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262" r:id="rId3"/>
    <p:sldId id="263" r:id="rId4"/>
    <p:sldId id="264" r:id="rId5"/>
    <p:sldId id="259" r:id="rId6"/>
    <p:sldId id="265" r:id="rId7"/>
    <p:sldId id="266" r:id="rId8"/>
    <p:sldId id="267" r:id="rId9"/>
    <p:sldId id="261" r:id="rId10"/>
    <p:sldId id="273" r:id="rId11"/>
    <p:sldId id="269" r:id="rId12"/>
    <p:sldId id="274" r:id="rId13"/>
    <p:sldId id="271" r:id="rId14"/>
    <p:sldId id="276" r:id="rId15"/>
    <p:sldId id="277"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E3DC00-AE33-43B1-AFEC-31000D8BC403}"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2923892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3DC00-AE33-43B1-AFEC-31000D8BC403}"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03121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3DC00-AE33-43B1-AFEC-31000D8BC403}"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68734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3DC00-AE33-43B1-AFEC-31000D8BC403}"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369811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3DC00-AE33-43B1-AFEC-31000D8BC403}"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93125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E3DC00-AE33-43B1-AFEC-31000D8BC403}"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20227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E3DC00-AE33-43B1-AFEC-31000D8BC403}"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4930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3DC00-AE33-43B1-AFEC-31000D8BC403}"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13661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3DC00-AE33-43B1-AFEC-31000D8BC403}"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381039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E3DC00-AE33-43B1-AFEC-31000D8BC403}"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65345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E3DC00-AE33-43B1-AFEC-31000D8BC403}"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633E-FE92-41E7-8D05-4C53826F0C42}" type="slidenum">
              <a:rPr lang="en-US" smtClean="0"/>
              <a:t>‹#›</a:t>
            </a:fld>
            <a:endParaRPr lang="en-US"/>
          </a:p>
        </p:txBody>
      </p:sp>
    </p:spTree>
    <p:extLst>
      <p:ext uri="{BB962C8B-B14F-4D97-AF65-F5344CB8AC3E}">
        <p14:creationId xmlns:p14="http://schemas.microsoft.com/office/powerpoint/2010/main" val="142796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3DC00-AE33-43B1-AFEC-31000D8BC403}" type="datetimeFigureOut">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8633E-FE92-41E7-8D05-4C53826F0C42}" type="slidenum">
              <a:rPr lang="en-US" smtClean="0"/>
              <a:t>‹#›</a:t>
            </a:fld>
            <a:endParaRPr lang="en-US"/>
          </a:p>
        </p:txBody>
      </p:sp>
    </p:spTree>
    <p:extLst>
      <p:ext uri="{BB962C8B-B14F-4D97-AF65-F5344CB8AC3E}">
        <p14:creationId xmlns:p14="http://schemas.microsoft.com/office/powerpoint/2010/main" val="119904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descr="2">
            <a:extLst>
              <a:ext uri="{FF2B5EF4-FFF2-40B4-BE49-F238E27FC236}">
                <a16:creationId xmlns:a16="http://schemas.microsoft.com/office/drawing/2014/main" id="{BC408301-42FA-991C-C9A4-21E35A75A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6">
            <a:extLst>
              <a:ext uri="{FF2B5EF4-FFF2-40B4-BE49-F238E27FC236}">
                <a16:creationId xmlns:a16="http://schemas.microsoft.com/office/drawing/2014/main" id="{15639EA6-E0A0-1EF4-A635-E5FECF84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1" y="1562101"/>
            <a:ext cx="45847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
            <a:extLst>
              <a:ext uri="{FF2B5EF4-FFF2-40B4-BE49-F238E27FC236}">
                <a16:creationId xmlns:a16="http://schemas.microsoft.com/office/drawing/2014/main" id="{BD2F980F-BE0F-89B3-9772-963D5742D615}"/>
              </a:ext>
            </a:extLst>
          </p:cNvPr>
          <p:cNvSpPr>
            <a:spLocks noChangeArrowheads="1" noChangeShapeType="1" noTextEdit="1"/>
          </p:cNvSpPr>
          <p:nvPr/>
        </p:nvSpPr>
        <p:spPr bwMode="auto">
          <a:xfrm>
            <a:off x="2063751" y="228600"/>
            <a:ext cx="7620000" cy="1600200"/>
          </a:xfrm>
          <a:prstGeom prst="rect">
            <a:avLst/>
          </a:prstGeom>
        </p:spPr>
        <p:txBody>
          <a:bodyPr wrap="none" fromWordArt="1">
            <a:prstTxWarp prst="textWave1">
              <a:avLst>
                <a:gd name="adj1" fmla="val 13005"/>
                <a:gd name="adj2" fmla="val 0"/>
              </a:avLst>
            </a:prstTxWarp>
          </a:bodyPr>
          <a:lstStyle/>
          <a:p>
            <a:pPr algn="ctr"/>
            <a:r>
              <a:rPr lang="en-US" sz="5333"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MĨ THUẬT-LỚP 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113" y="371061"/>
            <a:ext cx="10906539" cy="601648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849853" y="477078"/>
            <a:ext cx="10440999" cy="5857461"/>
          </a:xfrm>
          <a:custGeom>
            <a:avLst/>
            <a:gdLst>
              <a:gd name="connsiteX0" fmla="*/ 4610043 w 10440999"/>
              <a:gd name="connsiteY0" fmla="*/ 609600 h 5857461"/>
              <a:gd name="connsiteX1" fmla="*/ 4543782 w 10440999"/>
              <a:gd name="connsiteY1" fmla="*/ 556592 h 5857461"/>
              <a:gd name="connsiteX2" fmla="*/ 4451017 w 10440999"/>
              <a:gd name="connsiteY2" fmla="*/ 530087 h 5857461"/>
              <a:gd name="connsiteX3" fmla="*/ 4411260 w 10440999"/>
              <a:gd name="connsiteY3" fmla="*/ 503583 h 5857461"/>
              <a:gd name="connsiteX4" fmla="*/ 4146217 w 10440999"/>
              <a:gd name="connsiteY4" fmla="*/ 477078 h 5857461"/>
              <a:gd name="connsiteX5" fmla="*/ 3841417 w 10440999"/>
              <a:gd name="connsiteY5" fmla="*/ 437322 h 5857461"/>
              <a:gd name="connsiteX6" fmla="*/ 3801660 w 10440999"/>
              <a:gd name="connsiteY6" fmla="*/ 424070 h 5857461"/>
              <a:gd name="connsiteX7" fmla="*/ 2966773 w 10440999"/>
              <a:gd name="connsiteY7" fmla="*/ 450574 h 5857461"/>
              <a:gd name="connsiteX8" fmla="*/ 2847504 w 10440999"/>
              <a:gd name="connsiteY8" fmla="*/ 490331 h 5857461"/>
              <a:gd name="connsiteX9" fmla="*/ 2794495 w 10440999"/>
              <a:gd name="connsiteY9" fmla="*/ 503583 h 5857461"/>
              <a:gd name="connsiteX10" fmla="*/ 2675225 w 10440999"/>
              <a:gd name="connsiteY10" fmla="*/ 543339 h 5857461"/>
              <a:gd name="connsiteX11" fmla="*/ 2622217 w 10440999"/>
              <a:gd name="connsiteY11" fmla="*/ 569844 h 5857461"/>
              <a:gd name="connsiteX12" fmla="*/ 2569208 w 10440999"/>
              <a:gd name="connsiteY12" fmla="*/ 583096 h 5857461"/>
              <a:gd name="connsiteX13" fmla="*/ 2423434 w 10440999"/>
              <a:gd name="connsiteY13" fmla="*/ 622852 h 5857461"/>
              <a:gd name="connsiteX14" fmla="*/ 2383677 w 10440999"/>
              <a:gd name="connsiteY14" fmla="*/ 662609 h 5857461"/>
              <a:gd name="connsiteX15" fmla="*/ 2317417 w 10440999"/>
              <a:gd name="connsiteY15" fmla="*/ 689113 h 5857461"/>
              <a:gd name="connsiteX16" fmla="*/ 2264408 w 10440999"/>
              <a:gd name="connsiteY16" fmla="*/ 715618 h 5857461"/>
              <a:gd name="connsiteX17" fmla="*/ 2211399 w 10440999"/>
              <a:gd name="connsiteY17" fmla="*/ 755374 h 5857461"/>
              <a:gd name="connsiteX18" fmla="*/ 2105382 w 10440999"/>
              <a:gd name="connsiteY18" fmla="*/ 821635 h 5857461"/>
              <a:gd name="connsiteX19" fmla="*/ 2025869 w 10440999"/>
              <a:gd name="connsiteY19" fmla="*/ 927652 h 5857461"/>
              <a:gd name="connsiteX20" fmla="*/ 1999364 w 10440999"/>
              <a:gd name="connsiteY20" fmla="*/ 993913 h 5857461"/>
              <a:gd name="connsiteX21" fmla="*/ 1972860 w 10440999"/>
              <a:gd name="connsiteY21" fmla="*/ 1020418 h 5857461"/>
              <a:gd name="connsiteX22" fmla="*/ 1946356 w 10440999"/>
              <a:gd name="connsiteY22" fmla="*/ 1073426 h 5857461"/>
              <a:gd name="connsiteX23" fmla="*/ 1893347 w 10440999"/>
              <a:gd name="connsiteY23" fmla="*/ 1205948 h 5857461"/>
              <a:gd name="connsiteX24" fmla="*/ 1866843 w 10440999"/>
              <a:gd name="connsiteY24" fmla="*/ 1298713 h 5857461"/>
              <a:gd name="connsiteX25" fmla="*/ 1880095 w 10440999"/>
              <a:gd name="connsiteY25" fmla="*/ 1828800 h 5857461"/>
              <a:gd name="connsiteX26" fmla="*/ 1919851 w 10440999"/>
              <a:gd name="connsiteY26" fmla="*/ 1908313 h 5857461"/>
              <a:gd name="connsiteX27" fmla="*/ 1959608 w 10440999"/>
              <a:gd name="connsiteY27" fmla="*/ 1974574 h 5857461"/>
              <a:gd name="connsiteX28" fmla="*/ 1986112 w 10440999"/>
              <a:gd name="connsiteY28" fmla="*/ 2027583 h 5857461"/>
              <a:gd name="connsiteX29" fmla="*/ 1999364 w 10440999"/>
              <a:gd name="connsiteY29" fmla="*/ 2067339 h 5857461"/>
              <a:gd name="connsiteX30" fmla="*/ 2092130 w 10440999"/>
              <a:gd name="connsiteY30" fmla="*/ 2146852 h 5857461"/>
              <a:gd name="connsiteX31" fmla="*/ 2131886 w 10440999"/>
              <a:gd name="connsiteY31" fmla="*/ 2199861 h 5857461"/>
              <a:gd name="connsiteX32" fmla="*/ 2277660 w 10440999"/>
              <a:gd name="connsiteY32" fmla="*/ 2279374 h 5857461"/>
              <a:gd name="connsiteX33" fmla="*/ 2330669 w 10440999"/>
              <a:gd name="connsiteY33" fmla="*/ 2319131 h 5857461"/>
              <a:gd name="connsiteX34" fmla="*/ 2463190 w 10440999"/>
              <a:gd name="connsiteY34" fmla="*/ 2358887 h 5857461"/>
              <a:gd name="connsiteX35" fmla="*/ 2728234 w 10440999"/>
              <a:gd name="connsiteY35" fmla="*/ 2451652 h 5857461"/>
              <a:gd name="connsiteX36" fmla="*/ 2820999 w 10440999"/>
              <a:gd name="connsiteY36" fmla="*/ 2464905 h 5857461"/>
              <a:gd name="connsiteX37" fmla="*/ 3086043 w 10440999"/>
              <a:gd name="connsiteY37" fmla="*/ 2531165 h 5857461"/>
              <a:gd name="connsiteX38" fmla="*/ 3192060 w 10440999"/>
              <a:gd name="connsiteY38" fmla="*/ 2570922 h 5857461"/>
              <a:gd name="connsiteX39" fmla="*/ 3337834 w 10440999"/>
              <a:gd name="connsiteY39" fmla="*/ 2610678 h 5857461"/>
              <a:gd name="connsiteX40" fmla="*/ 3496860 w 10440999"/>
              <a:gd name="connsiteY40" fmla="*/ 2663687 h 5857461"/>
              <a:gd name="connsiteX41" fmla="*/ 3642634 w 10440999"/>
              <a:gd name="connsiteY41" fmla="*/ 2676939 h 5857461"/>
              <a:gd name="connsiteX42" fmla="*/ 3775156 w 10440999"/>
              <a:gd name="connsiteY42" fmla="*/ 2716696 h 5857461"/>
              <a:gd name="connsiteX43" fmla="*/ 3881173 w 10440999"/>
              <a:gd name="connsiteY43" fmla="*/ 2756452 h 5857461"/>
              <a:gd name="connsiteX44" fmla="*/ 4013695 w 10440999"/>
              <a:gd name="connsiteY44" fmla="*/ 2782957 h 5857461"/>
              <a:gd name="connsiteX45" fmla="*/ 4106460 w 10440999"/>
              <a:gd name="connsiteY45" fmla="*/ 2809461 h 5857461"/>
              <a:gd name="connsiteX46" fmla="*/ 4344999 w 10440999"/>
              <a:gd name="connsiteY46" fmla="*/ 2835965 h 5857461"/>
              <a:gd name="connsiteX47" fmla="*/ 5100373 w 10440999"/>
              <a:gd name="connsiteY47" fmla="*/ 2835965 h 5857461"/>
              <a:gd name="connsiteX48" fmla="*/ 5219643 w 10440999"/>
              <a:gd name="connsiteY48" fmla="*/ 2756452 h 5857461"/>
              <a:gd name="connsiteX49" fmla="*/ 5272651 w 10440999"/>
              <a:gd name="connsiteY49" fmla="*/ 2729948 h 5857461"/>
              <a:gd name="connsiteX50" fmla="*/ 5312408 w 10440999"/>
              <a:gd name="connsiteY50" fmla="*/ 2690192 h 5857461"/>
              <a:gd name="connsiteX51" fmla="*/ 5378669 w 10440999"/>
              <a:gd name="connsiteY51" fmla="*/ 2637183 h 5857461"/>
              <a:gd name="connsiteX52" fmla="*/ 5444930 w 10440999"/>
              <a:gd name="connsiteY52" fmla="*/ 2597426 h 5857461"/>
              <a:gd name="connsiteX53" fmla="*/ 5564199 w 10440999"/>
              <a:gd name="connsiteY53" fmla="*/ 2478157 h 5857461"/>
              <a:gd name="connsiteX54" fmla="*/ 5762982 w 10440999"/>
              <a:gd name="connsiteY54" fmla="*/ 2292626 h 5857461"/>
              <a:gd name="connsiteX55" fmla="*/ 5802738 w 10440999"/>
              <a:gd name="connsiteY55" fmla="*/ 2239618 h 5857461"/>
              <a:gd name="connsiteX56" fmla="*/ 5908756 w 10440999"/>
              <a:gd name="connsiteY56" fmla="*/ 2133600 h 5857461"/>
              <a:gd name="connsiteX57" fmla="*/ 5935260 w 10440999"/>
              <a:gd name="connsiteY57" fmla="*/ 2080592 h 5857461"/>
              <a:gd name="connsiteX58" fmla="*/ 5988269 w 10440999"/>
              <a:gd name="connsiteY58" fmla="*/ 2001078 h 5857461"/>
              <a:gd name="connsiteX59" fmla="*/ 5988269 w 10440999"/>
              <a:gd name="connsiteY59" fmla="*/ 1510748 h 5857461"/>
              <a:gd name="connsiteX60" fmla="*/ 5948512 w 10440999"/>
              <a:gd name="connsiteY60" fmla="*/ 1444487 h 5857461"/>
              <a:gd name="connsiteX61" fmla="*/ 5815990 w 10440999"/>
              <a:gd name="connsiteY61" fmla="*/ 1311965 h 5857461"/>
              <a:gd name="connsiteX62" fmla="*/ 5736477 w 10440999"/>
              <a:gd name="connsiteY62" fmla="*/ 1245705 h 5857461"/>
              <a:gd name="connsiteX63" fmla="*/ 5709973 w 10440999"/>
              <a:gd name="connsiteY63" fmla="*/ 1219200 h 5857461"/>
              <a:gd name="connsiteX64" fmla="*/ 5511190 w 10440999"/>
              <a:gd name="connsiteY64" fmla="*/ 1126435 h 5857461"/>
              <a:gd name="connsiteX65" fmla="*/ 5418425 w 10440999"/>
              <a:gd name="connsiteY65" fmla="*/ 1099931 h 5857461"/>
              <a:gd name="connsiteX66" fmla="*/ 5338912 w 10440999"/>
              <a:gd name="connsiteY66" fmla="*/ 1060174 h 5857461"/>
              <a:gd name="connsiteX67" fmla="*/ 5166634 w 10440999"/>
              <a:gd name="connsiteY67" fmla="*/ 1020418 h 5857461"/>
              <a:gd name="connsiteX68" fmla="*/ 5113625 w 10440999"/>
              <a:gd name="connsiteY68" fmla="*/ 993913 h 5857461"/>
              <a:gd name="connsiteX69" fmla="*/ 4782321 w 10440999"/>
              <a:gd name="connsiteY69" fmla="*/ 967409 h 5857461"/>
              <a:gd name="connsiteX70" fmla="*/ 4689556 w 10440999"/>
              <a:gd name="connsiteY70" fmla="*/ 927652 h 5857461"/>
              <a:gd name="connsiteX71" fmla="*/ 3364338 w 10440999"/>
              <a:gd name="connsiteY71" fmla="*/ 954157 h 5857461"/>
              <a:gd name="connsiteX72" fmla="*/ 3311330 w 10440999"/>
              <a:gd name="connsiteY72" fmla="*/ 980661 h 5857461"/>
              <a:gd name="connsiteX73" fmla="*/ 3231817 w 10440999"/>
              <a:gd name="connsiteY73" fmla="*/ 1007165 h 5857461"/>
              <a:gd name="connsiteX74" fmla="*/ 3112547 w 10440999"/>
              <a:gd name="connsiteY74" fmla="*/ 1060174 h 5857461"/>
              <a:gd name="connsiteX75" fmla="*/ 2927017 w 10440999"/>
              <a:gd name="connsiteY75" fmla="*/ 1152939 h 5857461"/>
              <a:gd name="connsiteX76" fmla="*/ 2874008 w 10440999"/>
              <a:gd name="connsiteY76" fmla="*/ 1179444 h 5857461"/>
              <a:gd name="connsiteX77" fmla="*/ 2820999 w 10440999"/>
              <a:gd name="connsiteY77" fmla="*/ 1219200 h 5857461"/>
              <a:gd name="connsiteX78" fmla="*/ 2701730 w 10440999"/>
              <a:gd name="connsiteY78" fmla="*/ 1298713 h 5857461"/>
              <a:gd name="connsiteX79" fmla="*/ 2608964 w 10440999"/>
              <a:gd name="connsiteY79" fmla="*/ 1404731 h 5857461"/>
              <a:gd name="connsiteX80" fmla="*/ 2542704 w 10440999"/>
              <a:gd name="connsiteY80" fmla="*/ 1431235 h 5857461"/>
              <a:gd name="connsiteX81" fmla="*/ 2449938 w 10440999"/>
              <a:gd name="connsiteY81" fmla="*/ 1563757 h 5857461"/>
              <a:gd name="connsiteX82" fmla="*/ 2410182 w 10440999"/>
              <a:gd name="connsiteY82" fmla="*/ 1616765 h 5857461"/>
              <a:gd name="connsiteX83" fmla="*/ 2383677 w 10440999"/>
              <a:gd name="connsiteY83" fmla="*/ 1669774 h 5857461"/>
              <a:gd name="connsiteX84" fmla="*/ 2330669 w 10440999"/>
              <a:gd name="connsiteY84" fmla="*/ 1749287 h 5857461"/>
              <a:gd name="connsiteX85" fmla="*/ 2343921 w 10440999"/>
              <a:gd name="connsiteY85" fmla="*/ 1974574 h 5857461"/>
              <a:gd name="connsiteX86" fmla="*/ 4000443 w 10440999"/>
              <a:gd name="connsiteY86" fmla="*/ 1961322 h 5857461"/>
              <a:gd name="connsiteX87" fmla="*/ 4079956 w 10440999"/>
              <a:gd name="connsiteY87" fmla="*/ 1948070 h 5857461"/>
              <a:gd name="connsiteX88" fmla="*/ 4305243 w 10440999"/>
              <a:gd name="connsiteY88" fmla="*/ 1868557 h 5857461"/>
              <a:gd name="connsiteX89" fmla="*/ 4437764 w 10440999"/>
              <a:gd name="connsiteY89" fmla="*/ 1842052 h 5857461"/>
              <a:gd name="connsiteX90" fmla="*/ 4517277 w 10440999"/>
              <a:gd name="connsiteY90" fmla="*/ 1815548 h 5857461"/>
              <a:gd name="connsiteX91" fmla="*/ 4636547 w 10440999"/>
              <a:gd name="connsiteY91" fmla="*/ 1789044 h 5857461"/>
              <a:gd name="connsiteX92" fmla="*/ 4702808 w 10440999"/>
              <a:gd name="connsiteY92" fmla="*/ 1762539 h 5857461"/>
              <a:gd name="connsiteX93" fmla="*/ 4848582 w 10440999"/>
              <a:gd name="connsiteY93" fmla="*/ 1722783 h 5857461"/>
              <a:gd name="connsiteX94" fmla="*/ 5020860 w 10440999"/>
              <a:gd name="connsiteY94" fmla="*/ 1643270 h 5857461"/>
              <a:gd name="connsiteX95" fmla="*/ 5073869 w 10440999"/>
              <a:gd name="connsiteY95" fmla="*/ 1616765 h 5857461"/>
              <a:gd name="connsiteX96" fmla="*/ 5153382 w 10440999"/>
              <a:gd name="connsiteY96" fmla="*/ 1563757 h 5857461"/>
              <a:gd name="connsiteX97" fmla="*/ 5113625 w 10440999"/>
              <a:gd name="connsiteY97" fmla="*/ 1378226 h 5857461"/>
              <a:gd name="connsiteX98" fmla="*/ 5060617 w 10440999"/>
              <a:gd name="connsiteY98" fmla="*/ 1364974 h 5857461"/>
              <a:gd name="connsiteX99" fmla="*/ 4954599 w 10440999"/>
              <a:gd name="connsiteY99" fmla="*/ 1311965 h 5857461"/>
              <a:gd name="connsiteX100" fmla="*/ 4875086 w 10440999"/>
              <a:gd name="connsiteY100" fmla="*/ 1298713 h 5857461"/>
              <a:gd name="connsiteX101" fmla="*/ 4755817 w 10440999"/>
              <a:gd name="connsiteY101" fmla="*/ 1272209 h 5857461"/>
              <a:gd name="connsiteX102" fmla="*/ 4477521 w 10440999"/>
              <a:gd name="connsiteY102" fmla="*/ 1245705 h 5857461"/>
              <a:gd name="connsiteX103" fmla="*/ 4185973 w 10440999"/>
              <a:gd name="connsiteY103" fmla="*/ 1205948 h 5857461"/>
              <a:gd name="connsiteX104" fmla="*/ 4026947 w 10440999"/>
              <a:gd name="connsiteY104" fmla="*/ 1179444 h 5857461"/>
              <a:gd name="connsiteX105" fmla="*/ 3510112 w 10440999"/>
              <a:gd name="connsiteY105" fmla="*/ 1126435 h 5857461"/>
              <a:gd name="connsiteX106" fmla="*/ 1800582 w 10440999"/>
              <a:gd name="connsiteY106" fmla="*/ 1139687 h 5857461"/>
              <a:gd name="connsiteX107" fmla="*/ 1734321 w 10440999"/>
              <a:gd name="connsiteY107" fmla="*/ 1166192 h 5857461"/>
              <a:gd name="connsiteX108" fmla="*/ 1615051 w 10440999"/>
              <a:gd name="connsiteY108" fmla="*/ 1192696 h 5857461"/>
              <a:gd name="connsiteX109" fmla="*/ 1429521 w 10440999"/>
              <a:gd name="connsiteY109" fmla="*/ 1272209 h 5857461"/>
              <a:gd name="connsiteX110" fmla="*/ 1230738 w 10440999"/>
              <a:gd name="connsiteY110" fmla="*/ 1325218 h 5857461"/>
              <a:gd name="connsiteX111" fmla="*/ 1031956 w 10440999"/>
              <a:gd name="connsiteY111" fmla="*/ 1417983 h 5857461"/>
              <a:gd name="connsiteX112" fmla="*/ 939190 w 10440999"/>
              <a:gd name="connsiteY112" fmla="*/ 1444487 h 5857461"/>
              <a:gd name="connsiteX113" fmla="*/ 833173 w 10440999"/>
              <a:gd name="connsiteY113" fmla="*/ 1510748 h 5857461"/>
              <a:gd name="connsiteX114" fmla="*/ 634390 w 10440999"/>
              <a:gd name="connsiteY114" fmla="*/ 1590261 h 5857461"/>
              <a:gd name="connsiteX115" fmla="*/ 488617 w 10440999"/>
              <a:gd name="connsiteY115" fmla="*/ 1656522 h 5857461"/>
              <a:gd name="connsiteX116" fmla="*/ 409104 w 10440999"/>
              <a:gd name="connsiteY116" fmla="*/ 1709531 h 5857461"/>
              <a:gd name="connsiteX117" fmla="*/ 342843 w 10440999"/>
              <a:gd name="connsiteY117" fmla="*/ 1749287 h 5857461"/>
              <a:gd name="connsiteX118" fmla="*/ 250077 w 10440999"/>
              <a:gd name="connsiteY118" fmla="*/ 1815548 h 5857461"/>
              <a:gd name="connsiteX119" fmla="*/ 183817 w 10440999"/>
              <a:gd name="connsiteY119" fmla="*/ 1895061 h 5857461"/>
              <a:gd name="connsiteX120" fmla="*/ 144060 w 10440999"/>
              <a:gd name="connsiteY120" fmla="*/ 1934818 h 5857461"/>
              <a:gd name="connsiteX121" fmla="*/ 117556 w 10440999"/>
              <a:gd name="connsiteY121" fmla="*/ 1987826 h 5857461"/>
              <a:gd name="connsiteX122" fmla="*/ 77799 w 10440999"/>
              <a:gd name="connsiteY122" fmla="*/ 2054087 h 5857461"/>
              <a:gd name="connsiteX123" fmla="*/ 24790 w 10440999"/>
              <a:gd name="connsiteY123" fmla="*/ 2226365 h 5857461"/>
              <a:gd name="connsiteX124" fmla="*/ 24790 w 10440999"/>
              <a:gd name="connsiteY124" fmla="*/ 2955235 h 5857461"/>
              <a:gd name="connsiteX125" fmla="*/ 64547 w 10440999"/>
              <a:gd name="connsiteY125" fmla="*/ 3061252 h 5857461"/>
              <a:gd name="connsiteX126" fmla="*/ 144060 w 10440999"/>
              <a:gd name="connsiteY126" fmla="*/ 3193774 h 5857461"/>
              <a:gd name="connsiteX127" fmla="*/ 276582 w 10440999"/>
              <a:gd name="connsiteY127" fmla="*/ 3299792 h 5857461"/>
              <a:gd name="connsiteX128" fmla="*/ 462112 w 10440999"/>
              <a:gd name="connsiteY128" fmla="*/ 3352800 h 5857461"/>
              <a:gd name="connsiteX129" fmla="*/ 660895 w 10440999"/>
              <a:gd name="connsiteY129" fmla="*/ 3379305 h 5857461"/>
              <a:gd name="connsiteX130" fmla="*/ 753660 w 10440999"/>
              <a:gd name="connsiteY130" fmla="*/ 3419061 h 5857461"/>
              <a:gd name="connsiteX131" fmla="*/ 1084964 w 10440999"/>
              <a:gd name="connsiteY131" fmla="*/ 3445565 h 5857461"/>
              <a:gd name="connsiteX132" fmla="*/ 1323504 w 10440999"/>
              <a:gd name="connsiteY132" fmla="*/ 3498574 h 5857461"/>
              <a:gd name="connsiteX133" fmla="*/ 1588547 w 10440999"/>
              <a:gd name="connsiteY133" fmla="*/ 3525078 h 5857461"/>
              <a:gd name="connsiteX134" fmla="*/ 1959608 w 10440999"/>
              <a:gd name="connsiteY134" fmla="*/ 3578087 h 5857461"/>
              <a:gd name="connsiteX135" fmla="*/ 2078877 w 10440999"/>
              <a:gd name="connsiteY135" fmla="*/ 3591339 h 5857461"/>
              <a:gd name="connsiteX136" fmla="*/ 2317417 w 10440999"/>
              <a:gd name="connsiteY136" fmla="*/ 3631096 h 5857461"/>
              <a:gd name="connsiteX137" fmla="*/ 2688477 w 10440999"/>
              <a:gd name="connsiteY137" fmla="*/ 3644348 h 5857461"/>
              <a:gd name="connsiteX138" fmla="*/ 3589625 w 10440999"/>
              <a:gd name="connsiteY138" fmla="*/ 3631096 h 5857461"/>
              <a:gd name="connsiteX139" fmla="*/ 3814912 w 10440999"/>
              <a:gd name="connsiteY139" fmla="*/ 3564835 h 5857461"/>
              <a:gd name="connsiteX140" fmla="*/ 4159469 w 10440999"/>
              <a:gd name="connsiteY140" fmla="*/ 3538331 h 5857461"/>
              <a:gd name="connsiteX141" fmla="*/ 4570286 w 10440999"/>
              <a:gd name="connsiteY141" fmla="*/ 3405809 h 5857461"/>
              <a:gd name="connsiteX142" fmla="*/ 4941347 w 10440999"/>
              <a:gd name="connsiteY142" fmla="*/ 3273287 h 5857461"/>
              <a:gd name="connsiteX143" fmla="*/ 5060617 w 10440999"/>
              <a:gd name="connsiteY143" fmla="*/ 3246783 h 5857461"/>
              <a:gd name="connsiteX144" fmla="*/ 5193138 w 10440999"/>
              <a:gd name="connsiteY144" fmla="*/ 3180522 h 5857461"/>
              <a:gd name="connsiteX145" fmla="*/ 5418425 w 10440999"/>
              <a:gd name="connsiteY145" fmla="*/ 3087757 h 5857461"/>
              <a:gd name="connsiteX146" fmla="*/ 5511190 w 10440999"/>
              <a:gd name="connsiteY146" fmla="*/ 3008244 h 5857461"/>
              <a:gd name="connsiteX147" fmla="*/ 5564199 w 10440999"/>
              <a:gd name="connsiteY147" fmla="*/ 2981739 h 5857461"/>
              <a:gd name="connsiteX148" fmla="*/ 5617208 w 10440999"/>
              <a:gd name="connsiteY148" fmla="*/ 2941983 h 5857461"/>
              <a:gd name="connsiteX149" fmla="*/ 5683469 w 10440999"/>
              <a:gd name="connsiteY149" fmla="*/ 2902226 h 5857461"/>
              <a:gd name="connsiteX150" fmla="*/ 5762982 w 10440999"/>
              <a:gd name="connsiteY150" fmla="*/ 2809461 h 5857461"/>
              <a:gd name="connsiteX151" fmla="*/ 5749730 w 10440999"/>
              <a:gd name="connsiteY151" fmla="*/ 2517913 h 5857461"/>
              <a:gd name="connsiteX152" fmla="*/ 5723225 w 10440999"/>
              <a:gd name="connsiteY152" fmla="*/ 2478157 h 5857461"/>
              <a:gd name="connsiteX153" fmla="*/ 5683469 w 10440999"/>
              <a:gd name="connsiteY153" fmla="*/ 2451652 h 5857461"/>
              <a:gd name="connsiteX154" fmla="*/ 5643712 w 10440999"/>
              <a:gd name="connsiteY154" fmla="*/ 2411896 h 5857461"/>
              <a:gd name="connsiteX155" fmla="*/ 5524443 w 10440999"/>
              <a:gd name="connsiteY155" fmla="*/ 2385392 h 5857461"/>
              <a:gd name="connsiteX156" fmla="*/ 5285904 w 10440999"/>
              <a:gd name="connsiteY156" fmla="*/ 2319131 h 5857461"/>
              <a:gd name="connsiteX157" fmla="*/ 4954599 w 10440999"/>
              <a:gd name="connsiteY157" fmla="*/ 2239618 h 5857461"/>
              <a:gd name="connsiteX158" fmla="*/ 4742564 w 10440999"/>
              <a:gd name="connsiteY158" fmla="*/ 2173357 h 5857461"/>
              <a:gd name="connsiteX159" fmla="*/ 4504025 w 10440999"/>
              <a:gd name="connsiteY159" fmla="*/ 2160105 h 5857461"/>
              <a:gd name="connsiteX160" fmla="*/ 4291990 w 10440999"/>
              <a:gd name="connsiteY160" fmla="*/ 2107096 h 5857461"/>
              <a:gd name="connsiteX161" fmla="*/ 2635469 w 10440999"/>
              <a:gd name="connsiteY161" fmla="*/ 2133600 h 5857461"/>
              <a:gd name="connsiteX162" fmla="*/ 2184895 w 10440999"/>
              <a:gd name="connsiteY162" fmla="*/ 2319131 h 5857461"/>
              <a:gd name="connsiteX163" fmla="*/ 2105382 w 10440999"/>
              <a:gd name="connsiteY163" fmla="*/ 2345635 h 5857461"/>
              <a:gd name="connsiteX164" fmla="*/ 1959608 w 10440999"/>
              <a:gd name="connsiteY164" fmla="*/ 2451652 h 5857461"/>
              <a:gd name="connsiteX165" fmla="*/ 1853590 w 10440999"/>
              <a:gd name="connsiteY165" fmla="*/ 2544418 h 5857461"/>
              <a:gd name="connsiteX166" fmla="*/ 1707817 w 10440999"/>
              <a:gd name="connsiteY166" fmla="*/ 2663687 h 5857461"/>
              <a:gd name="connsiteX167" fmla="*/ 1641556 w 10440999"/>
              <a:gd name="connsiteY167" fmla="*/ 2716696 h 5857461"/>
              <a:gd name="connsiteX168" fmla="*/ 1575295 w 10440999"/>
              <a:gd name="connsiteY168" fmla="*/ 2822713 h 5857461"/>
              <a:gd name="connsiteX169" fmla="*/ 1548790 w 10440999"/>
              <a:gd name="connsiteY169" fmla="*/ 2941983 h 5857461"/>
              <a:gd name="connsiteX170" fmla="*/ 1495782 w 10440999"/>
              <a:gd name="connsiteY170" fmla="*/ 3008244 h 5857461"/>
              <a:gd name="connsiteX171" fmla="*/ 1456025 w 10440999"/>
              <a:gd name="connsiteY171" fmla="*/ 3087757 h 5857461"/>
              <a:gd name="connsiteX172" fmla="*/ 1442773 w 10440999"/>
              <a:gd name="connsiteY172" fmla="*/ 3140765 h 5857461"/>
              <a:gd name="connsiteX173" fmla="*/ 1416269 w 10440999"/>
              <a:gd name="connsiteY173" fmla="*/ 3273287 h 5857461"/>
              <a:gd name="connsiteX174" fmla="*/ 1389764 w 10440999"/>
              <a:gd name="connsiteY174" fmla="*/ 3339548 h 5857461"/>
              <a:gd name="connsiteX175" fmla="*/ 1403017 w 10440999"/>
              <a:gd name="connsiteY175" fmla="*/ 3710609 h 5857461"/>
              <a:gd name="connsiteX176" fmla="*/ 1442773 w 10440999"/>
              <a:gd name="connsiteY176" fmla="*/ 3790122 h 5857461"/>
              <a:gd name="connsiteX177" fmla="*/ 1456025 w 10440999"/>
              <a:gd name="connsiteY177" fmla="*/ 3829878 h 5857461"/>
              <a:gd name="connsiteX178" fmla="*/ 1588547 w 10440999"/>
              <a:gd name="connsiteY178" fmla="*/ 3988905 h 5857461"/>
              <a:gd name="connsiteX179" fmla="*/ 1641556 w 10440999"/>
              <a:gd name="connsiteY179" fmla="*/ 4028661 h 5857461"/>
              <a:gd name="connsiteX180" fmla="*/ 1734321 w 10440999"/>
              <a:gd name="connsiteY180" fmla="*/ 4081670 h 5857461"/>
              <a:gd name="connsiteX181" fmla="*/ 2065625 w 10440999"/>
              <a:gd name="connsiteY181" fmla="*/ 4174435 h 5857461"/>
              <a:gd name="connsiteX182" fmla="*/ 2131886 w 10440999"/>
              <a:gd name="connsiteY182" fmla="*/ 4240696 h 5857461"/>
              <a:gd name="connsiteX183" fmla="*/ 2423434 w 10440999"/>
              <a:gd name="connsiteY183" fmla="*/ 4320209 h 5857461"/>
              <a:gd name="connsiteX184" fmla="*/ 2741486 w 10440999"/>
              <a:gd name="connsiteY184" fmla="*/ 4373218 h 5857461"/>
              <a:gd name="connsiteX185" fmla="*/ 2860756 w 10440999"/>
              <a:gd name="connsiteY185" fmla="*/ 4426226 h 5857461"/>
              <a:gd name="connsiteX186" fmla="*/ 3205312 w 10440999"/>
              <a:gd name="connsiteY186" fmla="*/ 4465983 h 5857461"/>
              <a:gd name="connsiteX187" fmla="*/ 3563121 w 10440999"/>
              <a:gd name="connsiteY187" fmla="*/ 4545496 h 5857461"/>
              <a:gd name="connsiteX188" fmla="*/ 3987190 w 10440999"/>
              <a:gd name="connsiteY188" fmla="*/ 4572000 h 5857461"/>
              <a:gd name="connsiteX189" fmla="*/ 5842495 w 10440999"/>
              <a:gd name="connsiteY189" fmla="*/ 4558748 h 5857461"/>
              <a:gd name="connsiteX190" fmla="*/ 6014773 w 10440999"/>
              <a:gd name="connsiteY190" fmla="*/ 4545496 h 5857461"/>
              <a:gd name="connsiteX191" fmla="*/ 6332825 w 10440999"/>
              <a:gd name="connsiteY191" fmla="*/ 4465983 h 5857461"/>
              <a:gd name="connsiteX192" fmla="*/ 6624373 w 10440999"/>
              <a:gd name="connsiteY192" fmla="*/ 4359965 h 5857461"/>
              <a:gd name="connsiteX193" fmla="*/ 6730390 w 10440999"/>
              <a:gd name="connsiteY193" fmla="*/ 4333461 h 5857461"/>
              <a:gd name="connsiteX194" fmla="*/ 6823156 w 10440999"/>
              <a:gd name="connsiteY194" fmla="*/ 4293705 h 5857461"/>
              <a:gd name="connsiteX195" fmla="*/ 6955677 w 10440999"/>
              <a:gd name="connsiteY195" fmla="*/ 4267200 h 5857461"/>
              <a:gd name="connsiteX196" fmla="*/ 7247225 w 10440999"/>
              <a:gd name="connsiteY196" fmla="*/ 4147931 h 5857461"/>
              <a:gd name="connsiteX197" fmla="*/ 7326738 w 10440999"/>
              <a:gd name="connsiteY197" fmla="*/ 4121426 h 5857461"/>
              <a:gd name="connsiteX198" fmla="*/ 7485764 w 10440999"/>
              <a:gd name="connsiteY198" fmla="*/ 4002157 h 5857461"/>
              <a:gd name="connsiteX199" fmla="*/ 7552025 w 10440999"/>
              <a:gd name="connsiteY199" fmla="*/ 3975652 h 5857461"/>
              <a:gd name="connsiteX200" fmla="*/ 7711051 w 10440999"/>
              <a:gd name="connsiteY200" fmla="*/ 3856383 h 5857461"/>
              <a:gd name="connsiteX201" fmla="*/ 7830321 w 10440999"/>
              <a:gd name="connsiteY201" fmla="*/ 3763618 h 5857461"/>
              <a:gd name="connsiteX202" fmla="*/ 7856825 w 10440999"/>
              <a:gd name="connsiteY202" fmla="*/ 3723861 h 5857461"/>
              <a:gd name="connsiteX203" fmla="*/ 7962843 w 10440999"/>
              <a:gd name="connsiteY203" fmla="*/ 3591339 h 5857461"/>
              <a:gd name="connsiteX204" fmla="*/ 7989347 w 10440999"/>
              <a:gd name="connsiteY204" fmla="*/ 3525078 h 5857461"/>
              <a:gd name="connsiteX205" fmla="*/ 8015851 w 10440999"/>
              <a:gd name="connsiteY205" fmla="*/ 3485322 h 5857461"/>
              <a:gd name="connsiteX206" fmla="*/ 8042356 w 10440999"/>
              <a:gd name="connsiteY206" fmla="*/ 3313044 h 5857461"/>
              <a:gd name="connsiteX207" fmla="*/ 7989347 w 10440999"/>
              <a:gd name="connsiteY207" fmla="*/ 2902226 h 5857461"/>
              <a:gd name="connsiteX208" fmla="*/ 7830321 w 10440999"/>
              <a:gd name="connsiteY208" fmla="*/ 2690192 h 5857461"/>
              <a:gd name="connsiteX209" fmla="*/ 7644790 w 10440999"/>
              <a:gd name="connsiteY209" fmla="*/ 2517913 h 5857461"/>
              <a:gd name="connsiteX210" fmla="*/ 7525521 w 10440999"/>
              <a:gd name="connsiteY210" fmla="*/ 2451652 h 5857461"/>
              <a:gd name="connsiteX211" fmla="*/ 7446008 w 10440999"/>
              <a:gd name="connsiteY211" fmla="*/ 2398644 h 5857461"/>
              <a:gd name="connsiteX212" fmla="*/ 7339990 w 10440999"/>
              <a:gd name="connsiteY212" fmla="*/ 2305878 h 5857461"/>
              <a:gd name="connsiteX213" fmla="*/ 6955677 w 10440999"/>
              <a:gd name="connsiteY213" fmla="*/ 2146852 h 5857461"/>
              <a:gd name="connsiteX214" fmla="*/ 6862912 w 10440999"/>
              <a:gd name="connsiteY214" fmla="*/ 2133600 h 5857461"/>
              <a:gd name="connsiteX215" fmla="*/ 6783399 w 10440999"/>
              <a:gd name="connsiteY215" fmla="*/ 2107096 h 5857461"/>
              <a:gd name="connsiteX216" fmla="*/ 6319573 w 10440999"/>
              <a:gd name="connsiteY216" fmla="*/ 2146852 h 5857461"/>
              <a:gd name="connsiteX217" fmla="*/ 6160547 w 10440999"/>
              <a:gd name="connsiteY217" fmla="*/ 2226365 h 5857461"/>
              <a:gd name="connsiteX218" fmla="*/ 5948512 w 10440999"/>
              <a:gd name="connsiteY218" fmla="*/ 2305878 h 5857461"/>
              <a:gd name="connsiteX219" fmla="*/ 5789486 w 10440999"/>
              <a:gd name="connsiteY219" fmla="*/ 2398644 h 5857461"/>
              <a:gd name="connsiteX220" fmla="*/ 5736477 w 10440999"/>
              <a:gd name="connsiteY220" fmla="*/ 2451652 h 5857461"/>
              <a:gd name="connsiteX221" fmla="*/ 5670217 w 10440999"/>
              <a:gd name="connsiteY221" fmla="*/ 2504661 h 5857461"/>
              <a:gd name="connsiteX222" fmla="*/ 5643712 w 10440999"/>
              <a:gd name="connsiteY222" fmla="*/ 2544418 h 5857461"/>
              <a:gd name="connsiteX223" fmla="*/ 5590704 w 10440999"/>
              <a:gd name="connsiteY223" fmla="*/ 2650435 h 5857461"/>
              <a:gd name="connsiteX224" fmla="*/ 5550947 w 10440999"/>
              <a:gd name="connsiteY224" fmla="*/ 2835965 h 5857461"/>
              <a:gd name="connsiteX225" fmla="*/ 5564199 w 10440999"/>
              <a:gd name="connsiteY225" fmla="*/ 3193774 h 5857461"/>
              <a:gd name="connsiteX226" fmla="*/ 5656964 w 10440999"/>
              <a:gd name="connsiteY226" fmla="*/ 3352800 h 5857461"/>
              <a:gd name="connsiteX227" fmla="*/ 5815990 w 10440999"/>
              <a:gd name="connsiteY227" fmla="*/ 3551583 h 5857461"/>
              <a:gd name="connsiteX228" fmla="*/ 5855747 w 10440999"/>
              <a:gd name="connsiteY228" fmla="*/ 3604592 h 5857461"/>
              <a:gd name="connsiteX229" fmla="*/ 5988269 w 10440999"/>
              <a:gd name="connsiteY229" fmla="*/ 3657600 h 5857461"/>
              <a:gd name="connsiteX230" fmla="*/ 6147295 w 10440999"/>
              <a:gd name="connsiteY230" fmla="*/ 3723861 h 5857461"/>
              <a:gd name="connsiteX231" fmla="*/ 6332825 w 10440999"/>
              <a:gd name="connsiteY231" fmla="*/ 3790122 h 5857461"/>
              <a:gd name="connsiteX232" fmla="*/ 6717138 w 10440999"/>
              <a:gd name="connsiteY232" fmla="*/ 3843131 h 5857461"/>
              <a:gd name="connsiteX233" fmla="*/ 7538773 w 10440999"/>
              <a:gd name="connsiteY233" fmla="*/ 3829878 h 5857461"/>
              <a:gd name="connsiteX234" fmla="*/ 7883330 w 10440999"/>
              <a:gd name="connsiteY234" fmla="*/ 3763618 h 5857461"/>
              <a:gd name="connsiteX235" fmla="*/ 8015851 w 10440999"/>
              <a:gd name="connsiteY235" fmla="*/ 3737113 h 5857461"/>
              <a:gd name="connsiteX236" fmla="*/ 8148373 w 10440999"/>
              <a:gd name="connsiteY236" fmla="*/ 3697357 h 5857461"/>
              <a:gd name="connsiteX237" fmla="*/ 8254390 w 10440999"/>
              <a:gd name="connsiteY237" fmla="*/ 3670852 h 5857461"/>
              <a:gd name="connsiteX238" fmla="*/ 8519434 w 10440999"/>
              <a:gd name="connsiteY238" fmla="*/ 3591339 h 5857461"/>
              <a:gd name="connsiteX239" fmla="*/ 8651956 w 10440999"/>
              <a:gd name="connsiteY239" fmla="*/ 3551583 h 5857461"/>
              <a:gd name="connsiteX240" fmla="*/ 8784477 w 10440999"/>
              <a:gd name="connsiteY240" fmla="*/ 3525078 h 5857461"/>
              <a:gd name="connsiteX241" fmla="*/ 8877243 w 10440999"/>
              <a:gd name="connsiteY241" fmla="*/ 3485322 h 5857461"/>
              <a:gd name="connsiteX242" fmla="*/ 8956756 w 10440999"/>
              <a:gd name="connsiteY242" fmla="*/ 3458818 h 5857461"/>
              <a:gd name="connsiteX243" fmla="*/ 9155538 w 10440999"/>
              <a:gd name="connsiteY243" fmla="*/ 3352800 h 5857461"/>
              <a:gd name="connsiteX244" fmla="*/ 9235051 w 10440999"/>
              <a:gd name="connsiteY244" fmla="*/ 3313044 h 5857461"/>
              <a:gd name="connsiteX245" fmla="*/ 9327817 w 10440999"/>
              <a:gd name="connsiteY245" fmla="*/ 3260035 h 5857461"/>
              <a:gd name="connsiteX246" fmla="*/ 9407330 w 10440999"/>
              <a:gd name="connsiteY246" fmla="*/ 3220278 h 5857461"/>
              <a:gd name="connsiteX247" fmla="*/ 9645869 w 10440999"/>
              <a:gd name="connsiteY247" fmla="*/ 3008244 h 5857461"/>
              <a:gd name="connsiteX248" fmla="*/ 9765138 w 10440999"/>
              <a:gd name="connsiteY248" fmla="*/ 2822713 h 5857461"/>
              <a:gd name="connsiteX249" fmla="*/ 9844651 w 10440999"/>
              <a:gd name="connsiteY249" fmla="*/ 2650435 h 5857461"/>
              <a:gd name="connsiteX250" fmla="*/ 9910912 w 10440999"/>
              <a:gd name="connsiteY250" fmla="*/ 2292626 h 5857461"/>
              <a:gd name="connsiteX251" fmla="*/ 9897660 w 10440999"/>
              <a:gd name="connsiteY251" fmla="*/ 1881809 h 5857461"/>
              <a:gd name="connsiteX252" fmla="*/ 9698877 w 10440999"/>
              <a:gd name="connsiteY252" fmla="*/ 1577009 h 5857461"/>
              <a:gd name="connsiteX253" fmla="*/ 9539851 w 10440999"/>
              <a:gd name="connsiteY253" fmla="*/ 1391478 h 5857461"/>
              <a:gd name="connsiteX254" fmla="*/ 9261556 w 10440999"/>
              <a:gd name="connsiteY254" fmla="*/ 1166192 h 5857461"/>
              <a:gd name="connsiteX255" fmla="*/ 9076025 w 10440999"/>
              <a:gd name="connsiteY255" fmla="*/ 1073426 h 5857461"/>
              <a:gd name="connsiteX256" fmla="*/ 8970008 w 10440999"/>
              <a:gd name="connsiteY256" fmla="*/ 1020418 h 5857461"/>
              <a:gd name="connsiteX257" fmla="*/ 8757973 w 10440999"/>
              <a:gd name="connsiteY257" fmla="*/ 940905 h 5857461"/>
              <a:gd name="connsiteX258" fmla="*/ 8651956 w 10440999"/>
              <a:gd name="connsiteY258" fmla="*/ 901148 h 5857461"/>
              <a:gd name="connsiteX259" fmla="*/ 8532686 w 10440999"/>
              <a:gd name="connsiteY259" fmla="*/ 874644 h 5857461"/>
              <a:gd name="connsiteX260" fmla="*/ 8426669 w 10440999"/>
              <a:gd name="connsiteY260" fmla="*/ 848139 h 5857461"/>
              <a:gd name="connsiteX261" fmla="*/ 8294147 w 10440999"/>
              <a:gd name="connsiteY261" fmla="*/ 834887 h 5857461"/>
              <a:gd name="connsiteX262" fmla="*/ 7803817 w 10440999"/>
              <a:gd name="connsiteY262" fmla="*/ 808383 h 5857461"/>
              <a:gd name="connsiteX263" fmla="*/ 7048443 w 10440999"/>
              <a:gd name="connsiteY263" fmla="*/ 848139 h 5857461"/>
              <a:gd name="connsiteX264" fmla="*/ 6889417 w 10440999"/>
              <a:gd name="connsiteY264" fmla="*/ 914400 h 5857461"/>
              <a:gd name="connsiteX265" fmla="*/ 6796651 w 10440999"/>
              <a:gd name="connsiteY265" fmla="*/ 940905 h 5857461"/>
              <a:gd name="connsiteX266" fmla="*/ 6650877 w 10440999"/>
              <a:gd name="connsiteY266" fmla="*/ 1046922 h 5857461"/>
              <a:gd name="connsiteX267" fmla="*/ 6571364 w 10440999"/>
              <a:gd name="connsiteY267" fmla="*/ 1086678 h 5857461"/>
              <a:gd name="connsiteX268" fmla="*/ 6478599 w 10440999"/>
              <a:gd name="connsiteY268" fmla="*/ 1192696 h 5857461"/>
              <a:gd name="connsiteX269" fmla="*/ 6425590 w 10440999"/>
              <a:gd name="connsiteY269" fmla="*/ 1232452 h 5857461"/>
              <a:gd name="connsiteX270" fmla="*/ 6359330 w 10440999"/>
              <a:gd name="connsiteY270" fmla="*/ 1364974 h 5857461"/>
              <a:gd name="connsiteX271" fmla="*/ 6319573 w 10440999"/>
              <a:gd name="connsiteY271" fmla="*/ 1417983 h 5857461"/>
              <a:gd name="connsiteX272" fmla="*/ 6293069 w 10440999"/>
              <a:gd name="connsiteY272" fmla="*/ 1497496 h 5857461"/>
              <a:gd name="connsiteX273" fmla="*/ 6266564 w 10440999"/>
              <a:gd name="connsiteY273" fmla="*/ 1563757 h 5857461"/>
              <a:gd name="connsiteX274" fmla="*/ 6266564 w 10440999"/>
              <a:gd name="connsiteY274" fmla="*/ 2014331 h 5857461"/>
              <a:gd name="connsiteX275" fmla="*/ 6279817 w 10440999"/>
              <a:gd name="connsiteY275" fmla="*/ 2080592 h 5857461"/>
              <a:gd name="connsiteX276" fmla="*/ 6505104 w 10440999"/>
              <a:gd name="connsiteY276" fmla="*/ 2358887 h 5857461"/>
              <a:gd name="connsiteX277" fmla="*/ 6597869 w 10440999"/>
              <a:gd name="connsiteY277" fmla="*/ 2398644 h 5857461"/>
              <a:gd name="connsiteX278" fmla="*/ 6809904 w 10440999"/>
              <a:gd name="connsiteY278" fmla="*/ 2504661 h 5857461"/>
              <a:gd name="connsiteX279" fmla="*/ 6902669 w 10440999"/>
              <a:gd name="connsiteY279" fmla="*/ 2517913 h 5857461"/>
              <a:gd name="connsiteX280" fmla="*/ 7021938 w 10440999"/>
              <a:gd name="connsiteY280" fmla="*/ 2531165 h 5857461"/>
              <a:gd name="connsiteX281" fmla="*/ 7194217 w 10440999"/>
              <a:gd name="connsiteY281" fmla="*/ 2557670 h 5857461"/>
              <a:gd name="connsiteX282" fmla="*/ 7538773 w 10440999"/>
              <a:gd name="connsiteY282" fmla="*/ 2570922 h 5857461"/>
              <a:gd name="connsiteX283" fmla="*/ 8400164 w 10440999"/>
              <a:gd name="connsiteY283" fmla="*/ 2544418 h 5857461"/>
              <a:gd name="connsiteX284" fmla="*/ 8519434 w 10440999"/>
              <a:gd name="connsiteY284" fmla="*/ 2504661 h 5857461"/>
              <a:gd name="connsiteX285" fmla="*/ 8691712 w 10440999"/>
              <a:gd name="connsiteY285" fmla="*/ 2425148 h 5857461"/>
              <a:gd name="connsiteX286" fmla="*/ 8757973 w 10440999"/>
              <a:gd name="connsiteY286" fmla="*/ 2385392 h 5857461"/>
              <a:gd name="connsiteX287" fmla="*/ 8903747 w 10440999"/>
              <a:gd name="connsiteY287" fmla="*/ 2160105 h 5857461"/>
              <a:gd name="connsiteX288" fmla="*/ 8930251 w 10440999"/>
              <a:gd name="connsiteY288" fmla="*/ 2107096 h 5857461"/>
              <a:gd name="connsiteX289" fmla="*/ 8956756 w 10440999"/>
              <a:gd name="connsiteY289" fmla="*/ 2027583 h 5857461"/>
              <a:gd name="connsiteX290" fmla="*/ 8970008 w 10440999"/>
              <a:gd name="connsiteY290" fmla="*/ 1961322 h 5857461"/>
              <a:gd name="connsiteX291" fmla="*/ 8996512 w 10440999"/>
              <a:gd name="connsiteY291" fmla="*/ 1921565 h 5857461"/>
              <a:gd name="connsiteX292" fmla="*/ 9023017 w 10440999"/>
              <a:gd name="connsiteY292" fmla="*/ 1855305 h 5857461"/>
              <a:gd name="connsiteX293" fmla="*/ 9036269 w 10440999"/>
              <a:gd name="connsiteY293" fmla="*/ 1775792 h 5857461"/>
              <a:gd name="connsiteX294" fmla="*/ 9023017 w 10440999"/>
              <a:gd name="connsiteY294" fmla="*/ 1630018 h 5857461"/>
              <a:gd name="connsiteX295" fmla="*/ 8983260 w 10440999"/>
              <a:gd name="connsiteY295" fmla="*/ 1616765 h 5857461"/>
              <a:gd name="connsiteX296" fmla="*/ 8797730 w 10440999"/>
              <a:gd name="connsiteY296" fmla="*/ 1590261 h 5857461"/>
              <a:gd name="connsiteX297" fmla="*/ 8386912 w 10440999"/>
              <a:gd name="connsiteY297" fmla="*/ 1630018 h 5857461"/>
              <a:gd name="connsiteX298" fmla="*/ 8254390 w 10440999"/>
              <a:gd name="connsiteY298" fmla="*/ 1669774 h 5857461"/>
              <a:gd name="connsiteX299" fmla="*/ 7989347 w 10440999"/>
              <a:gd name="connsiteY299" fmla="*/ 1789044 h 5857461"/>
              <a:gd name="connsiteX300" fmla="*/ 7883330 w 10440999"/>
              <a:gd name="connsiteY300" fmla="*/ 1828800 h 5857461"/>
              <a:gd name="connsiteX301" fmla="*/ 7353243 w 10440999"/>
              <a:gd name="connsiteY301" fmla="*/ 2186609 h 5857461"/>
              <a:gd name="connsiteX302" fmla="*/ 7194217 w 10440999"/>
              <a:gd name="connsiteY302" fmla="*/ 2345635 h 5857461"/>
              <a:gd name="connsiteX303" fmla="*/ 7141208 w 10440999"/>
              <a:gd name="connsiteY303" fmla="*/ 2438400 h 5857461"/>
              <a:gd name="connsiteX304" fmla="*/ 7088199 w 10440999"/>
              <a:gd name="connsiteY304" fmla="*/ 2504661 h 5857461"/>
              <a:gd name="connsiteX305" fmla="*/ 7008686 w 10440999"/>
              <a:gd name="connsiteY305" fmla="*/ 2690192 h 5857461"/>
              <a:gd name="connsiteX306" fmla="*/ 7035190 w 10440999"/>
              <a:gd name="connsiteY306" fmla="*/ 2994992 h 5857461"/>
              <a:gd name="connsiteX307" fmla="*/ 7101451 w 10440999"/>
              <a:gd name="connsiteY307" fmla="*/ 3074505 h 5857461"/>
              <a:gd name="connsiteX308" fmla="*/ 7233973 w 10440999"/>
              <a:gd name="connsiteY308" fmla="*/ 3140765 h 5857461"/>
              <a:gd name="connsiteX309" fmla="*/ 7300234 w 10440999"/>
              <a:gd name="connsiteY309" fmla="*/ 3167270 h 5857461"/>
              <a:gd name="connsiteX310" fmla="*/ 7605034 w 10440999"/>
              <a:gd name="connsiteY310" fmla="*/ 3193774 h 5857461"/>
              <a:gd name="connsiteX311" fmla="*/ 8400164 w 10440999"/>
              <a:gd name="connsiteY311" fmla="*/ 3167270 h 5857461"/>
              <a:gd name="connsiteX312" fmla="*/ 8718217 w 10440999"/>
              <a:gd name="connsiteY312" fmla="*/ 3074505 h 5857461"/>
              <a:gd name="connsiteX313" fmla="*/ 8863990 w 10440999"/>
              <a:gd name="connsiteY313" fmla="*/ 2994992 h 5857461"/>
              <a:gd name="connsiteX314" fmla="*/ 8983260 w 10440999"/>
              <a:gd name="connsiteY314" fmla="*/ 2941983 h 5857461"/>
              <a:gd name="connsiteX315" fmla="*/ 9235051 w 10440999"/>
              <a:gd name="connsiteY315" fmla="*/ 2690192 h 5857461"/>
              <a:gd name="connsiteX316" fmla="*/ 9314564 w 10440999"/>
              <a:gd name="connsiteY316" fmla="*/ 2584174 h 5857461"/>
              <a:gd name="connsiteX317" fmla="*/ 9407330 w 10440999"/>
              <a:gd name="connsiteY317" fmla="*/ 2358887 h 5857461"/>
              <a:gd name="connsiteX318" fmla="*/ 9420582 w 10440999"/>
              <a:gd name="connsiteY318" fmla="*/ 2266122 h 5857461"/>
              <a:gd name="connsiteX319" fmla="*/ 9500095 w 10440999"/>
              <a:gd name="connsiteY319" fmla="*/ 2014331 h 5857461"/>
              <a:gd name="connsiteX320" fmla="*/ 9513347 w 10440999"/>
              <a:gd name="connsiteY320" fmla="*/ 1802296 h 5857461"/>
              <a:gd name="connsiteX321" fmla="*/ 9486843 w 10440999"/>
              <a:gd name="connsiteY321" fmla="*/ 1338470 h 5857461"/>
              <a:gd name="connsiteX322" fmla="*/ 9407330 w 10440999"/>
              <a:gd name="connsiteY322" fmla="*/ 1179444 h 5857461"/>
              <a:gd name="connsiteX323" fmla="*/ 9195295 w 10440999"/>
              <a:gd name="connsiteY323" fmla="*/ 940905 h 5857461"/>
              <a:gd name="connsiteX324" fmla="*/ 9115782 w 10440999"/>
              <a:gd name="connsiteY324" fmla="*/ 887896 h 5857461"/>
              <a:gd name="connsiteX325" fmla="*/ 8943504 w 10440999"/>
              <a:gd name="connsiteY325" fmla="*/ 755374 h 5857461"/>
              <a:gd name="connsiteX326" fmla="*/ 8850738 w 10440999"/>
              <a:gd name="connsiteY326" fmla="*/ 715618 h 5857461"/>
              <a:gd name="connsiteX327" fmla="*/ 8651956 w 10440999"/>
              <a:gd name="connsiteY327" fmla="*/ 622852 h 5857461"/>
              <a:gd name="connsiteX328" fmla="*/ 8439921 w 10440999"/>
              <a:gd name="connsiteY328" fmla="*/ 556592 h 5857461"/>
              <a:gd name="connsiteX329" fmla="*/ 8333904 w 10440999"/>
              <a:gd name="connsiteY329" fmla="*/ 516835 h 5857461"/>
              <a:gd name="connsiteX330" fmla="*/ 7817069 w 10440999"/>
              <a:gd name="connsiteY330" fmla="*/ 463826 h 5857461"/>
              <a:gd name="connsiteX331" fmla="*/ 7605034 w 10440999"/>
              <a:gd name="connsiteY331" fmla="*/ 437322 h 5857461"/>
              <a:gd name="connsiteX332" fmla="*/ 7512269 w 10440999"/>
              <a:gd name="connsiteY332" fmla="*/ 410818 h 5857461"/>
              <a:gd name="connsiteX333" fmla="*/ 7366495 w 10440999"/>
              <a:gd name="connsiteY333" fmla="*/ 397565 h 5857461"/>
              <a:gd name="connsiteX334" fmla="*/ 7286982 w 10440999"/>
              <a:gd name="connsiteY334" fmla="*/ 384313 h 5857461"/>
              <a:gd name="connsiteX335" fmla="*/ 7074947 w 10440999"/>
              <a:gd name="connsiteY335" fmla="*/ 371061 h 5857461"/>
              <a:gd name="connsiteX336" fmla="*/ 6266564 w 10440999"/>
              <a:gd name="connsiteY336" fmla="*/ 397565 h 5857461"/>
              <a:gd name="connsiteX337" fmla="*/ 6173799 w 10440999"/>
              <a:gd name="connsiteY337" fmla="*/ 463826 h 5857461"/>
              <a:gd name="connsiteX338" fmla="*/ 6041277 w 10440999"/>
              <a:gd name="connsiteY338" fmla="*/ 569844 h 5857461"/>
              <a:gd name="connsiteX339" fmla="*/ 5961764 w 10440999"/>
              <a:gd name="connsiteY339" fmla="*/ 755374 h 5857461"/>
              <a:gd name="connsiteX340" fmla="*/ 5935260 w 10440999"/>
              <a:gd name="connsiteY340" fmla="*/ 874644 h 5857461"/>
              <a:gd name="connsiteX341" fmla="*/ 5908756 w 10440999"/>
              <a:gd name="connsiteY341" fmla="*/ 967409 h 5857461"/>
              <a:gd name="connsiteX342" fmla="*/ 5895504 w 10440999"/>
              <a:gd name="connsiteY342" fmla="*/ 1086678 h 5857461"/>
              <a:gd name="connsiteX343" fmla="*/ 5855747 w 10440999"/>
              <a:gd name="connsiteY343" fmla="*/ 1179444 h 5857461"/>
              <a:gd name="connsiteX344" fmla="*/ 5815990 w 10440999"/>
              <a:gd name="connsiteY344" fmla="*/ 1470992 h 5857461"/>
              <a:gd name="connsiteX345" fmla="*/ 5789486 w 10440999"/>
              <a:gd name="connsiteY345" fmla="*/ 1577009 h 5857461"/>
              <a:gd name="connsiteX346" fmla="*/ 5815990 w 10440999"/>
              <a:gd name="connsiteY346" fmla="*/ 2226365 h 5857461"/>
              <a:gd name="connsiteX347" fmla="*/ 5842495 w 10440999"/>
              <a:gd name="connsiteY347" fmla="*/ 2266122 h 5857461"/>
              <a:gd name="connsiteX348" fmla="*/ 5882251 w 10440999"/>
              <a:gd name="connsiteY348" fmla="*/ 2345635 h 5857461"/>
              <a:gd name="connsiteX349" fmla="*/ 5908756 w 10440999"/>
              <a:gd name="connsiteY349" fmla="*/ 2372139 h 5857461"/>
              <a:gd name="connsiteX350" fmla="*/ 6001521 w 10440999"/>
              <a:gd name="connsiteY350" fmla="*/ 2438400 h 5857461"/>
              <a:gd name="connsiteX351" fmla="*/ 7207469 w 10440999"/>
              <a:gd name="connsiteY351" fmla="*/ 2385392 h 5857461"/>
              <a:gd name="connsiteX352" fmla="*/ 7552025 w 10440999"/>
              <a:gd name="connsiteY352" fmla="*/ 2252870 h 5857461"/>
              <a:gd name="connsiteX353" fmla="*/ 7644790 w 10440999"/>
              <a:gd name="connsiteY353" fmla="*/ 2213113 h 5857461"/>
              <a:gd name="connsiteX354" fmla="*/ 7830321 w 10440999"/>
              <a:gd name="connsiteY354" fmla="*/ 1934818 h 5857461"/>
              <a:gd name="connsiteX355" fmla="*/ 7817069 w 10440999"/>
              <a:gd name="connsiteY355" fmla="*/ 1444487 h 5857461"/>
              <a:gd name="connsiteX356" fmla="*/ 7724304 w 10440999"/>
              <a:gd name="connsiteY356" fmla="*/ 1245705 h 5857461"/>
              <a:gd name="connsiteX357" fmla="*/ 7618286 w 10440999"/>
              <a:gd name="connsiteY357" fmla="*/ 1073426 h 5857461"/>
              <a:gd name="connsiteX358" fmla="*/ 7525521 w 10440999"/>
              <a:gd name="connsiteY358" fmla="*/ 954157 h 5857461"/>
              <a:gd name="connsiteX359" fmla="*/ 7154460 w 10440999"/>
              <a:gd name="connsiteY359" fmla="*/ 649357 h 5857461"/>
              <a:gd name="connsiteX360" fmla="*/ 7061695 w 10440999"/>
              <a:gd name="connsiteY360" fmla="*/ 596348 h 5857461"/>
              <a:gd name="connsiteX361" fmla="*/ 6571364 w 10440999"/>
              <a:gd name="connsiteY361" fmla="*/ 463826 h 5857461"/>
              <a:gd name="connsiteX362" fmla="*/ 6266564 w 10440999"/>
              <a:gd name="connsiteY362" fmla="*/ 397565 h 5857461"/>
              <a:gd name="connsiteX363" fmla="*/ 5922008 w 10440999"/>
              <a:gd name="connsiteY363" fmla="*/ 371061 h 5857461"/>
              <a:gd name="connsiteX364" fmla="*/ 4835330 w 10440999"/>
              <a:gd name="connsiteY364" fmla="*/ 331305 h 5857461"/>
              <a:gd name="connsiteX365" fmla="*/ 4212477 w 10440999"/>
              <a:gd name="connsiteY365" fmla="*/ 371061 h 5857461"/>
              <a:gd name="connsiteX366" fmla="*/ 4119712 w 10440999"/>
              <a:gd name="connsiteY366" fmla="*/ 424070 h 5857461"/>
              <a:gd name="connsiteX367" fmla="*/ 4053451 w 10440999"/>
              <a:gd name="connsiteY367" fmla="*/ 450574 h 5857461"/>
              <a:gd name="connsiteX368" fmla="*/ 3894425 w 10440999"/>
              <a:gd name="connsiteY368" fmla="*/ 543339 h 5857461"/>
              <a:gd name="connsiteX369" fmla="*/ 3841417 w 10440999"/>
              <a:gd name="connsiteY369" fmla="*/ 569844 h 5857461"/>
              <a:gd name="connsiteX370" fmla="*/ 3775156 w 10440999"/>
              <a:gd name="connsiteY370" fmla="*/ 636105 h 5857461"/>
              <a:gd name="connsiteX371" fmla="*/ 3642634 w 10440999"/>
              <a:gd name="connsiteY371" fmla="*/ 715618 h 5857461"/>
              <a:gd name="connsiteX372" fmla="*/ 3457104 w 10440999"/>
              <a:gd name="connsiteY372" fmla="*/ 927652 h 5857461"/>
              <a:gd name="connsiteX373" fmla="*/ 3337834 w 10440999"/>
              <a:gd name="connsiteY373" fmla="*/ 1113183 h 5857461"/>
              <a:gd name="connsiteX374" fmla="*/ 3284825 w 10440999"/>
              <a:gd name="connsiteY374" fmla="*/ 1272209 h 5857461"/>
              <a:gd name="connsiteX375" fmla="*/ 3258321 w 10440999"/>
              <a:gd name="connsiteY375" fmla="*/ 1378226 h 5857461"/>
              <a:gd name="connsiteX376" fmla="*/ 3271573 w 10440999"/>
              <a:gd name="connsiteY376" fmla="*/ 1855305 h 5857461"/>
              <a:gd name="connsiteX377" fmla="*/ 3311330 w 10440999"/>
              <a:gd name="connsiteY377" fmla="*/ 1895061 h 5857461"/>
              <a:gd name="connsiteX378" fmla="*/ 3377590 w 10440999"/>
              <a:gd name="connsiteY378" fmla="*/ 1987826 h 5857461"/>
              <a:gd name="connsiteX379" fmla="*/ 3496860 w 10440999"/>
              <a:gd name="connsiteY379" fmla="*/ 2093844 h 5857461"/>
              <a:gd name="connsiteX380" fmla="*/ 3708895 w 10440999"/>
              <a:gd name="connsiteY380" fmla="*/ 2160105 h 5857461"/>
              <a:gd name="connsiteX381" fmla="*/ 4079956 w 10440999"/>
              <a:gd name="connsiteY381" fmla="*/ 2226365 h 5857461"/>
              <a:gd name="connsiteX382" fmla="*/ 4795573 w 10440999"/>
              <a:gd name="connsiteY382" fmla="*/ 2120348 h 5857461"/>
              <a:gd name="connsiteX383" fmla="*/ 4835330 w 10440999"/>
              <a:gd name="connsiteY383" fmla="*/ 2093844 h 5857461"/>
              <a:gd name="connsiteX384" fmla="*/ 4848582 w 10440999"/>
              <a:gd name="connsiteY384" fmla="*/ 2040835 h 5857461"/>
              <a:gd name="connsiteX385" fmla="*/ 4875086 w 10440999"/>
              <a:gd name="connsiteY385" fmla="*/ 1987826 h 5857461"/>
              <a:gd name="connsiteX386" fmla="*/ 4822077 w 10440999"/>
              <a:gd name="connsiteY386" fmla="*/ 1325218 h 5857461"/>
              <a:gd name="connsiteX387" fmla="*/ 4795573 w 10440999"/>
              <a:gd name="connsiteY387" fmla="*/ 1245705 h 5857461"/>
              <a:gd name="connsiteX388" fmla="*/ 4716060 w 10440999"/>
              <a:gd name="connsiteY388" fmla="*/ 1073426 h 5857461"/>
              <a:gd name="connsiteX389" fmla="*/ 4663051 w 10440999"/>
              <a:gd name="connsiteY389" fmla="*/ 993913 h 5857461"/>
              <a:gd name="connsiteX390" fmla="*/ 4411260 w 10440999"/>
              <a:gd name="connsiteY390" fmla="*/ 689113 h 5857461"/>
              <a:gd name="connsiteX391" fmla="*/ 4225730 w 10440999"/>
              <a:gd name="connsiteY391" fmla="*/ 516835 h 5857461"/>
              <a:gd name="connsiteX392" fmla="*/ 3960686 w 10440999"/>
              <a:gd name="connsiteY392" fmla="*/ 331305 h 5857461"/>
              <a:gd name="connsiteX393" fmla="*/ 3854669 w 10440999"/>
              <a:gd name="connsiteY393" fmla="*/ 265044 h 5857461"/>
              <a:gd name="connsiteX394" fmla="*/ 3417347 w 10440999"/>
              <a:gd name="connsiteY394" fmla="*/ 106018 h 5857461"/>
              <a:gd name="connsiteX395" fmla="*/ 3245069 w 10440999"/>
              <a:gd name="connsiteY395" fmla="*/ 39757 h 5857461"/>
              <a:gd name="connsiteX396" fmla="*/ 3125799 w 10440999"/>
              <a:gd name="connsiteY396" fmla="*/ 26505 h 5857461"/>
              <a:gd name="connsiteX397" fmla="*/ 3046286 w 10440999"/>
              <a:gd name="connsiteY397" fmla="*/ 13252 h 5857461"/>
              <a:gd name="connsiteX398" fmla="*/ 2675225 w 10440999"/>
              <a:gd name="connsiteY398" fmla="*/ 0 h 5857461"/>
              <a:gd name="connsiteX399" fmla="*/ 2357173 w 10440999"/>
              <a:gd name="connsiteY399" fmla="*/ 53009 h 5857461"/>
              <a:gd name="connsiteX400" fmla="*/ 2304164 w 10440999"/>
              <a:gd name="connsiteY400" fmla="*/ 92765 h 5857461"/>
              <a:gd name="connsiteX401" fmla="*/ 2264408 w 10440999"/>
              <a:gd name="connsiteY401" fmla="*/ 106018 h 5857461"/>
              <a:gd name="connsiteX402" fmla="*/ 2065625 w 10440999"/>
              <a:gd name="connsiteY402" fmla="*/ 225287 h 5857461"/>
              <a:gd name="connsiteX403" fmla="*/ 1959608 w 10440999"/>
              <a:gd name="connsiteY403" fmla="*/ 291548 h 5857461"/>
              <a:gd name="connsiteX404" fmla="*/ 1906599 w 10440999"/>
              <a:gd name="connsiteY404" fmla="*/ 331305 h 5857461"/>
              <a:gd name="connsiteX405" fmla="*/ 1866843 w 10440999"/>
              <a:gd name="connsiteY405" fmla="*/ 357809 h 5857461"/>
              <a:gd name="connsiteX406" fmla="*/ 1840338 w 10440999"/>
              <a:gd name="connsiteY406" fmla="*/ 384313 h 5857461"/>
              <a:gd name="connsiteX407" fmla="*/ 1707817 w 10440999"/>
              <a:gd name="connsiteY407" fmla="*/ 450574 h 5857461"/>
              <a:gd name="connsiteX408" fmla="*/ 1615051 w 10440999"/>
              <a:gd name="connsiteY408" fmla="*/ 516835 h 5857461"/>
              <a:gd name="connsiteX409" fmla="*/ 1562043 w 10440999"/>
              <a:gd name="connsiteY409" fmla="*/ 543339 h 5857461"/>
              <a:gd name="connsiteX410" fmla="*/ 1495782 w 10440999"/>
              <a:gd name="connsiteY410" fmla="*/ 583096 h 5857461"/>
              <a:gd name="connsiteX411" fmla="*/ 1376512 w 10440999"/>
              <a:gd name="connsiteY411" fmla="*/ 715618 h 5857461"/>
              <a:gd name="connsiteX412" fmla="*/ 1323504 w 10440999"/>
              <a:gd name="connsiteY412" fmla="*/ 795131 h 5857461"/>
              <a:gd name="connsiteX413" fmla="*/ 1296999 w 10440999"/>
              <a:gd name="connsiteY413" fmla="*/ 901148 h 5857461"/>
              <a:gd name="connsiteX414" fmla="*/ 1283747 w 10440999"/>
              <a:gd name="connsiteY414" fmla="*/ 940905 h 5857461"/>
              <a:gd name="connsiteX415" fmla="*/ 1270495 w 10440999"/>
              <a:gd name="connsiteY415" fmla="*/ 1007165 h 5857461"/>
              <a:gd name="connsiteX416" fmla="*/ 1283747 w 10440999"/>
              <a:gd name="connsiteY416" fmla="*/ 1470992 h 5857461"/>
              <a:gd name="connsiteX417" fmla="*/ 1323504 w 10440999"/>
              <a:gd name="connsiteY417" fmla="*/ 1590261 h 5857461"/>
              <a:gd name="connsiteX418" fmla="*/ 1429521 w 10440999"/>
              <a:gd name="connsiteY418" fmla="*/ 1696278 h 5857461"/>
              <a:gd name="connsiteX419" fmla="*/ 1641556 w 10440999"/>
              <a:gd name="connsiteY419" fmla="*/ 1828800 h 5857461"/>
              <a:gd name="connsiteX420" fmla="*/ 1893347 w 10440999"/>
              <a:gd name="connsiteY420" fmla="*/ 1908313 h 5857461"/>
              <a:gd name="connsiteX421" fmla="*/ 2224651 w 10440999"/>
              <a:gd name="connsiteY421" fmla="*/ 2040835 h 5857461"/>
              <a:gd name="connsiteX422" fmla="*/ 2529451 w 10440999"/>
              <a:gd name="connsiteY422" fmla="*/ 2120348 h 5857461"/>
              <a:gd name="connsiteX423" fmla="*/ 2953521 w 10440999"/>
              <a:gd name="connsiteY423" fmla="*/ 2199861 h 5857461"/>
              <a:gd name="connsiteX424" fmla="*/ 3351086 w 10440999"/>
              <a:gd name="connsiteY424" fmla="*/ 2252870 h 5857461"/>
              <a:gd name="connsiteX425" fmla="*/ 4199225 w 10440999"/>
              <a:gd name="connsiteY425" fmla="*/ 2279374 h 5857461"/>
              <a:gd name="connsiteX426" fmla="*/ 4689556 w 10440999"/>
              <a:gd name="connsiteY426" fmla="*/ 2239618 h 5857461"/>
              <a:gd name="connsiteX427" fmla="*/ 4755817 w 10440999"/>
              <a:gd name="connsiteY427" fmla="*/ 2213113 h 5857461"/>
              <a:gd name="connsiteX428" fmla="*/ 4795573 w 10440999"/>
              <a:gd name="connsiteY428" fmla="*/ 2173357 h 5857461"/>
              <a:gd name="connsiteX429" fmla="*/ 4808825 w 10440999"/>
              <a:gd name="connsiteY429" fmla="*/ 2133600 h 5857461"/>
              <a:gd name="connsiteX430" fmla="*/ 4769069 w 10440999"/>
              <a:gd name="connsiteY430" fmla="*/ 1921565 h 5857461"/>
              <a:gd name="connsiteX431" fmla="*/ 4504025 w 10440999"/>
              <a:gd name="connsiteY431" fmla="*/ 1736035 h 5857461"/>
              <a:gd name="connsiteX432" fmla="*/ 4291990 w 10440999"/>
              <a:gd name="connsiteY432" fmla="*/ 1590261 h 5857461"/>
              <a:gd name="connsiteX433" fmla="*/ 3443851 w 10440999"/>
              <a:gd name="connsiteY433" fmla="*/ 1192696 h 5857461"/>
              <a:gd name="connsiteX434" fmla="*/ 2940269 w 10440999"/>
              <a:gd name="connsiteY434" fmla="*/ 967409 h 5857461"/>
              <a:gd name="connsiteX435" fmla="*/ 2807747 w 10440999"/>
              <a:gd name="connsiteY435" fmla="*/ 927652 h 5857461"/>
              <a:gd name="connsiteX436" fmla="*/ 2595712 w 10440999"/>
              <a:gd name="connsiteY436" fmla="*/ 887896 h 5857461"/>
              <a:gd name="connsiteX437" fmla="*/ 2383677 w 10440999"/>
              <a:gd name="connsiteY437" fmla="*/ 834887 h 5857461"/>
              <a:gd name="connsiteX438" fmla="*/ 2158390 w 10440999"/>
              <a:gd name="connsiteY438" fmla="*/ 848139 h 5857461"/>
              <a:gd name="connsiteX439" fmla="*/ 2105382 w 10440999"/>
              <a:gd name="connsiteY439" fmla="*/ 874644 h 5857461"/>
              <a:gd name="connsiteX440" fmla="*/ 1919851 w 10440999"/>
              <a:gd name="connsiteY440" fmla="*/ 993913 h 5857461"/>
              <a:gd name="connsiteX441" fmla="*/ 1615051 w 10440999"/>
              <a:gd name="connsiteY441" fmla="*/ 1232452 h 5857461"/>
              <a:gd name="connsiteX442" fmla="*/ 1588547 w 10440999"/>
              <a:gd name="connsiteY442" fmla="*/ 1272209 h 5857461"/>
              <a:gd name="connsiteX443" fmla="*/ 1416269 w 10440999"/>
              <a:gd name="connsiteY443" fmla="*/ 1404731 h 5857461"/>
              <a:gd name="connsiteX444" fmla="*/ 1389764 w 10440999"/>
              <a:gd name="connsiteY444" fmla="*/ 1431235 h 5857461"/>
              <a:gd name="connsiteX445" fmla="*/ 1283747 w 10440999"/>
              <a:gd name="connsiteY445" fmla="*/ 1550505 h 5857461"/>
              <a:gd name="connsiteX446" fmla="*/ 1190982 w 10440999"/>
              <a:gd name="connsiteY446" fmla="*/ 1683026 h 5857461"/>
              <a:gd name="connsiteX447" fmla="*/ 1151225 w 10440999"/>
              <a:gd name="connsiteY447" fmla="*/ 1736035 h 5857461"/>
              <a:gd name="connsiteX448" fmla="*/ 1058460 w 10440999"/>
              <a:gd name="connsiteY448" fmla="*/ 1895061 h 5857461"/>
              <a:gd name="connsiteX449" fmla="*/ 1031956 w 10440999"/>
              <a:gd name="connsiteY449" fmla="*/ 1974574 h 5857461"/>
              <a:gd name="connsiteX450" fmla="*/ 1005451 w 10440999"/>
              <a:gd name="connsiteY450" fmla="*/ 2040835 h 5857461"/>
              <a:gd name="connsiteX451" fmla="*/ 939190 w 10440999"/>
              <a:gd name="connsiteY451" fmla="*/ 2213113 h 5857461"/>
              <a:gd name="connsiteX452" fmla="*/ 899434 w 10440999"/>
              <a:gd name="connsiteY452" fmla="*/ 2411896 h 5857461"/>
              <a:gd name="connsiteX453" fmla="*/ 872930 w 10440999"/>
              <a:gd name="connsiteY453" fmla="*/ 2491409 h 5857461"/>
              <a:gd name="connsiteX454" fmla="*/ 846425 w 10440999"/>
              <a:gd name="connsiteY454" fmla="*/ 2584174 h 5857461"/>
              <a:gd name="connsiteX455" fmla="*/ 806669 w 10440999"/>
              <a:gd name="connsiteY455" fmla="*/ 2849218 h 5857461"/>
              <a:gd name="connsiteX456" fmla="*/ 780164 w 10440999"/>
              <a:gd name="connsiteY456" fmla="*/ 3034748 h 5857461"/>
              <a:gd name="connsiteX457" fmla="*/ 727156 w 10440999"/>
              <a:gd name="connsiteY457" fmla="*/ 3339548 h 5857461"/>
              <a:gd name="connsiteX458" fmla="*/ 740408 w 10440999"/>
              <a:gd name="connsiteY458" fmla="*/ 3763618 h 5857461"/>
              <a:gd name="connsiteX459" fmla="*/ 753660 w 10440999"/>
              <a:gd name="connsiteY459" fmla="*/ 3869635 h 5857461"/>
              <a:gd name="connsiteX460" fmla="*/ 780164 w 10440999"/>
              <a:gd name="connsiteY460" fmla="*/ 3922644 h 5857461"/>
              <a:gd name="connsiteX461" fmla="*/ 846425 w 10440999"/>
              <a:gd name="connsiteY461" fmla="*/ 4002157 h 5857461"/>
              <a:gd name="connsiteX462" fmla="*/ 899434 w 10440999"/>
              <a:gd name="connsiteY462" fmla="*/ 4041913 h 5857461"/>
              <a:gd name="connsiteX463" fmla="*/ 1164477 w 10440999"/>
              <a:gd name="connsiteY463" fmla="*/ 4121426 h 5857461"/>
              <a:gd name="connsiteX464" fmla="*/ 1668060 w 10440999"/>
              <a:gd name="connsiteY464" fmla="*/ 4267200 h 5857461"/>
              <a:gd name="connsiteX465" fmla="*/ 1959608 w 10440999"/>
              <a:gd name="connsiteY465" fmla="*/ 4373218 h 5857461"/>
              <a:gd name="connsiteX466" fmla="*/ 2158390 w 10440999"/>
              <a:gd name="connsiteY466" fmla="*/ 4439478 h 5857461"/>
              <a:gd name="connsiteX467" fmla="*/ 2582460 w 10440999"/>
              <a:gd name="connsiteY467" fmla="*/ 4505739 h 5857461"/>
              <a:gd name="connsiteX468" fmla="*/ 2834251 w 10440999"/>
              <a:gd name="connsiteY468" fmla="*/ 4532244 h 5857461"/>
              <a:gd name="connsiteX469" fmla="*/ 3205312 w 10440999"/>
              <a:gd name="connsiteY469" fmla="*/ 4598505 h 5857461"/>
              <a:gd name="connsiteX470" fmla="*/ 3549869 w 10440999"/>
              <a:gd name="connsiteY470" fmla="*/ 4611757 h 5857461"/>
              <a:gd name="connsiteX471" fmla="*/ 4411260 w 10440999"/>
              <a:gd name="connsiteY471" fmla="*/ 4532244 h 5857461"/>
              <a:gd name="connsiteX472" fmla="*/ 4477521 w 10440999"/>
              <a:gd name="connsiteY472" fmla="*/ 4518992 h 5857461"/>
              <a:gd name="connsiteX473" fmla="*/ 4822077 w 10440999"/>
              <a:gd name="connsiteY473" fmla="*/ 4386470 h 5857461"/>
              <a:gd name="connsiteX474" fmla="*/ 4888338 w 10440999"/>
              <a:gd name="connsiteY474" fmla="*/ 4359965 h 5857461"/>
              <a:gd name="connsiteX475" fmla="*/ 4994356 w 10440999"/>
              <a:gd name="connsiteY475" fmla="*/ 4253948 h 5857461"/>
              <a:gd name="connsiteX476" fmla="*/ 5007608 w 10440999"/>
              <a:gd name="connsiteY476" fmla="*/ 4200939 h 5857461"/>
              <a:gd name="connsiteX477" fmla="*/ 4954599 w 10440999"/>
              <a:gd name="connsiteY477" fmla="*/ 3949148 h 5857461"/>
              <a:gd name="connsiteX478" fmla="*/ 4702808 w 10440999"/>
              <a:gd name="connsiteY478" fmla="*/ 3790122 h 5857461"/>
              <a:gd name="connsiteX479" fmla="*/ 4238982 w 10440999"/>
              <a:gd name="connsiteY479" fmla="*/ 3644348 h 5857461"/>
              <a:gd name="connsiteX480" fmla="*/ 3920930 w 10440999"/>
              <a:gd name="connsiteY480" fmla="*/ 3617844 h 5857461"/>
              <a:gd name="connsiteX481" fmla="*/ 3775156 w 10440999"/>
              <a:gd name="connsiteY481" fmla="*/ 3578087 h 5857461"/>
              <a:gd name="connsiteX482" fmla="*/ 3205312 w 10440999"/>
              <a:gd name="connsiteY482" fmla="*/ 3617844 h 5857461"/>
              <a:gd name="connsiteX483" fmla="*/ 3112547 w 10440999"/>
              <a:gd name="connsiteY483" fmla="*/ 3644348 h 5857461"/>
              <a:gd name="connsiteX484" fmla="*/ 2927017 w 10440999"/>
              <a:gd name="connsiteY484" fmla="*/ 3737113 h 5857461"/>
              <a:gd name="connsiteX485" fmla="*/ 2688477 w 10440999"/>
              <a:gd name="connsiteY485" fmla="*/ 3896139 h 5857461"/>
              <a:gd name="connsiteX486" fmla="*/ 2529451 w 10440999"/>
              <a:gd name="connsiteY486" fmla="*/ 4015409 h 5857461"/>
              <a:gd name="connsiteX487" fmla="*/ 2370425 w 10440999"/>
              <a:gd name="connsiteY487" fmla="*/ 4187687 h 5857461"/>
              <a:gd name="connsiteX488" fmla="*/ 2251156 w 10440999"/>
              <a:gd name="connsiteY488" fmla="*/ 4333461 h 5857461"/>
              <a:gd name="connsiteX489" fmla="*/ 2171643 w 10440999"/>
              <a:gd name="connsiteY489" fmla="*/ 4479235 h 5857461"/>
              <a:gd name="connsiteX490" fmla="*/ 2145138 w 10440999"/>
              <a:gd name="connsiteY490" fmla="*/ 4558748 h 5857461"/>
              <a:gd name="connsiteX491" fmla="*/ 2105382 w 10440999"/>
              <a:gd name="connsiteY491" fmla="*/ 4651513 h 5857461"/>
              <a:gd name="connsiteX492" fmla="*/ 2105382 w 10440999"/>
              <a:gd name="connsiteY492" fmla="*/ 5367131 h 5857461"/>
              <a:gd name="connsiteX493" fmla="*/ 2158390 w 10440999"/>
              <a:gd name="connsiteY493" fmla="*/ 5406887 h 5857461"/>
              <a:gd name="connsiteX494" fmla="*/ 2410182 w 10440999"/>
              <a:gd name="connsiteY494" fmla="*/ 5486400 h 5857461"/>
              <a:gd name="connsiteX495" fmla="*/ 3072790 w 10440999"/>
              <a:gd name="connsiteY495" fmla="*/ 5645426 h 5857461"/>
              <a:gd name="connsiteX496" fmla="*/ 3192060 w 10440999"/>
              <a:gd name="connsiteY496" fmla="*/ 5658678 h 5857461"/>
              <a:gd name="connsiteX497" fmla="*/ 3814912 w 10440999"/>
              <a:gd name="connsiteY497" fmla="*/ 5671931 h 5857461"/>
              <a:gd name="connsiteX498" fmla="*/ 5603956 w 10440999"/>
              <a:gd name="connsiteY498" fmla="*/ 5658678 h 5857461"/>
              <a:gd name="connsiteX499" fmla="*/ 5789486 w 10440999"/>
              <a:gd name="connsiteY499" fmla="*/ 5605670 h 5857461"/>
              <a:gd name="connsiteX500" fmla="*/ 6028025 w 10440999"/>
              <a:gd name="connsiteY500" fmla="*/ 5539409 h 5857461"/>
              <a:gd name="connsiteX501" fmla="*/ 6160547 w 10440999"/>
              <a:gd name="connsiteY501" fmla="*/ 5499652 h 5857461"/>
              <a:gd name="connsiteX502" fmla="*/ 6240060 w 10440999"/>
              <a:gd name="connsiteY502" fmla="*/ 5473148 h 5857461"/>
              <a:gd name="connsiteX503" fmla="*/ 6346077 w 10440999"/>
              <a:gd name="connsiteY503" fmla="*/ 5446644 h 5857461"/>
              <a:gd name="connsiteX504" fmla="*/ 6465347 w 10440999"/>
              <a:gd name="connsiteY504" fmla="*/ 5380383 h 5857461"/>
              <a:gd name="connsiteX505" fmla="*/ 6505104 w 10440999"/>
              <a:gd name="connsiteY505" fmla="*/ 5367131 h 5857461"/>
              <a:gd name="connsiteX506" fmla="*/ 6584617 w 10440999"/>
              <a:gd name="connsiteY506" fmla="*/ 5327374 h 5857461"/>
              <a:gd name="connsiteX507" fmla="*/ 6995434 w 10440999"/>
              <a:gd name="connsiteY507" fmla="*/ 5181600 h 5857461"/>
              <a:gd name="connsiteX508" fmla="*/ 7167712 w 10440999"/>
              <a:gd name="connsiteY508" fmla="*/ 5115339 h 5857461"/>
              <a:gd name="connsiteX509" fmla="*/ 7286982 w 10440999"/>
              <a:gd name="connsiteY509" fmla="*/ 5062331 h 5857461"/>
              <a:gd name="connsiteX510" fmla="*/ 7432756 w 10440999"/>
              <a:gd name="connsiteY510" fmla="*/ 4943061 h 5857461"/>
              <a:gd name="connsiteX511" fmla="*/ 7472512 w 10440999"/>
              <a:gd name="connsiteY511" fmla="*/ 4876800 h 5857461"/>
              <a:gd name="connsiteX512" fmla="*/ 7485764 w 10440999"/>
              <a:gd name="connsiteY512" fmla="*/ 4837044 h 5857461"/>
              <a:gd name="connsiteX513" fmla="*/ 7485764 w 10440999"/>
              <a:gd name="connsiteY513" fmla="*/ 4452731 h 5857461"/>
              <a:gd name="connsiteX514" fmla="*/ 7406251 w 10440999"/>
              <a:gd name="connsiteY514" fmla="*/ 4320209 h 5857461"/>
              <a:gd name="connsiteX515" fmla="*/ 7286982 w 10440999"/>
              <a:gd name="connsiteY515" fmla="*/ 4200939 h 5857461"/>
              <a:gd name="connsiteX516" fmla="*/ 7127956 w 10440999"/>
              <a:gd name="connsiteY516" fmla="*/ 4068418 h 5857461"/>
              <a:gd name="connsiteX517" fmla="*/ 6995434 w 10440999"/>
              <a:gd name="connsiteY517" fmla="*/ 4028661 h 5857461"/>
              <a:gd name="connsiteX518" fmla="*/ 6876164 w 10440999"/>
              <a:gd name="connsiteY518" fmla="*/ 3975652 h 5857461"/>
              <a:gd name="connsiteX519" fmla="*/ 6544860 w 10440999"/>
              <a:gd name="connsiteY519" fmla="*/ 4028661 h 5857461"/>
              <a:gd name="connsiteX520" fmla="*/ 6306321 w 10440999"/>
              <a:gd name="connsiteY520" fmla="*/ 4187687 h 5857461"/>
              <a:gd name="connsiteX521" fmla="*/ 6147295 w 10440999"/>
              <a:gd name="connsiteY521" fmla="*/ 4373218 h 5857461"/>
              <a:gd name="connsiteX522" fmla="*/ 6041277 w 10440999"/>
              <a:gd name="connsiteY522" fmla="*/ 4611757 h 5857461"/>
              <a:gd name="connsiteX523" fmla="*/ 6028025 w 10440999"/>
              <a:gd name="connsiteY523" fmla="*/ 4717774 h 5857461"/>
              <a:gd name="connsiteX524" fmla="*/ 6014773 w 10440999"/>
              <a:gd name="connsiteY524" fmla="*/ 4757531 h 5857461"/>
              <a:gd name="connsiteX525" fmla="*/ 6028025 w 10440999"/>
              <a:gd name="connsiteY525" fmla="*/ 5208105 h 5857461"/>
              <a:gd name="connsiteX526" fmla="*/ 6107538 w 10440999"/>
              <a:gd name="connsiteY526" fmla="*/ 5433392 h 5857461"/>
              <a:gd name="connsiteX527" fmla="*/ 6306321 w 10440999"/>
              <a:gd name="connsiteY527" fmla="*/ 5579165 h 5857461"/>
              <a:gd name="connsiteX528" fmla="*/ 6478599 w 10440999"/>
              <a:gd name="connsiteY528" fmla="*/ 5645426 h 5857461"/>
              <a:gd name="connsiteX529" fmla="*/ 6717138 w 10440999"/>
              <a:gd name="connsiteY529" fmla="*/ 5698435 h 5857461"/>
              <a:gd name="connsiteX530" fmla="*/ 6902669 w 10440999"/>
              <a:gd name="connsiteY530" fmla="*/ 5724939 h 5857461"/>
              <a:gd name="connsiteX531" fmla="*/ 7061695 w 10440999"/>
              <a:gd name="connsiteY531" fmla="*/ 5764696 h 5857461"/>
              <a:gd name="connsiteX532" fmla="*/ 7432756 w 10440999"/>
              <a:gd name="connsiteY532" fmla="*/ 5804452 h 5857461"/>
              <a:gd name="connsiteX533" fmla="*/ 7631538 w 10440999"/>
              <a:gd name="connsiteY533" fmla="*/ 5830957 h 5857461"/>
              <a:gd name="connsiteX534" fmla="*/ 8426669 w 10440999"/>
              <a:gd name="connsiteY534" fmla="*/ 5857461 h 5857461"/>
              <a:gd name="connsiteX535" fmla="*/ 8916999 w 10440999"/>
              <a:gd name="connsiteY535" fmla="*/ 5844209 h 5857461"/>
              <a:gd name="connsiteX536" fmla="*/ 9009764 w 10440999"/>
              <a:gd name="connsiteY536" fmla="*/ 5791200 h 5857461"/>
              <a:gd name="connsiteX537" fmla="*/ 9062773 w 10440999"/>
              <a:gd name="connsiteY537" fmla="*/ 5764696 h 5857461"/>
              <a:gd name="connsiteX538" fmla="*/ 9208547 w 10440999"/>
              <a:gd name="connsiteY538" fmla="*/ 5632174 h 5857461"/>
              <a:gd name="connsiteX539" fmla="*/ 9248304 w 10440999"/>
              <a:gd name="connsiteY539" fmla="*/ 5592418 h 5857461"/>
              <a:gd name="connsiteX540" fmla="*/ 9274808 w 10440999"/>
              <a:gd name="connsiteY540" fmla="*/ 5565913 h 5857461"/>
              <a:gd name="connsiteX541" fmla="*/ 9301312 w 10440999"/>
              <a:gd name="connsiteY541" fmla="*/ 5512905 h 5857461"/>
              <a:gd name="connsiteX542" fmla="*/ 9341069 w 10440999"/>
              <a:gd name="connsiteY542" fmla="*/ 5473148 h 5857461"/>
              <a:gd name="connsiteX543" fmla="*/ 9367573 w 10440999"/>
              <a:gd name="connsiteY543" fmla="*/ 5433392 h 5857461"/>
              <a:gd name="connsiteX544" fmla="*/ 9447086 w 10440999"/>
              <a:gd name="connsiteY544" fmla="*/ 5314122 h 5857461"/>
              <a:gd name="connsiteX545" fmla="*/ 9513347 w 10440999"/>
              <a:gd name="connsiteY545" fmla="*/ 5221357 h 5857461"/>
              <a:gd name="connsiteX546" fmla="*/ 9566356 w 10440999"/>
              <a:gd name="connsiteY546" fmla="*/ 5155096 h 5857461"/>
              <a:gd name="connsiteX547" fmla="*/ 9659121 w 10440999"/>
              <a:gd name="connsiteY547" fmla="*/ 4956313 h 5857461"/>
              <a:gd name="connsiteX548" fmla="*/ 9725382 w 10440999"/>
              <a:gd name="connsiteY548" fmla="*/ 4823792 h 5857461"/>
              <a:gd name="connsiteX549" fmla="*/ 9818147 w 10440999"/>
              <a:gd name="connsiteY549" fmla="*/ 4598505 h 5857461"/>
              <a:gd name="connsiteX550" fmla="*/ 9844651 w 10440999"/>
              <a:gd name="connsiteY550" fmla="*/ 4399722 h 5857461"/>
              <a:gd name="connsiteX551" fmla="*/ 9831399 w 10440999"/>
              <a:gd name="connsiteY551" fmla="*/ 4002157 h 5857461"/>
              <a:gd name="connsiteX552" fmla="*/ 9804895 w 10440999"/>
              <a:gd name="connsiteY552" fmla="*/ 3909392 h 5857461"/>
              <a:gd name="connsiteX553" fmla="*/ 9659121 w 10440999"/>
              <a:gd name="connsiteY553" fmla="*/ 3710609 h 5857461"/>
              <a:gd name="connsiteX554" fmla="*/ 9579608 w 10440999"/>
              <a:gd name="connsiteY554" fmla="*/ 3631096 h 5857461"/>
              <a:gd name="connsiteX555" fmla="*/ 9314564 w 10440999"/>
              <a:gd name="connsiteY555" fmla="*/ 3498574 h 5857461"/>
              <a:gd name="connsiteX556" fmla="*/ 9168790 w 10440999"/>
              <a:gd name="connsiteY556" fmla="*/ 3485322 h 5857461"/>
              <a:gd name="connsiteX557" fmla="*/ 8506182 w 10440999"/>
              <a:gd name="connsiteY557" fmla="*/ 3538331 h 5857461"/>
              <a:gd name="connsiteX558" fmla="*/ 8439921 w 10440999"/>
              <a:gd name="connsiteY558" fmla="*/ 3578087 h 5857461"/>
              <a:gd name="connsiteX559" fmla="*/ 8360408 w 10440999"/>
              <a:gd name="connsiteY559" fmla="*/ 3644348 h 5857461"/>
              <a:gd name="connsiteX560" fmla="*/ 8254390 w 10440999"/>
              <a:gd name="connsiteY560" fmla="*/ 3803374 h 5857461"/>
              <a:gd name="connsiteX561" fmla="*/ 8214634 w 10440999"/>
              <a:gd name="connsiteY561" fmla="*/ 3909392 h 5857461"/>
              <a:gd name="connsiteX562" fmla="*/ 8174877 w 10440999"/>
              <a:gd name="connsiteY562" fmla="*/ 3988905 h 5857461"/>
              <a:gd name="connsiteX563" fmla="*/ 8174877 w 10440999"/>
              <a:gd name="connsiteY563" fmla="*/ 4439478 h 5857461"/>
              <a:gd name="connsiteX564" fmla="*/ 8188130 w 10440999"/>
              <a:gd name="connsiteY564" fmla="*/ 4505739 h 5857461"/>
              <a:gd name="connsiteX565" fmla="*/ 8227886 w 10440999"/>
              <a:gd name="connsiteY565" fmla="*/ 4545496 h 5857461"/>
              <a:gd name="connsiteX566" fmla="*/ 8333904 w 10440999"/>
              <a:gd name="connsiteY566" fmla="*/ 4664765 h 5857461"/>
              <a:gd name="connsiteX567" fmla="*/ 8373660 w 10440999"/>
              <a:gd name="connsiteY567" fmla="*/ 4678018 h 5857461"/>
              <a:gd name="connsiteX568" fmla="*/ 8585695 w 10440999"/>
              <a:gd name="connsiteY568" fmla="*/ 4717774 h 5857461"/>
              <a:gd name="connsiteX569" fmla="*/ 8983260 w 10440999"/>
              <a:gd name="connsiteY569" fmla="*/ 4704522 h 5857461"/>
              <a:gd name="connsiteX570" fmla="*/ 9062773 w 10440999"/>
              <a:gd name="connsiteY570" fmla="*/ 4678018 h 5857461"/>
              <a:gd name="connsiteX571" fmla="*/ 9261556 w 10440999"/>
              <a:gd name="connsiteY571" fmla="*/ 4611757 h 5857461"/>
              <a:gd name="connsiteX572" fmla="*/ 9394077 w 10440999"/>
              <a:gd name="connsiteY572" fmla="*/ 4518992 h 5857461"/>
              <a:gd name="connsiteX573" fmla="*/ 9433834 w 10440999"/>
              <a:gd name="connsiteY573" fmla="*/ 4479235 h 5857461"/>
              <a:gd name="connsiteX574" fmla="*/ 9500095 w 10440999"/>
              <a:gd name="connsiteY574" fmla="*/ 4386470 h 5857461"/>
              <a:gd name="connsiteX575" fmla="*/ 9632617 w 10440999"/>
              <a:gd name="connsiteY575" fmla="*/ 4161183 h 5857461"/>
              <a:gd name="connsiteX576" fmla="*/ 9738634 w 10440999"/>
              <a:gd name="connsiteY576" fmla="*/ 4002157 h 5857461"/>
              <a:gd name="connsiteX577" fmla="*/ 9765138 w 10440999"/>
              <a:gd name="connsiteY577" fmla="*/ 3922644 h 5857461"/>
              <a:gd name="connsiteX578" fmla="*/ 9791643 w 10440999"/>
              <a:gd name="connsiteY578" fmla="*/ 3829878 h 5857461"/>
              <a:gd name="connsiteX579" fmla="*/ 9831399 w 10440999"/>
              <a:gd name="connsiteY579" fmla="*/ 3723861 h 5857461"/>
              <a:gd name="connsiteX580" fmla="*/ 9844651 w 10440999"/>
              <a:gd name="connsiteY580" fmla="*/ 3631096 h 5857461"/>
              <a:gd name="connsiteX581" fmla="*/ 9857904 w 10440999"/>
              <a:gd name="connsiteY581" fmla="*/ 3591339 h 5857461"/>
              <a:gd name="connsiteX582" fmla="*/ 9871156 w 10440999"/>
              <a:gd name="connsiteY582" fmla="*/ 3511826 h 5857461"/>
              <a:gd name="connsiteX583" fmla="*/ 9924164 w 10440999"/>
              <a:gd name="connsiteY583" fmla="*/ 3260035 h 5857461"/>
              <a:gd name="connsiteX584" fmla="*/ 9937417 w 10440999"/>
              <a:gd name="connsiteY584" fmla="*/ 2981739 h 5857461"/>
              <a:gd name="connsiteX585" fmla="*/ 9963921 w 10440999"/>
              <a:gd name="connsiteY585" fmla="*/ 2849218 h 5857461"/>
              <a:gd name="connsiteX586" fmla="*/ 9990425 w 10440999"/>
              <a:gd name="connsiteY586" fmla="*/ 2703444 h 5857461"/>
              <a:gd name="connsiteX587" fmla="*/ 9897660 w 10440999"/>
              <a:gd name="connsiteY587" fmla="*/ 1802296 h 5857461"/>
              <a:gd name="connsiteX588" fmla="*/ 9778390 w 10440999"/>
              <a:gd name="connsiteY588" fmla="*/ 1696278 h 5857461"/>
              <a:gd name="connsiteX589" fmla="*/ 9672373 w 10440999"/>
              <a:gd name="connsiteY589" fmla="*/ 1683026 h 5857461"/>
              <a:gd name="connsiteX590" fmla="*/ 9182043 w 10440999"/>
              <a:gd name="connsiteY590" fmla="*/ 1709531 h 5857461"/>
              <a:gd name="connsiteX591" fmla="*/ 8970008 w 10440999"/>
              <a:gd name="connsiteY591" fmla="*/ 1762539 h 5857461"/>
              <a:gd name="connsiteX592" fmla="*/ 8824234 w 10440999"/>
              <a:gd name="connsiteY592" fmla="*/ 1842052 h 5857461"/>
              <a:gd name="connsiteX593" fmla="*/ 8704964 w 10440999"/>
              <a:gd name="connsiteY593" fmla="*/ 2027583 h 5857461"/>
              <a:gd name="connsiteX594" fmla="*/ 8545938 w 10440999"/>
              <a:gd name="connsiteY594" fmla="*/ 2411896 h 5857461"/>
              <a:gd name="connsiteX595" fmla="*/ 8466425 w 10440999"/>
              <a:gd name="connsiteY595" fmla="*/ 2782957 h 5857461"/>
              <a:gd name="connsiteX596" fmla="*/ 8400164 w 10440999"/>
              <a:gd name="connsiteY596" fmla="*/ 3101009 h 5857461"/>
              <a:gd name="connsiteX597" fmla="*/ 8413417 w 10440999"/>
              <a:gd name="connsiteY597" fmla="*/ 4532244 h 5857461"/>
              <a:gd name="connsiteX598" fmla="*/ 8426669 w 10440999"/>
              <a:gd name="connsiteY598" fmla="*/ 4704522 h 5857461"/>
              <a:gd name="connsiteX599" fmla="*/ 8506182 w 10440999"/>
              <a:gd name="connsiteY599" fmla="*/ 4969565 h 5857461"/>
              <a:gd name="connsiteX600" fmla="*/ 8532686 w 10440999"/>
              <a:gd name="connsiteY600" fmla="*/ 5115339 h 5857461"/>
              <a:gd name="connsiteX601" fmla="*/ 8545938 w 10440999"/>
              <a:gd name="connsiteY601" fmla="*/ 5168348 h 5857461"/>
              <a:gd name="connsiteX602" fmla="*/ 8585695 w 10440999"/>
              <a:gd name="connsiteY602" fmla="*/ 5234609 h 5857461"/>
              <a:gd name="connsiteX603" fmla="*/ 8665208 w 10440999"/>
              <a:gd name="connsiteY603" fmla="*/ 5433392 h 5857461"/>
              <a:gd name="connsiteX604" fmla="*/ 8691712 w 10440999"/>
              <a:gd name="connsiteY604" fmla="*/ 5473148 h 5857461"/>
              <a:gd name="connsiteX605" fmla="*/ 8744721 w 10440999"/>
              <a:gd name="connsiteY605" fmla="*/ 5486400 h 5857461"/>
              <a:gd name="connsiteX606" fmla="*/ 8837486 w 10440999"/>
              <a:gd name="connsiteY606" fmla="*/ 5512905 h 5857461"/>
              <a:gd name="connsiteX607" fmla="*/ 8943504 w 10440999"/>
              <a:gd name="connsiteY607" fmla="*/ 5539409 h 5857461"/>
              <a:gd name="connsiteX608" fmla="*/ 9182043 w 10440999"/>
              <a:gd name="connsiteY608" fmla="*/ 5552661 h 5857461"/>
              <a:gd name="connsiteX609" fmla="*/ 9738634 w 10440999"/>
              <a:gd name="connsiteY609" fmla="*/ 5552661 h 5857461"/>
              <a:gd name="connsiteX610" fmla="*/ 9778390 w 10440999"/>
              <a:gd name="connsiteY610" fmla="*/ 5539409 h 5857461"/>
              <a:gd name="connsiteX611" fmla="*/ 9884408 w 10440999"/>
              <a:gd name="connsiteY611" fmla="*/ 5512905 h 5857461"/>
              <a:gd name="connsiteX612" fmla="*/ 9924164 w 10440999"/>
              <a:gd name="connsiteY612" fmla="*/ 5486400 h 5857461"/>
              <a:gd name="connsiteX613" fmla="*/ 10215712 w 10440999"/>
              <a:gd name="connsiteY613" fmla="*/ 5420139 h 5857461"/>
              <a:gd name="connsiteX614" fmla="*/ 10268721 w 10440999"/>
              <a:gd name="connsiteY614" fmla="*/ 5300870 h 5857461"/>
              <a:gd name="connsiteX615" fmla="*/ 10295225 w 10440999"/>
              <a:gd name="connsiteY615" fmla="*/ 5155096 h 5857461"/>
              <a:gd name="connsiteX616" fmla="*/ 10308477 w 10440999"/>
              <a:gd name="connsiteY616" fmla="*/ 5035826 h 5857461"/>
              <a:gd name="connsiteX617" fmla="*/ 10348234 w 10440999"/>
              <a:gd name="connsiteY617" fmla="*/ 4969565 h 5857461"/>
              <a:gd name="connsiteX618" fmla="*/ 10374738 w 10440999"/>
              <a:gd name="connsiteY618" fmla="*/ 4823792 h 5857461"/>
              <a:gd name="connsiteX619" fmla="*/ 10401243 w 10440999"/>
              <a:gd name="connsiteY619" fmla="*/ 4585252 h 5857461"/>
              <a:gd name="connsiteX620" fmla="*/ 10440999 w 10440999"/>
              <a:gd name="connsiteY620" fmla="*/ 4359965 h 5857461"/>
              <a:gd name="connsiteX621" fmla="*/ 10427747 w 10440999"/>
              <a:gd name="connsiteY621" fmla="*/ 3034748 h 5857461"/>
              <a:gd name="connsiteX622" fmla="*/ 10414495 w 10440999"/>
              <a:gd name="connsiteY622" fmla="*/ 2981739 h 5857461"/>
              <a:gd name="connsiteX623" fmla="*/ 10374738 w 10440999"/>
              <a:gd name="connsiteY623" fmla="*/ 2743200 h 5857461"/>
              <a:gd name="connsiteX624" fmla="*/ 10334982 w 10440999"/>
              <a:gd name="connsiteY624" fmla="*/ 2438400 h 5857461"/>
              <a:gd name="connsiteX625" fmla="*/ 10321730 w 10440999"/>
              <a:gd name="connsiteY625" fmla="*/ 2332383 h 5857461"/>
              <a:gd name="connsiteX626" fmla="*/ 10308477 w 10440999"/>
              <a:gd name="connsiteY626" fmla="*/ 2279374 h 5857461"/>
              <a:gd name="connsiteX627" fmla="*/ 10295225 w 10440999"/>
              <a:gd name="connsiteY627" fmla="*/ 2213113 h 5857461"/>
              <a:gd name="connsiteX628" fmla="*/ 10281973 w 10440999"/>
              <a:gd name="connsiteY628" fmla="*/ 2133600 h 5857461"/>
              <a:gd name="connsiteX629" fmla="*/ 10242217 w 10440999"/>
              <a:gd name="connsiteY629" fmla="*/ 2014331 h 5857461"/>
              <a:gd name="connsiteX630" fmla="*/ 10228964 w 10440999"/>
              <a:gd name="connsiteY630" fmla="*/ 1948070 h 5857461"/>
              <a:gd name="connsiteX631" fmla="*/ 10175956 w 10440999"/>
              <a:gd name="connsiteY631" fmla="*/ 1789044 h 5857461"/>
              <a:gd name="connsiteX632" fmla="*/ 10136199 w 10440999"/>
              <a:gd name="connsiteY632" fmla="*/ 1656522 h 5857461"/>
              <a:gd name="connsiteX633" fmla="*/ 10109695 w 10440999"/>
              <a:gd name="connsiteY633" fmla="*/ 1577009 h 5857461"/>
              <a:gd name="connsiteX634" fmla="*/ 10043434 w 10440999"/>
              <a:gd name="connsiteY634" fmla="*/ 1484244 h 5857461"/>
              <a:gd name="connsiteX635" fmla="*/ 9990425 w 10440999"/>
              <a:gd name="connsiteY635" fmla="*/ 1404731 h 5857461"/>
              <a:gd name="connsiteX636" fmla="*/ 9937417 w 10440999"/>
              <a:gd name="connsiteY636" fmla="*/ 1311965 h 5857461"/>
              <a:gd name="connsiteX637" fmla="*/ 9871156 w 10440999"/>
              <a:gd name="connsiteY637" fmla="*/ 1258957 h 5857461"/>
              <a:gd name="connsiteX638" fmla="*/ 9765138 w 10440999"/>
              <a:gd name="connsiteY638" fmla="*/ 1152939 h 5857461"/>
              <a:gd name="connsiteX639" fmla="*/ 9685625 w 10440999"/>
              <a:gd name="connsiteY639" fmla="*/ 1060174 h 5857461"/>
              <a:gd name="connsiteX640" fmla="*/ 9539851 w 10440999"/>
              <a:gd name="connsiteY640" fmla="*/ 954157 h 5857461"/>
              <a:gd name="connsiteX641" fmla="*/ 9473590 w 10440999"/>
              <a:gd name="connsiteY641" fmla="*/ 901148 h 5857461"/>
              <a:gd name="connsiteX642" fmla="*/ 9367573 w 10440999"/>
              <a:gd name="connsiteY642" fmla="*/ 821635 h 5857461"/>
              <a:gd name="connsiteX643" fmla="*/ 9288060 w 10440999"/>
              <a:gd name="connsiteY643" fmla="*/ 768626 h 5857461"/>
              <a:gd name="connsiteX644" fmla="*/ 9168790 w 10440999"/>
              <a:gd name="connsiteY644" fmla="*/ 702365 h 5857461"/>
              <a:gd name="connsiteX645" fmla="*/ 9076025 w 10440999"/>
              <a:gd name="connsiteY645" fmla="*/ 662609 h 5857461"/>
              <a:gd name="connsiteX646" fmla="*/ 9009764 w 10440999"/>
              <a:gd name="connsiteY646" fmla="*/ 649357 h 5857461"/>
              <a:gd name="connsiteX647" fmla="*/ 8930251 w 10440999"/>
              <a:gd name="connsiteY647" fmla="*/ 622852 h 5857461"/>
              <a:gd name="connsiteX648" fmla="*/ 8678460 w 10440999"/>
              <a:gd name="connsiteY648" fmla="*/ 596348 h 5857461"/>
              <a:gd name="connsiteX649" fmla="*/ 8360408 w 10440999"/>
              <a:gd name="connsiteY649" fmla="*/ 543339 h 5857461"/>
              <a:gd name="connsiteX650" fmla="*/ 7989347 w 10440999"/>
              <a:gd name="connsiteY650" fmla="*/ 490331 h 5857461"/>
              <a:gd name="connsiteX651" fmla="*/ 6690634 w 10440999"/>
              <a:gd name="connsiteY651" fmla="*/ 516835 h 5857461"/>
              <a:gd name="connsiteX652" fmla="*/ 6491851 w 10440999"/>
              <a:gd name="connsiteY652" fmla="*/ 596348 h 5857461"/>
              <a:gd name="connsiteX653" fmla="*/ 6028025 w 10440999"/>
              <a:gd name="connsiteY653" fmla="*/ 728870 h 5857461"/>
              <a:gd name="connsiteX654" fmla="*/ 5219643 w 10440999"/>
              <a:gd name="connsiteY654" fmla="*/ 1152939 h 5857461"/>
              <a:gd name="connsiteX655" fmla="*/ 4861834 w 10440999"/>
              <a:gd name="connsiteY655" fmla="*/ 1364974 h 5857461"/>
              <a:gd name="connsiteX656" fmla="*/ 4225730 w 10440999"/>
              <a:gd name="connsiteY656" fmla="*/ 2014331 h 5857461"/>
              <a:gd name="connsiteX657" fmla="*/ 3960686 w 10440999"/>
              <a:gd name="connsiteY657" fmla="*/ 2411896 h 5857461"/>
              <a:gd name="connsiteX658" fmla="*/ 3748651 w 10440999"/>
              <a:gd name="connsiteY658" fmla="*/ 2703444 h 5857461"/>
              <a:gd name="connsiteX659" fmla="*/ 3708895 w 10440999"/>
              <a:gd name="connsiteY659" fmla="*/ 2822713 h 5857461"/>
              <a:gd name="connsiteX660" fmla="*/ 3629382 w 10440999"/>
              <a:gd name="connsiteY660" fmla="*/ 3101009 h 5857461"/>
              <a:gd name="connsiteX661" fmla="*/ 3682390 w 10440999"/>
              <a:gd name="connsiteY661" fmla="*/ 3816626 h 5857461"/>
              <a:gd name="connsiteX662" fmla="*/ 4013695 w 10440999"/>
              <a:gd name="connsiteY662" fmla="*/ 4161183 h 5857461"/>
              <a:gd name="connsiteX663" fmla="*/ 4411260 w 10440999"/>
              <a:gd name="connsiteY663" fmla="*/ 4399722 h 5857461"/>
              <a:gd name="connsiteX664" fmla="*/ 5140130 w 10440999"/>
              <a:gd name="connsiteY664" fmla="*/ 4717774 h 5857461"/>
              <a:gd name="connsiteX665" fmla="*/ 5365417 w 10440999"/>
              <a:gd name="connsiteY665" fmla="*/ 4770783 h 5857461"/>
              <a:gd name="connsiteX666" fmla="*/ 5855747 w 10440999"/>
              <a:gd name="connsiteY666" fmla="*/ 4890052 h 5857461"/>
              <a:gd name="connsiteX667" fmla="*/ 6399086 w 10440999"/>
              <a:gd name="connsiteY667" fmla="*/ 4943061 h 5857461"/>
              <a:gd name="connsiteX668" fmla="*/ 7697799 w 10440999"/>
              <a:gd name="connsiteY668" fmla="*/ 4890052 h 5857461"/>
              <a:gd name="connsiteX669" fmla="*/ 7856825 w 10440999"/>
              <a:gd name="connsiteY669" fmla="*/ 4797287 h 5857461"/>
              <a:gd name="connsiteX670" fmla="*/ 7962843 w 10440999"/>
              <a:gd name="connsiteY670" fmla="*/ 4757531 h 5857461"/>
              <a:gd name="connsiteX671" fmla="*/ 8042356 w 10440999"/>
              <a:gd name="connsiteY671" fmla="*/ 4664765 h 5857461"/>
              <a:gd name="connsiteX672" fmla="*/ 8188130 w 10440999"/>
              <a:gd name="connsiteY672" fmla="*/ 4426226 h 5857461"/>
              <a:gd name="connsiteX673" fmla="*/ 8241138 w 10440999"/>
              <a:gd name="connsiteY673" fmla="*/ 4306957 h 5857461"/>
              <a:gd name="connsiteX674" fmla="*/ 8267643 w 10440999"/>
              <a:gd name="connsiteY674" fmla="*/ 4094922 h 5857461"/>
              <a:gd name="connsiteX675" fmla="*/ 8280895 w 10440999"/>
              <a:gd name="connsiteY675" fmla="*/ 3949148 h 5857461"/>
              <a:gd name="connsiteX676" fmla="*/ 8015851 w 10440999"/>
              <a:gd name="connsiteY676" fmla="*/ 3392557 h 5857461"/>
              <a:gd name="connsiteX677" fmla="*/ 7803817 w 10440999"/>
              <a:gd name="connsiteY677" fmla="*/ 3286539 h 5857461"/>
              <a:gd name="connsiteX678" fmla="*/ 7273730 w 10440999"/>
              <a:gd name="connsiteY678" fmla="*/ 3114261 h 5857461"/>
              <a:gd name="connsiteX679" fmla="*/ 7008686 w 10440999"/>
              <a:gd name="connsiteY679" fmla="*/ 3087757 h 5857461"/>
              <a:gd name="connsiteX680" fmla="*/ 5060617 w 10440999"/>
              <a:gd name="connsiteY680" fmla="*/ 3193774 h 5857461"/>
              <a:gd name="connsiteX681" fmla="*/ 4769069 w 10440999"/>
              <a:gd name="connsiteY681" fmla="*/ 3246783 h 5857461"/>
              <a:gd name="connsiteX682" fmla="*/ 3973938 w 10440999"/>
              <a:gd name="connsiteY682" fmla="*/ 3511826 h 5857461"/>
              <a:gd name="connsiteX683" fmla="*/ 3708895 w 10440999"/>
              <a:gd name="connsiteY683" fmla="*/ 3591339 h 5857461"/>
              <a:gd name="connsiteX684" fmla="*/ 3258321 w 10440999"/>
              <a:gd name="connsiteY684" fmla="*/ 3829878 h 5857461"/>
              <a:gd name="connsiteX685" fmla="*/ 3033034 w 10440999"/>
              <a:gd name="connsiteY685" fmla="*/ 4028661 h 5857461"/>
              <a:gd name="connsiteX686" fmla="*/ 2847504 w 10440999"/>
              <a:gd name="connsiteY686" fmla="*/ 4306957 h 5857461"/>
              <a:gd name="connsiteX687" fmla="*/ 2754738 w 10440999"/>
              <a:gd name="connsiteY687" fmla="*/ 4678018 h 5857461"/>
              <a:gd name="connsiteX688" fmla="*/ 2807747 w 10440999"/>
              <a:gd name="connsiteY688" fmla="*/ 5128592 h 5857461"/>
              <a:gd name="connsiteX689" fmla="*/ 2980025 w 10440999"/>
              <a:gd name="connsiteY689" fmla="*/ 5300870 h 5857461"/>
              <a:gd name="connsiteX690" fmla="*/ 3059538 w 10440999"/>
              <a:gd name="connsiteY690" fmla="*/ 5340626 h 5857461"/>
              <a:gd name="connsiteX691" fmla="*/ 3178808 w 10440999"/>
              <a:gd name="connsiteY691" fmla="*/ 5353878 h 5857461"/>
              <a:gd name="connsiteX692" fmla="*/ 4742564 w 10440999"/>
              <a:gd name="connsiteY692" fmla="*/ 5327374 h 5857461"/>
              <a:gd name="connsiteX693" fmla="*/ 4835330 w 10440999"/>
              <a:gd name="connsiteY693" fmla="*/ 5287618 h 5857461"/>
              <a:gd name="connsiteX694" fmla="*/ 4888338 w 10440999"/>
              <a:gd name="connsiteY694" fmla="*/ 5247861 h 5857461"/>
              <a:gd name="connsiteX695" fmla="*/ 4928095 w 10440999"/>
              <a:gd name="connsiteY695" fmla="*/ 5141844 h 5857461"/>
              <a:gd name="connsiteX696" fmla="*/ 4941347 w 10440999"/>
              <a:gd name="connsiteY696" fmla="*/ 5062331 h 5857461"/>
              <a:gd name="connsiteX697" fmla="*/ 4861834 w 10440999"/>
              <a:gd name="connsiteY697" fmla="*/ 4625009 h 5857461"/>
              <a:gd name="connsiteX698" fmla="*/ 4570286 w 10440999"/>
              <a:gd name="connsiteY698" fmla="*/ 4240696 h 5857461"/>
              <a:gd name="connsiteX699" fmla="*/ 4424512 w 10440999"/>
              <a:gd name="connsiteY699" fmla="*/ 4055165 h 5857461"/>
              <a:gd name="connsiteX700" fmla="*/ 3973938 w 10440999"/>
              <a:gd name="connsiteY700" fmla="*/ 3697357 h 5857461"/>
              <a:gd name="connsiteX701" fmla="*/ 3682390 w 10440999"/>
              <a:gd name="connsiteY701" fmla="*/ 3538331 h 5857461"/>
              <a:gd name="connsiteX702" fmla="*/ 3377590 w 10440999"/>
              <a:gd name="connsiteY702" fmla="*/ 3352800 h 5857461"/>
              <a:gd name="connsiteX703" fmla="*/ 2714982 w 10440999"/>
              <a:gd name="connsiteY703" fmla="*/ 3087757 h 5857461"/>
              <a:gd name="connsiteX704" fmla="*/ 2502947 w 10440999"/>
              <a:gd name="connsiteY704" fmla="*/ 3061252 h 5857461"/>
              <a:gd name="connsiteX705" fmla="*/ 2330669 w 10440999"/>
              <a:gd name="connsiteY705" fmla="*/ 3034748 h 5857461"/>
              <a:gd name="connsiteX706" fmla="*/ 2025869 w 10440999"/>
              <a:gd name="connsiteY706" fmla="*/ 3061252 h 5857461"/>
              <a:gd name="connsiteX707" fmla="*/ 1866843 w 10440999"/>
              <a:gd name="connsiteY707" fmla="*/ 3114261 h 5857461"/>
              <a:gd name="connsiteX708" fmla="*/ 1350008 w 10440999"/>
              <a:gd name="connsiteY708" fmla="*/ 3352800 h 5857461"/>
              <a:gd name="connsiteX709" fmla="*/ 952443 w 10440999"/>
              <a:gd name="connsiteY709" fmla="*/ 3737113 h 5857461"/>
              <a:gd name="connsiteX710" fmla="*/ 780164 w 10440999"/>
              <a:gd name="connsiteY710" fmla="*/ 4002157 h 5857461"/>
              <a:gd name="connsiteX711" fmla="*/ 727156 w 10440999"/>
              <a:gd name="connsiteY711" fmla="*/ 4121426 h 5857461"/>
              <a:gd name="connsiteX712" fmla="*/ 700651 w 10440999"/>
              <a:gd name="connsiteY712" fmla="*/ 4240696 h 5857461"/>
              <a:gd name="connsiteX713" fmla="*/ 713904 w 10440999"/>
              <a:gd name="connsiteY713" fmla="*/ 4823792 h 5857461"/>
              <a:gd name="connsiteX714" fmla="*/ 740408 w 10440999"/>
              <a:gd name="connsiteY714" fmla="*/ 4863548 h 5857461"/>
              <a:gd name="connsiteX715" fmla="*/ 793417 w 10440999"/>
              <a:gd name="connsiteY715" fmla="*/ 4929809 h 5857461"/>
              <a:gd name="connsiteX716" fmla="*/ 819921 w 10440999"/>
              <a:gd name="connsiteY716" fmla="*/ 4969565 h 5857461"/>
              <a:gd name="connsiteX717" fmla="*/ 1005451 w 10440999"/>
              <a:gd name="connsiteY717" fmla="*/ 5075583 h 5857461"/>
              <a:gd name="connsiteX718" fmla="*/ 1310251 w 10440999"/>
              <a:gd name="connsiteY718" fmla="*/ 5194852 h 5857461"/>
              <a:gd name="connsiteX719" fmla="*/ 1509034 w 10440999"/>
              <a:gd name="connsiteY719" fmla="*/ 5234609 h 5857461"/>
              <a:gd name="connsiteX720" fmla="*/ 1707817 w 10440999"/>
              <a:gd name="connsiteY720" fmla="*/ 5300870 h 5857461"/>
              <a:gd name="connsiteX721" fmla="*/ 2370425 w 10440999"/>
              <a:gd name="connsiteY721" fmla="*/ 5406887 h 5857461"/>
              <a:gd name="connsiteX722" fmla="*/ 2847504 w 10440999"/>
              <a:gd name="connsiteY722" fmla="*/ 5380383 h 5857461"/>
              <a:gd name="connsiteX723" fmla="*/ 2860756 w 10440999"/>
              <a:gd name="connsiteY723" fmla="*/ 5247861 h 5857461"/>
              <a:gd name="connsiteX724" fmla="*/ 2714982 w 10440999"/>
              <a:gd name="connsiteY724" fmla="*/ 4863548 h 5857461"/>
              <a:gd name="connsiteX725" fmla="*/ 2555956 w 10440999"/>
              <a:gd name="connsiteY725" fmla="*/ 4744278 h 5857461"/>
              <a:gd name="connsiteX726" fmla="*/ 2211399 w 10440999"/>
              <a:gd name="connsiteY726" fmla="*/ 4585252 h 5857461"/>
              <a:gd name="connsiteX727" fmla="*/ 1999364 w 10440999"/>
              <a:gd name="connsiteY727" fmla="*/ 4532244 h 5857461"/>
              <a:gd name="connsiteX728" fmla="*/ 1654808 w 10440999"/>
              <a:gd name="connsiteY728" fmla="*/ 4479235 h 5857461"/>
              <a:gd name="connsiteX729" fmla="*/ 1257243 w 10440999"/>
              <a:gd name="connsiteY729" fmla="*/ 4492487 h 5857461"/>
              <a:gd name="connsiteX730" fmla="*/ 1137973 w 10440999"/>
              <a:gd name="connsiteY730" fmla="*/ 4532244 h 5857461"/>
              <a:gd name="connsiteX731" fmla="*/ 939190 w 10440999"/>
              <a:gd name="connsiteY731" fmla="*/ 4585252 h 5857461"/>
              <a:gd name="connsiteX732" fmla="*/ 766912 w 10440999"/>
              <a:gd name="connsiteY732" fmla="*/ 4691270 h 5857461"/>
              <a:gd name="connsiteX733" fmla="*/ 740408 w 10440999"/>
              <a:gd name="connsiteY733" fmla="*/ 4744278 h 5857461"/>
              <a:gd name="connsiteX734" fmla="*/ 713904 w 10440999"/>
              <a:gd name="connsiteY734" fmla="*/ 4770783 h 5857461"/>
              <a:gd name="connsiteX735" fmla="*/ 647643 w 10440999"/>
              <a:gd name="connsiteY735" fmla="*/ 4916557 h 5857461"/>
              <a:gd name="connsiteX736" fmla="*/ 581382 w 10440999"/>
              <a:gd name="connsiteY736" fmla="*/ 5062331 h 5857461"/>
              <a:gd name="connsiteX737" fmla="*/ 568130 w 10440999"/>
              <a:gd name="connsiteY737" fmla="*/ 5128592 h 5857461"/>
              <a:gd name="connsiteX738" fmla="*/ 554877 w 10440999"/>
              <a:gd name="connsiteY738" fmla="*/ 5168348 h 5857461"/>
              <a:gd name="connsiteX739" fmla="*/ 541625 w 10440999"/>
              <a:gd name="connsiteY739" fmla="*/ 5221357 h 5857461"/>
              <a:gd name="connsiteX740" fmla="*/ 554877 w 10440999"/>
              <a:gd name="connsiteY740" fmla="*/ 5565913 h 5857461"/>
              <a:gd name="connsiteX741" fmla="*/ 594634 w 10440999"/>
              <a:gd name="connsiteY741" fmla="*/ 5579165 h 5857461"/>
              <a:gd name="connsiteX742" fmla="*/ 674147 w 10440999"/>
              <a:gd name="connsiteY742" fmla="*/ 5618922 h 5857461"/>
              <a:gd name="connsiteX743" fmla="*/ 780164 w 10440999"/>
              <a:gd name="connsiteY743" fmla="*/ 5645426 h 5857461"/>
              <a:gd name="connsiteX744" fmla="*/ 925938 w 10440999"/>
              <a:gd name="connsiteY744" fmla="*/ 5685183 h 5857461"/>
              <a:gd name="connsiteX745" fmla="*/ 1045208 w 10440999"/>
              <a:gd name="connsiteY745" fmla="*/ 5698435 h 5857461"/>
              <a:gd name="connsiteX746" fmla="*/ 1124721 w 10440999"/>
              <a:gd name="connsiteY746" fmla="*/ 5738192 h 5857461"/>
              <a:gd name="connsiteX747" fmla="*/ 1190982 w 10440999"/>
              <a:gd name="connsiteY747" fmla="*/ 5751444 h 5857461"/>
              <a:gd name="connsiteX748" fmla="*/ 1310251 w 10440999"/>
              <a:gd name="connsiteY748" fmla="*/ 5777948 h 5857461"/>
              <a:gd name="connsiteX749" fmla="*/ 1456025 w 10440999"/>
              <a:gd name="connsiteY749" fmla="*/ 5791200 h 5857461"/>
              <a:gd name="connsiteX750" fmla="*/ 1562043 w 10440999"/>
              <a:gd name="connsiteY750" fmla="*/ 5804452 h 5857461"/>
              <a:gd name="connsiteX751" fmla="*/ 1933104 w 10440999"/>
              <a:gd name="connsiteY751" fmla="*/ 5764696 h 5857461"/>
              <a:gd name="connsiteX752" fmla="*/ 2304164 w 10440999"/>
              <a:gd name="connsiteY752" fmla="*/ 5459896 h 5857461"/>
              <a:gd name="connsiteX753" fmla="*/ 2370425 w 10440999"/>
              <a:gd name="connsiteY753" fmla="*/ 5314122 h 5857461"/>
              <a:gd name="connsiteX754" fmla="*/ 2370425 w 10440999"/>
              <a:gd name="connsiteY754" fmla="*/ 4015409 h 5857461"/>
              <a:gd name="connsiteX755" fmla="*/ 2198147 w 10440999"/>
              <a:gd name="connsiteY755" fmla="*/ 3644348 h 5857461"/>
              <a:gd name="connsiteX756" fmla="*/ 2012617 w 10440999"/>
              <a:gd name="connsiteY756" fmla="*/ 3392557 h 5857461"/>
              <a:gd name="connsiteX757" fmla="*/ 1946356 w 10440999"/>
              <a:gd name="connsiteY757" fmla="*/ 3286539 h 5857461"/>
              <a:gd name="connsiteX758" fmla="*/ 1734321 w 10440999"/>
              <a:gd name="connsiteY758" fmla="*/ 3127513 h 5857461"/>
              <a:gd name="connsiteX759" fmla="*/ 1681312 w 10440999"/>
              <a:gd name="connsiteY759" fmla="*/ 3087757 h 5857461"/>
              <a:gd name="connsiteX760" fmla="*/ 1509034 w 10440999"/>
              <a:gd name="connsiteY760" fmla="*/ 3021496 h 5857461"/>
              <a:gd name="connsiteX761" fmla="*/ 1469277 w 10440999"/>
              <a:gd name="connsiteY761" fmla="*/ 2994992 h 5857461"/>
              <a:gd name="connsiteX762" fmla="*/ 1376512 w 10440999"/>
              <a:gd name="connsiteY762" fmla="*/ 2968487 h 5857461"/>
              <a:gd name="connsiteX763" fmla="*/ 1177730 w 10440999"/>
              <a:gd name="connsiteY763" fmla="*/ 2902226 h 5857461"/>
              <a:gd name="connsiteX764" fmla="*/ 1111469 w 10440999"/>
              <a:gd name="connsiteY764" fmla="*/ 2875722 h 5857461"/>
              <a:gd name="connsiteX765" fmla="*/ 647643 w 10440999"/>
              <a:gd name="connsiteY765" fmla="*/ 2888974 h 5857461"/>
              <a:gd name="connsiteX766" fmla="*/ 303086 w 10440999"/>
              <a:gd name="connsiteY766" fmla="*/ 3021496 h 5857461"/>
              <a:gd name="connsiteX767" fmla="*/ 236825 w 10440999"/>
              <a:gd name="connsiteY767" fmla="*/ 3087757 h 5857461"/>
              <a:gd name="connsiteX768" fmla="*/ 210321 w 10440999"/>
              <a:gd name="connsiteY768" fmla="*/ 3167270 h 5857461"/>
              <a:gd name="connsiteX769" fmla="*/ 183817 w 10440999"/>
              <a:gd name="connsiteY769" fmla="*/ 3220278 h 5857461"/>
              <a:gd name="connsiteX770" fmla="*/ 157312 w 10440999"/>
              <a:gd name="connsiteY770" fmla="*/ 3299792 h 5857461"/>
              <a:gd name="connsiteX771" fmla="*/ 144060 w 10440999"/>
              <a:gd name="connsiteY771" fmla="*/ 3405809 h 5857461"/>
              <a:gd name="connsiteX772" fmla="*/ 130808 w 10440999"/>
              <a:gd name="connsiteY772" fmla="*/ 3472070 h 5857461"/>
              <a:gd name="connsiteX773" fmla="*/ 117556 w 10440999"/>
              <a:gd name="connsiteY773" fmla="*/ 3670852 h 5857461"/>
              <a:gd name="connsiteX774" fmla="*/ 104304 w 10440999"/>
              <a:gd name="connsiteY774" fmla="*/ 3803374 h 5857461"/>
              <a:gd name="connsiteX775" fmla="*/ 117556 w 10440999"/>
              <a:gd name="connsiteY775" fmla="*/ 4240696 h 5857461"/>
              <a:gd name="connsiteX776" fmla="*/ 157312 w 10440999"/>
              <a:gd name="connsiteY776" fmla="*/ 4306957 h 5857461"/>
              <a:gd name="connsiteX777" fmla="*/ 236825 w 10440999"/>
              <a:gd name="connsiteY777" fmla="*/ 4452731 h 5857461"/>
              <a:gd name="connsiteX778" fmla="*/ 356095 w 10440999"/>
              <a:gd name="connsiteY778" fmla="*/ 4518992 h 5857461"/>
              <a:gd name="connsiteX779" fmla="*/ 621138 w 10440999"/>
              <a:gd name="connsiteY779" fmla="*/ 4638261 h 5857461"/>
              <a:gd name="connsiteX780" fmla="*/ 899434 w 10440999"/>
              <a:gd name="connsiteY780" fmla="*/ 4678018 h 5857461"/>
              <a:gd name="connsiteX781" fmla="*/ 2224651 w 10440999"/>
              <a:gd name="connsiteY781" fmla="*/ 4505739 h 5857461"/>
              <a:gd name="connsiteX782" fmla="*/ 2502947 w 10440999"/>
              <a:gd name="connsiteY782" fmla="*/ 4346713 h 5857461"/>
              <a:gd name="connsiteX783" fmla="*/ 3019782 w 10440999"/>
              <a:gd name="connsiteY783" fmla="*/ 3909392 h 5857461"/>
              <a:gd name="connsiteX784" fmla="*/ 3192060 w 10440999"/>
              <a:gd name="connsiteY784" fmla="*/ 3697357 h 5857461"/>
              <a:gd name="connsiteX785" fmla="*/ 3510112 w 10440999"/>
              <a:gd name="connsiteY785" fmla="*/ 3048000 h 5857461"/>
              <a:gd name="connsiteX786" fmla="*/ 3549869 w 10440999"/>
              <a:gd name="connsiteY786" fmla="*/ 2557670 h 5857461"/>
              <a:gd name="connsiteX787" fmla="*/ 3430599 w 10440999"/>
              <a:gd name="connsiteY787" fmla="*/ 1789044 h 5857461"/>
              <a:gd name="connsiteX788" fmla="*/ 3271573 w 10440999"/>
              <a:gd name="connsiteY788" fmla="*/ 1537252 h 5857461"/>
              <a:gd name="connsiteX789" fmla="*/ 2913764 w 10440999"/>
              <a:gd name="connsiteY789" fmla="*/ 1166192 h 5857461"/>
              <a:gd name="connsiteX790" fmla="*/ 2807747 w 10440999"/>
              <a:gd name="connsiteY790" fmla="*/ 1073426 h 5857461"/>
              <a:gd name="connsiteX791" fmla="*/ 2463190 w 10440999"/>
              <a:gd name="connsiteY791" fmla="*/ 861392 h 5857461"/>
              <a:gd name="connsiteX792" fmla="*/ 2410182 w 10440999"/>
              <a:gd name="connsiteY792" fmla="*/ 834887 h 5857461"/>
              <a:gd name="connsiteX793" fmla="*/ 2304164 w 10440999"/>
              <a:gd name="connsiteY793" fmla="*/ 821635 h 5857461"/>
              <a:gd name="connsiteX794" fmla="*/ 2224651 w 10440999"/>
              <a:gd name="connsiteY794" fmla="*/ 795131 h 5857461"/>
              <a:gd name="connsiteX795" fmla="*/ 1456025 w 10440999"/>
              <a:gd name="connsiteY795" fmla="*/ 834887 h 5857461"/>
              <a:gd name="connsiteX796" fmla="*/ 1403017 w 10440999"/>
              <a:gd name="connsiteY796" fmla="*/ 848139 h 5857461"/>
              <a:gd name="connsiteX797" fmla="*/ 1243990 w 10440999"/>
              <a:gd name="connsiteY797" fmla="*/ 901148 h 5857461"/>
              <a:gd name="connsiteX798" fmla="*/ 1058460 w 10440999"/>
              <a:gd name="connsiteY798" fmla="*/ 954157 h 5857461"/>
              <a:gd name="connsiteX799" fmla="*/ 978947 w 10440999"/>
              <a:gd name="connsiteY799" fmla="*/ 1007165 h 5857461"/>
              <a:gd name="connsiteX800" fmla="*/ 952443 w 10440999"/>
              <a:gd name="connsiteY800" fmla="*/ 1046922 h 5857461"/>
              <a:gd name="connsiteX801" fmla="*/ 859677 w 10440999"/>
              <a:gd name="connsiteY801" fmla="*/ 1126435 h 5857461"/>
              <a:gd name="connsiteX802" fmla="*/ 819921 w 10440999"/>
              <a:gd name="connsiteY802" fmla="*/ 1351722 h 5857461"/>
              <a:gd name="connsiteX803" fmla="*/ 912686 w 10440999"/>
              <a:gd name="connsiteY803" fmla="*/ 1683026 h 5857461"/>
              <a:gd name="connsiteX804" fmla="*/ 1137973 w 10440999"/>
              <a:gd name="connsiteY804" fmla="*/ 1736035 h 5857461"/>
              <a:gd name="connsiteX805" fmla="*/ 1800582 w 10440999"/>
              <a:gd name="connsiteY805" fmla="*/ 1709531 h 5857461"/>
              <a:gd name="connsiteX806" fmla="*/ 1933104 w 10440999"/>
              <a:gd name="connsiteY806" fmla="*/ 1683026 h 5857461"/>
              <a:gd name="connsiteX807" fmla="*/ 2039121 w 10440999"/>
              <a:gd name="connsiteY807" fmla="*/ 1630018 h 5857461"/>
              <a:gd name="connsiteX808" fmla="*/ 2118634 w 10440999"/>
              <a:gd name="connsiteY808" fmla="*/ 1524000 h 5857461"/>
              <a:gd name="connsiteX809" fmla="*/ 2158390 w 10440999"/>
              <a:gd name="connsiteY809" fmla="*/ 1285461 h 5857461"/>
              <a:gd name="connsiteX810" fmla="*/ 2145138 w 10440999"/>
              <a:gd name="connsiteY810" fmla="*/ 940905 h 5857461"/>
              <a:gd name="connsiteX811" fmla="*/ 2092130 w 10440999"/>
              <a:gd name="connsiteY811" fmla="*/ 848139 h 5857461"/>
              <a:gd name="connsiteX812" fmla="*/ 2025869 w 10440999"/>
              <a:gd name="connsiteY812" fmla="*/ 755374 h 5857461"/>
              <a:gd name="connsiteX813" fmla="*/ 1906599 w 10440999"/>
              <a:gd name="connsiteY813" fmla="*/ 689113 h 5857461"/>
              <a:gd name="connsiteX814" fmla="*/ 1721069 w 10440999"/>
              <a:gd name="connsiteY814" fmla="*/ 609600 h 5857461"/>
              <a:gd name="connsiteX815" fmla="*/ 1588547 w 10440999"/>
              <a:gd name="connsiteY815" fmla="*/ 556592 h 5857461"/>
              <a:gd name="connsiteX816" fmla="*/ 1469277 w 10440999"/>
              <a:gd name="connsiteY816" fmla="*/ 516835 h 5857461"/>
              <a:gd name="connsiteX817" fmla="*/ 1403017 w 10440999"/>
              <a:gd name="connsiteY817" fmla="*/ 490331 h 5857461"/>
              <a:gd name="connsiteX818" fmla="*/ 1137973 w 10440999"/>
              <a:gd name="connsiteY818" fmla="*/ 450574 h 5857461"/>
              <a:gd name="connsiteX819" fmla="*/ 965695 w 10440999"/>
              <a:gd name="connsiteY819" fmla="*/ 437322 h 5857461"/>
              <a:gd name="connsiteX820" fmla="*/ 713904 w 10440999"/>
              <a:gd name="connsiteY820" fmla="*/ 463826 h 5857461"/>
              <a:gd name="connsiteX821" fmla="*/ 634390 w 10440999"/>
              <a:gd name="connsiteY821" fmla="*/ 490331 h 5857461"/>
              <a:gd name="connsiteX822" fmla="*/ 594634 w 10440999"/>
              <a:gd name="connsiteY822" fmla="*/ 543339 h 5857461"/>
              <a:gd name="connsiteX823" fmla="*/ 515121 w 10440999"/>
              <a:gd name="connsiteY823" fmla="*/ 583096 h 5857461"/>
              <a:gd name="connsiteX824" fmla="*/ 356095 w 10440999"/>
              <a:gd name="connsiteY824" fmla="*/ 728870 h 5857461"/>
              <a:gd name="connsiteX825" fmla="*/ 236825 w 10440999"/>
              <a:gd name="connsiteY825" fmla="*/ 927652 h 5857461"/>
              <a:gd name="connsiteX826" fmla="*/ 210321 w 10440999"/>
              <a:gd name="connsiteY826" fmla="*/ 1007165 h 5857461"/>
              <a:gd name="connsiteX827" fmla="*/ 236825 w 10440999"/>
              <a:gd name="connsiteY827" fmla="*/ 1537252 h 5857461"/>
              <a:gd name="connsiteX828" fmla="*/ 263330 w 10440999"/>
              <a:gd name="connsiteY828" fmla="*/ 1590261 h 5857461"/>
              <a:gd name="connsiteX829" fmla="*/ 488617 w 10440999"/>
              <a:gd name="connsiteY829" fmla="*/ 1749287 h 5857461"/>
              <a:gd name="connsiteX830" fmla="*/ 939190 w 10440999"/>
              <a:gd name="connsiteY830" fmla="*/ 1934818 h 5857461"/>
              <a:gd name="connsiteX831" fmla="*/ 1111469 w 10440999"/>
              <a:gd name="connsiteY831" fmla="*/ 1987826 h 5857461"/>
              <a:gd name="connsiteX832" fmla="*/ 1456025 w 10440999"/>
              <a:gd name="connsiteY832" fmla="*/ 2120348 h 5857461"/>
              <a:gd name="connsiteX833" fmla="*/ 1668060 w 10440999"/>
              <a:gd name="connsiteY833" fmla="*/ 2213113 h 5857461"/>
              <a:gd name="connsiteX834" fmla="*/ 2012617 w 10440999"/>
              <a:gd name="connsiteY834" fmla="*/ 2292626 h 5857461"/>
              <a:gd name="connsiteX835" fmla="*/ 2608964 w 10440999"/>
              <a:gd name="connsiteY835" fmla="*/ 2425148 h 5857461"/>
              <a:gd name="connsiteX836" fmla="*/ 2874008 w 10440999"/>
              <a:gd name="connsiteY836" fmla="*/ 2451652 h 5857461"/>
              <a:gd name="connsiteX837" fmla="*/ 3496860 w 10440999"/>
              <a:gd name="connsiteY837" fmla="*/ 2544418 h 5857461"/>
              <a:gd name="connsiteX838" fmla="*/ 6279817 w 10440999"/>
              <a:gd name="connsiteY838" fmla="*/ 2531165 h 5857461"/>
              <a:gd name="connsiteX839" fmla="*/ 6611121 w 10440999"/>
              <a:gd name="connsiteY839" fmla="*/ 2478157 h 5857461"/>
              <a:gd name="connsiteX840" fmla="*/ 6915921 w 10440999"/>
              <a:gd name="connsiteY840" fmla="*/ 2385392 h 5857461"/>
              <a:gd name="connsiteX841" fmla="*/ 6968930 w 10440999"/>
              <a:gd name="connsiteY841" fmla="*/ 2372139 h 5857461"/>
              <a:gd name="connsiteX842" fmla="*/ 7114704 w 10440999"/>
              <a:gd name="connsiteY842" fmla="*/ 2279374 h 5857461"/>
              <a:gd name="connsiteX843" fmla="*/ 7260477 w 10440999"/>
              <a:gd name="connsiteY843" fmla="*/ 2226365 h 5857461"/>
              <a:gd name="connsiteX844" fmla="*/ 7339990 w 10440999"/>
              <a:gd name="connsiteY844" fmla="*/ 2186609 h 5857461"/>
              <a:gd name="connsiteX845" fmla="*/ 7459260 w 10440999"/>
              <a:gd name="connsiteY845" fmla="*/ 2120348 h 5857461"/>
              <a:gd name="connsiteX846" fmla="*/ 7538773 w 10440999"/>
              <a:gd name="connsiteY846" fmla="*/ 2107096 h 5857461"/>
              <a:gd name="connsiteX847" fmla="*/ 7658043 w 10440999"/>
              <a:gd name="connsiteY847" fmla="*/ 2054087 h 5857461"/>
              <a:gd name="connsiteX848" fmla="*/ 7817069 w 10440999"/>
              <a:gd name="connsiteY848" fmla="*/ 1948070 h 5857461"/>
              <a:gd name="connsiteX849" fmla="*/ 7989347 w 10440999"/>
              <a:gd name="connsiteY849" fmla="*/ 1895061 h 5857461"/>
              <a:gd name="connsiteX850" fmla="*/ 8082112 w 10440999"/>
              <a:gd name="connsiteY850" fmla="*/ 1842052 h 5857461"/>
              <a:gd name="connsiteX851" fmla="*/ 8174877 w 10440999"/>
              <a:gd name="connsiteY851" fmla="*/ 1815548 h 5857461"/>
              <a:gd name="connsiteX852" fmla="*/ 8612199 w 10440999"/>
              <a:gd name="connsiteY852" fmla="*/ 1630018 h 5857461"/>
              <a:gd name="connsiteX853" fmla="*/ 8678460 w 10440999"/>
              <a:gd name="connsiteY853" fmla="*/ 1590261 h 5857461"/>
              <a:gd name="connsiteX854" fmla="*/ 8863990 w 10440999"/>
              <a:gd name="connsiteY854" fmla="*/ 1378226 h 5857461"/>
              <a:gd name="connsiteX855" fmla="*/ 8916999 w 10440999"/>
              <a:gd name="connsiteY855" fmla="*/ 1311965 h 5857461"/>
              <a:gd name="connsiteX856" fmla="*/ 8983260 w 10440999"/>
              <a:gd name="connsiteY856" fmla="*/ 1152939 h 5857461"/>
              <a:gd name="connsiteX857" fmla="*/ 8956756 w 10440999"/>
              <a:gd name="connsiteY857" fmla="*/ 1060174 h 5857461"/>
              <a:gd name="connsiteX858" fmla="*/ 8810982 w 10440999"/>
              <a:gd name="connsiteY858" fmla="*/ 1007165 h 5857461"/>
              <a:gd name="connsiteX859" fmla="*/ 8280895 w 10440999"/>
              <a:gd name="connsiteY859" fmla="*/ 940905 h 5857461"/>
              <a:gd name="connsiteX860" fmla="*/ 7326738 w 10440999"/>
              <a:gd name="connsiteY860" fmla="*/ 980661 h 5857461"/>
              <a:gd name="connsiteX861" fmla="*/ 7286982 w 10440999"/>
              <a:gd name="connsiteY861" fmla="*/ 1020418 h 5857461"/>
              <a:gd name="connsiteX862" fmla="*/ 7220721 w 10440999"/>
              <a:gd name="connsiteY862" fmla="*/ 1126435 h 5857461"/>
              <a:gd name="connsiteX863" fmla="*/ 7167712 w 10440999"/>
              <a:gd name="connsiteY863" fmla="*/ 1232452 h 5857461"/>
              <a:gd name="connsiteX864" fmla="*/ 7127956 w 10440999"/>
              <a:gd name="connsiteY864" fmla="*/ 1431235 h 5857461"/>
              <a:gd name="connsiteX865" fmla="*/ 7114704 w 10440999"/>
              <a:gd name="connsiteY865" fmla="*/ 1524000 h 5857461"/>
              <a:gd name="connsiteX866" fmla="*/ 7167712 w 10440999"/>
              <a:gd name="connsiteY866" fmla="*/ 1855305 h 5857461"/>
              <a:gd name="connsiteX867" fmla="*/ 7286982 w 10440999"/>
              <a:gd name="connsiteY867" fmla="*/ 2027583 h 5857461"/>
              <a:gd name="connsiteX868" fmla="*/ 7406251 w 10440999"/>
              <a:gd name="connsiteY868" fmla="*/ 2040835 h 5857461"/>
              <a:gd name="connsiteX869" fmla="*/ 7605034 w 10440999"/>
              <a:gd name="connsiteY869" fmla="*/ 2027583 h 5857461"/>
              <a:gd name="connsiteX870" fmla="*/ 7711051 w 10440999"/>
              <a:gd name="connsiteY870" fmla="*/ 1895061 h 5857461"/>
              <a:gd name="connsiteX871" fmla="*/ 7724304 w 10440999"/>
              <a:gd name="connsiteY871" fmla="*/ 1789044 h 5857461"/>
              <a:gd name="connsiteX872" fmla="*/ 7605034 w 10440999"/>
              <a:gd name="connsiteY872" fmla="*/ 1378226 h 5857461"/>
              <a:gd name="connsiteX873" fmla="*/ 7538773 w 10440999"/>
              <a:gd name="connsiteY873" fmla="*/ 1311965 h 5857461"/>
              <a:gd name="connsiteX874" fmla="*/ 7485764 w 10440999"/>
              <a:gd name="connsiteY874" fmla="*/ 1245705 h 5857461"/>
              <a:gd name="connsiteX875" fmla="*/ 7472512 w 10440999"/>
              <a:gd name="connsiteY875" fmla="*/ 1205948 h 5857461"/>
              <a:gd name="connsiteX876" fmla="*/ 7485764 w 10440999"/>
              <a:gd name="connsiteY876" fmla="*/ 1060174 h 5857461"/>
              <a:gd name="connsiteX877" fmla="*/ 7684547 w 10440999"/>
              <a:gd name="connsiteY877" fmla="*/ 914400 h 5857461"/>
              <a:gd name="connsiteX878" fmla="*/ 7817069 w 10440999"/>
              <a:gd name="connsiteY878" fmla="*/ 834887 h 5857461"/>
              <a:gd name="connsiteX879" fmla="*/ 8055608 w 10440999"/>
              <a:gd name="connsiteY879" fmla="*/ 781878 h 5857461"/>
              <a:gd name="connsiteX880" fmla="*/ 8333904 w 10440999"/>
              <a:gd name="connsiteY880" fmla="*/ 728870 h 5857461"/>
              <a:gd name="connsiteX881" fmla="*/ 8426669 w 10440999"/>
              <a:gd name="connsiteY881" fmla="*/ 702365 h 5857461"/>
              <a:gd name="connsiteX882" fmla="*/ 8612199 w 10440999"/>
              <a:gd name="connsiteY882" fmla="*/ 675861 h 5857461"/>
              <a:gd name="connsiteX883" fmla="*/ 8771225 w 10440999"/>
              <a:gd name="connsiteY883" fmla="*/ 636105 h 5857461"/>
              <a:gd name="connsiteX884" fmla="*/ 8916999 w 10440999"/>
              <a:gd name="connsiteY884" fmla="*/ 583096 h 5857461"/>
              <a:gd name="connsiteX885" fmla="*/ 9142286 w 10440999"/>
              <a:gd name="connsiteY885" fmla="*/ 569844 h 5857461"/>
              <a:gd name="connsiteX886" fmla="*/ 9659121 w 10440999"/>
              <a:gd name="connsiteY886" fmla="*/ 556592 h 5857461"/>
              <a:gd name="connsiteX887" fmla="*/ 9725382 w 10440999"/>
              <a:gd name="connsiteY887" fmla="*/ 596348 h 5857461"/>
              <a:gd name="connsiteX888" fmla="*/ 9818147 w 10440999"/>
              <a:gd name="connsiteY888" fmla="*/ 675861 h 5857461"/>
              <a:gd name="connsiteX889" fmla="*/ 9884408 w 10440999"/>
              <a:gd name="connsiteY889" fmla="*/ 781878 h 5857461"/>
              <a:gd name="connsiteX890" fmla="*/ 9910912 w 10440999"/>
              <a:gd name="connsiteY890" fmla="*/ 848139 h 5857461"/>
              <a:gd name="connsiteX891" fmla="*/ 10069938 w 10440999"/>
              <a:gd name="connsiteY891" fmla="*/ 1099931 h 5857461"/>
              <a:gd name="connsiteX892" fmla="*/ 10109695 w 10440999"/>
              <a:gd name="connsiteY892" fmla="*/ 1205948 h 5857461"/>
              <a:gd name="connsiteX893" fmla="*/ 10136199 w 10440999"/>
              <a:gd name="connsiteY893" fmla="*/ 1364974 h 5857461"/>
              <a:gd name="connsiteX894" fmla="*/ 10162704 w 10440999"/>
              <a:gd name="connsiteY894" fmla="*/ 1484244 h 5857461"/>
              <a:gd name="connsiteX895" fmla="*/ 10175956 w 10440999"/>
              <a:gd name="connsiteY895" fmla="*/ 1550505 h 5857461"/>
              <a:gd name="connsiteX896" fmla="*/ 10162704 w 10440999"/>
              <a:gd name="connsiteY896" fmla="*/ 2027583 h 5857461"/>
              <a:gd name="connsiteX897" fmla="*/ 9884408 w 10440999"/>
              <a:gd name="connsiteY897" fmla="*/ 2557670 h 5857461"/>
              <a:gd name="connsiteX898" fmla="*/ 9261556 w 10440999"/>
              <a:gd name="connsiteY898" fmla="*/ 3074505 h 5857461"/>
              <a:gd name="connsiteX899" fmla="*/ 8970008 w 10440999"/>
              <a:gd name="connsiteY899" fmla="*/ 3207026 h 5857461"/>
              <a:gd name="connsiteX900" fmla="*/ 8453173 w 10440999"/>
              <a:gd name="connsiteY900" fmla="*/ 3352800 h 5857461"/>
              <a:gd name="connsiteX901" fmla="*/ 7989347 w 10440999"/>
              <a:gd name="connsiteY901" fmla="*/ 3405809 h 5857461"/>
              <a:gd name="connsiteX902" fmla="*/ 7432756 w 10440999"/>
              <a:gd name="connsiteY902" fmla="*/ 3419061 h 5857461"/>
              <a:gd name="connsiteX903" fmla="*/ 5550947 w 10440999"/>
              <a:gd name="connsiteY903" fmla="*/ 3246783 h 5857461"/>
              <a:gd name="connsiteX904" fmla="*/ 3973938 w 10440999"/>
              <a:gd name="connsiteY904" fmla="*/ 2690192 h 5857461"/>
              <a:gd name="connsiteX905" fmla="*/ 3152304 w 10440999"/>
              <a:gd name="connsiteY905" fmla="*/ 2160105 h 5857461"/>
              <a:gd name="connsiteX906" fmla="*/ 3059538 w 10440999"/>
              <a:gd name="connsiteY906" fmla="*/ 2014331 h 5857461"/>
              <a:gd name="connsiteX907" fmla="*/ 3152304 w 10440999"/>
              <a:gd name="connsiteY907" fmla="*/ 1669774 h 5857461"/>
              <a:gd name="connsiteX908" fmla="*/ 3298077 w 10440999"/>
              <a:gd name="connsiteY908" fmla="*/ 1590261 h 5857461"/>
              <a:gd name="connsiteX909" fmla="*/ 4066704 w 10440999"/>
              <a:gd name="connsiteY909" fmla="*/ 1444487 h 5857461"/>
              <a:gd name="connsiteX910" fmla="*/ 4901590 w 10440999"/>
              <a:gd name="connsiteY910" fmla="*/ 1484244 h 5857461"/>
              <a:gd name="connsiteX911" fmla="*/ 5537695 w 10440999"/>
              <a:gd name="connsiteY911" fmla="*/ 1749287 h 5857461"/>
              <a:gd name="connsiteX912" fmla="*/ 5815990 w 10440999"/>
              <a:gd name="connsiteY912" fmla="*/ 2054087 h 5857461"/>
              <a:gd name="connsiteX913" fmla="*/ 5988269 w 10440999"/>
              <a:gd name="connsiteY913" fmla="*/ 2862470 h 5857461"/>
              <a:gd name="connsiteX914" fmla="*/ 5882251 w 10440999"/>
              <a:gd name="connsiteY914" fmla="*/ 3790122 h 5857461"/>
              <a:gd name="connsiteX915" fmla="*/ 5630460 w 10440999"/>
              <a:gd name="connsiteY915" fmla="*/ 4306957 h 5857461"/>
              <a:gd name="connsiteX916" fmla="*/ 5073869 w 10440999"/>
              <a:gd name="connsiteY916" fmla="*/ 4876800 h 5857461"/>
              <a:gd name="connsiteX917" fmla="*/ 4808825 w 10440999"/>
              <a:gd name="connsiteY917" fmla="*/ 4916557 h 5857461"/>
              <a:gd name="connsiteX918" fmla="*/ 4318495 w 10440999"/>
              <a:gd name="connsiteY918" fmla="*/ 4664765 h 5857461"/>
              <a:gd name="connsiteX919" fmla="*/ 3629382 w 10440999"/>
              <a:gd name="connsiteY919" fmla="*/ 4214192 h 5857461"/>
              <a:gd name="connsiteX920" fmla="*/ 3457104 w 10440999"/>
              <a:gd name="connsiteY920" fmla="*/ 3962400 h 5857461"/>
              <a:gd name="connsiteX921" fmla="*/ 3430599 w 10440999"/>
              <a:gd name="connsiteY921" fmla="*/ 3790122 h 5857461"/>
              <a:gd name="connsiteX922" fmla="*/ 3722147 w 10440999"/>
              <a:gd name="connsiteY922" fmla="*/ 3180522 h 5857461"/>
              <a:gd name="connsiteX923" fmla="*/ 3947434 w 10440999"/>
              <a:gd name="connsiteY923" fmla="*/ 2981739 h 5857461"/>
              <a:gd name="connsiteX924" fmla="*/ 4464269 w 10440999"/>
              <a:gd name="connsiteY924" fmla="*/ 2743200 h 5857461"/>
              <a:gd name="connsiteX925" fmla="*/ 5060617 w 10440999"/>
              <a:gd name="connsiteY925" fmla="*/ 2663687 h 5857461"/>
              <a:gd name="connsiteX926" fmla="*/ 6399086 w 10440999"/>
              <a:gd name="connsiteY926" fmla="*/ 2941983 h 5857461"/>
              <a:gd name="connsiteX927" fmla="*/ 6717138 w 10440999"/>
              <a:gd name="connsiteY927" fmla="*/ 3286539 h 5857461"/>
              <a:gd name="connsiteX928" fmla="*/ 6836408 w 10440999"/>
              <a:gd name="connsiteY928" fmla="*/ 3564835 h 5857461"/>
              <a:gd name="connsiteX929" fmla="*/ 6809904 w 10440999"/>
              <a:gd name="connsiteY929" fmla="*/ 4240696 h 5857461"/>
              <a:gd name="connsiteX930" fmla="*/ 6650877 w 10440999"/>
              <a:gd name="connsiteY930" fmla="*/ 4611757 h 5857461"/>
              <a:gd name="connsiteX931" fmla="*/ 6505104 w 10440999"/>
              <a:gd name="connsiteY931" fmla="*/ 4797287 h 5857461"/>
              <a:gd name="connsiteX932" fmla="*/ 6293069 w 10440999"/>
              <a:gd name="connsiteY932" fmla="*/ 4863548 h 5857461"/>
              <a:gd name="connsiteX933" fmla="*/ 3655886 w 10440999"/>
              <a:gd name="connsiteY933" fmla="*/ 3710609 h 5857461"/>
              <a:gd name="connsiteX934" fmla="*/ 2516199 w 10440999"/>
              <a:gd name="connsiteY934" fmla="*/ 3180522 h 5857461"/>
              <a:gd name="connsiteX935" fmla="*/ 2290912 w 10440999"/>
              <a:gd name="connsiteY935" fmla="*/ 2941983 h 5857461"/>
              <a:gd name="connsiteX936" fmla="*/ 2251156 w 10440999"/>
              <a:gd name="connsiteY936" fmla="*/ 2796209 h 5857461"/>
              <a:gd name="connsiteX937" fmla="*/ 2463190 w 10440999"/>
              <a:gd name="connsiteY937" fmla="*/ 2504661 h 5857461"/>
              <a:gd name="connsiteX938" fmla="*/ 2608964 w 10440999"/>
              <a:gd name="connsiteY938" fmla="*/ 2491409 h 5857461"/>
              <a:gd name="connsiteX939" fmla="*/ 3271573 w 10440999"/>
              <a:gd name="connsiteY939" fmla="*/ 2557670 h 5857461"/>
              <a:gd name="connsiteX940" fmla="*/ 4093208 w 10440999"/>
              <a:gd name="connsiteY940" fmla="*/ 3273287 h 5857461"/>
              <a:gd name="connsiteX941" fmla="*/ 4225730 w 10440999"/>
              <a:gd name="connsiteY941" fmla="*/ 3684105 h 5857461"/>
              <a:gd name="connsiteX942" fmla="*/ 3894425 w 10440999"/>
              <a:gd name="connsiteY942" fmla="*/ 4399722 h 5857461"/>
              <a:gd name="connsiteX943" fmla="*/ 3616130 w 10440999"/>
              <a:gd name="connsiteY943" fmla="*/ 4532244 h 5857461"/>
              <a:gd name="connsiteX944" fmla="*/ 3390843 w 10440999"/>
              <a:gd name="connsiteY944" fmla="*/ 4558748 h 5857461"/>
              <a:gd name="connsiteX945" fmla="*/ 2980025 w 10440999"/>
              <a:gd name="connsiteY945" fmla="*/ 4452731 h 5857461"/>
              <a:gd name="connsiteX946" fmla="*/ 1747573 w 10440999"/>
              <a:gd name="connsiteY946" fmla="*/ 3803374 h 5857461"/>
              <a:gd name="connsiteX947" fmla="*/ 1442773 w 10440999"/>
              <a:gd name="connsiteY947" fmla="*/ 3657600 h 5857461"/>
              <a:gd name="connsiteX948" fmla="*/ 1177730 w 10440999"/>
              <a:gd name="connsiteY948" fmla="*/ 3511826 h 5857461"/>
              <a:gd name="connsiteX949" fmla="*/ 1151225 w 10440999"/>
              <a:gd name="connsiteY949" fmla="*/ 3485322 h 5857461"/>
              <a:gd name="connsiteX950" fmla="*/ 1190982 w 10440999"/>
              <a:gd name="connsiteY950" fmla="*/ 3511826 h 5857461"/>
              <a:gd name="connsiteX951" fmla="*/ 1296999 w 10440999"/>
              <a:gd name="connsiteY951" fmla="*/ 3631096 h 5857461"/>
              <a:gd name="connsiteX952" fmla="*/ 1615051 w 10440999"/>
              <a:gd name="connsiteY952" fmla="*/ 3843131 h 5857461"/>
              <a:gd name="connsiteX953" fmla="*/ 2542704 w 10440999"/>
              <a:gd name="connsiteY953" fmla="*/ 4412974 h 5857461"/>
              <a:gd name="connsiteX954" fmla="*/ 2224651 w 10440999"/>
              <a:gd name="connsiteY954" fmla="*/ 4532244 h 5857461"/>
              <a:gd name="connsiteX955" fmla="*/ 1893347 w 10440999"/>
              <a:gd name="connsiteY955" fmla="*/ 4373218 h 5857461"/>
              <a:gd name="connsiteX956" fmla="*/ 1800582 w 10440999"/>
              <a:gd name="connsiteY956" fmla="*/ 4320209 h 585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Lst>
            <a:rect l="l" t="t" r="r" b="b"/>
            <a:pathLst>
              <a:path w="10440999" h="5857461">
                <a:moveTo>
                  <a:pt x="4610043" y="609600"/>
                </a:moveTo>
                <a:cubicBezTo>
                  <a:pt x="4587956" y="591931"/>
                  <a:pt x="4567768" y="571583"/>
                  <a:pt x="4543782" y="556592"/>
                </a:cubicBezTo>
                <a:cubicBezTo>
                  <a:pt x="4531105" y="548669"/>
                  <a:pt x="4459743" y="532268"/>
                  <a:pt x="4451017" y="530087"/>
                </a:cubicBezTo>
                <a:cubicBezTo>
                  <a:pt x="4437765" y="521252"/>
                  <a:pt x="4426626" y="507774"/>
                  <a:pt x="4411260" y="503583"/>
                </a:cubicBezTo>
                <a:cubicBezTo>
                  <a:pt x="4374532" y="493566"/>
                  <a:pt x="4158412" y="478602"/>
                  <a:pt x="4146217" y="477078"/>
                </a:cubicBezTo>
                <a:cubicBezTo>
                  <a:pt x="3685913" y="419539"/>
                  <a:pt x="4270547" y="476334"/>
                  <a:pt x="3841417" y="437322"/>
                </a:cubicBezTo>
                <a:cubicBezTo>
                  <a:pt x="3828165" y="432905"/>
                  <a:pt x="3815585" y="425184"/>
                  <a:pt x="3801660" y="424070"/>
                </a:cubicBezTo>
                <a:cubicBezTo>
                  <a:pt x="3435371" y="394767"/>
                  <a:pt x="3408019" y="418288"/>
                  <a:pt x="2966773" y="450574"/>
                </a:cubicBezTo>
                <a:cubicBezTo>
                  <a:pt x="2839741" y="482331"/>
                  <a:pt x="2997212" y="440427"/>
                  <a:pt x="2847504" y="490331"/>
                </a:cubicBezTo>
                <a:cubicBezTo>
                  <a:pt x="2830225" y="496091"/>
                  <a:pt x="2811903" y="498227"/>
                  <a:pt x="2794495" y="503583"/>
                </a:cubicBezTo>
                <a:cubicBezTo>
                  <a:pt x="2754441" y="515907"/>
                  <a:pt x="2714339" y="528295"/>
                  <a:pt x="2675225" y="543339"/>
                </a:cubicBezTo>
                <a:cubicBezTo>
                  <a:pt x="2656787" y="550431"/>
                  <a:pt x="2640714" y="562907"/>
                  <a:pt x="2622217" y="569844"/>
                </a:cubicBezTo>
                <a:cubicBezTo>
                  <a:pt x="2605163" y="576239"/>
                  <a:pt x="2586653" y="577862"/>
                  <a:pt x="2569208" y="583096"/>
                </a:cubicBezTo>
                <a:cubicBezTo>
                  <a:pt x="2434698" y="623448"/>
                  <a:pt x="2544202" y="598699"/>
                  <a:pt x="2423434" y="622852"/>
                </a:cubicBezTo>
                <a:cubicBezTo>
                  <a:pt x="2410182" y="636104"/>
                  <a:pt x="2399570" y="652676"/>
                  <a:pt x="2383677" y="662609"/>
                </a:cubicBezTo>
                <a:cubicBezTo>
                  <a:pt x="2363505" y="675217"/>
                  <a:pt x="2339155" y="679452"/>
                  <a:pt x="2317417" y="689113"/>
                </a:cubicBezTo>
                <a:cubicBezTo>
                  <a:pt x="2299364" y="697136"/>
                  <a:pt x="2281161" y="705148"/>
                  <a:pt x="2264408" y="715618"/>
                </a:cubicBezTo>
                <a:cubicBezTo>
                  <a:pt x="2245678" y="727324"/>
                  <a:pt x="2230129" y="743668"/>
                  <a:pt x="2211399" y="755374"/>
                </a:cubicBezTo>
                <a:cubicBezTo>
                  <a:pt x="2119593" y="812752"/>
                  <a:pt x="2195484" y="746550"/>
                  <a:pt x="2105382" y="821635"/>
                </a:cubicBezTo>
                <a:cubicBezTo>
                  <a:pt x="2075360" y="846654"/>
                  <a:pt x="2037348" y="898954"/>
                  <a:pt x="2025869" y="927652"/>
                </a:cubicBezTo>
                <a:cubicBezTo>
                  <a:pt x="2017034" y="949739"/>
                  <a:pt x="2011166" y="973259"/>
                  <a:pt x="1999364" y="993913"/>
                </a:cubicBezTo>
                <a:cubicBezTo>
                  <a:pt x="1993165" y="1004761"/>
                  <a:pt x="1979791" y="1010022"/>
                  <a:pt x="1972860" y="1020418"/>
                </a:cubicBezTo>
                <a:cubicBezTo>
                  <a:pt x="1961902" y="1036855"/>
                  <a:pt x="1954138" y="1055268"/>
                  <a:pt x="1946356" y="1073426"/>
                </a:cubicBezTo>
                <a:cubicBezTo>
                  <a:pt x="1927615" y="1117156"/>
                  <a:pt x="1904886" y="1159792"/>
                  <a:pt x="1893347" y="1205948"/>
                </a:cubicBezTo>
                <a:cubicBezTo>
                  <a:pt x="1876707" y="1272509"/>
                  <a:pt x="1885855" y="1241678"/>
                  <a:pt x="1866843" y="1298713"/>
                </a:cubicBezTo>
                <a:cubicBezTo>
                  <a:pt x="1871260" y="1475409"/>
                  <a:pt x="1871883" y="1652240"/>
                  <a:pt x="1880095" y="1828800"/>
                </a:cubicBezTo>
                <a:cubicBezTo>
                  <a:pt x="1881533" y="1859709"/>
                  <a:pt x="1904811" y="1884249"/>
                  <a:pt x="1919851" y="1908313"/>
                </a:cubicBezTo>
                <a:cubicBezTo>
                  <a:pt x="1933503" y="1930155"/>
                  <a:pt x="1947099" y="1952058"/>
                  <a:pt x="1959608" y="1974574"/>
                </a:cubicBezTo>
                <a:cubicBezTo>
                  <a:pt x="1969202" y="1991843"/>
                  <a:pt x="1978330" y="2009425"/>
                  <a:pt x="1986112" y="2027583"/>
                </a:cubicBezTo>
                <a:cubicBezTo>
                  <a:pt x="1991615" y="2040422"/>
                  <a:pt x="1991615" y="2055716"/>
                  <a:pt x="1999364" y="2067339"/>
                </a:cubicBezTo>
                <a:cubicBezTo>
                  <a:pt x="2028218" y="2110619"/>
                  <a:pt x="2055383" y="2110105"/>
                  <a:pt x="2092130" y="2146852"/>
                </a:cubicBezTo>
                <a:cubicBezTo>
                  <a:pt x="2107748" y="2162470"/>
                  <a:pt x="2115378" y="2185187"/>
                  <a:pt x="2131886" y="2199861"/>
                </a:cubicBezTo>
                <a:cubicBezTo>
                  <a:pt x="2224877" y="2282521"/>
                  <a:pt x="2186539" y="2228751"/>
                  <a:pt x="2277660" y="2279374"/>
                </a:cubicBezTo>
                <a:cubicBezTo>
                  <a:pt x="2296968" y="2290100"/>
                  <a:pt x="2311361" y="2308405"/>
                  <a:pt x="2330669" y="2319131"/>
                </a:cubicBezTo>
                <a:cubicBezTo>
                  <a:pt x="2379703" y="2346372"/>
                  <a:pt x="2409717" y="2348192"/>
                  <a:pt x="2463190" y="2358887"/>
                </a:cubicBezTo>
                <a:cubicBezTo>
                  <a:pt x="2574202" y="2406464"/>
                  <a:pt x="2589844" y="2417054"/>
                  <a:pt x="2728234" y="2451652"/>
                </a:cubicBezTo>
                <a:cubicBezTo>
                  <a:pt x="2758537" y="2459228"/>
                  <a:pt x="2790077" y="2460487"/>
                  <a:pt x="2820999" y="2464905"/>
                </a:cubicBezTo>
                <a:cubicBezTo>
                  <a:pt x="3127269" y="2587411"/>
                  <a:pt x="2782517" y="2463714"/>
                  <a:pt x="3086043" y="2531165"/>
                </a:cubicBezTo>
                <a:cubicBezTo>
                  <a:pt x="3122886" y="2539352"/>
                  <a:pt x="3156070" y="2559557"/>
                  <a:pt x="3192060" y="2570922"/>
                </a:cubicBezTo>
                <a:cubicBezTo>
                  <a:pt x="3240088" y="2586089"/>
                  <a:pt x="3289650" y="2596013"/>
                  <a:pt x="3337834" y="2610678"/>
                </a:cubicBezTo>
                <a:cubicBezTo>
                  <a:pt x="3391289" y="2626947"/>
                  <a:pt x="3442259" y="2651817"/>
                  <a:pt x="3496860" y="2663687"/>
                </a:cubicBezTo>
                <a:cubicBezTo>
                  <a:pt x="3544538" y="2674052"/>
                  <a:pt x="3594043" y="2672522"/>
                  <a:pt x="3642634" y="2676939"/>
                </a:cubicBezTo>
                <a:cubicBezTo>
                  <a:pt x="3686808" y="2690191"/>
                  <a:pt x="3731404" y="2702112"/>
                  <a:pt x="3775156" y="2716696"/>
                </a:cubicBezTo>
                <a:cubicBezTo>
                  <a:pt x="3810961" y="2728631"/>
                  <a:pt x="3844808" y="2746351"/>
                  <a:pt x="3881173" y="2756452"/>
                </a:cubicBezTo>
                <a:cubicBezTo>
                  <a:pt x="3924578" y="2768509"/>
                  <a:pt x="3969844" y="2772639"/>
                  <a:pt x="4013695" y="2782957"/>
                </a:cubicBezTo>
                <a:cubicBezTo>
                  <a:pt x="4044999" y="2790323"/>
                  <a:pt x="4074926" y="2803154"/>
                  <a:pt x="4106460" y="2809461"/>
                </a:cubicBezTo>
                <a:cubicBezTo>
                  <a:pt x="4143978" y="2816964"/>
                  <a:pt x="4317339" y="2833199"/>
                  <a:pt x="4344999" y="2835965"/>
                </a:cubicBezTo>
                <a:cubicBezTo>
                  <a:pt x="4640733" y="2920463"/>
                  <a:pt x="4471424" y="2882554"/>
                  <a:pt x="5100373" y="2835965"/>
                </a:cubicBezTo>
                <a:cubicBezTo>
                  <a:pt x="5135236" y="2833383"/>
                  <a:pt x="5200161" y="2769440"/>
                  <a:pt x="5219643" y="2756452"/>
                </a:cubicBezTo>
                <a:cubicBezTo>
                  <a:pt x="5236080" y="2745494"/>
                  <a:pt x="5256576" y="2741430"/>
                  <a:pt x="5272651" y="2729948"/>
                </a:cubicBezTo>
                <a:cubicBezTo>
                  <a:pt x="5287902" y="2719055"/>
                  <a:pt x="5298304" y="2702533"/>
                  <a:pt x="5312408" y="2690192"/>
                </a:cubicBezTo>
                <a:cubicBezTo>
                  <a:pt x="5333695" y="2671566"/>
                  <a:pt x="5355497" y="2653404"/>
                  <a:pt x="5378669" y="2637183"/>
                </a:cubicBezTo>
                <a:cubicBezTo>
                  <a:pt x="5399770" y="2622412"/>
                  <a:pt x="5425373" y="2614189"/>
                  <a:pt x="5444930" y="2597426"/>
                </a:cubicBezTo>
                <a:cubicBezTo>
                  <a:pt x="5487618" y="2560836"/>
                  <a:pt x="5517418" y="2509345"/>
                  <a:pt x="5564199" y="2478157"/>
                </a:cubicBezTo>
                <a:cubicBezTo>
                  <a:pt x="5648241" y="2422128"/>
                  <a:pt x="5677839" y="2406150"/>
                  <a:pt x="5762982" y="2292626"/>
                </a:cubicBezTo>
                <a:cubicBezTo>
                  <a:pt x="5776234" y="2274957"/>
                  <a:pt x="5787813" y="2255899"/>
                  <a:pt x="5802738" y="2239618"/>
                </a:cubicBezTo>
                <a:cubicBezTo>
                  <a:pt x="5836509" y="2202777"/>
                  <a:pt x="5886405" y="2178301"/>
                  <a:pt x="5908756" y="2133600"/>
                </a:cubicBezTo>
                <a:cubicBezTo>
                  <a:pt x="5917591" y="2115931"/>
                  <a:pt x="5924302" y="2097029"/>
                  <a:pt x="5935260" y="2080592"/>
                </a:cubicBezTo>
                <a:cubicBezTo>
                  <a:pt x="6016209" y="1959167"/>
                  <a:pt x="5892178" y="2193256"/>
                  <a:pt x="5988269" y="2001078"/>
                </a:cubicBezTo>
                <a:cubicBezTo>
                  <a:pt x="6033892" y="1818587"/>
                  <a:pt x="6026102" y="1870158"/>
                  <a:pt x="5988269" y="1510748"/>
                </a:cubicBezTo>
                <a:cubicBezTo>
                  <a:pt x="5985573" y="1485132"/>
                  <a:pt x="5965382" y="1463952"/>
                  <a:pt x="5948512" y="1444487"/>
                </a:cubicBezTo>
                <a:cubicBezTo>
                  <a:pt x="5907597" y="1397278"/>
                  <a:pt x="5860164" y="1356139"/>
                  <a:pt x="5815990" y="1311965"/>
                </a:cubicBezTo>
                <a:cubicBezTo>
                  <a:pt x="5721545" y="1217520"/>
                  <a:pt x="5828734" y="1319511"/>
                  <a:pt x="5736477" y="1245705"/>
                </a:cubicBezTo>
                <a:cubicBezTo>
                  <a:pt x="5726721" y="1237900"/>
                  <a:pt x="5720568" y="1225822"/>
                  <a:pt x="5709973" y="1219200"/>
                </a:cubicBezTo>
                <a:cubicBezTo>
                  <a:pt x="5678452" y="1199499"/>
                  <a:pt x="5529944" y="1133468"/>
                  <a:pt x="5511190" y="1126435"/>
                </a:cubicBezTo>
                <a:cubicBezTo>
                  <a:pt x="5481079" y="1115143"/>
                  <a:pt x="5448440" y="1111475"/>
                  <a:pt x="5418425" y="1099931"/>
                </a:cubicBezTo>
                <a:cubicBezTo>
                  <a:pt x="5390767" y="1089293"/>
                  <a:pt x="5366570" y="1070812"/>
                  <a:pt x="5338912" y="1060174"/>
                </a:cubicBezTo>
                <a:cubicBezTo>
                  <a:pt x="5274131" y="1035258"/>
                  <a:pt x="5232900" y="1031462"/>
                  <a:pt x="5166634" y="1020418"/>
                </a:cubicBezTo>
                <a:cubicBezTo>
                  <a:pt x="5148964" y="1011583"/>
                  <a:pt x="5132367" y="1000160"/>
                  <a:pt x="5113625" y="993913"/>
                </a:cubicBezTo>
                <a:cubicBezTo>
                  <a:pt x="5032627" y="966913"/>
                  <a:pt x="4787090" y="967647"/>
                  <a:pt x="4782321" y="967409"/>
                </a:cubicBezTo>
                <a:cubicBezTo>
                  <a:pt x="4751399" y="954157"/>
                  <a:pt x="4723191" y="928318"/>
                  <a:pt x="4689556" y="927652"/>
                </a:cubicBezTo>
                <a:cubicBezTo>
                  <a:pt x="3624731" y="906567"/>
                  <a:pt x="3840017" y="874878"/>
                  <a:pt x="3364338" y="954157"/>
                </a:cubicBezTo>
                <a:cubicBezTo>
                  <a:pt x="3346669" y="962992"/>
                  <a:pt x="3329672" y="973324"/>
                  <a:pt x="3311330" y="980661"/>
                </a:cubicBezTo>
                <a:cubicBezTo>
                  <a:pt x="3285390" y="991037"/>
                  <a:pt x="3255774" y="992791"/>
                  <a:pt x="3231817" y="1007165"/>
                </a:cubicBezTo>
                <a:cubicBezTo>
                  <a:pt x="3149938" y="1056293"/>
                  <a:pt x="3190545" y="1040675"/>
                  <a:pt x="3112547" y="1060174"/>
                </a:cubicBezTo>
                <a:lnTo>
                  <a:pt x="2927017" y="1152939"/>
                </a:lnTo>
                <a:cubicBezTo>
                  <a:pt x="2909347" y="1161774"/>
                  <a:pt x="2889812" y="1167591"/>
                  <a:pt x="2874008" y="1179444"/>
                </a:cubicBezTo>
                <a:cubicBezTo>
                  <a:pt x="2856338" y="1192696"/>
                  <a:pt x="2839159" y="1206628"/>
                  <a:pt x="2820999" y="1219200"/>
                </a:cubicBezTo>
                <a:cubicBezTo>
                  <a:pt x="2781714" y="1246397"/>
                  <a:pt x="2730399" y="1260488"/>
                  <a:pt x="2701730" y="1298713"/>
                </a:cubicBezTo>
                <a:cubicBezTo>
                  <a:pt x="2677309" y="1331274"/>
                  <a:pt x="2643277" y="1381855"/>
                  <a:pt x="2608964" y="1404731"/>
                </a:cubicBezTo>
                <a:cubicBezTo>
                  <a:pt x="2589171" y="1417926"/>
                  <a:pt x="2564791" y="1422400"/>
                  <a:pt x="2542704" y="1431235"/>
                </a:cubicBezTo>
                <a:cubicBezTo>
                  <a:pt x="2433847" y="1567305"/>
                  <a:pt x="2540452" y="1427986"/>
                  <a:pt x="2449938" y="1563757"/>
                </a:cubicBezTo>
                <a:cubicBezTo>
                  <a:pt x="2437686" y="1582134"/>
                  <a:pt x="2421888" y="1598036"/>
                  <a:pt x="2410182" y="1616765"/>
                </a:cubicBezTo>
                <a:cubicBezTo>
                  <a:pt x="2399712" y="1633517"/>
                  <a:pt x="2393841" y="1652834"/>
                  <a:pt x="2383677" y="1669774"/>
                </a:cubicBezTo>
                <a:cubicBezTo>
                  <a:pt x="2367288" y="1697089"/>
                  <a:pt x="2330669" y="1749287"/>
                  <a:pt x="2330669" y="1749287"/>
                </a:cubicBezTo>
                <a:cubicBezTo>
                  <a:pt x="2294000" y="1895961"/>
                  <a:pt x="2292645" y="1820747"/>
                  <a:pt x="2343921" y="1974574"/>
                </a:cubicBezTo>
                <a:lnTo>
                  <a:pt x="4000443" y="1961322"/>
                </a:lnTo>
                <a:cubicBezTo>
                  <a:pt x="4027310" y="1960912"/>
                  <a:pt x="4053888" y="1954587"/>
                  <a:pt x="4079956" y="1948070"/>
                </a:cubicBezTo>
                <a:cubicBezTo>
                  <a:pt x="4157611" y="1928656"/>
                  <a:pt x="4227588" y="1887971"/>
                  <a:pt x="4305243" y="1868557"/>
                </a:cubicBezTo>
                <a:cubicBezTo>
                  <a:pt x="4348946" y="1857631"/>
                  <a:pt x="4394061" y="1852978"/>
                  <a:pt x="4437764" y="1842052"/>
                </a:cubicBezTo>
                <a:cubicBezTo>
                  <a:pt x="4464868" y="1835276"/>
                  <a:pt x="4490282" y="1822746"/>
                  <a:pt x="4517277" y="1815548"/>
                </a:cubicBezTo>
                <a:cubicBezTo>
                  <a:pt x="4556628" y="1805054"/>
                  <a:pt x="4597388" y="1800232"/>
                  <a:pt x="4636547" y="1789044"/>
                </a:cubicBezTo>
                <a:cubicBezTo>
                  <a:pt x="4659420" y="1782509"/>
                  <a:pt x="4680452" y="1770669"/>
                  <a:pt x="4702808" y="1762539"/>
                </a:cubicBezTo>
                <a:cubicBezTo>
                  <a:pt x="4785005" y="1732649"/>
                  <a:pt x="4769990" y="1738501"/>
                  <a:pt x="4848582" y="1722783"/>
                </a:cubicBezTo>
                <a:cubicBezTo>
                  <a:pt x="4951524" y="1681605"/>
                  <a:pt x="4893572" y="1706914"/>
                  <a:pt x="5020860" y="1643270"/>
                </a:cubicBezTo>
                <a:cubicBezTo>
                  <a:pt x="5038530" y="1634435"/>
                  <a:pt x="5057431" y="1627723"/>
                  <a:pt x="5073869" y="1616765"/>
                </a:cubicBezTo>
                <a:lnTo>
                  <a:pt x="5153382" y="1563757"/>
                </a:lnTo>
                <a:cubicBezTo>
                  <a:pt x="5173384" y="1483749"/>
                  <a:pt x="5185909" y="1477616"/>
                  <a:pt x="5113625" y="1378226"/>
                </a:cubicBezTo>
                <a:cubicBezTo>
                  <a:pt x="5102913" y="1363496"/>
                  <a:pt x="5077429" y="1371979"/>
                  <a:pt x="5060617" y="1364974"/>
                </a:cubicBezTo>
                <a:cubicBezTo>
                  <a:pt x="5024146" y="1349778"/>
                  <a:pt x="4991808" y="1325254"/>
                  <a:pt x="4954599" y="1311965"/>
                </a:cubicBezTo>
                <a:cubicBezTo>
                  <a:pt x="4929294" y="1302928"/>
                  <a:pt x="4901434" y="1303983"/>
                  <a:pt x="4875086" y="1298713"/>
                </a:cubicBezTo>
                <a:cubicBezTo>
                  <a:pt x="4835151" y="1290726"/>
                  <a:pt x="4796186" y="1277591"/>
                  <a:pt x="4755817" y="1272209"/>
                </a:cubicBezTo>
                <a:cubicBezTo>
                  <a:pt x="4663449" y="1259893"/>
                  <a:pt x="4477521" y="1245705"/>
                  <a:pt x="4477521" y="1245705"/>
                </a:cubicBezTo>
                <a:cubicBezTo>
                  <a:pt x="4131961" y="1182874"/>
                  <a:pt x="4530881" y="1250935"/>
                  <a:pt x="4185973" y="1205948"/>
                </a:cubicBezTo>
                <a:cubicBezTo>
                  <a:pt x="4132685" y="1198997"/>
                  <a:pt x="4080319" y="1185723"/>
                  <a:pt x="4026947" y="1179444"/>
                </a:cubicBezTo>
                <a:cubicBezTo>
                  <a:pt x="3854951" y="1159209"/>
                  <a:pt x="3682390" y="1144105"/>
                  <a:pt x="3510112" y="1126435"/>
                </a:cubicBezTo>
                <a:lnTo>
                  <a:pt x="1800582" y="1139687"/>
                </a:lnTo>
                <a:cubicBezTo>
                  <a:pt x="1776799" y="1140219"/>
                  <a:pt x="1757194" y="1159657"/>
                  <a:pt x="1734321" y="1166192"/>
                </a:cubicBezTo>
                <a:cubicBezTo>
                  <a:pt x="1695162" y="1177380"/>
                  <a:pt x="1653517" y="1179317"/>
                  <a:pt x="1615051" y="1192696"/>
                </a:cubicBezTo>
                <a:cubicBezTo>
                  <a:pt x="1551502" y="1214800"/>
                  <a:pt x="1495202" y="1257613"/>
                  <a:pt x="1429521" y="1272209"/>
                </a:cubicBezTo>
                <a:cubicBezTo>
                  <a:pt x="1337358" y="1292689"/>
                  <a:pt x="1311583" y="1294124"/>
                  <a:pt x="1230738" y="1325218"/>
                </a:cubicBezTo>
                <a:cubicBezTo>
                  <a:pt x="717018" y="1522803"/>
                  <a:pt x="1619800" y="1182846"/>
                  <a:pt x="1031956" y="1417983"/>
                </a:cubicBezTo>
                <a:cubicBezTo>
                  <a:pt x="1002097" y="1429927"/>
                  <a:pt x="970112" y="1435652"/>
                  <a:pt x="939190" y="1444487"/>
                </a:cubicBezTo>
                <a:cubicBezTo>
                  <a:pt x="903851" y="1466574"/>
                  <a:pt x="869944" y="1491137"/>
                  <a:pt x="833173" y="1510748"/>
                </a:cubicBezTo>
                <a:cubicBezTo>
                  <a:pt x="743931" y="1558344"/>
                  <a:pt x="729036" y="1546578"/>
                  <a:pt x="634390" y="1590261"/>
                </a:cubicBezTo>
                <a:cubicBezTo>
                  <a:pt x="446733" y="1676872"/>
                  <a:pt x="698255" y="1586643"/>
                  <a:pt x="488617" y="1656522"/>
                </a:cubicBezTo>
                <a:cubicBezTo>
                  <a:pt x="462113" y="1674192"/>
                  <a:pt x="435978" y="1692429"/>
                  <a:pt x="409104" y="1709531"/>
                </a:cubicBezTo>
                <a:cubicBezTo>
                  <a:pt x="387373" y="1723360"/>
                  <a:pt x="364685" y="1735636"/>
                  <a:pt x="342843" y="1749287"/>
                </a:cubicBezTo>
                <a:cubicBezTo>
                  <a:pt x="317032" y="1765419"/>
                  <a:pt x="271004" y="1797610"/>
                  <a:pt x="250077" y="1815548"/>
                </a:cubicBezTo>
                <a:cubicBezTo>
                  <a:pt x="182327" y="1873620"/>
                  <a:pt x="234937" y="1833718"/>
                  <a:pt x="183817" y="1895061"/>
                </a:cubicBezTo>
                <a:cubicBezTo>
                  <a:pt x="171819" y="1909459"/>
                  <a:pt x="154953" y="1919567"/>
                  <a:pt x="144060" y="1934818"/>
                </a:cubicBezTo>
                <a:cubicBezTo>
                  <a:pt x="132578" y="1950893"/>
                  <a:pt x="127150" y="1970557"/>
                  <a:pt x="117556" y="1987826"/>
                </a:cubicBezTo>
                <a:cubicBezTo>
                  <a:pt x="105047" y="2010342"/>
                  <a:pt x="88458" y="2030638"/>
                  <a:pt x="77799" y="2054087"/>
                </a:cubicBezTo>
                <a:cubicBezTo>
                  <a:pt x="63697" y="2085112"/>
                  <a:pt x="32989" y="2197669"/>
                  <a:pt x="24790" y="2226365"/>
                </a:cubicBezTo>
                <a:cubicBezTo>
                  <a:pt x="-17140" y="2519880"/>
                  <a:pt x="1964" y="2350366"/>
                  <a:pt x="24790" y="2955235"/>
                </a:cubicBezTo>
                <a:cubicBezTo>
                  <a:pt x="27083" y="3015987"/>
                  <a:pt x="35507" y="3017693"/>
                  <a:pt x="64547" y="3061252"/>
                </a:cubicBezTo>
                <a:cubicBezTo>
                  <a:pt x="83925" y="3158142"/>
                  <a:pt x="61872" y="3111586"/>
                  <a:pt x="144060" y="3193774"/>
                </a:cubicBezTo>
                <a:cubicBezTo>
                  <a:pt x="193364" y="3243078"/>
                  <a:pt x="209713" y="3266357"/>
                  <a:pt x="276582" y="3299792"/>
                </a:cubicBezTo>
                <a:cubicBezTo>
                  <a:pt x="364032" y="3343517"/>
                  <a:pt x="376501" y="3337235"/>
                  <a:pt x="462112" y="3352800"/>
                </a:cubicBezTo>
                <a:cubicBezTo>
                  <a:pt x="596306" y="3377199"/>
                  <a:pt x="457869" y="3359001"/>
                  <a:pt x="660895" y="3379305"/>
                </a:cubicBezTo>
                <a:cubicBezTo>
                  <a:pt x="691817" y="3392557"/>
                  <a:pt x="720913" y="3411356"/>
                  <a:pt x="753660" y="3419061"/>
                </a:cubicBezTo>
                <a:cubicBezTo>
                  <a:pt x="792918" y="3428298"/>
                  <a:pt x="1080240" y="3445250"/>
                  <a:pt x="1084964" y="3445565"/>
                </a:cubicBezTo>
                <a:cubicBezTo>
                  <a:pt x="1164477" y="3463235"/>
                  <a:pt x="1243048" y="3485870"/>
                  <a:pt x="1323504" y="3498574"/>
                </a:cubicBezTo>
                <a:cubicBezTo>
                  <a:pt x="1411206" y="3512422"/>
                  <a:pt x="1588547" y="3525078"/>
                  <a:pt x="1588547" y="3525078"/>
                </a:cubicBezTo>
                <a:cubicBezTo>
                  <a:pt x="1799518" y="3567273"/>
                  <a:pt x="1676295" y="3546608"/>
                  <a:pt x="1959608" y="3578087"/>
                </a:cubicBezTo>
                <a:cubicBezTo>
                  <a:pt x="1999364" y="3582504"/>
                  <a:pt x="2039653" y="3583494"/>
                  <a:pt x="2078877" y="3591339"/>
                </a:cubicBezTo>
                <a:cubicBezTo>
                  <a:pt x="2154671" y="3606498"/>
                  <a:pt x="2239155" y="3626748"/>
                  <a:pt x="2317417" y="3631096"/>
                </a:cubicBezTo>
                <a:cubicBezTo>
                  <a:pt x="2440992" y="3637961"/>
                  <a:pt x="2564790" y="3639931"/>
                  <a:pt x="2688477" y="3644348"/>
                </a:cubicBezTo>
                <a:cubicBezTo>
                  <a:pt x="2988860" y="3639931"/>
                  <a:pt x="3289426" y="3642496"/>
                  <a:pt x="3589625" y="3631096"/>
                </a:cubicBezTo>
                <a:cubicBezTo>
                  <a:pt x="3938781" y="3617837"/>
                  <a:pt x="3586689" y="3615552"/>
                  <a:pt x="3814912" y="3564835"/>
                </a:cubicBezTo>
                <a:cubicBezTo>
                  <a:pt x="3832344" y="3560961"/>
                  <a:pt x="4157942" y="3538440"/>
                  <a:pt x="4159469" y="3538331"/>
                </a:cubicBezTo>
                <a:cubicBezTo>
                  <a:pt x="4415025" y="3422169"/>
                  <a:pt x="4207603" y="3505860"/>
                  <a:pt x="4570286" y="3405809"/>
                </a:cubicBezTo>
                <a:cubicBezTo>
                  <a:pt x="4657608" y="3381720"/>
                  <a:pt x="4899532" y="3286728"/>
                  <a:pt x="4941347" y="3273287"/>
                </a:cubicBezTo>
                <a:cubicBezTo>
                  <a:pt x="4980120" y="3260824"/>
                  <a:pt x="5020860" y="3255618"/>
                  <a:pt x="5060617" y="3246783"/>
                </a:cubicBezTo>
                <a:cubicBezTo>
                  <a:pt x="5104791" y="3224696"/>
                  <a:pt x="5147744" y="3199977"/>
                  <a:pt x="5193138" y="3180522"/>
                </a:cubicBezTo>
                <a:cubicBezTo>
                  <a:pt x="5249503" y="3156365"/>
                  <a:pt x="5359869" y="3128296"/>
                  <a:pt x="5418425" y="3087757"/>
                </a:cubicBezTo>
                <a:cubicBezTo>
                  <a:pt x="5451910" y="3064575"/>
                  <a:pt x="5478253" y="3032198"/>
                  <a:pt x="5511190" y="3008244"/>
                </a:cubicBezTo>
                <a:cubicBezTo>
                  <a:pt x="5527167" y="2996624"/>
                  <a:pt x="5547446" y="2992209"/>
                  <a:pt x="5564199" y="2981739"/>
                </a:cubicBezTo>
                <a:cubicBezTo>
                  <a:pt x="5582929" y="2970033"/>
                  <a:pt x="5598831" y="2954235"/>
                  <a:pt x="5617208" y="2941983"/>
                </a:cubicBezTo>
                <a:cubicBezTo>
                  <a:pt x="5638640" y="2927695"/>
                  <a:pt x="5662863" y="2917681"/>
                  <a:pt x="5683469" y="2902226"/>
                </a:cubicBezTo>
                <a:cubicBezTo>
                  <a:pt x="5715111" y="2878494"/>
                  <a:pt x="5739949" y="2840171"/>
                  <a:pt x="5762982" y="2809461"/>
                </a:cubicBezTo>
                <a:cubicBezTo>
                  <a:pt x="5788025" y="2684244"/>
                  <a:pt x="5789064" y="2714580"/>
                  <a:pt x="5749730" y="2517913"/>
                </a:cubicBezTo>
                <a:cubicBezTo>
                  <a:pt x="5746606" y="2502295"/>
                  <a:pt x="5734487" y="2489419"/>
                  <a:pt x="5723225" y="2478157"/>
                </a:cubicBezTo>
                <a:cubicBezTo>
                  <a:pt x="5711963" y="2466895"/>
                  <a:pt x="5695705" y="2461848"/>
                  <a:pt x="5683469" y="2451652"/>
                </a:cubicBezTo>
                <a:cubicBezTo>
                  <a:pt x="5669071" y="2439654"/>
                  <a:pt x="5661012" y="2419104"/>
                  <a:pt x="5643712" y="2411896"/>
                </a:cubicBezTo>
                <a:cubicBezTo>
                  <a:pt x="5606119" y="2396232"/>
                  <a:pt x="5564199" y="2394227"/>
                  <a:pt x="5524443" y="2385392"/>
                </a:cubicBezTo>
                <a:cubicBezTo>
                  <a:pt x="5323835" y="2270759"/>
                  <a:pt x="5556851" y="2386868"/>
                  <a:pt x="5285904" y="2319131"/>
                </a:cubicBezTo>
                <a:cubicBezTo>
                  <a:pt x="4884733" y="2218838"/>
                  <a:pt x="5329903" y="2270893"/>
                  <a:pt x="4954599" y="2239618"/>
                </a:cubicBezTo>
                <a:cubicBezTo>
                  <a:pt x="4883921" y="2217531"/>
                  <a:pt x="4815486" y="2186226"/>
                  <a:pt x="4742564" y="2173357"/>
                </a:cubicBezTo>
                <a:cubicBezTo>
                  <a:pt x="4664140" y="2159518"/>
                  <a:pt x="4582813" y="2171692"/>
                  <a:pt x="4504025" y="2160105"/>
                </a:cubicBezTo>
                <a:cubicBezTo>
                  <a:pt x="4431947" y="2149505"/>
                  <a:pt x="4362668" y="2124766"/>
                  <a:pt x="4291990" y="2107096"/>
                </a:cubicBezTo>
                <a:lnTo>
                  <a:pt x="2635469" y="2133600"/>
                </a:lnTo>
                <a:cubicBezTo>
                  <a:pt x="2383342" y="2155023"/>
                  <a:pt x="2350596" y="2250089"/>
                  <a:pt x="2184895" y="2319131"/>
                </a:cubicBezTo>
                <a:cubicBezTo>
                  <a:pt x="2159106" y="2329876"/>
                  <a:pt x="2131886" y="2336800"/>
                  <a:pt x="2105382" y="2345635"/>
                </a:cubicBezTo>
                <a:cubicBezTo>
                  <a:pt x="2004243" y="2446774"/>
                  <a:pt x="2106774" y="2353542"/>
                  <a:pt x="1959608" y="2451652"/>
                </a:cubicBezTo>
                <a:cubicBezTo>
                  <a:pt x="1795411" y="2561117"/>
                  <a:pt x="1968543" y="2455011"/>
                  <a:pt x="1853590" y="2544418"/>
                </a:cubicBezTo>
                <a:cubicBezTo>
                  <a:pt x="1578106" y="2758682"/>
                  <a:pt x="1963282" y="2433767"/>
                  <a:pt x="1707817" y="2663687"/>
                </a:cubicBezTo>
                <a:cubicBezTo>
                  <a:pt x="1686793" y="2682609"/>
                  <a:pt x="1659664" y="2694967"/>
                  <a:pt x="1641556" y="2716696"/>
                </a:cubicBezTo>
                <a:cubicBezTo>
                  <a:pt x="1614877" y="2748710"/>
                  <a:pt x="1597382" y="2787374"/>
                  <a:pt x="1575295" y="2822713"/>
                </a:cubicBezTo>
                <a:cubicBezTo>
                  <a:pt x="1566460" y="2862470"/>
                  <a:pt x="1564833" y="2904549"/>
                  <a:pt x="1548790" y="2941983"/>
                </a:cubicBezTo>
                <a:cubicBezTo>
                  <a:pt x="1537648" y="2967981"/>
                  <a:pt x="1510967" y="2984381"/>
                  <a:pt x="1495782" y="3008244"/>
                </a:cubicBezTo>
                <a:cubicBezTo>
                  <a:pt x="1479873" y="3033244"/>
                  <a:pt x="1469277" y="3061253"/>
                  <a:pt x="1456025" y="3087757"/>
                </a:cubicBezTo>
                <a:cubicBezTo>
                  <a:pt x="1451608" y="3105426"/>
                  <a:pt x="1446589" y="3122956"/>
                  <a:pt x="1442773" y="3140765"/>
                </a:cubicBezTo>
                <a:cubicBezTo>
                  <a:pt x="1433334" y="3184814"/>
                  <a:pt x="1433000" y="3231460"/>
                  <a:pt x="1416269" y="3273287"/>
                </a:cubicBezTo>
                <a:lnTo>
                  <a:pt x="1389764" y="3339548"/>
                </a:lnTo>
                <a:cubicBezTo>
                  <a:pt x="1394182" y="3463235"/>
                  <a:pt x="1388556" y="3587691"/>
                  <a:pt x="1403017" y="3710609"/>
                </a:cubicBezTo>
                <a:cubicBezTo>
                  <a:pt x="1406479" y="3740039"/>
                  <a:pt x="1430738" y="3763043"/>
                  <a:pt x="1442773" y="3790122"/>
                </a:cubicBezTo>
                <a:cubicBezTo>
                  <a:pt x="1448446" y="3802887"/>
                  <a:pt x="1448838" y="3817900"/>
                  <a:pt x="1456025" y="3829878"/>
                </a:cubicBezTo>
                <a:cubicBezTo>
                  <a:pt x="1495313" y="3895358"/>
                  <a:pt x="1532511" y="3939095"/>
                  <a:pt x="1588547" y="3988905"/>
                </a:cubicBezTo>
                <a:cubicBezTo>
                  <a:pt x="1605055" y="4003579"/>
                  <a:pt x="1622922" y="4016803"/>
                  <a:pt x="1641556" y="4028661"/>
                </a:cubicBezTo>
                <a:cubicBezTo>
                  <a:pt x="1671602" y="4047781"/>
                  <a:pt x="1701358" y="4068185"/>
                  <a:pt x="1734321" y="4081670"/>
                </a:cubicBezTo>
                <a:cubicBezTo>
                  <a:pt x="1888333" y="4144675"/>
                  <a:pt x="1921055" y="4145521"/>
                  <a:pt x="2065625" y="4174435"/>
                </a:cubicBezTo>
                <a:cubicBezTo>
                  <a:pt x="2087712" y="4196522"/>
                  <a:pt x="2105102" y="4224625"/>
                  <a:pt x="2131886" y="4240696"/>
                </a:cubicBezTo>
                <a:cubicBezTo>
                  <a:pt x="2243123" y="4307438"/>
                  <a:pt x="2297880" y="4292915"/>
                  <a:pt x="2423434" y="4320209"/>
                </a:cubicBezTo>
                <a:cubicBezTo>
                  <a:pt x="2704093" y="4381221"/>
                  <a:pt x="2428286" y="4349124"/>
                  <a:pt x="2741486" y="4373218"/>
                </a:cubicBezTo>
                <a:cubicBezTo>
                  <a:pt x="2781243" y="4390887"/>
                  <a:pt x="2818659" y="4415244"/>
                  <a:pt x="2860756" y="4426226"/>
                </a:cubicBezTo>
                <a:cubicBezTo>
                  <a:pt x="2940621" y="4447060"/>
                  <a:pt x="3118838" y="4458777"/>
                  <a:pt x="3205312" y="4465983"/>
                </a:cubicBezTo>
                <a:cubicBezTo>
                  <a:pt x="3324582" y="4492487"/>
                  <a:pt x="3442604" y="4525410"/>
                  <a:pt x="3563121" y="4545496"/>
                </a:cubicBezTo>
                <a:cubicBezTo>
                  <a:pt x="3583036" y="4548815"/>
                  <a:pt x="3983252" y="4571768"/>
                  <a:pt x="3987190" y="4572000"/>
                </a:cubicBezTo>
                <a:lnTo>
                  <a:pt x="5842495" y="4558748"/>
                </a:lnTo>
                <a:cubicBezTo>
                  <a:pt x="5900086" y="4557995"/>
                  <a:pt x="5958768" y="4558937"/>
                  <a:pt x="6014773" y="4545496"/>
                </a:cubicBezTo>
                <a:cubicBezTo>
                  <a:pt x="6457595" y="4439219"/>
                  <a:pt x="5899178" y="4502120"/>
                  <a:pt x="6332825" y="4465983"/>
                </a:cubicBezTo>
                <a:cubicBezTo>
                  <a:pt x="6459278" y="4415401"/>
                  <a:pt x="6488268" y="4400797"/>
                  <a:pt x="6624373" y="4359965"/>
                </a:cubicBezTo>
                <a:cubicBezTo>
                  <a:pt x="6659263" y="4349498"/>
                  <a:pt x="6695833" y="4344980"/>
                  <a:pt x="6730390" y="4333461"/>
                </a:cubicBezTo>
                <a:cubicBezTo>
                  <a:pt x="6762306" y="4322823"/>
                  <a:pt x="6790881" y="4303198"/>
                  <a:pt x="6823156" y="4293705"/>
                </a:cubicBezTo>
                <a:cubicBezTo>
                  <a:pt x="6866374" y="4280994"/>
                  <a:pt x="6912272" y="4279257"/>
                  <a:pt x="6955677" y="4267200"/>
                </a:cubicBezTo>
                <a:cubicBezTo>
                  <a:pt x="7040700" y="4243582"/>
                  <a:pt x="7176742" y="4171426"/>
                  <a:pt x="7247225" y="4147931"/>
                </a:cubicBezTo>
                <a:cubicBezTo>
                  <a:pt x="7273729" y="4139096"/>
                  <a:pt x="7301749" y="4133920"/>
                  <a:pt x="7326738" y="4121426"/>
                </a:cubicBezTo>
                <a:cubicBezTo>
                  <a:pt x="7441370" y="4064110"/>
                  <a:pt x="7374835" y="4072749"/>
                  <a:pt x="7485764" y="4002157"/>
                </a:cubicBezTo>
                <a:cubicBezTo>
                  <a:pt x="7505833" y="3989385"/>
                  <a:pt x="7529938" y="3984487"/>
                  <a:pt x="7552025" y="3975652"/>
                </a:cubicBezTo>
                <a:cubicBezTo>
                  <a:pt x="7734151" y="3823883"/>
                  <a:pt x="7530684" y="3988652"/>
                  <a:pt x="7711051" y="3856383"/>
                </a:cubicBezTo>
                <a:cubicBezTo>
                  <a:pt x="7751666" y="3826598"/>
                  <a:pt x="7802383" y="3805525"/>
                  <a:pt x="7830321" y="3763618"/>
                </a:cubicBezTo>
                <a:cubicBezTo>
                  <a:pt x="7839156" y="3750366"/>
                  <a:pt x="7847114" y="3736485"/>
                  <a:pt x="7856825" y="3723861"/>
                </a:cubicBezTo>
                <a:cubicBezTo>
                  <a:pt x="7891317" y="3679022"/>
                  <a:pt x="7962843" y="3591339"/>
                  <a:pt x="7962843" y="3591339"/>
                </a:cubicBezTo>
                <a:cubicBezTo>
                  <a:pt x="7971678" y="3569252"/>
                  <a:pt x="7978709" y="3546355"/>
                  <a:pt x="7989347" y="3525078"/>
                </a:cubicBezTo>
                <a:cubicBezTo>
                  <a:pt x="7996470" y="3510833"/>
                  <a:pt x="8010259" y="3500235"/>
                  <a:pt x="8015851" y="3485322"/>
                </a:cubicBezTo>
                <a:cubicBezTo>
                  <a:pt x="8027236" y="3454962"/>
                  <a:pt x="8040308" y="3329430"/>
                  <a:pt x="8042356" y="3313044"/>
                </a:cubicBezTo>
                <a:cubicBezTo>
                  <a:pt x="8024686" y="3176105"/>
                  <a:pt x="8033844" y="3032934"/>
                  <a:pt x="7989347" y="2902226"/>
                </a:cubicBezTo>
                <a:cubicBezTo>
                  <a:pt x="7960876" y="2818592"/>
                  <a:pt x="7889297" y="2755973"/>
                  <a:pt x="7830321" y="2690192"/>
                </a:cubicBezTo>
                <a:cubicBezTo>
                  <a:pt x="7773984" y="2627355"/>
                  <a:pt x="7711251" y="2569926"/>
                  <a:pt x="7644790" y="2517913"/>
                </a:cubicBezTo>
                <a:cubicBezTo>
                  <a:pt x="7608975" y="2489883"/>
                  <a:pt x="7564520" y="2475051"/>
                  <a:pt x="7525521" y="2451652"/>
                </a:cubicBezTo>
                <a:cubicBezTo>
                  <a:pt x="7498206" y="2435263"/>
                  <a:pt x="7471056" y="2418324"/>
                  <a:pt x="7446008" y="2398644"/>
                </a:cubicBezTo>
                <a:cubicBezTo>
                  <a:pt x="7409084" y="2369632"/>
                  <a:pt x="7379606" y="2331089"/>
                  <a:pt x="7339990" y="2305878"/>
                </a:cubicBezTo>
                <a:cubicBezTo>
                  <a:pt x="7261530" y="2255949"/>
                  <a:pt x="7048791" y="2160154"/>
                  <a:pt x="6955677" y="2146852"/>
                </a:cubicBezTo>
                <a:lnTo>
                  <a:pt x="6862912" y="2133600"/>
                </a:lnTo>
                <a:cubicBezTo>
                  <a:pt x="6836408" y="2124765"/>
                  <a:pt x="6811326" y="2107894"/>
                  <a:pt x="6783399" y="2107096"/>
                </a:cubicBezTo>
                <a:cubicBezTo>
                  <a:pt x="6642870" y="2103081"/>
                  <a:pt x="6461468" y="2083788"/>
                  <a:pt x="6319573" y="2146852"/>
                </a:cubicBezTo>
                <a:cubicBezTo>
                  <a:pt x="6265415" y="2170922"/>
                  <a:pt x="6217532" y="2210083"/>
                  <a:pt x="6160547" y="2226365"/>
                </a:cubicBezTo>
                <a:cubicBezTo>
                  <a:pt x="6039448" y="2260966"/>
                  <a:pt x="6078908" y="2245027"/>
                  <a:pt x="5948512" y="2305878"/>
                </a:cubicBezTo>
                <a:cubicBezTo>
                  <a:pt x="5890070" y="2333151"/>
                  <a:pt x="5840377" y="2357932"/>
                  <a:pt x="5789486" y="2398644"/>
                </a:cubicBezTo>
                <a:cubicBezTo>
                  <a:pt x="5769973" y="2414254"/>
                  <a:pt x="5755154" y="2435051"/>
                  <a:pt x="5736477" y="2451652"/>
                </a:cubicBezTo>
                <a:cubicBezTo>
                  <a:pt x="5715337" y="2470444"/>
                  <a:pt x="5690217" y="2484660"/>
                  <a:pt x="5670217" y="2504661"/>
                </a:cubicBezTo>
                <a:cubicBezTo>
                  <a:pt x="5658955" y="2515923"/>
                  <a:pt x="5651339" y="2530435"/>
                  <a:pt x="5643712" y="2544418"/>
                </a:cubicBezTo>
                <a:cubicBezTo>
                  <a:pt x="5624793" y="2579104"/>
                  <a:pt x="5600287" y="2612105"/>
                  <a:pt x="5590704" y="2650435"/>
                </a:cubicBezTo>
                <a:cubicBezTo>
                  <a:pt x="5566525" y="2747147"/>
                  <a:pt x="5581023" y="2685584"/>
                  <a:pt x="5550947" y="2835965"/>
                </a:cubicBezTo>
                <a:cubicBezTo>
                  <a:pt x="5555364" y="2955235"/>
                  <a:pt x="5540216" y="3076857"/>
                  <a:pt x="5564199" y="3193774"/>
                </a:cubicBezTo>
                <a:cubicBezTo>
                  <a:pt x="5576531" y="3253891"/>
                  <a:pt x="5622923" y="3301739"/>
                  <a:pt x="5656964" y="3352800"/>
                </a:cubicBezTo>
                <a:cubicBezTo>
                  <a:pt x="5748098" y="3489499"/>
                  <a:pt x="5559104" y="3209070"/>
                  <a:pt x="5815990" y="3551583"/>
                </a:cubicBezTo>
                <a:cubicBezTo>
                  <a:pt x="5829242" y="3569253"/>
                  <a:pt x="5838977" y="3590218"/>
                  <a:pt x="5855747" y="3604592"/>
                </a:cubicBezTo>
                <a:cubicBezTo>
                  <a:pt x="5880564" y="3625863"/>
                  <a:pt x="5965223" y="3649918"/>
                  <a:pt x="5988269" y="3657600"/>
                </a:cubicBezTo>
                <a:cubicBezTo>
                  <a:pt x="6191763" y="3793263"/>
                  <a:pt x="5950639" y="3648224"/>
                  <a:pt x="6147295" y="3723861"/>
                </a:cubicBezTo>
                <a:cubicBezTo>
                  <a:pt x="6359819" y="3805601"/>
                  <a:pt x="6123554" y="3760226"/>
                  <a:pt x="6332825" y="3790122"/>
                </a:cubicBezTo>
                <a:cubicBezTo>
                  <a:pt x="6514203" y="3850580"/>
                  <a:pt x="6456279" y="3843131"/>
                  <a:pt x="6717138" y="3843131"/>
                </a:cubicBezTo>
                <a:cubicBezTo>
                  <a:pt x="6991052" y="3843131"/>
                  <a:pt x="7264895" y="3834296"/>
                  <a:pt x="7538773" y="3829878"/>
                </a:cubicBezTo>
                <a:cubicBezTo>
                  <a:pt x="8122562" y="3737702"/>
                  <a:pt x="7595232" y="3831406"/>
                  <a:pt x="7883330" y="3763618"/>
                </a:cubicBezTo>
                <a:cubicBezTo>
                  <a:pt x="7927181" y="3753300"/>
                  <a:pt x="7972148" y="3748039"/>
                  <a:pt x="8015851" y="3737113"/>
                </a:cubicBezTo>
                <a:cubicBezTo>
                  <a:pt x="8060593" y="3725927"/>
                  <a:pt x="8103937" y="3709700"/>
                  <a:pt x="8148373" y="3697357"/>
                </a:cubicBezTo>
                <a:cubicBezTo>
                  <a:pt x="8183471" y="3687608"/>
                  <a:pt x="8219365" y="3680859"/>
                  <a:pt x="8254390" y="3670852"/>
                </a:cubicBezTo>
                <a:cubicBezTo>
                  <a:pt x="8343079" y="3645512"/>
                  <a:pt x="8431086" y="3617843"/>
                  <a:pt x="8519434" y="3591339"/>
                </a:cubicBezTo>
                <a:cubicBezTo>
                  <a:pt x="8563608" y="3578087"/>
                  <a:pt x="8606733" y="3560628"/>
                  <a:pt x="8651956" y="3551583"/>
                </a:cubicBezTo>
                <a:lnTo>
                  <a:pt x="8784477" y="3525078"/>
                </a:lnTo>
                <a:cubicBezTo>
                  <a:pt x="8815399" y="3511826"/>
                  <a:pt x="8845843" y="3497399"/>
                  <a:pt x="8877243" y="3485322"/>
                </a:cubicBezTo>
                <a:cubicBezTo>
                  <a:pt x="8903319" y="3475293"/>
                  <a:pt x="8931532" y="3470830"/>
                  <a:pt x="8956756" y="3458818"/>
                </a:cubicBezTo>
                <a:cubicBezTo>
                  <a:pt x="9024557" y="3426532"/>
                  <a:pt x="9089016" y="3387645"/>
                  <a:pt x="9155538" y="3352800"/>
                </a:cubicBezTo>
                <a:cubicBezTo>
                  <a:pt x="9181788" y="3339050"/>
                  <a:pt x="9209323" y="3327746"/>
                  <a:pt x="9235051" y="3313044"/>
                </a:cubicBezTo>
                <a:cubicBezTo>
                  <a:pt x="9265973" y="3295374"/>
                  <a:pt x="9296460" y="3276920"/>
                  <a:pt x="9327817" y="3260035"/>
                </a:cubicBezTo>
                <a:cubicBezTo>
                  <a:pt x="9353908" y="3245986"/>
                  <a:pt x="9382404" y="3236302"/>
                  <a:pt x="9407330" y="3220278"/>
                </a:cubicBezTo>
                <a:cubicBezTo>
                  <a:pt x="9480073" y="3173514"/>
                  <a:pt x="9599845" y="3072677"/>
                  <a:pt x="9645869" y="3008244"/>
                </a:cubicBezTo>
                <a:cubicBezTo>
                  <a:pt x="9691160" y="2944836"/>
                  <a:pt x="9732330" y="2893796"/>
                  <a:pt x="9765138" y="2822713"/>
                </a:cubicBezTo>
                <a:cubicBezTo>
                  <a:pt x="9878437" y="2577231"/>
                  <a:pt x="9681498" y="2935956"/>
                  <a:pt x="9844651" y="2650435"/>
                </a:cubicBezTo>
                <a:cubicBezTo>
                  <a:pt x="9879491" y="2406562"/>
                  <a:pt x="9857109" y="2525776"/>
                  <a:pt x="9910912" y="2292626"/>
                </a:cubicBezTo>
                <a:cubicBezTo>
                  <a:pt x="9906495" y="2155687"/>
                  <a:pt x="9921135" y="2016793"/>
                  <a:pt x="9897660" y="1881809"/>
                </a:cubicBezTo>
                <a:cubicBezTo>
                  <a:pt x="9867153" y="1706391"/>
                  <a:pt x="9799602" y="1687807"/>
                  <a:pt x="9698877" y="1577009"/>
                </a:cubicBezTo>
                <a:cubicBezTo>
                  <a:pt x="9644086" y="1516739"/>
                  <a:pt x="9602031" y="1444092"/>
                  <a:pt x="9539851" y="1391478"/>
                </a:cubicBezTo>
                <a:cubicBezTo>
                  <a:pt x="9538261" y="1390132"/>
                  <a:pt x="9307720" y="1189274"/>
                  <a:pt x="9261556" y="1166192"/>
                </a:cubicBezTo>
                <a:lnTo>
                  <a:pt x="9076025" y="1073426"/>
                </a:lnTo>
                <a:cubicBezTo>
                  <a:pt x="9040686" y="1055757"/>
                  <a:pt x="9007002" y="1034291"/>
                  <a:pt x="8970008" y="1020418"/>
                </a:cubicBezTo>
                <a:lnTo>
                  <a:pt x="8757973" y="940905"/>
                </a:lnTo>
                <a:cubicBezTo>
                  <a:pt x="8722634" y="927653"/>
                  <a:pt x="8688799" y="909335"/>
                  <a:pt x="8651956" y="901148"/>
                </a:cubicBezTo>
                <a:lnTo>
                  <a:pt x="8532686" y="874644"/>
                </a:lnTo>
                <a:cubicBezTo>
                  <a:pt x="8497228" y="866301"/>
                  <a:pt x="8462600" y="854128"/>
                  <a:pt x="8426669" y="848139"/>
                </a:cubicBezTo>
                <a:cubicBezTo>
                  <a:pt x="8382879" y="840841"/>
                  <a:pt x="8338411" y="838292"/>
                  <a:pt x="8294147" y="834887"/>
                </a:cubicBezTo>
                <a:cubicBezTo>
                  <a:pt x="8139405" y="822984"/>
                  <a:pt x="7956158" y="815637"/>
                  <a:pt x="7803817" y="808383"/>
                </a:cubicBezTo>
                <a:cubicBezTo>
                  <a:pt x="7552026" y="821635"/>
                  <a:pt x="7299792" y="828191"/>
                  <a:pt x="7048443" y="848139"/>
                </a:cubicBezTo>
                <a:cubicBezTo>
                  <a:pt x="6993124" y="852529"/>
                  <a:pt x="6938440" y="895545"/>
                  <a:pt x="6889417" y="914400"/>
                </a:cubicBezTo>
                <a:cubicBezTo>
                  <a:pt x="6859401" y="925945"/>
                  <a:pt x="6827573" y="932070"/>
                  <a:pt x="6796651" y="940905"/>
                </a:cubicBezTo>
                <a:cubicBezTo>
                  <a:pt x="6748060" y="976244"/>
                  <a:pt x="6701321" y="1014282"/>
                  <a:pt x="6650877" y="1046922"/>
                </a:cubicBezTo>
                <a:cubicBezTo>
                  <a:pt x="6625998" y="1063020"/>
                  <a:pt x="6595640" y="1069685"/>
                  <a:pt x="6571364" y="1086678"/>
                </a:cubicBezTo>
                <a:cubicBezTo>
                  <a:pt x="6502543" y="1134853"/>
                  <a:pt x="6533522" y="1137774"/>
                  <a:pt x="6478599" y="1192696"/>
                </a:cubicBezTo>
                <a:cubicBezTo>
                  <a:pt x="6462981" y="1208314"/>
                  <a:pt x="6443260" y="1219200"/>
                  <a:pt x="6425590" y="1232452"/>
                </a:cubicBezTo>
                <a:cubicBezTo>
                  <a:pt x="6403503" y="1276626"/>
                  <a:pt x="6383833" y="1322093"/>
                  <a:pt x="6359330" y="1364974"/>
                </a:cubicBezTo>
                <a:cubicBezTo>
                  <a:pt x="6348372" y="1384151"/>
                  <a:pt x="6329451" y="1398228"/>
                  <a:pt x="6319573" y="1417983"/>
                </a:cubicBezTo>
                <a:cubicBezTo>
                  <a:pt x="6307079" y="1442971"/>
                  <a:pt x="6302617" y="1471240"/>
                  <a:pt x="6293069" y="1497496"/>
                </a:cubicBezTo>
                <a:cubicBezTo>
                  <a:pt x="6284939" y="1519852"/>
                  <a:pt x="6275399" y="1541670"/>
                  <a:pt x="6266564" y="1563757"/>
                </a:cubicBezTo>
                <a:cubicBezTo>
                  <a:pt x="6243347" y="1772716"/>
                  <a:pt x="6245525" y="1698752"/>
                  <a:pt x="6266564" y="2014331"/>
                </a:cubicBezTo>
                <a:cubicBezTo>
                  <a:pt x="6268062" y="2036806"/>
                  <a:pt x="6268228" y="2061277"/>
                  <a:pt x="6279817" y="2080592"/>
                </a:cubicBezTo>
                <a:cubicBezTo>
                  <a:pt x="6300266" y="2114673"/>
                  <a:pt x="6434770" y="2310194"/>
                  <a:pt x="6505104" y="2358887"/>
                </a:cubicBezTo>
                <a:cubicBezTo>
                  <a:pt x="6532764" y="2378036"/>
                  <a:pt x="6567520" y="2384129"/>
                  <a:pt x="6597869" y="2398644"/>
                </a:cubicBezTo>
                <a:cubicBezTo>
                  <a:pt x="6669156" y="2432738"/>
                  <a:pt x="6731677" y="2493486"/>
                  <a:pt x="6809904" y="2504661"/>
                </a:cubicBezTo>
                <a:lnTo>
                  <a:pt x="6902669" y="2517913"/>
                </a:lnTo>
                <a:cubicBezTo>
                  <a:pt x="6942361" y="2522874"/>
                  <a:pt x="6982304" y="2525760"/>
                  <a:pt x="7021938" y="2531165"/>
                </a:cubicBezTo>
                <a:cubicBezTo>
                  <a:pt x="7079507" y="2539015"/>
                  <a:pt x="7136286" y="2553214"/>
                  <a:pt x="7194217" y="2557670"/>
                </a:cubicBezTo>
                <a:cubicBezTo>
                  <a:pt x="7308815" y="2566485"/>
                  <a:pt x="7423921" y="2566505"/>
                  <a:pt x="7538773" y="2570922"/>
                </a:cubicBezTo>
                <a:cubicBezTo>
                  <a:pt x="7825903" y="2562087"/>
                  <a:pt x="8113551" y="2563784"/>
                  <a:pt x="8400164" y="2544418"/>
                </a:cubicBezTo>
                <a:cubicBezTo>
                  <a:pt x="8441976" y="2541593"/>
                  <a:pt x="8480195" y="2519376"/>
                  <a:pt x="8519434" y="2504661"/>
                </a:cubicBezTo>
                <a:cubicBezTo>
                  <a:pt x="8568547" y="2486244"/>
                  <a:pt x="8644550" y="2450873"/>
                  <a:pt x="8691712" y="2425148"/>
                </a:cubicBezTo>
                <a:cubicBezTo>
                  <a:pt x="8714324" y="2412814"/>
                  <a:pt x="8735886" y="2398644"/>
                  <a:pt x="8757973" y="2385392"/>
                </a:cubicBezTo>
                <a:cubicBezTo>
                  <a:pt x="8798515" y="2324578"/>
                  <a:pt x="8863460" y="2232622"/>
                  <a:pt x="8903747" y="2160105"/>
                </a:cubicBezTo>
                <a:cubicBezTo>
                  <a:pt x="8913341" y="2142836"/>
                  <a:pt x="8922914" y="2125438"/>
                  <a:pt x="8930251" y="2107096"/>
                </a:cubicBezTo>
                <a:cubicBezTo>
                  <a:pt x="8940627" y="2081156"/>
                  <a:pt x="8949405" y="2054537"/>
                  <a:pt x="8956756" y="2027583"/>
                </a:cubicBezTo>
                <a:cubicBezTo>
                  <a:pt x="8962683" y="2005852"/>
                  <a:pt x="8962099" y="1982412"/>
                  <a:pt x="8970008" y="1961322"/>
                </a:cubicBezTo>
                <a:cubicBezTo>
                  <a:pt x="8975600" y="1946409"/>
                  <a:pt x="8989389" y="1935811"/>
                  <a:pt x="8996512" y="1921565"/>
                </a:cubicBezTo>
                <a:cubicBezTo>
                  <a:pt x="9007150" y="1900288"/>
                  <a:pt x="9014182" y="1877392"/>
                  <a:pt x="9023017" y="1855305"/>
                </a:cubicBezTo>
                <a:cubicBezTo>
                  <a:pt x="9027434" y="1828801"/>
                  <a:pt x="9030440" y="1802022"/>
                  <a:pt x="9036269" y="1775792"/>
                </a:cubicBezTo>
                <a:cubicBezTo>
                  <a:pt x="9051139" y="1708876"/>
                  <a:pt x="9078727" y="1730296"/>
                  <a:pt x="9023017" y="1630018"/>
                </a:cubicBezTo>
                <a:cubicBezTo>
                  <a:pt x="9016233" y="1617807"/>
                  <a:pt x="8997017" y="1619193"/>
                  <a:pt x="8983260" y="1616765"/>
                </a:cubicBezTo>
                <a:cubicBezTo>
                  <a:pt x="8921739" y="1605908"/>
                  <a:pt x="8859573" y="1599096"/>
                  <a:pt x="8797730" y="1590261"/>
                </a:cubicBezTo>
                <a:cubicBezTo>
                  <a:pt x="8660791" y="1603513"/>
                  <a:pt x="8523041" y="1610097"/>
                  <a:pt x="8386912" y="1630018"/>
                </a:cubicBezTo>
                <a:cubicBezTo>
                  <a:pt x="8341279" y="1636696"/>
                  <a:pt x="8297920" y="1654539"/>
                  <a:pt x="8254390" y="1669774"/>
                </a:cubicBezTo>
                <a:cubicBezTo>
                  <a:pt x="8071246" y="1733874"/>
                  <a:pt x="8169372" y="1709033"/>
                  <a:pt x="7989347" y="1789044"/>
                </a:cubicBezTo>
                <a:cubicBezTo>
                  <a:pt x="7954858" y="1804372"/>
                  <a:pt x="7916038" y="1809968"/>
                  <a:pt x="7883330" y="1828800"/>
                </a:cubicBezTo>
                <a:cubicBezTo>
                  <a:pt x="7848894" y="1848627"/>
                  <a:pt x="7428343" y="2111509"/>
                  <a:pt x="7353243" y="2186609"/>
                </a:cubicBezTo>
                <a:cubicBezTo>
                  <a:pt x="7300234" y="2239618"/>
                  <a:pt x="7231411" y="2280547"/>
                  <a:pt x="7194217" y="2345635"/>
                </a:cubicBezTo>
                <a:cubicBezTo>
                  <a:pt x="7176547" y="2376557"/>
                  <a:pt x="7160963" y="2408767"/>
                  <a:pt x="7141208" y="2438400"/>
                </a:cubicBezTo>
                <a:cubicBezTo>
                  <a:pt x="7125518" y="2461935"/>
                  <a:pt x="7102066" y="2480008"/>
                  <a:pt x="7088199" y="2504661"/>
                </a:cubicBezTo>
                <a:cubicBezTo>
                  <a:pt x="7041043" y="2588494"/>
                  <a:pt x="7032304" y="2619338"/>
                  <a:pt x="7008686" y="2690192"/>
                </a:cubicBezTo>
                <a:cubicBezTo>
                  <a:pt x="7017521" y="2791792"/>
                  <a:pt x="7011261" y="2895856"/>
                  <a:pt x="7035190" y="2994992"/>
                </a:cubicBezTo>
                <a:cubicBezTo>
                  <a:pt x="7043285" y="3028530"/>
                  <a:pt x="7077055" y="3050109"/>
                  <a:pt x="7101451" y="3074505"/>
                </a:cubicBezTo>
                <a:cubicBezTo>
                  <a:pt x="7150987" y="3124040"/>
                  <a:pt x="7166171" y="3116110"/>
                  <a:pt x="7233973" y="3140765"/>
                </a:cubicBezTo>
                <a:cubicBezTo>
                  <a:pt x="7256329" y="3148895"/>
                  <a:pt x="7277156" y="3161500"/>
                  <a:pt x="7300234" y="3167270"/>
                </a:cubicBezTo>
                <a:cubicBezTo>
                  <a:pt x="7370033" y="3184720"/>
                  <a:pt x="7572830" y="3191761"/>
                  <a:pt x="7605034" y="3193774"/>
                </a:cubicBezTo>
                <a:cubicBezTo>
                  <a:pt x="7870077" y="3184939"/>
                  <a:pt x="8135593" y="3185391"/>
                  <a:pt x="8400164" y="3167270"/>
                </a:cubicBezTo>
                <a:cubicBezTo>
                  <a:pt x="8475230" y="3162129"/>
                  <a:pt x="8646539" y="3107086"/>
                  <a:pt x="8718217" y="3074505"/>
                </a:cubicBezTo>
                <a:cubicBezTo>
                  <a:pt x="8768605" y="3051601"/>
                  <a:pt x="8814484" y="3019745"/>
                  <a:pt x="8863990" y="2994992"/>
                </a:cubicBezTo>
                <a:cubicBezTo>
                  <a:pt x="8902903" y="2975535"/>
                  <a:pt x="8947758" y="2967130"/>
                  <a:pt x="8983260" y="2941983"/>
                </a:cubicBezTo>
                <a:cubicBezTo>
                  <a:pt x="9195555" y="2791608"/>
                  <a:pt x="9137242" y="2827126"/>
                  <a:pt x="9235051" y="2690192"/>
                </a:cubicBezTo>
                <a:cubicBezTo>
                  <a:pt x="9260727" y="2654246"/>
                  <a:pt x="9292167" y="2622249"/>
                  <a:pt x="9314564" y="2584174"/>
                </a:cubicBezTo>
                <a:cubicBezTo>
                  <a:pt x="9344021" y="2534097"/>
                  <a:pt x="9386027" y="2415695"/>
                  <a:pt x="9407330" y="2358887"/>
                </a:cubicBezTo>
                <a:cubicBezTo>
                  <a:pt x="9411747" y="2327965"/>
                  <a:pt x="9412462" y="2296284"/>
                  <a:pt x="9420582" y="2266122"/>
                </a:cubicBezTo>
                <a:cubicBezTo>
                  <a:pt x="9443464" y="2181133"/>
                  <a:pt x="9482834" y="2100638"/>
                  <a:pt x="9500095" y="2014331"/>
                </a:cubicBezTo>
                <a:cubicBezTo>
                  <a:pt x="9513983" y="1944890"/>
                  <a:pt x="9508930" y="1872974"/>
                  <a:pt x="9513347" y="1802296"/>
                </a:cubicBezTo>
                <a:cubicBezTo>
                  <a:pt x="9504512" y="1647687"/>
                  <a:pt x="9512828" y="1491135"/>
                  <a:pt x="9486843" y="1338470"/>
                </a:cubicBezTo>
                <a:cubicBezTo>
                  <a:pt x="9476898" y="1280045"/>
                  <a:pt x="9437822" y="1230264"/>
                  <a:pt x="9407330" y="1179444"/>
                </a:cubicBezTo>
                <a:cubicBezTo>
                  <a:pt x="9367929" y="1113776"/>
                  <a:pt x="9249318" y="976920"/>
                  <a:pt x="9195295" y="940905"/>
                </a:cubicBezTo>
                <a:cubicBezTo>
                  <a:pt x="9168791" y="923235"/>
                  <a:pt x="9141426" y="906792"/>
                  <a:pt x="9115782" y="887896"/>
                </a:cubicBezTo>
                <a:cubicBezTo>
                  <a:pt x="9057455" y="844918"/>
                  <a:pt x="9010097" y="783913"/>
                  <a:pt x="8943504" y="755374"/>
                </a:cubicBezTo>
                <a:cubicBezTo>
                  <a:pt x="8912582" y="742122"/>
                  <a:pt x="8881284" y="729716"/>
                  <a:pt x="8850738" y="715618"/>
                </a:cubicBezTo>
                <a:cubicBezTo>
                  <a:pt x="8770349" y="678516"/>
                  <a:pt x="8742459" y="655433"/>
                  <a:pt x="8651956" y="622852"/>
                </a:cubicBezTo>
                <a:cubicBezTo>
                  <a:pt x="8582284" y="597770"/>
                  <a:pt x="8510170" y="580008"/>
                  <a:pt x="8439921" y="556592"/>
                </a:cubicBezTo>
                <a:cubicBezTo>
                  <a:pt x="8404116" y="544657"/>
                  <a:pt x="8370863" y="524482"/>
                  <a:pt x="8333904" y="516835"/>
                </a:cubicBezTo>
                <a:cubicBezTo>
                  <a:pt x="8127891" y="474211"/>
                  <a:pt x="8020746" y="475141"/>
                  <a:pt x="7817069" y="463826"/>
                </a:cubicBezTo>
                <a:cubicBezTo>
                  <a:pt x="7746391" y="454991"/>
                  <a:pt x="7675209" y="449526"/>
                  <a:pt x="7605034" y="437322"/>
                </a:cubicBezTo>
                <a:cubicBezTo>
                  <a:pt x="7573351" y="431812"/>
                  <a:pt x="7543990" y="416105"/>
                  <a:pt x="7512269" y="410818"/>
                </a:cubicBezTo>
                <a:cubicBezTo>
                  <a:pt x="7464141" y="402797"/>
                  <a:pt x="7414953" y="403266"/>
                  <a:pt x="7366495" y="397565"/>
                </a:cubicBezTo>
                <a:cubicBezTo>
                  <a:pt x="7339809" y="394425"/>
                  <a:pt x="7313742" y="386746"/>
                  <a:pt x="7286982" y="384313"/>
                </a:cubicBezTo>
                <a:cubicBezTo>
                  <a:pt x="7216457" y="377902"/>
                  <a:pt x="7145625" y="375478"/>
                  <a:pt x="7074947" y="371061"/>
                </a:cubicBezTo>
                <a:cubicBezTo>
                  <a:pt x="6805486" y="379896"/>
                  <a:pt x="6535661" y="381005"/>
                  <a:pt x="6266564" y="397565"/>
                </a:cubicBezTo>
                <a:cubicBezTo>
                  <a:pt x="6224682" y="400142"/>
                  <a:pt x="6201068" y="440753"/>
                  <a:pt x="6173799" y="463826"/>
                </a:cubicBezTo>
                <a:cubicBezTo>
                  <a:pt x="6130614" y="500367"/>
                  <a:pt x="6041277" y="569844"/>
                  <a:pt x="6041277" y="569844"/>
                </a:cubicBezTo>
                <a:cubicBezTo>
                  <a:pt x="6014773" y="631687"/>
                  <a:pt x="5983868" y="691825"/>
                  <a:pt x="5961764" y="755374"/>
                </a:cubicBezTo>
                <a:cubicBezTo>
                  <a:pt x="5948385" y="793840"/>
                  <a:pt x="5945137" y="835134"/>
                  <a:pt x="5935260" y="874644"/>
                </a:cubicBezTo>
                <a:cubicBezTo>
                  <a:pt x="5927460" y="905843"/>
                  <a:pt x="5917591" y="936487"/>
                  <a:pt x="5908756" y="967409"/>
                </a:cubicBezTo>
                <a:cubicBezTo>
                  <a:pt x="5904339" y="1007165"/>
                  <a:pt x="5905206" y="1047871"/>
                  <a:pt x="5895504" y="1086678"/>
                </a:cubicBezTo>
                <a:cubicBezTo>
                  <a:pt x="5887345" y="1119316"/>
                  <a:pt x="5862563" y="1146500"/>
                  <a:pt x="5855747" y="1179444"/>
                </a:cubicBezTo>
                <a:cubicBezTo>
                  <a:pt x="5835875" y="1275492"/>
                  <a:pt x="5839778" y="1375838"/>
                  <a:pt x="5815990" y="1470992"/>
                </a:cubicBezTo>
                <a:lnTo>
                  <a:pt x="5789486" y="1577009"/>
                </a:lnTo>
                <a:cubicBezTo>
                  <a:pt x="5798321" y="1793461"/>
                  <a:pt x="5799375" y="2010371"/>
                  <a:pt x="5815990" y="2226365"/>
                </a:cubicBezTo>
                <a:cubicBezTo>
                  <a:pt x="5817212" y="2242245"/>
                  <a:pt x="5834760" y="2252199"/>
                  <a:pt x="5842495" y="2266122"/>
                </a:cubicBezTo>
                <a:cubicBezTo>
                  <a:pt x="5856886" y="2292026"/>
                  <a:pt x="5866546" y="2320507"/>
                  <a:pt x="5882251" y="2345635"/>
                </a:cubicBezTo>
                <a:cubicBezTo>
                  <a:pt x="5888873" y="2356230"/>
                  <a:pt x="5900757" y="2362541"/>
                  <a:pt x="5908756" y="2372139"/>
                </a:cubicBezTo>
                <a:cubicBezTo>
                  <a:pt x="5966555" y="2441498"/>
                  <a:pt x="5921217" y="2418324"/>
                  <a:pt x="6001521" y="2438400"/>
                </a:cubicBezTo>
                <a:cubicBezTo>
                  <a:pt x="6403504" y="2420731"/>
                  <a:pt x="6807948" y="2433198"/>
                  <a:pt x="7207469" y="2385392"/>
                </a:cubicBezTo>
                <a:cubicBezTo>
                  <a:pt x="7329652" y="2370772"/>
                  <a:pt x="7437534" y="2297973"/>
                  <a:pt x="7552025" y="2252870"/>
                </a:cubicBezTo>
                <a:cubicBezTo>
                  <a:pt x="7583326" y="2240539"/>
                  <a:pt x="7644790" y="2213113"/>
                  <a:pt x="7644790" y="2213113"/>
                </a:cubicBezTo>
                <a:cubicBezTo>
                  <a:pt x="7804667" y="2053238"/>
                  <a:pt x="7742435" y="2145743"/>
                  <a:pt x="7830321" y="1934818"/>
                </a:cubicBezTo>
                <a:cubicBezTo>
                  <a:pt x="7866669" y="1753074"/>
                  <a:pt x="7874404" y="1743905"/>
                  <a:pt x="7817069" y="1444487"/>
                </a:cubicBezTo>
                <a:cubicBezTo>
                  <a:pt x="7803317" y="1372671"/>
                  <a:pt x="7757005" y="1311106"/>
                  <a:pt x="7724304" y="1245705"/>
                </a:cubicBezTo>
                <a:cubicBezTo>
                  <a:pt x="7699956" y="1197009"/>
                  <a:pt x="7651280" y="1118417"/>
                  <a:pt x="7618286" y="1073426"/>
                </a:cubicBezTo>
                <a:cubicBezTo>
                  <a:pt x="7588501" y="1032811"/>
                  <a:pt x="7562692" y="988142"/>
                  <a:pt x="7525521" y="954157"/>
                </a:cubicBezTo>
                <a:cubicBezTo>
                  <a:pt x="7407388" y="846150"/>
                  <a:pt x="7281197" y="747126"/>
                  <a:pt x="7154460" y="649357"/>
                </a:cubicBezTo>
                <a:cubicBezTo>
                  <a:pt x="7126261" y="627604"/>
                  <a:pt x="7095042" y="608853"/>
                  <a:pt x="7061695" y="596348"/>
                </a:cubicBezTo>
                <a:cubicBezTo>
                  <a:pt x="6962463" y="559136"/>
                  <a:pt x="6664052" y="485381"/>
                  <a:pt x="6571364" y="463826"/>
                </a:cubicBezTo>
                <a:cubicBezTo>
                  <a:pt x="6470093" y="440275"/>
                  <a:pt x="6370358" y="403670"/>
                  <a:pt x="6266564" y="397565"/>
                </a:cubicBezTo>
                <a:cubicBezTo>
                  <a:pt x="6001345" y="381964"/>
                  <a:pt x="6116042" y="392620"/>
                  <a:pt x="5922008" y="371061"/>
                </a:cubicBezTo>
                <a:cubicBezTo>
                  <a:pt x="5531221" y="240800"/>
                  <a:pt x="5783328" y="315891"/>
                  <a:pt x="4835330" y="331305"/>
                </a:cubicBezTo>
                <a:cubicBezTo>
                  <a:pt x="4627317" y="334687"/>
                  <a:pt x="4420095" y="357809"/>
                  <a:pt x="4212477" y="371061"/>
                </a:cubicBezTo>
                <a:cubicBezTo>
                  <a:pt x="4181555" y="388731"/>
                  <a:pt x="4151566" y="408143"/>
                  <a:pt x="4119712" y="424070"/>
                </a:cubicBezTo>
                <a:cubicBezTo>
                  <a:pt x="4098435" y="434708"/>
                  <a:pt x="4074475" y="439444"/>
                  <a:pt x="4053451" y="450574"/>
                </a:cubicBezTo>
                <a:cubicBezTo>
                  <a:pt x="3999214" y="479287"/>
                  <a:pt x="3947912" y="513252"/>
                  <a:pt x="3894425" y="543339"/>
                </a:cubicBezTo>
                <a:cubicBezTo>
                  <a:pt x="3877207" y="553024"/>
                  <a:pt x="3857011" y="557715"/>
                  <a:pt x="3841417" y="569844"/>
                </a:cubicBezTo>
                <a:cubicBezTo>
                  <a:pt x="3816761" y="589021"/>
                  <a:pt x="3800345" y="617633"/>
                  <a:pt x="3775156" y="636105"/>
                </a:cubicBezTo>
                <a:cubicBezTo>
                  <a:pt x="3733614" y="666569"/>
                  <a:pt x="3683068" y="683697"/>
                  <a:pt x="3642634" y="715618"/>
                </a:cubicBezTo>
                <a:cubicBezTo>
                  <a:pt x="3569053" y="773708"/>
                  <a:pt x="3507004" y="848644"/>
                  <a:pt x="3457104" y="927652"/>
                </a:cubicBezTo>
                <a:cubicBezTo>
                  <a:pt x="3335805" y="1119709"/>
                  <a:pt x="3412259" y="1038756"/>
                  <a:pt x="3337834" y="1113183"/>
                </a:cubicBezTo>
                <a:cubicBezTo>
                  <a:pt x="3279322" y="1249709"/>
                  <a:pt x="3311291" y="1157521"/>
                  <a:pt x="3284825" y="1272209"/>
                </a:cubicBezTo>
                <a:cubicBezTo>
                  <a:pt x="3276634" y="1307703"/>
                  <a:pt x="3258321" y="1378226"/>
                  <a:pt x="3258321" y="1378226"/>
                </a:cubicBezTo>
                <a:cubicBezTo>
                  <a:pt x="3262738" y="1537252"/>
                  <a:pt x="3255341" y="1697048"/>
                  <a:pt x="3271573" y="1855305"/>
                </a:cubicBezTo>
                <a:cubicBezTo>
                  <a:pt x="3273485" y="1873949"/>
                  <a:pt x="3299332" y="1880663"/>
                  <a:pt x="3311330" y="1895061"/>
                </a:cubicBezTo>
                <a:cubicBezTo>
                  <a:pt x="3348959" y="1940216"/>
                  <a:pt x="3329840" y="1940076"/>
                  <a:pt x="3377590" y="1987826"/>
                </a:cubicBezTo>
                <a:cubicBezTo>
                  <a:pt x="3415203" y="2025439"/>
                  <a:pt x="3453027" y="2063709"/>
                  <a:pt x="3496860" y="2093844"/>
                </a:cubicBezTo>
                <a:cubicBezTo>
                  <a:pt x="3559731" y="2137068"/>
                  <a:pt x="3638291" y="2141525"/>
                  <a:pt x="3708895" y="2160105"/>
                </a:cubicBezTo>
                <a:cubicBezTo>
                  <a:pt x="3968718" y="2228479"/>
                  <a:pt x="3707679" y="2185001"/>
                  <a:pt x="4079956" y="2226365"/>
                </a:cubicBezTo>
                <a:cubicBezTo>
                  <a:pt x="4318495" y="2191026"/>
                  <a:pt x="4558058" y="2162017"/>
                  <a:pt x="4795573" y="2120348"/>
                </a:cubicBezTo>
                <a:cubicBezTo>
                  <a:pt x="4811261" y="2117596"/>
                  <a:pt x="4826495" y="2107096"/>
                  <a:pt x="4835330" y="2093844"/>
                </a:cubicBezTo>
                <a:cubicBezTo>
                  <a:pt x="4845433" y="2078690"/>
                  <a:pt x="4842187" y="2057889"/>
                  <a:pt x="4848582" y="2040835"/>
                </a:cubicBezTo>
                <a:cubicBezTo>
                  <a:pt x="4855518" y="2022338"/>
                  <a:pt x="4866251" y="2005496"/>
                  <a:pt x="4875086" y="1987826"/>
                </a:cubicBezTo>
                <a:cubicBezTo>
                  <a:pt x="4857272" y="1613728"/>
                  <a:pt x="4891588" y="1568504"/>
                  <a:pt x="4822077" y="1325218"/>
                </a:cubicBezTo>
                <a:cubicBezTo>
                  <a:pt x="4814402" y="1298355"/>
                  <a:pt x="4806414" y="1271454"/>
                  <a:pt x="4795573" y="1245705"/>
                </a:cubicBezTo>
                <a:cubicBezTo>
                  <a:pt x="4771029" y="1187414"/>
                  <a:pt x="4745517" y="1129395"/>
                  <a:pt x="4716060" y="1073426"/>
                </a:cubicBezTo>
                <a:cubicBezTo>
                  <a:pt x="4701224" y="1045238"/>
                  <a:pt x="4681566" y="1019834"/>
                  <a:pt x="4663051" y="993913"/>
                </a:cubicBezTo>
                <a:cubicBezTo>
                  <a:pt x="4577523" y="874174"/>
                  <a:pt x="4519980" y="809278"/>
                  <a:pt x="4411260" y="689113"/>
                </a:cubicBezTo>
                <a:cubicBezTo>
                  <a:pt x="4369640" y="643112"/>
                  <a:pt x="4270887" y="550703"/>
                  <a:pt x="4225730" y="516835"/>
                </a:cubicBezTo>
                <a:cubicBezTo>
                  <a:pt x="4139456" y="452130"/>
                  <a:pt x="4052136" y="388462"/>
                  <a:pt x="3960686" y="331305"/>
                </a:cubicBezTo>
                <a:cubicBezTo>
                  <a:pt x="3925347" y="309218"/>
                  <a:pt x="3892198" y="283162"/>
                  <a:pt x="3854669" y="265044"/>
                </a:cubicBezTo>
                <a:cubicBezTo>
                  <a:pt x="3380605" y="36185"/>
                  <a:pt x="3753082" y="217929"/>
                  <a:pt x="3417347" y="106018"/>
                </a:cubicBezTo>
                <a:cubicBezTo>
                  <a:pt x="3319143" y="73283"/>
                  <a:pt x="3324498" y="51977"/>
                  <a:pt x="3245069" y="39757"/>
                </a:cubicBezTo>
                <a:cubicBezTo>
                  <a:pt x="3205533" y="33675"/>
                  <a:pt x="3165449" y="31792"/>
                  <a:pt x="3125799" y="26505"/>
                </a:cubicBezTo>
                <a:cubicBezTo>
                  <a:pt x="3099165" y="22954"/>
                  <a:pt x="3073110" y="14830"/>
                  <a:pt x="3046286" y="13252"/>
                </a:cubicBezTo>
                <a:cubicBezTo>
                  <a:pt x="2922734" y="5984"/>
                  <a:pt x="2798912" y="4417"/>
                  <a:pt x="2675225" y="0"/>
                </a:cubicBezTo>
                <a:cubicBezTo>
                  <a:pt x="2599646" y="8398"/>
                  <a:pt x="2445978" y="8607"/>
                  <a:pt x="2357173" y="53009"/>
                </a:cubicBezTo>
                <a:cubicBezTo>
                  <a:pt x="2337418" y="62886"/>
                  <a:pt x="2323341" y="81807"/>
                  <a:pt x="2304164" y="92765"/>
                </a:cubicBezTo>
                <a:cubicBezTo>
                  <a:pt x="2292036" y="99696"/>
                  <a:pt x="2276619" y="99234"/>
                  <a:pt x="2264408" y="106018"/>
                </a:cubicBezTo>
                <a:cubicBezTo>
                  <a:pt x="2196859" y="143545"/>
                  <a:pt x="2131886" y="185531"/>
                  <a:pt x="2065625" y="225287"/>
                </a:cubicBezTo>
                <a:cubicBezTo>
                  <a:pt x="2026945" y="248495"/>
                  <a:pt x="1995297" y="266056"/>
                  <a:pt x="1959608" y="291548"/>
                </a:cubicBezTo>
                <a:cubicBezTo>
                  <a:pt x="1941635" y="304386"/>
                  <a:pt x="1924572" y="318467"/>
                  <a:pt x="1906599" y="331305"/>
                </a:cubicBezTo>
                <a:cubicBezTo>
                  <a:pt x="1893639" y="340562"/>
                  <a:pt x="1879280" y="347860"/>
                  <a:pt x="1866843" y="357809"/>
                </a:cubicBezTo>
                <a:cubicBezTo>
                  <a:pt x="1857087" y="365614"/>
                  <a:pt x="1851130" y="378017"/>
                  <a:pt x="1840338" y="384313"/>
                </a:cubicBezTo>
                <a:cubicBezTo>
                  <a:pt x="1797678" y="409198"/>
                  <a:pt x="1742740" y="415652"/>
                  <a:pt x="1707817" y="450574"/>
                </a:cubicBezTo>
                <a:cubicBezTo>
                  <a:pt x="1666833" y="491557"/>
                  <a:pt x="1684327" y="478348"/>
                  <a:pt x="1615051" y="516835"/>
                </a:cubicBezTo>
                <a:cubicBezTo>
                  <a:pt x="1597782" y="526429"/>
                  <a:pt x="1578480" y="532381"/>
                  <a:pt x="1562043" y="543339"/>
                </a:cubicBezTo>
                <a:cubicBezTo>
                  <a:pt x="1489279" y="591849"/>
                  <a:pt x="1588066" y="552335"/>
                  <a:pt x="1495782" y="583096"/>
                </a:cubicBezTo>
                <a:cubicBezTo>
                  <a:pt x="1424129" y="654749"/>
                  <a:pt x="1424924" y="646457"/>
                  <a:pt x="1376512" y="715618"/>
                </a:cubicBezTo>
                <a:cubicBezTo>
                  <a:pt x="1358245" y="741714"/>
                  <a:pt x="1323504" y="795131"/>
                  <a:pt x="1323504" y="795131"/>
                </a:cubicBezTo>
                <a:cubicBezTo>
                  <a:pt x="1314669" y="830470"/>
                  <a:pt x="1308518" y="866591"/>
                  <a:pt x="1296999" y="901148"/>
                </a:cubicBezTo>
                <a:cubicBezTo>
                  <a:pt x="1292582" y="914400"/>
                  <a:pt x="1287135" y="927353"/>
                  <a:pt x="1283747" y="940905"/>
                </a:cubicBezTo>
                <a:cubicBezTo>
                  <a:pt x="1278284" y="962757"/>
                  <a:pt x="1274912" y="985078"/>
                  <a:pt x="1270495" y="1007165"/>
                </a:cubicBezTo>
                <a:cubicBezTo>
                  <a:pt x="1274912" y="1161774"/>
                  <a:pt x="1276023" y="1316513"/>
                  <a:pt x="1283747" y="1470992"/>
                </a:cubicBezTo>
                <a:cubicBezTo>
                  <a:pt x="1285434" y="1504734"/>
                  <a:pt x="1300467" y="1562617"/>
                  <a:pt x="1323504" y="1590261"/>
                </a:cubicBezTo>
                <a:cubicBezTo>
                  <a:pt x="1355498" y="1628654"/>
                  <a:pt x="1390496" y="1665058"/>
                  <a:pt x="1429521" y="1696278"/>
                </a:cubicBezTo>
                <a:cubicBezTo>
                  <a:pt x="1507300" y="1758501"/>
                  <a:pt x="1532988" y="1785373"/>
                  <a:pt x="1641556" y="1828800"/>
                </a:cubicBezTo>
                <a:cubicBezTo>
                  <a:pt x="1723277" y="1861488"/>
                  <a:pt x="1814623" y="1868951"/>
                  <a:pt x="1893347" y="1908313"/>
                </a:cubicBezTo>
                <a:cubicBezTo>
                  <a:pt x="2052153" y="1987716"/>
                  <a:pt x="2030191" y="1984544"/>
                  <a:pt x="2224651" y="2040835"/>
                </a:cubicBezTo>
                <a:cubicBezTo>
                  <a:pt x="2325510" y="2070031"/>
                  <a:pt x="2433501" y="2077703"/>
                  <a:pt x="2529451" y="2120348"/>
                </a:cubicBezTo>
                <a:cubicBezTo>
                  <a:pt x="2756562" y="2221287"/>
                  <a:pt x="2571042" y="2154328"/>
                  <a:pt x="2953521" y="2199861"/>
                </a:cubicBezTo>
                <a:cubicBezTo>
                  <a:pt x="3362445" y="2248543"/>
                  <a:pt x="3058136" y="2231170"/>
                  <a:pt x="3351086" y="2252870"/>
                </a:cubicBezTo>
                <a:cubicBezTo>
                  <a:pt x="3682679" y="2277432"/>
                  <a:pt x="3768170" y="2270394"/>
                  <a:pt x="4199225" y="2279374"/>
                </a:cubicBezTo>
                <a:cubicBezTo>
                  <a:pt x="4362669" y="2266122"/>
                  <a:pt x="4526726" y="2259003"/>
                  <a:pt x="4689556" y="2239618"/>
                </a:cubicBezTo>
                <a:cubicBezTo>
                  <a:pt x="4713178" y="2236806"/>
                  <a:pt x="4735644" y="2225721"/>
                  <a:pt x="4755817" y="2213113"/>
                </a:cubicBezTo>
                <a:cubicBezTo>
                  <a:pt x="4771709" y="2203180"/>
                  <a:pt x="4782321" y="2186609"/>
                  <a:pt x="4795573" y="2173357"/>
                </a:cubicBezTo>
                <a:cubicBezTo>
                  <a:pt x="4799990" y="2160105"/>
                  <a:pt x="4810287" y="2147492"/>
                  <a:pt x="4808825" y="2133600"/>
                </a:cubicBezTo>
                <a:cubicBezTo>
                  <a:pt x="4801297" y="2062085"/>
                  <a:pt x="4804204" y="1984307"/>
                  <a:pt x="4769069" y="1921565"/>
                </a:cubicBezTo>
                <a:cubicBezTo>
                  <a:pt x="4723205" y="1839666"/>
                  <a:pt x="4580303" y="1784853"/>
                  <a:pt x="4504025" y="1736035"/>
                </a:cubicBezTo>
                <a:cubicBezTo>
                  <a:pt x="4431783" y="1689800"/>
                  <a:pt x="4364268" y="1636439"/>
                  <a:pt x="4291990" y="1590261"/>
                </a:cubicBezTo>
                <a:cubicBezTo>
                  <a:pt x="3870726" y="1321120"/>
                  <a:pt x="4073688" y="1474465"/>
                  <a:pt x="3443851" y="1192696"/>
                </a:cubicBezTo>
                <a:cubicBezTo>
                  <a:pt x="3275990" y="1117600"/>
                  <a:pt x="3116406" y="1020251"/>
                  <a:pt x="2940269" y="967409"/>
                </a:cubicBezTo>
                <a:cubicBezTo>
                  <a:pt x="2896095" y="954157"/>
                  <a:pt x="2852685" y="938022"/>
                  <a:pt x="2807747" y="927652"/>
                </a:cubicBezTo>
                <a:cubicBezTo>
                  <a:pt x="2737679" y="911482"/>
                  <a:pt x="2666131" y="902465"/>
                  <a:pt x="2595712" y="887896"/>
                </a:cubicBezTo>
                <a:cubicBezTo>
                  <a:pt x="2444928" y="856699"/>
                  <a:pt x="2471024" y="864002"/>
                  <a:pt x="2383677" y="834887"/>
                </a:cubicBezTo>
                <a:cubicBezTo>
                  <a:pt x="2308581" y="839304"/>
                  <a:pt x="2232859" y="837500"/>
                  <a:pt x="2158390" y="848139"/>
                </a:cubicBezTo>
                <a:cubicBezTo>
                  <a:pt x="2138833" y="850933"/>
                  <a:pt x="2122239" y="864343"/>
                  <a:pt x="2105382" y="874644"/>
                </a:cubicBezTo>
                <a:cubicBezTo>
                  <a:pt x="2042649" y="912981"/>
                  <a:pt x="1981385" y="953679"/>
                  <a:pt x="1919851" y="993913"/>
                </a:cubicBezTo>
                <a:cubicBezTo>
                  <a:pt x="1763257" y="1096302"/>
                  <a:pt x="1749138" y="1098365"/>
                  <a:pt x="1615051" y="1232452"/>
                </a:cubicBezTo>
                <a:cubicBezTo>
                  <a:pt x="1603789" y="1243714"/>
                  <a:pt x="1600583" y="1261778"/>
                  <a:pt x="1588547" y="1272209"/>
                </a:cubicBezTo>
                <a:cubicBezTo>
                  <a:pt x="1533797" y="1319659"/>
                  <a:pt x="1472843" y="1359472"/>
                  <a:pt x="1416269" y="1404731"/>
                </a:cubicBezTo>
                <a:cubicBezTo>
                  <a:pt x="1406513" y="1412536"/>
                  <a:pt x="1398169" y="1421990"/>
                  <a:pt x="1389764" y="1431235"/>
                </a:cubicBezTo>
                <a:cubicBezTo>
                  <a:pt x="1353983" y="1470594"/>
                  <a:pt x="1316707" y="1508755"/>
                  <a:pt x="1283747" y="1550505"/>
                </a:cubicBezTo>
                <a:cubicBezTo>
                  <a:pt x="1250335" y="1592827"/>
                  <a:pt x="1222323" y="1639149"/>
                  <a:pt x="1190982" y="1683026"/>
                </a:cubicBezTo>
                <a:cubicBezTo>
                  <a:pt x="1178144" y="1700999"/>
                  <a:pt x="1161103" y="1716280"/>
                  <a:pt x="1151225" y="1736035"/>
                </a:cubicBezTo>
                <a:cubicBezTo>
                  <a:pt x="1088339" y="1861807"/>
                  <a:pt x="1121923" y="1810444"/>
                  <a:pt x="1058460" y="1895061"/>
                </a:cubicBezTo>
                <a:cubicBezTo>
                  <a:pt x="1049625" y="1921565"/>
                  <a:pt x="1041504" y="1948318"/>
                  <a:pt x="1031956" y="1974574"/>
                </a:cubicBezTo>
                <a:cubicBezTo>
                  <a:pt x="1023826" y="1996930"/>
                  <a:pt x="1013452" y="2018432"/>
                  <a:pt x="1005451" y="2040835"/>
                </a:cubicBezTo>
                <a:cubicBezTo>
                  <a:pt x="947946" y="2201850"/>
                  <a:pt x="989859" y="2111778"/>
                  <a:pt x="939190" y="2213113"/>
                </a:cubicBezTo>
                <a:cubicBezTo>
                  <a:pt x="925938" y="2279374"/>
                  <a:pt x="915085" y="2346160"/>
                  <a:pt x="899434" y="2411896"/>
                </a:cubicBezTo>
                <a:cubicBezTo>
                  <a:pt x="892963" y="2439074"/>
                  <a:pt x="881146" y="2464706"/>
                  <a:pt x="872930" y="2491409"/>
                </a:cubicBezTo>
                <a:cubicBezTo>
                  <a:pt x="863472" y="2522146"/>
                  <a:pt x="855260" y="2553252"/>
                  <a:pt x="846425" y="2584174"/>
                </a:cubicBezTo>
                <a:cubicBezTo>
                  <a:pt x="818908" y="2886867"/>
                  <a:pt x="852587" y="2585193"/>
                  <a:pt x="806669" y="2849218"/>
                </a:cubicBezTo>
                <a:cubicBezTo>
                  <a:pt x="795965" y="2910765"/>
                  <a:pt x="790164" y="2973082"/>
                  <a:pt x="780164" y="3034748"/>
                </a:cubicBezTo>
                <a:cubicBezTo>
                  <a:pt x="763657" y="3136543"/>
                  <a:pt x="727156" y="3339548"/>
                  <a:pt x="727156" y="3339548"/>
                </a:cubicBezTo>
                <a:cubicBezTo>
                  <a:pt x="731573" y="3480905"/>
                  <a:pt x="733346" y="3622369"/>
                  <a:pt x="740408" y="3763618"/>
                </a:cubicBezTo>
                <a:cubicBezTo>
                  <a:pt x="742186" y="3799188"/>
                  <a:pt x="745022" y="3835084"/>
                  <a:pt x="753660" y="3869635"/>
                </a:cubicBezTo>
                <a:cubicBezTo>
                  <a:pt x="758451" y="3888800"/>
                  <a:pt x="770363" y="3905492"/>
                  <a:pt x="780164" y="3922644"/>
                </a:cubicBezTo>
                <a:cubicBezTo>
                  <a:pt x="799792" y="3956994"/>
                  <a:pt x="815732" y="3975848"/>
                  <a:pt x="846425" y="4002157"/>
                </a:cubicBezTo>
                <a:cubicBezTo>
                  <a:pt x="863195" y="4016531"/>
                  <a:pt x="879449" y="4032508"/>
                  <a:pt x="899434" y="4041913"/>
                </a:cubicBezTo>
                <a:cubicBezTo>
                  <a:pt x="1048026" y="4111839"/>
                  <a:pt x="1037628" y="4103305"/>
                  <a:pt x="1164477" y="4121426"/>
                </a:cubicBezTo>
                <a:cubicBezTo>
                  <a:pt x="1332338" y="4170017"/>
                  <a:pt x="1505806" y="4202299"/>
                  <a:pt x="1668060" y="4267200"/>
                </a:cubicBezTo>
                <a:cubicBezTo>
                  <a:pt x="2038787" y="4415491"/>
                  <a:pt x="1734196" y="4301496"/>
                  <a:pt x="1959608" y="4373218"/>
                </a:cubicBezTo>
                <a:cubicBezTo>
                  <a:pt x="2026165" y="4394395"/>
                  <a:pt x="2090903" y="4421482"/>
                  <a:pt x="2158390" y="4439478"/>
                </a:cubicBezTo>
                <a:cubicBezTo>
                  <a:pt x="2303377" y="4478141"/>
                  <a:pt x="2433227" y="4489157"/>
                  <a:pt x="2582460" y="4505739"/>
                </a:cubicBezTo>
                <a:cubicBezTo>
                  <a:pt x="2666338" y="4515059"/>
                  <a:pt x="2750648" y="4520713"/>
                  <a:pt x="2834251" y="4532244"/>
                </a:cubicBezTo>
                <a:cubicBezTo>
                  <a:pt x="3070280" y="4564800"/>
                  <a:pt x="2878563" y="4568800"/>
                  <a:pt x="3205312" y="4598505"/>
                </a:cubicBezTo>
                <a:cubicBezTo>
                  <a:pt x="3319777" y="4608911"/>
                  <a:pt x="3435017" y="4607340"/>
                  <a:pt x="3549869" y="4611757"/>
                </a:cubicBezTo>
                <a:cubicBezTo>
                  <a:pt x="4386491" y="4578291"/>
                  <a:pt x="3966167" y="4643516"/>
                  <a:pt x="4411260" y="4532244"/>
                </a:cubicBezTo>
                <a:cubicBezTo>
                  <a:pt x="4433112" y="4526781"/>
                  <a:pt x="4456293" y="4526524"/>
                  <a:pt x="4477521" y="4518992"/>
                </a:cubicBezTo>
                <a:cubicBezTo>
                  <a:pt x="4593491" y="4477841"/>
                  <a:pt x="4707321" y="4430892"/>
                  <a:pt x="4822077" y="4386470"/>
                </a:cubicBezTo>
                <a:cubicBezTo>
                  <a:pt x="4844261" y="4377882"/>
                  <a:pt x="4888338" y="4359965"/>
                  <a:pt x="4888338" y="4359965"/>
                </a:cubicBezTo>
                <a:cubicBezTo>
                  <a:pt x="4923677" y="4324626"/>
                  <a:pt x="4964370" y="4293930"/>
                  <a:pt x="4994356" y="4253948"/>
                </a:cubicBezTo>
                <a:cubicBezTo>
                  <a:pt x="5005284" y="4239377"/>
                  <a:pt x="5008518" y="4219130"/>
                  <a:pt x="5007608" y="4200939"/>
                </a:cubicBezTo>
                <a:cubicBezTo>
                  <a:pt x="5002018" y="4089130"/>
                  <a:pt x="5015496" y="4022225"/>
                  <a:pt x="4954599" y="3949148"/>
                </a:cubicBezTo>
                <a:cubicBezTo>
                  <a:pt x="4889956" y="3871577"/>
                  <a:pt x="4790749" y="3834093"/>
                  <a:pt x="4702808" y="3790122"/>
                </a:cubicBezTo>
                <a:cubicBezTo>
                  <a:pt x="4587003" y="3732219"/>
                  <a:pt x="4319141" y="3659071"/>
                  <a:pt x="4238982" y="3644348"/>
                </a:cubicBezTo>
                <a:cubicBezTo>
                  <a:pt x="4134348" y="3625129"/>
                  <a:pt x="4026947" y="3626679"/>
                  <a:pt x="3920930" y="3617844"/>
                </a:cubicBezTo>
                <a:cubicBezTo>
                  <a:pt x="3872339" y="3604592"/>
                  <a:pt x="3825522" y="3578087"/>
                  <a:pt x="3775156" y="3578087"/>
                </a:cubicBezTo>
                <a:cubicBezTo>
                  <a:pt x="3584746" y="3578087"/>
                  <a:pt x="3394777" y="3598897"/>
                  <a:pt x="3205312" y="3617844"/>
                </a:cubicBezTo>
                <a:cubicBezTo>
                  <a:pt x="3173313" y="3621044"/>
                  <a:pt x="3142106" y="3631680"/>
                  <a:pt x="3112547" y="3644348"/>
                </a:cubicBezTo>
                <a:cubicBezTo>
                  <a:pt x="3048995" y="3671585"/>
                  <a:pt x="2986470" y="3701813"/>
                  <a:pt x="2927017" y="3737113"/>
                </a:cubicBezTo>
                <a:cubicBezTo>
                  <a:pt x="2844847" y="3785902"/>
                  <a:pt x="2764927" y="3838801"/>
                  <a:pt x="2688477" y="3896139"/>
                </a:cubicBezTo>
                <a:cubicBezTo>
                  <a:pt x="2635468" y="3935896"/>
                  <a:pt x="2580354" y="3972990"/>
                  <a:pt x="2529451" y="4015409"/>
                </a:cubicBezTo>
                <a:cubicBezTo>
                  <a:pt x="2464928" y="4069178"/>
                  <a:pt x="2426754" y="4125724"/>
                  <a:pt x="2370425" y="4187687"/>
                </a:cubicBezTo>
                <a:cubicBezTo>
                  <a:pt x="2283861" y="4282908"/>
                  <a:pt x="2342110" y="4197031"/>
                  <a:pt x="2251156" y="4333461"/>
                </a:cubicBezTo>
                <a:cubicBezTo>
                  <a:pt x="2226146" y="4370976"/>
                  <a:pt x="2188414" y="4438986"/>
                  <a:pt x="2171643" y="4479235"/>
                </a:cubicBezTo>
                <a:cubicBezTo>
                  <a:pt x="2160898" y="4505024"/>
                  <a:pt x="2155167" y="4532672"/>
                  <a:pt x="2145138" y="4558748"/>
                </a:cubicBezTo>
                <a:cubicBezTo>
                  <a:pt x="2133061" y="4590147"/>
                  <a:pt x="2118634" y="4620591"/>
                  <a:pt x="2105382" y="4651513"/>
                </a:cubicBezTo>
                <a:cubicBezTo>
                  <a:pt x="2078593" y="4919407"/>
                  <a:pt x="2065687" y="4993996"/>
                  <a:pt x="2105382" y="5367131"/>
                </a:cubicBezTo>
                <a:cubicBezTo>
                  <a:pt x="2107718" y="5389094"/>
                  <a:pt x="2138336" y="5397631"/>
                  <a:pt x="2158390" y="5406887"/>
                </a:cubicBezTo>
                <a:cubicBezTo>
                  <a:pt x="2188349" y="5420714"/>
                  <a:pt x="2383957" y="5479188"/>
                  <a:pt x="2410182" y="5486400"/>
                </a:cubicBezTo>
                <a:cubicBezTo>
                  <a:pt x="2691898" y="5563872"/>
                  <a:pt x="2806548" y="5599523"/>
                  <a:pt x="3072790" y="5645426"/>
                </a:cubicBezTo>
                <a:cubicBezTo>
                  <a:pt x="3112210" y="5652222"/>
                  <a:pt x="3152084" y="5657250"/>
                  <a:pt x="3192060" y="5658678"/>
                </a:cubicBezTo>
                <a:cubicBezTo>
                  <a:pt x="3399592" y="5666090"/>
                  <a:pt x="3607295" y="5667513"/>
                  <a:pt x="3814912" y="5671931"/>
                </a:cubicBezTo>
                <a:cubicBezTo>
                  <a:pt x="4465906" y="5744262"/>
                  <a:pt x="4193835" y="5719112"/>
                  <a:pt x="5603956" y="5658678"/>
                </a:cubicBezTo>
                <a:cubicBezTo>
                  <a:pt x="5668215" y="5655924"/>
                  <a:pt x="5726417" y="5618284"/>
                  <a:pt x="5789486" y="5605670"/>
                </a:cubicBezTo>
                <a:cubicBezTo>
                  <a:pt x="5971303" y="5569306"/>
                  <a:pt x="5869534" y="5597041"/>
                  <a:pt x="6028025" y="5539409"/>
                </a:cubicBezTo>
                <a:cubicBezTo>
                  <a:pt x="6078341" y="5521112"/>
                  <a:pt x="6100278" y="5518197"/>
                  <a:pt x="6160547" y="5499652"/>
                </a:cubicBezTo>
                <a:cubicBezTo>
                  <a:pt x="6187250" y="5491436"/>
                  <a:pt x="6213197" y="5480823"/>
                  <a:pt x="6240060" y="5473148"/>
                </a:cubicBezTo>
                <a:cubicBezTo>
                  <a:pt x="6275085" y="5463141"/>
                  <a:pt x="6311261" y="5457357"/>
                  <a:pt x="6346077" y="5446644"/>
                </a:cubicBezTo>
                <a:cubicBezTo>
                  <a:pt x="6455010" y="5413126"/>
                  <a:pt x="6372728" y="5433307"/>
                  <a:pt x="6465347" y="5380383"/>
                </a:cubicBezTo>
                <a:cubicBezTo>
                  <a:pt x="6477476" y="5373452"/>
                  <a:pt x="6492339" y="5372804"/>
                  <a:pt x="6505104" y="5367131"/>
                </a:cubicBezTo>
                <a:cubicBezTo>
                  <a:pt x="6532183" y="5355096"/>
                  <a:pt x="6557306" y="5338873"/>
                  <a:pt x="6584617" y="5327374"/>
                </a:cubicBezTo>
                <a:cubicBezTo>
                  <a:pt x="6731063" y="5265712"/>
                  <a:pt x="6840278" y="5233318"/>
                  <a:pt x="6995434" y="5181600"/>
                </a:cubicBezTo>
                <a:cubicBezTo>
                  <a:pt x="7191064" y="5116390"/>
                  <a:pt x="7050060" y="5169640"/>
                  <a:pt x="7167712" y="5115339"/>
                </a:cubicBezTo>
                <a:cubicBezTo>
                  <a:pt x="7207214" y="5097107"/>
                  <a:pt x="7248594" y="5082804"/>
                  <a:pt x="7286982" y="5062331"/>
                </a:cubicBezTo>
                <a:cubicBezTo>
                  <a:pt x="7326811" y="5041089"/>
                  <a:pt x="7408369" y="4983706"/>
                  <a:pt x="7432756" y="4943061"/>
                </a:cubicBezTo>
                <a:cubicBezTo>
                  <a:pt x="7446008" y="4920974"/>
                  <a:pt x="7460993" y="4899838"/>
                  <a:pt x="7472512" y="4876800"/>
                </a:cubicBezTo>
                <a:cubicBezTo>
                  <a:pt x="7478759" y="4864306"/>
                  <a:pt x="7481347" y="4850296"/>
                  <a:pt x="7485764" y="4837044"/>
                </a:cubicBezTo>
                <a:cubicBezTo>
                  <a:pt x="7507729" y="4683300"/>
                  <a:pt x="7516154" y="4665459"/>
                  <a:pt x="7485764" y="4452731"/>
                </a:cubicBezTo>
                <a:cubicBezTo>
                  <a:pt x="7480567" y="4416350"/>
                  <a:pt x="7430666" y="4350050"/>
                  <a:pt x="7406251" y="4320209"/>
                </a:cubicBezTo>
                <a:cubicBezTo>
                  <a:pt x="7268743" y="4152145"/>
                  <a:pt x="7379251" y="4274754"/>
                  <a:pt x="7286982" y="4200939"/>
                </a:cubicBezTo>
                <a:cubicBezTo>
                  <a:pt x="7233101" y="4157834"/>
                  <a:pt x="7187361" y="4103521"/>
                  <a:pt x="7127956" y="4068418"/>
                </a:cubicBezTo>
                <a:cubicBezTo>
                  <a:pt x="7088251" y="4044956"/>
                  <a:pt x="7039514" y="4042224"/>
                  <a:pt x="6995434" y="4028661"/>
                </a:cubicBezTo>
                <a:cubicBezTo>
                  <a:pt x="6936611" y="4010561"/>
                  <a:pt x="6948982" y="4012062"/>
                  <a:pt x="6876164" y="3975652"/>
                </a:cubicBezTo>
                <a:cubicBezTo>
                  <a:pt x="6765729" y="3993322"/>
                  <a:pt x="6649678" y="3989659"/>
                  <a:pt x="6544860" y="4028661"/>
                </a:cubicBezTo>
                <a:cubicBezTo>
                  <a:pt x="6455297" y="4061987"/>
                  <a:pt x="6373894" y="4120114"/>
                  <a:pt x="6306321" y="4187687"/>
                </a:cubicBezTo>
                <a:cubicBezTo>
                  <a:pt x="6220001" y="4274008"/>
                  <a:pt x="6201116" y="4279033"/>
                  <a:pt x="6147295" y="4373218"/>
                </a:cubicBezTo>
                <a:cubicBezTo>
                  <a:pt x="6097770" y="4459886"/>
                  <a:pt x="6079143" y="4517092"/>
                  <a:pt x="6041277" y="4611757"/>
                </a:cubicBezTo>
                <a:cubicBezTo>
                  <a:pt x="6036860" y="4647096"/>
                  <a:pt x="6034396" y="4682734"/>
                  <a:pt x="6028025" y="4717774"/>
                </a:cubicBezTo>
                <a:cubicBezTo>
                  <a:pt x="6025526" y="4731518"/>
                  <a:pt x="6014773" y="4743562"/>
                  <a:pt x="6014773" y="4757531"/>
                </a:cubicBezTo>
                <a:cubicBezTo>
                  <a:pt x="6014773" y="4907787"/>
                  <a:pt x="6017320" y="5058231"/>
                  <a:pt x="6028025" y="5208105"/>
                </a:cubicBezTo>
                <a:cubicBezTo>
                  <a:pt x="6031944" y="5262969"/>
                  <a:pt x="6079315" y="5392340"/>
                  <a:pt x="6107538" y="5433392"/>
                </a:cubicBezTo>
                <a:cubicBezTo>
                  <a:pt x="6163582" y="5514910"/>
                  <a:pt x="6219611" y="5542004"/>
                  <a:pt x="6306321" y="5579165"/>
                </a:cubicBezTo>
                <a:cubicBezTo>
                  <a:pt x="6362873" y="5603402"/>
                  <a:pt x="6418537" y="5632079"/>
                  <a:pt x="6478599" y="5645426"/>
                </a:cubicBezTo>
                <a:cubicBezTo>
                  <a:pt x="6558112" y="5663096"/>
                  <a:pt x="6636504" y="5686916"/>
                  <a:pt x="6717138" y="5698435"/>
                </a:cubicBezTo>
                <a:cubicBezTo>
                  <a:pt x="6778982" y="5707270"/>
                  <a:pt x="6841322" y="5713141"/>
                  <a:pt x="6902669" y="5724939"/>
                </a:cubicBezTo>
                <a:cubicBezTo>
                  <a:pt x="6956326" y="5735258"/>
                  <a:pt x="7008116" y="5753980"/>
                  <a:pt x="7061695" y="5764696"/>
                </a:cubicBezTo>
                <a:cubicBezTo>
                  <a:pt x="7217251" y="5795807"/>
                  <a:pt x="7270132" y="5793611"/>
                  <a:pt x="7432756" y="5804452"/>
                </a:cubicBezTo>
                <a:cubicBezTo>
                  <a:pt x="7499017" y="5813287"/>
                  <a:pt x="7564861" y="5826194"/>
                  <a:pt x="7631538" y="5830957"/>
                </a:cubicBezTo>
                <a:cubicBezTo>
                  <a:pt x="7713987" y="5836846"/>
                  <a:pt x="8384613" y="5856187"/>
                  <a:pt x="8426669" y="5857461"/>
                </a:cubicBezTo>
                <a:cubicBezTo>
                  <a:pt x="8590112" y="5853044"/>
                  <a:pt x="8753911" y="5855858"/>
                  <a:pt x="8916999" y="5844209"/>
                </a:cubicBezTo>
                <a:cubicBezTo>
                  <a:pt x="8998079" y="5838418"/>
                  <a:pt x="8964749" y="5821210"/>
                  <a:pt x="9009764" y="5791200"/>
                </a:cubicBezTo>
                <a:cubicBezTo>
                  <a:pt x="9026201" y="5780242"/>
                  <a:pt x="9046021" y="5775166"/>
                  <a:pt x="9062773" y="5764696"/>
                </a:cubicBezTo>
                <a:cubicBezTo>
                  <a:pt x="9121434" y="5728033"/>
                  <a:pt x="9158238" y="5682483"/>
                  <a:pt x="9208547" y="5632174"/>
                </a:cubicBezTo>
                <a:lnTo>
                  <a:pt x="9248304" y="5592418"/>
                </a:lnTo>
                <a:cubicBezTo>
                  <a:pt x="9257139" y="5583583"/>
                  <a:pt x="9269220" y="5577088"/>
                  <a:pt x="9274808" y="5565913"/>
                </a:cubicBezTo>
                <a:cubicBezTo>
                  <a:pt x="9283643" y="5548244"/>
                  <a:pt x="9289830" y="5528980"/>
                  <a:pt x="9301312" y="5512905"/>
                </a:cubicBezTo>
                <a:cubicBezTo>
                  <a:pt x="9312205" y="5497654"/>
                  <a:pt x="9329071" y="5487546"/>
                  <a:pt x="9341069" y="5473148"/>
                </a:cubicBezTo>
                <a:cubicBezTo>
                  <a:pt x="9351265" y="5460913"/>
                  <a:pt x="9358316" y="5446352"/>
                  <a:pt x="9367573" y="5433392"/>
                </a:cubicBezTo>
                <a:cubicBezTo>
                  <a:pt x="9532649" y="5202286"/>
                  <a:pt x="9267844" y="5582985"/>
                  <a:pt x="9447086" y="5314122"/>
                </a:cubicBezTo>
                <a:cubicBezTo>
                  <a:pt x="9468164" y="5282504"/>
                  <a:pt x="9490547" y="5251757"/>
                  <a:pt x="9513347" y="5221357"/>
                </a:cubicBezTo>
                <a:cubicBezTo>
                  <a:pt x="9530318" y="5198729"/>
                  <a:pt x="9551532" y="5179185"/>
                  <a:pt x="9566356" y="5155096"/>
                </a:cubicBezTo>
                <a:cubicBezTo>
                  <a:pt x="9610434" y="5083469"/>
                  <a:pt x="9624214" y="5030490"/>
                  <a:pt x="9659121" y="4956313"/>
                </a:cubicBezTo>
                <a:cubicBezTo>
                  <a:pt x="9680150" y="4911626"/>
                  <a:pt x="9706217" y="4869310"/>
                  <a:pt x="9725382" y="4823792"/>
                </a:cubicBezTo>
                <a:cubicBezTo>
                  <a:pt x="9864716" y="4492873"/>
                  <a:pt x="9664293" y="4906210"/>
                  <a:pt x="9818147" y="4598505"/>
                </a:cubicBezTo>
                <a:cubicBezTo>
                  <a:pt x="9827080" y="4544905"/>
                  <a:pt x="9844651" y="4448381"/>
                  <a:pt x="9844651" y="4399722"/>
                </a:cubicBezTo>
                <a:cubicBezTo>
                  <a:pt x="9844651" y="4267127"/>
                  <a:pt x="9842115" y="4134319"/>
                  <a:pt x="9831399" y="4002157"/>
                </a:cubicBezTo>
                <a:cubicBezTo>
                  <a:pt x="9828800" y="3970103"/>
                  <a:pt x="9817563" y="3938951"/>
                  <a:pt x="9804895" y="3909392"/>
                </a:cubicBezTo>
                <a:cubicBezTo>
                  <a:pt x="9768642" y="3824802"/>
                  <a:pt x="9722528" y="3778893"/>
                  <a:pt x="9659121" y="3710609"/>
                </a:cubicBezTo>
                <a:cubicBezTo>
                  <a:pt x="9633616" y="3683142"/>
                  <a:pt x="9611531" y="3650741"/>
                  <a:pt x="9579608" y="3631096"/>
                </a:cubicBezTo>
                <a:cubicBezTo>
                  <a:pt x="9495485" y="3579328"/>
                  <a:pt x="9407653" y="3531606"/>
                  <a:pt x="9314564" y="3498574"/>
                </a:cubicBezTo>
                <a:cubicBezTo>
                  <a:pt x="9268581" y="3482258"/>
                  <a:pt x="9217381" y="3489739"/>
                  <a:pt x="9168790" y="3485322"/>
                </a:cubicBezTo>
                <a:cubicBezTo>
                  <a:pt x="8947921" y="3502992"/>
                  <a:pt x="8725984" y="3510356"/>
                  <a:pt x="8506182" y="3538331"/>
                </a:cubicBezTo>
                <a:cubicBezTo>
                  <a:pt x="8480631" y="3541583"/>
                  <a:pt x="8460752" y="3562937"/>
                  <a:pt x="8439921" y="3578087"/>
                </a:cubicBezTo>
                <a:cubicBezTo>
                  <a:pt x="8412019" y="3598379"/>
                  <a:pt x="8384804" y="3619952"/>
                  <a:pt x="8360408" y="3644348"/>
                </a:cubicBezTo>
                <a:cubicBezTo>
                  <a:pt x="8319917" y="3684839"/>
                  <a:pt x="8277658" y="3753514"/>
                  <a:pt x="8254390" y="3803374"/>
                </a:cubicBezTo>
                <a:cubicBezTo>
                  <a:pt x="8238429" y="3837575"/>
                  <a:pt x="8229501" y="3874701"/>
                  <a:pt x="8214634" y="3909392"/>
                </a:cubicBezTo>
                <a:cubicBezTo>
                  <a:pt x="8202961" y="3936629"/>
                  <a:pt x="8188129" y="3962401"/>
                  <a:pt x="8174877" y="3988905"/>
                </a:cubicBezTo>
                <a:cubicBezTo>
                  <a:pt x="8149393" y="4192776"/>
                  <a:pt x="8153723" y="4111600"/>
                  <a:pt x="8174877" y="4439478"/>
                </a:cubicBezTo>
                <a:cubicBezTo>
                  <a:pt x="8176327" y="4461956"/>
                  <a:pt x="8178057" y="4485593"/>
                  <a:pt x="8188130" y="4505739"/>
                </a:cubicBezTo>
                <a:cubicBezTo>
                  <a:pt x="8196511" y="4522502"/>
                  <a:pt x="8216641" y="4530503"/>
                  <a:pt x="8227886" y="4545496"/>
                </a:cubicBezTo>
                <a:cubicBezTo>
                  <a:pt x="8288320" y="4626075"/>
                  <a:pt x="8240804" y="4606577"/>
                  <a:pt x="8333904" y="4664765"/>
                </a:cubicBezTo>
                <a:cubicBezTo>
                  <a:pt x="8345750" y="4672169"/>
                  <a:pt x="8360280" y="4674004"/>
                  <a:pt x="8373660" y="4678018"/>
                </a:cubicBezTo>
                <a:cubicBezTo>
                  <a:pt x="8494957" y="4714408"/>
                  <a:pt x="8446814" y="4702343"/>
                  <a:pt x="8585695" y="4717774"/>
                </a:cubicBezTo>
                <a:cubicBezTo>
                  <a:pt x="8718217" y="4713357"/>
                  <a:pt x="8851123" y="4715533"/>
                  <a:pt x="8983260" y="4704522"/>
                </a:cubicBezTo>
                <a:cubicBezTo>
                  <a:pt x="9011101" y="4702202"/>
                  <a:pt x="9036070" y="4686234"/>
                  <a:pt x="9062773" y="4678018"/>
                </a:cubicBezTo>
                <a:cubicBezTo>
                  <a:pt x="9145010" y="4652714"/>
                  <a:pt x="9180373" y="4649226"/>
                  <a:pt x="9261556" y="4611757"/>
                </a:cubicBezTo>
                <a:cubicBezTo>
                  <a:pt x="9307489" y="4590557"/>
                  <a:pt x="9356659" y="4551733"/>
                  <a:pt x="9394077" y="4518992"/>
                </a:cubicBezTo>
                <a:cubicBezTo>
                  <a:pt x="9408182" y="4506651"/>
                  <a:pt x="9420582" y="4492487"/>
                  <a:pt x="9433834" y="4479235"/>
                </a:cubicBezTo>
                <a:cubicBezTo>
                  <a:pt x="9466706" y="4380617"/>
                  <a:pt x="9416247" y="4512242"/>
                  <a:pt x="9500095" y="4386470"/>
                </a:cubicBezTo>
                <a:cubicBezTo>
                  <a:pt x="9548423" y="4313978"/>
                  <a:pt x="9584289" y="4233675"/>
                  <a:pt x="9632617" y="4161183"/>
                </a:cubicBezTo>
                <a:lnTo>
                  <a:pt x="9738634" y="4002157"/>
                </a:lnTo>
                <a:cubicBezTo>
                  <a:pt x="9747469" y="3975653"/>
                  <a:pt x="9756922" y="3949347"/>
                  <a:pt x="9765138" y="3922644"/>
                </a:cubicBezTo>
                <a:cubicBezTo>
                  <a:pt x="9774596" y="3891907"/>
                  <a:pt x="9781473" y="3860387"/>
                  <a:pt x="9791643" y="3829878"/>
                </a:cubicBezTo>
                <a:cubicBezTo>
                  <a:pt x="9803578" y="3794073"/>
                  <a:pt x="9818147" y="3759200"/>
                  <a:pt x="9831399" y="3723861"/>
                </a:cubicBezTo>
                <a:cubicBezTo>
                  <a:pt x="9835816" y="3692939"/>
                  <a:pt x="9838525" y="3661725"/>
                  <a:pt x="9844651" y="3631096"/>
                </a:cubicBezTo>
                <a:cubicBezTo>
                  <a:pt x="9847391" y="3617398"/>
                  <a:pt x="9854874" y="3604976"/>
                  <a:pt x="9857904" y="3591339"/>
                </a:cubicBezTo>
                <a:cubicBezTo>
                  <a:pt x="9863733" y="3565109"/>
                  <a:pt x="9865327" y="3538056"/>
                  <a:pt x="9871156" y="3511826"/>
                </a:cubicBezTo>
                <a:cubicBezTo>
                  <a:pt x="9927954" y="3256232"/>
                  <a:pt x="9897773" y="3444772"/>
                  <a:pt x="9924164" y="3260035"/>
                </a:cubicBezTo>
                <a:cubicBezTo>
                  <a:pt x="9928582" y="3167270"/>
                  <a:pt x="9930800" y="3074373"/>
                  <a:pt x="9937417" y="2981739"/>
                </a:cubicBezTo>
                <a:cubicBezTo>
                  <a:pt x="9950460" y="2799136"/>
                  <a:pt x="9941768" y="2952599"/>
                  <a:pt x="9963921" y="2849218"/>
                </a:cubicBezTo>
                <a:cubicBezTo>
                  <a:pt x="9974269" y="2800926"/>
                  <a:pt x="9981590" y="2752035"/>
                  <a:pt x="9990425" y="2703444"/>
                </a:cubicBezTo>
                <a:cubicBezTo>
                  <a:pt x="9983632" y="2329804"/>
                  <a:pt x="10077023" y="2086287"/>
                  <a:pt x="9897660" y="1802296"/>
                </a:cubicBezTo>
                <a:cubicBezTo>
                  <a:pt x="9897472" y="1801999"/>
                  <a:pt x="9810842" y="1705129"/>
                  <a:pt x="9778390" y="1696278"/>
                </a:cubicBezTo>
                <a:cubicBezTo>
                  <a:pt x="9744031" y="1686907"/>
                  <a:pt x="9707712" y="1687443"/>
                  <a:pt x="9672373" y="1683026"/>
                </a:cubicBezTo>
                <a:lnTo>
                  <a:pt x="9182043" y="1709531"/>
                </a:lnTo>
                <a:cubicBezTo>
                  <a:pt x="9073545" y="1716764"/>
                  <a:pt x="9072312" y="1721617"/>
                  <a:pt x="8970008" y="1762539"/>
                </a:cubicBezTo>
                <a:cubicBezTo>
                  <a:pt x="8913052" y="1785322"/>
                  <a:pt x="8867319" y="1798968"/>
                  <a:pt x="8824234" y="1842052"/>
                </a:cubicBezTo>
                <a:cubicBezTo>
                  <a:pt x="8756517" y="1909768"/>
                  <a:pt x="8746103" y="1938976"/>
                  <a:pt x="8704964" y="2027583"/>
                </a:cubicBezTo>
                <a:cubicBezTo>
                  <a:pt x="8579526" y="2297757"/>
                  <a:pt x="8611561" y="2215028"/>
                  <a:pt x="8545938" y="2411896"/>
                </a:cubicBezTo>
                <a:cubicBezTo>
                  <a:pt x="8493539" y="2726294"/>
                  <a:pt x="8551336" y="2405575"/>
                  <a:pt x="8466425" y="2782957"/>
                </a:cubicBezTo>
                <a:cubicBezTo>
                  <a:pt x="8442653" y="2888609"/>
                  <a:pt x="8422251" y="2994992"/>
                  <a:pt x="8400164" y="3101009"/>
                </a:cubicBezTo>
                <a:cubicBezTo>
                  <a:pt x="8404582" y="3578087"/>
                  <a:pt x="8405532" y="4055210"/>
                  <a:pt x="8413417" y="4532244"/>
                </a:cubicBezTo>
                <a:cubicBezTo>
                  <a:pt x="8414369" y="4589832"/>
                  <a:pt x="8414718" y="4648180"/>
                  <a:pt x="8426669" y="4704522"/>
                </a:cubicBezTo>
                <a:cubicBezTo>
                  <a:pt x="8445809" y="4794752"/>
                  <a:pt x="8489682" y="4878815"/>
                  <a:pt x="8506182" y="4969565"/>
                </a:cubicBezTo>
                <a:cubicBezTo>
                  <a:pt x="8515017" y="5018156"/>
                  <a:pt x="8523000" y="5066910"/>
                  <a:pt x="8532686" y="5115339"/>
                </a:cubicBezTo>
                <a:cubicBezTo>
                  <a:pt x="8536258" y="5133199"/>
                  <a:pt x="8538541" y="5151704"/>
                  <a:pt x="8545938" y="5168348"/>
                </a:cubicBezTo>
                <a:cubicBezTo>
                  <a:pt x="8556399" y="5191886"/>
                  <a:pt x="8572443" y="5212522"/>
                  <a:pt x="8585695" y="5234609"/>
                </a:cubicBezTo>
                <a:cubicBezTo>
                  <a:pt x="8609341" y="5317369"/>
                  <a:pt x="8614664" y="5357577"/>
                  <a:pt x="8665208" y="5433392"/>
                </a:cubicBezTo>
                <a:cubicBezTo>
                  <a:pt x="8674043" y="5446644"/>
                  <a:pt x="8678460" y="5464313"/>
                  <a:pt x="8691712" y="5473148"/>
                </a:cubicBezTo>
                <a:cubicBezTo>
                  <a:pt x="8706867" y="5483251"/>
                  <a:pt x="8727149" y="5481608"/>
                  <a:pt x="8744721" y="5486400"/>
                </a:cubicBezTo>
                <a:cubicBezTo>
                  <a:pt x="8775747" y="5494862"/>
                  <a:pt x="8806683" y="5503664"/>
                  <a:pt x="8837486" y="5512905"/>
                </a:cubicBezTo>
                <a:cubicBezTo>
                  <a:pt x="8881861" y="5526217"/>
                  <a:pt x="8890555" y="5534805"/>
                  <a:pt x="8943504" y="5539409"/>
                </a:cubicBezTo>
                <a:cubicBezTo>
                  <a:pt x="9022840" y="5546308"/>
                  <a:pt x="9102530" y="5548244"/>
                  <a:pt x="9182043" y="5552661"/>
                </a:cubicBezTo>
                <a:cubicBezTo>
                  <a:pt x="9426425" y="5579814"/>
                  <a:pt x="9333648" y="5575160"/>
                  <a:pt x="9738634" y="5552661"/>
                </a:cubicBezTo>
                <a:cubicBezTo>
                  <a:pt x="9752581" y="5551886"/>
                  <a:pt x="9764838" y="5542797"/>
                  <a:pt x="9778390" y="5539409"/>
                </a:cubicBezTo>
                <a:lnTo>
                  <a:pt x="9884408" y="5512905"/>
                </a:lnTo>
                <a:cubicBezTo>
                  <a:pt x="9897660" y="5504070"/>
                  <a:pt x="9909165" y="5491757"/>
                  <a:pt x="9924164" y="5486400"/>
                </a:cubicBezTo>
                <a:cubicBezTo>
                  <a:pt x="10024449" y="5450584"/>
                  <a:pt x="10111712" y="5439048"/>
                  <a:pt x="10215712" y="5420139"/>
                </a:cubicBezTo>
                <a:cubicBezTo>
                  <a:pt x="10263019" y="5372834"/>
                  <a:pt x="10243774" y="5400659"/>
                  <a:pt x="10268721" y="5300870"/>
                </a:cubicBezTo>
                <a:cubicBezTo>
                  <a:pt x="10275859" y="5272316"/>
                  <a:pt x="10291849" y="5180414"/>
                  <a:pt x="10295225" y="5155096"/>
                </a:cubicBezTo>
                <a:cubicBezTo>
                  <a:pt x="10300512" y="5115446"/>
                  <a:pt x="10297488" y="5074288"/>
                  <a:pt x="10308477" y="5035826"/>
                </a:cubicBezTo>
                <a:cubicBezTo>
                  <a:pt x="10315553" y="5011059"/>
                  <a:pt x="10334982" y="4991652"/>
                  <a:pt x="10348234" y="4969565"/>
                </a:cubicBezTo>
                <a:cubicBezTo>
                  <a:pt x="10357069" y="4920974"/>
                  <a:pt x="10367754" y="4872683"/>
                  <a:pt x="10374738" y="4823792"/>
                </a:cubicBezTo>
                <a:cubicBezTo>
                  <a:pt x="10395161" y="4680827"/>
                  <a:pt x="10379573" y="4715270"/>
                  <a:pt x="10401243" y="4585252"/>
                </a:cubicBezTo>
                <a:cubicBezTo>
                  <a:pt x="10466492" y="4193765"/>
                  <a:pt x="10398759" y="4655652"/>
                  <a:pt x="10440999" y="4359965"/>
                </a:cubicBezTo>
                <a:cubicBezTo>
                  <a:pt x="10436582" y="3918226"/>
                  <a:pt x="10436241" y="3476427"/>
                  <a:pt x="10427747" y="3034748"/>
                </a:cubicBezTo>
                <a:cubicBezTo>
                  <a:pt x="10427397" y="3016538"/>
                  <a:pt x="10417660" y="2999675"/>
                  <a:pt x="10414495" y="2981739"/>
                </a:cubicBezTo>
                <a:cubicBezTo>
                  <a:pt x="10347149" y="2600116"/>
                  <a:pt x="10413890" y="2938961"/>
                  <a:pt x="10374738" y="2743200"/>
                </a:cubicBezTo>
                <a:cubicBezTo>
                  <a:pt x="10350069" y="2397831"/>
                  <a:pt x="10380529" y="2696504"/>
                  <a:pt x="10334982" y="2438400"/>
                </a:cubicBezTo>
                <a:cubicBezTo>
                  <a:pt x="10328793" y="2403328"/>
                  <a:pt x="10327585" y="2367512"/>
                  <a:pt x="10321730" y="2332383"/>
                </a:cubicBezTo>
                <a:cubicBezTo>
                  <a:pt x="10318736" y="2314417"/>
                  <a:pt x="10312428" y="2297154"/>
                  <a:pt x="10308477" y="2279374"/>
                </a:cubicBezTo>
                <a:cubicBezTo>
                  <a:pt x="10303591" y="2257386"/>
                  <a:pt x="10299254" y="2235274"/>
                  <a:pt x="10295225" y="2213113"/>
                </a:cubicBezTo>
                <a:cubicBezTo>
                  <a:pt x="10290418" y="2186676"/>
                  <a:pt x="10288896" y="2159563"/>
                  <a:pt x="10281973" y="2133600"/>
                </a:cubicBezTo>
                <a:cubicBezTo>
                  <a:pt x="10271175" y="2093108"/>
                  <a:pt x="10253730" y="2054625"/>
                  <a:pt x="10242217" y="2014331"/>
                </a:cubicBezTo>
                <a:cubicBezTo>
                  <a:pt x="10236029" y="1992673"/>
                  <a:pt x="10235320" y="1969679"/>
                  <a:pt x="10228964" y="1948070"/>
                </a:cubicBezTo>
                <a:cubicBezTo>
                  <a:pt x="10213198" y="1894465"/>
                  <a:pt x="10186914" y="1843835"/>
                  <a:pt x="10175956" y="1789044"/>
                </a:cubicBezTo>
                <a:cubicBezTo>
                  <a:pt x="10154370" y="1681111"/>
                  <a:pt x="10174945" y="1763072"/>
                  <a:pt x="10136199" y="1656522"/>
                </a:cubicBezTo>
                <a:cubicBezTo>
                  <a:pt x="10126651" y="1630266"/>
                  <a:pt x="10129450" y="1596764"/>
                  <a:pt x="10109695" y="1577009"/>
                </a:cubicBezTo>
                <a:cubicBezTo>
                  <a:pt x="10039420" y="1506734"/>
                  <a:pt x="10095763" y="1571458"/>
                  <a:pt x="10043434" y="1484244"/>
                </a:cubicBezTo>
                <a:cubicBezTo>
                  <a:pt x="10027045" y="1456929"/>
                  <a:pt x="10004670" y="1433222"/>
                  <a:pt x="9990425" y="1404731"/>
                </a:cubicBezTo>
                <a:cubicBezTo>
                  <a:pt x="9980032" y="1383945"/>
                  <a:pt x="9956147" y="1330695"/>
                  <a:pt x="9937417" y="1311965"/>
                </a:cubicBezTo>
                <a:cubicBezTo>
                  <a:pt x="9917416" y="1291964"/>
                  <a:pt x="9891940" y="1278142"/>
                  <a:pt x="9871156" y="1258957"/>
                </a:cubicBezTo>
                <a:cubicBezTo>
                  <a:pt x="9834432" y="1225058"/>
                  <a:pt x="9795124" y="1192921"/>
                  <a:pt x="9765138" y="1152939"/>
                </a:cubicBezTo>
                <a:cubicBezTo>
                  <a:pt x="9731934" y="1108668"/>
                  <a:pt x="9725898" y="1095413"/>
                  <a:pt x="9685625" y="1060174"/>
                </a:cubicBezTo>
                <a:cubicBezTo>
                  <a:pt x="9627297" y="1009137"/>
                  <a:pt x="9605953" y="998224"/>
                  <a:pt x="9539851" y="954157"/>
                </a:cubicBezTo>
                <a:cubicBezTo>
                  <a:pt x="9483649" y="869852"/>
                  <a:pt x="9547708" y="948314"/>
                  <a:pt x="9473590" y="901148"/>
                </a:cubicBezTo>
                <a:cubicBezTo>
                  <a:pt x="9436322" y="877432"/>
                  <a:pt x="9404328" y="846138"/>
                  <a:pt x="9367573" y="821635"/>
                </a:cubicBezTo>
                <a:cubicBezTo>
                  <a:pt x="9341069" y="803965"/>
                  <a:pt x="9314934" y="785728"/>
                  <a:pt x="9288060" y="768626"/>
                </a:cubicBezTo>
                <a:cubicBezTo>
                  <a:pt x="9246296" y="742049"/>
                  <a:pt x="9213056" y="722486"/>
                  <a:pt x="9168790" y="702365"/>
                </a:cubicBezTo>
                <a:cubicBezTo>
                  <a:pt x="9138164" y="688444"/>
                  <a:pt x="9107940" y="673247"/>
                  <a:pt x="9076025" y="662609"/>
                </a:cubicBezTo>
                <a:cubicBezTo>
                  <a:pt x="9054656" y="655486"/>
                  <a:pt x="9031495" y="655284"/>
                  <a:pt x="9009764" y="649357"/>
                </a:cubicBezTo>
                <a:cubicBezTo>
                  <a:pt x="8982810" y="642006"/>
                  <a:pt x="8957647" y="628331"/>
                  <a:pt x="8930251" y="622852"/>
                </a:cubicBezTo>
                <a:cubicBezTo>
                  <a:pt x="8912096" y="619221"/>
                  <a:pt x="8689596" y="597462"/>
                  <a:pt x="8678460" y="596348"/>
                </a:cubicBezTo>
                <a:cubicBezTo>
                  <a:pt x="8368841" y="524898"/>
                  <a:pt x="8639218" y="579084"/>
                  <a:pt x="8360408" y="543339"/>
                </a:cubicBezTo>
                <a:cubicBezTo>
                  <a:pt x="8236480" y="527451"/>
                  <a:pt x="7989347" y="490331"/>
                  <a:pt x="7989347" y="490331"/>
                </a:cubicBezTo>
                <a:cubicBezTo>
                  <a:pt x="7556443" y="499166"/>
                  <a:pt x="7122547" y="486257"/>
                  <a:pt x="6690634" y="516835"/>
                </a:cubicBezTo>
                <a:cubicBezTo>
                  <a:pt x="6619447" y="521875"/>
                  <a:pt x="6559968" y="575062"/>
                  <a:pt x="6491851" y="596348"/>
                </a:cubicBezTo>
                <a:cubicBezTo>
                  <a:pt x="6111118" y="715327"/>
                  <a:pt x="6419995" y="574145"/>
                  <a:pt x="6028025" y="728870"/>
                </a:cubicBezTo>
                <a:cubicBezTo>
                  <a:pt x="5734628" y="844684"/>
                  <a:pt x="5502330" y="990810"/>
                  <a:pt x="5219643" y="1152939"/>
                </a:cubicBezTo>
                <a:cubicBezTo>
                  <a:pt x="5099380" y="1221913"/>
                  <a:pt x="4964032" y="1271292"/>
                  <a:pt x="4861834" y="1364974"/>
                </a:cubicBezTo>
                <a:cubicBezTo>
                  <a:pt x="4665779" y="1544692"/>
                  <a:pt x="4373446" y="1792757"/>
                  <a:pt x="4225730" y="2014331"/>
                </a:cubicBezTo>
                <a:cubicBezTo>
                  <a:pt x="4137382" y="2146853"/>
                  <a:pt x="4054365" y="2283088"/>
                  <a:pt x="3960686" y="2411896"/>
                </a:cubicBezTo>
                <a:lnTo>
                  <a:pt x="3748651" y="2703444"/>
                </a:lnTo>
                <a:cubicBezTo>
                  <a:pt x="3735399" y="2743200"/>
                  <a:pt x="3720408" y="2782419"/>
                  <a:pt x="3708895" y="2822713"/>
                </a:cubicBezTo>
                <a:cubicBezTo>
                  <a:pt x="3609052" y="3172164"/>
                  <a:pt x="3724705" y="2815035"/>
                  <a:pt x="3629382" y="3101009"/>
                </a:cubicBezTo>
                <a:cubicBezTo>
                  <a:pt x="3609802" y="3375131"/>
                  <a:pt x="3590177" y="3480705"/>
                  <a:pt x="3682390" y="3816626"/>
                </a:cubicBezTo>
                <a:cubicBezTo>
                  <a:pt x="3700986" y="3884370"/>
                  <a:pt x="4005876" y="4155574"/>
                  <a:pt x="4013695" y="4161183"/>
                </a:cubicBezTo>
                <a:cubicBezTo>
                  <a:pt x="4139269" y="4251269"/>
                  <a:pt x="4272145" y="4332408"/>
                  <a:pt x="4411260" y="4399722"/>
                </a:cubicBezTo>
                <a:cubicBezTo>
                  <a:pt x="4709140" y="4543858"/>
                  <a:pt x="4839552" y="4622469"/>
                  <a:pt x="5140130" y="4717774"/>
                </a:cubicBezTo>
                <a:cubicBezTo>
                  <a:pt x="5213668" y="4741091"/>
                  <a:pt x="5290839" y="4751042"/>
                  <a:pt x="5365417" y="4770783"/>
                </a:cubicBezTo>
                <a:cubicBezTo>
                  <a:pt x="5592704" y="4830947"/>
                  <a:pt x="5611135" y="4857972"/>
                  <a:pt x="5855747" y="4890052"/>
                </a:cubicBezTo>
                <a:cubicBezTo>
                  <a:pt x="6036175" y="4913715"/>
                  <a:pt x="6399086" y="4943061"/>
                  <a:pt x="6399086" y="4943061"/>
                </a:cubicBezTo>
                <a:cubicBezTo>
                  <a:pt x="6831990" y="4925391"/>
                  <a:pt x="7266684" y="4933163"/>
                  <a:pt x="7697799" y="4890052"/>
                </a:cubicBezTo>
                <a:cubicBezTo>
                  <a:pt x="7758863" y="4883946"/>
                  <a:pt x="7801935" y="4824732"/>
                  <a:pt x="7856825" y="4797287"/>
                </a:cubicBezTo>
                <a:cubicBezTo>
                  <a:pt x="7890583" y="4780408"/>
                  <a:pt x="7927504" y="4770783"/>
                  <a:pt x="7962843" y="4757531"/>
                </a:cubicBezTo>
                <a:cubicBezTo>
                  <a:pt x="7989347" y="4726609"/>
                  <a:pt x="8018511" y="4697781"/>
                  <a:pt x="8042356" y="4664765"/>
                </a:cubicBezTo>
                <a:cubicBezTo>
                  <a:pt x="8066678" y="4631088"/>
                  <a:pt x="8160691" y="4481104"/>
                  <a:pt x="8188130" y="4426226"/>
                </a:cubicBezTo>
                <a:cubicBezTo>
                  <a:pt x="8207586" y="4387313"/>
                  <a:pt x="8223469" y="4346713"/>
                  <a:pt x="8241138" y="4306957"/>
                </a:cubicBezTo>
                <a:cubicBezTo>
                  <a:pt x="8249973" y="4236279"/>
                  <a:pt x="8259777" y="4165715"/>
                  <a:pt x="8267643" y="4094922"/>
                </a:cubicBezTo>
                <a:cubicBezTo>
                  <a:pt x="8273031" y="4046429"/>
                  <a:pt x="8287994" y="3997421"/>
                  <a:pt x="8280895" y="3949148"/>
                </a:cubicBezTo>
                <a:cubicBezTo>
                  <a:pt x="8247618" y="3722863"/>
                  <a:pt x="8191632" y="3550760"/>
                  <a:pt x="8015851" y="3392557"/>
                </a:cubicBezTo>
                <a:cubicBezTo>
                  <a:pt x="7957116" y="3339695"/>
                  <a:pt x="7876759" y="3316932"/>
                  <a:pt x="7803817" y="3286539"/>
                </a:cubicBezTo>
                <a:cubicBezTo>
                  <a:pt x="7726187" y="3254193"/>
                  <a:pt x="7357959" y="3131107"/>
                  <a:pt x="7273730" y="3114261"/>
                </a:cubicBezTo>
                <a:cubicBezTo>
                  <a:pt x="7186666" y="3096848"/>
                  <a:pt x="7097034" y="3096592"/>
                  <a:pt x="7008686" y="3087757"/>
                </a:cubicBezTo>
                <a:lnTo>
                  <a:pt x="5060617" y="3193774"/>
                </a:lnTo>
                <a:cubicBezTo>
                  <a:pt x="4962089" y="3200770"/>
                  <a:pt x="4864156" y="3220040"/>
                  <a:pt x="4769069" y="3246783"/>
                </a:cubicBezTo>
                <a:cubicBezTo>
                  <a:pt x="4589552" y="3297272"/>
                  <a:pt x="4202327" y="3439703"/>
                  <a:pt x="3973938" y="3511826"/>
                </a:cubicBezTo>
                <a:cubicBezTo>
                  <a:pt x="3885982" y="3539602"/>
                  <a:pt x="3792353" y="3552064"/>
                  <a:pt x="3708895" y="3591339"/>
                </a:cubicBezTo>
                <a:cubicBezTo>
                  <a:pt x="3561868" y="3660529"/>
                  <a:pt x="3390238" y="3732881"/>
                  <a:pt x="3258321" y="3829878"/>
                </a:cubicBezTo>
                <a:cubicBezTo>
                  <a:pt x="3177636" y="3889205"/>
                  <a:pt x="3098384" y="3952771"/>
                  <a:pt x="3033034" y="4028661"/>
                </a:cubicBezTo>
                <a:cubicBezTo>
                  <a:pt x="2960284" y="4113145"/>
                  <a:pt x="2847504" y="4306957"/>
                  <a:pt x="2847504" y="4306957"/>
                </a:cubicBezTo>
                <a:cubicBezTo>
                  <a:pt x="2767307" y="4579625"/>
                  <a:pt x="2795246" y="4455230"/>
                  <a:pt x="2754738" y="4678018"/>
                </a:cubicBezTo>
                <a:cubicBezTo>
                  <a:pt x="2772408" y="4828209"/>
                  <a:pt x="2773492" y="4981296"/>
                  <a:pt x="2807747" y="5128592"/>
                </a:cubicBezTo>
                <a:cubicBezTo>
                  <a:pt x="2831543" y="5230916"/>
                  <a:pt x="2902028" y="5258872"/>
                  <a:pt x="2980025" y="5300870"/>
                </a:cubicBezTo>
                <a:cubicBezTo>
                  <a:pt x="3006116" y="5314919"/>
                  <a:pt x="3030906" y="5332991"/>
                  <a:pt x="3059538" y="5340626"/>
                </a:cubicBezTo>
                <a:cubicBezTo>
                  <a:pt x="3098189" y="5350933"/>
                  <a:pt x="3139051" y="5349461"/>
                  <a:pt x="3178808" y="5353878"/>
                </a:cubicBezTo>
                <a:cubicBezTo>
                  <a:pt x="3700060" y="5345043"/>
                  <a:pt x="4221654" y="5348210"/>
                  <a:pt x="4742564" y="5327374"/>
                </a:cubicBezTo>
                <a:cubicBezTo>
                  <a:pt x="4776179" y="5326029"/>
                  <a:pt x="4805796" y="5303728"/>
                  <a:pt x="4835330" y="5287618"/>
                </a:cubicBezTo>
                <a:cubicBezTo>
                  <a:pt x="4854720" y="5277042"/>
                  <a:pt x="4870669" y="5261113"/>
                  <a:pt x="4888338" y="5247861"/>
                </a:cubicBezTo>
                <a:cubicBezTo>
                  <a:pt x="4901590" y="5212522"/>
                  <a:pt x="4917726" y="5178134"/>
                  <a:pt x="4928095" y="5141844"/>
                </a:cubicBezTo>
                <a:cubicBezTo>
                  <a:pt x="4935477" y="5116008"/>
                  <a:pt x="4941347" y="5089201"/>
                  <a:pt x="4941347" y="5062331"/>
                </a:cubicBezTo>
                <a:cubicBezTo>
                  <a:pt x="4941347" y="4896322"/>
                  <a:pt x="4953931" y="4764860"/>
                  <a:pt x="4861834" y="4625009"/>
                </a:cubicBezTo>
                <a:cubicBezTo>
                  <a:pt x="4773398" y="4490717"/>
                  <a:pt x="4668181" y="4368257"/>
                  <a:pt x="4570286" y="4240696"/>
                </a:cubicBezTo>
                <a:cubicBezTo>
                  <a:pt x="4522403" y="4178303"/>
                  <a:pt x="4483947" y="4106675"/>
                  <a:pt x="4424512" y="4055165"/>
                </a:cubicBezTo>
                <a:cubicBezTo>
                  <a:pt x="4266694" y="3918389"/>
                  <a:pt x="4153940" y="3811504"/>
                  <a:pt x="3973938" y="3697357"/>
                </a:cubicBezTo>
                <a:cubicBezTo>
                  <a:pt x="3880451" y="3638073"/>
                  <a:pt x="3778241" y="3593712"/>
                  <a:pt x="3682390" y="3538331"/>
                </a:cubicBezTo>
                <a:cubicBezTo>
                  <a:pt x="3579402" y="3478827"/>
                  <a:pt x="3483181" y="3407551"/>
                  <a:pt x="3377590" y="3352800"/>
                </a:cubicBezTo>
                <a:cubicBezTo>
                  <a:pt x="3202743" y="3262138"/>
                  <a:pt x="2924842" y="3135725"/>
                  <a:pt x="2714982" y="3087757"/>
                </a:cubicBezTo>
                <a:cubicBezTo>
                  <a:pt x="2645544" y="3071885"/>
                  <a:pt x="2573507" y="3070985"/>
                  <a:pt x="2502947" y="3061252"/>
                </a:cubicBezTo>
                <a:cubicBezTo>
                  <a:pt x="2445390" y="3053313"/>
                  <a:pt x="2388095" y="3043583"/>
                  <a:pt x="2330669" y="3034748"/>
                </a:cubicBezTo>
                <a:cubicBezTo>
                  <a:pt x="2229069" y="3043583"/>
                  <a:pt x="2126386" y="3044021"/>
                  <a:pt x="2025869" y="3061252"/>
                </a:cubicBezTo>
                <a:cubicBezTo>
                  <a:pt x="1970796" y="3070693"/>
                  <a:pt x="1918995" y="3094203"/>
                  <a:pt x="1866843" y="3114261"/>
                </a:cubicBezTo>
                <a:cubicBezTo>
                  <a:pt x="1742526" y="3162075"/>
                  <a:pt x="1481937" y="3252854"/>
                  <a:pt x="1350008" y="3352800"/>
                </a:cubicBezTo>
                <a:cubicBezTo>
                  <a:pt x="1135805" y="3515075"/>
                  <a:pt x="1091650" y="3556962"/>
                  <a:pt x="952443" y="3737113"/>
                </a:cubicBezTo>
                <a:cubicBezTo>
                  <a:pt x="870611" y="3843013"/>
                  <a:pt x="837048" y="3888389"/>
                  <a:pt x="780164" y="4002157"/>
                </a:cubicBezTo>
                <a:cubicBezTo>
                  <a:pt x="760708" y="4041070"/>
                  <a:pt x="740914" y="4080153"/>
                  <a:pt x="727156" y="4121426"/>
                </a:cubicBezTo>
                <a:cubicBezTo>
                  <a:pt x="714277" y="4160063"/>
                  <a:pt x="709486" y="4200939"/>
                  <a:pt x="700651" y="4240696"/>
                </a:cubicBezTo>
                <a:cubicBezTo>
                  <a:pt x="681003" y="4496122"/>
                  <a:pt x="673854" y="4483372"/>
                  <a:pt x="713904" y="4823792"/>
                </a:cubicBezTo>
                <a:cubicBezTo>
                  <a:pt x="715765" y="4839610"/>
                  <a:pt x="730852" y="4850806"/>
                  <a:pt x="740408" y="4863548"/>
                </a:cubicBezTo>
                <a:cubicBezTo>
                  <a:pt x="757379" y="4886176"/>
                  <a:pt x="776446" y="4907181"/>
                  <a:pt x="793417" y="4929809"/>
                </a:cubicBezTo>
                <a:cubicBezTo>
                  <a:pt x="802973" y="4942551"/>
                  <a:pt x="806797" y="4960542"/>
                  <a:pt x="819921" y="4969565"/>
                </a:cubicBezTo>
                <a:cubicBezTo>
                  <a:pt x="878616" y="5009918"/>
                  <a:pt x="942301" y="5042635"/>
                  <a:pt x="1005451" y="5075583"/>
                </a:cubicBezTo>
                <a:cubicBezTo>
                  <a:pt x="1078767" y="5113835"/>
                  <a:pt x="1243690" y="5176491"/>
                  <a:pt x="1310251" y="5194852"/>
                </a:cubicBezTo>
                <a:cubicBezTo>
                  <a:pt x="1375391" y="5212822"/>
                  <a:pt x="1443742" y="5217198"/>
                  <a:pt x="1509034" y="5234609"/>
                </a:cubicBezTo>
                <a:cubicBezTo>
                  <a:pt x="1576521" y="5252606"/>
                  <a:pt x="1640172" y="5283476"/>
                  <a:pt x="1707817" y="5300870"/>
                </a:cubicBezTo>
                <a:cubicBezTo>
                  <a:pt x="1921117" y="5355718"/>
                  <a:pt x="2154869" y="5378146"/>
                  <a:pt x="2370425" y="5406887"/>
                </a:cubicBezTo>
                <a:cubicBezTo>
                  <a:pt x="2529451" y="5398052"/>
                  <a:pt x="2696001" y="5429519"/>
                  <a:pt x="2847504" y="5380383"/>
                </a:cubicBezTo>
                <a:cubicBezTo>
                  <a:pt x="2889733" y="5366687"/>
                  <a:pt x="2862187" y="5292232"/>
                  <a:pt x="2860756" y="5247861"/>
                </a:cubicBezTo>
                <a:cubicBezTo>
                  <a:pt x="2851499" y="4960924"/>
                  <a:pt x="2891174" y="5006180"/>
                  <a:pt x="2714982" y="4863548"/>
                </a:cubicBezTo>
                <a:cubicBezTo>
                  <a:pt x="2663481" y="4821857"/>
                  <a:pt x="2613950" y="4776328"/>
                  <a:pt x="2555956" y="4744278"/>
                </a:cubicBezTo>
                <a:cubicBezTo>
                  <a:pt x="2445242" y="4683094"/>
                  <a:pt x="2329607" y="4630283"/>
                  <a:pt x="2211399" y="4585252"/>
                </a:cubicBezTo>
                <a:cubicBezTo>
                  <a:pt x="2143318" y="4559317"/>
                  <a:pt x="2070312" y="4548798"/>
                  <a:pt x="1999364" y="4532244"/>
                </a:cubicBezTo>
                <a:cubicBezTo>
                  <a:pt x="1791981" y="4483855"/>
                  <a:pt x="1851499" y="4495626"/>
                  <a:pt x="1654808" y="4479235"/>
                </a:cubicBezTo>
                <a:cubicBezTo>
                  <a:pt x="1522286" y="4483652"/>
                  <a:pt x="1389146" y="4478958"/>
                  <a:pt x="1257243" y="4492487"/>
                </a:cubicBezTo>
                <a:cubicBezTo>
                  <a:pt x="1215554" y="4496763"/>
                  <a:pt x="1177973" y="4519744"/>
                  <a:pt x="1137973" y="4532244"/>
                </a:cubicBezTo>
                <a:cubicBezTo>
                  <a:pt x="1064952" y="4555063"/>
                  <a:pt x="1014368" y="4566458"/>
                  <a:pt x="939190" y="4585252"/>
                </a:cubicBezTo>
                <a:cubicBezTo>
                  <a:pt x="880222" y="4614736"/>
                  <a:pt x="812232" y="4639476"/>
                  <a:pt x="766912" y="4691270"/>
                </a:cubicBezTo>
                <a:cubicBezTo>
                  <a:pt x="753903" y="4706137"/>
                  <a:pt x="751366" y="4727841"/>
                  <a:pt x="740408" y="4744278"/>
                </a:cubicBezTo>
                <a:cubicBezTo>
                  <a:pt x="733477" y="4754674"/>
                  <a:pt x="720835" y="4760387"/>
                  <a:pt x="713904" y="4770783"/>
                </a:cubicBezTo>
                <a:cubicBezTo>
                  <a:pt x="698354" y="4794109"/>
                  <a:pt x="650905" y="4907423"/>
                  <a:pt x="647643" y="4916557"/>
                </a:cubicBezTo>
                <a:cubicBezTo>
                  <a:pt x="599525" y="5051286"/>
                  <a:pt x="651109" y="4969359"/>
                  <a:pt x="581382" y="5062331"/>
                </a:cubicBezTo>
                <a:cubicBezTo>
                  <a:pt x="576965" y="5084418"/>
                  <a:pt x="573593" y="5106740"/>
                  <a:pt x="568130" y="5128592"/>
                </a:cubicBezTo>
                <a:cubicBezTo>
                  <a:pt x="564742" y="5142144"/>
                  <a:pt x="558715" y="5154917"/>
                  <a:pt x="554877" y="5168348"/>
                </a:cubicBezTo>
                <a:cubicBezTo>
                  <a:pt x="549873" y="5185861"/>
                  <a:pt x="546042" y="5203687"/>
                  <a:pt x="541625" y="5221357"/>
                </a:cubicBezTo>
                <a:cubicBezTo>
                  <a:pt x="546042" y="5336209"/>
                  <a:pt x="538033" y="5452217"/>
                  <a:pt x="554877" y="5565913"/>
                </a:cubicBezTo>
                <a:cubicBezTo>
                  <a:pt x="556924" y="5579731"/>
                  <a:pt x="581869" y="5573492"/>
                  <a:pt x="594634" y="5579165"/>
                </a:cubicBezTo>
                <a:cubicBezTo>
                  <a:pt x="621713" y="5591200"/>
                  <a:pt x="646241" y="5608955"/>
                  <a:pt x="674147" y="5618922"/>
                </a:cubicBezTo>
                <a:cubicBezTo>
                  <a:pt x="708451" y="5631174"/>
                  <a:pt x="744967" y="5636040"/>
                  <a:pt x="780164" y="5645426"/>
                </a:cubicBezTo>
                <a:cubicBezTo>
                  <a:pt x="782343" y="5646007"/>
                  <a:pt x="902952" y="5681647"/>
                  <a:pt x="925938" y="5685183"/>
                </a:cubicBezTo>
                <a:cubicBezTo>
                  <a:pt x="965474" y="5691265"/>
                  <a:pt x="1005451" y="5694018"/>
                  <a:pt x="1045208" y="5698435"/>
                </a:cubicBezTo>
                <a:cubicBezTo>
                  <a:pt x="1071712" y="5711687"/>
                  <a:pt x="1096872" y="5728065"/>
                  <a:pt x="1124721" y="5738192"/>
                </a:cubicBezTo>
                <a:cubicBezTo>
                  <a:pt x="1145889" y="5745890"/>
                  <a:pt x="1168958" y="5746725"/>
                  <a:pt x="1190982" y="5751444"/>
                </a:cubicBezTo>
                <a:cubicBezTo>
                  <a:pt x="1230804" y="5759977"/>
                  <a:pt x="1269975" y="5771907"/>
                  <a:pt x="1310251" y="5777948"/>
                </a:cubicBezTo>
                <a:cubicBezTo>
                  <a:pt x="1358503" y="5785186"/>
                  <a:pt x="1407501" y="5786092"/>
                  <a:pt x="1456025" y="5791200"/>
                </a:cubicBezTo>
                <a:cubicBezTo>
                  <a:pt x="1491444" y="5794928"/>
                  <a:pt x="1526704" y="5800035"/>
                  <a:pt x="1562043" y="5804452"/>
                </a:cubicBezTo>
                <a:cubicBezTo>
                  <a:pt x="1685730" y="5791200"/>
                  <a:pt x="1816338" y="5807590"/>
                  <a:pt x="1933104" y="5764696"/>
                </a:cubicBezTo>
                <a:cubicBezTo>
                  <a:pt x="2011709" y="5735821"/>
                  <a:pt x="2234323" y="5570477"/>
                  <a:pt x="2304164" y="5459896"/>
                </a:cubicBezTo>
                <a:cubicBezTo>
                  <a:pt x="2332666" y="5414768"/>
                  <a:pt x="2348338" y="5362713"/>
                  <a:pt x="2370425" y="5314122"/>
                </a:cubicBezTo>
                <a:cubicBezTo>
                  <a:pt x="2467634" y="4828087"/>
                  <a:pt x="2445887" y="4986976"/>
                  <a:pt x="2370425" y="4015409"/>
                </a:cubicBezTo>
                <a:cubicBezTo>
                  <a:pt x="2365572" y="3952922"/>
                  <a:pt x="2234376" y="3699554"/>
                  <a:pt x="2198147" y="3644348"/>
                </a:cubicBezTo>
                <a:cubicBezTo>
                  <a:pt x="2140947" y="3557187"/>
                  <a:pt x="2072614" y="3477817"/>
                  <a:pt x="2012617" y="3392557"/>
                </a:cubicBezTo>
                <a:cubicBezTo>
                  <a:pt x="1988634" y="3358476"/>
                  <a:pt x="1973477" y="3318180"/>
                  <a:pt x="1946356" y="3286539"/>
                </a:cubicBezTo>
                <a:cubicBezTo>
                  <a:pt x="1894461" y="3225995"/>
                  <a:pt x="1796964" y="3170881"/>
                  <a:pt x="1734321" y="3127513"/>
                </a:cubicBezTo>
                <a:cubicBezTo>
                  <a:pt x="1716161" y="3114941"/>
                  <a:pt x="1701297" y="3097162"/>
                  <a:pt x="1681312" y="3087757"/>
                </a:cubicBezTo>
                <a:cubicBezTo>
                  <a:pt x="1625641" y="3061559"/>
                  <a:pt x="1560228" y="3055624"/>
                  <a:pt x="1509034" y="3021496"/>
                </a:cubicBezTo>
                <a:cubicBezTo>
                  <a:pt x="1495782" y="3012661"/>
                  <a:pt x="1484065" y="3000907"/>
                  <a:pt x="1469277" y="2994992"/>
                </a:cubicBezTo>
                <a:cubicBezTo>
                  <a:pt x="1439418" y="2983048"/>
                  <a:pt x="1406371" y="2980431"/>
                  <a:pt x="1376512" y="2968487"/>
                </a:cubicBezTo>
                <a:cubicBezTo>
                  <a:pt x="1190466" y="2894067"/>
                  <a:pt x="1350790" y="2926949"/>
                  <a:pt x="1177730" y="2902226"/>
                </a:cubicBezTo>
                <a:cubicBezTo>
                  <a:pt x="1155643" y="2893391"/>
                  <a:pt x="1134547" y="2881491"/>
                  <a:pt x="1111469" y="2875722"/>
                </a:cubicBezTo>
                <a:cubicBezTo>
                  <a:pt x="967788" y="2839802"/>
                  <a:pt x="764662" y="2880616"/>
                  <a:pt x="647643" y="2888974"/>
                </a:cubicBezTo>
                <a:cubicBezTo>
                  <a:pt x="527539" y="2912994"/>
                  <a:pt x="397710" y="2926872"/>
                  <a:pt x="303086" y="3021496"/>
                </a:cubicBezTo>
                <a:lnTo>
                  <a:pt x="236825" y="3087757"/>
                </a:lnTo>
                <a:cubicBezTo>
                  <a:pt x="227990" y="3114261"/>
                  <a:pt x="220697" y="3141330"/>
                  <a:pt x="210321" y="3167270"/>
                </a:cubicBezTo>
                <a:cubicBezTo>
                  <a:pt x="202984" y="3185612"/>
                  <a:pt x="191154" y="3201936"/>
                  <a:pt x="183817" y="3220278"/>
                </a:cubicBezTo>
                <a:cubicBezTo>
                  <a:pt x="173441" y="3246218"/>
                  <a:pt x="166147" y="3273287"/>
                  <a:pt x="157312" y="3299792"/>
                </a:cubicBezTo>
                <a:cubicBezTo>
                  <a:pt x="152895" y="3335131"/>
                  <a:pt x="149475" y="3370609"/>
                  <a:pt x="144060" y="3405809"/>
                </a:cubicBezTo>
                <a:cubicBezTo>
                  <a:pt x="140635" y="3428071"/>
                  <a:pt x="133049" y="3449657"/>
                  <a:pt x="130808" y="3472070"/>
                </a:cubicBezTo>
                <a:cubicBezTo>
                  <a:pt x="124200" y="3538148"/>
                  <a:pt x="122852" y="3604656"/>
                  <a:pt x="117556" y="3670852"/>
                </a:cubicBezTo>
                <a:cubicBezTo>
                  <a:pt x="114016" y="3715105"/>
                  <a:pt x="108721" y="3759200"/>
                  <a:pt x="104304" y="3803374"/>
                </a:cubicBezTo>
                <a:cubicBezTo>
                  <a:pt x="108721" y="3949148"/>
                  <a:pt x="102289" y="4095656"/>
                  <a:pt x="117556" y="4240696"/>
                </a:cubicBezTo>
                <a:cubicBezTo>
                  <a:pt x="120252" y="4266312"/>
                  <a:pt x="144978" y="4284345"/>
                  <a:pt x="157312" y="4306957"/>
                </a:cubicBezTo>
                <a:cubicBezTo>
                  <a:pt x="164401" y="4319953"/>
                  <a:pt x="220232" y="4438904"/>
                  <a:pt x="236825" y="4452731"/>
                </a:cubicBezTo>
                <a:cubicBezTo>
                  <a:pt x="271764" y="4481847"/>
                  <a:pt x="315849" y="4497810"/>
                  <a:pt x="356095" y="4518992"/>
                </a:cubicBezTo>
                <a:cubicBezTo>
                  <a:pt x="408499" y="4546573"/>
                  <a:pt x="560934" y="4624667"/>
                  <a:pt x="621138" y="4638261"/>
                </a:cubicBezTo>
                <a:cubicBezTo>
                  <a:pt x="712544" y="4658901"/>
                  <a:pt x="806669" y="4664766"/>
                  <a:pt x="899434" y="4678018"/>
                </a:cubicBezTo>
                <a:cubicBezTo>
                  <a:pt x="1341173" y="4620592"/>
                  <a:pt x="1788409" y="4595872"/>
                  <a:pt x="2224651" y="4505739"/>
                </a:cubicBezTo>
                <a:cubicBezTo>
                  <a:pt x="2329284" y="4484121"/>
                  <a:pt x="2411954" y="4402709"/>
                  <a:pt x="2502947" y="4346713"/>
                </a:cubicBezTo>
                <a:cubicBezTo>
                  <a:pt x="2765919" y="4184884"/>
                  <a:pt x="2790222" y="4159207"/>
                  <a:pt x="3019782" y="3909392"/>
                </a:cubicBezTo>
                <a:cubicBezTo>
                  <a:pt x="3081400" y="3842337"/>
                  <a:pt x="3141545" y="3773129"/>
                  <a:pt x="3192060" y="3697357"/>
                </a:cubicBezTo>
                <a:cubicBezTo>
                  <a:pt x="3312561" y="3516605"/>
                  <a:pt x="3425976" y="3235689"/>
                  <a:pt x="3510112" y="3048000"/>
                </a:cubicBezTo>
                <a:cubicBezTo>
                  <a:pt x="3526092" y="2920163"/>
                  <a:pt x="3561971" y="2677180"/>
                  <a:pt x="3549869" y="2557670"/>
                </a:cubicBezTo>
                <a:cubicBezTo>
                  <a:pt x="3523747" y="2299714"/>
                  <a:pt x="3498819" y="2039183"/>
                  <a:pt x="3430599" y="1789044"/>
                </a:cubicBezTo>
                <a:cubicBezTo>
                  <a:pt x="3404480" y="1693273"/>
                  <a:pt x="3334963" y="1613645"/>
                  <a:pt x="3271573" y="1537252"/>
                </a:cubicBezTo>
                <a:cubicBezTo>
                  <a:pt x="3161851" y="1405023"/>
                  <a:pt x="3043074" y="1279340"/>
                  <a:pt x="2913764" y="1166192"/>
                </a:cubicBezTo>
                <a:cubicBezTo>
                  <a:pt x="2878425" y="1135270"/>
                  <a:pt x="2846641" y="1099737"/>
                  <a:pt x="2807747" y="1073426"/>
                </a:cubicBezTo>
                <a:cubicBezTo>
                  <a:pt x="2696047" y="997864"/>
                  <a:pt x="2583809" y="921704"/>
                  <a:pt x="2463190" y="861392"/>
                </a:cubicBezTo>
                <a:cubicBezTo>
                  <a:pt x="2445521" y="852557"/>
                  <a:pt x="2429347" y="839678"/>
                  <a:pt x="2410182" y="834887"/>
                </a:cubicBezTo>
                <a:cubicBezTo>
                  <a:pt x="2375631" y="826249"/>
                  <a:pt x="2339503" y="826052"/>
                  <a:pt x="2304164" y="821635"/>
                </a:cubicBezTo>
                <a:cubicBezTo>
                  <a:pt x="2277660" y="812800"/>
                  <a:pt x="2252586" y="794695"/>
                  <a:pt x="2224651" y="795131"/>
                </a:cubicBezTo>
                <a:cubicBezTo>
                  <a:pt x="1968131" y="799139"/>
                  <a:pt x="1712044" y="818370"/>
                  <a:pt x="1456025" y="834887"/>
                </a:cubicBezTo>
                <a:cubicBezTo>
                  <a:pt x="1437850" y="836060"/>
                  <a:pt x="1420401" y="842706"/>
                  <a:pt x="1403017" y="848139"/>
                </a:cubicBezTo>
                <a:cubicBezTo>
                  <a:pt x="1349684" y="864806"/>
                  <a:pt x="1298781" y="890190"/>
                  <a:pt x="1243990" y="901148"/>
                </a:cubicBezTo>
                <a:cubicBezTo>
                  <a:pt x="1174430" y="915060"/>
                  <a:pt x="1128781" y="921341"/>
                  <a:pt x="1058460" y="954157"/>
                </a:cubicBezTo>
                <a:cubicBezTo>
                  <a:pt x="1029594" y="967628"/>
                  <a:pt x="1005451" y="989496"/>
                  <a:pt x="978947" y="1007165"/>
                </a:cubicBezTo>
                <a:cubicBezTo>
                  <a:pt x="970112" y="1020417"/>
                  <a:pt x="963705" y="1035660"/>
                  <a:pt x="952443" y="1046922"/>
                </a:cubicBezTo>
                <a:cubicBezTo>
                  <a:pt x="923645" y="1075720"/>
                  <a:pt x="875916" y="1089086"/>
                  <a:pt x="859677" y="1126435"/>
                </a:cubicBezTo>
                <a:cubicBezTo>
                  <a:pt x="829272" y="1196367"/>
                  <a:pt x="819921" y="1351722"/>
                  <a:pt x="819921" y="1351722"/>
                </a:cubicBezTo>
                <a:cubicBezTo>
                  <a:pt x="825342" y="1449304"/>
                  <a:pt x="786507" y="1622679"/>
                  <a:pt x="912686" y="1683026"/>
                </a:cubicBezTo>
                <a:cubicBezTo>
                  <a:pt x="982282" y="1716311"/>
                  <a:pt x="1137973" y="1736035"/>
                  <a:pt x="1137973" y="1736035"/>
                </a:cubicBezTo>
                <a:cubicBezTo>
                  <a:pt x="1358843" y="1727200"/>
                  <a:pt x="1580025" y="1724235"/>
                  <a:pt x="1800582" y="1709531"/>
                </a:cubicBezTo>
                <a:cubicBezTo>
                  <a:pt x="1845531" y="1706534"/>
                  <a:pt x="1890367" y="1697272"/>
                  <a:pt x="1933104" y="1683026"/>
                </a:cubicBezTo>
                <a:cubicBezTo>
                  <a:pt x="1970587" y="1670532"/>
                  <a:pt x="2003782" y="1647687"/>
                  <a:pt x="2039121" y="1630018"/>
                </a:cubicBezTo>
                <a:cubicBezTo>
                  <a:pt x="2065625" y="1594679"/>
                  <a:pt x="2104184" y="1565744"/>
                  <a:pt x="2118634" y="1524000"/>
                </a:cubicBezTo>
                <a:cubicBezTo>
                  <a:pt x="2145002" y="1447825"/>
                  <a:pt x="2158390" y="1285461"/>
                  <a:pt x="2158390" y="1285461"/>
                </a:cubicBezTo>
                <a:cubicBezTo>
                  <a:pt x="2153973" y="1170609"/>
                  <a:pt x="2162356" y="1054545"/>
                  <a:pt x="2145138" y="940905"/>
                </a:cubicBezTo>
                <a:cubicBezTo>
                  <a:pt x="2139803" y="905693"/>
                  <a:pt x="2111389" y="878097"/>
                  <a:pt x="2092130" y="848139"/>
                </a:cubicBezTo>
                <a:cubicBezTo>
                  <a:pt x="2071581" y="816174"/>
                  <a:pt x="2054721" y="780104"/>
                  <a:pt x="2025869" y="755374"/>
                </a:cubicBezTo>
                <a:cubicBezTo>
                  <a:pt x="1991338" y="725776"/>
                  <a:pt x="1946728" y="710515"/>
                  <a:pt x="1906599" y="689113"/>
                </a:cubicBezTo>
                <a:cubicBezTo>
                  <a:pt x="1719339" y="589242"/>
                  <a:pt x="1949070" y="714831"/>
                  <a:pt x="1721069" y="609600"/>
                </a:cubicBezTo>
                <a:cubicBezTo>
                  <a:pt x="1590192" y="549195"/>
                  <a:pt x="1719680" y="582818"/>
                  <a:pt x="1588547" y="556592"/>
                </a:cubicBezTo>
                <a:cubicBezTo>
                  <a:pt x="1533949" y="501992"/>
                  <a:pt x="1589430" y="546873"/>
                  <a:pt x="1469277" y="516835"/>
                </a:cubicBezTo>
                <a:cubicBezTo>
                  <a:pt x="1446199" y="511066"/>
                  <a:pt x="1426002" y="496460"/>
                  <a:pt x="1403017" y="490331"/>
                </a:cubicBezTo>
                <a:cubicBezTo>
                  <a:pt x="1305331" y="464281"/>
                  <a:pt x="1238091" y="459280"/>
                  <a:pt x="1137973" y="450574"/>
                </a:cubicBezTo>
                <a:cubicBezTo>
                  <a:pt x="1080594" y="445585"/>
                  <a:pt x="1023121" y="441739"/>
                  <a:pt x="965695" y="437322"/>
                </a:cubicBezTo>
                <a:cubicBezTo>
                  <a:pt x="881765" y="446157"/>
                  <a:pt x="797238" y="450492"/>
                  <a:pt x="713904" y="463826"/>
                </a:cubicBezTo>
                <a:cubicBezTo>
                  <a:pt x="686316" y="468240"/>
                  <a:pt x="634390" y="490331"/>
                  <a:pt x="634390" y="490331"/>
                </a:cubicBezTo>
                <a:cubicBezTo>
                  <a:pt x="621138" y="508000"/>
                  <a:pt x="610252" y="527721"/>
                  <a:pt x="594634" y="543339"/>
                </a:cubicBezTo>
                <a:cubicBezTo>
                  <a:pt x="568943" y="569030"/>
                  <a:pt x="547457" y="572317"/>
                  <a:pt x="515121" y="583096"/>
                </a:cubicBezTo>
                <a:cubicBezTo>
                  <a:pt x="501925" y="594407"/>
                  <a:pt x="371938" y="701711"/>
                  <a:pt x="356095" y="728870"/>
                </a:cubicBezTo>
                <a:cubicBezTo>
                  <a:pt x="255305" y="901654"/>
                  <a:pt x="297372" y="836835"/>
                  <a:pt x="236825" y="927652"/>
                </a:cubicBezTo>
                <a:cubicBezTo>
                  <a:pt x="227990" y="954156"/>
                  <a:pt x="210321" y="979227"/>
                  <a:pt x="210321" y="1007165"/>
                </a:cubicBezTo>
                <a:cubicBezTo>
                  <a:pt x="210321" y="1184081"/>
                  <a:pt x="220808" y="1361062"/>
                  <a:pt x="236825" y="1537252"/>
                </a:cubicBezTo>
                <a:cubicBezTo>
                  <a:pt x="238614" y="1556926"/>
                  <a:pt x="252372" y="1573824"/>
                  <a:pt x="263330" y="1590261"/>
                </a:cubicBezTo>
                <a:cubicBezTo>
                  <a:pt x="330356" y="1690801"/>
                  <a:pt x="353059" y="1681508"/>
                  <a:pt x="488617" y="1749287"/>
                </a:cubicBezTo>
                <a:cubicBezTo>
                  <a:pt x="641448" y="1825702"/>
                  <a:pt x="773778" y="1876437"/>
                  <a:pt x="939190" y="1934818"/>
                </a:cubicBezTo>
                <a:cubicBezTo>
                  <a:pt x="995848" y="1954815"/>
                  <a:pt x="1054919" y="1967526"/>
                  <a:pt x="1111469" y="1987826"/>
                </a:cubicBezTo>
                <a:cubicBezTo>
                  <a:pt x="1227287" y="2029402"/>
                  <a:pt x="1341960" y="2074179"/>
                  <a:pt x="1456025" y="2120348"/>
                </a:cubicBezTo>
                <a:cubicBezTo>
                  <a:pt x="1527536" y="2149293"/>
                  <a:pt x="1594363" y="2190302"/>
                  <a:pt x="1668060" y="2213113"/>
                </a:cubicBezTo>
                <a:cubicBezTo>
                  <a:pt x="1780660" y="2247965"/>
                  <a:pt x="1898592" y="2262762"/>
                  <a:pt x="2012617" y="2292626"/>
                </a:cubicBezTo>
                <a:cubicBezTo>
                  <a:pt x="2426905" y="2401130"/>
                  <a:pt x="2014437" y="2340216"/>
                  <a:pt x="2608964" y="2425148"/>
                </a:cubicBezTo>
                <a:cubicBezTo>
                  <a:pt x="2696860" y="2437705"/>
                  <a:pt x="2786010" y="2439831"/>
                  <a:pt x="2874008" y="2451652"/>
                </a:cubicBezTo>
                <a:cubicBezTo>
                  <a:pt x="3082047" y="2479598"/>
                  <a:pt x="3496860" y="2544418"/>
                  <a:pt x="3496860" y="2544418"/>
                </a:cubicBezTo>
                <a:lnTo>
                  <a:pt x="6279817" y="2531165"/>
                </a:lnTo>
                <a:cubicBezTo>
                  <a:pt x="6354275" y="2530177"/>
                  <a:pt x="6524088" y="2502635"/>
                  <a:pt x="6611121" y="2478157"/>
                </a:cubicBezTo>
                <a:cubicBezTo>
                  <a:pt x="6713356" y="2449404"/>
                  <a:pt x="6812891" y="2411151"/>
                  <a:pt x="6915921" y="2385392"/>
                </a:cubicBezTo>
                <a:cubicBezTo>
                  <a:pt x="6933591" y="2380974"/>
                  <a:pt x="6952019" y="2378903"/>
                  <a:pt x="6968930" y="2372139"/>
                </a:cubicBezTo>
                <a:cubicBezTo>
                  <a:pt x="7249908" y="2259747"/>
                  <a:pt x="6857148" y="2408153"/>
                  <a:pt x="7114704" y="2279374"/>
                </a:cubicBezTo>
                <a:cubicBezTo>
                  <a:pt x="7160949" y="2256251"/>
                  <a:pt x="7212667" y="2246051"/>
                  <a:pt x="7260477" y="2226365"/>
                </a:cubicBezTo>
                <a:cubicBezTo>
                  <a:pt x="7287878" y="2215082"/>
                  <a:pt x="7313843" y="2200554"/>
                  <a:pt x="7339990" y="2186609"/>
                </a:cubicBezTo>
                <a:cubicBezTo>
                  <a:pt x="7380119" y="2165207"/>
                  <a:pt x="7417033" y="2137239"/>
                  <a:pt x="7459260" y="2120348"/>
                </a:cubicBezTo>
                <a:cubicBezTo>
                  <a:pt x="7484208" y="2110369"/>
                  <a:pt x="7512269" y="2111513"/>
                  <a:pt x="7538773" y="2107096"/>
                </a:cubicBezTo>
                <a:cubicBezTo>
                  <a:pt x="7578530" y="2089426"/>
                  <a:pt x="7620124" y="2075417"/>
                  <a:pt x="7658043" y="2054087"/>
                </a:cubicBezTo>
                <a:cubicBezTo>
                  <a:pt x="7693880" y="2033928"/>
                  <a:pt x="7771018" y="1965979"/>
                  <a:pt x="7817069" y="1948070"/>
                </a:cubicBezTo>
                <a:cubicBezTo>
                  <a:pt x="7873067" y="1926293"/>
                  <a:pt x="7933561" y="1917375"/>
                  <a:pt x="7989347" y="1895061"/>
                </a:cubicBezTo>
                <a:cubicBezTo>
                  <a:pt x="8022414" y="1881834"/>
                  <a:pt x="8049377" y="1856081"/>
                  <a:pt x="8082112" y="1842052"/>
                </a:cubicBezTo>
                <a:cubicBezTo>
                  <a:pt x="8111671" y="1829384"/>
                  <a:pt x="8144368" y="1825718"/>
                  <a:pt x="8174877" y="1815548"/>
                </a:cubicBezTo>
                <a:cubicBezTo>
                  <a:pt x="8319275" y="1767416"/>
                  <a:pt x="8482917" y="1707588"/>
                  <a:pt x="8612199" y="1630018"/>
                </a:cubicBezTo>
                <a:cubicBezTo>
                  <a:pt x="8634286" y="1616766"/>
                  <a:pt x="8659075" y="1607223"/>
                  <a:pt x="8678460" y="1590261"/>
                </a:cubicBezTo>
                <a:cubicBezTo>
                  <a:pt x="8891614" y="1403751"/>
                  <a:pt x="8770450" y="1511855"/>
                  <a:pt x="8863990" y="1378226"/>
                </a:cubicBezTo>
                <a:cubicBezTo>
                  <a:pt x="8880210" y="1355054"/>
                  <a:pt x="8903765" y="1336963"/>
                  <a:pt x="8916999" y="1311965"/>
                </a:cubicBezTo>
                <a:cubicBezTo>
                  <a:pt x="8943868" y="1261213"/>
                  <a:pt x="8983260" y="1152939"/>
                  <a:pt x="8983260" y="1152939"/>
                </a:cubicBezTo>
                <a:cubicBezTo>
                  <a:pt x="8974425" y="1122017"/>
                  <a:pt x="8976500" y="1085559"/>
                  <a:pt x="8956756" y="1060174"/>
                </a:cubicBezTo>
                <a:cubicBezTo>
                  <a:pt x="8950440" y="1052054"/>
                  <a:pt x="8812195" y="1007416"/>
                  <a:pt x="8810982" y="1007165"/>
                </a:cubicBezTo>
                <a:cubicBezTo>
                  <a:pt x="8516478" y="946233"/>
                  <a:pt x="8547556" y="956591"/>
                  <a:pt x="8280895" y="940905"/>
                </a:cubicBezTo>
                <a:cubicBezTo>
                  <a:pt x="7962843" y="954157"/>
                  <a:pt x="7644053" y="955276"/>
                  <a:pt x="7326738" y="980661"/>
                </a:cubicBezTo>
                <a:cubicBezTo>
                  <a:pt x="7308056" y="982156"/>
                  <a:pt x="7298005" y="1005261"/>
                  <a:pt x="7286982" y="1020418"/>
                </a:cubicBezTo>
                <a:cubicBezTo>
                  <a:pt x="7262471" y="1054121"/>
                  <a:pt x="7241152" y="1090113"/>
                  <a:pt x="7220721" y="1126435"/>
                </a:cubicBezTo>
                <a:cubicBezTo>
                  <a:pt x="7201351" y="1160871"/>
                  <a:pt x="7185382" y="1197113"/>
                  <a:pt x="7167712" y="1232452"/>
                </a:cubicBezTo>
                <a:cubicBezTo>
                  <a:pt x="7154460" y="1298713"/>
                  <a:pt x="7140044" y="1364752"/>
                  <a:pt x="7127956" y="1431235"/>
                </a:cubicBezTo>
                <a:cubicBezTo>
                  <a:pt x="7122368" y="1461967"/>
                  <a:pt x="7111788" y="1492901"/>
                  <a:pt x="7114704" y="1524000"/>
                </a:cubicBezTo>
                <a:cubicBezTo>
                  <a:pt x="7125143" y="1635351"/>
                  <a:pt x="7146460" y="1745503"/>
                  <a:pt x="7167712" y="1855305"/>
                </a:cubicBezTo>
                <a:cubicBezTo>
                  <a:pt x="7181617" y="1927146"/>
                  <a:pt x="7215830" y="1992007"/>
                  <a:pt x="7286982" y="2027583"/>
                </a:cubicBezTo>
                <a:cubicBezTo>
                  <a:pt x="7322760" y="2045472"/>
                  <a:pt x="7366495" y="2036418"/>
                  <a:pt x="7406251" y="2040835"/>
                </a:cubicBezTo>
                <a:lnTo>
                  <a:pt x="7605034" y="2027583"/>
                </a:lnTo>
                <a:cubicBezTo>
                  <a:pt x="7615938" y="2023767"/>
                  <a:pt x="7695085" y="1916349"/>
                  <a:pt x="7711051" y="1895061"/>
                </a:cubicBezTo>
                <a:cubicBezTo>
                  <a:pt x="7715469" y="1859722"/>
                  <a:pt x="7729486" y="1824279"/>
                  <a:pt x="7724304" y="1789044"/>
                </a:cubicBezTo>
                <a:cubicBezTo>
                  <a:pt x="7711407" y="1701344"/>
                  <a:pt x="7689610" y="1483947"/>
                  <a:pt x="7605034" y="1378226"/>
                </a:cubicBezTo>
                <a:cubicBezTo>
                  <a:pt x="7585521" y="1353835"/>
                  <a:pt x="7559669" y="1335182"/>
                  <a:pt x="7538773" y="1311965"/>
                </a:cubicBezTo>
                <a:cubicBezTo>
                  <a:pt x="7519851" y="1290941"/>
                  <a:pt x="7503434" y="1267792"/>
                  <a:pt x="7485764" y="1245705"/>
                </a:cubicBezTo>
                <a:cubicBezTo>
                  <a:pt x="7481347" y="1232453"/>
                  <a:pt x="7472512" y="1219917"/>
                  <a:pt x="7472512" y="1205948"/>
                </a:cubicBezTo>
                <a:cubicBezTo>
                  <a:pt x="7472512" y="1157156"/>
                  <a:pt x="7473192" y="1107318"/>
                  <a:pt x="7485764" y="1060174"/>
                </a:cubicBezTo>
                <a:cubicBezTo>
                  <a:pt x="7504054" y="991588"/>
                  <a:pt x="7668395" y="925168"/>
                  <a:pt x="7684547" y="914400"/>
                </a:cubicBezTo>
                <a:cubicBezTo>
                  <a:pt x="7721487" y="889774"/>
                  <a:pt x="7783036" y="847425"/>
                  <a:pt x="7817069" y="834887"/>
                </a:cubicBezTo>
                <a:cubicBezTo>
                  <a:pt x="7893512" y="806724"/>
                  <a:pt x="7975629" y="795209"/>
                  <a:pt x="8055608" y="781878"/>
                </a:cubicBezTo>
                <a:cubicBezTo>
                  <a:pt x="8260232" y="705145"/>
                  <a:pt x="8055814" y="770584"/>
                  <a:pt x="8333904" y="728870"/>
                </a:cubicBezTo>
                <a:cubicBezTo>
                  <a:pt x="8365707" y="724099"/>
                  <a:pt x="8395078" y="708382"/>
                  <a:pt x="8426669" y="702365"/>
                </a:cubicBezTo>
                <a:cubicBezTo>
                  <a:pt x="8488037" y="690676"/>
                  <a:pt x="8550852" y="687658"/>
                  <a:pt x="8612199" y="675861"/>
                </a:cubicBezTo>
                <a:cubicBezTo>
                  <a:pt x="8665856" y="665542"/>
                  <a:pt x="8718952" y="652014"/>
                  <a:pt x="8771225" y="636105"/>
                </a:cubicBezTo>
                <a:cubicBezTo>
                  <a:pt x="8820689" y="621051"/>
                  <a:pt x="8866100" y="592185"/>
                  <a:pt x="8916999" y="583096"/>
                </a:cubicBezTo>
                <a:cubicBezTo>
                  <a:pt x="8991053" y="569872"/>
                  <a:pt x="9067190" y="574261"/>
                  <a:pt x="9142286" y="569844"/>
                </a:cubicBezTo>
                <a:cubicBezTo>
                  <a:pt x="9362497" y="529805"/>
                  <a:pt x="9357317" y="520010"/>
                  <a:pt x="9659121" y="556592"/>
                </a:cubicBezTo>
                <a:cubicBezTo>
                  <a:pt x="9684691" y="559691"/>
                  <a:pt x="9703950" y="582060"/>
                  <a:pt x="9725382" y="596348"/>
                </a:cubicBezTo>
                <a:cubicBezTo>
                  <a:pt x="9776378" y="630345"/>
                  <a:pt x="9777201" y="634916"/>
                  <a:pt x="9818147" y="675861"/>
                </a:cubicBezTo>
                <a:cubicBezTo>
                  <a:pt x="9849871" y="771035"/>
                  <a:pt x="9803381" y="646833"/>
                  <a:pt x="9884408" y="781878"/>
                </a:cubicBezTo>
                <a:cubicBezTo>
                  <a:pt x="9896647" y="802276"/>
                  <a:pt x="9898926" y="827591"/>
                  <a:pt x="9910912" y="848139"/>
                </a:cubicBezTo>
                <a:cubicBezTo>
                  <a:pt x="9977184" y="961749"/>
                  <a:pt x="10015613" y="955067"/>
                  <a:pt x="10069938" y="1099931"/>
                </a:cubicBezTo>
                <a:cubicBezTo>
                  <a:pt x="10083190" y="1135270"/>
                  <a:pt x="10097760" y="1170143"/>
                  <a:pt x="10109695" y="1205948"/>
                </a:cubicBezTo>
                <a:cubicBezTo>
                  <a:pt x="10130317" y="1267812"/>
                  <a:pt x="10123167" y="1291128"/>
                  <a:pt x="10136199" y="1364974"/>
                </a:cubicBezTo>
                <a:cubicBezTo>
                  <a:pt x="10143277" y="1405081"/>
                  <a:pt x="10154171" y="1444422"/>
                  <a:pt x="10162704" y="1484244"/>
                </a:cubicBezTo>
                <a:cubicBezTo>
                  <a:pt x="10167424" y="1506268"/>
                  <a:pt x="10171539" y="1528418"/>
                  <a:pt x="10175956" y="1550505"/>
                </a:cubicBezTo>
                <a:cubicBezTo>
                  <a:pt x="10171539" y="1709531"/>
                  <a:pt x="10184337" y="1869973"/>
                  <a:pt x="10162704" y="2027583"/>
                </a:cubicBezTo>
                <a:cubicBezTo>
                  <a:pt x="10146394" y="2146410"/>
                  <a:pt x="9919528" y="2525252"/>
                  <a:pt x="9884408" y="2557670"/>
                </a:cubicBezTo>
                <a:cubicBezTo>
                  <a:pt x="9672318" y="2753445"/>
                  <a:pt x="9509330" y="2930450"/>
                  <a:pt x="9261556" y="3074505"/>
                </a:cubicBezTo>
                <a:cubicBezTo>
                  <a:pt x="9169269" y="3128160"/>
                  <a:pt x="9067809" y="3164238"/>
                  <a:pt x="8970008" y="3207026"/>
                </a:cubicBezTo>
                <a:cubicBezTo>
                  <a:pt x="8791782" y="3285000"/>
                  <a:pt x="8671411" y="3315290"/>
                  <a:pt x="8453173" y="3352800"/>
                </a:cubicBezTo>
                <a:cubicBezTo>
                  <a:pt x="8299807" y="3379160"/>
                  <a:pt x="8144635" y="3395725"/>
                  <a:pt x="7989347" y="3405809"/>
                </a:cubicBezTo>
                <a:cubicBezTo>
                  <a:pt x="7804154" y="3417835"/>
                  <a:pt x="7618286" y="3414644"/>
                  <a:pt x="7432756" y="3419061"/>
                </a:cubicBezTo>
                <a:cubicBezTo>
                  <a:pt x="6805486" y="3361635"/>
                  <a:pt x="6172965" y="3346072"/>
                  <a:pt x="5550947" y="3246783"/>
                </a:cubicBezTo>
                <a:cubicBezTo>
                  <a:pt x="5074335" y="3170704"/>
                  <a:pt x="4424097" y="2910037"/>
                  <a:pt x="3973938" y="2690192"/>
                </a:cubicBezTo>
                <a:cubicBezTo>
                  <a:pt x="3679413" y="2546354"/>
                  <a:pt x="3389892" y="2390029"/>
                  <a:pt x="3152304" y="2160105"/>
                </a:cubicBezTo>
                <a:cubicBezTo>
                  <a:pt x="3110915" y="2120052"/>
                  <a:pt x="3090460" y="2062922"/>
                  <a:pt x="3059538" y="2014331"/>
                </a:cubicBezTo>
                <a:cubicBezTo>
                  <a:pt x="3090460" y="1899479"/>
                  <a:pt x="3093991" y="1773441"/>
                  <a:pt x="3152304" y="1669774"/>
                </a:cubicBezTo>
                <a:cubicBezTo>
                  <a:pt x="3179440" y="1621533"/>
                  <a:pt x="3245568" y="1607764"/>
                  <a:pt x="3298077" y="1590261"/>
                </a:cubicBezTo>
                <a:cubicBezTo>
                  <a:pt x="3529082" y="1513259"/>
                  <a:pt x="3833420" y="1479833"/>
                  <a:pt x="4066704" y="1444487"/>
                </a:cubicBezTo>
                <a:cubicBezTo>
                  <a:pt x="4344999" y="1457739"/>
                  <a:pt x="4626019" y="1443201"/>
                  <a:pt x="4901590" y="1484244"/>
                </a:cubicBezTo>
                <a:cubicBezTo>
                  <a:pt x="5126826" y="1517790"/>
                  <a:pt x="5339340" y="1644276"/>
                  <a:pt x="5537695" y="1749287"/>
                </a:cubicBezTo>
                <a:cubicBezTo>
                  <a:pt x="5630460" y="1850887"/>
                  <a:pt x="5739675" y="1939615"/>
                  <a:pt x="5815990" y="2054087"/>
                </a:cubicBezTo>
                <a:cubicBezTo>
                  <a:pt x="5979672" y="2299611"/>
                  <a:pt x="5959448" y="2581464"/>
                  <a:pt x="5988269" y="2862470"/>
                </a:cubicBezTo>
                <a:cubicBezTo>
                  <a:pt x="5952930" y="3171687"/>
                  <a:pt x="5957083" y="3488022"/>
                  <a:pt x="5882251" y="3790122"/>
                </a:cubicBezTo>
                <a:cubicBezTo>
                  <a:pt x="5836174" y="3976136"/>
                  <a:pt x="5731407" y="4144065"/>
                  <a:pt x="5630460" y="4306957"/>
                </a:cubicBezTo>
                <a:cubicBezTo>
                  <a:pt x="5512413" y="4497442"/>
                  <a:pt x="5315963" y="4785197"/>
                  <a:pt x="5073869" y="4876800"/>
                </a:cubicBezTo>
                <a:cubicBezTo>
                  <a:pt x="4990314" y="4908416"/>
                  <a:pt x="4897173" y="4903305"/>
                  <a:pt x="4808825" y="4916557"/>
                </a:cubicBezTo>
                <a:cubicBezTo>
                  <a:pt x="4378940" y="4780804"/>
                  <a:pt x="4722622" y="4918335"/>
                  <a:pt x="4318495" y="4664765"/>
                </a:cubicBezTo>
                <a:cubicBezTo>
                  <a:pt x="4104429" y="4530449"/>
                  <a:pt x="3812357" y="4408604"/>
                  <a:pt x="3629382" y="4214192"/>
                </a:cubicBezTo>
                <a:cubicBezTo>
                  <a:pt x="3559683" y="4140137"/>
                  <a:pt x="3514530" y="4046331"/>
                  <a:pt x="3457104" y="3962400"/>
                </a:cubicBezTo>
                <a:cubicBezTo>
                  <a:pt x="3448269" y="3904974"/>
                  <a:pt x="3424002" y="3847848"/>
                  <a:pt x="3430599" y="3790122"/>
                </a:cubicBezTo>
                <a:cubicBezTo>
                  <a:pt x="3458808" y="3543291"/>
                  <a:pt x="3561538" y="3370333"/>
                  <a:pt x="3722147" y="3180522"/>
                </a:cubicBezTo>
                <a:cubicBezTo>
                  <a:pt x="3786838" y="3104069"/>
                  <a:pt x="3861152" y="3032584"/>
                  <a:pt x="3947434" y="2981739"/>
                </a:cubicBezTo>
                <a:cubicBezTo>
                  <a:pt x="4110904" y="2885408"/>
                  <a:pt x="4281827" y="2795326"/>
                  <a:pt x="4464269" y="2743200"/>
                </a:cubicBezTo>
                <a:cubicBezTo>
                  <a:pt x="4657095" y="2688107"/>
                  <a:pt x="4861834" y="2690191"/>
                  <a:pt x="5060617" y="2663687"/>
                </a:cubicBezTo>
                <a:cubicBezTo>
                  <a:pt x="5689073" y="2719373"/>
                  <a:pt x="5987287" y="2583897"/>
                  <a:pt x="6399086" y="2941983"/>
                </a:cubicBezTo>
                <a:cubicBezTo>
                  <a:pt x="6517033" y="3044546"/>
                  <a:pt x="6611121" y="3171687"/>
                  <a:pt x="6717138" y="3286539"/>
                </a:cubicBezTo>
                <a:cubicBezTo>
                  <a:pt x="6756895" y="3379304"/>
                  <a:pt x="6817696" y="3465659"/>
                  <a:pt x="6836408" y="3564835"/>
                </a:cubicBezTo>
                <a:cubicBezTo>
                  <a:pt x="6863634" y="3709132"/>
                  <a:pt x="6864916" y="4068326"/>
                  <a:pt x="6809904" y="4240696"/>
                </a:cubicBezTo>
                <a:cubicBezTo>
                  <a:pt x="6768990" y="4368893"/>
                  <a:pt x="6715512" y="4493728"/>
                  <a:pt x="6650877" y="4611757"/>
                </a:cubicBezTo>
                <a:cubicBezTo>
                  <a:pt x="6613101" y="4680740"/>
                  <a:pt x="6569424" y="4752025"/>
                  <a:pt x="6505104" y="4797287"/>
                </a:cubicBezTo>
                <a:cubicBezTo>
                  <a:pt x="6444546" y="4839902"/>
                  <a:pt x="6363747" y="4841461"/>
                  <a:pt x="6293069" y="4863548"/>
                </a:cubicBezTo>
                <a:cubicBezTo>
                  <a:pt x="4296761" y="4264656"/>
                  <a:pt x="7094891" y="5152774"/>
                  <a:pt x="3655886" y="3710609"/>
                </a:cubicBezTo>
                <a:cubicBezTo>
                  <a:pt x="3480087" y="3636887"/>
                  <a:pt x="2777096" y="3384149"/>
                  <a:pt x="2516199" y="3180522"/>
                </a:cubicBezTo>
                <a:cubicBezTo>
                  <a:pt x="2429981" y="3113230"/>
                  <a:pt x="2366008" y="3021496"/>
                  <a:pt x="2290912" y="2941983"/>
                </a:cubicBezTo>
                <a:cubicBezTo>
                  <a:pt x="2277660" y="2893392"/>
                  <a:pt x="2241985" y="2845733"/>
                  <a:pt x="2251156" y="2796209"/>
                </a:cubicBezTo>
                <a:cubicBezTo>
                  <a:pt x="2268981" y="2699952"/>
                  <a:pt x="2354300" y="2544778"/>
                  <a:pt x="2463190" y="2504661"/>
                </a:cubicBezTo>
                <a:cubicBezTo>
                  <a:pt x="2508973" y="2487793"/>
                  <a:pt x="2560373" y="2495826"/>
                  <a:pt x="2608964" y="2491409"/>
                </a:cubicBezTo>
                <a:cubicBezTo>
                  <a:pt x="2829834" y="2513496"/>
                  <a:pt x="3061754" y="2485232"/>
                  <a:pt x="3271573" y="2557670"/>
                </a:cubicBezTo>
                <a:cubicBezTo>
                  <a:pt x="3572928" y="2661709"/>
                  <a:pt x="3889875" y="3055430"/>
                  <a:pt x="4093208" y="3273287"/>
                </a:cubicBezTo>
                <a:cubicBezTo>
                  <a:pt x="4137382" y="3410226"/>
                  <a:pt x="4229725" y="3540273"/>
                  <a:pt x="4225730" y="3684105"/>
                </a:cubicBezTo>
                <a:cubicBezTo>
                  <a:pt x="4218130" y="3957693"/>
                  <a:pt x="4125158" y="4243638"/>
                  <a:pt x="3894425" y="4399722"/>
                </a:cubicBezTo>
                <a:cubicBezTo>
                  <a:pt x="3809322" y="4457291"/>
                  <a:pt x="3714107" y="4501304"/>
                  <a:pt x="3616130" y="4532244"/>
                </a:cubicBezTo>
                <a:cubicBezTo>
                  <a:pt x="3544026" y="4555014"/>
                  <a:pt x="3465939" y="4549913"/>
                  <a:pt x="3390843" y="4558748"/>
                </a:cubicBezTo>
                <a:cubicBezTo>
                  <a:pt x="3253904" y="4523409"/>
                  <a:pt x="3108525" y="4511799"/>
                  <a:pt x="2980025" y="4452731"/>
                </a:cubicBezTo>
                <a:cubicBezTo>
                  <a:pt x="2558114" y="4258788"/>
                  <a:pt x="2160018" y="4016708"/>
                  <a:pt x="1747573" y="3803374"/>
                </a:cubicBezTo>
                <a:cubicBezTo>
                  <a:pt x="1647540" y="3751633"/>
                  <a:pt x="1541454" y="3711875"/>
                  <a:pt x="1442773" y="3657600"/>
                </a:cubicBezTo>
                <a:cubicBezTo>
                  <a:pt x="1354425" y="3609009"/>
                  <a:pt x="1264536" y="3563120"/>
                  <a:pt x="1177730" y="3511826"/>
                </a:cubicBezTo>
                <a:cubicBezTo>
                  <a:pt x="1166973" y="3505470"/>
                  <a:pt x="1138731" y="3485322"/>
                  <a:pt x="1151225" y="3485322"/>
                </a:cubicBezTo>
                <a:cubicBezTo>
                  <a:pt x="1167152" y="3485322"/>
                  <a:pt x="1179720" y="3500564"/>
                  <a:pt x="1190982" y="3511826"/>
                </a:cubicBezTo>
                <a:cubicBezTo>
                  <a:pt x="1228595" y="3549439"/>
                  <a:pt x="1255082" y="3598348"/>
                  <a:pt x="1296999" y="3631096"/>
                </a:cubicBezTo>
                <a:cubicBezTo>
                  <a:pt x="1397407" y="3709540"/>
                  <a:pt x="1505562" y="3777959"/>
                  <a:pt x="1615051" y="3843131"/>
                </a:cubicBezTo>
                <a:cubicBezTo>
                  <a:pt x="2541281" y="4394458"/>
                  <a:pt x="2168256" y="4075973"/>
                  <a:pt x="2542704" y="4412974"/>
                </a:cubicBezTo>
                <a:cubicBezTo>
                  <a:pt x="2523283" y="4626594"/>
                  <a:pt x="2571652" y="4633452"/>
                  <a:pt x="2224651" y="4532244"/>
                </a:cubicBezTo>
                <a:cubicBezTo>
                  <a:pt x="2107053" y="4497945"/>
                  <a:pt x="1999705" y="4433994"/>
                  <a:pt x="1893347" y="4373218"/>
                </a:cubicBezTo>
                <a:lnTo>
                  <a:pt x="1800582" y="432020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331304" y="318052"/>
            <a:ext cx="11185499" cy="6144202"/>
          </a:xfrm>
          <a:custGeom>
            <a:avLst/>
            <a:gdLst>
              <a:gd name="connsiteX0" fmla="*/ 2226366 w 11185499"/>
              <a:gd name="connsiteY0" fmla="*/ 238539 h 6144202"/>
              <a:gd name="connsiteX1" fmla="*/ 2160105 w 11185499"/>
              <a:gd name="connsiteY1" fmla="*/ 278296 h 6144202"/>
              <a:gd name="connsiteX2" fmla="*/ 2107096 w 11185499"/>
              <a:gd name="connsiteY2" fmla="*/ 304800 h 6144202"/>
              <a:gd name="connsiteX3" fmla="*/ 2080592 w 11185499"/>
              <a:gd name="connsiteY3" fmla="*/ 331305 h 6144202"/>
              <a:gd name="connsiteX4" fmla="*/ 2001079 w 11185499"/>
              <a:gd name="connsiteY4" fmla="*/ 371061 h 6144202"/>
              <a:gd name="connsiteX5" fmla="*/ 1934818 w 11185499"/>
              <a:gd name="connsiteY5" fmla="*/ 410818 h 6144202"/>
              <a:gd name="connsiteX6" fmla="*/ 1908313 w 11185499"/>
              <a:gd name="connsiteY6" fmla="*/ 437322 h 6144202"/>
              <a:gd name="connsiteX7" fmla="*/ 1868557 w 11185499"/>
              <a:gd name="connsiteY7" fmla="*/ 463826 h 6144202"/>
              <a:gd name="connsiteX8" fmla="*/ 1802296 w 11185499"/>
              <a:gd name="connsiteY8" fmla="*/ 530087 h 6144202"/>
              <a:gd name="connsiteX9" fmla="*/ 1749287 w 11185499"/>
              <a:gd name="connsiteY9" fmla="*/ 569844 h 6144202"/>
              <a:gd name="connsiteX10" fmla="*/ 1722783 w 11185499"/>
              <a:gd name="connsiteY10" fmla="*/ 609600 h 6144202"/>
              <a:gd name="connsiteX11" fmla="*/ 1683026 w 11185499"/>
              <a:gd name="connsiteY11" fmla="*/ 649357 h 6144202"/>
              <a:gd name="connsiteX12" fmla="*/ 1656522 w 11185499"/>
              <a:gd name="connsiteY12" fmla="*/ 702365 h 6144202"/>
              <a:gd name="connsiteX13" fmla="*/ 1630018 w 11185499"/>
              <a:gd name="connsiteY13" fmla="*/ 728870 h 6144202"/>
              <a:gd name="connsiteX14" fmla="*/ 1577009 w 11185499"/>
              <a:gd name="connsiteY14" fmla="*/ 795131 h 6144202"/>
              <a:gd name="connsiteX15" fmla="*/ 1537253 w 11185499"/>
              <a:gd name="connsiteY15" fmla="*/ 874644 h 6144202"/>
              <a:gd name="connsiteX16" fmla="*/ 1484244 w 11185499"/>
              <a:gd name="connsiteY16" fmla="*/ 967409 h 6144202"/>
              <a:gd name="connsiteX17" fmla="*/ 1457739 w 11185499"/>
              <a:gd name="connsiteY17" fmla="*/ 1033670 h 6144202"/>
              <a:gd name="connsiteX18" fmla="*/ 1378226 w 11185499"/>
              <a:gd name="connsiteY18" fmla="*/ 1139687 h 6144202"/>
              <a:gd name="connsiteX19" fmla="*/ 1364974 w 11185499"/>
              <a:gd name="connsiteY19" fmla="*/ 1179444 h 6144202"/>
              <a:gd name="connsiteX20" fmla="*/ 1351722 w 11185499"/>
              <a:gd name="connsiteY20" fmla="*/ 1232452 h 6144202"/>
              <a:gd name="connsiteX21" fmla="*/ 1325218 w 11185499"/>
              <a:gd name="connsiteY21" fmla="*/ 1285461 h 6144202"/>
              <a:gd name="connsiteX22" fmla="*/ 1298713 w 11185499"/>
              <a:gd name="connsiteY22" fmla="*/ 1364974 h 6144202"/>
              <a:gd name="connsiteX23" fmla="*/ 1285461 w 11185499"/>
              <a:gd name="connsiteY23" fmla="*/ 1404731 h 6144202"/>
              <a:gd name="connsiteX24" fmla="*/ 1258957 w 11185499"/>
              <a:gd name="connsiteY24" fmla="*/ 1510748 h 6144202"/>
              <a:gd name="connsiteX25" fmla="*/ 1232453 w 11185499"/>
              <a:gd name="connsiteY25" fmla="*/ 1550505 h 6144202"/>
              <a:gd name="connsiteX26" fmla="*/ 1219200 w 11185499"/>
              <a:gd name="connsiteY26" fmla="*/ 1630018 h 6144202"/>
              <a:gd name="connsiteX27" fmla="*/ 1205948 w 11185499"/>
              <a:gd name="connsiteY27" fmla="*/ 1669774 h 6144202"/>
              <a:gd name="connsiteX28" fmla="*/ 1192696 w 11185499"/>
              <a:gd name="connsiteY28" fmla="*/ 1722783 h 6144202"/>
              <a:gd name="connsiteX29" fmla="*/ 1166192 w 11185499"/>
              <a:gd name="connsiteY29" fmla="*/ 1802296 h 6144202"/>
              <a:gd name="connsiteX30" fmla="*/ 1152939 w 11185499"/>
              <a:gd name="connsiteY30" fmla="*/ 1842052 h 6144202"/>
              <a:gd name="connsiteX31" fmla="*/ 1139687 w 11185499"/>
              <a:gd name="connsiteY31" fmla="*/ 1908313 h 6144202"/>
              <a:gd name="connsiteX32" fmla="*/ 1113183 w 11185499"/>
              <a:gd name="connsiteY32" fmla="*/ 1961322 h 6144202"/>
              <a:gd name="connsiteX33" fmla="*/ 1086679 w 11185499"/>
              <a:gd name="connsiteY33" fmla="*/ 2067339 h 6144202"/>
              <a:gd name="connsiteX34" fmla="*/ 1060174 w 11185499"/>
              <a:gd name="connsiteY34" fmla="*/ 2133600 h 6144202"/>
              <a:gd name="connsiteX35" fmla="*/ 1046922 w 11185499"/>
              <a:gd name="connsiteY35" fmla="*/ 2199861 h 6144202"/>
              <a:gd name="connsiteX36" fmla="*/ 1020418 w 11185499"/>
              <a:gd name="connsiteY36" fmla="*/ 2279374 h 6144202"/>
              <a:gd name="connsiteX37" fmla="*/ 993913 w 11185499"/>
              <a:gd name="connsiteY37" fmla="*/ 2372139 h 6144202"/>
              <a:gd name="connsiteX38" fmla="*/ 980661 w 11185499"/>
              <a:gd name="connsiteY38" fmla="*/ 2425148 h 6144202"/>
              <a:gd name="connsiteX39" fmla="*/ 954157 w 11185499"/>
              <a:gd name="connsiteY39" fmla="*/ 2504661 h 6144202"/>
              <a:gd name="connsiteX40" fmla="*/ 954157 w 11185499"/>
              <a:gd name="connsiteY40" fmla="*/ 3313044 h 6144202"/>
              <a:gd name="connsiteX41" fmla="*/ 993913 w 11185499"/>
              <a:gd name="connsiteY41" fmla="*/ 3405809 h 6144202"/>
              <a:gd name="connsiteX42" fmla="*/ 1020418 w 11185499"/>
              <a:gd name="connsiteY42" fmla="*/ 3485322 h 6144202"/>
              <a:gd name="connsiteX43" fmla="*/ 1073426 w 11185499"/>
              <a:gd name="connsiteY43" fmla="*/ 3564835 h 6144202"/>
              <a:gd name="connsiteX44" fmla="*/ 1338470 w 11185499"/>
              <a:gd name="connsiteY44" fmla="*/ 3551583 h 6144202"/>
              <a:gd name="connsiteX45" fmla="*/ 1524000 w 11185499"/>
              <a:gd name="connsiteY45" fmla="*/ 3472070 h 6144202"/>
              <a:gd name="connsiteX46" fmla="*/ 1630018 w 11185499"/>
              <a:gd name="connsiteY46" fmla="*/ 3432313 h 6144202"/>
              <a:gd name="connsiteX47" fmla="*/ 1815548 w 11185499"/>
              <a:gd name="connsiteY47" fmla="*/ 3313044 h 6144202"/>
              <a:gd name="connsiteX48" fmla="*/ 2014331 w 11185499"/>
              <a:gd name="connsiteY48" fmla="*/ 3207026 h 6144202"/>
              <a:gd name="connsiteX49" fmla="*/ 2160105 w 11185499"/>
              <a:gd name="connsiteY49" fmla="*/ 3074505 h 6144202"/>
              <a:gd name="connsiteX50" fmla="*/ 2226366 w 11185499"/>
              <a:gd name="connsiteY50" fmla="*/ 3021496 h 6144202"/>
              <a:gd name="connsiteX51" fmla="*/ 2292626 w 11185499"/>
              <a:gd name="connsiteY51" fmla="*/ 2981739 h 6144202"/>
              <a:gd name="connsiteX52" fmla="*/ 2451653 w 11185499"/>
              <a:gd name="connsiteY52" fmla="*/ 2849218 h 6144202"/>
              <a:gd name="connsiteX53" fmla="*/ 2570922 w 11185499"/>
              <a:gd name="connsiteY53" fmla="*/ 2756452 h 6144202"/>
              <a:gd name="connsiteX54" fmla="*/ 2676939 w 11185499"/>
              <a:gd name="connsiteY54" fmla="*/ 2663687 h 6144202"/>
              <a:gd name="connsiteX55" fmla="*/ 2716696 w 11185499"/>
              <a:gd name="connsiteY55" fmla="*/ 2597426 h 6144202"/>
              <a:gd name="connsiteX56" fmla="*/ 2782957 w 11185499"/>
              <a:gd name="connsiteY56" fmla="*/ 2531165 h 6144202"/>
              <a:gd name="connsiteX57" fmla="*/ 2902226 w 11185499"/>
              <a:gd name="connsiteY57" fmla="*/ 2372139 h 6144202"/>
              <a:gd name="connsiteX58" fmla="*/ 3008244 w 11185499"/>
              <a:gd name="connsiteY58" fmla="*/ 2226365 h 6144202"/>
              <a:gd name="connsiteX59" fmla="*/ 3101009 w 11185499"/>
              <a:gd name="connsiteY59" fmla="*/ 2080591 h 6144202"/>
              <a:gd name="connsiteX60" fmla="*/ 3207026 w 11185499"/>
              <a:gd name="connsiteY60" fmla="*/ 1934818 h 6144202"/>
              <a:gd name="connsiteX61" fmla="*/ 3246783 w 11185499"/>
              <a:gd name="connsiteY61" fmla="*/ 1881809 h 6144202"/>
              <a:gd name="connsiteX62" fmla="*/ 3339548 w 11185499"/>
              <a:gd name="connsiteY62" fmla="*/ 1722783 h 6144202"/>
              <a:gd name="connsiteX63" fmla="*/ 3392557 w 11185499"/>
              <a:gd name="connsiteY63" fmla="*/ 1656522 h 6144202"/>
              <a:gd name="connsiteX64" fmla="*/ 3485322 w 11185499"/>
              <a:gd name="connsiteY64" fmla="*/ 1497496 h 6144202"/>
              <a:gd name="connsiteX65" fmla="*/ 3511826 w 11185499"/>
              <a:gd name="connsiteY65" fmla="*/ 1431235 h 6144202"/>
              <a:gd name="connsiteX66" fmla="*/ 3617844 w 11185499"/>
              <a:gd name="connsiteY66" fmla="*/ 1272209 h 6144202"/>
              <a:gd name="connsiteX67" fmla="*/ 3644348 w 11185499"/>
              <a:gd name="connsiteY67" fmla="*/ 1192696 h 6144202"/>
              <a:gd name="connsiteX68" fmla="*/ 3684105 w 11185499"/>
              <a:gd name="connsiteY68" fmla="*/ 1139687 h 6144202"/>
              <a:gd name="connsiteX69" fmla="*/ 3710609 w 11185499"/>
              <a:gd name="connsiteY69" fmla="*/ 1086678 h 6144202"/>
              <a:gd name="connsiteX70" fmla="*/ 3763618 w 11185499"/>
              <a:gd name="connsiteY70" fmla="*/ 1007165 h 6144202"/>
              <a:gd name="connsiteX71" fmla="*/ 3776870 w 11185499"/>
              <a:gd name="connsiteY71" fmla="*/ 940905 h 6144202"/>
              <a:gd name="connsiteX72" fmla="*/ 3856383 w 11185499"/>
              <a:gd name="connsiteY72" fmla="*/ 755374 h 6144202"/>
              <a:gd name="connsiteX73" fmla="*/ 3882887 w 11185499"/>
              <a:gd name="connsiteY73" fmla="*/ 622852 h 6144202"/>
              <a:gd name="connsiteX74" fmla="*/ 3856383 w 11185499"/>
              <a:gd name="connsiteY74" fmla="*/ 450574 h 6144202"/>
              <a:gd name="connsiteX75" fmla="*/ 3366053 w 11185499"/>
              <a:gd name="connsiteY75" fmla="*/ 543339 h 6144202"/>
              <a:gd name="connsiteX76" fmla="*/ 3273287 w 11185499"/>
              <a:gd name="connsiteY76" fmla="*/ 583096 h 6144202"/>
              <a:gd name="connsiteX77" fmla="*/ 2902226 w 11185499"/>
              <a:gd name="connsiteY77" fmla="*/ 755374 h 6144202"/>
              <a:gd name="connsiteX78" fmla="*/ 2769705 w 11185499"/>
              <a:gd name="connsiteY78" fmla="*/ 821635 h 6144202"/>
              <a:gd name="connsiteX79" fmla="*/ 2637183 w 11185499"/>
              <a:gd name="connsiteY79" fmla="*/ 887896 h 6144202"/>
              <a:gd name="connsiteX80" fmla="*/ 2517913 w 11185499"/>
              <a:gd name="connsiteY80" fmla="*/ 967409 h 6144202"/>
              <a:gd name="connsiteX81" fmla="*/ 2425148 w 11185499"/>
              <a:gd name="connsiteY81" fmla="*/ 1020418 h 6144202"/>
              <a:gd name="connsiteX82" fmla="*/ 2226366 w 11185499"/>
              <a:gd name="connsiteY82" fmla="*/ 1179444 h 6144202"/>
              <a:gd name="connsiteX83" fmla="*/ 1987826 w 11185499"/>
              <a:gd name="connsiteY83" fmla="*/ 1378226 h 6144202"/>
              <a:gd name="connsiteX84" fmla="*/ 1842053 w 11185499"/>
              <a:gd name="connsiteY84" fmla="*/ 1563757 h 6144202"/>
              <a:gd name="connsiteX85" fmla="*/ 1643270 w 11185499"/>
              <a:gd name="connsiteY85" fmla="*/ 1802296 h 6144202"/>
              <a:gd name="connsiteX86" fmla="*/ 1603513 w 11185499"/>
              <a:gd name="connsiteY86" fmla="*/ 1855305 h 6144202"/>
              <a:gd name="connsiteX87" fmla="*/ 1550505 w 11185499"/>
              <a:gd name="connsiteY87" fmla="*/ 1921565 h 6144202"/>
              <a:gd name="connsiteX88" fmla="*/ 1537253 w 11185499"/>
              <a:gd name="connsiteY88" fmla="*/ 1974574 h 6144202"/>
              <a:gd name="connsiteX89" fmla="*/ 1510748 w 11185499"/>
              <a:gd name="connsiteY89" fmla="*/ 2014331 h 6144202"/>
              <a:gd name="connsiteX90" fmla="*/ 1881809 w 11185499"/>
              <a:gd name="connsiteY90" fmla="*/ 1908313 h 6144202"/>
              <a:gd name="connsiteX91" fmla="*/ 2411896 w 11185499"/>
              <a:gd name="connsiteY91" fmla="*/ 1762539 h 6144202"/>
              <a:gd name="connsiteX92" fmla="*/ 2809461 w 11185499"/>
              <a:gd name="connsiteY92" fmla="*/ 1669774 h 6144202"/>
              <a:gd name="connsiteX93" fmla="*/ 3087757 w 11185499"/>
              <a:gd name="connsiteY93" fmla="*/ 1656522 h 6144202"/>
              <a:gd name="connsiteX94" fmla="*/ 3472070 w 11185499"/>
              <a:gd name="connsiteY94" fmla="*/ 1616765 h 6144202"/>
              <a:gd name="connsiteX95" fmla="*/ 4399722 w 11185499"/>
              <a:gd name="connsiteY95" fmla="*/ 1444487 h 6144202"/>
              <a:gd name="connsiteX96" fmla="*/ 4810539 w 11185499"/>
              <a:gd name="connsiteY96" fmla="*/ 1431235 h 6144202"/>
              <a:gd name="connsiteX97" fmla="*/ 6361044 w 11185499"/>
              <a:gd name="connsiteY97" fmla="*/ 1152939 h 6144202"/>
              <a:gd name="connsiteX98" fmla="*/ 6573079 w 11185499"/>
              <a:gd name="connsiteY98" fmla="*/ 1099931 h 6144202"/>
              <a:gd name="connsiteX99" fmla="*/ 6745357 w 11185499"/>
              <a:gd name="connsiteY99" fmla="*/ 1046922 h 6144202"/>
              <a:gd name="connsiteX100" fmla="*/ 7010400 w 11185499"/>
              <a:gd name="connsiteY100" fmla="*/ 980661 h 6144202"/>
              <a:gd name="connsiteX101" fmla="*/ 7129670 w 11185499"/>
              <a:gd name="connsiteY101" fmla="*/ 967409 h 6144202"/>
              <a:gd name="connsiteX102" fmla="*/ 7050157 w 11185499"/>
              <a:gd name="connsiteY102" fmla="*/ 927652 h 6144202"/>
              <a:gd name="connsiteX103" fmla="*/ 6387548 w 11185499"/>
              <a:gd name="connsiteY103" fmla="*/ 954157 h 6144202"/>
              <a:gd name="connsiteX104" fmla="*/ 5420139 w 11185499"/>
              <a:gd name="connsiteY104" fmla="*/ 1126435 h 6144202"/>
              <a:gd name="connsiteX105" fmla="*/ 4108174 w 11185499"/>
              <a:gd name="connsiteY105" fmla="*/ 1431235 h 6144202"/>
              <a:gd name="connsiteX106" fmla="*/ 3458818 w 11185499"/>
              <a:gd name="connsiteY106" fmla="*/ 1709531 h 6144202"/>
              <a:gd name="connsiteX107" fmla="*/ 3193774 w 11185499"/>
              <a:gd name="connsiteY107" fmla="*/ 1868557 h 6144202"/>
              <a:gd name="connsiteX108" fmla="*/ 3154018 w 11185499"/>
              <a:gd name="connsiteY108" fmla="*/ 1895061 h 6144202"/>
              <a:gd name="connsiteX109" fmla="*/ 3379305 w 11185499"/>
              <a:gd name="connsiteY109" fmla="*/ 1802296 h 6144202"/>
              <a:gd name="connsiteX110" fmla="*/ 3737113 w 11185499"/>
              <a:gd name="connsiteY110" fmla="*/ 1696278 h 6144202"/>
              <a:gd name="connsiteX111" fmla="*/ 5221357 w 11185499"/>
              <a:gd name="connsiteY111" fmla="*/ 1484244 h 6144202"/>
              <a:gd name="connsiteX112" fmla="*/ 6029739 w 11185499"/>
              <a:gd name="connsiteY112" fmla="*/ 1351722 h 6144202"/>
              <a:gd name="connsiteX113" fmla="*/ 6944139 w 11185499"/>
              <a:gd name="connsiteY113" fmla="*/ 1046922 h 6144202"/>
              <a:gd name="connsiteX114" fmla="*/ 7222435 w 11185499"/>
              <a:gd name="connsiteY114" fmla="*/ 927652 h 6144202"/>
              <a:gd name="connsiteX115" fmla="*/ 7315200 w 11185499"/>
              <a:gd name="connsiteY115" fmla="*/ 834887 h 6144202"/>
              <a:gd name="connsiteX116" fmla="*/ 7513983 w 11185499"/>
              <a:gd name="connsiteY116" fmla="*/ 662609 h 6144202"/>
              <a:gd name="connsiteX117" fmla="*/ 7527235 w 11185499"/>
              <a:gd name="connsiteY117" fmla="*/ 622852 h 6144202"/>
              <a:gd name="connsiteX118" fmla="*/ 7341705 w 11185499"/>
              <a:gd name="connsiteY118" fmla="*/ 569844 h 6144202"/>
              <a:gd name="connsiteX119" fmla="*/ 7169426 w 11185499"/>
              <a:gd name="connsiteY119" fmla="*/ 543339 h 6144202"/>
              <a:gd name="connsiteX120" fmla="*/ 6096000 w 11185499"/>
              <a:gd name="connsiteY120" fmla="*/ 463826 h 6144202"/>
              <a:gd name="connsiteX121" fmla="*/ 5791200 w 11185499"/>
              <a:gd name="connsiteY121" fmla="*/ 437322 h 6144202"/>
              <a:gd name="connsiteX122" fmla="*/ 3551583 w 11185499"/>
              <a:gd name="connsiteY122" fmla="*/ 477078 h 6144202"/>
              <a:gd name="connsiteX123" fmla="*/ 4465983 w 11185499"/>
              <a:gd name="connsiteY123" fmla="*/ 530087 h 6144202"/>
              <a:gd name="connsiteX124" fmla="*/ 5539409 w 11185499"/>
              <a:gd name="connsiteY124" fmla="*/ 689113 h 6144202"/>
              <a:gd name="connsiteX125" fmla="*/ 6109253 w 11185499"/>
              <a:gd name="connsiteY125" fmla="*/ 715618 h 6144202"/>
              <a:gd name="connsiteX126" fmla="*/ 2663687 w 11185499"/>
              <a:gd name="connsiteY126" fmla="*/ 755374 h 6144202"/>
              <a:gd name="connsiteX127" fmla="*/ 2570922 w 11185499"/>
              <a:gd name="connsiteY127" fmla="*/ 768626 h 6144202"/>
              <a:gd name="connsiteX128" fmla="*/ 2597426 w 11185499"/>
              <a:gd name="connsiteY128" fmla="*/ 795131 h 6144202"/>
              <a:gd name="connsiteX129" fmla="*/ 2729948 w 11185499"/>
              <a:gd name="connsiteY129" fmla="*/ 808383 h 6144202"/>
              <a:gd name="connsiteX130" fmla="*/ 2875722 w 11185499"/>
              <a:gd name="connsiteY130" fmla="*/ 848139 h 6144202"/>
              <a:gd name="connsiteX131" fmla="*/ 3710609 w 11185499"/>
              <a:gd name="connsiteY131" fmla="*/ 954157 h 6144202"/>
              <a:gd name="connsiteX132" fmla="*/ 6215270 w 11185499"/>
              <a:gd name="connsiteY132" fmla="*/ 1338470 h 6144202"/>
              <a:gd name="connsiteX133" fmla="*/ 8150087 w 11185499"/>
              <a:gd name="connsiteY133" fmla="*/ 1590261 h 6144202"/>
              <a:gd name="connsiteX134" fmla="*/ 9594574 w 11185499"/>
              <a:gd name="connsiteY134" fmla="*/ 1775791 h 6144202"/>
              <a:gd name="connsiteX135" fmla="*/ 3511826 w 11185499"/>
              <a:gd name="connsiteY135" fmla="*/ 1789044 h 6144202"/>
              <a:gd name="connsiteX136" fmla="*/ 2822713 w 11185499"/>
              <a:gd name="connsiteY136" fmla="*/ 1828800 h 6144202"/>
              <a:gd name="connsiteX137" fmla="*/ 2478157 w 11185499"/>
              <a:gd name="connsiteY137" fmla="*/ 1881809 h 6144202"/>
              <a:gd name="connsiteX138" fmla="*/ 2120348 w 11185499"/>
              <a:gd name="connsiteY138" fmla="*/ 1948070 h 6144202"/>
              <a:gd name="connsiteX139" fmla="*/ 2027583 w 11185499"/>
              <a:gd name="connsiteY139" fmla="*/ 1961322 h 6144202"/>
              <a:gd name="connsiteX140" fmla="*/ 1948070 w 11185499"/>
              <a:gd name="connsiteY140" fmla="*/ 1974574 h 6144202"/>
              <a:gd name="connsiteX141" fmla="*/ 1921566 w 11185499"/>
              <a:gd name="connsiteY141" fmla="*/ 1908313 h 6144202"/>
              <a:gd name="connsiteX142" fmla="*/ 2425148 w 11185499"/>
              <a:gd name="connsiteY142" fmla="*/ 1696278 h 6144202"/>
              <a:gd name="connsiteX143" fmla="*/ 4293705 w 11185499"/>
              <a:gd name="connsiteY143" fmla="*/ 1192696 h 6144202"/>
              <a:gd name="connsiteX144" fmla="*/ 4837044 w 11185499"/>
              <a:gd name="connsiteY144" fmla="*/ 1099931 h 6144202"/>
              <a:gd name="connsiteX145" fmla="*/ 7301948 w 11185499"/>
              <a:gd name="connsiteY145" fmla="*/ 954157 h 6144202"/>
              <a:gd name="connsiteX146" fmla="*/ 10270435 w 11185499"/>
              <a:gd name="connsiteY146" fmla="*/ 980661 h 6144202"/>
              <a:gd name="connsiteX147" fmla="*/ 10230679 w 11185499"/>
              <a:gd name="connsiteY147" fmla="*/ 993913 h 6144202"/>
              <a:gd name="connsiteX148" fmla="*/ 10124661 w 11185499"/>
              <a:gd name="connsiteY148" fmla="*/ 1007165 h 6144202"/>
              <a:gd name="connsiteX149" fmla="*/ 9806609 w 11185499"/>
              <a:gd name="connsiteY149" fmla="*/ 1073426 h 6144202"/>
              <a:gd name="connsiteX150" fmla="*/ 9090992 w 11185499"/>
              <a:gd name="connsiteY150" fmla="*/ 1099931 h 6144202"/>
              <a:gd name="connsiteX151" fmla="*/ 5433392 w 11185499"/>
              <a:gd name="connsiteY151" fmla="*/ 1113183 h 6144202"/>
              <a:gd name="connsiteX152" fmla="*/ 10575235 w 11185499"/>
              <a:gd name="connsiteY152" fmla="*/ 1007165 h 6144202"/>
              <a:gd name="connsiteX153" fmla="*/ 11052313 w 11185499"/>
              <a:gd name="connsiteY153" fmla="*/ 940905 h 6144202"/>
              <a:gd name="connsiteX154" fmla="*/ 10972800 w 11185499"/>
              <a:gd name="connsiteY154" fmla="*/ 993913 h 6144202"/>
              <a:gd name="connsiteX155" fmla="*/ 10919792 w 11185499"/>
              <a:gd name="connsiteY155" fmla="*/ 1033670 h 6144202"/>
              <a:gd name="connsiteX156" fmla="*/ 10880035 w 11185499"/>
              <a:gd name="connsiteY156" fmla="*/ 1046922 h 6144202"/>
              <a:gd name="connsiteX157" fmla="*/ 9104244 w 11185499"/>
              <a:gd name="connsiteY157" fmla="*/ 1391478 h 6144202"/>
              <a:gd name="connsiteX158" fmla="*/ 8030818 w 11185499"/>
              <a:gd name="connsiteY158" fmla="*/ 1563757 h 6144202"/>
              <a:gd name="connsiteX159" fmla="*/ 6281531 w 11185499"/>
              <a:gd name="connsiteY159" fmla="*/ 1802296 h 6144202"/>
              <a:gd name="connsiteX160" fmla="*/ 5605670 w 11185499"/>
              <a:gd name="connsiteY160" fmla="*/ 1881809 h 6144202"/>
              <a:gd name="connsiteX161" fmla="*/ 5367131 w 11185499"/>
              <a:gd name="connsiteY161" fmla="*/ 1895061 h 6144202"/>
              <a:gd name="connsiteX162" fmla="*/ 7805531 w 11185499"/>
              <a:gd name="connsiteY162" fmla="*/ 1802296 h 6144202"/>
              <a:gd name="connsiteX163" fmla="*/ 8666922 w 11185499"/>
              <a:gd name="connsiteY163" fmla="*/ 1616765 h 6144202"/>
              <a:gd name="connsiteX164" fmla="*/ 9793357 w 11185499"/>
              <a:gd name="connsiteY164" fmla="*/ 1245705 h 6144202"/>
              <a:gd name="connsiteX165" fmla="*/ 9899374 w 11185499"/>
              <a:gd name="connsiteY165" fmla="*/ 1166191 h 6144202"/>
              <a:gd name="connsiteX166" fmla="*/ 9925879 w 11185499"/>
              <a:gd name="connsiteY166" fmla="*/ 1099931 h 6144202"/>
              <a:gd name="connsiteX167" fmla="*/ 9753600 w 11185499"/>
              <a:gd name="connsiteY167" fmla="*/ 1046922 h 6144202"/>
              <a:gd name="connsiteX168" fmla="*/ 8030818 w 11185499"/>
              <a:gd name="connsiteY168" fmla="*/ 1205948 h 6144202"/>
              <a:gd name="connsiteX169" fmla="*/ 6970644 w 11185499"/>
              <a:gd name="connsiteY169" fmla="*/ 1603513 h 6144202"/>
              <a:gd name="connsiteX170" fmla="*/ 6334539 w 11185499"/>
              <a:gd name="connsiteY170" fmla="*/ 1895061 h 6144202"/>
              <a:gd name="connsiteX171" fmla="*/ 5685183 w 11185499"/>
              <a:gd name="connsiteY171" fmla="*/ 2398644 h 6144202"/>
              <a:gd name="connsiteX172" fmla="*/ 5552661 w 11185499"/>
              <a:gd name="connsiteY172" fmla="*/ 2584174 h 6144202"/>
              <a:gd name="connsiteX173" fmla="*/ 5486400 w 11185499"/>
              <a:gd name="connsiteY173" fmla="*/ 2835965 h 6144202"/>
              <a:gd name="connsiteX174" fmla="*/ 5539409 w 11185499"/>
              <a:gd name="connsiteY174" fmla="*/ 3034748 h 6144202"/>
              <a:gd name="connsiteX175" fmla="*/ 5605670 w 11185499"/>
              <a:gd name="connsiteY175" fmla="*/ 3048000 h 6144202"/>
              <a:gd name="connsiteX176" fmla="*/ 7156174 w 11185499"/>
              <a:gd name="connsiteY176" fmla="*/ 2928731 h 6144202"/>
              <a:gd name="connsiteX177" fmla="*/ 7792279 w 11185499"/>
              <a:gd name="connsiteY177" fmla="*/ 2743200 h 6144202"/>
              <a:gd name="connsiteX178" fmla="*/ 8627166 w 11185499"/>
              <a:gd name="connsiteY178" fmla="*/ 2358887 h 6144202"/>
              <a:gd name="connsiteX179" fmla="*/ 8786192 w 11185499"/>
              <a:gd name="connsiteY179" fmla="*/ 2213113 h 6144202"/>
              <a:gd name="connsiteX180" fmla="*/ 8825948 w 11185499"/>
              <a:gd name="connsiteY180" fmla="*/ 2107096 h 6144202"/>
              <a:gd name="connsiteX181" fmla="*/ 8097079 w 11185499"/>
              <a:gd name="connsiteY181" fmla="*/ 2014331 h 6144202"/>
              <a:gd name="connsiteX182" fmla="*/ 6639339 w 11185499"/>
              <a:gd name="connsiteY182" fmla="*/ 2743200 h 6144202"/>
              <a:gd name="connsiteX183" fmla="*/ 6082748 w 11185499"/>
              <a:gd name="connsiteY183" fmla="*/ 3273287 h 6144202"/>
              <a:gd name="connsiteX184" fmla="*/ 5989983 w 11185499"/>
              <a:gd name="connsiteY184" fmla="*/ 3458818 h 6144202"/>
              <a:gd name="connsiteX185" fmla="*/ 6135757 w 11185499"/>
              <a:gd name="connsiteY185" fmla="*/ 3617844 h 6144202"/>
              <a:gd name="connsiteX186" fmla="*/ 6917635 w 11185499"/>
              <a:gd name="connsiteY186" fmla="*/ 3405809 h 6144202"/>
              <a:gd name="connsiteX187" fmla="*/ 8123583 w 11185499"/>
              <a:gd name="connsiteY187" fmla="*/ 2888974 h 6144202"/>
              <a:gd name="connsiteX188" fmla="*/ 8865705 w 11185499"/>
              <a:gd name="connsiteY188" fmla="*/ 2478157 h 6144202"/>
              <a:gd name="connsiteX189" fmla="*/ 8958470 w 11185499"/>
              <a:gd name="connsiteY189" fmla="*/ 2372139 h 6144202"/>
              <a:gd name="connsiteX190" fmla="*/ 8971722 w 11185499"/>
              <a:gd name="connsiteY190" fmla="*/ 2332383 h 6144202"/>
              <a:gd name="connsiteX191" fmla="*/ 8772939 w 11185499"/>
              <a:gd name="connsiteY191" fmla="*/ 2517913 h 6144202"/>
              <a:gd name="connsiteX192" fmla="*/ 8627166 w 11185499"/>
              <a:gd name="connsiteY192" fmla="*/ 2623931 h 6144202"/>
              <a:gd name="connsiteX193" fmla="*/ 7712766 w 11185499"/>
              <a:gd name="connsiteY193" fmla="*/ 3432313 h 6144202"/>
              <a:gd name="connsiteX194" fmla="*/ 7460974 w 11185499"/>
              <a:gd name="connsiteY194" fmla="*/ 3750365 h 6144202"/>
              <a:gd name="connsiteX195" fmla="*/ 7421218 w 11185499"/>
              <a:gd name="connsiteY195" fmla="*/ 3909391 h 6144202"/>
              <a:gd name="connsiteX196" fmla="*/ 8017566 w 11185499"/>
              <a:gd name="connsiteY196" fmla="*/ 3445565 h 6144202"/>
              <a:gd name="connsiteX197" fmla="*/ 8653670 w 11185499"/>
              <a:gd name="connsiteY197" fmla="*/ 2902226 h 6144202"/>
              <a:gd name="connsiteX198" fmla="*/ 8733183 w 11185499"/>
              <a:gd name="connsiteY198" fmla="*/ 2835965 h 6144202"/>
              <a:gd name="connsiteX199" fmla="*/ 9197009 w 11185499"/>
              <a:gd name="connsiteY199" fmla="*/ 2266122 h 6144202"/>
              <a:gd name="connsiteX200" fmla="*/ 9236766 w 11185499"/>
              <a:gd name="connsiteY200" fmla="*/ 2186609 h 6144202"/>
              <a:gd name="connsiteX201" fmla="*/ 9250018 w 11185499"/>
              <a:gd name="connsiteY201" fmla="*/ 2146852 h 6144202"/>
              <a:gd name="connsiteX202" fmla="*/ 9037983 w 11185499"/>
              <a:gd name="connsiteY202" fmla="*/ 2464905 h 6144202"/>
              <a:gd name="connsiteX203" fmla="*/ 8693426 w 11185499"/>
              <a:gd name="connsiteY203" fmla="*/ 2941983 h 6144202"/>
              <a:gd name="connsiteX204" fmla="*/ 8322366 w 11185499"/>
              <a:gd name="connsiteY204" fmla="*/ 3498574 h 6144202"/>
              <a:gd name="connsiteX205" fmla="*/ 7911548 w 11185499"/>
              <a:gd name="connsiteY205" fmla="*/ 4399722 h 6144202"/>
              <a:gd name="connsiteX206" fmla="*/ 7991061 w 11185499"/>
              <a:gd name="connsiteY206" fmla="*/ 4744278 h 6144202"/>
              <a:gd name="connsiteX207" fmla="*/ 8229600 w 11185499"/>
              <a:gd name="connsiteY207" fmla="*/ 4572000 h 6144202"/>
              <a:gd name="connsiteX208" fmla="*/ 8998226 w 11185499"/>
              <a:gd name="connsiteY208" fmla="*/ 3909391 h 6144202"/>
              <a:gd name="connsiteX209" fmla="*/ 9475305 w 11185499"/>
              <a:gd name="connsiteY209" fmla="*/ 3472070 h 6144202"/>
              <a:gd name="connsiteX210" fmla="*/ 9660835 w 11185499"/>
              <a:gd name="connsiteY210" fmla="*/ 3207026 h 6144202"/>
              <a:gd name="connsiteX211" fmla="*/ 9939131 w 11185499"/>
              <a:gd name="connsiteY211" fmla="*/ 2716696 h 6144202"/>
              <a:gd name="connsiteX212" fmla="*/ 10137913 w 11185499"/>
              <a:gd name="connsiteY212" fmla="*/ 2093844 h 6144202"/>
              <a:gd name="connsiteX213" fmla="*/ 10190922 w 11185499"/>
              <a:gd name="connsiteY213" fmla="*/ 1881809 h 6144202"/>
              <a:gd name="connsiteX214" fmla="*/ 10084905 w 11185499"/>
              <a:gd name="connsiteY214" fmla="*/ 2014331 h 6144202"/>
              <a:gd name="connsiteX215" fmla="*/ 9581322 w 11185499"/>
              <a:gd name="connsiteY215" fmla="*/ 2703444 h 6144202"/>
              <a:gd name="connsiteX216" fmla="*/ 8600661 w 11185499"/>
              <a:gd name="connsiteY216" fmla="*/ 4373218 h 6144202"/>
              <a:gd name="connsiteX217" fmla="*/ 8163339 w 11185499"/>
              <a:gd name="connsiteY217" fmla="*/ 5539409 h 6144202"/>
              <a:gd name="connsiteX218" fmla="*/ 8189844 w 11185499"/>
              <a:gd name="connsiteY218" fmla="*/ 5632174 h 6144202"/>
              <a:gd name="connsiteX219" fmla="*/ 8348870 w 11185499"/>
              <a:gd name="connsiteY219" fmla="*/ 5473148 h 6144202"/>
              <a:gd name="connsiteX220" fmla="*/ 8693426 w 11185499"/>
              <a:gd name="connsiteY220" fmla="*/ 5234609 h 6144202"/>
              <a:gd name="connsiteX221" fmla="*/ 8865705 w 11185499"/>
              <a:gd name="connsiteY221" fmla="*/ 5115339 h 6144202"/>
              <a:gd name="connsiteX222" fmla="*/ 9329531 w 11185499"/>
              <a:gd name="connsiteY222" fmla="*/ 4638261 h 6144202"/>
              <a:gd name="connsiteX223" fmla="*/ 10045148 w 11185499"/>
              <a:gd name="connsiteY223" fmla="*/ 3021496 h 6144202"/>
              <a:gd name="connsiteX224" fmla="*/ 10124661 w 11185499"/>
              <a:gd name="connsiteY224" fmla="*/ 2252870 h 6144202"/>
              <a:gd name="connsiteX225" fmla="*/ 10084905 w 11185499"/>
              <a:gd name="connsiteY225" fmla="*/ 2226365 h 6144202"/>
              <a:gd name="connsiteX226" fmla="*/ 10045148 w 11185499"/>
              <a:gd name="connsiteY226" fmla="*/ 2345635 h 6144202"/>
              <a:gd name="connsiteX227" fmla="*/ 9952383 w 11185499"/>
              <a:gd name="connsiteY227" fmla="*/ 2531165 h 6144202"/>
              <a:gd name="connsiteX228" fmla="*/ 9554818 w 11185499"/>
              <a:gd name="connsiteY228" fmla="*/ 3233531 h 6144202"/>
              <a:gd name="connsiteX229" fmla="*/ 9077739 w 11185499"/>
              <a:gd name="connsiteY229" fmla="*/ 4359965 h 6144202"/>
              <a:gd name="connsiteX230" fmla="*/ 8892209 w 11185499"/>
              <a:gd name="connsiteY230" fmla="*/ 4996070 h 6144202"/>
              <a:gd name="connsiteX231" fmla="*/ 8852453 w 11185499"/>
              <a:gd name="connsiteY231" fmla="*/ 6122505 h 6144202"/>
              <a:gd name="connsiteX232" fmla="*/ 9117496 w 11185499"/>
              <a:gd name="connsiteY232" fmla="*/ 5897218 h 6144202"/>
              <a:gd name="connsiteX233" fmla="*/ 9488557 w 11185499"/>
              <a:gd name="connsiteY233" fmla="*/ 5565913 h 6144202"/>
              <a:gd name="connsiteX234" fmla="*/ 9740348 w 11185499"/>
              <a:gd name="connsiteY234" fmla="*/ 5287618 h 6144202"/>
              <a:gd name="connsiteX235" fmla="*/ 9859618 w 11185499"/>
              <a:gd name="connsiteY235" fmla="*/ 5102087 h 6144202"/>
              <a:gd name="connsiteX236" fmla="*/ 10058400 w 11185499"/>
              <a:gd name="connsiteY236" fmla="*/ 4704522 h 6144202"/>
              <a:gd name="connsiteX237" fmla="*/ 10177670 w 11185499"/>
              <a:gd name="connsiteY237" fmla="*/ 4293705 h 6144202"/>
              <a:gd name="connsiteX238" fmla="*/ 10230679 w 11185499"/>
              <a:gd name="connsiteY238" fmla="*/ 4134678 h 6144202"/>
              <a:gd name="connsiteX239" fmla="*/ 10257183 w 11185499"/>
              <a:gd name="connsiteY239" fmla="*/ 3962400 h 6144202"/>
              <a:gd name="connsiteX240" fmla="*/ 10230679 w 11185499"/>
              <a:gd name="connsiteY240" fmla="*/ 4041913 h 6144202"/>
              <a:gd name="connsiteX241" fmla="*/ 9992139 w 11185499"/>
              <a:gd name="connsiteY241" fmla="*/ 4611757 h 6144202"/>
              <a:gd name="connsiteX242" fmla="*/ 9886122 w 11185499"/>
              <a:gd name="connsiteY242" fmla="*/ 5035826 h 6144202"/>
              <a:gd name="connsiteX243" fmla="*/ 9806609 w 11185499"/>
              <a:gd name="connsiteY243" fmla="*/ 5526157 h 6144202"/>
              <a:gd name="connsiteX244" fmla="*/ 9819861 w 11185499"/>
              <a:gd name="connsiteY244" fmla="*/ 5698435 h 6144202"/>
              <a:gd name="connsiteX245" fmla="*/ 9872870 w 11185499"/>
              <a:gd name="connsiteY245" fmla="*/ 5671931 h 6144202"/>
              <a:gd name="connsiteX246" fmla="*/ 9939131 w 11185499"/>
              <a:gd name="connsiteY246" fmla="*/ 5605670 h 6144202"/>
              <a:gd name="connsiteX247" fmla="*/ 10177670 w 11185499"/>
              <a:gd name="connsiteY247" fmla="*/ 5406887 h 6144202"/>
              <a:gd name="connsiteX248" fmla="*/ 10257183 w 11185499"/>
              <a:gd name="connsiteY248" fmla="*/ 5340626 h 6144202"/>
              <a:gd name="connsiteX249" fmla="*/ 10349948 w 11185499"/>
              <a:gd name="connsiteY249" fmla="*/ 5274365 h 6144202"/>
              <a:gd name="connsiteX250" fmla="*/ 10482470 w 11185499"/>
              <a:gd name="connsiteY250" fmla="*/ 5141844 h 6144202"/>
              <a:gd name="connsiteX251" fmla="*/ 10508974 w 11185499"/>
              <a:gd name="connsiteY251" fmla="*/ 5102087 h 6144202"/>
              <a:gd name="connsiteX252" fmla="*/ 10469218 w 11185499"/>
              <a:gd name="connsiteY252" fmla="*/ 5274365 h 6144202"/>
              <a:gd name="connsiteX253" fmla="*/ 10442713 w 11185499"/>
              <a:gd name="connsiteY253" fmla="*/ 5565913 h 6144202"/>
              <a:gd name="connsiteX254" fmla="*/ 10455966 w 11185499"/>
              <a:gd name="connsiteY254" fmla="*/ 5685183 h 6144202"/>
              <a:gd name="connsiteX255" fmla="*/ 10601739 w 11185499"/>
              <a:gd name="connsiteY255" fmla="*/ 5645426 h 6144202"/>
              <a:gd name="connsiteX256" fmla="*/ 10654748 w 11185499"/>
              <a:gd name="connsiteY256" fmla="*/ 5618922 h 6144202"/>
              <a:gd name="connsiteX257" fmla="*/ 10707757 w 11185499"/>
              <a:gd name="connsiteY257" fmla="*/ 5605670 h 6144202"/>
              <a:gd name="connsiteX258" fmla="*/ 10747513 w 11185499"/>
              <a:gd name="connsiteY258" fmla="*/ 5592418 h 6144202"/>
              <a:gd name="connsiteX259" fmla="*/ 10853531 w 11185499"/>
              <a:gd name="connsiteY259" fmla="*/ 5486400 h 6144202"/>
              <a:gd name="connsiteX260" fmla="*/ 11025809 w 11185499"/>
              <a:gd name="connsiteY260" fmla="*/ 5221357 h 6144202"/>
              <a:gd name="connsiteX261" fmla="*/ 11131826 w 11185499"/>
              <a:gd name="connsiteY261" fmla="*/ 4890052 h 6144202"/>
              <a:gd name="connsiteX262" fmla="*/ 11184835 w 11185499"/>
              <a:gd name="connsiteY262" fmla="*/ 4717774 h 6144202"/>
              <a:gd name="connsiteX263" fmla="*/ 11171583 w 11185499"/>
              <a:gd name="connsiteY263" fmla="*/ 3061252 h 6144202"/>
              <a:gd name="connsiteX264" fmla="*/ 11145079 w 11185499"/>
              <a:gd name="connsiteY264" fmla="*/ 2862470 h 6144202"/>
              <a:gd name="connsiteX265" fmla="*/ 11105322 w 11185499"/>
              <a:gd name="connsiteY265" fmla="*/ 2544418 h 6144202"/>
              <a:gd name="connsiteX266" fmla="*/ 11078818 w 11185499"/>
              <a:gd name="connsiteY266" fmla="*/ 2160105 h 6144202"/>
              <a:gd name="connsiteX267" fmla="*/ 11039061 w 11185499"/>
              <a:gd name="connsiteY267" fmla="*/ 1855305 h 6144202"/>
              <a:gd name="connsiteX268" fmla="*/ 10866783 w 11185499"/>
              <a:gd name="connsiteY268" fmla="*/ 1881809 h 6144202"/>
              <a:gd name="connsiteX269" fmla="*/ 10827026 w 11185499"/>
              <a:gd name="connsiteY269" fmla="*/ 1948070 h 6144202"/>
              <a:gd name="connsiteX270" fmla="*/ 10721009 w 11185499"/>
              <a:gd name="connsiteY270" fmla="*/ 2040835 h 6144202"/>
              <a:gd name="connsiteX271" fmla="*/ 10641496 w 11185499"/>
              <a:gd name="connsiteY271" fmla="*/ 2186609 h 6144202"/>
              <a:gd name="connsiteX272" fmla="*/ 10575235 w 11185499"/>
              <a:gd name="connsiteY272" fmla="*/ 2266122 h 6144202"/>
              <a:gd name="connsiteX273" fmla="*/ 10508974 w 11185499"/>
              <a:gd name="connsiteY273" fmla="*/ 2438400 h 6144202"/>
              <a:gd name="connsiteX274" fmla="*/ 10402957 w 11185499"/>
              <a:gd name="connsiteY274" fmla="*/ 2902226 h 6144202"/>
              <a:gd name="connsiteX275" fmla="*/ 10429461 w 11185499"/>
              <a:gd name="connsiteY275" fmla="*/ 3803374 h 6144202"/>
              <a:gd name="connsiteX276" fmla="*/ 10469218 w 11185499"/>
              <a:gd name="connsiteY276" fmla="*/ 3723861 h 6144202"/>
              <a:gd name="connsiteX277" fmla="*/ 10588487 w 11185499"/>
              <a:gd name="connsiteY277" fmla="*/ 3538331 h 6144202"/>
              <a:gd name="connsiteX278" fmla="*/ 10800522 w 11185499"/>
              <a:gd name="connsiteY278" fmla="*/ 3034748 h 6144202"/>
              <a:gd name="connsiteX279" fmla="*/ 11012557 w 11185499"/>
              <a:gd name="connsiteY279" fmla="*/ 2491409 h 6144202"/>
              <a:gd name="connsiteX280" fmla="*/ 11184835 w 11185499"/>
              <a:gd name="connsiteY280" fmla="*/ 940905 h 6144202"/>
              <a:gd name="connsiteX281" fmla="*/ 11131826 w 11185499"/>
              <a:gd name="connsiteY281" fmla="*/ 291548 h 6144202"/>
              <a:gd name="connsiteX282" fmla="*/ 11065566 w 11185499"/>
              <a:gd name="connsiteY282" fmla="*/ 119270 h 6144202"/>
              <a:gd name="connsiteX283" fmla="*/ 11039061 w 11185499"/>
              <a:gd name="connsiteY283" fmla="*/ 39757 h 6144202"/>
              <a:gd name="connsiteX284" fmla="*/ 10774018 w 11185499"/>
              <a:gd name="connsiteY284" fmla="*/ 159026 h 6144202"/>
              <a:gd name="connsiteX285" fmla="*/ 10296939 w 11185499"/>
              <a:gd name="connsiteY285" fmla="*/ 622852 h 6144202"/>
              <a:gd name="connsiteX286" fmla="*/ 10164418 w 11185499"/>
              <a:gd name="connsiteY286" fmla="*/ 821635 h 6144202"/>
              <a:gd name="connsiteX287" fmla="*/ 10084905 w 11185499"/>
              <a:gd name="connsiteY287" fmla="*/ 927652 h 6144202"/>
              <a:gd name="connsiteX288" fmla="*/ 9939131 w 11185499"/>
              <a:gd name="connsiteY288" fmla="*/ 1258957 h 6144202"/>
              <a:gd name="connsiteX289" fmla="*/ 9912626 w 11185499"/>
              <a:gd name="connsiteY289" fmla="*/ 1417983 h 6144202"/>
              <a:gd name="connsiteX290" fmla="*/ 9872870 w 11185499"/>
              <a:gd name="connsiteY290" fmla="*/ 1563757 h 6144202"/>
              <a:gd name="connsiteX291" fmla="*/ 9992139 w 11185499"/>
              <a:gd name="connsiteY291" fmla="*/ 1603513 h 6144202"/>
              <a:gd name="connsiteX292" fmla="*/ 10111409 w 11185499"/>
              <a:gd name="connsiteY292" fmla="*/ 1338470 h 6144202"/>
              <a:gd name="connsiteX293" fmla="*/ 10270435 w 11185499"/>
              <a:gd name="connsiteY293" fmla="*/ 914400 h 6144202"/>
              <a:gd name="connsiteX294" fmla="*/ 10124661 w 11185499"/>
              <a:gd name="connsiteY294" fmla="*/ 490331 h 6144202"/>
              <a:gd name="connsiteX295" fmla="*/ 10018644 w 11185499"/>
              <a:gd name="connsiteY295" fmla="*/ 424070 h 6144202"/>
              <a:gd name="connsiteX296" fmla="*/ 8984974 w 11185499"/>
              <a:gd name="connsiteY296" fmla="*/ 583096 h 6144202"/>
              <a:gd name="connsiteX297" fmla="*/ 8878957 w 11185499"/>
              <a:gd name="connsiteY297" fmla="*/ 636105 h 6144202"/>
              <a:gd name="connsiteX298" fmla="*/ 8468139 w 11185499"/>
              <a:gd name="connsiteY298" fmla="*/ 808383 h 6144202"/>
              <a:gd name="connsiteX299" fmla="*/ 8322366 w 11185499"/>
              <a:gd name="connsiteY299" fmla="*/ 980661 h 6144202"/>
              <a:gd name="connsiteX300" fmla="*/ 8203096 w 11185499"/>
              <a:gd name="connsiteY300" fmla="*/ 1205948 h 6144202"/>
              <a:gd name="connsiteX301" fmla="*/ 8216348 w 11185499"/>
              <a:gd name="connsiteY301" fmla="*/ 1417983 h 6144202"/>
              <a:gd name="connsiteX302" fmla="*/ 8295861 w 11185499"/>
              <a:gd name="connsiteY302" fmla="*/ 1497496 h 6144202"/>
              <a:gd name="connsiteX303" fmla="*/ 8852453 w 11185499"/>
              <a:gd name="connsiteY303" fmla="*/ 1590261 h 6144202"/>
              <a:gd name="connsiteX304" fmla="*/ 9780105 w 11185499"/>
              <a:gd name="connsiteY304" fmla="*/ 1285461 h 6144202"/>
              <a:gd name="connsiteX305" fmla="*/ 9965635 w 11185499"/>
              <a:gd name="connsiteY305" fmla="*/ 1073426 h 6144202"/>
              <a:gd name="connsiteX306" fmla="*/ 10045148 w 11185499"/>
              <a:gd name="connsiteY306" fmla="*/ 834887 h 6144202"/>
              <a:gd name="connsiteX307" fmla="*/ 9886122 w 11185499"/>
              <a:gd name="connsiteY307" fmla="*/ 437322 h 6144202"/>
              <a:gd name="connsiteX308" fmla="*/ 9753600 w 11185499"/>
              <a:gd name="connsiteY308" fmla="*/ 344557 h 6144202"/>
              <a:gd name="connsiteX309" fmla="*/ 9607826 w 11185499"/>
              <a:gd name="connsiteY309" fmla="*/ 331305 h 6144202"/>
              <a:gd name="connsiteX310" fmla="*/ 8852453 w 11185499"/>
              <a:gd name="connsiteY310" fmla="*/ 410818 h 6144202"/>
              <a:gd name="connsiteX311" fmla="*/ 8309113 w 11185499"/>
              <a:gd name="connsiteY311" fmla="*/ 636105 h 6144202"/>
              <a:gd name="connsiteX312" fmla="*/ 8110331 w 11185499"/>
              <a:gd name="connsiteY312" fmla="*/ 781878 h 6144202"/>
              <a:gd name="connsiteX313" fmla="*/ 8030818 w 11185499"/>
              <a:gd name="connsiteY313" fmla="*/ 940905 h 6144202"/>
              <a:gd name="connsiteX314" fmla="*/ 8017566 w 11185499"/>
              <a:gd name="connsiteY314" fmla="*/ 1046922 h 6144202"/>
              <a:gd name="connsiteX315" fmla="*/ 8110331 w 11185499"/>
              <a:gd name="connsiteY315" fmla="*/ 1166191 h 6144202"/>
              <a:gd name="connsiteX316" fmla="*/ 8640418 w 11185499"/>
              <a:gd name="connsiteY316" fmla="*/ 901148 h 6144202"/>
              <a:gd name="connsiteX317" fmla="*/ 8706679 w 11185499"/>
              <a:gd name="connsiteY317" fmla="*/ 689113 h 6144202"/>
              <a:gd name="connsiteX318" fmla="*/ 8666922 w 11185499"/>
              <a:gd name="connsiteY318" fmla="*/ 384313 h 6144202"/>
              <a:gd name="connsiteX319" fmla="*/ 8547653 w 11185499"/>
              <a:gd name="connsiteY319" fmla="*/ 251791 h 6144202"/>
              <a:gd name="connsiteX320" fmla="*/ 7792279 w 11185499"/>
              <a:gd name="connsiteY320" fmla="*/ 53009 h 6144202"/>
              <a:gd name="connsiteX321" fmla="*/ 7248939 w 11185499"/>
              <a:gd name="connsiteY321" fmla="*/ 79513 h 6144202"/>
              <a:gd name="connsiteX322" fmla="*/ 7195931 w 11185499"/>
              <a:gd name="connsiteY322" fmla="*/ 145774 h 6144202"/>
              <a:gd name="connsiteX323" fmla="*/ 7129670 w 11185499"/>
              <a:gd name="connsiteY323" fmla="*/ 291548 h 6144202"/>
              <a:gd name="connsiteX324" fmla="*/ 7142922 w 11185499"/>
              <a:gd name="connsiteY324" fmla="*/ 530087 h 6144202"/>
              <a:gd name="connsiteX325" fmla="*/ 7222435 w 11185499"/>
              <a:gd name="connsiteY325" fmla="*/ 609600 h 6144202"/>
              <a:gd name="connsiteX326" fmla="*/ 7593496 w 11185499"/>
              <a:gd name="connsiteY326" fmla="*/ 702365 h 6144202"/>
              <a:gd name="connsiteX327" fmla="*/ 7911548 w 11185499"/>
              <a:gd name="connsiteY327" fmla="*/ 675861 h 6144202"/>
              <a:gd name="connsiteX328" fmla="*/ 7951305 w 11185499"/>
              <a:gd name="connsiteY328" fmla="*/ 530087 h 6144202"/>
              <a:gd name="connsiteX329" fmla="*/ 7686261 w 11185499"/>
              <a:gd name="connsiteY329" fmla="*/ 265044 h 6144202"/>
              <a:gd name="connsiteX330" fmla="*/ 7076661 w 11185499"/>
              <a:gd name="connsiteY330" fmla="*/ 132522 h 6144202"/>
              <a:gd name="connsiteX331" fmla="*/ 6639339 w 11185499"/>
              <a:gd name="connsiteY331" fmla="*/ 185531 h 6144202"/>
              <a:gd name="connsiteX332" fmla="*/ 6347792 w 11185499"/>
              <a:gd name="connsiteY332" fmla="*/ 450574 h 6144202"/>
              <a:gd name="connsiteX333" fmla="*/ 6294783 w 11185499"/>
              <a:gd name="connsiteY333" fmla="*/ 569844 h 6144202"/>
              <a:gd name="connsiteX334" fmla="*/ 6268279 w 11185499"/>
              <a:gd name="connsiteY334" fmla="*/ 622852 h 6144202"/>
              <a:gd name="connsiteX335" fmla="*/ 6255026 w 11185499"/>
              <a:gd name="connsiteY335" fmla="*/ 702365 h 6144202"/>
              <a:gd name="connsiteX336" fmla="*/ 6294783 w 11185499"/>
              <a:gd name="connsiteY336" fmla="*/ 887896 h 6144202"/>
              <a:gd name="connsiteX337" fmla="*/ 6414053 w 11185499"/>
              <a:gd name="connsiteY337" fmla="*/ 927652 h 6144202"/>
              <a:gd name="connsiteX338" fmla="*/ 6944139 w 11185499"/>
              <a:gd name="connsiteY338" fmla="*/ 993913 h 6144202"/>
              <a:gd name="connsiteX339" fmla="*/ 7474226 w 11185499"/>
              <a:gd name="connsiteY339" fmla="*/ 980661 h 6144202"/>
              <a:gd name="connsiteX340" fmla="*/ 7500731 w 11185499"/>
              <a:gd name="connsiteY340" fmla="*/ 901148 h 6144202"/>
              <a:gd name="connsiteX341" fmla="*/ 7407966 w 11185499"/>
              <a:gd name="connsiteY341" fmla="*/ 768626 h 6144202"/>
              <a:gd name="connsiteX342" fmla="*/ 7036905 w 11185499"/>
              <a:gd name="connsiteY342" fmla="*/ 689113 h 6144202"/>
              <a:gd name="connsiteX343" fmla="*/ 5565913 w 11185499"/>
              <a:gd name="connsiteY343" fmla="*/ 742122 h 6144202"/>
              <a:gd name="connsiteX344" fmla="*/ 5380383 w 11185499"/>
              <a:gd name="connsiteY344" fmla="*/ 834887 h 6144202"/>
              <a:gd name="connsiteX345" fmla="*/ 5459896 w 11185499"/>
              <a:gd name="connsiteY345" fmla="*/ 967409 h 6144202"/>
              <a:gd name="connsiteX346" fmla="*/ 5698435 w 11185499"/>
              <a:gd name="connsiteY346" fmla="*/ 1007165 h 6144202"/>
              <a:gd name="connsiteX347" fmla="*/ 6652592 w 11185499"/>
              <a:gd name="connsiteY347" fmla="*/ 901148 h 6144202"/>
              <a:gd name="connsiteX348" fmla="*/ 6546574 w 11185499"/>
              <a:gd name="connsiteY348" fmla="*/ 622852 h 6144202"/>
              <a:gd name="connsiteX349" fmla="*/ 6427305 w 11185499"/>
              <a:gd name="connsiteY349" fmla="*/ 569844 h 6144202"/>
              <a:gd name="connsiteX350" fmla="*/ 6069496 w 11185499"/>
              <a:gd name="connsiteY350" fmla="*/ 516835 h 6144202"/>
              <a:gd name="connsiteX351" fmla="*/ 5830957 w 11185499"/>
              <a:gd name="connsiteY351" fmla="*/ 503583 h 6144202"/>
              <a:gd name="connsiteX352" fmla="*/ 5420139 w 11185499"/>
              <a:gd name="connsiteY352" fmla="*/ 516835 h 6144202"/>
              <a:gd name="connsiteX353" fmla="*/ 5433392 w 11185499"/>
              <a:gd name="connsiteY353" fmla="*/ 609600 h 6144202"/>
              <a:gd name="connsiteX354" fmla="*/ 5764696 w 11185499"/>
              <a:gd name="connsiteY354" fmla="*/ 742122 h 6144202"/>
              <a:gd name="connsiteX355" fmla="*/ 6453809 w 11185499"/>
              <a:gd name="connsiteY355" fmla="*/ 795131 h 6144202"/>
              <a:gd name="connsiteX356" fmla="*/ 7023653 w 11185499"/>
              <a:gd name="connsiteY356" fmla="*/ 768626 h 6144202"/>
              <a:gd name="connsiteX357" fmla="*/ 6944139 w 11185499"/>
              <a:gd name="connsiteY357" fmla="*/ 516835 h 6144202"/>
              <a:gd name="connsiteX358" fmla="*/ 6785113 w 11185499"/>
              <a:gd name="connsiteY358" fmla="*/ 437322 h 6144202"/>
              <a:gd name="connsiteX359" fmla="*/ 6414053 w 11185499"/>
              <a:gd name="connsiteY359" fmla="*/ 185531 h 6144202"/>
              <a:gd name="connsiteX360" fmla="*/ 6255026 w 11185499"/>
              <a:gd name="connsiteY360" fmla="*/ 119270 h 6144202"/>
              <a:gd name="connsiteX361" fmla="*/ 5897218 w 11185499"/>
              <a:gd name="connsiteY361" fmla="*/ 0 h 6144202"/>
              <a:gd name="connsiteX362" fmla="*/ 5380383 w 11185499"/>
              <a:gd name="connsiteY362" fmla="*/ 92765 h 6144202"/>
              <a:gd name="connsiteX363" fmla="*/ 5261113 w 11185499"/>
              <a:gd name="connsiteY363" fmla="*/ 185531 h 6144202"/>
              <a:gd name="connsiteX364" fmla="*/ 5168348 w 11185499"/>
              <a:gd name="connsiteY364" fmla="*/ 278296 h 6144202"/>
              <a:gd name="connsiteX365" fmla="*/ 5155096 w 11185499"/>
              <a:gd name="connsiteY365" fmla="*/ 437322 h 6144202"/>
              <a:gd name="connsiteX366" fmla="*/ 5393635 w 11185499"/>
              <a:gd name="connsiteY366" fmla="*/ 569844 h 6144202"/>
              <a:gd name="connsiteX367" fmla="*/ 5446644 w 11185499"/>
              <a:gd name="connsiteY367" fmla="*/ 596348 h 6144202"/>
              <a:gd name="connsiteX368" fmla="*/ 5618922 w 11185499"/>
              <a:gd name="connsiteY368" fmla="*/ 649357 h 6144202"/>
              <a:gd name="connsiteX369" fmla="*/ 5645426 w 11185499"/>
              <a:gd name="connsiteY369" fmla="*/ 622852 h 6144202"/>
              <a:gd name="connsiteX370" fmla="*/ 5526157 w 11185499"/>
              <a:gd name="connsiteY370" fmla="*/ 543339 h 6144202"/>
              <a:gd name="connsiteX371" fmla="*/ 5380383 w 11185499"/>
              <a:gd name="connsiteY371" fmla="*/ 477078 h 6144202"/>
              <a:gd name="connsiteX372" fmla="*/ 4717774 w 11185499"/>
              <a:gd name="connsiteY372" fmla="*/ 371061 h 6144202"/>
              <a:gd name="connsiteX373" fmla="*/ 4161183 w 11185499"/>
              <a:gd name="connsiteY373" fmla="*/ 424070 h 6144202"/>
              <a:gd name="connsiteX374" fmla="*/ 4134679 w 11185499"/>
              <a:gd name="connsiteY374" fmla="*/ 463826 h 6144202"/>
              <a:gd name="connsiteX375" fmla="*/ 4240696 w 11185499"/>
              <a:gd name="connsiteY375" fmla="*/ 569844 h 6144202"/>
              <a:gd name="connsiteX376" fmla="*/ 5632174 w 11185499"/>
              <a:gd name="connsiteY376" fmla="*/ 622852 h 6144202"/>
              <a:gd name="connsiteX377" fmla="*/ 5618922 w 11185499"/>
              <a:gd name="connsiteY377" fmla="*/ 384313 h 6144202"/>
              <a:gd name="connsiteX378" fmla="*/ 5446644 w 11185499"/>
              <a:gd name="connsiteY378" fmla="*/ 371061 h 6144202"/>
              <a:gd name="connsiteX379" fmla="*/ 3803374 w 11185499"/>
              <a:gd name="connsiteY379" fmla="*/ 530087 h 6144202"/>
              <a:gd name="connsiteX380" fmla="*/ 3737113 w 11185499"/>
              <a:gd name="connsiteY380" fmla="*/ 596348 h 6144202"/>
              <a:gd name="connsiteX381" fmla="*/ 3710609 w 11185499"/>
              <a:gd name="connsiteY381" fmla="*/ 662609 h 6144202"/>
              <a:gd name="connsiteX382" fmla="*/ 3723861 w 11185499"/>
              <a:gd name="connsiteY382" fmla="*/ 914400 h 6144202"/>
              <a:gd name="connsiteX383" fmla="*/ 4041913 w 11185499"/>
              <a:gd name="connsiteY383" fmla="*/ 993913 h 6144202"/>
              <a:gd name="connsiteX384" fmla="*/ 4572000 w 11185499"/>
              <a:gd name="connsiteY384" fmla="*/ 901148 h 6144202"/>
              <a:gd name="connsiteX385" fmla="*/ 4598505 w 11185499"/>
              <a:gd name="connsiteY385" fmla="*/ 834887 h 6144202"/>
              <a:gd name="connsiteX386" fmla="*/ 4585253 w 11185499"/>
              <a:gd name="connsiteY386" fmla="*/ 715618 h 6144202"/>
              <a:gd name="connsiteX387" fmla="*/ 4412974 w 11185499"/>
              <a:gd name="connsiteY387" fmla="*/ 662609 h 6144202"/>
              <a:gd name="connsiteX388" fmla="*/ 3048000 w 11185499"/>
              <a:gd name="connsiteY388" fmla="*/ 848139 h 6144202"/>
              <a:gd name="connsiteX389" fmla="*/ 2809461 w 11185499"/>
              <a:gd name="connsiteY389" fmla="*/ 954157 h 6144202"/>
              <a:gd name="connsiteX390" fmla="*/ 2610679 w 11185499"/>
              <a:gd name="connsiteY390" fmla="*/ 1113183 h 6144202"/>
              <a:gd name="connsiteX391" fmla="*/ 2504661 w 11185499"/>
              <a:gd name="connsiteY391" fmla="*/ 1338470 h 6144202"/>
              <a:gd name="connsiteX392" fmla="*/ 2491409 w 11185499"/>
              <a:gd name="connsiteY392" fmla="*/ 1855305 h 6144202"/>
              <a:gd name="connsiteX393" fmla="*/ 2637183 w 11185499"/>
              <a:gd name="connsiteY393" fmla="*/ 1987826 h 6144202"/>
              <a:gd name="connsiteX394" fmla="*/ 2849218 w 11185499"/>
              <a:gd name="connsiteY394" fmla="*/ 2040835 h 6144202"/>
              <a:gd name="connsiteX395" fmla="*/ 3962400 w 11185499"/>
              <a:gd name="connsiteY395" fmla="*/ 1802296 h 6144202"/>
              <a:gd name="connsiteX396" fmla="*/ 4108174 w 11185499"/>
              <a:gd name="connsiteY396" fmla="*/ 1577009 h 6144202"/>
              <a:gd name="connsiteX397" fmla="*/ 4147931 w 11185499"/>
              <a:gd name="connsiteY397" fmla="*/ 1338470 h 6144202"/>
              <a:gd name="connsiteX398" fmla="*/ 4015409 w 11185499"/>
              <a:gd name="connsiteY398" fmla="*/ 901148 h 6144202"/>
              <a:gd name="connsiteX399" fmla="*/ 3803374 w 11185499"/>
              <a:gd name="connsiteY399" fmla="*/ 781878 h 6144202"/>
              <a:gd name="connsiteX400" fmla="*/ 3313044 w 11185499"/>
              <a:gd name="connsiteY400" fmla="*/ 702365 h 6144202"/>
              <a:gd name="connsiteX401" fmla="*/ 3034748 w 11185499"/>
              <a:gd name="connsiteY401" fmla="*/ 742122 h 6144202"/>
              <a:gd name="connsiteX402" fmla="*/ 2743200 w 11185499"/>
              <a:gd name="connsiteY402" fmla="*/ 901148 h 6144202"/>
              <a:gd name="connsiteX403" fmla="*/ 2372139 w 11185499"/>
              <a:gd name="connsiteY403" fmla="*/ 1245705 h 6144202"/>
              <a:gd name="connsiteX404" fmla="*/ 2213113 w 11185499"/>
              <a:gd name="connsiteY404" fmla="*/ 1550505 h 6144202"/>
              <a:gd name="connsiteX405" fmla="*/ 2226366 w 11185499"/>
              <a:gd name="connsiteY405" fmla="*/ 1802296 h 6144202"/>
              <a:gd name="connsiteX406" fmla="*/ 2266122 w 11185499"/>
              <a:gd name="connsiteY406" fmla="*/ 1855305 h 6144202"/>
              <a:gd name="connsiteX407" fmla="*/ 2690192 w 11185499"/>
              <a:gd name="connsiteY407" fmla="*/ 1842052 h 6144202"/>
              <a:gd name="connsiteX408" fmla="*/ 2928731 w 11185499"/>
              <a:gd name="connsiteY408" fmla="*/ 1722783 h 6144202"/>
              <a:gd name="connsiteX409" fmla="*/ 3180522 w 11185499"/>
              <a:gd name="connsiteY409" fmla="*/ 1497496 h 6144202"/>
              <a:gd name="connsiteX410" fmla="*/ 3207026 w 11185499"/>
              <a:gd name="connsiteY410" fmla="*/ 1298713 h 6144202"/>
              <a:gd name="connsiteX411" fmla="*/ 2875722 w 11185499"/>
              <a:gd name="connsiteY411" fmla="*/ 675861 h 6144202"/>
              <a:gd name="connsiteX412" fmla="*/ 2650435 w 11185499"/>
              <a:gd name="connsiteY412" fmla="*/ 622852 h 6144202"/>
              <a:gd name="connsiteX413" fmla="*/ 1497496 w 11185499"/>
              <a:gd name="connsiteY413" fmla="*/ 861391 h 6144202"/>
              <a:gd name="connsiteX414" fmla="*/ 1378226 w 11185499"/>
              <a:gd name="connsiteY414" fmla="*/ 954157 h 6144202"/>
              <a:gd name="connsiteX415" fmla="*/ 1272209 w 11185499"/>
              <a:gd name="connsiteY415" fmla="*/ 1099931 h 6144202"/>
              <a:gd name="connsiteX416" fmla="*/ 1325218 w 11185499"/>
              <a:gd name="connsiteY416" fmla="*/ 1351722 h 6144202"/>
              <a:gd name="connsiteX417" fmla="*/ 1391479 w 11185499"/>
              <a:gd name="connsiteY417" fmla="*/ 1391478 h 6144202"/>
              <a:gd name="connsiteX418" fmla="*/ 1577009 w 11185499"/>
              <a:gd name="connsiteY418" fmla="*/ 1431235 h 6144202"/>
              <a:gd name="connsiteX419" fmla="*/ 1974574 w 11185499"/>
              <a:gd name="connsiteY419" fmla="*/ 1311965 h 6144202"/>
              <a:gd name="connsiteX420" fmla="*/ 1987826 w 11185499"/>
              <a:gd name="connsiteY420" fmla="*/ 1179444 h 6144202"/>
              <a:gd name="connsiteX421" fmla="*/ 1908313 w 11185499"/>
              <a:gd name="connsiteY421" fmla="*/ 1033670 h 6144202"/>
              <a:gd name="connsiteX422" fmla="*/ 1802296 w 11185499"/>
              <a:gd name="connsiteY422" fmla="*/ 980661 h 6144202"/>
              <a:gd name="connsiteX423" fmla="*/ 1630018 w 11185499"/>
              <a:gd name="connsiteY423" fmla="*/ 1046922 h 6144202"/>
              <a:gd name="connsiteX424" fmla="*/ 1245705 w 11185499"/>
              <a:gd name="connsiteY424" fmla="*/ 1272209 h 6144202"/>
              <a:gd name="connsiteX425" fmla="*/ 1020418 w 11185499"/>
              <a:gd name="connsiteY425" fmla="*/ 1616765 h 6144202"/>
              <a:gd name="connsiteX426" fmla="*/ 1033670 w 11185499"/>
              <a:gd name="connsiteY426" fmla="*/ 1815548 h 6144202"/>
              <a:gd name="connsiteX427" fmla="*/ 1166192 w 11185499"/>
              <a:gd name="connsiteY427" fmla="*/ 1842052 h 6144202"/>
              <a:gd name="connsiteX428" fmla="*/ 1444487 w 11185499"/>
              <a:gd name="connsiteY428" fmla="*/ 1881809 h 6144202"/>
              <a:gd name="connsiteX429" fmla="*/ 2623931 w 11185499"/>
              <a:gd name="connsiteY429" fmla="*/ 1815548 h 6144202"/>
              <a:gd name="connsiteX430" fmla="*/ 2676939 w 11185499"/>
              <a:gd name="connsiteY430" fmla="*/ 1749287 h 6144202"/>
              <a:gd name="connsiteX431" fmla="*/ 2690192 w 11185499"/>
              <a:gd name="connsiteY431" fmla="*/ 1669774 h 6144202"/>
              <a:gd name="connsiteX432" fmla="*/ 2623931 w 11185499"/>
              <a:gd name="connsiteY432" fmla="*/ 1577009 h 6144202"/>
              <a:gd name="connsiteX433" fmla="*/ 2093844 w 11185499"/>
              <a:gd name="connsiteY433" fmla="*/ 1550505 h 6144202"/>
              <a:gd name="connsiteX434" fmla="*/ 1643270 w 11185499"/>
              <a:gd name="connsiteY434" fmla="*/ 1749287 h 6144202"/>
              <a:gd name="connsiteX435" fmla="*/ 1524000 w 11185499"/>
              <a:gd name="connsiteY435" fmla="*/ 1855305 h 6144202"/>
              <a:gd name="connsiteX436" fmla="*/ 1351722 w 11185499"/>
              <a:gd name="connsiteY436" fmla="*/ 2093844 h 6144202"/>
              <a:gd name="connsiteX437" fmla="*/ 1298713 w 11185499"/>
              <a:gd name="connsiteY437" fmla="*/ 2385391 h 6144202"/>
              <a:gd name="connsiteX438" fmla="*/ 1285461 w 11185499"/>
              <a:gd name="connsiteY438" fmla="*/ 2531165 h 6144202"/>
              <a:gd name="connsiteX439" fmla="*/ 1311966 w 11185499"/>
              <a:gd name="connsiteY439" fmla="*/ 2849218 h 6144202"/>
              <a:gd name="connsiteX440" fmla="*/ 1616766 w 11185499"/>
              <a:gd name="connsiteY440" fmla="*/ 3114261 h 6144202"/>
              <a:gd name="connsiteX441" fmla="*/ 1974574 w 11185499"/>
              <a:gd name="connsiteY441" fmla="*/ 3167270 h 6144202"/>
              <a:gd name="connsiteX442" fmla="*/ 2756453 w 11185499"/>
              <a:gd name="connsiteY442" fmla="*/ 3061252 h 6144202"/>
              <a:gd name="connsiteX443" fmla="*/ 2902226 w 11185499"/>
              <a:gd name="connsiteY443" fmla="*/ 2928731 h 6144202"/>
              <a:gd name="connsiteX444" fmla="*/ 2981739 w 11185499"/>
              <a:gd name="connsiteY444" fmla="*/ 2756452 h 6144202"/>
              <a:gd name="connsiteX445" fmla="*/ 2888974 w 11185499"/>
              <a:gd name="connsiteY445" fmla="*/ 2252870 h 6144202"/>
              <a:gd name="connsiteX446" fmla="*/ 2703444 w 11185499"/>
              <a:gd name="connsiteY446" fmla="*/ 2067339 h 6144202"/>
              <a:gd name="connsiteX447" fmla="*/ 2160105 w 11185499"/>
              <a:gd name="connsiteY447" fmla="*/ 1934818 h 6144202"/>
              <a:gd name="connsiteX448" fmla="*/ 1577009 w 11185499"/>
              <a:gd name="connsiteY448" fmla="*/ 2001078 h 6144202"/>
              <a:gd name="connsiteX449" fmla="*/ 1325218 w 11185499"/>
              <a:gd name="connsiteY449" fmla="*/ 2133600 h 6144202"/>
              <a:gd name="connsiteX450" fmla="*/ 887896 w 11185499"/>
              <a:gd name="connsiteY450" fmla="*/ 2637183 h 6144202"/>
              <a:gd name="connsiteX451" fmla="*/ 821635 w 11185499"/>
              <a:gd name="connsiteY451" fmla="*/ 2809461 h 6144202"/>
              <a:gd name="connsiteX452" fmla="*/ 795131 w 11185499"/>
              <a:gd name="connsiteY452" fmla="*/ 3379305 h 6144202"/>
              <a:gd name="connsiteX453" fmla="*/ 1166192 w 11185499"/>
              <a:gd name="connsiteY453" fmla="*/ 3220278 h 6144202"/>
              <a:gd name="connsiteX454" fmla="*/ 1338470 w 11185499"/>
              <a:gd name="connsiteY454" fmla="*/ 3034748 h 6144202"/>
              <a:gd name="connsiteX455" fmla="*/ 1457739 w 11185499"/>
              <a:gd name="connsiteY455" fmla="*/ 2610678 h 6144202"/>
              <a:gd name="connsiteX456" fmla="*/ 1444487 w 11185499"/>
              <a:gd name="connsiteY456" fmla="*/ 2385391 h 6144202"/>
              <a:gd name="connsiteX457" fmla="*/ 1258957 w 11185499"/>
              <a:gd name="connsiteY457" fmla="*/ 2411896 h 6144202"/>
              <a:gd name="connsiteX458" fmla="*/ 927653 w 11185499"/>
              <a:gd name="connsiteY458" fmla="*/ 2756452 h 6144202"/>
              <a:gd name="connsiteX459" fmla="*/ 781879 w 11185499"/>
              <a:gd name="connsiteY459" fmla="*/ 2981739 h 6144202"/>
              <a:gd name="connsiteX460" fmla="*/ 675861 w 11185499"/>
              <a:gd name="connsiteY460" fmla="*/ 3220278 h 6144202"/>
              <a:gd name="connsiteX461" fmla="*/ 2107096 w 11185499"/>
              <a:gd name="connsiteY461" fmla="*/ 2544418 h 6144202"/>
              <a:gd name="connsiteX462" fmla="*/ 2994992 w 11185499"/>
              <a:gd name="connsiteY462" fmla="*/ 2107096 h 6144202"/>
              <a:gd name="connsiteX463" fmla="*/ 3167270 w 11185499"/>
              <a:gd name="connsiteY463" fmla="*/ 2001078 h 6144202"/>
              <a:gd name="connsiteX464" fmla="*/ 3048000 w 11185499"/>
              <a:gd name="connsiteY464" fmla="*/ 2107096 h 6144202"/>
              <a:gd name="connsiteX465" fmla="*/ 2716696 w 11185499"/>
              <a:gd name="connsiteY465" fmla="*/ 2451652 h 6144202"/>
              <a:gd name="connsiteX466" fmla="*/ 1775792 w 11185499"/>
              <a:gd name="connsiteY466" fmla="*/ 3220278 h 6144202"/>
              <a:gd name="connsiteX467" fmla="*/ 1563757 w 11185499"/>
              <a:gd name="connsiteY467" fmla="*/ 3392557 h 6144202"/>
              <a:gd name="connsiteX468" fmla="*/ 1510748 w 11185499"/>
              <a:gd name="connsiteY468" fmla="*/ 3472070 h 6144202"/>
              <a:gd name="connsiteX469" fmla="*/ 1934818 w 11185499"/>
              <a:gd name="connsiteY469" fmla="*/ 3167270 h 6144202"/>
              <a:gd name="connsiteX470" fmla="*/ 2902226 w 11185499"/>
              <a:gd name="connsiteY470" fmla="*/ 2557670 h 6144202"/>
              <a:gd name="connsiteX471" fmla="*/ 3008244 w 11185499"/>
              <a:gd name="connsiteY471" fmla="*/ 2504661 h 6144202"/>
              <a:gd name="connsiteX472" fmla="*/ 2835966 w 11185499"/>
              <a:gd name="connsiteY472" fmla="*/ 2544418 h 6144202"/>
              <a:gd name="connsiteX473" fmla="*/ 2067339 w 11185499"/>
              <a:gd name="connsiteY473" fmla="*/ 3101009 h 6144202"/>
              <a:gd name="connsiteX474" fmla="*/ 1497496 w 11185499"/>
              <a:gd name="connsiteY474" fmla="*/ 3472070 h 6144202"/>
              <a:gd name="connsiteX475" fmla="*/ 1378226 w 11185499"/>
              <a:gd name="connsiteY475" fmla="*/ 3498574 h 6144202"/>
              <a:gd name="connsiteX476" fmla="*/ 1749287 w 11185499"/>
              <a:gd name="connsiteY476" fmla="*/ 2438400 h 6144202"/>
              <a:gd name="connsiteX477" fmla="*/ 1921566 w 11185499"/>
              <a:gd name="connsiteY477" fmla="*/ 1934818 h 6144202"/>
              <a:gd name="connsiteX478" fmla="*/ 1974574 w 11185499"/>
              <a:gd name="connsiteY478" fmla="*/ 1802296 h 6144202"/>
              <a:gd name="connsiteX479" fmla="*/ 1987826 w 11185499"/>
              <a:gd name="connsiteY479" fmla="*/ 1762539 h 6144202"/>
              <a:gd name="connsiteX480" fmla="*/ 1948070 w 11185499"/>
              <a:gd name="connsiteY480" fmla="*/ 1775791 h 6144202"/>
              <a:gd name="connsiteX481" fmla="*/ 1762539 w 11185499"/>
              <a:gd name="connsiteY481" fmla="*/ 1948070 h 6144202"/>
              <a:gd name="connsiteX482" fmla="*/ 1245705 w 11185499"/>
              <a:gd name="connsiteY482" fmla="*/ 2372139 h 6144202"/>
              <a:gd name="connsiteX483" fmla="*/ 1060174 w 11185499"/>
              <a:gd name="connsiteY483" fmla="*/ 2557670 h 6144202"/>
              <a:gd name="connsiteX484" fmla="*/ 967409 w 11185499"/>
              <a:gd name="connsiteY484" fmla="*/ 2690191 h 6144202"/>
              <a:gd name="connsiteX485" fmla="*/ 914400 w 11185499"/>
              <a:gd name="connsiteY485" fmla="*/ 2756452 h 6144202"/>
              <a:gd name="connsiteX486" fmla="*/ 1166192 w 11185499"/>
              <a:gd name="connsiteY486" fmla="*/ 2610678 h 6144202"/>
              <a:gd name="connsiteX487" fmla="*/ 1683026 w 11185499"/>
              <a:gd name="connsiteY487" fmla="*/ 2319131 h 6144202"/>
              <a:gd name="connsiteX488" fmla="*/ 3737113 w 11185499"/>
              <a:gd name="connsiteY488" fmla="*/ 1431235 h 6144202"/>
              <a:gd name="connsiteX489" fmla="*/ 3975653 w 11185499"/>
              <a:gd name="connsiteY489" fmla="*/ 1351722 h 6144202"/>
              <a:gd name="connsiteX490" fmla="*/ 3988905 w 11185499"/>
              <a:gd name="connsiteY490" fmla="*/ 1470991 h 6144202"/>
              <a:gd name="connsiteX491" fmla="*/ 3472070 w 11185499"/>
              <a:gd name="connsiteY491" fmla="*/ 2345635 h 6144202"/>
              <a:gd name="connsiteX492" fmla="*/ 2597426 w 11185499"/>
              <a:gd name="connsiteY492" fmla="*/ 3286539 h 6144202"/>
              <a:gd name="connsiteX493" fmla="*/ 2014331 w 11185499"/>
              <a:gd name="connsiteY493" fmla="*/ 3790122 h 6144202"/>
              <a:gd name="connsiteX494" fmla="*/ 2001079 w 11185499"/>
              <a:gd name="connsiteY494" fmla="*/ 3829878 h 6144202"/>
              <a:gd name="connsiteX495" fmla="*/ 6665844 w 11185499"/>
              <a:gd name="connsiteY495" fmla="*/ 3578087 h 6144202"/>
              <a:gd name="connsiteX496" fmla="*/ 7116418 w 11185499"/>
              <a:gd name="connsiteY496" fmla="*/ 3445565 h 6144202"/>
              <a:gd name="connsiteX497" fmla="*/ 7301948 w 11185499"/>
              <a:gd name="connsiteY497" fmla="*/ 3379305 h 6144202"/>
              <a:gd name="connsiteX498" fmla="*/ 7275444 w 11185499"/>
              <a:gd name="connsiteY498" fmla="*/ 3419061 h 6144202"/>
              <a:gd name="connsiteX499" fmla="*/ 6891131 w 11185499"/>
              <a:gd name="connsiteY499" fmla="*/ 3631096 h 6144202"/>
              <a:gd name="connsiteX500" fmla="*/ 5777948 w 11185499"/>
              <a:gd name="connsiteY500" fmla="*/ 4041913 h 6144202"/>
              <a:gd name="connsiteX501" fmla="*/ 3432313 w 11185499"/>
              <a:gd name="connsiteY501" fmla="*/ 4465983 h 6144202"/>
              <a:gd name="connsiteX502" fmla="*/ 3445566 w 11185499"/>
              <a:gd name="connsiteY502" fmla="*/ 4280452 h 6144202"/>
              <a:gd name="connsiteX503" fmla="*/ 3949148 w 11185499"/>
              <a:gd name="connsiteY503" fmla="*/ 3684105 h 6144202"/>
              <a:gd name="connsiteX504" fmla="*/ 4518992 w 11185499"/>
              <a:gd name="connsiteY504" fmla="*/ 3233531 h 6144202"/>
              <a:gd name="connsiteX505" fmla="*/ 6069496 w 11185499"/>
              <a:gd name="connsiteY505" fmla="*/ 2226365 h 6144202"/>
              <a:gd name="connsiteX506" fmla="*/ 6374296 w 11185499"/>
              <a:gd name="connsiteY506" fmla="*/ 1948070 h 6144202"/>
              <a:gd name="connsiteX507" fmla="*/ 6347792 w 11185499"/>
              <a:gd name="connsiteY507" fmla="*/ 1895061 h 6144202"/>
              <a:gd name="connsiteX508" fmla="*/ 5353879 w 11185499"/>
              <a:gd name="connsiteY508" fmla="*/ 2120348 h 6144202"/>
              <a:gd name="connsiteX509" fmla="*/ 4731026 w 11185499"/>
              <a:gd name="connsiteY509" fmla="*/ 2305878 h 6144202"/>
              <a:gd name="connsiteX510" fmla="*/ 4041913 w 11185499"/>
              <a:gd name="connsiteY510" fmla="*/ 2584174 h 6144202"/>
              <a:gd name="connsiteX511" fmla="*/ 2597426 w 11185499"/>
              <a:gd name="connsiteY511" fmla="*/ 3578087 h 6144202"/>
              <a:gd name="connsiteX512" fmla="*/ 2438400 w 11185499"/>
              <a:gd name="connsiteY512" fmla="*/ 3803374 h 6144202"/>
              <a:gd name="connsiteX513" fmla="*/ 2385392 w 11185499"/>
              <a:gd name="connsiteY513" fmla="*/ 3975652 h 6144202"/>
              <a:gd name="connsiteX514" fmla="*/ 2743200 w 11185499"/>
              <a:gd name="connsiteY514" fmla="*/ 4002157 h 6144202"/>
              <a:gd name="connsiteX515" fmla="*/ 2902226 w 11185499"/>
              <a:gd name="connsiteY515" fmla="*/ 3935896 h 6144202"/>
              <a:gd name="connsiteX516" fmla="*/ 4108174 w 11185499"/>
              <a:gd name="connsiteY516" fmla="*/ 3273287 h 6144202"/>
              <a:gd name="connsiteX517" fmla="*/ 4492487 w 11185499"/>
              <a:gd name="connsiteY517" fmla="*/ 2928731 h 6144202"/>
              <a:gd name="connsiteX518" fmla="*/ 4320209 w 11185499"/>
              <a:gd name="connsiteY518" fmla="*/ 2822713 h 6144202"/>
              <a:gd name="connsiteX519" fmla="*/ 3803374 w 11185499"/>
              <a:gd name="connsiteY519" fmla="*/ 3008244 h 6144202"/>
              <a:gd name="connsiteX520" fmla="*/ 1987826 w 11185499"/>
              <a:gd name="connsiteY520" fmla="*/ 4041913 h 6144202"/>
              <a:gd name="connsiteX521" fmla="*/ 1616766 w 11185499"/>
              <a:gd name="connsiteY521" fmla="*/ 4412974 h 6144202"/>
              <a:gd name="connsiteX522" fmla="*/ 1669774 w 11185499"/>
              <a:gd name="connsiteY522" fmla="*/ 4479235 h 6144202"/>
              <a:gd name="connsiteX523" fmla="*/ 2226366 w 11185499"/>
              <a:gd name="connsiteY523" fmla="*/ 4293705 h 6144202"/>
              <a:gd name="connsiteX524" fmla="*/ 2862470 w 11185499"/>
              <a:gd name="connsiteY524" fmla="*/ 4121426 h 6144202"/>
              <a:gd name="connsiteX525" fmla="*/ 4002157 w 11185499"/>
              <a:gd name="connsiteY525" fmla="*/ 3763618 h 6144202"/>
              <a:gd name="connsiteX526" fmla="*/ 5208105 w 11185499"/>
              <a:gd name="connsiteY526" fmla="*/ 3458818 h 6144202"/>
              <a:gd name="connsiteX527" fmla="*/ 6533322 w 11185499"/>
              <a:gd name="connsiteY527" fmla="*/ 2902226 h 6144202"/>
              <a:gd name="connsiteX528" fmla="*/ 6599583 w 11185499"/>
              <a:gd name="connsiteY528" fmla="*/ 2835965 h 6144202"/>
              <a:gd name="connsiteX529" fmla="*/ 6586331 w 11185499"/>
              <a:gd name="connsiteY529" fmla="*/ 2769705 h 6144202"/>
              <a:gd name="connsiteX530" fmla="*/ 5565913 w 11185499"/>
              <a:gd name="connsiteY530" fmla="*/ 3061252 h 6144202"/>
              <a:gd name="connsiteX531" fmla="*/ 3750366 w 11185499"/>
              <a:gd name="connsiteY531" fmla="*/ 4134678 h 6144202"/>
              <a:gd name="connsiteX532" fmla="*/ 2796209 w 11185499"/>
              <a:gd name="connsiteY532" fmla="*/ 4996070 h 6144202"/>
              <a:gd name="connsiteX533" fmla="*/ 2769705 w 11185499"/>
              <a:gd name="connsiteY533" fmla="*/ 5075583 h 6144202"/>
              <a:gd name="connsiteX534" fmla="*/ 2796209 w 11185499"/>
              <a:gd name="connsiteY534" fmla="*/ 5115339 h 6144202"/>
              <a:gd name="connsiteX535" fmla="*/ 3379305 w 11185499"/>
              <a:gd name="connsiteY535" fmla="*/ 4876800 h 6144202"/>
              <a:gd name="connsiteX536" fmla="*/ 3803374 w 11185499"/>
              <a:gd name="connsiteY536" fmla="*/ 4731026 h 6144202"/>
              <a:gd name="connsiteX537" fmla="*/ 5181600 w 11185499"/>
              <a:gd name="connsiteY537" fmla="*/ 4094922 h 6144202"/>
              <a:gd name="connsiteX538" fmla="*/ 5340626 w 11185499"/>
              <a:gd name="connsiteY538" fmla="*/ 3896139 h 6144202"/>
              <a:gd name="connsiteX539" fmla="*/ 4412974 w 11185499"/>
              <a:gd name="connsiteY539" fmla="*/ 3869635 h 6144202"/>
              <a:gd name="connsiteX540" fmla="*/ 2623931 w 11185499"/>
              <a:gd name="connsiteY540" fmla="*/ 4797287 h 6144202"/>
              <a:gd name="connsiteX541" fmla="*/ 2213113 w 11185499"/>
              <a:gd name="connsiteY541" fmla="*/ 5128591 h 6144202"/>
              <a:gd name="connsiteX542" fmla="*/ 2160105 w 11185499"/>
              <a:gd name="connsiteY542" fmla="*/ 5221357 h 6144202"/>
              <a:gd name="connsiteX543" fmla="*/ 2146853 w 11185499"/>
              <a:gd name="connsiteY543" fmla="*/ 5261113 h 6144202"/>
              <a:gd name="connsiteX544" fmla="*/ 2199861 w 11185499"/>
              <a:gd name="connsiteY544" fmla="*/ 5327374 h 6144202"/>
              <a:gd name="connsiteX545" fmla="*/ 4784035 w 11185499"/>
              <a:gd name="connsiteY545" fmla="*/ 5247861 h 6144202"/>
              <a:gd name="connsiteX546" fmla="*/ 6824870 w 11185499"/>
              <a:gd name="connsiteY546" fmla="*/ 4651513 h 6144202"/>
              <a:gd name="connsiteX547" fmla="*/ 7421218 w 11185499"/>
              <a:gd name="connsiteY547" fmla="*/ 4359965 h 6144202"/>
              <a:gd name="connsiteX548" fmla="*/ 8057322 w 11185499"/>
              <a:gd name="connsiteY548" fmla="*/ 3909391 h 6144202"/>
              <a:gd name="connsiteX549" fmla="*/ 8150087 w 11185499"/>
              <a:gd name="connsiteY549" fmla="*/ 3803374 h 6144202"/>
              <a:gd name="connsiteX550" fmla="*/ 8176592 w 11185499"/>
              <a:gd name="connsiteY550" fmla="*/ 3763618 h 6144202"/>
              <a:gd name="connsiteX551" fmla="*/ 8083826 w 11185499"/>
              <a:gd name="connsiteY551" fmla="*/ 3790122 h 6144202"/>
              <a:gd name="connsiteX552" fmla="*/ 6215270 w 11185499"/>
              <a:gd name="connsiteY552" fmla="*/ 4611757 h 6144202"/>
              <a:gd name="connsiteX553" fmla="*/ 5102087 w 11185499"/>
              <a:gd name="connsiteY553" fmla="*/ 5261113 h 6144202"/>
              <a:gd name="connsiteX554" fmla="*/ 4479235 w 11185499"/>
              <a:gd name="connsiteY554" fmla="*/ 5777948 h 6144202"/>
              <a:gd name="connsiteX555" fmla="*/ 6016487 w 11185499"/>
              <a:gd name="connsiteY555" fmla="*/ 5764696 h 6144202"/>
              <a:gd name="connsiteX556" fmla="*/ 6639339 w 11185499"/>
              <a:gd name="connsiteY556" fmla="*/ 5473148 h 6144202"/>
              <a:gd name="connsiteX557" fmla="*/ 7328453 w 11185499"/>
              <a:gd name="connsiteY557" fmla="*/ 4890052 h 6144202"/>
              <a:gd name="connsiteX558" fmla="*/ 7460974 w 11185499"/>
              <a:gd name="connsiteY558" fmla="*/ 4625009 h 6144202"/>
              <a:gd name="connsiteX559" fmla="*/ 7500731 w 11185499"/>
              <a:gd name="connsiteY559" fmla="*/ 4094922 h 6144202"/>
              <a:gd name="connsiteX560" fmla="*/ 7447722 w 11185499"/>
              <a:gd name="connsiteY560" fmla="*/ 4068418 h 6144202"/>
              <a:gd name="connsiteX561" fmla="*/ 6957392 w 11185499"/>
              <a:gd name="connsiteY561" fmla="*/ 4214191 h 6144202"/>
              <a:gd name="connsiteX562" fmla="*/ 6612835 w 11185499"/>
              <a:gd name="connsiteY562" fmla="*/ 4412974 h 6144202"/>
              <a:gd name="connsiteX563" fmla="*/ 5698435 w 11185499"/>
              <a:gd name="connsiteY563" fmla="*/ 5128591 h 6144202"/>
              <a:gd name="connsiteX564" fmla="*/ 5433392 w 11185499"/>
              <a:gd name="connsiteY564" fmla="*/ 5420139 h 6144202"/>
              <a:gd name="connsiteX565" fmla="*/ 5274366 w 11185499"/>
              <a:gd name="connsiteY565" fmla="*/ 5685183 h 6144202"/>
              <a:gd name="connsiteX566" fmla="*/ 5247861 w 11185499"/>
              <a:gd name="connsiteY566" fmla="*/ 5817705 h 6144202"/>
              <a:gd name="connsiteX567" fmla="*/ 5592418 w 11185499"/>
              <a:gd name="connsiteY567" fmla="*/ 5936974 h 6144202"/>
              <a:gd name="connsiteX568" fmla="*/ 5897218 w 11185499"/>
              <a:gd name="connsiteY568" fmla="*/ 5844209 h 6144202"/>
              <a:gd name="connsiteX569" fmla="*/ 6891131 w 11185499"/>
              <a:gd name="connsiteY569" fmla="*/ 5552661 h 6144202"/>
              <a:gd name="connsiteX570" fmla="*/ 7447722 w 11185499"/>
              <a:gd name="connsiteY570" fmla="*/ 5300870 h 6144202"/>
              <a:gd name="connsiteX571" fmla="*/ 7951305 w 11185499"/>
              <a:gd name="connsiteY571" fmla="*/ 4982818 h 6144202"/>
              <a:gd name="connsiteX572" fmla="*/ 8083826 w 11185499"/>
              <a:gd name="connsiteY572" fmla="*/ 4717774 h 6144202"/>
              <a:gd name="connsiteX573" fmla="*/ 8110331 w 11185499"/>
              <a:gd name="connsiteY573" fmla="*/ 4691270 h 6144202"/>
              <a:gd name="connsiteX574" fmla="*/ 7673009 w 11185499"/>
              <a:gd name="connsiteY574" fmla="*/ 5049078 h 6144202"/>
              <a:gd name="connsiteX575" fmla="*/ 7368209 w 11185499"/>
              <a:gd name="connsiteY575" fmla="*/ 5393635 h 6144202"/>
              <a:gd name="connsiteX576" fmla="*/ 7195931 w 11185499"/>
              <a:gd name="connsiteY576" fmla="*/ 5698435 h 6144202"/>
              <a:gd name="connsiteX577" fmla="*/ 7288696 w 11185499"/>
              <a:gd name="connsiteY577" fmla="*/ 5857461 h 6144202"/>
              <a:gd name="connsiteX578" fmla="*/ 7593496 w 11185499"/>
              <a:gd name="connsiteY578" fmla="*/ 5830957 h 6144202"/>
              <a:gd name="connsiteX579" fmla="*/ 7871792 w 11185499"/>
              <a:gd name="connsiteY579" fmla="*/ 5711687 h 6144202"/>
              <a:gd name="connsiteX580" fmla="*/ 8468139 w 11185499"/>
              <a:gd name="connsiteY580" fmla="*/ 5353878 h 6144202"/>
              <a:gd name="connsiteX581" fmla="*/ 8560905 w 11185499"/>
              <a:gd name="connsiteY581" fmla="*/ 5194852 h 6144202"/>
              <a:gd name="connsiteX582" fmla="*/ 8468139 w 11185499"/>
              <a:gd name="connsiteY582" fmla="*/ 5141844 h 6144202"/>
              <a:gd name="connsiteX583" fmla="*/ 8269357 w 11185499"/>
              <a:gd name="connsiteY583" fmla="*/ 5287618 h 6144202"/>
              <a:gd name="connsiteX584" fmla="*/ 7885044 w 11185499"/>
              <a:gd name="connsiteY584" fmla="*/ 5711687 h 6144202"/>
              <a:gd name="connsiteX585" fmla="*/ 7792279 w 11185499"/>
              <a:gd name="connsiteY585" fmla="*/ 5910470 h 6144202"/>
              <a:gd name="connsiteX586" fmla="*/ 7779026 w 11185499"/>
              <a:gd name="connsiteY586" fmla="*/ 5963478 h 6144202"/>
              <a:gd name="connsiteX587" fmla="*/ 7858539 w 11185499"/>
              <a:gd name="connsiteY587" fmla="*/ 5936974 h 6144202"/>
              <a:gd name="connsiteX588" fmla="*/ 8295861 w 11185499"/>
              <a:gd name="connsiteY588" fmla="*/ 5685183 h 6144202"/>
              <a:gd name="connsiteX589" fmla="*/ 8521148 w 11185499"/>
              <a:gd name="connsiteY589" fmla="*/ 5539409 h 6144202"/>
              <a:gd name="connsiteX590" fmla="*/ 8600661 w 11185499"/>
              <a:gd name="connsiteY590" fmla="*/ 5486400 h 6144202"/>
              <a:gd name="connsiteX591" fmla="*/ 8547653 w 11185499"/>
              <a:gd name="connsiteY591" fmla="*/ 5632174 h 6144202"/>
              <a:gd name="connsiteX592" fmla="*/ 8468139 w 11185499"/>
              <a:gd name="connsiteY592" fmla="*/ 5804452 h 6144202"/>
              <a:gd name="connsiteX593" fmla="*/ 8441635 w 11185499"/>
              <a:gd name="connsiteY593" fmla="*/ 5963478 h 6144202"/>
              <a:gd name="connsiteX594" fmla="*/ 8825948 w 11185499"/>
              <a:gd name="connsiteY594" fmla="*/ 6016487 h 6144202"/>
              <a:gd name="connsiteX595" fmla="*/ 9554818 w 11185499"/>
              <a:gd name="connsiteY595" fmla="*/ 5579165 h 6144202"/>
              <a:gd name="connsiteX596" fmla="*/ 9793357 w 11185499"/>
              <a:gd name="connsiteY596" fmla="*/ 5353878 h 6144202"/>
              <a:gd name="connsiteX597" fmla="*/ 9753600 w 11185499"/>
              <a:gd name="connsiteY597" fmla="*/ 5406887 h 6144202"/>
              <a:gd name="connsiteX598" fmla="*/ 9727096 w 11185499"/>
              <a:gd name="connsiteY598" fmla="*/ 5486400 h 6144202"/>
              <a:gd name="connsiteX599" fmla="*/ 9674087 w 11185499"/>
              <a:gd name="connsiteY599" fmla="*/ 5592418 h 6144202"/>
              <a:gd name="connsiteX600" fmla="*/ 9621079 w 11185499"/>
              <a:gd name="connsiteY600" fmla="*/ 5830957 h 6144202"/>
              <a:gd name="connsiteX601" fmla="*/ 9674087 w 11185499"/>
              <a:gd name="connsiteY601" fmla="*/ 5923722 h 6144202"/>
              <a:gd name="connsiteX602" fmla="*/ 9780105 w 11185499"/>
              <a:gd name="connsiteY602" fmla="*/ 5857461 h 6144202"/>
              <a:gd name="connsiteX603" fmla="*/ 9793357 w 11185499"/>
              <a:gd name="connsiteY603" fmla="*/ 5923722 h 6144202"/>
              <a:gd name="connsiteX604" fmla="*/ 9886122 w 11185499"/>
              <a:gd name="connsiteY604" fmla="*/ 5883965 h 6144202"/>
              <a:gd name="connsiteX605" fmla="*/ 9925879 w 11185499"/>
              <a:gd name="connsiteY605" fmla="*/ 5870713 h 6144202"/>
              <a:gd name="connsiteX606" fmla="*/ 10190922 w 11185499"/>
              <a:gd name="connsiteY606" fmla="*/ 5897218 h 6144202"/>
              <a:gd name="connsiteX607" fmla="*/ 10230679 w 11185499"/>
              <a:gd name="connsiteY607" fmla="*/ 5910470 h 6144202"/>
              <a:gd name="connsiteX608" fmla="*/ 10429461 w 11185499"/>
              <a:gd name="connsiteY608" fmla="*/ 5897218 h 6144202"/>
              <a:gd name="connsiteX609" fmla="*/ 10482470 w 11185499"/>
              <a:gd name="connsiteY609" fmla="*/ 5870713 h 6144202"/>
              <a:gd name="connsiteX610" fmla="*/ 10535479 w 11185499"/>
              <a:gd name="connsiteY610" fmla="*/ 5857461 h 6144202"/>
              <a:gd name="connsiteX611" fmla="*/ 10681253 w 11185499"/>
              <a:gd name="connsiteY611" fmla="*/ 5817705 h 6144202"/>
              <a:gd name="connsiteX612" fmla="*/ 10800522 w 11185499"/>
              <a:gd name="connsiteY612" fmla="*/ 5738191 h 6144202"/>
              <a:gd name="connsiteX613" fmla="*/ 10906539 w 11185499"/>
              <a:gd name="connsiteY613" fmla="*/ 5632174 h 6144202"/>
              <a:gd name="connsiteX614" fmla="*/ 10986053 w 11185499"/>
              <a:gd name="connsiteY614" fmla="*/ 5565913 h 6144202"/>
              <a:gd name="connsiteX615" fmla="*/ 11092070 w 11185499"/>
              <a:gd name="connsiteY615" fmla="*/ 5446644 h 6144202"/>
              <a:gd name="connsiteX616" fmla="*/ 11184835 w 11185499"/>
              <a:gd name="connsiteY616" fmla="*/ 5022574 h 6144202"/>
              <a:gd name="connsiteX617" fmla="*/ 11118574 w 11185499"/>
              <a:gd name="connsiteY617" fmla="*/ 4359965 h 6144202"/>
              <a:gd name="connsiteX618" fmla="*/ 10919792 w 11185499"/>
              <a:gd name="connsiteY618" fmla="*/ 4028661 h 6144202"/>
              <a:gd name="connsiteX619" fmla="*/ 10721009 w 11185499"/>
              <a:gd name="connsiteY619" fmla="*/ 3829878 h 6144202"/>
              <a:gd name="connsiteX620" fmla="*/ 10031896 w 11185499"/>
              <a:gd name="connsiteY620" fmla="*/ 3631096 h 6144202"/>
              <a:gd name="connsiteX621" fmla="*/ 9554818 w 11185499"/>
              <a:gd name="connsiteY621" fmla="*/ 3617844 h 6144202"/>
              <a:gd name="connsiteX622" fmla="*/ 8733183 w 11185499"/>
              <a:gd name="connsiteY622" fmla="*/ 3737113 h 6144202"/>
              <a:gd name="connsiteX623" fmla="*/ 8229600 w 11185499"/>
              <a:gd name="connsiteY623" fmla="*/ 3922644 h 6144202"/>
              <a:gd name="connsiteX624" fmla="*/ 7593496 w 11185499"/>
              <a:gd name="connsiteY624" fmla="*/ 4280452 h 6144202"/>
              <a:gd name="connsiteX625" fmla="*/ 7460974 w 11185499"/>
              <a:gd name="connsiteY625" fmla="*/ 4412974 h 6144202"/>
              <a:gd name="connsiteX626" fmla="*/ 7474226 w 11185499"/>
              <a:gd name="connsiteY626" fmla="*/ 4823791 h 6144202"/>
              <a:gd name="connsiteX627" fmla="*/ 7633253 w 11185499"/>
              <a:gd name="connsiteY627" fmla="*/ 4837044 h 6144202"/>
              <a:gd name="connsiteX628" fmla="*/ 8004313 w 11185499"/>
              <a:gd name="connsiteY628" fmla="*/ 4784035 h 6144202"/>
              <a:gd name="connsiteX629" fmla="*/ 8693426 w 11185499"/>
              <a:gd name="connsiteY629" fmla="*/ 4280452 h 6144202"/>
              <a:gd name="connsiteX630" fmla="*/ 8759687 w 11185499"/>
              <a:gd name="connsiteY630" fmla="*/ 4002157 h 6144202"/>
              <a:gd name="connsiteX631" fmla="*/ 8494644 w 11185499"/>
              <a:gd name="connsiteY631" fmla="*/ 3087757 h 6144202"/>
              <a:gd name="connsiteX632" fmla="*/ 8110331 w 11185499"/>
              <a:gd name="connsiteY632" fmla="*/ 2756452 h 6144202"/>
              <a:gd name="connsiteX633" fmla="*/ 6003235 w 11185499"/>
              <a:gd name="connsiteY633" fmla="*/ 2001078 h 6144202"/>
              <a:gd name="connsiteX634" fmla="*/ 4492487 w 11185499"/>
              <a:gd name="connsiteY634" fmla="*/ 1855305 h 6144202"/>
              <a:gd name="connsiteX635" fmla="*/ 2981739 w 11185499"/>
              <a:gd name="connsiteY635" fmla="*/ 1881809 h 6144202"/>
              <a:gd name="connsiteX636" fmla="*/ 2796209 w 11185499"/>
              <a:gd name="connsiteY636" fmla="*/ 2040835 h 6144202"/>
              <a:gd name="connsiteX637" fmla="*/ 2849218 w 11185499"/>
              <a:gd name="connsiteY637" fmla="*/ 2186609 h 6144202"/>
              <a:gd name="connsiteX638" fmla="*/ 3101009 w 11185499"/>
              <a:gd name="connsiteY638" fmla="*/ 2305878 h 6144202"/>
              <a:gd name="connsiteX639" fmla="*/ 4426226 w 11185499"/>
              <a:gd name="connsiteY639" fmla="*/ 2544418 h 6144202"/>
              <a:gd name="connsiteX640" fmla="*/ 7116418 w 11185499"/>
              <a:gd name="connsiteY640" fmla="*/ 2888974 h 6144202"/>
              <a:gd name="connsiteX641" fmla="*/ 6387548 w 11185499"/>
              <a:gd name="connsiteY641" fmla="*/ 3008244 h 6144202"/>
              <a:gd name="connsiteX642" fmla="*/ 5314122 w 11185499"/>
              <a:gd name="connsiteY642" fmla="*/ 3140765 h 6144202"/>
              <a:gd name="connsiteX643" fmla="*/ 4373218 w 11185499"/>
              <a:gd name="connsiteY643" fmla="*/ 3313044 h 6144202"/>
              <a:gd name="connsiteX644" fmla="*/ 4161183 w 11185499"/>
              <a:gd name="connsiteY644" fmla="*/ 3392557 h 6144202"/>
              <a:gd name="connsiteX645" fmla="*/ 4081670 w 11185499"/>
              <a:gd name="connsiteY645" fmla="*/ 3432313 h 6144202"/>
              <a:gd name="connsiteX646" fmla="*/ 4200939 w 11185499"/>
              <a:gd name="connsiteY646" fmla="*/ 3538331 h 6144202"/>
              <a:gd name="connsiteX647" fmla="*/ 5155096 w 11185499"/>
              <a:gd name="connsiteY647" fmla="*/ 3684105 h 6144202"/>
              <a:gd name="connsiteX648" fmla="*/ 6427305 w 11185499"/>
              <a:gd name="connsiteY648" fmla="*/ 3896139 h 6144202"/>
              <a:gd name="connsiteX649" fmla="*/ 7103166 w 11185499"/>
              <a:gd name="connsiteY649" fmla="*/ 3988905 h 6144202"/>
              <a:gd name="connsiteX650" fmla="*/ 8070574 w 11185499"/>
              <a:gd name="connsiteY650" fmla="*/ 4108174 h 6144202"/>
              <a:gd name="connsiteX651" fmla="*/ 5618922 w 11185499"/>
              <a:gd name="connsiteY651" fmla="*/ 3710609 h 6144202"/>
              <a:gd name="connsiteX652" fmla="*/ 3896139 w 11185499"/>
              <a:gd name="connsiteY652" fmla="*/ 3445565 h 6144202"/>
              <a:gd name="connsiteX653" fmla="*/ 2345635 w 11185499"/>
              <a:gd name="connsiteY653" fmla="*/ 3458818 h 6144202"/>
              <a:gd name="connsiteX654" fmla="*/ 2305879 w 11185499"/>
              <a:gd name="connsiteY654" fmla="*/ 3472070 h 6144202"/>
              <a:gd name="connsiteX655" fmla="*/ 2796209 w 11185499"/>
              <a:gd name="connsiteY655" fmla="*/ 3631096 h 6144202"/>
              <a:gd name="connsiteX656" fmla="*/ 4731026 w 11185499"/>
              <a:gd name="connsiteY656" fmla="*/ 4174435 h 6144202"/>
              <a:gd name="connsiteX657" fmla="*/ 6612835 w 11185499"/>
              <a:gd name="connsiteY657" fmla="*/ 4717774 h 6144202"/>
              <a:gd name="connsiteX658" fmla="*/ 7156174 w 11185499"/>
              <a:gd name="connsiteY658" fmla="*/ 4784035 h 6144202"/>
              <a:gd name="connsiteX659" fmla="*/ 6202018 w 11185499"/>
              <a:gd name="connsiteY659" fmla="*/ 4770783 h 6144202"/>
              <a:gd name="connsiteX660" fmla="*/ 4744279 w 11185499"/>
              <a:gd name="connsiteY660" fmla="*/ 4439478 h 6144202"/>
              <a:gd name="connsiteX661" fmla="*/ 2411896 w 11185499"/>
              <a:gd name="connsiteY661" fmla="*/ 4068418 h 6144202"/>
              <a:gd name="connsiteX662" fmla="*/ 1961322 w 11185499"/>
              <a:gd name="connsiteY662" fmla="*/ 4081670 h 6144202"/>
              <a:gd name="connsiteX663" fmla="*/ 2093844 w 11185499"/>
              <a:gd name="connsiteY663" fmla="*/ 4253948 h 6144202"/>
              <a:gd name="connsiteX664" fmla="*/ 2690192 w 11185499"/>
              <a:gd name="connsiteY664" fmla="*/ 4359965 h 6144202"/>
              <a:gd name="connsiteX665" fmla="*/ 3432313 w 11185499"/>
              <a:gd name="connsiteY665" fmla="*/ 4465983 h 6144202"/>
              <a:gd name="connsiteX666" fmla="*/ 5777948 w 11185499"/>
              <a:gd name="connsiteY666" fmla="*/ 4664765 h 6144202"/>
              <a:gd name="connsiteX667" fmla="*/ 6718853 w 11185499"/>
              <a:gd name="connsiteY667" fmla="*/ 4651513 h 6144202"/>
              <a:gd name="connsiteX668" fmla="*/ 6758609 w 11185499"/>
              <a:gd name="connsiteY668" fmla="*/ 4638261 h 6144202"/>
              <a:gd name="connsiteX669" fmla="*/ 6546574 w 11185499"/>
              <a:gd name="connsiteY669" fmla="*/ 4611757 h 6144202"/>
              <a:gd name="connsiteX670" fmla="*/ 2199861 w 11185499"/>
              <a:gd name="connsiteY670" fmla="*/ 4625009 h 6144202"/>
              <a:gd name="connsiteX671" fmla="*/ 2093844 w 11185499"/>
              <a:gd name="connsiteY671" fmla="*/ 4691270 h 6144202"/>
              <a:gd name="connsiteX672" fmla="*/ 2040835 w 11185499"/>
              <a:gd name="connsiteY672" fmla="*/ 4731026 h 6144202"/>
              <a:gd name="connsiteX673" fmla="*/ 1974574 w 11185499"/>
              <a:gd name="connsiteY673" fmla="*/ 4876800 h 6144202"/>
              <a:gd name="connsiteX674" fmla="*/ 2027583 w 11185499"/>
              <a:gd name="connsiteY674" fmla="*/ 4969565 h 6144202"/>
              <a:gd name="connsiteX675" fmla="*/ 2252870 w 11185499"/>
              <a:gd name="connsiteY675" fmla="*/ 4982818 h 6144202"/>
              <a:gd name="connsiteX676" fmla="*/ 3021496 w 11185499"/>
              <a:gd name="connsiteY676" fmla="*/ 5009322 h 6144202"/>
              <a:gd name="connsiteX677" fmla="*/ 3419061 w 11185499"/>
              <a:gd name="connsiteY677" fmla="*/ 5049078 h 6144202"/>
              <a:gd name="connsiteX678" fmla="*/ 6135757 w 11185499"/>
              <a:gd name="connsiteY678" fmla="*/ 5115339 h 6144202"/>
              <a:gd name="connsiteX679" fmla="*/ 5062331 w 11185499"/>
              <a:gd name="connsiteY679" fmla="*/ 5022574 h 6144202"/>
              <a:gd name="connsiteX680" fmla="*/ 3604592 w 11185499"/>
              <a:gd name="connsiteY680" fmla="*/ 4810539 h 6144202"/>
              <a:gd name="connsiteX681" fmla="*/ 2676939 w 11185499"/>
              <a:gd name="connsiteY681" fmla="*/ 4691270 h 6144202"/>
              <a:gd name="connsiteX682" fmla="*/ 1895061 w 11185499"/>
              <a:gd name="connsiteY682" fmla="*/ 4598505 h 6144202"/>
              <a:gd name="connsiteX683" fmla="*/ 1258957 w 11185499"/>
              <a:gd name="connsiteY683" fmla="*/ 4625009 h 6144202"/>
              <a:gd name="connsiteX684" fmla="*/ 1166192 w 11185499"/>
              <a:gd name="connsiteY684" fmla="*/ 4717774 h 6144202"/>
              <a:gd name="connsiteX685" fmla="*/ 1205948 w 11185499"/>
              <a:gd name="connsiteY685" fmla="*/ 4810539 h 6144202"/>
              <a:gd name="connsiteX686" fmla="*/ 1272209 w 11185499"/>
              <a:gd name="connsiteY686" fmla="*/ 4850296 h 6144202"/>
              <a:gd name="connsiteX687" fmla="*/ 1736035 w 11185499"/>
              <a:gd name="connsiteY687" fmla="*/ 5035826 h 6144202"/>
              <a:gd name="connsiteX688" fmla="*/ 2027583 w 11185499"/>
              <a:gd name="connsiteY688" fmla="*/ 5088835 h 6144202"/>
              <a:gd name="connsiteX689" fmla="*/ 3140766 w 11185499"/>
              <a:gd name="connsiteY689" fmla="*/ 5234609 h 6144202"/>
              <a:gd name="connsiteX690" fmla="*/ 1073426 w 11185499"/>
              <a:gd name="connsiteY690" fmla="*/ 5247861 h 6144202"/>
              <a:gd name="connsiteX691" fmla="*/ 1020418 w 11185499"/>
              <a:gd name="connsiteY691" fmla="*/ 5274365 h 6144202"/>
              <a:gd name="connsiteX692" fmla="*/ 874644 w 11185499"/>
              <a:gd name="connsiteY692" fmla="*/ 5314122 h 6144202"/>
              <a:gd name="connsiteX693" fmla="*/ 834887 w 11185499"/>
              <a:gd name="connsiteY693" fmla="*/ 5327374 h 6144202"/>
              <a:gd name="connsiteX694" fmla="*/ 795131 w 11185499"/>
              <a:gd name="connsiteY694" fmla="*/ 5353878 h 6144202"/>
              <a:gd name="connsiteX695" fmla="*/ 954157 w 11185499"/>
              <a:gd name="connsiteY695" fmla="*/ 5459896 h 6144202"/>
              <a:gd name="connsiteX696" fmla="*/ 1669774 w 11185499"/>
              <a:gd name="connsiteY696" fmla="*/ 5592418 h 6144202"/>
              <a:gd name="connsiteX697" fmla="*/ 2027583 w 11185499"/>
              <a:gd name="connsiteY697" fmla="*/ 5605670 h 6144202"/>
              <a:gd name="connsiteX698" fmla="*/ 5539409 w 11185499"/>
              <a:gd name="connsiteY698" fmla="*/ 5618922 h 6144202"/>
              <a:gd name="connsiteX699" fmla="*/ 5446644 w 11185499"/>
              <a:gd name="connsiteY699" fmla="*/ 5671931 h 6144202"/>
              <a:gd name="connsiteX700" fmla="*/ 4479235 w 11185499"/>
              <a:gd name="connsiteY700" fmla="*/ 5777948 h 6144202"/>
              <a:gd name="connsiteX701" fmla="*/ 2186609 w 11185499"/>
              <a:gd name="connsiteY701" fmla="*/ 5791200 h 6144202"/>
              <a:gd name="connsiteX702" fmla="*/ 1431235 w 11185499"/>
              <a:gd name="connsiteY702" fmla="*/ 5804452 h 6144202"/>
              <a:gd name="connsiteX703" fmla="*/ 940905 w 11185499"/>
              <a:gd name="connsiteY703" fmla="*/ 5777948 h 6144202"/>
              <a:gd name="connsiteX704" fmla="*/ 768626 w 11185499"/>
              <a:gd name="connsiteY704" fmla="*/ 5671931 h 6144202"/>
              <a:gd name="connsiteX705" fmla="*/ 715618 w 11185499"/>
              <a:gd name="connsiteY705" fmla="*/ 5565913 h 6144202"/>
              <a:gd name="connsiteX706" fmla="*/ 702366 w 11185499"/>
              <a:gd name="connsiteY706" fmla="*/ 5473148 h 6144202"/>
              <a:gd name="connsiteX707" fmla="*/ 662609 w 11185499"/>
              <a:gd name="connsiteY707" fmla="*/ 5327374 h 6144202"/>
              <a:gd name="connsiteX708" fmla="*/ 781879 w 11185499"/>
              <a:gd name="connsiteY708" fmla="*/ 4757531 h 6144202"/>
              <a:gd name="connsiteX709" fmla="*/ 1060174 w 11185499"/>
              <a:gd name="connsiteY709" fmla="*/ 4187687 h 6144202"/>
              <a:gd name="connsiteX710" fmla="*/ 1404731 w 11185499"/>
              <a:gd name="connsiteY710" fmla="*/ 3551583 h 6144202"/>
              <a:gd name="connsiteX711" fmla="*/ 1577009 w 11185499"/>
              <a:gd name="connsiteY711" fmla="*/ 3379305 h 6144202"/>
              <a:gd name="connsiteX712" fmla="*/ 1696279 w 11185499"/>
              <a:gd name="connsiteY712" fmla="*/ 3286539 h 6144202"/>
              <a:gd name="connsiteX713" fmla="*/ 2054087 w 11185499"/>
              <a:gd name="connsiteY713" fmla="*/ 3193774 h 6144202"/>
              <a:gd name="connsiteX714" fmla="*/ 980661 w 11185499"/>
              <a:gd name="connsiteY714" fmla="*/ 3869635 h 6144202"/>
              <a:gd name="connsiteX715" fmla="*/ 39757 w 11185499"/>
              <a:gd name="connsiteY715" fmla="*/ 4465983 h 6144202"/>
              <a:gd name="connsiteX716" fmla="*/ 0 w 11185499"/>
              <a:gd name="connsiteY716" fmla="*/ 4532244 h 6144202"/>
              <a:gd name="connsiteX717" fmla="*/ 39757 w 11185499"/>
              <a:gd name="connsiteY717" fmla="*/ 4505739 h 6144202"/>
              <a:gd name="connsiteX718" fmla="*/ 384313 w 11185499"/>
              <a:gd name="connsiteY718" fmla="*/ 4333461 h 6144202"/>
              <a:gd name="connsiteX719" fmla="*/ 1020418 w 11185499"/>
              <a:gd name="connsiteY719" fmla="*/ 4094922 h 6144202"/>
              <a:gd name="connsiteX720" fmla="*/ 901148 w 11185499"/>
              <a:gd name="connsiteY720" fmla="*/ 4320209 h 6144202"/>
              <a:gd name="connsiteX721" fmla="*/ 808383 w 11185499"/>
              <a:gd name="connsiteY721" fmla="*/ 4505739 h 6144202"/>
              <a:gd name="connsiteX722" fmla="*/ 834887 w 11185499"/>
              <a:gd name="connsiteY722" fmla="*/ 4638261 h 6144202"/>
              <a:gd name="connsiteX723" fmla="*/ 940905 w 11185499"/>
              <a:gd name="connsiteY723" fmla="*/ 4651513 h 6144202"/>
              <a:gd name="connsiteX724" fmla="*/ 1656522 w 11185499"/>
              <a:gd name="connsiteY724" fmla="*/ 4452731 h 6144202"/>
              <a:gd name="connsiteX725" fmla="*/ 2266122 w 11185499"/>
              <a:gd name="connsiteY725" fmla="*/ 3949148 h 6144202"/>
              <a:gd name="connsiteX726" fmla="*/ 2438400 w 11185499"/>
              <a:gd name="connsiteY726" fmla="*/ 3564835 h 6144202"/>
              <a:gd name="connsiteX727" fmla="*/ 2292626 w 11185499"/>
              <a:gd name="connsiteY727" fmla="*/ 3551583 h 6144202"/>
              <a:gd name="connsiteX728" fmla="*/ 1404731 w 11185499"/>
              <a:gd name="connsiteY728" fmla="*/ 4267200 h 6144202"/>
              <a:gd name="connsiteX729" fmla="*/ 1285461 w 11185499"/>
              <a:gd name="connsiteY729" fmla="*/ 4452731 h 6144202"/>
              <a:gd name="connsiteX730" fmla="*/ 1431235 w 11185499"/>
              <a:gd name="connsiteY730" fmla="*/ 4399722 h 6144202"/>
              <a:gd name="connsiteX731" fmla="*/ 1762539 w 11185499"/>
              <a:gd name="connsiteY731" fmla="*/ 4081670 h 6144202"/>
              <a:gd name="connsiteX732" fmla="*/ 2146853 w 11185499"/>
              <a:gd name="connsiteY732" fmla="*/ 3551583 h 6144202"/>
              <a:gd name="connsiteX733" fmla="*/ 1895061 w 11185499"/>
              <a:gd name="connsiteY733" fmla="*/ 3564835 h 6144202"/>
              <a:gd name="connsiteX734" fmla="*/ 1205948 w 11185499"/>
              <a:gd name="connsiteY734" fmla="*/ 4240696 h 6144202"/>
              <a:gd name="connsiteX735" fmla="*/ 1007166 w 11185499"/>
              <a:gd name="connsiteY735" fmla="*/ 4598505 h 6144202"/>
              <a:gd name="connsiteX736" fmla="*/ 967409 w 11185499"/>
              <a:gd name="connsiteY736" fmla="*/ 4903305 h 6144202"/>
              <a:gd name="connsiteX737" fmla="*/ 1073426 w 11185499"/>
              <a:gd name="connsiteY737" fmla="*/ 5009322 h 6144202"/>
              <a:gd name="connsiteX738" fmla="*/ 2001079 w 11185499"/>
              <a:gd name="connsiteY738" fmla="*/ 4784035 h 6144202"/>
              <a:gd name="connsiteX739" fmla="*/ 2835966 w 11185499"/>
              <a:gd name="connsiteY739" fmla="*/ 4121426 h 6144202"/>
              <a:gd name="connsiteX740" fmla="*/ 3061253 w 11185499"/>
              <a:gd name="connsiteY740" fmla="*/ 3670852 h 6144202"/>
              <a:gd name="connsiteX741" fmla="*/ 3074505 w 11185499"/>
              <a:gd name="connsiteY741" fmla="*/ 2981739 h 6144202"/>
              <a:gd name="connsiteX742" fmla="*/ 2888974 w 11185499"/>
              <a:gd name="connsiteY742" fmla="*/ 2902226 h 6144202"/>
              <a:gd name="connsiteX743" fmla="*/ 2199861 w 11185499"/>
              <a:gd name="connsiteY743" fmla="*/ 3048000 h 6144202"/>
              <a:gd name="connsiteX744" fmla="*/ 1444487 w 11185499"/>
              <a:gd name="connsiteY744" fmla="*/ 3843131 h 6144202"/>
              <a:gd name="connsiteX745" fmla="*/ 1364974 w 11185499"/>
              <a:gd name="connsiteY745" fmla="*/ 4108174 h 6144202"/>
              <a:gd name="connsiteX746" fmla="*/ 1378226 w 11185499"/>
              <a:gd name="connsiteY746" fmla="*/ 4187687 h 6144202"/>
              <a:gd name="connsiteX747" fmla="*/ 1749287 w 11185499"/>
              <a:gd name="connsiteY747" fmla="*/ 3975652 h 6144202"/>
              <a:gd name="connsiteX748" fmla="*/ 2464905 w 11185499"/>
              <a:gd name="connsiteY748" fmla="*/ 2888974 h 6144202"/>
              <a:gd name="connsiteX749" fmla="*/ 2531166 w 11185499"/>
              <a:gd name="connsiteY749" fmla="*/ 2531165 h 6144202"/>
              <a:gd name="connsiteX750" fmla="*/ 1868557 w 11185499"/>
              <a:gd name="connsiteY750" fmla="*/ 2478157 h 6144202"/>
              <a:gd name="connsiteX751" fmla="*/ 1139687 w 11185499"/>
              <a:gd name="connsiteY751" fmla="*/ 3246783 h 6144202"/>
              <a:gd name="connsiteX752" fmla="*/ 927653 w 11185499"/>
              <a:gd name="connsiteY752" fmla="*/ 3657600 h 6144202"/>
              <a:gd name="connsiteX753" fmla="*/ 874644 w 11185499"/>
              <a:gd name="connsiteY753" fmla="*/ 3962400 h 6144202"/>
              <a:gd name="connsiteX754" fmla="*/ 901148 w 11185499"/>
              <a:gd name="connsiteY754" fmla="*/ 4041913 h 6144202"/>
              <a:gd name="connsiteX755" fmla="*/ 980661 w 11185499"/>
              <a:gd name="connsiteY755" fmla="*/ 3922644 h 6144202"/>
              <a:gd name="connsiteX756" fmla="*/ 1060174 w 11185499"/>
              <a:gd name="connsiteY756" fmla="*/ 3538331 h 6144202"/>
              <a:gd name="connsiteX757" fmla="*/ 1020418 w 11185499"/>
              <a:gd name="connsiteY757" fmla="*/ 3458818 h 6144202"/>
              <a:gd name="connsiteX758" fmla="*/ 662609 w 11185499"/>
              <a:gd name="connsiteY758" fmla="*/ 3803374 h 6144202"/>
              <a:gd name="connsiteX759" fmla="*/ 649357 w 11185499"/>
              <a:gd name="connsiteY759" fmla="*/ 3843131 h 6144202"/>
              <a:gd name="connsiteX760" fmla="*/ 702366 w 11185499"/>
              <a:gd name="connsiteY760" fmla="*/ 3405809 h 6144202"/>
              <a:gd name="connsiteX761" fmla="*/ 755374 w 11185499"/>
              <a:gd name="connsiteY761" fmla="*/ 3008244 h 6144202"/>
              <a:gd name="connsiteX762" fmla="*/ 781879 w 11185499"/>
              <a:gd name="connsiteY762" fmla="*/ 2769705 h 6144202"/>
              <a:gd name="connsiteX763" fmla="*/ 795131 w 11185499"/>
              <a:gd name="connsiteY763" fmla="*/ 2703444 h 6144202"/>
              <a:gd name="connsiteX764" fmla="*/ 808383 w 11185499"/>
              <a:gd name="connsiteY764" fmla="*/ 2650435 h 6144202"/>
              <a:gd name="connsiteX765" fmla="*/ 821635 w 11185499"/>
              <a:gd name="connsiteY765" fmla="*/ 2557670 h 6144202"/>
              <a:gd name="connsiteX766" fmla="*/ 861392 w 11185499"/>
              <a:gd name="connsiteY766" fmla="*/ 2080591 h 6144202"/>
              <a:gd name="connsiteX767" fmla="*/ 901148 w 11185499"/>
              <a:gd name="connsiteY767" fmla="*/ 1736035 h 6144202"/>
              <a:gd name="connsiteX768" fmla="*/ 980661 w 11185499"/>
              <a:gd name="connsiteY768" fmla="*/ 1484244 h 6144202"/>
              <a:gd name="connsiteX769" fmla="*/ 1020418 w 11185499"/>
              <a:gd name="connsiteY769" fmla="*/ 1457739 h 6144202"/>
              <a:gd name="connsiteX770" fmla="*/ 1245705 w 11185499"/>
              <a:gd name="connsiteY770" fmla="*/ 1364974 h 6144202"/>
              <a:gd name="connsiteX771" fmla="*/ 1577009 w 11185499"/>
              <a:gd name="connsiteY771" fmla="*/ 1285461 h 6144202"/>
              <a:gd name="connsiteX772" fmla="*/ 1524000 w 11185499"/>
              <a:gd name="connsiteY772" fmla="*/ 1298713 h 6144202"/>
              <a:gd name="connsiteX773" fmla="*/ 1285461 w 11185499"/>
              <a:gd name="connsiteY773" fmla="*/ 1444487 h 6144202"/>
              <a:gd name="connsiteX774" fmla="*/ 1232453 w 11185499"/>
              <a:gd name="connsiteY774" fmla="*/ 1484244 h 6144202"/>
              <a:gd name="connsiteX775" fmla="*/ 1285461 w 11185499"/>
              <a:gd name="connsiteY775" fmla="*/ 1258957 h 6144202"/>
              <a:gd name="connsiteX776" fmla="*/ 1338470 w 11185499"/>
              <a:gd name="connsiteY776" fmla="*/ 940905 h 6144202"/>
              <a:gd name="connsiteX777" fmla="*/ 1325218 w 11185499"/>
              <a:gd name="connsiteY777" fmla="*/ 596348 h 6144202"/>
              <a:gd name="connsiteX778" fmla="*/ 1285461 w 11185499"/>
              <a:gd name="connsiteY778" fmla="*/ 569844 h 6144202"/>
              <a:gd name="connsiteX779" fmla="*/ 1192696 w 11185499"/>
              <a:gd name="connsiteY779" fmla="*/ 490331 h 6144202"/>
              <a:gd name="connsiteX780" fmla="*/ 887896 w 11185499"/>
              <a:gd name="connsiteY780" fmla="*/ 569844 h 6144202"/>
              <a:gd name="connsiteX781" fmla="*/ 715618 w 11185499"/>
              <a:gd name="connsiteY781" fmla="*/ 689113 h 6144202"/>
              <a:gd name="connsiteX782" fmla="*/ 609600 w 11185499"/>
              <a:gd name="connsiteY782" fmla="*/ 728870 h 6144202"/>
              <a:gd name="connsiteX783" fmla="*/ 583096 w 11185499"/>
              <a:gd name="connsiteY783" fmla="*/ 702365 h 6144202"/>
              <a:gd name="connsiteX784" fmla="*/ 596348 w 11185499"/>
              <a:gd name="connsiteY784" fmla="*/ 490331 h 6144202"/>
              <a:gd name="connsiteX785" fmla="*/ 649357 w 11185499"/>
              <a:gd name="connsiteY785" fmla="*/ 437322 h 6144202"/>
              <a:gd name="connsiteX786" fmla="*/ 834887 w 11185499"/>
              <a:gd name="connsiteY786" fmla="*/ 371061 h 6144202"/>
              <a:gd name="connsiteX787" fmla="*/ 1630018 w 11185499"/>
              <a:gd name="connsiteY787" fmla="*/ 503583 h 6144202"/>
              <a:gd name="connsiteX788" fmla="*/ 1789044 w 11185499"/>
              <a:gd name="connsiteY788" fmla="*/ 569844 h 6144202"/>
              <a:gd name="connsiteX789" fmla="*/ 1908313 w 11185499"/>
              <a:gd name="connsiteY789" fmla="*/ 636105 h 6144202"/>
              <a:gd name="connsiteX790" fmla="*/ 2040835 w 11185499"/>
              <a:gd name="connsiteY790" fmla="*/ 689113 h 6144202"/>
              <a:gd name="connsiteX791" fmla="*/ 1881809 w 11185499"/>
              <a:gd name="connsiteY791" fmla="*/ 675861 h 6144202"/>
              <a:gd name="connsiteX792" fmla="*/ 1470992 w 11185499"/>
              <a:gd name="connsiteY792" fmla="*/ 636105 h 6144202"/>
              <a:gd name="connsiteX793" fmla="*/ 1152939 w 11185499"/>
              <a:gd name="connsiteY793" fmla="*/ 583096 h 6144202"/>
              <a:gd name="connsiteX794" fmla="*/ 1060174 w 11185499"/>
              <a:gd name="connsiteY794" fmla="*/ 516835 h 6144202"/>
              <a:gd name="connsiteX795" fmla="*/ 1020418 w 11185499"/>
              <a:gd name="connsiteY795" fmla="*/ 503583 h 6144202"/>
              <a:gd name="connsiteX796" fmla="*/ 1311966 w 11185499"/>
              <a:gd name="connsiteY796" fmla="*/ 318052 h 6144202"/>
              <a:gd name="connsiteX797" fmla="*/ 1974574 w 11185499"/>
              <a:gd name="connsiteY797" fmla="*/ 265044 h 6144202"/>
              <a:gd name="connsiteX798" fmla="*/ 3445566 w 11185499"/>
              <a:gd name="connsiteY798" fmla="*/ 291548 h 6144202"/>
              <a:gd name="connsiteX799" fmla="*/ 3591339 w 11185499"/>
              <a:gd name="connsiteY799" fmla="*/ 331305 h 6144202"/>
              <a:gd name="connsiteX800" fmla="*/ 3684105 w 11185499"/>
              <a:gd name="connsiteY800" fmla="*/ 344557 h 6144202"/>
              <a:gd name="connsiteX801" fmla="*/ 1563757 w 11185499"/>
              <a:gd name="connsiteY801" fmla="*/ 357809 h 6144202"/>
              <a:gd name="connsiteX802" fmla="*/ 6904383 w 11185499"/>
              <a:gd name="connsiteY802" fmla="*/ 371061 h 6144202"/>
              <a:gd name="connsiteX803" fmla="*/ 6758609 w 11185499"/>
              <a:gd name="connsiteY803" fmla="*/ 437322 h 6144202"/>
              <a:gd name="connsiteX804" fmla="*/ 6202018 w 11185499"/>
              <a:gd name="connsiteY804" fmla="*/ 530087 h 6144202"/>
              <a:gd name="connsiteX805" fmla="*/ 5287618 w 11185499"/>
              <a:gd name="connsiteY805" fmla="*/ 662609 h 6144202"/>
              <a:gd name="connsiteX806" fmla="*/ 4055166 w 11185499"/>
              <a:gd name="connsiteY806" fmla="*/ 821635 h 6144202"/>
              <a:gd name="connsiteX807" fmla="*/ 2809461 w 11185499"/>
              <a:gd name="connsiteY807" fmla="*/ 1020418 h 6144202"/>
              <a:gd name="connsiteX808" fmla="*/ 2769705 w 11185499"/>
              <a:gd name="connsiteY808" fmla="*/ 1033670 h 6144202"/>
              <a:gd name="connsiteX809" fmla="*/ 2796209 w 11185499"/>
              <a:gd name="connsiteY809" fmla="*/ 1007165 h 6144202"/>
              <a:gd name="connsiteX810" fmla="*/ 3154018 w 11185499"/>
              <a:gd name="connsiteY810" fmla="*/ 887896 h 6144202"/>
              <a:gd name="connsiteX811" fmla="*/ 3816626 w 11185499"/>
              <a:gd name="connsiteY811" fmla="*/ 768626 h 6144202"/>
              <a:gd name="connsiteX812" fmla="*/ 5102087 w 11185499"/>
              <a:gd name="connsiteY812" fmla="*/ 702365 h 6144202"/>
              <a:gd name="connsiteX813" fmla="*/ 7726018 w 11185499"/>
              <a:gd name="connsiteY813" fmla="*/ 901148 h 6144202"/>
              <a:gd name="connsiteX814" fmla="*/ 7871792 w 11185499"/>
              <a:gd name="connsiteY814" fmla="*/ 967409 h 6144202"/>
              <a:gd name="connsiteX815" fmla="*/ 7885044 w 11185499"/>
              <a:gd name="connsiteY815" fmla="*/ 1033670 h 6144202"/>
              <a:gd name="connsiteX816" fmla="*/ 7036905 w 11185499"/>
              <a:gd name="connsiteY816" fmla="*/ 1550505 h 6144202"/>
              <a:gd name="connsiteX817" fmla="*/ 5711687 w 11185499"/>
              <a:gd name="connsiteY817" fmla="*/ 1948070 h 6144202"/>
              <a:gd name="connsiteX818" fmla="*/ 1948070 w 11185499"/>
              <a:gd name="connsiteY818" fmla="*/ 2478157 h 6144202"/>
              <a:gd name="connsiteX819" fmla="*/ 1258957 w 11185499"/>
              <a:gd name="connsiteY819" fmla="*/ 2716696 h 6144202"/>
              <a:gd name="connsiteX820" fmla="*/ 1192696 w 11185499"/>
              <a:gd name="connsiteY820" fmla="*/ 2743200 h 6144202"/>
              <a:gd name="connsiteX821" fmla="*/ 1550505 w 11185499"/>
              <a:gd name="connsiteY821" fmla="*/ 2703444 h 6144202"/>
              <a:gd name="connsiteX822" fmla="*/ 4240696 w 11185499"/>
              <a:gd name="connsiteY822" fmla="*/ 2027583 h 6144202"/>
              <a:gd name="connsiteX823" fmla="*/ 7792279 w 11185499"/>
              <a:gd name="connsiteY823" fmla="*/ 1524000 h 6144202"/>
              <a:gd name="connsiteX824" fmla="*/ 8189844 w 11185499"/>
              <a:gd name="connsiteY824" fmla="*/ 1417983 h 6144202"/>
              <a:gd name="connsiteX825" fmla="*/ 7805531 w 11185499"/>
              <a:gd name="connsiteY825" fmla="*/ 1563757 h 6144202"/>
              <a:gd name="connsiteX826" fmla="*/ 6228522 w 11185499"/>
              <a:gd name="connsiteY826" fmla="*/ 2027583 h 6144202"/>
              <a:gd name="connsiteX827" fmla="*/ 3843131 w 11185499"/>
              <a:gd name="connsiteY827" fmla="*/ 2928731 h 6144202"/>
              <a:gd name="connsiteX828" fmla="*/ 3405809 w 11185499"/>
              <a:gd name="connsiteY828" fmla="*/ 3233531 h 6144202"/>
              <a:gd name="connsiteX829" fmla="*/ 3829879 w 11185499"/>
              <a:gd name="connsiteY829" fmla="*/ 3220278 h 6144202"/>
              <a:gd name="connsiteX830" fmla="*/ 6997148 w 11185499"/>
              <a:gd name="connsiteY830" fmla="*/ 2107096 h 6144202"/>
              <a:gd name="connsiteX831" fmla="*/ 8759687 w 11185499"/>
              <a:gd name="connsiteY831" fmla="*/ 1431235 h 6144202"/>
              <a:gd name="connsiteX832" fmla="*/ 9647583 w 11185499"/>
              <a:gd name="connsiteY832" fmla="*/ 1020418 h 6144202"/>
              <a:gd name="connsiteX833" fmla="*/ 6533322 w 11185499"/>
              <a:gd name="connsiteY833" fmla="*/ 2438400 h 6144202"/>
              <a:gd name="connsiteX834" fmla="*/ 4545496 w 11185499"/>
              <a:gd name="connsiteY834" fmla="*/ 3352800 h 6144202"/>
              <a:gd name="connsiteX835" fmla="*/ 3710609 w 11185499"/>
              <a:gd name="connsiteY835" fmla="*/ 3856383 h 6144202"/>
              <a:gd name="connsiteX836" fmla="*/ 3578087 w 11185499"/>
              <a:gd name="connsiteY836" fmla="*/ 3975652 h 6144202"/>
              <a:gd name="connsiteX837" fmla="*/ 3962400 w 11185499"/>
              <a:gd name="connsiteY837" fmla="*/ 3856383 h 6144202"/>
              <a:gd name="connsiteX838" fmla="*/ 5989983 w 11185499"/>
              <a:gd name="connsiteY838" fmla="*/ 2915478 h 6144202"/>
              <a:gd name="connsiteX839" fmla="*/ 6705600 w 11185499"/>
              <a:gd name="connsiteY839" fmla="*/ 2610678 h 6144202"/>
              <a:gd name="connsiteX840" fmla="*/ 7142922 w 11185499"/>
              <a:gd name="connsiteY840" fmla="*/ 2385391 h 6144202"/>
              <a:gd name="connsiteX841" fmla="*/ 7262192 w 11185499"/>
              <a:gd name="connsiteY841" fmla="*/ 2332383 h 6144202"/>
              <a:gd name="connsiteX842" fmla="*/ 7050157 w 11185499"/>
              <a:gd name="connsiteY842" fmla="*/ 2478157 h 6144202"/>
              <a:gd name="connsiteX843" fmla="*/ 5075583 w 11185499"/>
              <a:gd name="connsiteY843" fmla="*/ 3617844 h 6144202"/>
              <a:gd name="connsiteX844" fmla="*/ 3591339 w 11185499"/>
              <a:gd name="connsiteY844" fmla="*/ 4757531 h 6144202"/>
              <a:gd name="connsiteX845" fmla="*/ 3909392 w 11185499"/>
              <a:gd name="connsiteY845" fmla="*/ 4797287 h 6144202"/>
              <a:gd name="connsiteX846" fmla="*/ 5261113 w 11185499"/>
              <a:gd name="connsiteY846" fmla="*/ 4068418 h 6144202"/>
              <a:gd name="connsiteX847" fmla="*/ 6718853 w 11185499"/>
              <a:gd name="connsiteY847" fmla="*/ 3379305 h 6144202"/>
              <a:gd name="connsiteX848" fmla="*/ 8786192 w 11185499"/>
              <a:gd name="connsiteY848" fmla="*/ 2133600 h 6144202"/>
              <a:gd name="connsiteX849" fmla="*/ 8918713 w 11185499"/>
              <a:gd name="connsiteY849" fmla="*/ 2040835 h 6144202"/>
              <a:gd name="connsiteX850" fmla="*/ 7301948 w 11185499"/>
              <a:gd name="connsiteY850" fmla="*/ 3935896 h 6144202"/>
              <a:gd name="connsiteX851" fmla="*/ 6771861 w 11185499"/>
              <a:gd name="connsiteY851" fmla="*/ 4572000 h 6144202"/>
              <a:gd name="connsiteX852" fmla="*/ 6705600 w 11185499"/>
              <a:gd name="connsiteY852" fmla="*/ 4678018 h 6144202"/>
              <a:gd name="connsiteX853" fmla="*/ 8030818 w 11185499"/>
              <a:gd name="connsiteY853" fmla="*/ 3432313 h 6144202"/>
              <a:gd name="connsiteX854" fmla="*/ 8415131 w 11185499"/>
              <a:gd name="connsiteY854" fmla="*/ 2955235 h 6144202"/>
              <a:gd name="connsiteX855" fmla="*/ 8560905 w 11185499"/>
              <a:gd name="connsiteY855" fmla="*/ 2716696 h 6144202"/>
              <a:gd name="connsiteX856" fmla="*/ 8229600 w 11185499"/>
              <a:gd name="connsiteY856" fmla="*/ 2955235 h 6144202"/>
              <a:gd name="connsiteX857" fmla="*/ 6652592 w 11185499"/>
              <a:gd name="connsiteY857" fmla="*/ 4518991 h 6144202"/>
              <a:gd name="connsiteX858" fmla="*/ 6559826 w 11185499"/>
              <a:gd name="connsiteY858" fmla="*/ 4744278 h 6144202"/>
              <a:gd name="connsiteX859" fmla="*/ 6626087 w 11185499"/>
              <a:gd name="connsiteY859" fmla="*/ 4757531 h 6144202"/>
              <a:gd name="connsiteX860" fmla="*/ 7142922 w 11185499"/>
              <a:gd name="connsiteY860" fmla="*/ 4439478 h 6144202"/>
              <a:gd name="connsiteX861" fmla="*/ 8878957 w 11185499"/>
              <a:gd name="connsiteY861" fmla="*/ 3167270 h 6144202"/>
              <a:gd name="connsiteX862" fmla="*/ 8852453 w 11185499"/>
              <a:gd name="connsiteY862" fmla="*/ 2941983 h 6144202"/>
              <a:gd name="connsiteX863" fmla="*/ 6506818 w 11185499"/>
              <a:gd name="connsiteY863" fmla="*/ 4638261 h 6144202"/>
              <a:gd name="connsiteX864" fmla="*/ 6175513 w 11185499"/>
              <a:gd name="connsiteY864" fmla="*/ 5208105 h 6144202"/>
              <a:gd name="connsiteX865" fmla="*/ 6241774 w 11185499"/>
              <a:gd name="connsiteY865" fmla="*/ 5327374 h 6144202"/>
              <a:gd name="connsiteX866" fmla="*/ 7010400 w 11185499"/>
              <a:gd name="connsiteY866" fmla="*/ 4903305 h 6144202"/>
              <a:gd name="connsiteX867" fmla="*/ 9965635 w 11185499"/>
              <a:gd name="connsiteY867" fmla="*/ 2531165 h 6144202"/>
              <a:gd name="connsiteX868" fmla="*/ 10058400 w 11185499"/>
              <a:gd name="connsiteY868" fmla="*/ 2279374 h 6144202"/>
              <a:gd name="connsiteX869" fmla="*/ 9793357 w 11185499"/>
              <a:gd name="connsiteY869" fmla="*/ 2266122 h 6144202"/>
              <a:gd name="connsiteX870" fmla="*/ 7222435 w 11185499"/>
              <a:gd name="connsiteY870" fmla="*/ 4518991 h 6144202"/>
              <a:gd name="connsiteX871" fmla="*/ 7036905 w 11185499"/>
              <a:gd name="connsiteY871" fmla="*/ 4916557 h 6144202"/>
              <a:gd name="connsiteX872" fmla="*/ 7209183 w 11185499"/>
              <a:gd name="connsiteY872" fmla="*/ 5009322 h 6144202"/>
              <a:gd name="connsiteX873" fmla="*/ 8481392 w 11185499"/>
              <a:gd name="connsiteY873" fmla="*/ 4134678 h 6144202"/>
              <a:gd name="connsiteX874" fmla="*/ 8825948 w 11185499"/>
              <a:gd name="connsiteY874" fmla="*/ 3723861 h 6144202"/>
              <a:gd name="connsiteX875" fmla="*/ 8852453 w 11185499"/>
              <a:gd name="connsiteY875" fmla="*/ 3684105 h 6144202"/>
              <a:gd name="connsiteX876" fmla="*/ 8587409 w 11185499"/>
              <a:gd name="connsiteY876" fmla="*/ 3975652 h 6144202"/>
              <a:gd name="connsiteX877" fmla="*/ 8163339 w 11185499"/>
              <a:gd name="connsiteY877" fmla="*/ 4505739 h 6144202"/>
              <a:gd name="connsiteX878" fmla="*/ 7885044 w 11185499"/>
              <a:gd name="connsiteY878" fmla="*/ 5049078 h 6144202"/>
              <a:gd name="connsiteX879" fmla="*/ 7964557 w 11185499"/>
              <a:gd name="connsiteY879" fmla="*/ 5115339 h 6144202"/>
              <a:gd name="connsiteX880" fmla="*/ 9409044 w 11185499"/>
              <a:gd name="connsiteY880" fmla="*/ 4121426 h 6144202"/>
              <a:gd name="connsiteX881" fmla="*/ 9104244 w 11185499"/>
              <a:gd name="connsiteY881" fmla="*/ 4426226 h 6144202"/>
              <a:gd name="connsiteX882" fmla="*/ 8772939 w 11185499"/>
              <a:gd name="connsiteY882" fmla="*/ 4876800 h 6144202"/>
              <a:gd name="connsiteX883" fmla="*/ 8587409 w 11185499"/>
              <a:gd name="connsiteY883" fmla="*/ 5420139 h 6144202"/>
              <a:gd name="connsiteX884" fmla="*/ 8653670 w 11185499"/>
              <a:gd name="connsiteY884" fmla="*/ 5565913 h 6144202"/>
              <a:gd name="connsiteX885" fmla="*/ 8971722 w 11185499"/>
              <a:gd name="connsiteY885" fmla="*/ 5367131 h 6144202"/>
              <a:gd name="connsiteX886" fmla="*/ 9541566 w 11185499"/>
              <a:gd name="connsiteY886" fmla="*/ 4903305 h 6144202"/>
              <a:gd name="connsiteX887" fmla="*/ 9753600 w 11185499"/>
              <a:gd name="connsiteY887" fmla="*/ 4664765 h 6144202"/>
              <a:gd name="connsiteX888" fmla="*/ 9806609 w 11185499"/>
              <a:gd name="connsiteY888" fmla="*/ 4598505 h 6144202"/>
              <a:gd name="connsiteX889" fmla="*/ 9554818 w 11185499"/>
              <a:gd name="connsiteY889" fmla="*/ 5234609 h 6144202"/>
              <a:gd name="connsiteX890" fmla="*/ 9727096 w 11185499"/>
              <a:gd name="connsiteY890" fmla="*/ 5075583 h 6144202"/>
              <a:gd name="connsiteX891" fmla="*/ 10363200 w 11185499"/>
              <a:gd name="connsiteY891" fmla="*/ 4267200 h 6144202"/>
              <a:gd name="connsiteX892" fmla="*/ 10442713 w 11185499"/>
              <a:gd name="connsiteY892" fmla="*/ 4121426 h 6144202"/>
              <a:gd name="connsiteX893" fmla="*/ 10190922 w 11185499"/>
              <a:gd name="connsiteY893" fmla="*/ 4346713 h 6144202"/>
              <a:gd name="connsiteX894" fmla="*/ 9819861 w 11185499"/>
              <a:gd name="connsiteY894" fmla="*/ 5194852 h 6144202"/>
              <a:gd name="connsiteX895" fmla="*/ 10045148 w 11185499"/>
              <a:gd name="connsiteY895" fmla="*/ 4837044 h 6144202"/>
              <a:gd name="connsiteX896" fmla="*/ 10257183 w 11185499"/>
              <a:gd name="connsiteY896" fmla="*/ 4399722 h 6144202"/>
              <a:gd name="connsiteX897" fmla="*/ 10323444 w 11185499"/>
              <a:gd name="connsiteY897" fmla="*/ 4108174 h 6144202"/>
              <a:gd name="connsiteX898" fmla="*/ 10310192 w 11185499"/>
              <a:gd name="connsiteY898" fmla="*/ 4174435 h 6144202"/>
              <a:gd name="connsiteX899" fmla="*/ 10336696 w 11185499"/>
              <a:gd name="connsiteY899" fmla="*/ 4121426 h 6144202"/>
              <a:gd name="connsiteX900" fmla="*/ 10469218 w 11185499"/>
              <a:gd name="connsiteY900" fmla="*/ 3021496 h 6144202"/>
              <a:gd name="connsiteX901" fmla="*/ 10349948 w 11185499"/>
              <a:gd name="connsiteY901" fmla="*/ 2610678 h 6144202"/>
              <a:gd name="connsiteX902" fmla="*/ 9992139 w 11185499"/>
              <a:gd name="connsiteY902" fmla="*/ 2305878 h 6144202"/>
              <a:gd name="connsiteX903" fmla="*/ 9554818 w 11185499"/>
              <a:gd name="connsiteY903" fmla="*/ 2160105 h 6144202"/>
              <a:gd name="connsiteX904" fmla="*/ 8481392 w 11185499"/>
              <a:gd name="connsiteY904" fmla="*/ 2252870 h 6144202"/>
              <a:gd name="connsiteX905" fmla="*/ 7527235 w 11185499"/>
              <a:gd name="connsiteY905" fmla="*/ 2756452 h 6144202"/>
              <a:gd name="connsiteX906" fmla="*/ 7156174 w 11185499"/>
              <a:gd name="connsiteY906" fmla="*/ 3154018 h 6144202"/>
              <a:gd name="connsiteX907" fmla="*/ 7089913 w 11185499"/>
              <a:gd name="connsiteY907" fmla="*/ 3829878 h 6144202"/>
              <a:gd name="connsiteX908" fmla="*/ 7394713 w 11185499"/>
              <a:gd name="connsiteY908" fmla="*/ 3935896 h 6144202"/>
              <a:gd name="connsiteX909" fmla="*/ 8945218 w 11185499"/>
              <a:gd name="connsiteY909" fmla="*/ 3246783 h 6144202"/>
              <a:gd name="connsiteX910" fmla="*/ 9011479 w 11185499"/>
              <a:gd name="connsiteY910" fmla="*/ 2888974 h 6144202"/>
              <a:gd name="connsiteX911" fmla="*/ 8918713 w 11185499"/>
              <a:gd name="connsiteY911" fmla="*/ 2345635 h 6144202"/>
              <a:gd name="connsiteX912" fmla="*/ 8309113 w 11185499"/>
              <a:gd name="connsiteY912" fmla="*/ 1908313 h 6144202"/>
              <a:gd name="connsiteX913" fmla="*/ 5181600 w 11185499"/>
              <a:gd name="connsiteY913" fmla="*/ 1616765 h 6144202"/>
              <a:gd name="connsiteX914" fmla="*/ 3670853 w 11185499"/>
              <a:gd name="connsiteY914" fmla="*/ 2239618 h 6144202"/>
              <a:gd name="connsiteX915" fmla="*/ 3604592 w 11185499"/>
              <a:gd name="connsiteY915" fmla="*/ 2504661 h 6144202"/>
              <a:gd name="connsiteX916" fmla="*/ 3763618 w 11185499"/>
              <a:gd name="connsiteY916" fmla="*/ 2729948 h 6144202"/>
              <a:gd name="connsiteX917" fmla="*/ 5499653 w 11185499"/>
              <a:gd name="connsiteY917" fmla="*/ 2584174 h 6144202"/>
              <a:gd name="connsiteX918" fmla="*/ 6851374 w 11185499"/>
              <a:gd name="connsiteY918" fmla="*/ 2067339 h 6144202"/>
              <a:gd name="connsiteX919" fmla="*/ 7182679 w 11185499"/>
              <a:gd name="connsiteY919" fmla="*/ 1775791 h 6144202"/>
              <a:gd name="connsiteX920" fmla="*/ 6771861 w 11185499"/>
              <a:gd name="connsiteY920" fmla="*/ 1444487 h 6144202"/>
              <a:gd name="connsiteX921" fmla="*/ 5393635 w 11185499"/>
              <a:gd name="connsiteY921" fmla="*/ 1524000 h 6144202"/>
              <a:gd name="connsiteX922" fmla="*/ 3352800 w 11185499"/>
              <a:gd name="connsiteY922" fmla="*/ 2544418 h 6144202"/>
              <a:gd name="connsiteX923" fmla="*/ 3180522 w 11185499"/>
              <a:gd name="connsiteY923" fmla="*/ 2928731 h 6144202"/>
              <a:gd name="connsiteX924" fmla="*/ 4081670 w 11185499"/>
              <a:gd name="connsiteY924" fmla="*/ 3260035 h 6144202"/>
              <a:gd name="connsiteX925" fmla="*/ 5459896 w 11185499"/>
              <a:gd name="connsiteY925" fmla="*/ 3087757 h 6144202"/>
              <a:gd name="connsiteX926" fmla="*/ 8150087 w 11185499"/>
              <a:gd name="connsiteY926" fmla="*/ 1895061 h 6144202"/>
              <a:gd name="connsiteX927" fmla="*/ 8044070 w 11185499"/>
              <a:gd name="connsiteY927" fmla="*/ 1550505 h 6144202"/>
              <a:gd name="connsiteX928" fmla="*/ 5486400 w 11185499"/>
              <a:gd name="connsiteY928" fmla="*/ 1908313 h 6144202"/>
              <a:gd name="connsiteX929" fmla="*/ 3882887 w 11185499"/>
              <a:gd name="connsiteY929" fmla="*/ 3233531 h 6144202"/>
              <a:gd name="connsiteX930" fmla="*/ 4333461 w 11185499"/>
              <a:gd name="connsiteY930" fmla="*/ 3723861 h 6144202"/>
              <a:gd name="connsiteX931" fmla="*/ 6612835 w 11185499"/>
              <a:gd name="connsiteY931" fmla="*/ 2796209 h 6144202"/>
              <a:gd name="connsiteX932" fmla="*/ 6877879 w 11185499"/>
              <a:gd name="connsiteY932" fmla="*/ 2411896 h 6144202"/>
              <a:gd name="connsiteX933" fmla="*/ 6904383 w 11185499"/>
              <a:gd name="connsiteY933" fmla="*/ 2226365 h 6144202"/>
              <a:gd name="connsiteX934" fmla="*/ 6559826 w 11185499"/>
              <a:gd name="connsiteY934" fmla="*/ 2107096 h 6144202"/>
              <a:gd name="connsiteX935" fmla="*/ 5287618 w 11185499"/>
              <a:gd name="connsiteY935" fmla="*/ 2133600 h 6144202"/>
              <a:gd name="connsiteX936" fmla="*/ 3154018 w 11185499"/>
              <a:gd name="connsiteY936" fmla="*/ 2888974 h 6144202"/>
              <a:gd name="connsiteX937" fmla="*/ 2756453 w 11185499"/>
              <a:gd name="connsiteY937" fmla="*/ 3313044 h 6144202"/>
              <a:gd name="connsiteX938" fmla="*/ 2756453 w 11185499"/>
              <a:gd name="connsiteY938" fmla="*/ 4068418 h 6144202"/>
              <a:gd name="connsiteX939" fmla="*/ 3074505 w 11185499"/>
              <a:gd name="connsiteY939" fmla="*/ 4293705 h 6144202"/>
              <a:gd name="connsiteX940" fmla="*/ 3763618 w 11185499"/>
              <a:gd name="connsiteY940" fmla="*/ 4320209 h 6144202"/>
              <a:gd name="connsiteX941" fmla="*/ 5035826 w 11185499"/>
              <a:gd name="connsiteY941" fmla="*/ 3803374 h 6144202"/>
              <a:gd name="connsiteX942" fmla="*/ 5261113 w 11185499"/>
              <a:gd name="connsiteY942" fmla="*/ 3366052 h 6144202"/>
              <a:gd name="connsiteX943" fmla="*/ 4876800 w 11185499"/>
              <a:gd name="connsiteY943" fmla="*/ 2729948 h 6144202"/>
              <a:gd name="connsiteX944" fmla="*/ 4439479 w 11185499"/>
              <a:gd name="connsiteY944" fmla="*/ 2716696 h 6144202"/>
              <a:gd name="connsiteX945" fmla="*/ 3790122 w 11185499"/>
              <a:gd name="connsiteY945" fmla="*/ 2782957 h 6144202"/>
              <a:gd name="connsiteX946" fmla="*/ 2584174 w 11185499"/>
              <a:gd name="connsiteY946" fmla="*/ 3405809 h 6144202"/>
              <a:gd name="connsiteX947" fmla="*/ 2093844 w 11185499"/>
              <a:gd name="connsiteY947" fmla="*/ 4240696 h 6144202"/>
              <a:gd name="connsiteX948" fmla="*/ 2160105 w 11185499"/>
              <a:gd name="connsiteY948" fmla="*/ 4717774 h 6144202"/>
              <a:gd name="connsiteX949" fmla="*/ 2835966 w 11185499"/>
              <a:gd name="connsiteY949" fmla="*/ 5605670 h 6144202"/>
              <a:gd name="connsiteX950" fmla="*/ 3286539 w 11185499"/>
              <a:gd name="connsiteY950" fmla="*/ 5804452 h 6144202"/>
              <a:gd name="connsiteX951" fmla="*/ 3829879 w 11185499"/>
              <a:gd name="connsiteY951" fmla="*/ 5830957 h 6144202"/>
              <a:gd name="connsiteX952" fmla="*/ 4094922 w 11185499"/>
              <a:gd name="connsiteY952" fmla="*/ 5738191 h 6144202"/>
              <a:gd name="connsiteX953" fmla="*/ 4094922 w 11185499"/>
              <a:gd name="connsiteY953" fmla="*/ 5088835 h 6144202"/>
              <a:gd name="connsiteX954" fmla="*/ 3021496 w 11185499"/>
              <a:gd name="connsiteY954" fmla="*/ 4797287 h 6144202"/>
              <a:gd name="connsiteX955" fmla="*/ 2279374 w 11185499"/>
              <a:gd name="connsiteY955" fmla="*/ 4969565 h 6144202"/>
              <a:gd name="connsiteX956" fmla="*/ 2266122 w 11185499"/>
              <a:gd name="connsiteY956" fmla="*/ 5141844 h 6144202"/>
              <a:gd name="connsiteX957" fmla="*/ 2279374 w 11185499"/>
              <a:gd name="connsiteY957" fmla="*/ 5261113 h 6144202"/>
              <a:gd name="connsiteX958" fmla="*/ 3048000 w 11185499"/>
              <a:gd name="connsiteY958" fmla="*/ 5022574 h 6144202"/>
              <a:gd name="connsiteX959" fmla="*/ 3114261 w 11185499"/>
              <a:gd name="connsiteY959" fmla="*/ 4784035 h 6144202"/>
              <a:gd name="connsiteX960" fmla="*/ 2981739 w 11185499"/>
              <a:gd name="connsiteY960" fmla="*/ 4572000 h 6144202"/>
              <a:gd name="connsiteX961" fmla="*/ 1934818 w 11185499"/>
              <a:gd name="connsiteY961" fmla="*/ 4426226 h 6144202"/>
              <a:gd name="connsiteX962" fmla="*/ 1815548 w 11185499"/>
              <a:gd name="connsiteY962" fmla="*/ 4439478 h 6144202"/>
              <a:gd name="connsiteX963" fmla="*/ 1762539 w 11185499"/>
              <a:gd name="connsiteY963" fmla="*/ 4479235 h 6144202"/>
              <a:gd name="connsiteX964" fmla="*/ 1696279 w 11185499"/>
              <a:gd name="connsiteY964" fmla="*/ 4505739 h 6144202"/>
              <a:gd name="connsiteX965" fmla="*/ 1537253 w 11185499"/>
              <a:gd name="connsiteY965" fmla="*/ 4717774 h 6144202"/>
              <a:gd name="connsiteX966" fmla="*/ 1510748 w 11185499"/>
              <a:gd name="connsiteY966" fmla="*/ 4810539 h 6144202"/>
              <a:gd name="connsiteX967" fmla="*/ 1603513 w 11185499"/>
              <a:gd name="connsiteY967" fmla="*/ 4744278 h 6144202"/>
              <a:gd name="connsiteX968" fmla="*/ 1868557 w 11185499"/>
              <a:gd name="connsiteY968" fmla="*/ 4439478 h 6144202"/>
              <a:gd name="connsiteX969" fmla="*/ 2107096 w 11185499"/>
              <a:gd name="connsiteY969" fmla="*/ 3896139 h 6144202"/>
              <a:gd name="connsiteX970" fmla="*/ 1961322 w 11185499"/>
              <a:gd name="connsiteY970" fmla="*/ 3352800 h 6144202"/>
              <a:gd name="connsiteX971" fmla="*/ 1762539 w 11185499"/>
              <a:gd name="connsiteY971" fmla="*/ 3445565 h 6144202"/>
              <a:gd name="connsiteX972" fmla="*/ 1378226 w 11185499"/>
              <a:gd name="connsiteY972" fmla="*/ 3763618 h 6144202"/>
              <a:gd name="connsiteX973" fmla="*/ 1311966 w 11185499"/>
              <a:gd name="connsiteY973" fmla="*/ 3896139 h 6144202"/>
              <a:gd name="connsiteX974" fmla="*/ 1232453 w 11185499"/>
              <a:gd name="connsiteY974" fmla="*/ 3988905 h 6144202"/>
              <a:gd name="connsiteX975" fmla="*/ 1020418 w 11185499"/>
              <a:gd name="connsiteY975" fmla="*/ 4426226 h 6144202"/>
              <a:gd name="connsiteX976" fmla="*/ 1007166 w 11185499"/>
              <a:gd name="connsiteY976" fmla="*/ 4479235 h 6144202"/>
              <a:gd name="connsiteX977" fmla="*/ 954157 w 11185499"/>
              <a:gd name="connsiteY977" fmla="*/ 4572000 h 6144202"/>
              <a:gd name="connsiteX978" fmla="*/ 887896 w 11185499"/>
              <a:gd name="connsiteY978" fmla="*/ 4704522 h 6144202"/>
              <a:gd name="connsiteX979" fmla="*/ 874644 w 11185499"/>
              <a:gd name="connsiteY979" fmla="*/ 4757531 h 6144202"/>
              <a:gd name="connsiteX980" fmla="*/ 834887 w 11185499"/>
              <a:gd name="connsiteY980" fmla="*/ 4850296 h 6144202"/>
              <a:gd name="connsiteX981" fmla="*/ 808383 w 11185499"/>
              <a:gd name="connsiteY981" fmla="*/ 5049078 h 6144202"/>
              <a:gd name="connsiteX982" fmla="*/ 781879 w 11185499"/>
              <a:gd name="connsiteY982" fmla="*/ 5155096 h 6144202"/>
              <a:gd name="connsiteX983" fmla="*/ 795131 w 11185499"/>
              <a:gd name="connsiteY983" fmla="*/ 5340626 h 6144202"/>
              <a:gd name="connsiteX984" fmla="*/ 901148 w 11185499"/>
              <a:gd name="connsiteY984" fmla="*/ 5446644 h 6144202"/>
              <a:gd name="connsiteX985" fmla="*/ 1590261 w 11185499"/>
              <a:gd name="connsiteY985" fmla="*/ 5552661 h 6144202"/>
              <a:gd name="connsiteX986" fmla="*/ 3074505 w 11185499"/>
              <a:gd name="connsiteY986" fmla="*/ 5247861 h 6144202"/>
              <a:gd name="connsiteX987" fmla="*/ 3538331 w 11185499"/>
              <a:gd name="connsiteY987" fmla="*/ 4797287 h 6144202"/>
              <a:gd name="connsiteX988" fmla="*/ 3604592 w 11185499"/>
              <a:gd name="connsiteY988" fmla="*/ 4479235 h 6144202"/>
              <a:gd name="connsiteX989" fmla="*/ 2796209 w 11185499"/>
              <a:gd name="connsiteY989" fmla="*/ 3975652 h 6144202"/>
              <a:gd name="connsiteX990" fmla="*/ 1550505 w 11185499"/>
              <a:gd name="connsiteY990" fmla="*/ 4386470 h 6144202"/>
              <a:gd name="connsiteX991" fmla="*/ 1364974 w 11185499"/>
              <a:gd name="connsiteY991" fmla="*/ 4731026 h 6144202"/>
              <a:gd name="connsiteX992" fmla="*/ 1550505 w 11185499"/>
              <a:gd name="connsiteY992" fmla="*/ 5035826 h 6144202"/>
              <a:gd name="connsiteX993" fmla="*/ 2888974 w 11185499"/>
              <a:gd name="connsiteY993" fmla="*/ 4611757 h 6144202"/>
              <a:gd name="connsiteX994" fmla="*/ 3021496 w 11185499"/>
              <a:gd name="connsiteY994" fmla="*/ 4320209 h 6144202"/>
              <a:gd name="connsiteX995" fmla="*/ 2968487 w 11185499"/>
              <a:gd name="connsiteY995" fmla="*/ 4253948 h 6144202"/>
              <a:gd name="connsiteX996" fmla="*/ 2623931 w 11185499"/>
              <a:gd name="connsiteY996" fmla="*/ 4320209 h 6144202"/>
              <a:gd name="connsiteX997" fmla="*/ 2080592 w 11185499"/>
              <a:gd name="connsiteY997" fmla="*/ 5274365 h 6144202"/>
              <a:gd name="connsiteX998" fmla="*/ 2186609 w 11185499"/>
              <a:gd name="connsiteY998" fmla="*/ 5406887 h 6144202"/>
              <a:gd name="connsiteX999" fmla="*/ 2875722 w 11185499"/>
              <a:gd name="connsiteY999" fmla="*/ 5486400 h 6144202"/>
              <a:gd name="connsiteX1000" fmla="*/ 4638261 w 11185499"/>
              <a:gd name="connsiteY1000" fmla="*/ 5168348 h 6144202"/>
              <a:gd name="connsiteX1001" fmla="*/ 7156174 w 11185499"/>
              <a:gd name="connsiteY1001" fmla="*/ 3909391 h 6144202"/>
              <a:gd name="connsiteX1002" fmla="*/ 7328453 w 11185499"/>
              <a:gd name="connsiteY1002" fmla="*/ 3631096 h 6144202"/>
              <a:gd name="connsiteX1003" fmla="*/ 7288696 w 11185499"/>
              <a:gd name="connsiteY1003" fmla="*/ 3670852 h 6144202"/>
              <a:gd name="connsiteX1004" fmla="*/ 6970644 w 11185499"/>
              <a:gd name="connsiteY1004" fmla="*/ 4240696 h 6144202"/>
              <a:gd name="connsiteX1005" fmla="*/ 6639339 w 11185499"/>
              <a:gd name="connsiteY1005" fmla="*/ 5128591 h 6144202"/>
              <a:gd name="connsiteX1006" fmla="*/ 7341705 w 11185499"/>
              <a:gd name="connsiteY1006" fmla="*/ 5009322 h 6144202"/>
              <a:gd name="connsiteX1007" fmla="*/ 8574157 w 11185499"/>
              <a:gd name="connsiteY1007" fmla="*/ 3975652 h 6144202"/>
              <a:gd name="connsiteX1008" fmla="*/ 8600661 w 11185499"/>
              <a:gd name="connsiteY1008" fmla="*/ 3882887 h 6144202"/>
              <a:gd name="connsiteX1009" fmla="*/ 8521148 w 11185499"/>
              <a:gd name="connsiteY1009" fmla="*/ 3869635 h 6144202"/>
              <a:gd name="connsiteX1010" fmla="*/ 8070574 w 11185499"/>
              <a:gd name="connsiteY1010" fmla="*/ 4253948 h 6144202"/>
              <a:gd name="connsiteX1011" fmla="*/ 7792279 w 11185499"/>
              <a:gd name="connsiteY1011" fmla="*/ 4810539 h 6144202"/>
              <a:gd name="connsiteX1012" fmla="*/ 7779026 w 11185499"/>
              <a:gd name="connsiteY1012" fmla="*/ 4969565 h 6144202"/>
              <a:gd name="connsiteX1013" fmla="*/ 8030818 w 11185499"/>
              <a:gd name="connsiteY1013" fmla="*/ 4943061 h 6144202"/>
              <a:gd name="connsiteX1014" fmla="*/ 9276522 w 11185499"/>
              <a:gd name="connsiteY1014" fmla="*/ 3273287 h 6144202"/>
              <a:gd name="connsiteX1015" fmla="*/ 9250018 w 11185499"/>
              <a:gd name="connsiteY1015" fmla="*/ 2676939 h 6144202"/>
              <a:gd name="connsiteX1016" fmla="*/ 8494644 w 11185499"/>
              <a:gd name="connsiteY1016" fmla="*/ 2319131 h 6144202"/>
              <a:gd name="connsiteX1017" fmla="*/ 5353879 w 11185499"/>
              <a:gd name="connsiteY1017" fmla="*/ 3167270 h 6144202"/>
              <a:gd name="connsiteX1018" fmla="*/ 4744279 w 11185499"/>
              <a:gd name="connsiteY1018" fmla="*/ 4002157 h 6144202"/>
              <a:gd name="connsiteX1019" fmla="*/ 4717774 w 11185499"/>
              <a:gd name="connsiteY1019" fmla="*/ 4479235 h 6144202"/>
              <a:gd name="connsiteX1020" fmla="*/ 4943061 w 11185499"/>
              <a:gd name="connsiteY1020" fmla="*/ 4572000 h 6144202"/>
              <a:gd name="connsiteX1021" fmla="*/ 5605670 w 11185499"/>
              <a:gd name="connsiteY1021" fmla="*/ 4293705 h 6144202"/>
              <a:gd name="connsiteX1022" fmla="*/ 6082748 w 11185499"/>
              <a:gd name="connsiteY1022" fmla="*/ 3869635 h 6144202"/>
              <a:gd name="connsiteX1023" fmla="*/ 5936974 w 11185499"/>
              <a:gd name="connsiteY1023" fmla="*/ 3816626 h 6144202"/>
              <a:gd name="connsiteX1024" fmla="*/ 5287618 w 11185499"/>
              <a:gd name="connsiteY1024" fmla="*/ 4452731 h 6144202"/>
              <a:gd name="connsiteX1025" fmla="*/ 5632174 w 11185499"/>
              <a:gd name="connsiteY1025" fmla="*/ 4306957 h 6144202"/>
              <a:gd name="connsiteX1026" fmla="*/ 6559826 w 11185499"/>
              <a:gd name="connsiteY1026" fmla="*/ 3498574 h 6144202"/>
              <a:gd name="connsiteX1027" fmla="*/ 6520070 w 11185499"/>
              <a:gd name="connsiteY1027" fmla="*/ 3445565 h 6144202"/>
              <a:gd name="connsiteX1028" fmla="*/ 5923722 w 11185499"/>
              <a:gd name="connsiteY1028" fmla="*/ 4200939 h 6144202"/>
              <a:gd name="connsiteX1029" fmla="*/ 5950226 w 11185499"/>
              <a:gd name="connsiteY1029" fmla="*/ 4346713 h 6144202"/>
              <a:gd name="connsiteX1030" fmla="*/ 6851374 w 11185499"/>
              <a:gd name="connsiteY1030" fmla="*/ 3856383 h 6144202"/>
              <a:gd name="connsiteX1031" fmla="*/ 6930887 w 11185499"/>
              <a:gd name="connsiteY1031" fmla="*/ 3684105 h 6144202"/>
              <a:gd name="connsiteX1032" fmla="*/ 6771861 w 11185499"/>
              <a:gd name="connsiteY1032" fmla="*/ 3670852 h 6144202"/>
              <a:gd name="connsiteX1033" fmla="*/ 6427305 w 11185499"/>
              <a:gd name="connsiteY1033" fmla="*/ 3896139 h 6144202"/>
              <a:gd name="connsiteX1034" fmla="*/ 6387548 w 11185499"/>
              <a:gd name="connsiteY1034" fmla="*/ 4028661 h 6144202"/>
              <a:gd name="connsiteX1035" fmla="*/ 6467061 w 11185499"/>
              <a:gd name="connsiteY1035" fmla="*/ 3988905 h 6144202"/>
              <a:gd name="connsiteX1036" fmla="*/ 7195931 w 11185499"/>
              <a:gd name="connsiteY1036" fmla="*/ 3366052 h 6144202"/>
              <a:gd name="connsiteX1037" fmla="*/ 8574157 w 11185499"/>
              <a:gd name="connsiteY1037" fmla="*/ 1722783 h 6144202"/>
              <a:gd name="connsiteX1038" fmla="*/ 8613913 w 11185499"/>
              <a:gd name="connsiteY1038" fmla="*/ 1258957 h 6144202"/>
              <a:gd name="connsiteX1039" fmla="*/ 8666922 w 11185499"/>
              <a:gd name="connsiteY1039" fmla="*/ 1113183 h 6144202"/>
              <a:gd name="connsiteX1040" fmla="*/ 8719931 w 11185499"/>
              <a:gd name="connsiteY1040" fmla="*/ 1020418 h 6144202"/>
              <a:gd name="connsiteX1041" fmla="*/ 9051235 w 11185499"/>
              <a:gd name="connsiteY1041" fmla="*/ 848139 h 6144202"/>
              <a:gd name="connsiteX1042" fmla="*/ 9435548 w 11185499"/>
              <a:gd name="connsiteY1042" fmla="*/ 728870 h 6144202"/>
              <a:gd name="connsiteX1043" fmla="*/ 9541566 w 11185499"/>
              <a:gd name="connsiteY1043" fmla="*/ 689113 h 6144202"/>
              <a:gd name="connsiteX1044" fmla="*/ 9621079 w 11185499"/>
              <a:gd name="connsiteY1044" fmla="*/ 675861 h 6144202"/>
              <a:gd name="connsiteX1045" fmla="*/ 9713844 w 11185499"/>
              <a:gd name="connsiteY1045" fmla="*/ 649357 h 6144202"/>
              <a:gd name="connsiteX1046" fmla="*/ 9793357 w 11185499"/>
              <a:gd name="connsiteY1046" fmla="*/ 636105 h 6144202"/>
              <a:gd name="connsiteX1047" fmla="*/ 10522226 w 11185499"/>
              <a:gd name="connsiteY1047" fmla="*/ 675861 h 6144202"/>
              <a:gd name="connsiteX1048" fmla="*/ 10561983 w 11185499"/>
              <a:gd name="connsiteY1048" fmla="*/ 689113 h 6144202"/>
              <a:gd name="connsiteX1049" fmla="*/ 10668000 w 11185499"/>
              <a:gd name="connsiteY1049" fmla="*/ 967409 h 6144202"/>
              <a:gd name="connsiteX1050" fmla="*/ 10601739 w 11185499"/>
              <a:gd name="connsiteY1050" fmla="*/ 1696278 h 6144202"/>
              <a:gd name="connsiteX1051" fmla="*/ 10084905 w 11185499"/>
              <a:gd name="connsiteY1051" fmla="*/ 2133600 h 6144202"/>
              <a:gd name="connsiteX1052" fmla="*/ 8852453 w 11185499"/>
              <a:gd name="connsiteY1052" fmla="*/ 2610678 h 6144202"/>
              <a:gd name="connsiteX1053" fmla="*/ 7898296 w 11185499"/>
              <a:gd name="connsiteY1053" fmla="*/ 2027583 h 6144202"/>
              <a:gd name="connsiteX1054" fmla="*/ 7487479 w 11185499"/>
              <a:gd name="connsiteY1054" fmla="*/ 1484244 h 6144202"/>
              <a:gd name="connsiteX1055" fmla="*/ 7686261 w 11185499"/>
              <a:gd name="connsiteY1055" fmla="*/ 808383 h 6144202"/>
              <a:gd name="connsiteX1056" fmla="*/ 7871792 w 11185499"/>
              <a:gd name="connsiteY1056" fmla="*/ 768626 h 6144202"/>
              <a:gd name="connsiteX1057" fmla="*/ 8070574 w 11185499"/>
              <a:gd name="connsiteY1057" fmla="*/ 781878 h 6144202"/>
              <a:gd name="connsiteX1058" fmla="*/ 8441635 w 11185499"/>
              <a:gd name="connsiteY1058" fmla="*/ 1683026 h 6144202"/>
              <a:gd name="connsiteX1059" fmla="*/ 8295861 w 11185499"/>
              <a:gd name="connsiteY1059" fmla="*/ 2504661 h 6144202"/>
              <a:gd name="connsiteX1060" fmla="*/ 5950226 w 11185499"/>
              <a:gd name="connsiteY1060" fmla="*/ 4320209 h 6144202"/>
              <a:gd name="connsiteX1061" fmla="*/ 4943061 w 11185499"/>
              <a:gd name="connsiteY1061" fmla="*/ 4041913 h 6144202"/>
              <a:gd name="connsiteX1062" fmla="*/ 5009322 w 11185499"/>
              <a:gd name="connsiteY1062" fmla="*/ 3617844 h 6144202"/>
              <a:gd name="connsiteX1063" fmla="*/ 5857461 w 11185499"/>
              <a:gd name="connsiteY1063" fmla="*/ 3048000 h 6144202"/>
              <a:gd name="connsiteX1064" fmla="*/ 6639339 w 11185499"/>
              <a:gd name="connsiteY1064" fmla="*/ 3087757 h 6144202"/>
              <a:gd name="connsiteX1065" fmla="*/ 6824870 w 11185499"/>
              <a:gd name="connsiteY1065" fmla="*/ 3750365 h 6144202"/>
              <a:gd name="connsiteX1066" fmla="*/ 5115339 w 11185499"/>
              <a:gd name="connsiteY1066" fmla="*/ 4439478 h 6144202"/>
              <a:gd name="connsiteX1067" fmla="*/ 4943061 w 11185499"/>
              <a:gd name="connsiteY1067" fmla="*/ 4333461 h 6144202"/>
              <a:gd name="connsiteX1068" fmla="*/ 5671931 w 11185499"/>
              <a:gd name="connsiteY1068" fmla="*/ 3670852 h 6144202"/>
              <a:gd name="connsiteX1069" fmla="*/ 5420139 w 11185499"/>
              <a:gd name="connsiteY1069" fmla="*/ 3445565 h 6144202"/>
              <a:gd name="connsiteX1070" fmla="*/ 4505739 w 11185499"/>
              <a:gd name="connsiteY1070" fmla="*/ 3525078 h 6144202"/>
              <a:gd name="connsiteX1071" fmla="*/ 3339548 w 11185499"/>
              <a:gd name="connsiteY1071" fmla="*/ 4333461 h 6144202"/>
              <a:gd name="connsiteX1072" fmla="*/ 3313044 w 11185499"/>
              <a:gd name="connsiteY1072" fmla="*/ 4651513 h 6144202"/>
              <a:gd name="connsiteX1073" fmla="*/ 3591339 w 11185499"/>
              <a:gd name="connsiteY1073" fmla="*/ 4982818 h 6144202"/>
              <a:gd name="connsiteX1074" fmla="*/ 4399722 w 11185499"/>
              <a:gd name="connsiteY1074" fmla="*/ 4996070 h 6144202"/>
              <a:gd name="connsiteX1075" fmla="*/ 6082748 w 11185499"/>
              <a:gd name="connsiteY1075" fmla="*/ 4823791 h 6144202"/>
              <a:gd name="connsiteX1076" fmla="*/ 7275444 w 11185499"/>
              <a:gd name="connsiteY1076" fmla="*/ 4399722 h 6144202"/>
              <a:gd name="connsiteX1077" fmla="*/ 7633253 w 11185499"/>
              <a:gd name="connsiteY1077" fmla="*/ 3445565 h 6144202"/>
              <a:gd name="connsiteX1078" fmla="*/ 7063409 w 11185499"/>
              <a:gd name="connsiteY1078" fmla="*/ 3193774 h 6144202"/>
              <a:gd name="connsiteX1079" fmla="*/ 3816626 w 11185499"/>
              <a:gd name="connsiteY1079" fmla="*/ 4505739 h 6144202"/>
              <a:gd name="connsiteX1080" fmla="*/ 3763618 w 11185499"/>
              <a:gd name="connsiteY1080" fmla="*/ 4929809 h 6144202"/>
              <a:gd name="connsiteX1081" fmla="*/ 4267200 w 11185499"/>
              <a:gd name="connsiteY1081" fmla="*/ 5141844 h 6144202"/>
              <a:gd name="connsiteX1082" fmla="*/ 7553739 w 11185499"/>
              <a:gd name="connsiteY1082" fmla="*/ 4121426 h 6144202"/>
              <a:gd name="connsiteX1083" fmla="*/ 8044070 w 11185499"/>
              <a:gd name="connsiteY1083" fmla="*/ 3498574 h 6144202"/>
              <a:gd name="connsiteX1084" fmla="*/ 8017566 w 11185499"/>
              <a:gd name="connsiteY1084" fmla="*/ 3140765 h 6144202"/>
              <a:gd name="connsiteX1085" fmla="*/ 7315200 w 11185499"/>
              <a:gd name="connsiteY1085" fmla="*/ 2955235 h 6144202"/>
              <a:gd name="connsiteX1086" fmla="*/ 5565913 w 11185499"/>
              <a:gd name="connsiteY1086" fmla="*/ 4041913 h 6144202"/>
              <a:gd name="connsiteX1087" fmla="*/ 5393635 w 11185499"/>
              <a:gd name="connsiteY1087" fmla="*/ 4598505 h 6144202"/>
              <a:gd name="connsiteX1088" fmla="*/ 5632174 w 11185499"/>
              <a:gd name="connsiteY1088" fmla="*/ 4956313 h 6144202"/>
              <a:gd name="connsiteX1089" fmla="*/ 7805531 w 11185499"/>
              <a:gd name="connsiteY1089" fmla="*/ 4664765 h 6144202"/>
              <a:gd name="connsiteX1090" fmla="*/ 8733183 w 11185499"/>
              <a:gd name="connsiteY1090" fmla="*/ 4161183 h 6144202"/>
              <a:gd name="connsiteX1091" fmla="*/ 8786192 w 11185499"/>
              <a:gd name="connsiteY1091" fmla="*/ 3882887 h 6144202"/>
              <a:gd name="connsiteX1092" fmla="*/ 8574157 w 11185499"/>
              <a:gd name="connsiteY1092" fmla="*/ 3710609 h 6144202"/>
              <a:gd name="connsiteX1093" fmla="*/ 7103166 w 11185499"/>
              <a:gd name="connsiteY1093" fmla="*/ 4386470 h 6144202"/>
              <a:gd name="connsiteX1094" fmla="*/ 6970644 w 11185499"/>
              <a:gd name="connsiteY1094" fmla="*/ 4651513 h 6144202"/>
              <a:gd name="connsiteX1095" fmla="*/ 7076661 w 11185499"/>
              <a:gd name="connsiteY1095" fmla="*/ 4757531 h 6144202"/>
              <a:gd name="connsiteX1096" fmla="*/ 8613913 w 11185499"/>
              <a:gd name="connsiteY1096" fmla="*/ 4200939 h 6144202"/>
              <a:gd name="connsiteX1097" fmla="*/ 8931966 w 11185499"/>
              <a:gd name="connsiteY1097" fmla="*/ 3326296 h 6144202"/>
              <a:gd name="connsiteX1098" fmla="*/ 8627166 w 11185499"/>
              <a:gd name="connsiteY1098" fmla="*/ 3286539 h 6144202"/>
              <a:gd name="connsiteX1099" fmla="*/ 7527235 w 11185499"/>
              <a:gd name="connsiteY1099" fmla="*/ 4333461 h 6144202"/>
              <a:gd name="connsiteX1100" fmla="*/ 7460974 w 11185499"/>
              <a:gd name="connsiteY1100" fmla="*/ 4704522 h 6144202"/>
              <a:gd name="connsiteX1101" fmla="*/ 7620000 w 11185499"/>
              <a:gd name="connsiteY1101" fmla="*/ 4850296 h 6144202"/>
              <a:gd name="connsiteX1102" fmla="*/ 8454887 w 11185499"/>
              <a:gd name="connsiteY1102" fmla="*/ 4638261 h 6144202"/>
              <a:gd name="connsiteX1103" fmla="*/ 8640418 w 11185499"/>
              <a:gd name="connsiteY1103" fmla="*/ 4426226 h 6144202"/>
              <a:gd name="connsiteX1104" fmla="*/ 8627166 w 11185499"/>
              <a:gd name="connsiteY1104" fmla="*/ 4572000 h 6144202"/>
              <a:gd name="connsiteX1105" fmla="*/ 8693426 w 11185499"/>
              <a:gd name="connsiteY1105" fmla="*/ 4638261 h 6144202"/>
              <a:gd name="connsiteX1106" fmla="*/ 8839200 w 11185499"/>
              <a:gd name="connsiteY1106" fmla="*/ 4850296 h 6144202"/>
              <a:gd name="connsiteX1107" fmla="*/ 9647583 w 11185499"/>
              <a:gd name="connsiteY1107" fmla="*/ 4174435 h 6144202"/>
              <a:gd name="connsiteX1108" fmla="*/ 9700592 w 11185499"/>
              <a:gd name="connsiteY1108" fmla="*/ 3988905 h 6144202"/>
              <a:gd name="connsiteX1109" fmla="*/ 9621079 w 11185499"/>
              <a:gd name="connsiteY1109" fmla="*/ 3962400 h 6144202"/>
              <a:gd name="connsiteX1110" fmla="*/ 9329531 w 11185499"/>
              <a:gd name="connsiteY1110" fmla="*/ 4227444 h 6144202"/>
              <a:gd name="connsiteX1111" fmla="*/ 9077739 w 11185499"/>
              <a:gd name="connsiteY1111" fmla="*/ 4651513 h 6144202"/>
              <a:gd name="connsiteX1112" fmla="*/ 9037983 w 11185499"/>
              <a:gd name="connsiteY1112" fmla="*/ 4797287 h 6144202"/>
              <a:gd name="connsiteX1113" fmla="*/ 9130748 w 11185499"/>
              <a:gd name="connsiteY1113" fmla="*/ 4810539 h 6144202"/>
              <a:gd name="connsiteX1114" fmla="*/ 9475305 w 11185499"/>
              <a:gd name="connsiteY1114" fmla="*/ 4651513 h 6144202"/>
              <a:gd name="connsiteX1115" fmla="*/ 9912626 w 11185499"/>
              <a:gd name="connsiteY1115" fmla="*/ 4306957 h 6144202"/>
              <a:gd name="connsiteX1116" fmla="*/ 9965635 w 11185499"/>
              <a:gd name="connsiteY1116" fmla="*/ 4108174 h 6144202"/>
              <a:gd name="connsiteX1117" fmla="*/ 9952383 w 11185499"/>
              <a:gd name="connsiteY1117" fmla="*/ 4028661 h 6144202"/>
              <a:gd name="connsiteX1118" fmla="*/ 9157253 w 11185499"/>
              <a:gd name="connsiteY1118" fmla="*/ 3935896 h 6144202"/>
              <a:gd name="connsiteX1119" fmla="*/ 6334539 w 11185499"/>
              <a:gd name="connsiteY1119" fmla="*/ 4253948 h 6144202"/>
              <a:gd name="connsiteX1120" fmla="*/ 6294783 w 11185499"/>
              <a:gd name="connsiteY1120" fmla="*/ 4306957 h 6144202"/>
              <a:gd name="connsiteX1121" fmla="*/ 6877879 w 11185499"/>
              <a:gd name="connsiteY1121" fmla="*/ 4214191 h 6144202"/>
              <a:gd name="connsiteX1122" fmla="*/ 8931966 w 11185499"/>
              <a:gd name="connsiteY1122" fmla="*/ 3498574 h 6144202"/>
              <a:gd name="connsiteX1123" fmla="*/ 8640418 w 11185499"/>
              <a:gd name="connsiteY1123" fmla="*/ 3273287 h 6144202"/>
              <a:gd name="connsiteX1124" fmla="*/ 7765774 w 11185499"/>
              <a:gd name="connsiteY1124" fmla="*/ 3260035 h 6144202"/>
              <a:gd name="connsiteX1125" fmla="*/ 4691270 w 11185499"/>
              <a:gd name="connsiteY1125" fmla="*/ 3485322 h 6144202"/>
              <a:gd name="connsiteX1126" fmla="*/ 4147931 w 11185499"/>
              <a:gd name="connsiteY1126" fmla="*/ 3935896 h 6144202"/>
              <a:gd name="connsiteX1127" fmla="*/ 4214192 w 11185499"/>
              <a:gd name="connsiteY1127" fmla="*/ 4890052 h 6144202"/>
              <a:gd name="connsiteX1128" fmla="*/ 4518992 w 11185499"/>
              <a:gd name="connsiteY1128" fmla="*/ 4982818 h 6144202"/>
              <a:gd name="connsiteX1129" fmla="*/ 5062331 w 11185499"/>
              <a:gd name="connsiteY1129" fmla="*/ 4903305 h 6144202"/>
              <a:gd name="connsiteX1130" fmla="*/ 6639339 w 11185499"/>
              <a:gd name="connsiteY1130" fmla="*/ 4465983 h 6144202"/>
              <a:gd name="connsiteX1131" fmla="*/ 7169426 w 11185499"/>
              <a:gd name="connsiteY1131" fmla="*/ 3882887 h 6144202"/>
              <a:gd name="connsiteX1132" fmla="*/ 7195931 w 11185499"/>
              <a:gd name="connsiteY1132" fmla="*/ 3684105 h 6144202"/>
              <a:gd name="connsiteX1133" fmla="*/ 6546574 w 11185499"/>
              <a:gd name="connsiteY1133" fmla="*/ 3816626 h 6144202"/>
              <a:gd name="connsiteX1134" fmla="*/ 6506818 w 11185499"/>
              <a:gd name="connsiteY1134" fmla="*/ 3882887 h 614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1185499" h="6144202">
                <a:moveTo>
                  <a:pt x="2226366" y="238539"/>
                </a:moveTo>
                <a:cubicBezTo>
                  <a:pt x="2204279" y="251791"/>
                  <a:pt x="2182621" y="265787"/>
                  <a:pt x="2160105" y="278296"/>
                </a:cubicBezTo>
                <a:cubicBezTo>
                  <a:pt x="2142836" y="287890"/>
                  <a:pt x="2123533" y="293842"/>
                  <a:pt x="2107096" y="304800"/>
                </a:cubicBezTo>
                <a:cubicBezTo>
                  <a:pt x="2096700" y="311731"/>
                  <a:pt x="2090348" y="323500"/>
                  <a:pt x="2080592" y="331305"/>
                </a:cubicBezTo>
                <a:cubicBezTo>
                  <a:pt x="2043894" y="360663"/>
                  <a:pt x="2043068" y="357065"/>
                  <a:pt x="2001079" y="371061"/>
                </a:cubicBezTo>
                <a:cubicBezTo>
                  <a:pt x="1933921" y="438216"/>
                  <a:pt x="2020834" y="359208"/>
                  <a:pt x="1934818" y="410818"/>
                </a:cubicBezTo>
                <a:cubicBezTo>
                  <a:pt x="1924104" y="417246"/>
                  <a:pt x="1918069" y="429517"/>
                  <a:pt x="1908313" y="437322"/>
                </a:cubicBezTo>
                <a:cubicBezTo>
                  <a:pt x="1895876" y="447271"/>
                  <a:pt x="1880543" y="453338"/>
                  <a:pt x="1868557" y="463826"/>
                </a:cubicBezTo>
                <a:cubicBezTo>
                  <a:pt x="1845050" y="484395"/>
                  <a:pt x="1827285" y="511345"/>
                  <a:pt x="1802296" y="530087"/>
                </a:cubicBezTo>
                <a:cubicBezTo>
                  <a:pt x="1784626" y="543339"/>
                  <a:pt x="1764905" y="554226"/>
                  <a:pt x="1749287" y="569844"/>
                </a:cubicBezTo>
                <a:cubicBezTo>
                  <a:pt x="1738025" y="581106"/>
                  <a:pt x="1732979" y="597365"/>
                  <a:pt x="1722783" y="609600"/>
                </a:cubicBezTo>
                <a:cubicBezTo>
                  <a:pt x="1710785" y="623998"/>
                  <a:pt x="1693919" y="634106"/>
                  <a:pt x="1683026" y="649357"/>
                </a:cubicBezTo>
                <a:cubicBezTo>
                  <a:pt x="1671544" y="665432"/>
                  <a:pt x="1667480" y="685928"/>
                  <a:pt x="1656522" y="702365"/>
                </a:cubicBezTo>
                <a:cubicBezTo>
                  <a:pt x="1649591" y="712761"/>
                  <a:pt x="1638149" y="719384"/>
                  <a:pt x="1630018" y="728870"/>
                </a:cubicBezTo>
                <a:cubicBezTo>
                  <a:pt x="1611610" y="750346"/>
                  <a:pt x="1592195" y="771268"/>
                  <a:pt x="1577009" y="795131"/>
                </a:cubicBezTo>
                <a:cubicBezTo>
                  <a:pt x="1561100" y="820131"/>
                  <a:pt x="1551644" y="848740"/>
                  <a:pt x="1537253" y="874644"/>
                </a:cubicBezTo>
                <a:cubicBezTo>
                  <a:pt x="1489869" y="959934"/>
                  <a:pt x="1530175" y="864064"/>
                  <a:pt x="1484244" y="967409"/>
                </a:cubicBezTo>
                <a:cubicBezTo>
                  <a:pt x="1474583" y="989147"/>
                  <a:pt x="1470207" y="1013410"/>
                  <a:pt x="1457739" y="1033670"/>
                </a:cubicBezTo>
                <a:cubicBezTo>
                  <a:pt x="1434588" y="1071291"/>
                  <a:pt x="1378226" y="1139687"/>
                  <a:pt x="1378226" y="1139687"/>
                </a:cubicBezTo>
                <a:cubicBezTo>
                  <a:pt x="1373809" y="1152939"/>
                  <a:pt x="1368812" y="1166012"/>
                  <a:pt x="1364974" y="1179444"/>
                </a:cubicBezTo>
                <a:cubicBezTo>
                  <a:pt x="1359971" y="1196956"/>
                  <a:pt x="1358117" y="1215398"/>
                  <a:pt x="1351722" y="1232452"/>
                </a:cubicBezTo>
                <a:cubicBezTo>
                  <a:pt x="1344786" y="1250949"/>
                  <a:pt x="1332555" y="1267119"/>
                  <a:pt x="1325218" y="1285461"/>
                </a:cubicBezTo>
                <a:cubicBezTo>
                  <a:pt x="1314842" y="1311401"/>
                  <a:pt x="1307548" y="1338470"/>
                  <a:pt x="1298713" y="1364974"/>
                </a:cubicBezTo>
                <a:cubicBezTo>
                  <a:pt x="1294296" y="1378226"/>
                  <a:pt x="1288201" y="1391033"/>
                  <a:pt x="1285461" y="1404731"/>
                </a:cubicBezTo>
                <a:cubicBezTo>
                  <a:pt x="1280421" y="1429933"/>
                  <a:pt x="1272540" y="1483582"/>
                  <a:pt x="1258957" y="1510748"/>
                </a:cubicBezTo>
                <a:cubicBezTo>
                  <a:pt x="1251834" y="1524994"/>
                  <a:pt x="1241288" y="1537253"/>
                  <a:pt x="1232453" y="1550505"/>
                </a:cubicBezTo>
                <a:cubicBezTo>
                  <a:pt x="1228035" y="1577009"/>
                  <a:pt x="1225029" y="1603788"/>
                  <a:pt x="1219200" y="1630018"/>
                </a:cubicBezTo>
                <a:cubicBezTo>
                  <a:pt x="1216170" y="1643654"/>
                  <a:pt x="1209785" y="1656343"/>
                  <a:pt x="1205948" y="1669774"/>
                </a:cubicBezTo>
                <a:cubicBezTo>
                  <a:pt x="1200944" y="1687287"/>
                  <a:pt x="1197930" y="1705338"/>
                  <a:pt x="1192696" y="1722783"/>
                </a:cubicBezTo>
                <a:cubicBezTo>
                  <a:pt x="1184668" y="1749543"/>
                  <a:pt x="1175027" y="1775792"/>
                  <a:pt x="1166192" y="1802296"/>
                </a:cubicBezTo>
                <a:cubicBezTo>
                  <a:pt x="1161775" y="1815548"/>
                  <a:pt x="1155678" y="1828354"/>
                  <a:pt x="1152939" y="1842052"/>
                </a:cubicBezTo>
                <a:cubicBezTo>
                  <a:pt x="1148522" y="1864139"/>
                  <a:pt x="1146810" y="1886944"/>
                  <a:pt x="1139687" y="1908313"/>
                </a:cubicBezTo>
                <a:cubicBezTo>
                  <a:pt x="1133440" y="1927054"/>
                  <a:pt x="1119430" y="1942581"/>
                  <a:pt x="1113183" y="1961322"/>
                </a:cubicBezTo>
                <a:cubicBezTo>
                  <a:pt x="1101664" y="1995879"/>
                  <a:pt x="1100208" y="2033518"/>
                  <a:pt x="1086679" y="2067339"/>
                </a:cubicBezTo>
                <a:lnTo>
                  <a:pt x="1060174" y="2133600"/>
                </a:lnTo>
                <a:cubicBezTo>
                  <a:pt x="1055757" y="2155687"/>
                  <a:pt x="1052848" y="2178130"/>
                  <a:pt x="1046922" y="2199861"/>
                </a:cubicBezTo>
                <a:cubicBezTo>
                  <a:pt x="1039571" y="2226815"/>
                  <a:pt x="1027194" y="2252270"/>
                  <a:pt x="1020418" y="2279374"/>
                </a:cubicBezTo>
                <a:cubicBezTo>
                  <a:pt x="978990" y="2445090"/>
                  <a:pt x="1031938" y="2239057"/>
                  <a:pt x="993913" y="2372139"/>
                </a:cubicBezTo>
                <a:cubicBezTo>
                  <a:pt x="988909" y="2389652"/>
                  <a:pt x="985895" y="2407703"/>
                  <a:pt x="980661" y="2425148"/>
                </a:cubicBezTo>
                <a:cubicBezTo>
                  <a:pt x="972633" y="2451908"/>
                  <a:pt x="954157" y="2504661"/>
                  <a:pt x="954157" y="2504661"/>
                </a:cubicBezTo>
                <a:cubicBezTo>
                  <a:pt x="902086" y="2817092"/>
                  <a:pt x="930209" y="2618553"/>
                  <a:pt x="954157" y="3313044"/>
                </a:cubicBezTo>
                <a:cubicBezTo>
                  <a:pt x="954962" y="3336384"/>
                  <a:pt x="987600" y="3390027"/>
                  <a:pt x="993913" y="3405809"/>
                </a:cubicBezTo>
                <a:cubicBezTo>
                  <a:pt x="1004289" y="3431749"/>
                  <a:pt x="1004921" y="3462076"/>
                  <a:pt x="1020418" y="3485322"/>
                </a:cubicBezTo>
                <a:lnTo>
                  <a:pt x="1073426" y="3564835"/>
                </a:lnTo>
                <a:cubicBezTo>
                  <a:pt x="1161774" y="3560418"/>
                  <a:pt x="1250553" y="3561352"/>
                  <a:pt x="1338470" y="3551583"/>
                </a:cubicBezTo>
                <a:cubicBezTo>
                  <a:pt x="1435214" y="3540834"/>
                  <a:pt x="1436829" y="3512750"/>
                  <a:pt x="1524000" y="3472070"/>
                </a:cubicBezTo>
                <a:cubicBezTo>
                  <a:pt x="1558202" y="3456109"/>
                  <a:pt x="1595816" y="3448274"/>
                  <a:pt x="1630018" y="3432313"/>
                </a:cubicBezTo>
                <a:cubicBezTo>
                  <a:pt x="1754773" y="3374094"/>
                  <a:pt x="1694873" y="3385449"/>
                  <a:pt x="1815548" y="3313044"/>
                </a:cubicBezTo>
                <a:cubicBezTo>
                  <a:pt x="1918180" y="3251465"/>
                  <a:pt x="1919027" y="3273006"/>
                  <a:pt x="2014331" y="3207026"/>
                </a:cubicBezTo>
                <a:cubicBezTo>
                  <a:pt x="2095764" y="3150649"/>
                  <a:pt x="2089434" y="3138108"/>
                  <a:pt x="2160105" y="3074505"/>
                </a:cubicBezTo>
                <a:cubicBezTo>
                  <a:pt x="2181129" y="3055583"/>
                  <a:pt x="2203194" y="3037717"/>
                  <a:pt x="2226366" y="3021496"/>
                </a:cubicBezTo>
                <a:cubicBezTo>
                  <a:pt x="2247467" y="3006725"/>
                  <a:pt x="2272165" y="2997385"/>
                  <a:pt x="2292626" y="2981739"/>
                </a:cubicBezTo>
                <a:cubicBezTo>
                  <a:pt x="2347438" y="2939824"/>
                  <a:pt x="2394240" y="2887494"/>
                  <a:pt x="2451653" y="2849218"/>
                </a:cubicBezTo>
                <a:cubicBezTo>
                  <a:pt x="2586463" y="2759344"/>
                  <a:pt x="2485283" y="2834307"/>
                  <a:pt x="2570922" y="2756452"/>
                </a:cubicBezTo>
                <a:cubicBezTo>
                  <a:pt x="2605668" y="2724865"/>
                  <a:pt x="2645209" y="2698302"/>
                  <a:pt x="2676939" y="2663687"/>
                </a:cubicBezTo>
                <a:cubicBezTo>
                  <a:pt x="2694344" y="2644700"/>
                  <a:pt x="2700605" y="2617539"/>
                  <a:pt x="2716696" y="2597426"/>
                </a:cubicBezTo>
                <a:cubicBezTo>
                  <a:pt x="2736209" y="2573035"/>
                  <a:pt x="2761946" y="2554278"/>
                  <a:pt x="2782957" y="2531165"/>
                </a:cubicBezTo>
                <a:cubicBezTo>
                  <a:pt x="2873623" y="2431433"/>
                  <a:pt x="2826376" y="2476433"/>
                  <a:pt x="2902226" y="2372139"/>
                </a:cubicBezTo>
                <a:cubicBezTo>
                  <a:pt x="3012336" y="2220737"/>
                  <a:pt x="2897649" y="2397284"/>
                  <a:pt x="3008244" y="2226365"/>
                </a:cubicBezTo>
                <a:cubicBezTo>
                  <a:pt x="3039533" y="2178009"/>
                  <a:pt x="3065029" y="2125565"/>
                  <a:pt x="3101009" y="2080591"/>
                </a:cubicBezTo>
                <a:cubicBezTo>
                  <a:pt x="3198318" y="1958957"/>
                  <a:pt x="3110849" y="2072214"/>
                  <a:pt x="3207026" y="1934818"/>
                </a:cubicBezTo>
                <a:cubicBezTo>
                  <a:pt x="3219692" y="1916723"/>
                  <a:pt x="3235419" y="1900749"/>
                  <a:pt x="3246783" y="1881809"/>
                </a:cubicBezTo>
                <a:cubicBezTo>
                  <a:pt x="3334817" y="1735086"/>
                  <a:pt x="3233518" y="1868573"/>
                  <a:pt x="3339548" y="1722783"/>
                </a:cubicBezTo>
                <a:cubicBezTo>
                  <a:pt x="3356185" y="1699908"/>
                  <a:pt x="3377191" y="1680269"/>
                  <a:pt x="3392557" y="1656522"/>
                </a:cubicBezTo>
                <a:cubicBezTo>
                  <a:pt x="3425895" y="1604999"/>
                  <a:pt x="3462531" y="1554475"/>
                  <a:pt x="3485322" y="1497496"/>
                </a:cubicBezTo>
                <a:cubicBezTo>
                  <a:pt x="3494157" y="1475409"/>
                  <a:pt x="3499765" y="1451739"/>
                  <a:pt x="3511826" y="1431235"/>
                </a:cubicBezTo>
                <a:cubicBezTo>
                  <a:pt x="3544128" y="1376322"/>
                  <a:pt x="3617844" y="1272209"/>
                  <a:pt x="3617844" y="1272209"/>
                </a:cubicBezTo>
                <a:cubicBezTo>
                  <a:pt x="3626679" y="1245705"/>
                  <a:pt x="3631854" y="1217684"/>
                  <a:pt x="3644348" y="1192696"/>
                </a:cubicBezTo>
                <a:cubicBezTo>
                  <a:pt x="3654226" y="1172941"/>
                  <a:pt x="3672399" y="1158417"/>
                  <a:pt x="3684105" y="1139687"/>
                </a:cubicBezTo>
                <a:cubicBezTo>
                  <a:pt x="3694575" y="1122935"/>
                  <a:pt x="3700445" y="1103618"/>
                  <a:pt x="3710609" y="1086678"/>
                </a:cubicBezTo>
                <a:cubicBezTo>
                  <a:pt x="3726998" y="1059363"/>
                  <a:pt x="3745948" y="1033669"/>
                  <a:pt x="3763618" y="1007165"/>
                </a:cubicBezTo>
                <a:cubicBezTo>
                  <a:pt x="3768035" y="985078"/>
                  <a:pt x="3768505" y="961818"/>
                  <a:pt x="3776870" y="940905"/>
                </a:cubicBezTo>
                <a:cubicBezTo>
                  <a:pt x="3835071" y="795402"/>
                  <a:pt x="3813551" y="969539"/>
                  <a:pt x="3856383" y="755374"/>
                </a:cubicBezTo>
                <a:lnTo>
                  <a:pt x="3882887" y="622852"/>
                </a:lnTo>
                <a:cubicBezTo>
                  <a:pt x="3874052" y="565426"/>
                  <a:pt x="3910933" y="470576"/>
                  <a:pt x="3856383" y="450574"/>
                </a:cubicBezTo>
                <a:cubicBezTo>
                  <a:pt x="3610666" y="360478"/>
                  <a:pt x="3531109" y="460810"/>
                  <a:pt x="3366053" y="543339"/>
                </a:cubicBezTo>
                <a:cubicBezTo>
                  <a:pt x="3335963" y="558384"/>
                  <a:pt x="3304787" y="571283"/>
                  <a:pt x="3273287" y="583096"/>
                </a:cubicBezTo>
                <a:cubicBezTo>
                  <a:pt x="2994601" y="687603"/>
                  <a:pt x="3348259" y="524667"/>
                  <a:pt x="2902226" y="755374"/>
                </a:cubicBezTo>
                <a:cubicBezTo>
                  <a:pt x="2858359" y="778064"/>
                  <a:pt x="2813879" y="799548"/>
                  <a:pt x="2769705" y="821635"/>
                </a:cubicBezTo>
                <a:cubicBezTo>
                  <a:pt x="2725531" y="843722"/>
                  <a:pt x="2678276" y="860501"/>
                  <a:pt x="2637183" y="887896"/>
                </a:cubicBezTo>
                <a:cubicBezTo>
                  <a:pt x="2597426" y="914400"/>
                  <a:pt x="2558432" y="942085"/>
                  <a:pt x="2517913" y="967409"/>
                </a:cubicBezTo>
                <a:cubicBezTo>
                  <a:pt x="2487712" y="986284"/>
                  <a:pt x="2453950" y="999471"/>
                  <a:pt x="2425148" y="1020418"/>
                </a:cubicBezTo>
                <a:cubicBezTo>
                  <a:pt x="2356523" y="1070328"/>
                  <a:pt x="2293624" y="1127707"/>
                  <a:pt x="2226366" y="1179444"/>
                </a:cubicBezTo>
                <a:cubicBezTo>
                  <a:pt x="2151493" y="1237038"/>
                  <a:pt x="2052649" y="1301249"/>
                  <a:pt x="1987826" y="1378226"/>
                </a:cubicBezTo>
                <a:cubicBezTo>
                  <a:pt x="1937165" y="1438386"/>
                  <a:pt x="1897667" y="1508143"/>
                  <a:pt x="1842053" y="1563757"/>
                </a:cubicBezTo>
                <a:cubicBezTo>
                  <a:pt x="1726195" y="1679615"/>
                  <a:pt x="1791048" y="1609049"/>
                  <a:pt x="1643270" y="1802296"/>
                </a:cubicBezTo>
                <a:cubicBezTo>
                  <a:pt x="1629853" y="1819841"/>
                  <a:pt x="1617073" y="1837870"/>
                  <a:pt x="1603513" y="1855305"/>
                </a:cubicBezTo>
                <a:cubicBezTo>
                  <a:pt x="1586148" y="1877632"/>
                  <a:pt x="1550505" y="1921565"/>
                  <a:pt x="1550505" y="1921565"/>
                </a:cubicBezTo>
                <a:cubicBezTo>
                  <a:pt x="1546088" y="1939235"/>
                  <a:pt x="1544428" y="1957833"/>
                  <a:pt x="1537253" y="1974574"/>
                </a:cubicBezTo>
                <a:cubicBezTo>
                  <a:pt x="1530979" y="1989214"/>
                  <a:pt x="1495107" y="2017339"/>
                  <a:pt x="1510748" y="2014331"/>
                </a:cubicBezTo>
                <a:cubicBezTo>
                  <a:pt x="1637070" y="1990038"/>
                  <a:pt x="1758021" y="1943297"/>
                  <a:pt x="1881809" y="1908313"/>
                </a:cubicBezTo>
                <a:lnTo>
                  <a:pt x="2411896" y="1762539"/>
                </a:lnTo>
                <a:cubicBezTo>
                  <a:pt x="2544418" y="1731617"/>
                  <a:pt x="2675024" y="1690862"/>
                  <a:pt x="2809461" y="1669774"/>
                </a:cubicBezTo>
                <a:cubicBezTo>
                  <a:pt x="2901210" y="1655382"/>
                  <a:pt x="2994992" y="1660939"/>
                  <a:pt x="3087757" y="1656522"/>
                </a:cubicBezTo>
                <a:cubicBezTo>
                  <a:pt x="3215861" y="1643270"/>
                  <a:pt x="3344826" y="1636647"/>
                  <a:pt x="3472070" y="1616765"/>
                </a:cubicBezTo>
                <a:cubicBezTo>
                  <a:pt x="3817458" y="1562798"/>
                  <a:pt x="4051356" y="1481435"/>
                  <a:pt x="4399722" y="1444487"/>
                </a:cubicBezTo>
                <a:cubicBezTo>
                  <a:pt x="4535968" y="1430037"/>
                  <a:pt x="4673600" y="1435652"/>
                  <a:pt x="4810539" y="1431235"/>
                </a:cubicBezTo>
                <a:cubicBezTo>
                  <a:pt x="5107003" y="1381824"/>
                  <a:pt x="6020117" y="1238170"/>
                  <a:pt x="6361044" y="1152939"/>
                </a:cubicBezTo>
                <a:cubicBezTo>
                  <a:pt x="6431722" y="1135270"/>
                  <a:pt x="6502849" y="1119305"/>
                  <a:pt x="6573079" y="1099931"/>
                </a:cubicBezTo>
                <a:cubicBezTo>
                  <a:pt x="6630999" y="1083953"/>
                  <a:pt x="6687677" y="1063745"/>
                  <a:pt x="6745357" y="1046922"/>
                </a:cubicBezTo>
                <a:cubicBezTo>
                  <a:pt x="6809807" y="1028124"/>
                  <a:pt x="6939494" y="992479"/>
                  <a:pt x="7010400" y="980661"/>
                </a:cubicBezTo>
                <a:cubicBezTo>
                  <a:pt x="7049857" y="974085"/>
                  <a:pt x="7089913" y="971826"/>
                  <a:pt x="7129670" y="967409"/>
                </a:cubicBezTo>
                <a:cubicBezTo>
                  <a:pt x="7177671" y="951409"/>
                  <a:pt x="7271668" y="927652"/>
                  <a:pt x="7050157" y="927652"/>
                </a:cubicBezTo>
                <a:cubicBezTo>
                  <a:pt x="6829111" y="927652"/>
                  <a:pt x="6608418" y="945322"/>
                  <a:pt x="6387548" y="954157"/>
                </a:cubicBezTo>
                <a:cubicBezTo>
                  <a:pt x="6046407" y="1007461"/>
                  <a:pt x="5761799" y="1046472"/>
                  <a:pt x="5420139" y="1126435"/>
                </a:cubicBezTo>
                <a:cubicBezTo>
                  <a:pt x="3809711" y="1503342"/>
                  <a:pt x="5560692" y="1147046"/>
                  <a:pt x="4108174" y="1431235"/>
                </a:cubicBezTo>
                <a:cubicBezTo>
                  <a:pt x="3891722" y="1524000"/>
                  <a:pt x="3660752" y="1588371"/>
                  <a:pt x="3458818" y="1709531"/>
                </a:cubicBezTo>
                <a:lnTo>
                  <a:pt x="3193774" y="1868557"/>
                </a:lnTo>
                <a:cubicBezTo>
                  <a:pt x="3180169" y="1876838"/>
                  <a:pt x="3139291" y="1901125"/>
                  <a:pt x="3154018" y="1895061"/>
                </a:cubicBezTo>
                <a:cubicBezTo>
                  <a:pt x="3229114" y="1864139"/>
                  <a:pt x="3302260" y="1827978"/>
                  <a:pt x="3379305" y="1802296"/>
                </a:cubicBezTo>
                <a:cubicBezTo>
                  <a:pt x="3500407" y="1761929"/>
                  <a:pt x="3610730" y="1721555"/>
                  <a:pt x="3737113" y="1696278"/>
                </a:cubicBezTo>
                <a:cubicBezTo>
                  <a:pt x="4557392" y="1532222"/>
                  <a:pt x="4235642" y="1622860"/>
                  <a:pt x="5221357" y="1484244"/>
                </a:cubicBezTo>
                <a:cubicBezTo>
                  <a:pt x="5491754" y="1446219"/>
                  <a:pt x="5760278" y="1395896"/>
                  <a:pt x="6029739" y="1351722"/>
                </a:cubicBezTo>
                <a:cubicBezTo>
                  <a:pt x="6334539" y="1250122"/>
                  <a:pt x="6641417" y="1154556"/>
                  <a:pt x="6944139" y="1046922"/>
                </a:cubicBezTo>
                <a:cubicBezTo>
                  <a:pt x="7039233" y="1013111"/>
                  <a:pt x="7134807" y="977725"/>
                  <a:pt x="7222435" y="927652"/>
                </a:cubicBezTo>
                <a:cubicBezTo>
                  <a:pt x="7260403" y="905956"/>
                  <a:pt x="7281751" y="863055"/>
                  <a:pt x="7315200" y="834887"/>
                </a:cubicBezTo>
                <a:cubicBezTo>
                  <a:pt x="7525027" y="658191"/>
                  <a:pt x="7423426" y="783352"/>
                  <a:pt x="7513983" y="662609"/>
                </a:cubicBezTo>
                <a:cubicBezTo>
                  <a:pt x="7518400" y="649357"/>
                  <a:pt x="7533482" y="635346"/>
                  <a:pt x="7527235" y="622852"/>
                </a:cubicBezTo>
                <a:cubicBezTo>
                  <a:pt x="7496647" y="561677"/>
                  <a:pt x="7379752" y="574807"/>
                  <a:pt x="7341705" y="569844"/>
                </a:cubicBezTo>
                <a:cubicBezTo>
                  <a:pt x="7284091" y="562329"/>
                  <a:pt x="7227319" y="548266"/>
                  <a:pt x="7169426" y="543339"/>
                </a:cubicBezTo>
                <a:cubicBezTo>
                  <a:pt x="6811929" y="512914"/>
                  <a:pt x="6453732" y="491344"/>
                  <a:pt x="6096000" y="463826"/>
                </a:cubicBezTo>
                <a:cubicBezTo>
                  <a:pt x="5994317" y="456004"/>
                  <a:pt x="5892800" y="446157"/>
                  <a:pt x="5791200" y="437322"/>
                </a:cubicBezTo>
                <a:lnTo>
                  <a:pt x="3551583" y="477078"/>
                </a:lnTo>
                <a:cubicBezTo>
                  <a:pt x="3247017" y="498398"/>
                  <a:pt x="4161799" y="503864"/>
                  <a:pt x="4465983" y="530087"/>
                </a:cubicBezTo>
                <a:cubicBezTo>
                  <a:pt x="5085602" y="583503"/>
                  <a:pt x="4995310" y="606315"/>
                  <a:pt x="5539409" y="689113"/>
                </a:cubicBezTo>
                <a:cubicBezTo>
                  <a:pt x="5665292" y="708269"/>
                  <a:pt x="6082325" y="714749"/>
                  <a:pt x="6109253" y="715618"/>
                </a:cubicBezTo>
                <a:lnTo>
                  <a:pt x="2663687" y="755374"/>
                </a:lnTo>
                <a:cubicBezTo>
                  <a:pt x="2632455" y="755842"/>
                  <a:pt x="2597706" y="752555"/>
                  <a:pt x="2570922" y="768626"/>
                </a:cubicBezTo>
                <a:cubicBezTo>
                  <a:pt x="2560208" y="775054"/>
                  <a:pt x="2585305" y="792101"/>
                  <a:pt x="2597426" y="795131"/>
                </a:cubicBezTo>
                <a:cubicBezTo>
                  <a:pt x="2640495" y="805898"/>
                  <a:pt x="2685774" y="803966"/>
                  <a:pt x="2729948" y="808383"/>
                </a:cubicBezTo>
                <a:cubicBezTo>
                  <a:pt x="2778539" y="821635"/>
                  <a:pt x="2826234" y="838776"/>
                  <a:pt x="2875722" y="848139"/>
                </a:cubicBezTo>
                <a:cubicBezTo>
                  <a:pt x="3343732" y="936681"/>
                  <a:pt x="3159967" y="873753"/>
                  <a:pt x="3710609" y="954157"/>
                </a:cubicBezTo>
                <a:lnTo>
                  <a:pt x="6215270" y="1338470"/>
                </a:lnTo>
                <a:cubicBezTo>
                  <a:pt x="6859072" y="1430716"/>
                  <a:pt x="7509265" y="1479185"/>
                  <a:pt x="8150087" y="1590261"/>
                </a:cubicBezTo>
                <a:cubicBezTo>
                  <a:pt x="9292049" y="1788201"/>
                  <a:pt x="8807901" y="1752654"/>
                  <a:pt x="9594574" y="1775791"/>
                </a:cubicBezTo>
                <a:lnTo>
                  <a:pt x="3511826" y="1789044"/>
                </a:lnTo>
                <a:cubicBezTo>
                  <a:pt x="3281747" y="1790845"/>
                  <a:pt x="3051878" y="1808234"/>
                  <a:pt x="2822713" y="1828800"/>
                </a:cubicBezTo>
                <a:cubicBezTo>
                  <a:pt x="2706975" y="1839187"/>
                  <a:pt x="2592720" y="1862355"/>
                  <a:pt x="2478157" y="1881809"/>
                </a:cubicBezTo>
                <a:cubicBezTo>
                  <a:pt x="2358571" y="1902116"/>
                  <a:pt x="2239800" y="1926990"/>
                  <a:pt x="2120348" y="1948070"/>
                </a:cubicBezTo>
                <a:cubicBezTo>
                  <a:pt x="2089588" y="1953498"/>
                  <a:pt x="2058455" y="1956572"/>
                  <a:pt x="2027583" y="1961322"/>
                </a:cubicBezTo>
                <a:cubicBezTo>
                  <a:pt x="2001026" y="1965408"/>
                  <a:pt x="1974574" y="1970157"/>
                  <a:pt x="1948070" y="1974574"/>
                </a:cubicBezTo>
                <a:cubicBezTo>
                  <a:pt x="1939235" y="1952487"/>
                  <a:pt x="1902535" y="1922586"/>
                  <a:pt x="1921566" y="1908313"/>
                </a:cubicBezTo>
                <a:cubicBezTo>
                  <a:pt x="1966247" y="1874802"/>
                  <a:pt x="2336312" y="1721175"/>
                  <a:pt x="2425148" y="1696278"/>
                </a:cubicBezTo>
                <a:cubicBezTo>
                  <a:pt x="3046291" y="1522200"/>
                  <a:pt x="3667487" y="1347530"/>
                  <a:pt x="4293705" y="1192696"/>
                </a:cubicBezTo>
                <a:cubicBezTo>
                  <a:pt x="4472068" y="1148595"/>
                  <a:pt x="4654402" y="1119928"/>
                  <a:pt x="4837044" y="1099931"/>
                </a:cubicBezTo>
                <a:cubicBezTo>
                  <a:pt x="5932586" y="979981"/>
                  <a:pt x="6219652" y="990233"/>
                  <a:pt x="7301948" y="954157"/>
                </a:cubicBezTo>
                <a:lnTo>
                  <a:pt x="10270435" y="980661"/>
                </a:lnTo>
                <a:cubicBezTo>
                  <a:pt x="10284403" y="980851"/>
                  <a:pt x="10244423" y="991414"/>
                  <a:pt x="10230679" y="993913"/>
                </a:cubicBezTo>
                <a:cubicBezTo>
                  <a:pt x="10195639" y="1000284"/>
                  <a:pt x="10159665" y="1000602"/>
                  <a:pt x="10124661" y="1007165"/>
                </a:cubicBezTo>
                <a:cubicBezTo>
                  <a:pt x="10018222" y="1027122"/>
                  <a:pt x="9914469" y="1063746"/>
                  <a:pt x="9806609" y="1073426"/>
                </a:cubicBezTo>
                <a:cubicBezTo>
                  <a:pt x="9568862" y="1094762"/>
                  <a:pt x="9329685" y="1097761"/>
                  <a:pt x="9090992" y="1099931"/>
                </a:cubicBezTo>
                <a:lnTo>
                  <a:pt x="5433392" y="1113183"/>
                </a:lnTo>
                <a:lnTo>
                  <a:pt x="10575235" y="1007165"/>
                </a:lnTo>
                <a:cubicBezTo>
                  <a:pt x="10685790" y="1004213"/>
                  <a:pt x="10919087" y="963109"/>
                  <a:pt x="11052313" y="940905"/>
                </a:cubicBezTo>
                <a:cubicBezTo>
                  <a:pt x="11025809" y="958574"/>
                  <a:pt x="10998896" y="975646"/>
                  <a:pt x="10972800" y="993913"/>
                </a:cubicBezTo>
                <a:cubicBezTo>
                  <a:pt x="10954706" y="1006579"/>
                  <a:pt x="10938969" y="1022712"/>
                  <a:pt x="10919792" y="1033670"/>
                </a:cubicBezTo>
                <a:cubicBezTo>
                  <a:pt x="10907663" y="1040601"/>
                  <a:pt x="10893497" y="1043194"/>
                  <a:pt x="10880035" y="1046922"/>
                </a:cubicBezTo>
                <a:cubicBezTo>
                  <a:pt x="9617896" y="1396437"/>
                  <a:pt x="10488485" y="1192437"/>
                  <a:pt x="9104244" y="1391478"/>
                </a:cubicBezTo>
                <a:cubicBezTo>
                  <a:pt x="8745546" y="1443056"/>
                  <a:pt x="8389428" y="1511565"/>
                  <a:pt x="8030818" y="1563757"/>
                </a:cubicBezTo>
                <a:cubicBezTo>
                  <a:pt x="7448461" y="1648513"/>
                  <a:pt x="6862016" y="1705548"/>
                  <a:pt x="6281531" y="1802296"/>
                </a:cubicBezTo>
                <a:cubicBezTo>
                  <a:pt x="5773416" y="1886982"/>
                  <a:pt x="6031258" y="1859984"/>
                  <a:pt x="5605670" y="1881809"/>
                </a:cubicBezTo>
                <a:lnTo>
                  <a:pt x="5367131" y="1895061"/>
                </a:lnTo>
                <a:lnTo>
                  <a:pt x="7805531" y="1802296"/>
                </a:lnTo>
                <a:cubicBezTo>
                  <a:pt x="8092661" y="1740452"/>
                  <a:pt x="8381475" y="1685964"/>
                  <a:pt x="8666922" y="1616765"/>
                </a:cubicBezTo>
                <a:cubicBezTo>
                  <a:pt x="9300301" y="1463218"/>
                  <a:pt x="9388539" y="1494825"/>
                  <a:pt x="9793357" y="1245705"/>
                </a:cubicBezTo>
                <a:cubicBezTo>
                  <a:pt x="9830978" y="1222553"/>
                  <a:pt x="9864035" y="1192696"/>
                  <a:pt x="9899374" y="1166191"/>
                </a:cubicBezTo>
                <a:cubicBezTo>
                  <a:pt x="9908209" y="1144104"/>
                  <a:pt x="9917526" y="1122205"/>
                  <a:pt x="9925879" y="1099931"/>
                </a:cubicBezTo>
                <a:cubicBezTo>
                  <a:pt x="9962739" y="1001640"/>
                  <a:pt x="9935304" y="1059901"/>
                  <a:pt x="9753600" y="1046922"/>
                </a:cubicBezTo>
                <a:cubicBezTo>
                  <a:pt x="9478953" y="1062527"/>
                  <a:pt x="8450069" y="1078798"/>
                  <a:pt x="8030818" y="1205948"/>
                </a:cubicBezTo>
                <a:cubicBezTo>
                  <a:pt x="7669641" y="1315485"/>
                  <a:pt x="7320313" y="1461460"/>
                  <a:pt x="6970644" y="1603513"/>
                </a:cubicBezTo>
                <a:cubicBezTo>
                  <a:pt x="6754550" y="1691301"/>
                  <a:pt x="6539403" y="1783553"/>
                  <a:pt x="6334539" y="1895061"/>
                </a:cubicBezTo>
                <a:cubicBezTo>
                  <a:pt x="6108598" y="2018041"/>
                  <a:pt x="5861850" y="2203048"/>
                  <a:pt x="5685183" y="2398644"/>
                </a:cubicBezTo>
                <a:cubicBezTo>
                  <a:pt x="5634241" y="2455043"/>
                  <a:pt x="5596835" y="2522331"/>
                  <a:pt x="5552661" y="2584174"/>
                </a:cubicBezTo>
                <a:cubicBezTo>
                  <a:pt x="5545692" y="2607404"/>
                  <a:pt x="5483623" y="2802635"/>
                  <a:pt x="5486400" y="2835965"/>
                </a:cubicBezTo>
                <a:cubicBezTo>
                  <a:pt x="5492095" y="2904305"/>
                  <a:pt x="5505789" y="2974978"/>
                  <a:pt x="5539409" y="3034748"/>
                </a:cubicBezTo>
                <a:cubicBezTo>
                  <a:pt x="5550452" y="3054380"/>
                  <a:pt x="5583583" y="3043583"/>
                  <a:pt x="5605670" y="3048000"/>
                </a:cubicBezTo>
                <a:cubicBezTo>
                  <a:pt x="6122505" y="3008244"/>
                  <a:pt x="6642776" y="3000296"/>
                  <a:pt x="7156174" y="2928731"/>
                </a:cubicBezTo>
                <a:cubicBezTo>
                  <a:pt x="7374929" y="2898238"/>
                  <a:pt x="7582980" y="2813750"/>
                  <a:pt x="7792279" y="2743200"/>
                </a:cubicBezTo>
                <a:cubicBezTo>
                  <a:pt x="8100882" y="2639176"/>
                  <a:pt x="8365589" y="2543529"/>
                  <a:pt x="8627166" y="2358887"/>
                </a:cubicBezTo>
                <a:cubicBezTo>
                  <a:pt x="8685914" y="2317418"/>
                  <a:pt x="8733183" y="2261704"/>
                  <a:pt x="8786192" y="2213113"/>
                </a:cubicBezTo>
                <a:cubicBezTo>
                  <a:pt x="8799444" y="2177774"/>
                  <a:pt x="8831048" y="2144492"/>
                  <a:pt x="8825948" y="2107096"/>
                </a:cubicBezTo>
                <a:cubicBezTo>
                  <a:pt x="8771085" y="1704768"/>
                  <a:pt x="8453047" y="1963478"/>
                  <a:pt x="8097079" y="2014331"/>
                </a:cubicBezTo>
                <a:cubicBezTo>
                  <a:pt x="7633720" y="2227226"/>
                  <a:pt x="7076797" y="2444618"/>
                  <a:pt x="6639339" y="2743200"/>
                </a:cubicBezTo>
                <a:cubicBezTo>
                  <a:pt x="6422046" y="2891511"/>
                  <a:pt x="6231510" y="3056906"/>
                  <a:pt x="6082748" y="3273287"/>
                </a:cubicBezTo>
                <a:cubicBezTo>
                  <a:pt x="6043576" y="3330264"/>
                  <a:pt x="6020905" y="3396974"/>
                  <a:pt x="5989983" y="3458818"/>
                </a:cubicBezTo>
                <a:cubicBezTo>
                  <a:pt x="6038574" y="3511827"/>
                  <a:pt x="6064095" y="3611872"/>
                  <a:pt x="6135757" y="3617844"/>
                </a:cubicBezTo>
                <a:cubicBezTo>
                  <a:pt x="6296326" y="3631225"/>
                  <a:pt x="6735361" y="3481622"/>
                  <a:pt x="6917635" y="3405809"/>
                </a:cubicBezTo>
                <a:cubicBezTo>
                  <a:pt x="7321443" y="3237854"/>
                  <a:pt x="7723275" y="3065109"/>
                  <a:pt x="8123583" y="2888974"/>
                </a:cubicBezTo>
                <a:cubicBezTo>
                  <a:pt x="8441660" y="2749020"/>
                  <a:pt x="8606314" y="2683881"/>
                  <a:pt x="8865705" y="2478157"/>
                </a:cubicBezTo>
                <a:cubicBezTo>
                  <a:pt x="8902496" y="2448978"/>
                  <a:pt x="8927548" y="2407478"/>
                  <a:pt x="8958470" y="2372139"/>
                </a:cubicBezTo>
                <a:cubicBezTo>
                  <a:pt x="8962887" y="2358887"/>
                  <a:pt x="8983850" y="2325452"/>
                  <a:pt x="8971722" y="2332383"/>
                </a:cubicBezTo>
                <a:cubicBezTo>
                  <a:pt x="8907751" y="2368938"/>
                  <a:pt x="8829105" y="2471108"/>
                  <a:pt x="8772939" y="2517913"/>
                </a:cubicBezTo>
                <a:cubicBezTo>
                  <a:pt x="8726782" y="2556377"/>
                  <a:pt x="8673668" y="2585884"/>
                  <a:pt x="8627166" y="2623931"/>
                </a:cubicBezTo>
                <a:cubicBezTo>
                  <a:pt x="8394929" y="2813943"/>
                  <a:pt x="7945134" y="3178821"/>
                  <a:pt x="7712766" y="3432313"/>
                </a:cubicBezTo>
                <a:cubicBezTo>
                  <a:pt x="7621395" y="3531990"/>
                  <a:pt x="7540681" y="3641137"/>
                  <a:pt x="7460974" y="3750365"/>
                </a:cubicBezTo>
                <a:cubicBezTo>
                  <a:pt x="7317517" y="3946955"/>
                  <a:pt x="7297401" y="3934156"/>
                  <a:pt x="7421218" y="3909391"/>
                </a:cubicBezTo>
                <a:cubicBezTo>
                  <a:pt x="7683076" y="3726090"/>
                  <a:pt x="7632321" y="3765829"/>
                  <a:pt x="8017566" y="3445565"/>
                </a:cubicBezTo>
                <a:cubicBezTo>
                  <a:pt x="8232001" y="3267300"/>
                  <a:pt x="8441393" y="3083055"/>
                  <a:pt x="8653670" y="2902226"/>
                </a:cubicBezTo>
                <a:cubicBezTo>
                  <a:pt x="8679934" y="2879853"/>
                  <a:pt x="8711404" y="2862723"/>
                  <a:pt x="8733183" y="2835965"/>
                </a:cubicBezTo>
                <a:cubicBezTo>
                  <a:pt x="8887792" y="2646017"/>
                  <a:pt x="9087478" y="2485181"/>
                  <a:pt x="9197009" y="2266122"/>
                </a:cubicBezTo>
                <a:cubicBezTo>
                  <a:pt x="9210261" y="2239618"/>
                  <a:pt x="9224731" y="2213688"/>
                  <a:pt x="9236766" y="2186609"/>
                </a:cubicBezTo>
                <a:cubicBezTo>
                  <a:pt x="9242439" y="2173844"/>
                  <a:pt x="9259415" y="2136516"/>
                  <a:pt x="9250018" y="2146852"/>
                </a:cubicBezTo>
                <a:cubicBezTo>
                  <a:pt x="8935868" y="2492416"/>
                  <a:pt x="9225988" y="2185930"/>
                  <a:pt x="9037983" y="2464905"/>
                </a:cubicBezTo>
                <a:cubicBezTo>
                  <a:pt x="8928356" y="2627577"/>
                  <a:pt x="8805085" y="2780698"/>
                  <a:pt x="8693426" y="2941983"/>
                </a:cubicBezTo>
                <a:cubicBezTo>
                  <a:pt x="8566504" y="3125315"/>
                  <a:pt x="8414860" y="3295683"/>
                  <a:pt x="8322366" y="3498574"/>
                </a:cubicBezTo>
                <a:lnTo>
                  <a:pt x="7911548" y="4399722"/>
                </a:lnTo>
                <a:cubicBezTo>
                  <a:pt x="7905380" y="4430562"/>
                  <a:pt x="7786356" y="4759442"/>
                  <a:pt x="7991061" y="4744278"/>
                </a:cubicBezTo>
                <a:cubicBezTo>
                  <a:pt x="8088875" y="4737032"/>
                  <a:pt x="8154089" y="4634595"/>
                  <a:pt x="8229600" y="4572000"/>
                </a:cubicBezTo>
                <a:cubicBezTo>
                  <a:pt x="8490027" y="4356120"/>
                  <a:pt x="8741625" y="4129805"/>
                  <a:pt x="8998226" y="3909391"/>
                </a:cubicBezTo>
                <a:cubicBezTo>
                  <a:pt x="9148379" y="3780413"/>
                  <a:pt x="9345972" y="3627270"/>
                  <a:pt x="9475305" y="3472070"/>
                </a:cubicBezTo>
                <a:cubicBezTo>
                  <a:pt x="9544344" y="3389223"/>
                  <a:pt x="9602328" y="3297618"/>
                  <a:pt x="9660835" y="3207026"/>
                </a:cubicBezTo>
                <a:cubicBezTo>
                  <a:pt x="9761706" y="3050839"/>
                  <a:pt x="9871550" y="2892406"/>
                  <a:pt x="9939131" y="2716696"/>
                </a:cubicBezTo>
                <a:cubicBezTo>
                  <a:pt x="9993460" y="2575442"/>
                  <a:pt x="10119517" y="2195017"/>
                  <a:pt x="10137913" y="2093844"/>
                </a:cubicBezTo>
                <a:cubicBezTo>
                  <a:pt x="10168673" y="1924665"/>
                  <a:pt x="10146076" y="1993926"/>
                  <a:pt x="10190922" y="1881809"/>
                </a:cubicBezTo>
                <a:cubicBezTo>
                  <a:pt x="10092825" y="1849110"/>
                  <a:pt x="10186384" y="1865653"/>
                  <a:pt x="10084905" y="2014331"/>
                </a:cubicBezTo>
                <a:cubicBezTo>
                  <a:pt x="9924519" y="2249315"/>
                  <a:pt x="9734064" y="2463421"/>
                  <a:pt x="9581322" y="2703444"/>
                </a:cubicBezTo>
                <a:cubicBezTo>
                  <a:pt x="9167768" y="3353314"/>
                  <a:pt x="8954958" y="3653194"/>
                  <a:pt x="8600661" y="4373218"/>
                </a:cubicBezTo>
                <a:cubicBezTo>
                  <a:pt x="8340063" y="4902820"/>
                  <a:pt x="8312676" y="5046599"/>
                  <a:pt x="8163339" y="5539409"/>
                </a:cubicBezTo>
                <a:cubicBezTo>
                  <a:pt x="8172174" y="5570331"/>
                  <a:pt x="8159558" y="5642990"/>
                  <a:pt x="8189844" y="5632174"/>
                </a:cubicBezTo>
                <a:cubicBezTo>
                  <a:pt x="8260442" y="5606960"/>
                  <a:pt x="8287234" y="5515819"/>
                  <a:pt x="8348870" y="5473148"/>
                </a:cubicBezTo>
                <a:lnTo>
                  <a:pt x="8693426" y="5234609"/>
                </a:lnTo>
                <a:cubicBezTo>
                  <a:pt x="8750852" y="5194852"/>
                  <a:pt x="8814927" y="5163296"/>
                  <a:pt x="8865705" y="5115339"/>
                </a:cubicBezTo>
                <a:cubicBezTo>
                  <a:pt x="8974837" y="5012270"/>
                  <a:pt x="9248885" y="4766078"/>
                  <a:pt x="9329531" y="4638261"/>
                </a:cubicBezTo>
                <a:cubicBezTo>
                  <a:pt x="9850143" y="3813140"/>
                  <a:pt x="9775664" y="3874863"/>
                  <a:pt x="10045148" y="3021496"/>
                </a:cubicBezTo>
                <a:cubicBezTo>
                  <a:pt x="10074523" y="2821747"/>
                  <a:pt x="10141663" y="2473897"/>
                  <a:pt x="10124661" y="2252870"/>
                </a:cubicBezTo>
                <a:cubicBezTo>
                  <a:pt x="10123439" y="2236990"/>
                  <a:pt x="10098157" y="2235200"/>
                  <a:pt x="10084905" y="2226365"/>
                </a:cubicBezTo>
                <a:cubicBezTo>
                  <a:pt x="10071653" y="2266122"/>
                  <a:pt x="10061858" y="2307203"/>
                  <a:pt x="10045148" y="2345635"/>
                </a:cubicBezTo>
                <a:cubicBezTo>
                  <a:pt x="10017579" y="2409044"/>
                  <a:pt x="9986443" y="2470993"/>
                  <a:pt x="9952383" y="2531165"/>
                </a:cubicBezTo>
                <a:cubicBezTo>
                  <a:pt x="9819861" y="2765287"/>
                  <a:pt x="9666142" y="2988619"/>
                  <a:pt x="9554818" y="3233531"/>
                </a:cubicBezTo>
                <a:cubicBezTo>
                  <a:pt x="9377013" y="3624702"/>
                  <a:pt x="9214694" y="3953666"/>
                  <a:pt x="9077739" y="4359965"/>
                </a:cubicBezTo>
                <a:cubicBezTo>
                  <a:pt x="9007189" y="4569264"/>
                  <a:pt x="8954052" y="4784035"/>
                  <a:pt x="8892209" y="4996070"/>
                </a:cubicBezTo>
                <a:cubicBezTo>
                  <a:pt x="8874545" y="5163875"/>
                  <a:pt x="8765376" y="5998110"/>
                  <a:pt x="8852453" y="6122505"/>
                </a:cubicBezTo>
                <a:cubicBezTo>
                  <a:pt x="8918947" y="6217496"/>
                  <a:pt x="9031004" y="5974443"/>
                  <a:pt x="9117496" y="5897218"/>
                </a:cubicBezTo>
                <a:cubicBezTo>
                  <a:pt x="9241183" y="5786783"/>
                  <a:pt x="9371309" y="5683161"/>
                  <a:pt x="9488557" y="5565913"/>
                </a:cubicBezTo>
                <a:cubicBezTo>
                  <a:pt x="9586614" y="5467856"/>
                  <a:pt x="9645180" y="5413067"/>
                  <a:pt x="9740348" y="5287618"/>
                </a:cubicBezTo>
                <a:cubicBezTo>
                  <a:pt x="9784783" y="5229045"/>
                  <a:pt x="9821792" y="5165130"/>
                  <a:pt x="9859618" y="5102087"/>
                </a:cubicBezTo>
                <a:cubicBezTo>
                  <a:pt x="9950177" y="4951155"/>
                  <a:pt x="9998133" y="4865233"/>
                  <a:pt x="10058400" y="4704522"/>
                </a:cubicBezTo>
                <a:cubicBezTo>
                  <a:pt x="10190570" y="4352069"/>
                  <a:pt x="10095145" y="4588436"/>
                  <a:pt x="10177670" y="4293705"/>
                </a:cubicBezTo>
                <a:cubicBezTo>
                  <a:pt x="10192736" y="4239898"/>
                  <a:pt x="10213009" y="4187687"/>
                  <a:pt x="10230679" y="4134678"/>
                </a:cubicBezTo>
                <a:cubicBezTo>
                  <a:pt x="10232302" y="4124941"/>
                  <a:pt x="10259619" y="3964836"/>
                  <a:pt x="10257183" y="3962400"/>
                </a:cubicBezTo>
                <a:cubicBezTo>
                  <a:pt x="10237428" y="3942645"/>
                  <a:pt x="10241237" y="4016047"/>
                  <a:pt x="10230679" y="4041913"/>
                </a:cubicBezTo>
                <a:cubicBezTo>
                  <a:pt x="10152863" y="4232563"/>
                  <a:pt x="9992139" y="4611757"/>
                  <a:pt x="9992139" y="4611757"/>
                </a:cubicBezTo>
                <a:cubicBezTo>
                  <a:pt x="9963688" y="4896269"/>
                  <a:pt x="10003952" y="4585931"/>
                  <a:pt x="9886122" y="5035826"/>
                </a:cubicBezTo>
                <a:cubicBezTo>
                  <a:pt x="9835407" y="5229464"/>
                  <a:pt x="9829269" y="5333542"/>
                  <a:pt x="9806609" y="5526157"/>
                </a:cubicBezTo>
                <a:cubicBezTo>
                  <a:pt x="9811026" y="5583583"/>
                  <a:pt x="9796028" y="5646002"/>
                  <a:pt x="9819861" y="5698435"/>
                </a:cubicBezTo>
                <a:cubicBezTo>
                  <a:pt x="9828036" y="5716419"/>
                  <a:pt x="9857276" y="5684059"/>
                  <a:pt x="9872870" y="5671931"/>
                </a:cubicBezTo>
                <a:cubicBezTo>
                  <a:pt x="9897526" y="5652754"/>
                  <a:pt x="9915560" y="5626166"/>
                  <a:pt x="9939131" y="5605670"/>
                </a:cubicBezTo>
                <a:cubicBezTo>
                  <a:pt x="10017235" y="5537754"/>
                  <a:pt x="10098157" y="5473148"/>
                  <a:pt x="10177670" y="5406887"/>
                </a:cubicBezTo>
                <a:cubicBezTo>
                  <a:pt x="10204174" y="5384800"/>
                  <a:pt x="10229108" y="5360679"/>
                  <a:pt x="10257183" y="5340626"/>
                </a:cubicBezTo>
                <a:cubicBezTo>
                  <a:pt x="10288105" y="5318539"/>
                  <a:pt x="10322026" y="5300140"/>
                  <a:pt x="10349948" y="5274365"/>
                </a:cubicBezTo>
                <a:cubicBezTo>
                  <a:pt x="10575959" y="5065739"/>
                  <a:pt x="10325225" y="5259775"/>
                  <a:pt x="10482470" y="5141844"/>
                </a:cubicBezTo>
                <a:cubicBezTo>
                  <a:pt x="10491305" y="5128592"/>
                  <a:pt x="10505850" y="5086469"/>
                  <a:pt x="10508974" y="5102087"/>
                </a:cubicBezTo>
                <a:cubicBezTo>
                  <a:pt x="10520856" y="5161498"/>
                  <a:pt x="10490190" y="5221935"/>
                  <a:pt x="10469218" y="5274365"/>
                </a:cubicBezTo>
                <a:cubicBezTo>
                  <a:pt x="10457346" y="5369341"/>
                  <a:pt x="10442713" y="5471186"/>
                  <a:pt x="10442713" y="5565913"/>
                </a:cubicBezTo>
                <a:cubicBezTo>
                  <a:pt x="10442713" y="5605914"/>
                  <a:pt x="10451548" y="5645426"/>
                  <a:pt x="10455966" y="5685183"/>
                </a:cubicBezTo>
                <a:cubicBezTo>
                  <a:pt x="10472180" y="5681130"/>
                  <a:pt x="10567060" y="5660288"/>
                  <a:pt x="10601739" y="5645426"/>
                </a:cubicBezTo>
                <a:cubicBezTo>
                  <a:pt x="10619897" y="5637644"/>
                  <a:pt x="10636251" y="5625858"/>
                  <a:pt x="10654748" y="5618922"/>
                </a:cubicBezTo>
                <a:cubicBezTo>
                  <a:pt x="10671802" y="5612527"/>
                  <a:pt x="10690244" y="5610674"/>
                  <a:pt x="10707757" y="5605670"/>
                </a:cubicBezTo>
                <a:cubicBezTo>
                  <a:pt x="10721188" y="5601833"/>
                  <a:pt x="10734261" y="5596835"/>
                  <a:pt x="10747513" y="5592418"/>
                </a:cubicBezTo>
                <a:cubicBezTo>
                  <a:pt x="10782852" y="5557079"/>
                  <a:pt x="10826294" y="5528303"/>
                  <a:pt x="10853531" y="5486400"/>
                </a:cubicBezTo>
                <a:lnTo>
                  <a:pt x="11025809" y="5221357"/>
                </a:lnTo>
                <a:cubicBezTo>
                  <a:pt x="11061148" y="5110922"/>
                  <a:pt x="11096909" y="5000621"/>
                  <a:pt x="11131826" y="4890052"/>
                </a:cubicBezTo>
                <a:cubicBezTo>
                  <a:pt x="11149919" y="4832758"/>
                  <a:pt x="11184835" y="4717774"/>
                  <a:pt x="11184835" y="4717774"/>
                </a:cubicBezTo>
                <a:cubicBezTo>
                  <a:pt x="11180418" y="4165600"/>
                  <a:pt x="11183413" y="3613317"/>
                  <a:pt x="11171583" y="3061252"/>
                </a:cubicBezTo>
                <a:cubicBezTo>
                  <a:pt x="11170151" y="2994420"/>
                  <a:pt x="11151958" y="2928962"/>
                  <a:pt x="11145079" y="2862470"/>
                </a:cubicBezTo>
                <a:cubicBezTo>
                  <a:pt x="11113331" y="2555580"/>
                  <a:pt x="11155091" y="2793264"/>
                  <a:pt x="11105322" y="2544418"/>
                </a:cubicBezTo>
                <a:cubicBezTo>
                  <a:pt x="11095841" y="2383242"/>
                  <a:pt x="11093442" y="2311216"/>
                  <a:pt x="11078818" y="2160105"/>
                </a:cubicBezTo>
                <a:cubicBezTo>
                  <a:pt x="11054145" y="1905155"/>
                  <a:pt x="11071975" y="1986960"/>
                  <a:pt x="11039061" y="1855305"/>
                </a:cubicBezTo>
                <a:cubicBezTo>
                  <a:pt x="10981635" y="1864140"/>
                  <a:pt x="10920013" y="1858521"/>
                  <a:pt x="10866783" y="1881809"/>
                </a:cubicBezTo>
                <a:cubicBezTo>
                  <a:pt x="10843185" y="1892133"/>
                  <a:pt x="10844431" y="1929083"/>
                  <a:pt x="10827026" y="1948070"/>
                </a:cubicBezTo>
                <a:cubicBezTo>
                  <a:pt x="10795296" y="1982685"/>
                  <a:pt x="10756348" y="2009913"/>
                  <a:pt x="10721009" y="2040835"/>
                </a:cubicBezTo>
                <a:cubicBezTo>
                  <a:pt x="10694505" y="2089426"/>
                  <a:pt x="10671565" y="2140139"/>
                  <a:pt x="10641496" y="2186609"/>
                </a:cubicBezTo>
                <a:cubicBezTo>
                  <a:pt x="10622753" y="2215575"/>
                  <a:pt x="10591304" y="2235592"/>
                  <a:pt x="10575235" y="2266122"/>
                </a:cubicBezTo>
                <a:cubicBezTo>
                  <a:pt x="10546579" y="2320568"/>
                  <a:pt x="10528431" y="2380030"/>
                  <a:pt x="10508974" y="2438400"/>
                </a:cubicBezTo>
                <a:cubicBezTo>
                  <a:pt x="10431835" y="2669817"/>
                  <a:pt x="10443360" y="2659802"/>
                  <a:pt x="10402957" y="2902226"/>
                </a:cubicBezTo>
                <a:cubicBezTo>
                  <a:pt x="10400930" y="2995474"/>
                  <a:pt x="10355798" y="3606940"/>
                  <a:pt x="10429461" y="3803374"/>
                </a:cubicBezTo>
                <a:cubicBezTo>
                  <a:pt x="10439866" y="3831120"/>
                  <a:pt x="10453972" y="3749271"/>
                  <a:pt x="10469218" y="3723861"/>
                </a:cubicBezTo>
                <a:cubicBezTo>
                  <a:pt x="10507044" y="3660818"/>
                  <a:pt x="10556631" y="3604591"/>
                  <a:pt x="10588487" y="3538331"/>
                </a:cubicBezTo>
                <a:cubicBezTo>
                  <a:pt x="10667405" y="3374182"/>
                  <a:pt x="10732143" y="3203559"/>
                  <a:pt x="10800522" y="3034748"/>
                </a:cubicBezTo>
                <a:cubicBezTo>
                  <a:pt x="10873512" y="2854554"/>
                  <a:pt x="11012557" y="2491409"/>
                  <a:pt x="11012557" y="2491409"/>
                </a:cubicBezTo>
                <a:cubicBezTo>
                  <a:pt x="11089228" y="1924044"/>
                  <a:pt x="11169081" y="1492310"/>
                  <a:pt x="11184835" y="940905"/>
                </a:cubicBezTo>
                <a:cubicBezTo>
                  <a:pt x="11189427" y="780194"/>
                  <a:pt x="11170062" y="458832"/>
                  <a:pt x="11131826" y="291548"/>
                </a:cubicBezTo>
                <a:cubicBezTo>
                  <a:pt x="11118116" y="231568"/>
                  <a:pt x="11086836" y="177003"/>
                  <a:pt x="11065566" y="119270"/>
                </a:cubicBezTo>
                <a:cubicBezTo>
                  <a:pt x="11055908" y="93054"/>
                  <a:pt x="11047896" y="66261"/>
                  <a:pt x="11039061" y="39757"/>
                </a:cubicBezTo>
                <a:cubicBezTo>
                  <a:pt x="10904907" y="58922"/>
                  <a:pt x="10918150" y="44460"/>
                  <a:pt x="10774018" y="159026"/>
                </a:cubicBezTo>
                <a:cubicBezTo>
                  <a:pt x="10580364" y="312956"/>
                  <a:pt x="10436467" y="434489"/>
                  <a:pt x="10296939" y="622852"/>
                </a:cubicBezTo>
                <a:cubicBezTo>
                  <a:pt x="10249538" y="686844"/>
                  <a:pt x="10209895" y="756262"/>
                  <a:pt x="10164418" y="821635"/>
                </a:cubicBezTo>
                <a:cubicBezTo>
                  <a:pt x="10139192" y="857898"/>
                  <a:pt x="10105135" y="888383"/>
                  <a:pt x="10084905" y="927652"/>
                </a:cubicBezTo>
                <a:cubicBezTo>
                  <a:pt x="10029651" y="1034909"/>
                  <a:pt x="9987722" y="1148522"/>
                  <a:pt x="9939131" y="1258957"/>
                </a:cubicBezTo>
                <a:cubicBezTo>
                  <a:pt x="9930296" y="1311966"/>
                  <a:pt x="9920598" y="1364838"/>
                  <a:pt x="9912626" y="1417983"/>
                </a:cubicBezTo>
                <a:cubicBezTo>
                  <a:pt x="9893468" y="1545700"/>
                  <a:pt x="9920886" y="1491731"/>
                  <a:pt x="9872870" y="1563757"/>
                </a:cubicBezTo>
                <a:cubicBezTo>
                  <a:pt x="9881749" y="1643668"/>
                  <a:pt x="9864338" y="1798974"/>
                  <a:pt x="9992139" y="1603513"/>
                </a:cubicBezTo>
                <a:cubicBezTo>
                  <a:pt x="10045157" y="1522427"/>
                  <a:pt x="10073999" y="1427837"/>
                  <a:pt x="10111409" y="1338470"/>
                </a:cubicBezTo>
                <a:cubicBezTo>
                  <a:pt x="10209260" y="1104715"/>
                  <a:pt x="10210271" y="1094894"/>
                  <a:pt x="10270435" y="914400"/>
                </a:cubicBezTo>
                <a:cubicBezTo>
                  <a:pt x="10237207" y="670723"/>
                  <a:pt x="10283777" y="639502"/>
                  <a:pt x="10124661" y="490331"/>
                </a:cubicBezTo>
                <a:cubicBezTo>
                  <a:pt x="10094259" y="461829"/>
                  <a:pt x="10053983" y="446157"/>
                  <a:pt x="10018644" y="424070"/>
                </a:cubicBezTo>
                <a:cubicBezTo>
                  <a:pt x="9200298" y="478626"/>
                  <a:pt x="9445415" y="370583"/>
                  <a:pt x="8984974" y="583096"/>
                </a:cubicBezTo>
                <a:cubicBezTo>
                  <a:pt x="8949100" y="599653"/>
                  <a:pt x="8915176" y="620317"/>
                  <a:pt x="8878957" y="636105"/>
                </a:cubicBezTo>
                <a:cubicBezTo>
                  <a:pt x="8742834" y="695441"/>
                  <a:pt x="8468139" y="808383"/>
                  <a:pt x="8468139" y="808383"/>
                </a:cubicBezTo>
                <a:cubicBezTo>
                  <a:pt x="8380299" y="940143"/>
                  <a:pt x="8558151" y="677508"/>
                  <a:pt x="8322366" y="980661"/>
                </a:cubicBezTo>
                <a:cubicBezTo>
                  <a:pt x="8262157" y="1058072"/>
                  <a:pt x="8242639" y="1116976"/>
                  <a:pt x="8203096" y="1205948"/>
                </a:cubicBezTo>
                <a:cubicBezTo>
                  <a:pt x="8207513" y="1276626"/>
                  <a:pt x="8194876" y="1350500"/>
                  <a:pt x="8216348" y="1417983"/>
                </a:cubicBezTo>
                <a:cubicBezTo>
                  <a:pt x="8227713" y="1453701"/>
                  <a:pt x="8262019" y="1481381"/>
                  <a:pt x="8295861" y="1497496"/>
                </a:cubicBezTo>
                <a:cubicBezTo>
                  <a:pt x="8429967" y="1561356"/>
                  <a:pt x="8742573" y="1578052"/>
                  <a:pt x="8852453" y="1590261"/>
                </a:cubicBezTo>
                <a:cubicBezTo>
                  <a:pt x="9257046" y="1489113"/>
                  <a:pt x="9526479" y="1539087"/>
                  <a:pt x="9780105" y="1285461"/>
                </a:cubicBezTo>
                <a:cubicBezTo>
                  <a:pt x="9846513" y="1219053"/>
                  <a:pt x="9903792" y="1144104"/>
                  <a:pt x="9965635" y="1073426"/>
                </a:cubicBezTo>
                <a:cubicBezTo>
                  <a:pt x="9992139" y="993913"/>
                  <a:pt x="10040624" y="918579"/>
                  <a:pt x="10045148" y="834887"/>
                </a:cubicBezTo>
                <a:cubicBezTo>
                  <a:pt x="10053427" y="681728"/>
                  <a:pt x="9990983" y="542183"/>
                  <a:pt x="9886122" y="437322"/>
                </a:cubicBezTo>
                <a:cubicBezTo>
                  <a:pt x="9847994" y="399194"/>
                  <a:pt x="9803989" y="363753"/>
                  <a:pt x="9753600" y="344557"/>
                </a:cubicBezTo>
                <a:cubicBezTo>
                  <a:pt x="9708005" y="327187"/>
                  <a:pt x="9656417" y="335722"/>
                  <a:pt x="9607826" y="331305"/>
                </a:cubicBezTo>
                <a:cubicBezTo>
                  <a:pt x="9356035" y="357809"/>
                  <a:pt x="9102275" y="369708"/>
                  <a:pt x="8852453" y="410818"/>
                </a:cubicBezTo>
                <a:cubicBezTo>
                  <a:pt x="8674155" y="440158"/>
                  <a:pt x="8461773" y="541815"/>
                  <a:pt x="8309113" y="636105"/>
                </a:cubicBezTo>
                <a:cubicBezTo>
                  <a:pt x="8239205" y="679284"/>
                  <a:pt x="8176592" y="733287"/>
                  <a:pt x="8110331" y="781878"/>
                </a:cubicBezTo>
                <a:cubicBezTo>
                  <a:pt x="8098074" y="803940"/>
                  <a:pt x="8039781" y="891610"/>
                  <a:pt x="8030818" y="940905"/>
                </a:cubicBezTo>
                <a:cubicBezTo>
                  <a:pt x="8024447" y="975945"/>
                  <a:pt x="8021983" y="1011583"/>
                  <a:pt x="8017566" y="1046922"/>
                </a:cubicBezTo>
                <a:cubicBezTo>
                  <a:pt x="8048488" y="1086678"/>
                  <a:pt x="8060471" y="1173314"/>
                  <a:pt x="8110331" y="1166191"/>
                </a:cubicBezTo>
                <a:cubicBezTo>
                  <a:pt x="8438689" y="1119283"/>
                  <a:pt x="8485702" y="1055864"/>
                  <a:pt x="8640418" y="901148"/>
                </a:cubicBezTo>
                <a:cubicBezTo>
                  <a:pt x="8662505" y="830470"/>
                  <a:pt x="8702887" y="763065"/>
                  <a:pt x="8706679" y="689113"/>
                </a:cubicBezTo>
                <a:cubicBezTo>
                  <a:pt x="8711926" y="586787"/>
                  <a:pt x="8701937" y="480605"/>
                  <a:pt x="8666922" y="384313"/>
                </a:cubicBezTo>
                <a:cubicBezTo>
                  <a:pt x="8646612" y="328461"/>
                  <a:pt x="8600548" y="278884"/>
                  <a:pt x="8547653" y="251791"/>
                </a:cubicBezTo>
                <a:cubicBezTo>
                  <a:pt x="8271227" y="110207"/>
                  <a:pt x="8081577" y="99297"/>
                  <a:pt x="7792279" y="53009"/>
                </a:cubicBezTo>
                <a:cubicBezTo>
                  <a:pt x="7611166" y="61844"/>
                  <a:pt x="7428113" y="51642"/>
                  <a:pt x="7248939" y="79513"/>
                </a:cubicBezTo>
                <a:cubicBezTo>
                  <a:pt x="7220990" y="83861"/>
                  <a:pt x="7211621" y="122239"/>
                  <a:pt x="7195931" y="145774"/>
                </a:cubicBezTo>
                <a:cubicBezTo>
                  <a:pt x="7179308" y="170708"/>
                  <a:pt x="7134759" y="279674"/>
                  <a:pt x="7129670" y="291548"/>
                </a:cubicBezTo>
                <a:cubicBezTo>
                  <a:pt x="7134087" y="371061"/>
                  <a:pt x="7120624" y="453637"/>
                  <a:pt x="7142922" y="530087"/>
                </a:cubicBezTo>
                <a:cubicBezTo>
                  <a:pt x="7153417" y="566070"/>
                  <a:pt x="7189203" y="592262"/>
                  <a:pt x="7222435" y="609600"/>
                </a:cubicBezTo>
                <a:cubicBezTo>
                  <a:pt x="7387439" y="695689"/>
                  <a:pt x="7433538" y="687824"/>
                  <a:pt x="7593496" y="702365"/>
                </a:cubicBezTo>
                <a:cubicBezTo>
                  <a:pt x="7699513" y="693530"/>
                  <a:pt x="7807525" y="698152"/>
                  <a:pt x="7911548" y="675861"/>
                </a:cubicBezTo>
                <a:cubicBezTo>
                  <a:pt x="7982967" y="660557"/>
                  <a:pt x="7972687" y="572850"/>
                  <a:pt x="7951305" y="530087"/>
                </a:cubicBezTo>
                <a:cubicBezTo>
                  <a:pt x="7900693" y="428864"/>
                  <a:pt x="7789271" y="312134"/>
                  <a:pt x="7686261" y="265044"/>
                </a:cubicBezTo>
                <a:cubicBezTo>
                  <a:pt x="7471828" y="167017"/>
                  <a:pt x="7305018" y="162307"/>
                  <a:pt x="7076661" y="132522"/>
                </a:cubicBezTo>
                <a:cubicBezTo>
                  <a:pt x="6930887" y="150192"/>
                  <a:pt x="6777755" y="136509"/>
                  <a:pt x="6639339" y="185531"/>
                </a:cubicBezTo>
                <a:cubicBezTo>
                  <a:pt x="6591478" y="202482"/>
                  <a:pt x="6410808" y="387558"/>
                  <a:pt x="6347792" y="450574"/>
                </a:cubicBezTo>
                <a:cubicBezTo>
                  <a:pt x="6330122" y="490331"/>
                  <a:pt x="6313015" y="530342"/>
                  <a:pt x="6294783" y="569844"/>
                </a:cubicBezTo>
                <a:cubicBezTo>
                  <a:pt x="6286505" y="587781"/>
                  <a:pt x="6273956" y="603930"/>
                  <a:pt x="6268279" y="622852"/>
                </a:cubicBezTo>
                <a:cubicBezTo>
                  <a:pt x="6260558" y="648589"/>
                  <a:pt x="6259444" y="675861"/>
                  <a:pt x="6255026" y="702365"/>
                </a:cubicBezTo>
                <a:cubicBezTo>
                  <a:pt x="6268278" y="764209"/>
                  <a:pt x="6258309" y="836225"/>
                  <a:pt x="6294783" y="887896"/>
                </a:cubicBezTo>
                <a:cubicBezTo>
                  <a:pt x="6318950" y="922133"/>
                  <a:pt x="6373487" y="917135"/>
                  <a:pt x="6414053" y="927652"/>
                </a:cubicBezTo>
                <a:cubicBezTo>
                  <a:pt x="6689789" y="999139"/>
                  <a:pt x="6640220" y="980099"/>
                  <a:pt x="6944139" y="993913"/>
                </a:cubicBezTo>
                <a:cubicBezTo>
                  <a:pt x="7103673" y="1008416"/>
                  <a:pt x="7314798" y="1052404"/>
                  <a:pt x="7474226" y="980661"/>
                </a:cubicBezTo>
                <a:cubicBezTo>
                  <a:pt x="7499703" y="969196"/>
                  <a:pt x="7491896" y="927652"/>
                  <a:pt x="7500731" y="901148"/>
                </a:cubicBezTo>
                <a:cubicBezTo>
                  <a:pt x="7469809" y="856974"/>
                  <a:pt x="7453131" y="798081"/>
                  <a:pt x="7407966" y="768626"/>
                </a:cubicBezTo>
                <a:cubicBezTo>
                  <a:pt x="7302090" y="699576"/>
                  <a:pt x="7156995" y="699120"/>
                  <a:pt x="7036905" y="689113"/>
                </a:cubicBezTo>
                <a:cubicBezTo>
                  <a:pt x="6546574" y="706783"/>
                  <a:pt x="6055510" y="710017"/>
                  <a:pt x="5565913" y="742122"/>
                </a:cubicBezTo>
                <a:cubicBezTo>
                  <a:pt x="5454643" y="749418"/>
                  <a:pt x="5437809" y="777461"/>
                  <a:pt x="5380383" y="834887"/>
                </a:cubicBezTo>
                <a:cubicBezTo>
                  <a:pt x="5406887" y="879061"/>
                  <a:pt x="5414599" y="942873"/>
                  <a:pt x="5459896" y="967409"/>
                </a:cubicBezTo>
                <a:cubicBezTo>
                  <a:pt x="5530776" y="1005802"/>
                  <a:pt x="5617949" y="1011636"/>
                  <a:pt x="5698435" y="1007165"/>
                </a:cubicBezTo>
                <a:cubicBezTo>
                  <a:pt x="6017952" y="989414"/>
                  <a:pt x="6334540" y="936487"/>
                  <a:pt x="6652592" y="901148"/>
                </a:cubicBezTo>
                <a:cubicBezTo>
                  <a:pt x="6617253" y="808383"/>
                  <a:pt x="6602394" y="704940"/>
                  <a:pt x="6546574" y="622852"/>
                </a:cubicBezTo>
                <a:cubicBezTo>
                  <a:pt x="6522110" y="586876"/>
                  <a:pt x="6468368" y="584216"/>
                  <a:pt x="6427305" y="569844"/>
                </a:cubicBezTo>
                <a:cubicBezTo>
                  <a:pt x="6272380" y="515620"/>
                  <a:pt x="6248605" y="527371"/>
                  <a:pt x="6069496" y="516835"/>
                </a:cubicBezTo>
                <a:lnTo>
                  <a:pt x="5830957" y="503583"/>
                </a:lnTo>
                <a:cubicBezTo>
                  <a:pt x="5694018" y="508000"/>
                  <a:pt x="5552523" y="481533"/>
                  <a:pt x="5420139" y="516835"/>
                </a:cubicBezTo>
                <a:cubicBezTo>
                  <a:pt x="5389958" y="524883"/>
                  <a:pt x="5412285" y="586575"/>
                  <a:pt x="5433392" y="609600"/>
                </a:cubicBezTo>
                <a:cubicBezTo>
                  <a:pt x="5473059" y="652873"/>
                  <a:pt x="5738724" y="736928"/>
                  <a:pt x="5764696" y="742122"/>
                </a:cubicBezTo>
                <a:cubicBezTo>
                  <a:pt x="5993682" y="787919"/>
                  <a:pt x="6221798" y="786537"/>
                  <a:pt x="6453809" y="795131"/>
                </a:cubicBezTo>
                <a:cubicBezTo>
                  <a:pt x="6643757" y="786296"/>
                  <a:pt x="6845957" y="836320"/>
                  <a:pt x="7023653" y="768626"/>
                </a:cubicBezTo>
                <a:cubicBezTo>
                  <a:pt x="7136796" y="725524"/>
                  <a:pt x="6989442" y="539487"/>
                  <a:pt x="6944139" y="516835"/>
                </a:cubicBezTo>
                <a:cubicBezTo>
                  <a:pt x="6891130" y="490331"/>
                  <a:pt x="6833531" y="471499"/>
                  <a:pt x="6785113" y="437322"/>
                </a:cubicBezTo>
                <a:cubicBezTo>
                  <a:pt x="6783519" y="436197"/>
                  <a:pt x="6467730" y="207896"/>
                  <a:pt x="6414053" y="185531"/>
                </a:cubicBezTo>
                <a:cubicBezTo>
                  <a:pt x="6361044" y="163444"/>
                  <a:pt x="6309179" y="138383"/>
                  <a:pt x="6255026" y="119270"/>
                </a:cubicBezTo>
                <a:cubicBezTo>
                  <a:pt x="5708768" y="-73527"/>
                  <a:pt x="6112294" y="86032"/>
                  <a:pt x="5897218" y="0"/>
                </a:cubicBezTo>
                <a:cubicBezTo>
                  <a:pt x="5537166" y="23230"/>
                  <a:pt x="5574720" y="-44414"/>
                  <a:pt x="5380383" y="92765"/>
                </a:cubicBezTo>
                <a:cubicBezTo>
                  <a:pt x="5339235" y="121810"/>
                  <a:pt x="5296727" y="149917"/>
                  <a:pt x="5261113" y="185531"/>
                </a:cubicBezTo>
                <a:lnTo>
                  <a:pt x="5168348" y="278296"/>
                </a:lnTo>
                <a:cubicBezTo>
                  <a:pt x="5153329" y="323355"/>
                  <a:pt x="5118033" y="387905"/>
                  <a:pt x="5155096" y="437322"/>
                </a:cubicBezTo>
                <a:cubicBezTo>
                  <a:pt x="5211370" y="512354"/>
                  <a:pt x="5314668" y="536001"/>
                  <a:pt x="5393635" y="569844"/>
                </a:cubicBezTo>
                <a:cubicBezTo>
                  <a:pt x="5411793" y="577626"/>
                  <a:pt x="5428302" y="589011"/>
                  <a:pt x="5446644" y="596348"/>
                </a:cubicBezTo>
                <a:cubicBezTo>
                  <a:pt x="5492480" y="614682"/>
                  <a:pt x="5573177" y="636287"/>
                  <a:pt x="5618922" y="649357"/>
                </a:cubicBezTo>
                <a:cubicBezTo>
                  <a:pt x="5627757" y="640522"/>
                  <a:pt x="5642976" y="635104"/>
                  <a:pt x="5645426" y="622852"/>
                </a:cubicBezTo>
                <a:cubicBezTo>
                  <a:pt x="5657782" y="561069"/>
                  <a:pt x="5543815" y="550774"/>
                  <a:pt x="5526157" y="543339"/>
                </a:cubicBezTo>
                <a:cubicBezTo>
                  <a:pt x="5476964" y="522626"/>
                  <a:pt x="5432086" y="490335"/>
                  <a:pt x="5380383" y="477078"/>
                </a:cubicBezTo>
                <a:cubicBezTo>
                  <a:pt x="5215983" y="434924"/>
                  <a:pt x="4897112" y="395516"/>
                  <a:pt x="4717774" y="371061"/>
                </a:cubicBezTo>
                <a:cubicBezTo>
                  <a:pt x="4622380" y="375831"/>
                  <a:pt x="4281203" y="274043"/>
                  <a:pt x="4161183" y="424070"/>
                </a:cubicBezTo>
                <a:cubicBezTo>
                  <a:pt x="4151234" y="436507"/>
                  <a:pt x="4143514" y="450574"/>
                  <a:pt x="4134679" y="463826"/>
                </a:cubicBezTo>
                <a:cubicBezTo>
                  <a:pt x="4170018" y="499165"/>
                  <a:pt x="4192390" y="557028"/>
                  <a:pt x="4240696" y="569844"/>
                </a:cubicBezTo>
                <a:cubicBezTo>
                  <a:pt x="4644225" y="676903"/>
                  <a:pt x="5253211" y="628774"/>
                  <a:pt x="5632174" y="622852"/>
                </a:cubicBezTo>
                <a:cubicBezTo>
                  <a:pt x="5711223" y="563566"/>
                  <a:pt x="5786518" y="533288"/>
                  <a:pt x="5618922" y="384313"/>
                </a:cubicBezTo>
                <a:cubicBezTo>
                  <a:pt x="5575875" y="346049"/>
                  <a:pt x="5504070" y="375478"/>
                  <a:pt x="5446644" y="371061"/>
                </a:cubicBezTo>
                <a:cubicBezTo>
                  <a:pt x="4658704" y="394011"/>
                  <a:pt x="4349740" y="235891"/>
                  <a:pt x="3803374" y="530087"/>
                </a:cubicBezTo>
                <a:cubicBezTo>
                  <a:pt x="3775872" y="544896"/>
                  <a:pt x="3759200" y="574261"/>
                  <a:pt x="3737113" y="596348"/>
                </a:cubicBezTo>
                <a:cubicBezTo>
                  <a:pt x="3728278" y="618435"/>
                  <a:pt x="3717444" y="639824"/>
                  <a:pt x="3710609" y="662609"/>
                </a:cubicBezTo>
                <a:cubicBezTo>
                  <a:pt x="3688254" y="737128"/>
                  <a:pt x="3685440" y="853567"/>
                  <a:pt x="3723861" y="914400"/>
                </a:cubicBezTo>
                <a:cubicBezTo>
                  <a:pt x="3777146" y="998768"/>
                  <a:pt x="3976211" y="989220"/>
                  <a:pt x="4041913" y="993913"/>
                </a:cubicBezTo>
                <a:cubicBezTo>
                  <a:pt x="4218609" y="962991"/>
                  <a:pt x="4399521" y="950428"/>
                  <a:pt x="4572000" y="901148"/>
                </a:cubicBezTo>
                <a:cubicBezTo>
                  <a:pt x="4594873" y="894613"/>
                  <a:pt x="4596810" y="858615"/>
                  <a:pt x="4598505" y="834887"/>
                </a:cubicBezTo>
                <a:cubicBezTo>
                  <a:pt x="4601355" y="794988"/>
                  <a:pt x="4614566" y="742837"/>
                  <a:pt x="4585253" y="715618"/>
                </a:cubicBezTo>
                <a:cubicBezTo>
                  <a:pt x="4541224" y="674734"/>
                  <a:pt x="4470400" y="680279"/>
                  <a:pt x="4412974" y="662609"/>
                </a:cubicBezTo>
                <a:cubicBezTo>
                  <a:pt x="3980403" y="705866"/>
                  <a:pt x="3480015" y="700621"/>
                  <a:pt x="3048000" y="848139"/>
                </a:cubicBezTo>
                <a:cubicBezTo>
                  <a:pt x="2965656" y="876257"/>
                  <a:pt x="2886707" y="914103"/>
                  <a:pt x="2809461" y="954157"/>
                </a:cubicBezTo>
                <a:cubicBezTo>
                  <a:pt x="2749830" y="985077"/>
                  <a:pt x="2652729" y="1054314"/>
                  <a:pt x="2610679" y="1113183"/>
                </a:cubicBezTo>
                <a:cubicBezTo>
                  <a:pt x="2589364" y="1143023"/>
                  <a:pt x="2517392" y="1309825"/>
                  <a:pt x="2504661" y="1338470"/>
                </a:cubicBezTo>
                <a:cubicBezTo>
                  <a:pt x="2464668" y="1518439"/>
                  <a:pt x="2427068" y="1640834"/>
                  <a:pt x="2491409" y="1855305"/>
                </a:cubicBezTo>
                <a:cubicBezTo>
                  <a:pt x="2510279" y="1918205"/>
                  <a:pt x="2578885" y="1957597"/>
                  <a:pt x="2637183" y="1987826"/>
                </a:cubicBezTo>
                <a:cubicBezTo>
                  <a:pt x="2701859" y="2021362"/>
                  <a:pt x="2778540" y="2023165"/>
                  <a:pt x="2849218" y="2040835"/>
                </a:cubicBezTo>
                <a:cubicBezTo>
                  <a:pt x="3331420" y="2014046"/>
                  <a:pt x="3587653" y="2094781"/>
                  <a:pt x="3962400" y="1802296"/>
                </a:cubicBezTo>
                <a:cubicBezTo>
                  <a:pt x="4032911" y="1747263"/>
                  <a:pt x="4059583" y="1652105"/>
                  <a:pt x="4108174" y="1577009"/>
                </a:cubicBezTo>
                <a:cubicBezTo>
                  <a:pt x="4121426" y="1497496"/>
                  <a:pt x="4158892" y="1418331"/>
                  <a:pt x="4147931" y="1338470"/>
                </a:cubicBezTo>
                <a:cubicBezTo>
                  <a:pt x="4127219" y="1187565"/>
                  <a:pt x="4095583" y="1030660"/>
                  <a:pt x="4015409" y="901148"/>
                </a:cubicBezTo>
                <a:cubicBezTo>
                  <a:pt x="3972726" y="832198"/>
                  <a:pt x="3878026" y="813549"/>
                  <a:pt x="3803374" y="781878"/>
                </a:cubicBezTo>
                <a:cubicBezTo>
                  <a:pt x="3601067" y="696051"/>
                  <a:pt x="3534395" y="713433"/>
                  <a:pt x="3313044" y="702365"/>
                </a:cubicBezTo>
                <a:cubicBezTo>
                  <a:pt x="3220279" y="715617"/>
                  <a:pt x="3123226" y="711257"/>
                  <a:pt x="3034748" y="742122"/>
                </a:cubicBezTo>
                <a:cubicBezTo>
                  <a:pt x="2930225" y="778583"/>
                  <a:pt x="2836795" y="842035"/>
                  <a:pt x="2743200" y="901148"/>
                </a:cubicBezTo>
                <a:cubicBezTo>
                  <a:pt x="2580037" y="1004199"/>
                  <a:pt x="2483528" y="1089761"/>
                  <a:pt x="2372139" y="1245705"/>
                </a:cubicBezTo>
                <a:cubicBezTo>
                  <a:pt x="2297080" y="1350788"/>
                  <a:pt x="2262957" y="1438356"/>
                  <a:pt x="2213113" y="1550505"/>
                </a:cubicBezTo>
                <a:cubicBezTo>
                  <a:pt x="2217531" y="1634435"/>
                  <a:pt x="2211965" y="1719492"/>
                  <a:pt x="2226366" y="1802296"/>
                </a:cubicBezTo>
                <a:cubicBezTo>
                  <a:pt x="2230150" y="1824056"/>
                  <a:pt x="2244116" y="1853419"/>
                  <a:pt x="2266122" y="1855305"/>
                </a:cubicBezTo>
                <a:cubicBezTo>
                  <a:pt x="2407031" y="1867383"/>
                  <a:pt x="2548835" y="1846470"/>
                  <a:pt x="2690192" y="1842052"/>
                </a:cubicBezTo>
                <a:cubicBezTo>
                  <a:pt x="2769705" y="1802296"/>
                  <a:pt x="2853731" y="1770510"/>
                  <a:pt x="2928731" y="1722783"/>
                </a:cubicBezTo>
                <a:cubicBezTo>
                  <a:pt x="3090700" y="1619712"/>
                  <a:pt x="3094138" y="1605476"/>
                  <a:pt x="3180522" y="1497496"/>
                </a:cubicBezTo>
                <a:cubicBezTo>
                  <a:pt x="3189357" y="1431235"/>
                  <a:pt x="3217191" y="1364783"/>
                  <a:pt x="3207026" y="1298713"/>
                </a:cubicBezTo>
                <a:cubicBezTo>
                  <a:pt x="3151825" y="939907"/>
                  <a:pt x="3169236" y="804274"/>
                  <a:pt x="2875722" y="675861"/>
                </a:cubicBezTo>
                <a:cubicBezTo>
                  <a:pt x="2805044" y="644939"/>
                  <a:pt x="2725531" y="640522"/>
                  <a:pt x="2650435" y="622852"/>
                </a:cubicBezTo>
                <a:cubicBezTo>
                  <a:pt x="2301718" y="677650"/>
                  <a:pt x="1841195" y="676322"/>
                  <a:pt x="1497496" y="861391"/>
                </a:cubicBezTo>
                <a:cubicBezTo>
                  <a:pt x="1453150" y="885270"/>
                  <a:pt x="1415134" y="919885"/>
                  <a:pt x="1378226" y="954157"/>
                </a:cubicBezTo>
                <a:cubicBezTo>
                  <a:pt x="1325909" y="1002738"/>
                  <a:pt x="1306996" y="1041953"/>
                  <a:pt x="1272209" y="1099931"/>
                </a:cubicBezTo>
                <a:cubicBezTo>
                  <a:pt x="1289879" y="1183861"/>
                  <a:pt x="1292742" y="1272338"/>
                  <a:pt x="1325218" y="1351722"/>
                </a:cubicBezTo>
                <a:cubicBezTo>
                  <a:pt x="1334971" y="1375562"/>
                  <a:pt x="1366917" y="1383722"/>
                  <a:pt x="1391479" y="1391478"/>
                </a:cubicBezTo>
                <a:cubicBezTo>
                  <a:pt x="1451791" y="1410524"/>
                  <a:pt x="1515166" y="1417983"/>
                  <a:pt x="1577009" y="1431235"/>
                </a:cubicBezTo>
                <a:cubicBezTo>
                  <a:pt x="1726579" y="1418771"/>
                  <a:pt x="1905863" y="1478835"/>
                  <a:pt x="1974574" y="1311965"/>
                </a:cubicBezTo>
                <a:cubicBezTo>
                  <a:pt x="1991477" y="1270915"/>
                  <a:pt x="1983409" y="1223618"/>
                  <a:pt x="1987826" y="1179444"/>
                </a:cubicBezTo>
                <a:cubicBezTo>
                  <a:pt x="1961322" y="1130853"/>
                  <a:pt x="1948984" y="1071213"/>
                  <a:pt x="1908313" y="1033670"/>
                </a:cubicBezTo>
                <a:cubicBezTo>
                  <a:pt x="1761677" y="898314"/>
                  <a:pt x="1843333" y="1103775"/>
                  <a:pt x="1802296" y="980661"/>
                </a:cubicBezTo>
                <a:cubicBezTo>
                  <a:pt x="1744870" y="1002748"/>
                  <a:pt x="1684521" y="1018373"/>
                  <a:pt x="1630018" y="1046922"/>
                </a:cubicBezTo>
                <a:cubicBezTo>
                  <a:pt x="1498479" y="1115824"/>
                  <a:pt x="1245705" y="1272209"/>
                  <a:pt x="1245705" y="1272209"/>
                </a:cubicBezTo>
                <a:cubicBezTo>
                  <a:pt x="1023602" y="1538732"/>
                  <a:pt x="1072025" y="1410335"/>
                  <a:pt x="1020418" y="1616765"/>
                </a:cubicBezTo>
                <a:cubicBezTo>
                  <a:pt x="1024835" y="1683026"/>
                  <a:pt x="997594" y="1759794"/>
                  <a:pt x="1033670" y="1815548"/>
                </a:cubicBezTo>
                <a:cubicBezTo>
                  <a:pt x="1058143" y="1853370"/>
                  <a:pt x="1121718" y="1834879"/>
                  <a:pt x="1166192" y="1842052"/>
                </a:cubicBezTo>
                <a:cubicBezTo>
                  <a:pt x="1258703" y="1856973"/>
                  <a:pt x="1351722" y="1868557"/>
                  <a:pt x="1444487" y="1881809"/>
                </a:cubicBezTo>
                <a:cubicBezTo>
                  <a:pt x="1837635" y="1859722"/>
                  <a:pt x="2232420" y="1857646"/>
                  <a:pt x="2623931" y="1815548"/>
                </a:cubicBezTo>
                <a:cubicBezTo>
                  <a:pt x="2652054" y="1812524"/>
                  <a:pt x="2665235" y="1775037"/>
                  <a:pt x="2676939" y="1749287"/>
                </a:cubicBezTo>
                <a:cubicBezTo>
                  <a:pt x="2688058" y="1724825"/>
                  <a:pt x="2685774" y="1696278"/>
                  <a:pt x="2690192" y="1669774"/>
                </a:cubicBezTo>
                <a:cubicBezTo>
                  <a:pt x="2668105" y="1638852"/>
                  <a:pt x="2654853" y="1599096"/>
                  <a:pt x="2623931" y="1577009"/>
                </a:cubicBezTo>
                <a:cubicBezTo>
                  <a:pt x="2501869" y="1489822"/>
                  <a:pt x="2130724" y="1549315"/>
                  <a:pt x="2093844" y="1550505"/>
                </a:cubicBezTo>
                <a:cubicBezTo>
                  <a:pt x="1919464" y="1614750"/>
                  <a:pt x="1796823" y="1646919"/>
                  <a:pt x="1643270" y="1749287"/>
                </a:cubicBezTo>
                <a:cubicBezTo>
                  <a:pt x="1599011" y="1778793"/>
                  <a:pt x="1558359" y="1814698"/>
                  <a:pt x="1524000" y="1855305"/>
                </a:cubicBezTo>
                <a:cubicBezTo>
                  <a:pt x="1460645" y="1930179"/>
                  <a:pt x="1351722" y="2093844"/>
                  <a:pt x="1351722" y="2093844"/>
                </a:cubicBezTo>
                <a:cubicBezTo>
                  <a:pt x="1322438" y="2225625"/>
                  <a:pt x="1317396" y="2235927"/>
                  <a:pt x="1298713" y="2385391"/>
                </a:cubicBezTo>
                <a:cubicBezTo>
                  <a:pt x="1292661" y="2433806"/>
                  <a:pt x="1289878" y="2482574"/>
                  <a:pt x="1285461" y="2531165"/>
                </a:cubicBezTo>
                <a:cubicBezTo>
                  <a:pt x="1294296" y="2637183"/>
                  <a:pt x="1271587" y="2750794"/>
                  <a:pt x="1311966" y="2849218"/>
                </a:cubicBezTo>
                <a:cubicBezTo>
                  <a:pt x="1338030" y="2912749"/>
                  <a:pt x="1513853" y="3088533"/>
                  <a:pt x="1616766" y="3114261"/>
                </a:cubicBezTo>
                <a:cubicBezTo>
                  <a:pt x="1733737" y="3143504"/>
                  <a:pt x="1855305" y="3149600"/>
                  <a:pt x="1974574" y="3167270"/>
                </a:cubicBezTo>
                <a:cubicBezTo>
                  <a:pt x="2299370" y="3159348"/>
                  <a:pt x="2492144" y="3216192"/>
                  <a:pt x="2756453" y="3061252"/>
                </a:cubicBezTo>
                <a:cubicBezTo>
                  <a:pt x="2813105" y="3028042"/>
                  <a:pt x="2853635" y="2972905"/>
                  <a:pt x="2902226" y="2928731"/>
                </a:cubicBezTo>
                <a:cubicBezTo>
                  <a:pt x="2928730" y="2871305"/>
                  <a:pt x="2982979" y="2819687"/>
                  <a:pt x="2981739" y="2756452"/>
                </a:cubicBezTo>
                <a:cubicBezTo>
                  <a:pt x="2978393" y="2585800"/>
                  <a:pt x="2952889" y="2411136"/>
                  <a:pt x="2888974" y="2252870"/>
                </a:cubicBezTo>
                <a:cubicBezTo>
                  <a:pt x="2856224" y="2171773"/>
                  <a:pt x="2776215" y="2115853"/>
                  <a:pt x="2703444" y="2067339"/>
                </a:cubicBezTo>
                <a:cubicBezTo>
                  <a:pt x="2507496" y="1936707"/>
                  <a:pt x="2386135" y="1955366"/>
                  <a:pt x="2160105" y="1934818"/>
                </a:cubicBezTo>
                <a:cubicBezTo>
                  <a:pt x="1965740" y="1956905"/>
                  <a:pt x="1767306" y="1955769"/>
                  <a:pt x="1577009" y="2001078"/>
                </a:cubicBezTo>
                <a:cubicBezTo>
                  <a:pt x="1484743" y="2023046"/>
                  <a:pt x="1404847" y="2082075"/>
                  <a:pt x="1325218" y="2133600"/>
                </a:cubicBezTo>
                <a:cubicBezTo>
                  <a:pt x="1144563" y="2250495"/>
                  <a:pt x="965324" y="2435871"/>
                  <a:pt x="887896" y="2637183"/>
                </a:cubicBezTo>
                <a:lnTo>
                  <a:pt x="821635" y="2809461"/>
                </a:lnTo>
                <a:cubicBezTo>
                  <a:pt x="815112" y="2852951"/>
                  <a:pt x="722996" y="3351944"/>
                  <a:pt x="795131" y="3379305"/>
                </a:cubicBezTo>
                <a:cubicBezTo>
                  <a:pt x="920951" y="3427030"/>
                  <a:pt x="1042505" y="3273287"/>
                  <a:pt x="1166192" y="3220278"/>
                </a:cubicBezTo>
                <a:cubicBezTo>
                  <a:pt x="1223618" y="3158435"/>
                  <a:pt x="1293315" y="3106046"/>
                  <a:pt x="1338470" y="3034748"/>
                </a:cubicBezTo>
                <a:cubicBezTo>
                  <a:pt x="1412881" y="2917257"/>
                  <a:pt x="1432986" y="2742695"/>
                  <a:pt x="1457739" y="2610678"/>
                </a:cubicBezTo>
                <a:cubicBezTo>
                  <a:pt x="1453322" y="2535582"/>
                  <a:pt x="1497679" y="2438583"/>
                  <a:pt x="1444487" y="2385391"/>
                </a:cubicBezTo>
                <a:cubicBezTo>
                  <a:pt x="1400313" y="2341217"/>
                  <a:pt x="1314833" y="2383958"/>
                  <a:pt x="1258957" y="2411896"/>
                </a:cubicBezTo>
                <a:cubicBezTo>
                  <a:pt x="1185877" y="2448436"/>
                  <a:pt x="963417" y="2708766"/>
                  <a:pt x="927653" y="2756452"/>
                </a:cubicBezTo>
                <a:cubicBezTo>
                  <a:pt x="873986" y="2828008"/>
                  <a:pt x="824553" y="2903130"/>
                  <a:pt x="781879" y="2981739"/>
                </a:cubicBezTo>
                <a:cubicBezTo>
                  <a:pt x="740366" y="3058210"/>
                  <a:pt x="589570" y="3231464"/>
                  <a:pt x="675861" y="3220278"/>
                </a:cubicBezTo>
                <a:cubicBezTo>
                  <a:pt x="1110723" y="3163907"/>
                  <a:pt x="1717228" y="2747977"/>
                  <a:pt x="2107096" y="2544418"/>
                </a:cubicBezTo>
                <a:cubicBezTo>
                  <a:pt x="2399550" y="2391721"/>
                  <a:pt x="2714016" y="2280006"/>
                  <a:pt x="2994992" y="2107096"/>
                </a:cubicBezTo>
                <a:cubicBezTo>
                  <a:pt x="3052418" y="2071757"/>
                  <a:pt x="3099841" y="2001078"/>
                  <a:pt x="3167270" y="2001078"/>
                </a:cubicBezTo>
                <a:cubicBezTo>
                  <a:pt x="3220463" y="2001078"/>
                  <a:pt x="3085613" y="2069483"/>
                  <a:pt x="3048000" y="2107096"/>
                </a:cubicBezTo>
                <a:cubicBezTo>
                  <a:pt x="2935335" y="2219761"/>
                  <a:pt x="2836606" y="2346731"/>
                  <a:pt x="2716696" y="2451652"/>
                </a:cubicBezTo>
                <a:cubicBezTo>
                  <a:pt x="2411917" y="2718334"/>
                  <a:pt x="2089551" y="2964222"/>
                  <a:pt x="1775792" y="3220278"/>
                </a:cubicBezTo>
                <a:cubicBezTo>
                  <a:pt x="1705238" y="3277857"/>
                  <a:pt x="1614272" y="3316785"/>
                  <a:pt x="1563757" y="3392557"/>
                </a:cubicBezTo>
                <a:cubicBezTo>
                  <a:pt x="1546087" y="3419061"/>
                  <a:pt x="1482257" y="3486316"/>
                  <a:pt x="1510748" y="3472070"/>
                </a:cubicBezTo>
                <a:cubicBezTo>
                  <a:pt x="1903403" y="3275742"/>
                  <a:pt x="1684300" y="3330257"/>
                  <a:pt x="1934818" y="3167270"/>
                </a:cubicBezTo>
                <a:cubicBezTo>
                  <a:pt x="2254304" y="2959411"/>
                  <a:pt x="2561313" y="2728126"/>
                  <a:pt x="2902226" y="2557670"/>
                </a:cubicBezTo>
                <a:cubicBezTo>
                  <a:pt x="2937565" y="2540000"/>
                  <a:pt x="3046987" y="2512410"/>
                  <a:pt x="3008244" y="2504661"/>
                </a:cubicBezTo>
                <a:cubicBezTo>
                  <a:pt x="2950453" y="2493103"/>
                  <a:pt x="2893392" y="2531166"/>
                  <a:pt x="2835966" y="2544418"/>
                </a:cubicBezTo>
                <a:lnTo>
                  <a:pt x="2067339" y="3101009"/>
                </a:lnTo>
                <a:cubicBezTo>
                  <a:pt x="1936081" y="3194996"/>
                  <a:pt x="1653792" y="3396617"/>
                  <a:pt x="1497496" y="3472070"/>
                </a:cubicBezTo>
                <a:cubicBezTo>
                  <a:pt x="1460820" y="3489776"/>
                  <a:pt x="1417983" y="3489739"/>
                  <a:pt x="1378226" y="3498574"/>
                </a:cubicBezTo>
                <a:cubicBezTo>
                  <a:pt x="1449383" y="3000488"/>
                  <a:pt x="1380150" y="3382957"/>
                  <a:pt x="1749287" y="2438400"/>
                </a:cubicBezTo>
                <a:cubicBezTo>
                  <a:pt x="1971480" y="1869849"/>
                  <a:pt x="1757661" y="2426537"/>
                  <a:pt x="1921566" y="1934818"/>
                </a:cubicBezTo>
                <a:cubicBezTo>
                  <a:pt x="1936611" y="1889683"/>
                  <a:pt x="1957495" y="1846702"/>
                  <a:pt x="1974574" y="1802296"/>
                </a:cubicBezTo>
                <a:cubicBezTo>
                  <a:pt x="1979589" y="1789258"/>
                  <a:pt x="1997703" y="1772417"/>
                  <a:pt x="1987826" y="1762539"/>
                </a:cubicBezTo>
                <a:cubicBezTo>
                  <a:pt x="1977949" y="1752661"/>
                  <a:pt x="1961322" y="1771374"/>
                  <a:pt x="1948070" y="1775791"/>
                </a:cubicBezTo>
                <a:cubicBezTo>
                  <a:pt x="1886226" y="1833217"/>
                  <a:pt x="1826872" y="1893447"/>
                  <a:pt x="1762539" y="1948070"/>
                </a:cubicBezTo>
                <a:cubicBezTo>
                  <a:pt x="1592663" y="2092304"/>
                  <a:pt x="1403282" y="2214562"/>
                  <a:pt x="1245705" y="2372139"/>
                </a:cubicBezTo>
                <a:cubicBezTo>
                  <a:pt x="1183861" y="2433983"/>
                  <a:pt x="1117767" y="2491850"/>
                  <a:pt x="1060174" y="2557670"/>
                </a:cubicBezTo>
                <a:cubicBezTo>
                  <a:pt x="1024667" y="2598250"/>
                  <a:pt x="999296" y="2646709"/>
                  <a:pt x="967409" y="2690191"/>
                </a:cubicBezTo>
                <a:cubicBezTo>
                  <a:pt x="950682" y="2713000"/>
                  <a:pt x="888138" y="2766957"/>
                  <a:pt x="914400" y="2756452"/>
                </a:cubicBezTo>
                <a:cubicBezTo>
                  <a:pt x="1004445" y="2720434"/>
                  <a:pt x="1081899" y="2658638"/>
                  <a:pt x="1166192" y="2610678"/>
                </a:cubicBezTo>
                <a:cubicBezTo>
                  <a:pt x="1338111" y="2512862"/>
                  <a:pt x="1501464" y="2397613"/>
                  <a:pt x="1683026" y="2319131"/>
                </a:cubicBezTo>
                <a:lnTo>
                  <a:pt x="3737113" y="1431235"/>
                </a:lnTo>
                <a:cubicBezTo>
                  <a:pt x="3893241" y="1364323"/>
                  <a:pt x="3862668" y="1374319"/>
                  <a:pt x="3975653" y="1351722"/>
                </a:cubicBezTo>
                <a:cubicBezTo>
                  <a:pt x="3980070" y="1391478"/>
                  <a:pt x="3998607" y="1432184"/>
                  <a:pt x="3988905" y="1470991"/>
                </a:cubicBezTo>
                <a:cubicBezTo>
                  <a:pt x="3923698" y="1731815"/>
                  <a:pt x="3557981" y="2248114"/>
                  <a:pt x="3472070" y="2345635"/>
                </a:cubicBezTo>
                <a:cubicBezTo>
                  <a:pt x="3168891" y="2689784"/>
                  <a:pt x="2931700" y="2982653"/>
                  <a:pt x="2597426" y="3286539"/>
                </a:cubicBezTo>
                <a:cubicBezTo>
                  <a:pt x="1662991" y="4136026"/>
                  <a:pt x="2342076" y="3462377"/>
                  <a:pt x="2014331" y="3790122"/>
                </a:cubicBezTo>
                <a:cubicBezTo>
                  <a:pt x="2009914" y="3803374"/>
                  <a:pt x="1987112" y="3830131"/>
                  <a:pt x="2001079" y="3829878"/>
                </a:cubicBezTo>
                <a:cubicBezTo>
                  <a:pt x="5671216" y="3763390"/>
                  <a:pt x="4552513" y="3888042"/>
                  <a:pt x="6665844" y="3578087"/>
                </a:cubicBezTo>
                <a:lnTo>
                  <a:pt x="7116418" y="3445565"/>
                </a:lnTo>
                <a:cubicBezTo>
                  <a:pt x="7179098" y="3425978"/>
                  <a:pt x="7237172" y="3390101"/>
                  <a:pt x="7301948" y="3379305"/>
                </a:cubicBezTo>
                <a:cubicBezTo>
                  <a:pt x="7317658" y="3376687"/>
                  <a:pt x="7289023" y="3410738"/>
                  <a:pt x="7275444" y="3419061"/>
                </a:cubicBezTo>
                <a:cubicBezTo>
                  <a:pt x="7150701" y="3495516"/>
                  <a:pt x="7028391" y="3580441"/>
                  <a:pt x="6891131" y="3631096"/>
                </a:cubicBezTo>
                <a:cubicBezTo>
                  <a:pt x="6520070" y="3768035"/>
                  <a:pt x="6165690" y="3963844"/>
                  <a:pt x="5777948" y="4041913"/>
                </a:cubicBezTo>
                <a:cubicBezTo>
                  <a:pt x="3681811" y="4463954"/>
                  <a:pt x="4473068" y="4391642"/>
                  <a:pt x="3432313" y="4465983"/>
                </a:cubicBezTo>
                <a:cubicBezTo>
                  <a:pt x="3436731" y="4404139"/>
                  <a:pt x="3421351" y="4337529"/>
                  <a:pt x="3445566" y="4280452"/>
                </a:cubicBezTo>
                <a:cubicBezTo>
                  <a:pt x="3521146" y="4102300"/>
                  <a:pt x="3839825" y="3780567"/>
                  <a:pt x="3949148" y="3684105"/>
                </a:cubicBezTo>
                <a:cubicBezTo>
                  <a:pt x="4130723" y="3523892"/>
                  <a:pt x="4319448" y="3370717"/>
                  <a:pt x="4518992" y="3233531"/>
                </a:cubicBezTo>
                <a:cubicBezTo>
                  <a:pt x="5026850" y="2884378"/>
                  <a:pt x="5599912" y="2625512"/>
                  <a:pt x="6069496" y="2226365"/>
                </a:cubicBezTo>
                <a:cubicBezTo>
                  <a:pt x="6351368" y="1986773"/>
                  <a:pt x="6264967" y="2093838"/>
                  <a:pt x="6374296" y="1948070"/>
                </a:cubicBezTo>
                <a:cubicBezTo>
                  <a:pt x="6365461" y="1930400"/>
                  <a:pt x="6367547" y="1895061"/>
                  <a:pt x="6347792" y="1895061"/>
                </a:cubicBezTo>
                <a:cubicBezTo>
                  <a:pt x="5886580" y="1895061"/>
                  <a:pt x="5799657" y="1980395"/>
                  <a:pt x="5353879" y="2120348"/>
                </a:cubicBezTo>
                <a:cubicBezTo>
                  <a:pt x="5147193" y="2185238"/>
                  <a:pt x="4935270" y="2233670"/>
                  <a:pt x="4731026" y="2305878"/>
                </a:cubicBezTo>
                <a:cubicBezTo>
                  <a:pt x="4497464" y="2388450"/>
                  <a:pt x="4260891" y="2468338"/>
                  <a:pt x="4041913" y="2584174"/>
                </a:cubicBezTo>
                <a:cubicBezTo>
                  <a:pt x="3379774" y="2934436"/>
                  <a:pt x="3021785" y="3093105"/>
                  <a:pt x="2597426" y="3578087"/>
                </a:cubicBezTo>
                <a:cubicBezTo>
                  <a:pt x="2536896" y="3647264"/>
                  <a:pt x="2491409" y="3728278"/>
                  <a:pt x="2438400" y="3803374"/>
                </a:cubicBezTo>
                <a:cubicBezTo>
                  <a:pt x="2420731" y="3860800"/>
                  <a:pt x="2385392" y="3915569"/>
                  <a:pt x="2385392" y="3975652"/>
                </a:cubicBezTo>
                <a:cubicBezTo>
                  <a:pt x="2385392" y="4238927"/>
                  <a:pt x="2603641" y="4053993"/>
                  <a:pt x="2743200" y="4002157"/>
                </a:cubicBezTo>
                <a:cubicBezTo>
                  <a:pt x="2797033" y="3982162"/>
                  <a:pt x="2850242" y="3960297"/>
                  <a:pt x="2902226" y="3935896"/>
                </a:cubicBezTo>
                <a:cubicBezTo>
                  <a:pt x="3370011" y="3716324"/>
                  <a:pt x="3650956" y="3576039"/>
                  <a:pt x="4108174" y="3273287"/>
                </a:cubicBezTo>
                <a:cubicBezTo>
                  <a:pt x="4244876" y="3182768"/>
                  <a:pt x="4374233" y="3046985"/>
                  <a:pt x="4492487" y="2928731"/>
                </a:cubicBezTo>
                <a:cubicBezTo>
                  <a:pt x="4512787" y="2806929"/>
                  <a:pt x="4539830" y="2808072"/>
                  <a:pt x="4320209" y="2822713"/>
                </a:cubicBezTo>
                <a:cubicBezTo>
                  <a:pt x="4175211" y="2832379"/>
                  <a:pt x="3909600" y="2953445"/>
                  <a:pt x="3803374" y="3008244"/>
                </a:cubicBezTo>
                <a:cubicBezTo>
                  <a:pt x="3077977" y="3382457"/>
                  <a:pt x="2584549" y="3602814"/>
                  <a:pt x="1987826" y="4041913"/>
                </a:cubicBezTo>
                <a:cubicBezTo>
                  <a:pt x="1739144" y="4224906"/>
                  <a:pt x="1769386" y="4209479"/>
                  <a:pt x="1616766" y="4412974"/>
                </a:cubicBezTo>
                <a:cubicBezTo>
                  <a:pt x="1606757" y="4453008"/>
                  <a:pt x="1574885" y="4505481"/>
                  <a:pt x="1669774" y="4479235"/>
                </a:cubicBezTo>
                <a:cubicBezTo>
                  <a:pt x="1858263" y="4427100"/>
                  <a:pt x="2039047" y="4349901"/>
                  <a:pt x="2226366" y="4293705"/>
                </a:cubicBezTo>
                <a:cubicBezTo>
                  <a:pt x="2436775" y="4230582"/>
                  <a:pt x="2651975" y="4184260"/>
                  <a:pt x="2862470" y="4121426"/>
                </a:cubicBezTo>
                <a:cubicBezTo>
                  <a:pt x="3244012" y="4007533"/>
                  <a:pt x="3618974" y="3871862"/>
                  <a:pt x="4002157" y="3763618"/>
                </a:cubicBezTo>
                <a:cubicBezTo>
                  <a:pt x="4401166" y="3650904"/>
                  <a:pt x="4813153" y="3585016"/>
                  <a:pt x="5208105" y="3458818"/>
                </a:cubicBezTo>
                <a:cubicBezTo>
                  <a:pt x="5297937" y="3430114"/>
                  <a:pt x="6216324" y="3090077"/>
                  <a:pt x="6533322" y="2902226"/>
                </a:cubicBezTo>
                <a:cubicBezTo>
                  <a:pt x="6560194" y="2886302"/>
                  <a:pt x="6577496" y="2858052"/>
                  <a:pt x="6599583" y="2835965"/>
                </a:cubicBezTo>
                <a:cubicBezTo>
                  <a:pt x="6595166" y="2813878"/>
                  <a:pt x="6608835" y="2768747"/>
                  <a:pt x="6586331" y="2769705"/>
                </a:cubicBezTo>
                <a:cubicBezTo>
                  <a:pt x="6066938" y="2791807"/>
                  <a:pt x="5983669" y="2842185"/>
                  <a:pt x="5565913" y="3061252"/>
                </a:cubicBezTo>
                <a:cubicBezTo>
                  <a:pt x="4997358" y="3359397"/>
                  <a:pt x="4243345" y="3796968"/>
                  <a:pt x="3750366" y="4134678"/>
                </a:cubicBezTo>
                <a:cubicBezTo>
                  <a:pt x="3375023" y="4391802"/>
                  <a:pt x="3112422" y="4679857"/>
                  <a:pt x="2796209" y="4996070"/>
                </a:cubicBezTo>
                <a:cubicBezTo>
                  <a:pt x="2787374" y="5022574"/>
                  <a:pt x="2769705" y="5047645"/>
                  <a:pt x="2769705" y="5075583"/>
                </a:cubicBezTo>
                <a:cubicBezTo>
                  <a:pt x="2769705" y="5091510"/>
                  <a:pt x="2781067" y="5120277"/>
                  <a:pt x="2796209" y="5115339"/>
                </a:cubicBezTo>
                <a:cubicBezTo>
                  <a:pt x="2995863" y="5050234"/>
                  <a:pt x="3183103" y="4951667"/>
                  <a:pt x="3379305" y="4876800"/>
                </a:cubicBezTo>
                <a:cubicBezTo>
                  <a:pt x="3518958" y="4823511"/>
                  <a:pt x="3663732" y="4784344"/>
                  <a:pt x="3803374" y="4731026"/>
                </a:cubicBezTo>
                <a:cubicBezTo>
                  <a:pt x="4201454" y="4579032"/>
                  <a:pt x="4809150" y="4408565"/>
                  <a:pt x="5181600" y="4094922"/>
                </a:cubicBezTo>
                <a:cubicBezTo>
                  <a:pt x="5246507" y="4040264"/>
                  <a:pt x="5287617" y="3962400"/>
                  <a:pt x="5340626" y="3896139"/>
                </a:cubicBezTo>
                <a:cubicBezTo>
                  <a:pt x="5130790" y="3546414"/>
                  <a:pt x="5222278" y="3607309"/>
                  <a:pt x="4412974" y="3869635"/>
                </a:cubicBezTo>
                <a:cubicBezTo>
                  <a:pt x="4100426" y="3970944"/>
                  <a:pt x="2985320" y="4559196"/>
                  <a:pt x="2623931" y="4797287"/>
                </a:cubicBezTo>
                <a:cubicBezTo>
                  <a:pt x="2477026" y="4894071"/>
                  <a:pt x="2213113" y="5128591"/>
                  <a:pt x="2213113" y="5128591"/>
                </a:cubicBezTo>
                <a:cubicBezTo>
                  <a:pt x="2195444" y="5159513"/>
                  <a:pt x="2176032" y="5189503"/>
                  <a:pt x="2160105" y="5221357"/>
                </a:cubicBezTo>
                <a:cubicBezTo>
                  <a:pt x="2153858" y="5233851"/>
                  <a:pt x="2141948" y="5248034"/>
                  <a:pt x="2146853" y="5261113"/>
                </a:cubicBezTo>
                <a:cubicBezTo>
                  <a:pt x="2156784" y="5287597"/>
                  <a:pt x="2182192" y="5305287"/>
                  <a:pt x="2199861" y="5327374"/>
                </a:cubicBezTo>
                <a:cubicBezTo>
                  <a:pt x="3061252" y="5300870"/>
                  <a:pt x="3926599" y="5334471"/>
                  <a:pt x="4784035" y="5247861"/>
                </a:cubicBezTo>
                <a:cubicBezTo>
                  <a:pt x="5511157" y="5174414"/>
                  <a:pt x="6169895" y="4941863"/>
                  <a:pt x="6824870" y="4651513"/>
                </a:cubicBezTo>
                <a:cubicBezTo>
                  <a:pt x="7027152" y="4561841"/>
                  <a:pt x="7231663" y="4474105"/>
                  <a:pt x="7421218" y="4359965"/>
                </a:cubicBezTo>
                <a:cubicBezTo>
                  <a:pt x="7643816" y="4225927"/>
                  <a:pt x="7886217" y="4104939"/>
                  <a:pt x="8057322" y="3909391"/>
                </a:cubicBezTo>
                <a:cubicBezTo>
                  <a:pt x="8088244" y="3874052"/>
                  <a:pt x="8120352" y="3839717"/>
                  <a:pt x="8150087" y="3803374"/>
                </a:cubicBezTo>
                <a:cubicBezTo>
                  <a:pt x="8160173" y="3791047"/>
                  <a:pt x="8192210" y="3766742"/>
                  <a:pt x="8176592" y="3763618"/>
                </a:cubicBezTo>
                <a:cubicBezTo>
                  <a:pt x="8145057" y="3757311"/>
                  <a:pt x="8113344" y="3777358"/>
                  <a:pt x="8083826" y="3790122"/>
                </a:cubicBezTo>
                <a:cubicBezTo>
                  <a:pt x="7459309" y="4060183"/>
                  <a:pt x="6802992" y="4268920"/>
                  <a:pt x="6215270" y="4611757"/>
                </a:cubicBezTo>
                <a:cubicBezTo>
                  <a:pt x="5844209" y="4828209"/>
                  <a:pt x="5464249" y="5030079"/>
                  <a:pt x="5102087" y="5261113"/>
                </a:cubicBezTo>
                <a:cubicBezTo>
                  <a:pt x="4846997" y="5423843"/>
                  <a:pt x="4687685" y="5583396"/>
                  <a:pt x="4479235" y="5777948"/>
                </a:cubicBezTo>
                <a:cubicBezTo>
                  <a:pt x="4662103" y="6326560"/>
                  <a:pt x="4535293" y="6031495"/>
                  <a:pt x="6016487" y="5764696"/>
                </a:cubicBezTo>
                <a:cubicBezTo>
                  <a:pt x="6242093" y="5724059"/>
                  <a:pt x="6439864" y="5586104"/>
                  <a:pt x="6639339" y="5473148"/>
                </a:cubicBezTo>
                <a:cubicBezTo>
                  <a:pt x="6929820" y="5308659"/>
                  <a:pt x="7148535" y="5159929"/>
                  <a:pt x="7328453" y="4890052"/>
                </a:cubicBezTo>
                <a:cubicBezTo>
                  <a:pt x="7383244" y="4807866"/>
                  <a:pt x="7416800" y="4713357"/>
                  <a:pt x="7460974" y="4625009"/>
                </a:cubicBezTo>
                <a:cubicBezTo>
                  <a:pt x="7478479" y="4511224"/>
                  <a:pt x="7546235" y="4240535"/>
                  <a:pt x="7500731" y="4094922"/>
                </a:cubicBezTo>
                <a:cubicBezTo>
                  <a:pt x="7494838" y="4076066"/>
                  <a:pt x="7465392" y="4077253"/>
                  <a:pt x="7447722" y="4068418"/>
                </a:cubicBezTo>
                <a:cubicBezTo>
                  <a:pt x="7284279" y="4117009"/>
                  <a:pt x="7115010" y="4149142"/>
                  <a:pt x="6957392" y="4214191"/>
                </a:cubicBezTo>
                <a:cubicBezTo>
                  <a:pt x="6834824" y="4264774"/>
                  <a:pt x="6725761" y="4343481"/>
                  <a:pt x="6612835" y="4412974"/>
                </a:cubicBezTo>
                <a:cubicBezTo>
                  <a:pt x="6212319" y="4659446"/>
                  <a:pt x="6091486" y="4760496"/>
                  <a:pt x="5698435" y="5128591"/>
                </a:cubicBezTo>
                <a:cubicBezTo>
                  <a:pt x="5602571" y="5218368"/>
                  <a:pt x="5512989" y="5315668"/>
                  <a:pt x="5433392" y="5420139"/>
                </a:cubicBezTo>
                <a:cubicBezTo>
                  <a:pt x="5370951" y="5502093"/>
                  <a:pt x="5327375" y="5596835"/>
                  <a:pt x="5274366" y="5685183"/>
                </a:cubicBezTo>
                <a:cubicBezTo>
                  <a:pt x="5265531" y="5729357"/>
                  <a:pt x="5250111" y="5772712"/>
                  <a:pt x="5247861" y="5817705"/>
                </a:cubicBezTo>
                <a:cubicBezTo>
                  <a:pt x="5235663" y="6061659"/>
                  <a:pt x="5307495" y="5948371"/>
                  <a:pt x="5592418" y="5936974"/>
                </a:cubicBezTo>
                <a:cubicBezTo>
                  <a:pt x="5694018" y="5906052"/>
                  <a:pt x="5794983" y="5872963"/>
                  <a:pt x="5897218" y="5844209"/>
                </a:cubicBezTo>
                <a:cubicBezTo>
                  <a:pt x="6203647" y="5758026"/>
                  <a:pt x="6589926" y="5671558"/>
                  <a:pt x="6891131" y="5552661"/>
                </a:cubicBezTo>
                <a:cubicBezTo>
                  <a:pt x="7080540" y="5477894"/>
                  <a:pt x="7263815" y="5388301"/>
                  <a:pt x="7447722" y="5300870"/>
                </a:cubicBezTo>
                <a:cubicBezTo>
                  <a:pt x="7644718" y="5207216"/>
                  <a:pt x="7784796" y="5128513"/>
                  <a:pt x="7951305" y="4982818"/>
                </a:cubicBezTo>
                <a:cubicBezTo>
                  <a:pt x="8028875" y="4914944"/>
                  <a:pt x="8043517" y="4804151"/>
                  <a:pt x="8083826" y="4717774"/>
                </a:cubicBezTo>
                <a:cubicBezTo>
                  <a:pt x="8089110" y="4706452"/>
                  <a:pt x="8121179" y="4685071"/>
                  <a:pt x="8110331" y="4691270"/>
                </a:cubicBezTo>
                <a:cubicBezTo>
                  <a:pt x="7961419" y="4776363"/>
                  <a:pt x="7768839" y="4953248"/>
                  <a:pt x="7673009" y="5049078"/>
                </a:cubicBezTo>
                <a:cubicBezTo>
                  <a:pt x="7564580" y="5157507"/>
                  <a:pt x="7458999" y="5270060"/>
                  <a:pt x="7368209" y="5393635"/>
                </a:cubicBezTo>
                <a:cubicBezTo>
                  <a:pt x="7299110" y="5487686"/>
                  <a:pt x="7253357" y="5596835"/>
                  <a:pt x="7195931" y="5698435"/>
                </a:cubicBezTo>
                <a:cubicBezTo>
                  <a:pt x="7226853" y="5751444"/>
                  <a:pt x="7230477" y="5838055"/>
                  <a:pt x="7288696" y="5857461"/>
                </a:cubicBezTo>
                <a:cubicBezTo>
                  <a:pt x="7385446" y="5889711"/>
                  <a:pt x="7494558" y="5855692"/>
                  <a:pt x="7593496" y="5830957"/>
                </a:cubicBezTo>
                <a:cubicBezTo>
                  <a:pt x="7691408" y="5806479"/>
                  <a:pt x="7780512" y="5754744"/>
                  <a:pt x="7871792" y="5711687"/>
                </a:cubicBezTo>
                <a:cubicBezTo>
                  <a:pt x="8326007" y="5497434"/>
                  <a:pt x="8192891" y="5586780"/>
                  <a:pt x="8468139" y="5353878"/>
                </a:cubicBezTo>
                <a:cubicBezTo>
                  <a:pt x="8499061" y="5300869"/>
                  <a:pt x="8560905" y="5256220"/>
                  <a:pt x="8560905" y="5194852"/>
                </a:cubicBezTo>
                <a:cubicBezTo>
                  <a:pt x="8560905" y="5159238"/>
                  <a:pt x="8502077" y="5131046"/>
                  <a:pt x="8468139" y="5141844"/>
                </a:cubicBezTo>
                <a:cubicBezTo>
                  <a:pt x="8389839" y="5166758"/>
                  <a:pt x="8331318" y="5233652"/>
                  <a:pt x="8269357" y="5287618"/>
                </a:cubicBezTo>
                <a:cubicBezTo>
                  <a:pt x="8140642" y="5399724"/>
                  <a:pt x="7985771" y="5571788"/>
                  <a:pt x="7885044" y="5711687"/>
                </a:cubicBezTo>
                <a:cubicBezTo>
                  <a:pt x="7833501" y="5783275"/>
                  <a:pt x="7815789" y="5832104"/>
                  <a:pt x="7792279" y="5910470"/>
                </a:cubicBezTo>
                <a:cubicBezTo>
                  <a:pt x="7787045" y="5927915"/>
                  <a:pt x="7762115" y="5956714"/>
                  <a:pt x="7779026" y="5963478"/>
                </a:cubicBezTo>
                <a:cubicBezTo>
                  <a:pt x="7804966" y="5973854"/>
                  <a:pt x="7833940" y="5950219"/>
                  <a:pt x="7858539" y="5936974"/>
                </a:cubicBezTo>
                <a:cubicBezTo>
                  <a:pt x="8006642" y="5857226"/>
                  <a:pt x="8151623" y="5771726"/>
                  <a:pt x="8295861" y="5685183"/>
                </a:cubicBezTo>
                <a:cubicBezTo>
                  <a:pt x="8372560" y="5639164"/>
                  <a:pt x="8446228" y="5588270"/>
                  <a:pt x="8521148" y="5539409"/>
                </a:cubicBezTo>
                <a:cubicBezTo>
                  <a:pt x="8547829" y="5522008"/>
                  <a:pt x="8600661" y="5486400"/>
                  <a:pt x="8600661" y="5486400"/>
                </a:cubicBezTo>
                <a:cubicBezTo>
                  <a:pt x="8582992" y="5534991"/>
                  <a:pt x="8567539" y="5584447"/>
                  <a:pt x="8547653" y="5632174"/>
                </a:cubicBezTo>
                <a:cubicBezTo>
                  <a:pt x="8523327" y="5690556"/>
                  <a:pt x="8487415" y="5744214"/>
                  <a:pt x="8468139" y="5804452"/>
                </a:cubicBezTo>
                <a:cubicBezTo>
                  <a:pt x="8451760" y="5855635"/>
                  <a:pt x="8450470" y="5910469"/>
                  <a:pt x="8441635" y="5963478"/>
                </a:cubicBezTo>
                <a:cubicBezTo>
                  <a:pt x="8467146" y="6167571"/>
                  <a:pt x="8430990" y="6165406"/>
                  <a:pt x="8825948" y="6016487"/>
                </a:cubicBezTo>
                <a:cubicBezTo>
                  <a:pt x="8874378" y="5998226"/>
                  <a:pt x="9456039" y="5655719"/>
                  <a:pt x="9554818" y="5579165"/>
                </a:cubicBezTo>
                <a:cubicBezTo>
                  <a:pt x="9641265" y="5512168"/>
                  <a:pt x="9858979" y="5266383"/>
                  <a:pt x="9793357" y="5353878"/>
                </a:cubicBezTo>
                <a:lnTo>
                  <a:pt x="9753600" y="5406887"/>
                </a:lnTo>
                <a:cubicBezTo>
                  <a:pt x="9744765" y="5433391"/>
                  <a:pt x="9738101" y="5460721"/>
                  <a:pt x="9727096" y="5486400"/>
                </a:cubicBezTo>
                <a:cubicBezTo>
                  <a:pt x="9711532" y="5522716"/>
                  <a:pt x="9685706" y="5554655"/>
                  <a:pt x="9674087" y="5592418"/>
                </a:cubicBezTo>
                <a:cubicBezTo>
                  <a:pt x="9650133" y="5670269"/>
                  <a:pt x="9638748" y="5751444"/>
                  <a:pt x="9621079" y="5830957"/>
                </a:cubicBezTo>
                <a:cubicBezTo>
                  <a:pt x="9638748" y="5861879"/>
                  <a:pt x="9639264" y="5931184"/>
                  <a:pt x="9674087" y="5923722"/>
                </a:cubicBezTo>
                <a:cubicBezTo>
                  <a:pt x="9772094" y="5902720"/>
                  <a:pt x="9849358" y="5684326"/>
                  <a:pt x="9780105" y="5857461"/>
                </a:cubicBezTo>
                <a:cubicBezTo>
                  <a:pt x="9784522" y="5879548"/>
                  <a:pt x="9771505" y="5918259"/>
                  <a:pt x="9793357" y="5923722"/>
                </a:cubicBezTo>
                <a:cubicBezTo>
                  <a:pt x="9825994" y="5931881"/>
                  <a:pt x="9854886" y="5896459"/>
                  <a:pt x="9886122" y="5883965"/>
                </a:cubicBezTo>
                <a:cubicBezTo>
                  <a:pt x="9899092" y="5878777"/>
                  <a:pt x="9912627" y="5875130"/>
                  <a:pt x="9925879" y="5870713"/>
                </a:cubicBezTo>
                <a:cubicBezTo>
                  <a:pt x="10014227" y="5879548"/>
                  <a:pt x="10102879" y="5885734"/>
                  <a:pt x="10190922" y="5897218"/>
                </a:cubicBezTo>
                <a:cubicBezTo>
                  <a:pt x="10204774" y="5899025"/>
                  <a:pt x="10216710" y="5910470"/>
                  <a:pt x="10230679" y="5910470"/>
                </a:cubicBezTo>
                <a:cubicBezTo>
                  <a:pt x="10297087" y="5910470"/>
                  <a:pt x="10363200" y="5901635"/>
                  <a:pt x="10429461" y="5897218"/>
                </a:cubicBezTo>
                <a:cubicBezTo>
                  <a:pt x="10447131" y="5888383"/>
                  <a:pt x="10463972" y="5877650"/>
                  <a:pt x="10482470" y="5870713"/>
                </a:cubicBezTo>
                <a:cubicBezTo>
                  <a:pt x="10499524" y="5864318"/>
                  <a:pt x="10517907" y="5862253"/>
                  <a:pt x="10535479" y="5857461"/>
                </a:cubicBezTo>
                <a:cubicBezTo>
                  <a:pt x="10708773" y="5810200"/>
                  <a:pt x="10561355" y="5847679"/>
                  <a:pt x="10681253" y="5817705"/>
                </a:cubicBezTo>
                <a:cubicBezTo>
                  <a:pt x="10721009" y="5791200"/>
                  <a:pt x="10766735" y="5771978"/>
                  <a:pt x="10800522" y="5738191"/>
                </a:cubicBezTo>
                <a:cubicBezTo>
                  <a:pt x="10835861" y="5702852"/>
                  <a:pt x="10869916" y="5666181"/>
                  <a:pt x="10906539" y="5632174"/>
                </a:cubicBezTo>
                <a:cubicBezTo>
                  <a:pt x="10931821" y="5608698"/>
                  <a:pt x="10961657" y="5590309"/>
                  <a:pt x="10986053" y="5565913"/>
                </a:cubicBezTo>
                <a:cubicBezTo>
                  <a:pt x="11023666" y="5528301"/>
                  <a:pt x="11056731" y="5486400"/>
                  <a:pt x="11092070" y="5446644"/>
                </a:cubicBezTo>
                <a:cubicBezTo>
                  <a:pt x="11184987" y="5121434"/>
                  <a:pt x="11162848" y="5264429"/>
                  <a:pt x="11184835" y="5022574"/>
                </a:cubicBezTo>
                <a:cubicBezTo>
                  <a:pt x="11162748" y="4801704"/>
                  <a:pt x="11175768" y="4574441"/>
                  <a:pt x="11118574" y="4359965"/>
                </a:cubicBezTo>
                <a:cubicBezTo>
                  <a:pt x="11085390" y="4235526"/>
                  <a:pt x="10997065" y="4131691"/>
                  <a:pt x="10919792" y="4028661"/>
                </a:cubicBezTo>
                <a:cubicBezTo>
                  <a:pt x="10863568" y="3953695"/>
                  <a:pt x="10801197" y="3878364"/>
                  <a:pt x="10721009" y="3829878"/>
                </a:cubicBezTo>
                <a:cubicBezTo>
                  <a:pt x="10530073" y="3714429"/>
                  <a:pt x="10254437" y="3649641"/>
                  <a:pt x="10031896" y="3631096"/>
                </a:cubicBezTo>
                <a:cubicBezTo>
                  <a:pt x="9873358" y="3617884"/>
                  <a:pt x="9713844" y="3622261"/>
                  <a:pt x="9554818" y="3617844"/>
                </a:cubicBezTo>
                <a:cubicBezTo>
                  <a:pt x="9280940" y="3657600"/>
                  <a:pt x="9002890" y="3675080"/>
                  <a:pt x="8733183" y="3737113"/>
                </a:cubicBezTo>
                <a:cubicBezTo>
                  <a:pt x="8558844" y="3777211"/>
                  <a:pt x="8393270" y="3850436"/>
                  <a:pt x="8229600" y="3922644"/>
                </a:cubicBezTo>
                <a:cubicBezTo>
                  <a:pt x="8158787" y="3953885"/>
                  <a:pt x="7706445" y="4195740"/>
                  <a:pt x="7593496" y="4280452"/>
                </a:cubicBezTo>
                <a:cubicBezTo>
                  <a:pt x="7543519" y="4317935"/>
                  <a:pt x="7505148" y="4368800"/>
                  <a:pt x="7460974" y="4412974"/>
                </a:cubicBezTo>
                <a:cubicBezTo>
                  <a:pt x="7417178" y="4553120"/>
                  <a:pt x="7325046" y="4691187"/>
                  <a:pt x="7474226" y="4823791"/>
                </a:cubicBezTo>
                <a:cubicBezTo>
                  <a:pt x="7513983" y="4859130"/>
                  <a:pt x="7580244" y="4832626"/>
                  <a:pt x="7633253" y="4837044"/>
                </a:cubicBezTo>
                <a:cubicBezTo>
                  <a:pt x="7756940" y="4819374"/>
                  <a:pt x="7886781" y="4826424"/>
                  <a:pt x="8004313" y="4784035"/>
                </a:cubicBezTo>
                <a:cubicBezTo>
                  <a:pt x="8403255" y="4640154"/>
                  <a:pt x="8433944" y="4553591"/>
                  <a:pt x="8693426" y="4280452"/>
                </a:cubicBezTo>
                <a:cubicBezTo>
                  <a:pt x="8715513" y="4187687"/>
                  <a:pt x="8775364" y="4096218"/>
                  <a:pt x="8759687" y="4002157"/>
                </a:cubicBezTo>
                <a:cubicBezTo>
                  <a:pt x="8707516" y="3689129"/>
                  <a:pt x="8641335" y="3369164"/>
                  <a:pt x="8494644" y="3087757"/>
                </a:cubicBezTo>
                <a:cubicBezTo>
                  <a:pt x="8416463" y="2937776"/>
                  <a:pt x="8257993" y="2838930"/>
                  <a:pt x="8110331" y="2756452"/>
                </a:cubicBezTo>
                <a:cubicBezTo>
                  <a:pt x="7475149" y="2401665"/>
                  <a:pt x="6725740" y="2118343"/>
                  <a:pt x="6003235" y="2001078"/>
                </a:cubicBezTo>
                <a:cubicBezTo>
                  <a:pt x="5503848" y="1920026"/>
                  <a:pt x="4996070" y="1903896"/>
                  <a:pt x="4492487" y="1855305"/>
                </a:cubicBezTo>
                <a:lnTo>
                  <a:pt x="2981739" y="1881809"/>
                </a:lnTo>
                <a:cubicBezTo>
                  <a:pt x="2859929" y="1891476"/>
                  <a:pt x="2834567" y="1964118"/>
                  <a:pt x="2796209" y="2040835"/>
                </a:cubicBezTo>
                <a:cubicBezTo>
                  <a:pt x="2813879" y="2089426"/>
                  <a:pt x="2810202" y="2152682"/>
                  <a:pt x="2849218" y="2186609"/>
                </a:cubicBezTo>
                <a:cubicBezTo>
                  <a:pt x="2919298" y="2247548"/>
                  <a:pt x="3012557" y="2277573"/>
                  <a:pt x="3101009" y="2305878"/>
                </a:cubicBezTo>
                <a:cubicBezTo>
                  <a:pt x="3390933" y="2398654"/>
                  <a:pt x="4300897" y="2525987"/>
                  <a:pt x="4426226" y="2544418"/>
                </a:cubicBezTo>
                <a:cubicBezTo>
                  <a:pt x="6678175" y="2875587"/>
                  <a:pt x="5940376" y="2819796"/>
                  <a:pt x="7116418" y="2888974"/>
                </a:cubicBezTo>
                <a:cubicBezTo>
                  <a:pt x="6662872" y="2930205"/>
                  <a:pt x="7468202" y="2852630"/>
                  <a:pt x="6387548" y="3008244"/>
                </a:cubicBezTo>
                <a:cubicBezTo>
                  <a:pt x="6030704" y="3059630"/>
                  <a:pt x="5671586" y="3093885"/>
                  <a:pt x="5314122" y="3140765"/>
                </a:cubicBezTo>
                <a:cubicBezTo>
                  <a:pt x="4956122" y="3187716"/>
                  <a:pt x="4711145" y="3217543"/>
                  <a:pt x="4373218" y="3313044"/>
                </a:cubicBezTo>
                <a:cubicBezTo>
                  <a:pt x="4300579" y="3333573"/>
                  <a:pt x="4231047" y="3363976"/>
                  <a:pt x="4161183" y="3392557"/>
                </a:cubicBezTo>
                <a:cubicBezTo>
                  <a:pt x="4133757" y="3403777"/>
                  <a:pt x="4108174" y="3419061"/>
                  <a:pt x="4081670" y="3432313"/>
                </a:cubicBezTo>
                <a:cubicBezTo>
                  <a:pt x="4023610" y="3490375"/>
                  <a:pt x="4010610" y="3486423"/>
                  <a:pt x="4200939" y="3538331"/>
                </a:cubicBezTo>
                <a:cubicBezTo>
                  <a:pt x="4469433" y="3611557"/>
                  <a:pt x="4889538" y="3642796"/>
                  <a:pt x="5155096" y="3684105"/>
                </a:cubicBezTo>
                <a:cubicBezTo>
                  <a:pt x="5579906" y="3750186"/>
                  <a:pt x="6002554" y="3829681"/>
                  <a:pt x="6427305" y="3896139"/>
                </a:cubicBezTo>
                <a:cubicBezTo>
                  <a:pt x="6651971" y="3931291"/>
                  <a:pt x="6877490" y="3960964"/>
                  <a:pt x="7103166" y="3988905"/>
                </a:cubicBezTo>
                <a:cubicBezTo>
                  <a:pt x="8201332" y="4124869"/>
                  <a:pt x="7476177" y="4014323"/>
                  <a:pt x="8070574" y="4108174"/>
                </a:cubicBezTo>
                <a:cubicBezTo>
                  <a:pt x="7240073" y="3692920"/>
                  <a:pt x="7979510" y="4045180"/>
                  <a:pt x="5618922" y="3710609"/>
                </a:cubicBezTo>
                <a:cubicBezTo>
                  <a:pt x="4254077" y="3517167"/>
                  <a:pt x="4978285" y="3636533"/>
                  <a:pt x="3896139" y="3445565"/>
                </a:cubicBezTo>
                <a:lnTo>
                  <a:pt x="2345635" y="3458818"/>
                </a:lnTo>
                <a:cubicBezTo>
                  <a:pt x="2331668" y="3459051"/>
                  <a:pt x="2295366" y="3462872"/>
                  <a:pt x="2305879" y="3472070"/>
                </a:cubicBezTo>
                <a:cubicBezTo>
                  <a:pt x="2431841" y="3582286"/>
                  <a:pt x="2660274" y="3593951"/>
                  <a:pt x="2796209" y="3631096"/>
                </a:cubicBezTo>
                <a:cubicBezTo>
                  <a:pt x="3442405" y="3807673"/>
                  <a:pt x="4089879" y="3980326"/>
                  <a:pt x="4731026" y="4174435"/>
                </a:cubicBezTo>
                <a:cubicBezTo>
                  <a:pt x="4838653" y="4207019"/>
                  <a:pt x="6127993" y="4626866"/>
                  <a:pt x="6612835" y="4717774"/>
                </a:cubicBezTo>
                <a:cubicBezTo>
                  <a:pt x="6763758" y="4746072"/>
                  <a:pt x="6983982" y="4766816"/>
                  <a:pt x="7156174" y="4784035"/>
                </a:cubicBezTo>
                <a:cubicBezTo>
                  <a:pt x="6828204" y="4804533"/>
                  <a:pt x="6556611" y="4828458"/>
                  <a:pt x="6202018" y="4770783"/>
                </a:cubicBezTo>
                <a:cubicBezTo>
                  <a:pt x="5710177" y="4690785"/>
                  <a:pt x="5233351" y="4534954"/>
                  <a:pt x="4744279" y="4439478"/>
                </a:cubicBezTo>
                <a:cubicBezTo>
                  <a:pt x="3347043" y="4166711"/>
                  <a:pt x="3349576" y="4175580"/>
                  <a:pt x="2411896" y="4068418"/>
                </a:cubicBezTo>
                <a:cubicBezTo>
                  <a:pt x="2261705" y="4072835"/>
                  <a:pt x="2091110" y="4005960"/>
                  <a:pt x="1961322" y="4081670"/>
                </a:cubicBezTo>
                <a:cubicBezTo>
                  <a:pt x="1898741" y="4118176"/>
                  <a:pt x="2026159" y="4228105"/>
                  <a:pt x="2093844" y="4253948"/>
                </a:cubicBezTo>
                <a:cubicBezTo>
                  <a:pt x="2282462" y="4325966"/>
                  <a:pt x="2490779" y="4328375"/>
                  <a:pt x="2690192" y="4359965"/>
                </a:cubicBezTo>
                <a:cubicBezTo>
                  <a:pt x="2936999" y="4399063"/>
                  <a:pt x="3184506" y="4433825"/>
                  <a:pt x="3432313" y="4465983"/>
                </a:cubicBezTo>
                <a:cubicBezTo>
                  <a:pt x="4675750" y="4627345"/>
                  <a:pt x="4361776" y="4581461"/>
                  <a:pt x="5777948" y="4664765"/>
                </a:cubicBezTo>
                <a:lnTo>
                  <a:pt x="6718853" y="4651513"/>
                </a:lnTo>
                <a:cubicBezTo>
                  <a:pt x="6732817" y="4651136"/>
                  <a:pt x="6772220" y="4641402"/>
                  <a:pt x="6758609" y="4638261"/>
                </a:cubicBezTo>
                <a:cubicBezTo>
                  <a:pt x="6689205" y="4622245"/>
                  <a:pt x="6617252" y="4620592"/>
                  <a:pt x="6546574" y="4611757"/>
                </a:cubicBezTo>
                <a:lnTo>
                  <a:pt x="2199861" y="4625009"/>
                </a:lnTo>
                <a:cubicBezTo>
                  <a:pt x="2193561" y="4625085"/>
                  <a:pt x="2109510" y="4680080"/>
                  <a:pt x="2093844" y="4691270"/>
                </a:cubicBezTo>
                <a:cubicBezTo>
                  <a:pt x="2075871" y="4704108"/>
                  <a:pt x="2058505" y="4717774"/>
                  <a:pt x="2040835" y="4731026"/>
                </a:cubicBezTo>
                <a:cubicBezTo>
                  <a:pt x="2027784" y="4757129"/>
                  <a:pt x="1973584" y="4862937"/>
                  <a:pt x="1974574" y="4876800"/>
                </a:cubicBezTo>
                <a:cubicBezTo>
                  <a:pt x="1977111" y="4912324"/>
                  <a:pt x="1994302" y="4956886"/>
                  <a:pt x="2027583" y="4969565"/>
                </a:cubicBezTo>
                <a:cubicBezTo>
                  <a:pt x="2097880" y="4996345"/>
                  <a:pt x="2177705" y="4979811"/>
                  <a:pt x="2252870" y="4982818"/>
                </a:cubicBezTo>
                <a:lnTo>
                  <a:pt x="3021496" y="5009322"/>
                </a:lnTo>
                <a:cubicBezTo>
                  <a:pt x="3154018" y="5022574"/>
                  <a:pt x="3286053" y="5042257"/>
                  <a:pt x="3419061" y="5049078"/>
                </a:cubicBezTo>
                <a:cubicBezTo>
                  <a:pt x="4273967" y="5092919"/>
                  <a:pt x="5297910" y="5101138"/>
                  <a:pt x="6135757" y="5115339"/>
                </a:cubicBezTo>
                <a:cubicBezTo>
                  <a:pt x="5777948" y="5084417"/>
                  <a:pt x="5418897" y="5065511"/>
                  <a:pt x="5062331" y="5022574"/>
                </a:cubicBezTo>
                <a:cubicBezTo>
                  <a:pt x="4574827" y="4963869"/>
                  <a:pt x="4090950" y="4878089"/>
                  <a:pt x="3604592" y="4810539"/>
                </a:cubicBezTo>
                <a:cubicBezTo>
                  <a:pt x="3295793" y="4767650"/>
                  <a:pt x="2985943" y="4732654"/>
                  <a:pt x="2676939" y="4691270"/>
                </a:cubicBezTo>
                <a:cubicBezTo>
                  <a:pt x="1970854" y="4596705"/>
                  <a:pt x="2337552" y="4624534"/>
                  <a:pt x="1895061" y="4598505"/>
                </a:cubicBezTo>
                <a:cubicBezTo>
                  <a:pt x="1683026" y="4607340"/>
                  <a:pt x="1468390" y="4590738"/>
                  <a:pt x="1258957" y="4625009"/>
                </a:cubicBezTo>
                <a:cubicBezTo>
                  <a:pt x="1215801" y="4632071"/>
                  <a:pt x="1166192" y="4717774"/>
                  <a:pt x="1166192" y="4717774"/>
                </a:cubicBezTo>
                <a:cubicBezTo>
                  <a:pt x="1179444" y="4748696"/>
                  <a:pt x="1184932" y="4784269"/>
                  <a:pt x="1205948" y="4810539"/>
                </a:cubicBezTo>
                <a:cubicBezTo>
                  <a:pt x="1222039" y="4830652"/>
                  <a:pt x="1249693" y="4837787"/>
                  <a:pt x="1272209" y="4850296"/>
                </a:cubicBezTo>
                <a:cubicBezTo>
                  <a:pt x="1469143" y="4959704"/>
                  <a:pt x="1484186" y="4972864"/>
                  <a:pt x="1736035" y="5035826"/>
                </a:cubicBezTo>
                <a:cubicBezTo>
                  <a:pt x="1831862" y="5059783"/>
                  <a:pt x="1930067" y="5073107"/>
                  <a:pt x="2027583" y="5088835"/>
                </a:cubicBezTo>
                <a:cubicBezTo>
                  <a:pt x="2579694" y="5177885"/>
                  <a:pt x="2567825" y="5169502"/>
                  <a:pt x="3140766" y="5234609"/>
                </a:cubicBezTo>
                <a:lnTo>
                  <a:pt x="1073426" y="5247861"/>
                </a:lnTo>
                <a:cubicBezTo>
                  <a:pt x="1053675" y="5248231"/>
                  <a:pt x="1038984" y="5267614"/>
                  <a:pt x="1020418" y="5274365"/>
                </a:cubicBezTo>
                <a:cubicBezTo>
                  <a:pt x="952264" y="5299149"/>
                  <a:pt x="934995" y="5296879"/>
                  <a:pt x="874644" y="5314122"/>
                </a:cubicBezTo>
                <a:cubicBezTo>
                  <a:pt x="861212" y="5317960"/>
                  <a:pt x="848139" y="5322957"/>
                  <a:pt x="834887" y="5327374"/>
                </a:cubicBezTo>
                <a:cubicBezTo>
                  <a:pt x="821635" y="5336209"/>
                  <a:pt x="795131" y="5337951"/>
                  <a:pt x="795131" y="5353878"/>
                </a:cubicBezTo>
                <a:cubicBezTo>
                  <a:pt x="795131" y="5433835"/>
                  <a:pt x="910213" y="5448178"/>
                  <a:pt x="954157" y="5459896"/>
                </a:cubicBezTo>
                <a:cubicBezTo>
                  <a:pt x="1197310" y="5524737"/>
                  <a:pt x="1414267" y="5566867"/>
                  <a:pt x="1669774" y="5592418"/>
                </a:cubicBezTo>
                <a:cubicBezTo>
                  <a:pt x="1788533" y="5604294"/>
                  <a:pt x="1908234" y="5604853"/>
                  <a:pt x="2027583" y="5605670"/>
                </a:cubicBezTo>
                <a:lnTo>
                  <a:pt x="5539409" y="5618922"/>
                </a:lnTo>
                <a:cubicBezTo>
                  <a:pt x="5508487" y="5636592"/>
                  <a:pt x="5480431" y="5660669"/>
                  <a:pt x="5446644" y="5671931"/>
                </a:cubicBezTo>
                <a:cubicBezTo>
                  <a:pt x="5075714" y="5795575"/>
                  <a:pt x="4935699" y="5771807"/>
                  <a:pt x="4479235" y="5777948"/>
                </a:cubicBezTo>
                <a:lnTo>
                  <a:pt x="2186609" y="5791200"/>
                </a:lnTo>
                <a:lnTo>
                  <a:pt x="1431235" y="5804452"/>
                </a:lnTo>
                <a:cubicBezTo>
                  <a:pt x="1102501" y="5804452"/>
                  <a:pt x="1141364" y="5806585"/>
                  <a:pt x="940905" y="5777948"/>
                </a:cubicBezTo>
                <a:cubicBezTo>
                  <a:pt x="794726" y="5690241"/>
                  <a:pt x="851247" y="5727010"/>
                  <a:pt x="768626" y="5671931"/>
                </a:cubicBezTo>
                <a:cubicBezTo>
                  <a:pt x="750957" y="5636592"/>
                  <a:pt x="728112" y="5603396"/>
                  <a:pt x="715618" y="5565913"/>
                </a:cubicBezTo>
                <a:cubicBezTo>
                  <a:pt x="705741" y="5536280"/>
                  <a:pt x="709142" y="5503640"/>
                  <a:pt x="702366" y="5473148"/>
                </a:cubicBezTo>
                <a:cubicBezTo>
                  <a:pt x="691440" y="5423981"/>
                  <a:pt x="675861" y="5375965"/>
                  <a:pt x="662609" y="5327374"/>
                </a:cubicBezTo>
                <a:cubicBezTo>
                  <a:pt x="702366" y="5137426"/>
                  <a:pt x="717960" y="4940766"/>
                  <a:pt x="781879" y="4757531"/>
                </a:cubicBezTo>
                <a:cubicBezTo>
                  <a:pt x="851505" y="4557937"/>
                  <a:pt x="968969" y="4378389"/>
                  <a:pt x="1060174" y="4187687"/>
                </a:cubicBezTo>
                <a:cubicBezTo>
                  <a:pt x="1190871" y="3914411"/>
                  <a:pt x="1221044" y="3789695"/>
                  <a:pt x="1404731" y="3551583"/>
                </a:cubicBezTo>
                <a:cubicBezTo>
                  <a:pt x="1454336" y="3487280"/>
                  <a:pt x="1516917" y="3433935"/>
                  <a:pt x="1577009" y="3379305"/>
                </a:cubicBezTo>
                <a:cubicBezTo>
                  <a:pt x="1614277" y="3345425"/>
                  <a:pt x="1652063" y="3310657"/>
                  <a:pt x="1696279" y="3286539"/>
                </a:cubicBezTo>
                <a:cubicBezTo>
                  <a:pt x="1834745" y="3211012"/>
                  <a:pt x="1901181" y="3215617"/>
                  <a:pt x="2054087" y="3193774"/>
                </a:cubicBezTo>
                <a:cubicBezTo>
                  <a:pt x="1594453" y="3592124"/>
                  <a:pt x="1956710" y="3300273"/>
                  <a:pt x="980661" y="3869635"/>
                </a:cubicBezTo>
                <a:cubicBezTo>
                  <a:pt x="367642" y="4227230"/>
                  <a:pt x="546104" y="4116778"/>
                  <a:pt x="39757" y="4465983"/>
                </a:cubicBezTo>
                <a:cubicBezTo>
                  <a:pt x="26505" y="4488070"/>
                  <a:pt x="0" y="4506486"/>
                  <a:pt x="0" y="4532244"/>
                </a:cubicBezTo>
                <a:cubicBezTo>
                  <a:pt x="0" y="4548171"/>
                  <a:pt x="25610" y="4513056"/>
                  <a:pt x="39757" y="4505739"/>
                </a:cubicBezTo>
                <a:cubicBezTo>
                  <a:pt x="153812" y="4446745"/>
                  <a:pt x="265877" y="4383076"/>
                  <a:pt x="384313" y="4333461"/>
                </a:cubicBezTo>
                <a:cubicBezTo>
                  <a:pt x="593180" y="4245963"/>
                  <a:pt x="1020418" y="4094922"/>
                  <a:pt x="1020418" y="4094922"/>
                </a:cubicBezTo>
                <a:cubicBezTo>
                  <a:pt x="940080" y="4309154"/>
                  <a:pt x="1031732" y="4089175"/>
                  <a:pt x="901148" y="4320209"/>
                </a:cubicBezTo>
                <a:cubicBezTo>
                  <a:pt x="867126" y="4380402"/>
                  <a:pt x="808383" y="4505739"/>
                  <a:pt x="808383" y="4505739"/>
                </a:cubicBezTo>
                <a:cubicBezTo>
                  <a:pt x="817218" y="4549913"/>
                  <a:pt x="804584" y="4604928"/>
                  <a:pt x="834887" y="4638261"/>
                </a:cubicBezTo>
                <a:cubicBezTo>
                  <a:pt x="858844" y="4664613"/>
                  <a:pt x="906165" y="4659357"/>
                  <a:pt x="940905" y="4651513"/>
                </a:cubicBezTo>
                <a:cubicBezTo>
                  <a:pt x="1182396" y="4596983"/>
                  <a:pt x="1417983" y="4518992"/>
                  <a:pt x="1656522" y="4452731"/>
                </a:cubicBezTo>
                <a:cubicBezTo>
                  <a:pt x="1844359" y="4316122"/>
                  <a:pt x="2122822" y="4130380"/>
                  <a:pt x="2266122" y="3949148"/>
                </a:cubicBezTo>
                <a:cubicBezTo>
                  <a:pt x="2326247" y="3873107"/>
                  <a:pt x="2395122" y="3680244"/>
                  <a:pt x="2438400" y="3564835"/>
                </a:cubicBezTo>
                <a:cubicBezTo>
                  <a:pt x="2389809" y="3560418"/>
                  <a:pt x="2337473" y="3532363"/>
                  <a:pt x="2292626" y="3551583"/>
                </a:cubicBezTo>
                <a:cubicBezTo>
                  <a:pt x="2074773" y="3644949"/>
                  <a:pt x="1451101" y="4195070"/>
                  <a:pt x="1404731" y="4267200"/>
                </a:cubicBezTo>
                <a:cubicBezTo>
                  <a:pt x="1364974" y="4329044"/>
                  <a:pt x="1271043" y="4380638"/>
                  <a:pt x="1285461" y="4452731"/>
                </a:cubicBezTo>
                <a:cubicBezTo>
                  <a:pt x="1295601" y="4503431"/>
                  <a:pt x="1382644" y="4417392"/>
                  <a:pt x="1431235" y="4399722"/>
                </a:cubicBezTo>
                <a:cubicBezTo>
                  <a:pt x="1541670" y="4293705"/>
                  <a:pt x="1658891" y="4194331"/>
                  <a:pt x="1762539" y="4081670"/>
                </a:cubicBezTo>
                <a:cubicBezTo>
                  <a:pt x="2011950" y="3810571"/>
                  <a:pt x="2003115" y="3803123"/>
                  <a:pt x="2146853" y="3551583"/>
                </a:cubicBezTo>
                <a:cubicBezTo>
                  <a:pt x="2093171" y="3444221"/>
                  <a:pt x="2108278" y="3430955"/>
                  <a:pt x="1895061" y="3564835"/>
                </a:cubicBezTo>
                <a:cubicBezTo>
                  <a:pt x="1691985" y="3692348"/>
                  <a:pt x="1338946" y="4059040"/>
                  <a:pt x="1205948" y="4240696"/>
                </a:cubicBezTo>
                <a:cubicBezTo>
                  <a:pt x="1125348" y="4350784"/>
                  <a:pt x="1073427" y="4479235"/>
                  <a:pt x="1007166" y="4598505"/>
                </a:cubicBezTo>
                <a:cubicBezTo>
                  <a:pt x="993914" y="4700105"/>
                  <a:pt x="951094" y="4802152"/>
                  <a:pt x="967409" y="4903305"/>
                </a:cubicBezTo>
                <a:cubicBezTo>
                  <a:pt x="975367" y="4952644"/>
                  <a:pt x="1023779" y="5015051"/>
                  <a:pt x="1073426" y="5009322"/>
                </a:cubicBezTo>
                <a:cubicBezTo>
                  <a:pt x="1389534" y="4972848"/>
                  <a:pt x="1691861" y="4859131"/>
                  <a:pt x="2001079" y="4784035"/>
                </a:cubicBezTo>
                <a:cubicBezTo>
                  <a:pt x="2263490" y="4602366"/>
                  <a:pt x="2641894" y="4358625"/>
                  <a:pt x="2835966" y="4121426"/>
                </a:cubicBezTo>
                <a:cubicBezTo>
                  <a:pt x="2942299" y="3991464"/>
                  <a:pt x="2986157" y="3821043"/>
                  <a:pt x="3061253" y="3670852"/>
                </a:cubicBezTo>
                <a:cubicBezTo>
                  <a:pt x="3062812" y="3653701"/>
                  <a:pt x="3142760" y="3088388"/>
                  <a:pt x="3074505" y="2981739"/>
                </a:cubicBezTo>
                <a:cubicBezTo>
                  <a:pt x="3038235" y="2925068"/>
                  <a:pt x="2950818" y="2928730"/>
                  <a:pt x="2888974" y="2902226"/>
                </a:cubicBezTo>
                <a:cubicBezTo>
                  <a:pt x="2659270" y="2950817"/>
                  <a:pt x="2413182" y="2949921"/>
                  <a:pt x="2199861" y="3048000"/>
                </a:cubicBezTo>
                <a:cubicBezTo>
                  <a:pt x="1837157" y="3214760"/>
                  <a:pt x="1659532" y="3540113"/>
                  <a:pt x="1444487" y="3843131"/>
                </a:cubicBezTo>
                <a:cubicBezTo>
                  <a:pt x="1417983" y="3931479"/>
                  <a:pt x="1382393" y="4017596"/>
                  <a:pt x="1364974" y="4108174"/>
                </a:cubicBezTo>
                <a:cubicBezTo>
                  <a:pt x="1359900" y="4134560"/>
                  <a:pt x="1352824" y="4196446"/>
                  <a:pt x="1378226" y="4187687"/>
                </a:cubicBezTo>
                <a:cubicBezTo>
                  <a:pt x="1512901" y="4141247"/>
                  <a:pt x="1625600" y="4046330"/>
                  <a:pt x="1749287" y="3975652"/>
                </a:cubicBezTo>
                <a:cubicBezTo>
                  <a:pt x="2073498" y="3563020"/>
                  <a:pt x="2276887" y="3373481"/>
                  <a:pt x="2464905" y="2888974"/>
                </a:cubicBezTo>
                <a:cubicBezTo>
                  <a:pt x="2508787" y="2775893"/>
                  <a:pt x="2509079" y="2650435"/>
                  <a:pt x="2531166" y="2531165"/>
                </a:cubicBezTo>
                <a:cubicBezTo>
                  <a:pt x="2337787" y="2163746"/>
                  <a:pt x="2433660" y="2143871"/>
                  <a:pt x="1868557" y="2478157"/>
                </a:cubicBezTo>
                <a:cubicBezTo>
                  <a:pt x="1606292" y="2633300"/>
                  <a:pt x="1302697" y="2994117"/>
                  <a:pt x="1139687" y="3246783"/>
                </a:cubicBezTo>
                <a:cubicBezTo>
                  <a:pt x="1056144" y="3376275"/>
                  <a:pt x="998331" y="3520661"/>
                  <a:pt x="927653" y="3657600"/>
                </a:cubicBezTo>
                <a:cubicBezTo>
                  <a:pt x="909983" y="3759200"/>
                  <a:pt x="881739" y="3859519"/>
                  <a:pt x="874644" y="3962400"/>
                </a:cubicBezTo>
                <a:cubicBezTo>
                  <a:pt x="872722" y="3990272"/>
                  <a:pt x="874989" y="4051723"/>
                  <a:pt x="901148" y="4041913"/>
                </a:cubicBezTo>
                <a:cubicBezTo>
                  <a:pt x="945887" y="4025136"/>
                  <a:pt x="954157" y="3962400"/>
                  <a:pt x="980661" y="3922644"/>
                </a:cubicBezTo>
                <a:cubicBezTo>
                  <a:pt x="1012855" y="3809965"/>
                  <a:pt x="1065889" y="3658349"/>
                  <a:pt x="1060174" y="3538331"/>
                </a:cubicBezTo>
                <a:cubicBezTo>
                  <a:pt x="1058765" y="3508732"/>
                  <a:pt x="1033670" y="3485322"/>
                  <a:pt x="1020418" y="3458818"/>
                </a:cubicBezTo>
                <a:cubicBezTo>
                  <a:pt x="765398" y="3646726"/>
                  <a:pt x="797086" y="3579244"/>
                  <a:pt x="662609" y="3803374"/>
                </a:cubicBezTo>
                <a:cubicBezTo>
                  <a:pt x="655422" y="3815352"/>
                  <a:pt x="653774" y="3829879"/>
                  <a:pt x="649357" y="3843131"/>
                </a:cubicBezTo>
                <a:cubicBezTo>
                  <a:pt x="690911" y="3302915"/>
                  <a:pt x="620793" y="4160352"/>
                  <a:pt x="702366" y="3405809"/>
                </a:cubicBezTo>
                <a:cubicBezTo>
                  <a:pt x="745424" y="3007524"/>
                  <a:pt x="678063" y="3343263"/>
                  <a:pt x="755374" y="3008244"/>
                </a:cubicBezTo>
                <a:cubicBezTo>
                  <a:pt x="765160" y="2900597"/>
                  <a:pt x="765755" y="2866449"/>
                  <a:pt x="781879" y="2769705"/>
                </a:cubicBezTo>
                <a:cubicBezTo>
                  <a:pt x="785582" y="2747487"/>
                  <a:pt x="790245" y="2725432"/>
                  <a:pt x="795131" y="2703444"/>
                </a:cubicBezTo>
                <a:cubicBezTo>
                  <a:pt x="799082" y="2685664"/>
                  <a:pt x="805125" y="2668355"/>
                  <a:pt x="808383" y="2650435"/>
                </a:cubicBezTo>
                <a:cubicBezTo>
                  <a:pt x="813971" y="2619703"/>
                  <a:pt x="817218" y="2588592"/>
                  <a:pt x="821635" y="2557670"/>
                </a:cubicBezTo>
                <a:cubicBezTo>
                  <a:pt x="847670" y="2193172"/>
                  <a:pt x="820097" y="2562365"/>
                  <a:pt x="861392" y="2080591"/>
                </a:cubicBezTo>
                <a:cubicBezTo>
                  <a:pt x="874030" y="1933148"/>
                  <a:pt x="871001" y="1881746"/>
                  <a:pt x="901148" y="1736035"/>
                </a:cubicBezTo>
                <a:cubicBezTo>
                  <a:pt x="905731" y="1713882"/>
                  <a:pt x="925176" y="1539729"/>
                  <a:pt x="980661" y="1484244"/>
                </a:cubicBezTo>
                <a:cubicBezTo>
                  <a:pt x="991923" y="1472982"/>
                  <a:pt x="1005893" y="1464275"/>
                  <a:pt x="1020418" y="1457739"/>
                </a:cubicBezTo>
                <a:cubicBezTo>
                  <a:pt x="1094478" y="1424412"/>
                  <a:pt x="1168660" y="1390656"/>
                  <a:pt x="1245705" y="1364974"/>
                </a:cubicBezTo>
                <a:cubicBezTo>
                  <a:pt x="1283283" y="1352448"/>
                  <a:pt x="1506232" y="1299616"/>
                  <a:pt x="1577009" y="1285461"/>
                </a:cubicBezTo>
                <a:cubicBezTo>
                  <a:pt x="1594869" y="1281889"/>
                  <a:pt x="1541670" y="1294296"/>
                  <a:pt x="1524000" y="1298713"/>
                </a:cubicBezTo>
                <a:cubicBezTo>
                  <a:pt x="1444487" y="1347304"/>
                  <a:pt x="1364077" y="1394458"/>
                  <a:pt x="1285461" y="1444487"/>
                </a:cubicBezTo>
                <a:cubicBezTo>
                  <a:pt x="1266827" y="1456345"/>
                  <a:pt x="1232453" y="1506331"/>
                  <a:pt x="1232453" y="1484244"/>
                </a:cubicBezTo>
                <a:cubicBezTo>
                  <a:pt x="1232453" y="1407098"/>
                  <a:pt x="1268726" y="1334266"/>
                  <a:pt x="1285461" y="1258957"/>
                </a:cubicBezTo>
                <a:cubicBezTo>
                  <a:pt x="1316469" y="1119423"/>
                  <a:pt x="1316341" y="1095806"/>
                  <a:pt x="1338470" y="940905"/>
                </a:cubicBezTo>
                <a:cubicBezTo>
                  <a:pt x="1334053" y="826053"/>
                  <a:pt x="1341473" y="710130"/>
                  <a:pt x="1325218" y="596348"/>
                </a:cubicBezTo>
                <a:cubicBezTo>
                  <a:pt x="1322966" y="580581"/>
                  <a:pt x="1297697" y="580040"/>
                  <a:pt x="1285461" y="569844"/>
                </a:cubicBezTo>
                <a:cubicBezTo>
                  <a:pt x="1119346" y="431415"/>
                  <a:pt x="1391208" y="639212"/>
                  <a:pt x="1192696" y="490331"/>
                </a:cubicBezTo>
                <a:cubicBezTo>
                  <a:pt x="1039179" y="513949"/>
                  <a:pt x="1020496" y="503544"/>
                  <a:pt x="887896" y="569844"/>
                </a:cubicBezTo>
                <a:cubicBezTo>
                  <a:pt x="629269" y="699158"/>
                  <a:pt x="901722" y="577451"/>
                  <a:pt x="715618" y="689113"/>
                </a:cubicBezTo>
                <a:cubicBezTo>
                  <a:pt x="695806" y="701000"/>
                  <a:pt x="637033" y="719726"/>
                  <a:pt x="609600" y="728870"/>
                </a:cubicBezTo>
                <a:cubicBezTo>
                  <a:pt x="600765" y="720035"/>
                  <a:pt x="583789" y="714840"/>
                  <a:pt x="583096" y="702365"/>
                </a:cubicBezTo>
                <a:cubicBezTo>
                  <a:pt x="579168" y="631658"/>
                  <a:pt x="579173" y="559033"/>
                  <a:pt x="596348" y="490331"/>
                </a:cubicBezTo>
                <a:cubicBezTo>
                  <a:pt x="602409" y="466088"/>
                  <a:pt x="628565" y="451183"/>
                  <a:pt x="649357" y="437322"/>
                </a:cubicBezTo>
                <a:cubicBezTo>
                  <a:pt x="736058" y="379521"/>
                  <a:pt x="745882" y="385895"/>
                  <a:pt x="834887" y="371061"/>
                </a:cubicBezTo>
                <a:cubicBezTo>
                  <a:pt x="1577979" y="404837"/>
                  <a:pt x="1211038" y="309056"/>
                  <a:pt x="1630018" y="503583"/>
                </a:cubicBezTo>
                <a:cubicBezTo>
                  <a:pt x="1682104" y="527766"/>
                  <a:pt x="1737196" y="545155"/>
                  <a:pt x="1789044" y="569844"/>
                </a:cubicBezTo>
                <a:cubicBezTo>
                  <a:pt x="1830106" y="589397"/>
                  <a:pt x="1867211" y="616636"/>
                  <a:pt x="1908313" y="636105"/>
                </a:cubicBezTo>
                <a:cubicBezTo>
                  <a:pt x="1951310" y="656472"/>
                  <a:pt x="2067226" y="649527"/>
                  <a:pt x="2040835" y="689113"/>
                </a:cubicBezTo>
                <a:cubicBezTo>
                  <a:pt x="2011329" y="733372"/>
                  <a:pt x="1934773" y="680788"/>
                  <a:pt x="1881809" y="675861"/>
                </a:cubicBezTo>
                <a:cubicBezTo>
                  <a:pt x="1744822" y="663118"/>
                  <a:pt x="1606214" y="661459"/>
                  <a:pt x="1470992" y="636105"/>
                </a:cubicBezTo>
                <a:cubicBezTo>
                  <a:pt x="1223953" y="589785"/>
                  <a:pt x="1330312" y="605267"/>
                  <a:pt x="1152939" y="583096"/>
                </a:cubicBezTo>
                <a:cubicBezTo>
                  <a:pt x="1140926" y="574086"/>
                  <a:pt x="1079559" y="526527"/>
                  <a:pt x="1060174" y="516835"/>
                </a:cubicBezTo>
                <a:cubicBezTo>
                  <a:pt x="1047680" y="510588"/>
                  <a:pt x="1033670" y="508000"/>
                  <a:pt x="1020418" y="503583"/>
                </a:cubicBezTo>
                <a:cubicBezTo>
                  <a:pt x="936040" y="377018"/>
                  <a:pt x="929510" y="395577"/>
                  <a:pt x="1311966" y="318052"/>
                </a:cubicBezTo>
                <a:cubicBezTo>
                  <a:pt x="1529125" y="274034"/>
                  <a:pt x="1753705" y="282713"/>
                  <a:pt x="1974574" y="265044"/>
                </a:cubicBezTo>
                <a:cubicBezTo>
                  <a:pt x="2464905" y="273879"/>
                  <a:pt x="2955567" y="271466"/>
                  <a:pt x="3445566" y="291548"/>
                </a:cubicBezTo>
                <a:cubicBezTo>
                  <a:pt x="3495890" y="293610"/>
                  <a:pt x="3542173" y="320379"/>
                  <a:pt x="3591339" y="331305"/>
                </a:cubicBezTo>
                <a:cubicBezTo>
                  <a:pt x="3621831" y="338081"/>
                  <a:pt x="3653183" y="340140"/>
                  <a:pt x="3684105" y="344557"/>
                </a:cubicBezTo>
                <a:lnTo>
                  <a:pt x="1563757" y="357809"/>
                </a:lnTo>
                <a:lnTo>
                  <a:pt x="6904383" y="371061"/>
                </a:lnTo>
                <a:cubicBezTo>
                  <a:pt x="6957752" y="371878"/>
                  <a:pt x="6810667" y="425535"/>
                  <a:pt x="6758609" y="437322"/>
                </a:cubicBezTo>
                <a:cubicBezTo>
                  <a:pt x="6575163" y="478857"/>
                  <a:pt x="6387940" y="501613"/>
                  <a:pt x="6202018" y="530087"/>
                </a:cubicBezTo>
                <a:lnTo>
                  <a:pt x="5287618" y="662609"/>
                </a:lnTo>
                <a:cubicBezTo>
                  <a:pt x="4877162" y="718350"/>
                  <a:pt x="4464749" y="759811"/>
                  <a:pt x="4055166" y="821635"/>
                </a:cubicBezTo>
                <a:cubicBezTo>
                  <a:pt x="2355311" y="1078217"/>
                  <a:pt x="3770200" y="917480"/>
                  <a:pt x="2809461" y="1020418"/>
                </a:cubicBezTo>
                <a:cubicBezTo>
                  <a:pt x="2796209" y="1024835"/>
                  <a:pt x="2779582" y="1043548"/>
                  <a:pt x="2769705" y="1033670"/>
                </a:cubicBezTo>
                <a:cubicBezTo>
                  <a:pt x="2760870" y="1024835"/>
                  <a:pt x="2784527" y="1011596"/>
                  <a:pt x="2796209" y="1007165"/>
                </a:cubicBezTo>
                <a:cubicBezTo>
                  <a:pt x="2913758" y="962577"/>
                  <a:pt x="3031597" y="916514"/>
                  <a:pt x="3154018" y="887896"/>
                </a:cubicBezTo>
                <a:cubicBezTo>
                  <a:pt x="3372545" y="836812"/>
                  <a:pt x="3593218" y="789903"/>
                  <a:pt x="3816626" y="768626"/>
                </a:cubicBezTo>
                <a:cubicBezTo>
                  <a:pt x="4243749" y="727947"/>
                  <a:pt x="4673600" y="724452"/>
                  <a:pt x="5102087" y="702365"/>
                </a:cubicBezTo>
                <a:cubicBezTo>
                  <a:pt x="6473202" y="753147"/>
                  <a:pt x="6769279" y="616161"/>
                  <a:pt x="7726018" y="901148"/>
                </a:cubicBezTo>
                <a:cubicBezTo>
                  <a:pt x="7777172" y="916386"/>
                  <a:pt x="7823201" y="945322"/>
                  <a:pt x="7871792" y="967409"/>
                </a:cubicBezTo>
                <a:cubicBezTo>
                  <a:pt x="7876209" y="989496"/>
                  <a:pt x="7890203" y="1011744"/>
                  <a:pt x="7885044" y="1033670"/>
                </a:cubicBezTo>
                <a:cubicBezTo>
                  <a:pt x="7796708" y="1409095"/>
                  <a:pt x="7430964" y="1409238"/>
                  <a:pt x="7036905" y="1550505"/>
                </a:cubicBezTo>
                <a:cubicBezTo>
                  <a:pt x="6602769" y="1706139"/>
                  <a:pt x="6165399" y="1865362"/>
                  <a:pt x="5711687" y="1948070"/>
                </a:cubicBezTo>
                <a:cubicBezTo>
                  <a:pt x="4465305" y="2175275"/>
                  <a:pt x="1948070" y="2478157"/>
                  <a:pt x="1948070" y="2478157"/>
                </a:cubicBezTo>
                <a:lnTo>
                  <a:pt x="1258957" y="2716696"/>
                </a:lnTo>
                <a:cubicBezTo>
                  <a:pt x="1236510" y="2724572"/>
                  <a:pt x="1168932" y="2744280"/>
                  <a:pt x="1192696" y="2743200"/>
                </a:cubicBezTo>
                <a:cubicBezTo>
                  <a:pt x="1312576" y="2737751"/>
                  <a:pt x="1431235" y="2716696"/>
                  <a:pt x="1550505" y="2703444"/>
                </a:cubicBezTo>
                <a:cubicBezTo>
                  <a:pt x="2593717" y="2391835"/>
                  <a:pt x="3065247" y="2224486"/>
                  <a:pt x="4240696" y="2027583"/>
                </a:cubicBezTo>
                <a:cubicBezTo>
                  <a:pt x="5419967" y="1830040"/>
                  <a:pt x="6636949" y="1832087"/>
                  <a:pt x="7792279" y="1524000"/>
                </a:cubicBezTo>
                <a:cubicBezTo>
                  <a:pt x="7924801" y="1488661"/>
                  <a:pt x="8146474" y="1287868"/>
                  <a:pt x="8189844" y="1417983"/>
                </a:cubicBezTo>
                <a:cubicBezTo>
                  <a:pt x="8233169" y="1547963"/>
                  <a:pt x="7936367" y="1523092"/>
                  <a:pt x="7805531" y="1563757"/>
                </a:cubicBezTo>
                <a:cubicBezTo>
                  <a:pt x="7282287" y="1726387"/>
                  <a:pt x="6747822" y="1852769"/>
                  <a:pt x="6228522" y="2027583"/>
                </a:cubicBezTo>
                <a:cubicBezTo>
                  <a:pt x="5365661" y="2318051"/>
                  <a:pt x="4648039" y="2519090"/>
                  <a:pt x="3843131" y="2928731"/>
                </a:cubicBezTo>
                <a:cubicBezTo>
                  <a:pt x="3684773" y="3009324"/>
                  <a:pt x="3551583" y="3131931"/>
                  <a:pt x="3405809" y="3233531"/>
                </a:cubicBezTo>
                <a:cubicBezTo>
                  <a:pt x="3302879" y="3439394"/>
                  <a:pt x="3297954" y="3396939"/>
                  <a:pt x="3829879" y="3220278"/>
                </a:cubicBezTo>
                <a:cubicBezTo>
                  <a:pt x="4891905" y="2867561"/>
                  <a:pt x="5945210" y="2488848"/>
                  <a:pt x="6997148" y="2107096"/>
                </a:cubicBezTo>
                <a:cubicBezTo>
                  <a:pt x="7588630" y="1892445"/>
                  <a:pt x="8188625" y="1695458"/>
                  <a:pt x="8759687" y="1431235"/>
                </a:cubicBezTo>
                <a:cubicBezTo>
                  <a:pt x="9055652" y="1294296"/>
                  <a:pt x="9929599" y="856667"/>
                  <a:pt x="9647583" y="1020418"/>
                </a:cubicBezTo>
                <a:cubicBezTo>
                  <a:pt x="8352188" y="1772583"/>
                  <a:pt x="9595112" y="1071839"/>
                  <a:pt x="6533322" y="2438400"/>
                </a:cubicBezTo>
                <a:cubicBezTo>
                  <a:pt x="5867299" y="2735665"/>
                  <a:pt x="5170033" y="2976095"/>
                  <a:pt x="4545496" y="3352800"/>
                </a:cubicBezTo>
                <a:cubicBezTo>
                  <a:pt x="4267200" y="3520661"/>
                  <a:pt x="3983871" y="3680447"/>
                  <a:pt x="3710609" y="3856383"/>
                </a:cubicBezTo>
                <a:cubicBezTo>
                  <a:pt x="3660640" y="3888555"/>
                  <a:pt x="3518657" y="3975652"/>
                  <a:pt x="3578087" y="3975652"/>
                </a:cubicBezTo>
                <a:cubicBezTo>
                  <a:pt x="3712219" y="3975652"/>
                  <a:pt x="3839607" y="3910358"/>
                  <a:pt x="3962400" y="3856383"/>
                </a:cubicBezTo>
                <a:cubicBezTo>
                  <a:pt x="4644500" y="3556559"/>
                  <a:pt x="5311568" y="3223550"/>
                  <a:pt x="5989983" y="2915478"/>
                </a:cubicBezTo>
                <a:cubicBezTo>
                  <a:pt x="6226057" y="2808275"/>
                  <a:pt x="6475111" y="2729415"/>
                  <a:pt x="6705600" y="2610678"/>
                </a:cubicBezTo>
                <a:lnTo>
                  <a:pt x="7142922" y="2385391"/>
                </a:lnTo>
                <a:cubicBezTo>
                  <a:pt x="7181835" y="2365934"/>
                  <a:pt x="7292955" y="2301619"/>
                  <a:pt x="7262192" y="2332383"/>
                </a:cubicBezTo>
                <a:cubicBezTo>
                  <a:pt x="7201544" y="2393032"/>
                  <a:pt x="7124097" y="2434689"/>
                  <a:pt x="7050157" y="2478157"/>
                </a:cubicBezTo>
                <a:cubicBezTo>
                  <a:pt x="6395021" y="2863298"/>
                  <a:pt x="5696665" y="3179902"/>
                  <a:pt x="5075583" y="3617844"/>
                </a:cubicBezTo>
                <a:cubicBezTo>
                  <a:pt x="3875807" y="4463839"/>
                  <a:pt x="4353457" y="4062658"/>
                  <a:pt x="3591339" y="4757531"/>
                </a:cubicBezTo>
                <a:cubicBezTo>
                  <a:pt x="3535689" y="4896655"/>
                  <a:pt x="3475088" y="4990688"/>
                  <a:pt x="3909392" y="4797287"/>
                </a:cubicBezTo>
                <a:cubicBezTo>
                  <a:pt x="4377024" y="4589045"/>
                  <a:pt x="4804119" y="4299071"/>
                  <a:pt x="5261113" y="4068418"/>
                </a:cubicBezTo>
                <a:cubicBezTo>
                  <a:pt x="5740934" y="3826244"/>
                  <a:pt x="6247688" y="3637915"/>
                  <a:pt x="6718853" y="3379305"/>
                </a:cubicBezTo>
                <a:cubicBezTo>
                  <a:pt x="7424146" y="2992189"/>
                  <a:pt x="8127082" y="2594979"/>
                  <a:pt x="8786192" y="2133600"/>
                </a:cubicBezTo>
                <a:cubicBezTo>
                  <a:pt x="8830366" y="2102678"/>
                  <a:pt x="8950780" y="1997485"/>
                  <a:pt x="8918713" y="2040835"/>
                </a:cubicBezTo>
                <a:cubicBezTo>
                  <a:pt x="8065605" y="3194110"/>
                  <a:pt x="8183735" y="2937137"/>
                  <a:pt x="7301948" y="3935896"/>
                </a:cubicBezTo>
                <a:cubicBezTo>
                  <a:pt x="7119274" y="4142802"/>
                  <a:pt x="6944750" y="4356850"/>
                  <a:pt x="6771861" y="4572000"/>
                </a:cubicBezTo>
                <a:cubicBezTo>
                  <a:pt x="6745757" y="4604485"/>
                  <a:pt x="6672176" y="4702908"/>
                  <a:pt x="6705600" y="4678018"/>
                </a:cubicBezTo>
                <a:cubicBezTo>
                  <a:pt x="7293477" y="4240237"/>
                  <a:pt x="7542967" y="3983521"/>
                  <a:pt x="8030818" y="3432313"/>
                </a:cubicBezTo>
                <a:cubicBezTo>
                  <a:pt x="8166157" y="3279397"/>
                  <a:pt x="8293582" y="3119326"/>
                  <a:pt x="8415131" y="2955235"/>
                </a:cubicBezTo>
                <a:cubicBezTo>
                  <a:pt x="8470597" y="2880356"/>
                  <a:pt x="8654090" y="2716696"/>
                  <a:pt x="8560905" y="2716696"/>
                </a:cubicBezTo>
                <a:cubicBezTo>
                  <a:pt x="8424823" y="2716696"/>
                  <a:pt x="8332527" y="2866217"/>
                  <a:pt x="8229600" y="2955235"/>
                </a:cubicBezTo>
                <a:cubicBezTo>
                  <a:pt x="7079028" y="3950324"/>
                  <a:pt x="7345377" y="3679251"/>
                  <a:pt x="6652592" y="4518991"/>
                </a:cubicBezTo>
                <a:cubicBezTo>
                  <a:pt x="6621670" y="4594087"/>
                  <a:pt x="6568795" y="4663562"/>
                  <a:pt x="6559826" y="4744278"/>
                </a:cubicBezTo>
                <a:cubicBezTo>
                  <a:pt x="6557339" y="4766665"/>
                  <a:pt x="6606125" y="4767966"/>
                  <a:pt x="6626087" y="4757531"/>
                </a:cubicBezTo>
                <a:cubicBezTo>
                  <a:pt x="6805358" y="4663821"/>
                  <a:pt x="6973946" y="4550684"/>
                  <a:pt x="7142922" y="4439478"/>
                </a:cubicBezTo>
                <a:cubicBezTo>
                  <a:pt x="7739144" y="4047092"/>
                  <a:pt x="8350164" y="3652601"/>
                  <a:pt x="8878957" y="3167270"/>
                </a:cubicBezTo>
                <a:cubicBezTo>
                  <a:pt x="9364747" y="2721408"/>
                  <a:pt x="9160625" y="2843928"/>
                  <a:pt x="8852453" y="2941983"/>
                </a:cubicBezTo>
                <a:cubicBezTo>
                  <a:pt x="7044993" y="4162811"/>
                  <a:pt x="7814031" y="3580041"/>
                  <a:pt x="6506818" y="4638261"/>
                </a:cubicBezTo>
                <a:cubicBezTo>
                  <a:pt x="6396383" y="4828209"/>
                  <a:pt x="6254387" y="5003032"/>
                  <a:pt x="6175513" y="5208105"/>
                </a:cubicBezTo>
                <a:cubicBezTo>
                  <a:pt x="6159187" y="5250553"/>
                  <a:pt x="6199052" y="5342971"/>
                  <a:pt x="6241774" y="5327374"/>
                </a:cubicBezTo>
                <a:cubicBezTo>
                  <a:pt x="6516646" y="5227024"/>
                  <a:pt x="6767449" y="5066397"/>
                  <a:pt x="7010400" y="4903305"/>
                </a:cubicBezTo>
                <a:cubicBezTo>
                  <a:pt x="9127521" y="3482090"/>
                  <a:pt x="8649763" y="3867282"/>
                  <a:pt x="9965635" y="2531165"/>
                </a:cubicBezTo>
                <a:cubicBezTo>
                  <a:pt x="9996557" y="2447235"/>
                  <a:pt x="10107147" y="2354369"/>
                  <a:pt x="10058400" y="2279374"/>
                </a:cubicBezTo>
                <a:cubicBezTo>
                  <a:pt x="10010191" y="2205207"/>
                  <a:pt x="9866825" y="2216855"/>
                  <a:pt x="9793357" y="2266122"/>
                </a:cubicBezTo>
                <a:cubicBezTo>
                  <a:pt x="8632412" y="3044638"/>
                  <a:pt x="7926961" y="3486495"/>
                  <a:pt x="7222435" y="4518991"/>
                </a:cubicBezTo>
                <a:cubicBezTo>
                  <a:pt x="7140008" y="4639790"/>
                  <a:pt x="7098748" y="4784035"/>
                  <a:pt x="7036905" y="4916557"/>
                </a:cubicBezTo>
                <a:cubicBezTo>
                  <a:pt x="7094331" y="4947479"/>
                  <a:pt x="7148688" y="5033700"/>
                  <a:pt x="7209183" y="5009322"/>
                </a:cubicBezTo>
                <a:cubicBezTo>
                  <a:pt x="7430249" y="4920236"/>
                  <a:pt x="8273121" y="4327635"/>
                  <a:pt x="8481392" y="4134678"/>
                </a:cubicBezTo>
                <a:cubicBezTo>
                  <a:pt x="8612499" y="4013211"/>
                  <a:pt x="8712330" y="3861825"/>
                  <a:pt x="8825948" y="3723861"/>
                </a:cubicBezTo>
                <a:cubicBezTo>
                  <a:pt x="8836073" y="3711566"/>
                  <a:pt x="8863407" y="3672543"/>
                  <a:pt x="8852453" y="3684105"/>
                </a:cubicBezTo>
                <a:cubicBezTo>
                  <a:pt x="8762126" y="3779450"/>
                  <a:pt x="8671809" y="3875022"/>
                  <a:pt x="8587409" y="3975652"/>
                </a:cubicBezTo>
                <a:cubicBezTo>
                  <a:pt x="8441998" y="4149026"/>
                  <a:pt x="8287234" y="4316390"/>
                  <a:pt x="8163339" y="4505739"/>
                </a:cubicBezTo>
                <a:cubicBezTo>
                  <a:pt x="8051924" y="4676015"/>
                  <a:pt x="7977809" y="4867965"/>
                  <a:pt x="7885044" y="5049078"/>
                </a:cubicBezTo>
                <a:cubicBezTo>
                  <a:pt x="7911548" y="5071165"/>
                  <a:pt x="7934311" y="5131937"/>
                  <a:pt x="7964557" y="5115339"/>
                </a:cubicBezTo>
                <a:cubicBezTo>
                  <a:pt x="8518333" y="4811438"/>
                  <a:pt x="8927264" y="4486411"/>
                  <a:pt x="9409044" y="4121426"/>
                </a:cubicBezTo>
                <a:cubicBezTo>
                  <a:pt x="9518640" y="3938764"/>
                  <a:pt x="9577729" y="3850617"/>
                  <a:pt x="9104244" y="4426226"/>
                </a:cubicBezTo>
                <a:cubicBezTo>
                  <a:pt x="8985815" y="4570198"/>
                  <a:pt x="8883374" y="4726609"/>
                  <a:pt x="8772939" y="4876800"/>
                </a:cubicBezTo>
                <a:cubicBezTo>
                  <a:pt x="8711096" y="5057913"/>
                  <a:pt x="8620047" y="5231562"/>
                  <a:pt x="8587409" y="5420139"/>
                </a:cubicBezTo>
                <a:cubicBezTo>
                  <a:pt x="8578306" y="5472733"/>
                  <a:pt x="8600795" y="5573206"/>
                  <a:pt x="8653670" y="5565913"/>
                </a:cubicBezTo>
                <a:cubicBezTo>
                  <a:pt x="8777518" y="5548831"/>
                  <a:pt x="8871526" y="5441904"/>
                  <a:pt x="8971722" y="5367131"/>
                </a:cubicBezTo>
                <a:cubicBezTo>
                  <a:pt x="9168006" y="5220650"/>
                  <a:pt x="9359368" y="5066975"/>
                  <a:pt x="9541566" y="4903305"/>
                </a:cubicBezTo>
                <a:cubicBezTo>
                  <a:pt x="9620708" y="4832211"/>
                  <a:pt x="9683793" y="4745044"/>
                  <a:pt x="9753600" y="4664765"/>
                </a:cubicBezTo>
                <a:cubicBezTo>
                  <a:pt x="9772160" y="4643421"/>
                  <a:pt x="9816387" y="4571964"/>
                  <a:pt x="9806609" y="4598505"/>
                </a:cubicBezTo>
                <a:cubicBezTo>
                  <a:pt x="9791753" y="4638829"/>
                  <a:pt x="9527646" y="5169396"/>
                  <a:pt x="9554818" y="5234609"/>
                </a:cubicBezTo>
                <a:cubicBezTo>
                  <a:pt x="9584876" y="5306749"/>
                  <a:pt x="9674663" y="5133535"/>
                  <a:pt x="9727096" y="5075583"/>
                </a:cubicBezTo>
                <a:cubicBezTo>
                  <a:pt x="9925156" y="4856675"/>
                  <a:pt x="10195221" y="4510481"/>
                  <a:pt x="10363200" y="4267200"/>
                </a:cubicBezTo>
                <a:cubicBezTo>
                  <a:pt x="10394649" y="4221653"/>
                  <a:pt x="10492968" y="4098231"/>
                  <a:pt x="10442713" y="4121426"/>
                </a:cubicBezTo>
                <a:cubicBezTo>
                  <a:pt x="10340457" y="4168621"/>
                  <a:pt x="10274852" y="4271617"/>
                  <a:pt x="10190922" y="4346713"/>
                </a:cubicBezTo>
                <a:cubicBezTo>
                  <a:pt x="10067235" y="4629426"/>
                  <a:pt x="9601656" y="5413053"/>
                  <a:pt x="9819861" y="5194852"/>
                </a:cubicBezTo>
                <a:cubicBezTo>
                  <a:pt x="9948527" y="5066189"/>
                  <a:pt x="9892650" y="5131523"/>
                  <a:pt x="10045148" y="4837044"/>
                </a:cubicBezTo>
                <a:cubicBezTo>
                  <a:pt x="10119646" y="4693185"/>
                  <a:pt x="10186505" y="4545496"/>
                  <a:pt x="10257183" y="4399722"/>
                </a:cubicBezTo>
                <a:cubicBezTo>
                  <a:pt x="10279270" y="4302539"/>
                  <a:pt x="10300618" y="4205186"/>
                  <a:pt x="10323444" y="4108174"/>
                </a:cubicBezTo>
                <a:cubicBezTo>
                  <a:pt x="10328603" y="4086248"/>
                  <a:pt x="10294265" y="4158508"/>
                  <a:pt x="10310192" y="4174435"/>
                </a:cubicBezTo>
                <a:cubicBezTo>
                  <a:pt x="10324161" y="4188404"/>
                  <a:pt x="10327861" y="4139096"/>
                  <a:pt x="10336696" y="4121426"/>
                </a:cubicBezTo>
                <a:cubicBezTo>
                  <a:pt x="10438801" y="3687478"/>
                  <a:pt x="10511577" y="3505600"/>
                  <a:pt x="10469218" y="3021496"/>
                </a:cubicBezTo>
                <a:cubicBezTo>
                  <a:pt x="10456789" y="2879445"/>
                  <a:pt x="10429045" y="2729323"/>
                  <a:pt x="10349948" y="2610678"/>
                </a:cubicBezTo>
                <a:cubicBezTo>
                  <a:pt x="10263039" y="2480315"/>
                  <a:pt x="10128452" y="2383122"/>
                  <a:pt x="9992139" y="2305878"/>
                </a:cubicBezTo>
                <a:cubicBezTo>
                  <a:pt x="9858452" y="2230122"/>
                  <a:pt x="9700592" y="2208696"/>
                  <a:pt x="9554818" y="2160105"/>
                </a:cubicBezTo>
                <a:cubicBezTo>
                  <a:pt x="9197009" y="2191027"/>
                  <a:pt x="8833223" y="2180773"/>
                  <a:pt x="8481392" y="2252870"/>
                </a:cubicBezTo>
                <a:cubicBezTo>
                  <a:pt x="8261669" y="2297895"/>
                  <a:pt x="7714697" y="2597586"/>
                  <a:pt x="7527235" y="2756452"/>
                </a:cubicBezTo>
                <a:cubicBezTo>
                  <a:pt x="7388941" y="2873650"/>
                  <a:pt x="7279861" y="3021496"/>
                  <a:pt x="7156174" y="3154018"/>
                </a:cubicBezTo>
                <a:cubicBezTo>
                  <a:pt x="7108763" y="3308103"/>
                  <a:pt x="6951316" y="3653967"/>
                  <a:pt x="7089913" y="3829878"/>
                </a:cubicBezTo>
                <a:cubicBezTo>
                  <a:pt x="7156485" y="3914374"/>
                  <a:pt x="7293113" y="3900557"/>
                  <a:pt x="7394713" y="3935896"/>
                </a:cubicBezTo>
                <a:cubicBezTo>
                  <a:pt x="8176057" y="3758318"/>
                  <a:pt x="8566394" y="3904154"/>
                  <a:pt x="8945218" y="3246783"/>
                </a:cubicBezTo>
                <a:cubicBezTo>
                  <a:pt x="9005782" y="3141687"/>
                  <a:pt x="8989392" y="3008244"/>
                  <a:pt x="9011479" y="2888974"/>
                </a:cubicBezTo>
                <a:cubicBezTo>
                  <a:pt x="8980557" y="2707861"/>
                  <a:pt x="9025697" y="2495009"/>
                  <a:pt x="8918713" y="2345635"/>
                </a:cubicBezTo>
                <a:cubicBezTo>
                  <a:pt x="8773097" y="2142322"/>
                  <a:pt x="8544327" y="1993251"/>
                  <a:pt x="8309113" y="1908313"/>
                </a:cubicBezTo>
                <a:cubicBezTo>
                  <a:pt x="7346749" y="1560793"/>
                  <a:pt x="6158466" y="1638001"/>
                  <a:pt x="5181600" y="1616765"/>
                </a:cubicBezTo>
                <a:cubicBezTo>
                  <a:pt x="4482417" y="1777388"/>
                  <a:pt x="4142146" y="1715958"/>
                  <a:pt x="3670853" y="2239618"/>
                </a:cubicBezTo>
                <a:cubicBezTo>
                  <a:pt x="3609933" y="2307307"/>
                  <a:pt x="3626679" y="2416313"/>
                  <a:pt x="3604592" y="2504661"/>
                </a:cubicBezTo>
                <a:cubicBezTo>
                  <a:pt x="3657601" y="2579757"/>
                  <a:pt x="3674937" y="2705762"/>
                  <a:pt x="3763618" y="2729948"/>
                </a:cubicBezTo>
                <a:cubicBezTo>
                  <a:pt x="4194794" y="2847541"/>
                  <a:pt x="5150542" y="2638581"/>
                  <a:pt x="5499653" y="2584174"/>
                </a:cubicBezTo>
                <a:cubicBezTo>
                  <a:pt x="5950227" y="2411896"/>
                  <a:pt x="6416545" y="2276194"/>
                  <a:pt x="6851374" y="2067339"/>
                </a:cubicBezTo>
                <a:cubicBezTo>
                  <a:pt x="6983978" y="2003647"/>
                  <a:pt x="7201307" y="1921713"/>
                  <a:pt x="7182679" y="1775791"/>
                </a:cubicBezTo>
                <a:cubicBezTo>
                  <a:pt x="7160402" y="1601286"/>
                  <a:pt x="6908800" y="1554922"/>
                  <a:pt x="6771861" y="1444487"/>
                </a:cubicBezTo>
                <a:cubicBezTo>
                  <a:pt x="6312452" y="1470991"/>
                  <a:pt x="5845680" y="1437896"/>
                  <a:pt x="5393635" y="1524000"/>
                </a:cubicBezTo>
                <a:cubicBezTo>
                  <a:pt x="4407538" y="1711828"/>
                  <a:pt x="4144202" y="2005346"/>
                  <a:pt x="3352800" y="2544418"/>
                </a:cubicBezTo>
                <a:cubicBezTo>
                  <a:pt x="3295374" y="2672522"/>
                  <a:pt x="3199986" y="2789700"/>
                  <a:pt x="3180522" y="2928731"/>
                </a:cubicBezTo>
                <a:cubicBezTo>
                  <a:pt x="3106683" y="3456156"/>
                  <a:pt x="3814479" y="3242797"/>
                  <a:pt x="4081670" y="3260035"/>
                </a:cubicBezTo>
                <a:cubicBezTo>
                  <a:pt x="4541079" y="3202609"/>
                  <a:pt x="5011944" y="3204773"/>
                  <a:pt x="5459896" y="3087757"/>
                </a:cubicBezTo>
                <a:cubicBezTo>
                  <a:pt x="7039148" y="2675218"/>
                  <a:pt x="7057766" y="2582167"/>
                  <a:pt x="8150087" y="1895061"/>
                </a:cubicBezTo>
                <a:cubicBezTo>
                  <a:pt x="8160338" y="1836975"/>
                  <a:pt x="8282139" y="1529499"/>
                  <a:pt x="8044070" y="1550505"/>
                </a:cubicBezTo>
                <a:cubicBezTo>
                  <a:pt x="7186543" y="1626169"/>
                  <a:pt x="6338957" y="1789044"/>
                  <a:pt x="5486400" y="1908313"/>
                </a:cubicBezTo>
                <a:cubicBezTo>
                  <a:pt x="5373442" y="1973902"/>
                  <a:pt x="3837340" y="2603466"/>
                  <a:pt x="3882887" y="3233531"/>
                </a:cubicBezTo>
                <a:cubicBezTo>
                  <a:pt x="3898891" y="3454924"/>
                  <a:pt x="4183270" y="3560418"/>
                  <a:pt x="4333461" y="3723861"/>
                </a:cubicBezTo>
                <a:cubicBezTo>
                  <a:pt x="5467559" y="3446637"/>
                  <a:pt x="5651173" y="3522169"/>
                  <a:pt x="6612835" y="2796209"/>
                </a:cubicBezTo>
                <a:cubicBezTo>
                  <a:pt x="6737034" y="2702451"/>
                  <a:pt x="6789531" y="2540000"/>
                  <a:pt x="6877879" y="2411896"/>
                </a:cubicBezTo>
                <a:cubicBezTo>
                  <a:pt x="6886714" y="2350052"/>
                  <a:pt x="6949487" y="2269589"/>
                  <a:pt x="6904383" y="2226365"/>
                </a:cubicBezTo>
                <a:cubicBezTo>
                  <a:pt x="6816633" y="2142272"/>
                  <a:pt x="6681165" y="2114058"/>
                  <a:pt x="6559826" y="2107096"/>
                </a:cubicBezTo>
                <a:cubicBezTo>
                  <a:pt x="6136361" y="2082799"/>
                  <a:pt x="5711687" y="2124765"/>
                  <a:pt x="5287618" y="2133600"/>
                </a:cubicBezTo>
                <a:cubicBezTo>
                  <a:pt x="4393478" y="2351683"/>
                  <a:pt x="3952652" y="2383417"/>
                  <a:pt x="3154018" y="2888974"/>
                </a:cubicBezTo>
                <a:cubicBezTo>
                  <a:pt x="2990302" y="2992611"/>
                  <a:pt x="2888975" y="3171687"/>
                  <a:pt x="2756453" y="3313044"/>
                </a:cubicBezTo>
                <a:cubicBezTo>
                  <a:pt x="2724425" y="3521225"/>
                  <a:pt x="2638696" y="3866549"/>
                  <a:pt x="2756453" y="4068418"/>
                </a:cubicBezTo>
                <a:cubicBezTo>
                  <a:pt x="2821916" y="4180640"/>
                  <a:pt x="2948465" y="4262195"/>
                  <a:pt x="3074505" y="4293705"/>
                </a:cubicBezTo>
                <a:cubicBezTo>
                  <a:pt x="3297516" y="4349458"/>
                  <a:pt x="3533914" y="4311374"/>
                  <a:pt x="3763618" y="4320209"/>
                </a:cubicBezTo>
                <a:cubicBezTo>
                  <a:pt x="4210408" y="4203018"/>
                  <a:pt x="4698170" y="4167003"/>
                  <a:pt x="5035826" y="3803374"/>
                </a:cubicBezTo>
                <a:cubicBezTo>
                  <a:pt x="5147406" y="3683211"/>
                  <a:pt x="5186017" y="3511826"/>
                  <a:pt x="5261113" y="3366052"/>
                </a:cubicBezTo>
                <a:cubicBezTo>
                  <a:pt x="5133009" y="3154017"/>
                  <a:pt x="5071158" y="2883553"/>
                  <a:pt x="4876800" y="2729948"/>
                </a:cubicBezTo>
                <a:cubicBezTo>
                  <a:pt x="4762380" y="2639519"/>
                  <a:pt x="4585146" y="2709590"/>
                  <a:pt x="4439479" y="2716696"/>
                </a:cubicBezTo>
                <a:cubicBezTo>
                  <a:pt x="4222161" y="2727297"/>
                  <a:pt x="4006574" y="2760870"/>
                  <a:pt x="3790122" y="2782957"/>
                </a:cubicBezTo>
                <a:cubicBezTo>
                  <a:pt x="3677358" y="2835450"/>
                  <a:pt x="2774391" y="3221829"/>
                  <a:pt x="2584174" y="3405809"/>
                </a:cubicBezTo>
                <a:cubicBezTo>
                  <a:pt x="2256552" y="3722689"/>
                  <a:pt x="2229133" y="3879924"/>
                  <a:pt x="2093844" y="4240696"/>
                </a:cubicBezTo>
                <a:cubicBezTo>
                  <a:pt x="2115931" y="4399722"/>
                  <a:pt x="2111967" y="4564608"/>
                  <a:pt x="2160105" y="4717774"/>
                </a:cubicBezTo>
                <a:cubicBezTo>
                  <a:pt x="2277800" y="5092257"/>
                  <a:pt x="2515676" y="5379583"/>
                  <a:pt x="2835966" y="5605670"/>
                </a:cubicBezTo>
                <a:cubicBezTo>
                  <a:pt x="2970078" y="5700337"/>
                  <a:pt x="3126442" y="5768163"/>
                  <a:pt x="3286539" y="5804452"/>
                </a:cubicBezTo>
                <a:cubicBezTo>
                  <a:pt x="3463382" y="5844536"/>
                  <a:pt x="3648766" y="5822122"/>
                  <a:pt x="3829879" y="5830957"/>
                </a:cubicBezTo>
                <a:cubicBezTo>
                  <a:pt x="3918227" y="5800035"/>
                  <a:pt x="4033619" y="5808926"/>
                  <a:pt x="4094922" y="5738191"/>
                </a:cubicBezTo>
                <a:cubicBezTo>
                  <a:pt x="4206074" y="5609938"/>
                  <a:pt x="4195928" y="5209481"/>
                  <a:pt x="4094922" y="5088835"/>
                </a:cubicBezTo>
                <a:cubicBezTo>
                  <a:pt x="3840816" y="4785319"/>
                  <a:pt x="3343067" y="4828814"/>
                  <a:pt x="3021496" y="4797287"/>
                </a:cubicBezTo>
                <a:cubicBezTo>
                  <a:pt x="2726563" y="4809576"/>
                  <a:pt x="2396625" y="4656895"/>
                  <a:pt x="2279374" y="4969565"/>
                </a:cubicBezTo>
                <a:cubicBezTo>
                  <a:pt x="2259151" y="5023494"/>
                  <a:pt x="2270539" y="5084418"/>
                  <a:pt x="2266122" y="5141844"/>
                </a:cubicBezTo>
                <a:cubicBezTo>
                  <a:pt x="2270539" y="5181600"/>
                  <a:pt x="2241676" y="5247736"/>
                  <a:pt x="2279374" y="5261113"/>
                </a:cubicBezTo>
                <a:cubicBezTo>
                  <a:pt x="2680564" y="5403471"/>
                  <a:pt x="2738283" y="5243801"/>
                  <a:pt x="3048000" y="5022574"/>
                </a:cubicBezTo>
                <a:cubicBezTo>
                  <a:pt x="3070087" y="4943061"/>
                  <a:pt x="3126268" y="4865681"/>
                  <a:pt x="3114261" y="4784035"/>
                </a:cubicBezTo>
                <a:cubicBezTo>
                  <a:pt x="3102134" y="4701575"/>
                  <a:pt x="3055686" y="4610453"/>
                  <a:pt x="2981739" y="4572000"/>
                </a:cubicBezTo>
                <a:cubicBezTo>
                  <a:pt x="2665288" y="4407445"/>
                  <a:pt x="2273390" y="4434907"/>
                  <a:pt x="1934818" y="4426226"/>
                </a:cubicBezTo>
                <a:cubicBezTo>
                  <a:pt x="1895061" y="4430643"/>
                  <a:pt x="1853780" y="4427714"/>
                  <a:pt x="1815548" y="4439478"/>
                </a:cubicBezTo>
                <a:cubicBezTo>
                  <a:pt x="1794438" y="4445974"/>
                  <a:pt x="1781847" y="4468508"/>
                  <a:pt x="1762539" y="4479235"/>
                </a:cubicBezTo>
                <a:cubicBezTo>
                  <a:pt x="1741745" y="4490788"/>
                  <a:pt x="1718366" y="4496904"/>
                  <a:pt x="1696279" y="4505739"/>
                </a:cubicBezTo>
                <a:cubicBezTo>
                  <a:pt x="1603136" y="4598882"/>
                  <a:pt x="1591697" y="4593331"/>
                  <a:pt x="1537253" y="4717774"/>
                </a:cubicBezTo>
                <a:cubicBezTo>
                  <a:pt x="1524363" y="4747237"/>
                  <a:pt x="1480889" y="4798595"/>
                  <a:pt x="1510748" y="4810539"/>
                </a:cubicBezTo>
                <a:cubicBezTo>
                  <a:pt x="1546030" y="4824652"/>
                  <a:pt x="1577136" y="4771632"/>
                  <a:pt x="1603513" y="4744278"/>
                </a:cubicBezTo>
                <a:cubicBezTo>
                  <a:pt x="1696971" y="4647358"/>
                  <a:pt x="1799818" y="4555249"/>
                  <a:pt x="1868557" y="4439478"/>
                </a:cubicBezTo>
                <a:cubicBezTo>
                  <a:pt x="1969541" y="4269400"/>
                  <a:pt x="2027583" y="4077252"/>
                  <a:pt x="2107096" y="3896139"/>
                </a:cubicBezTo>
                <a:cubicBezTo>
                  <a:pt x="2058505" y="3715026"/>
                  <a:pt x="2075230" y="3501756"/>
                  <a:pt x="1961322" y="3352800"/>
                </a:cubicBezTo>
                <a:cubicBezTo>
                  <a:pt x="1916905" y="3294716"/>
                  <a:pt x="1823126" y="3404628"/>
                  <a:pt x="1762539" y="3445565"/>
                </a:cubicBezTo>
                <a:cubicBezTo>
                  <a:pt x="1693196" y="3492419"/>
                  <a:pt x="1484035" y="3672925"/>
                  <a:pt x="1378226" y="3763618"/>
                </a:cubicBezTo>
                <a:cubicBezTo>
                  <a:pt x="1356139" y="3807792"/>
                  <a:pt x="1338796" y="3854675"/>
                  <a:pt x="1311966" y="3896139"/>
                </a:cubicBezTo>
                <a:cubicBezTo>
                  <a:pt x="1289841" y="3930332"/>
                  <a:pt x="1253407" y="3953982"/>
                  <a:pt x="1232453" y="3988905"/>
                </a:cubicBezTo>
                <a:cubicBezTo>
                  <a:pt x="1152285" y="4122519"/>
                  <a:pt x="1074110" y="4275886"/>
                  <a:pt x="1020418" y="4426226"/>
                </a:cubicBezTo>
                <a:cubicBezTo>
                  <a:pt x="1014292" y="4443378"/>
                  <a:pt x="1013561" y="4462181"/>
                  <a:pt x="1007166" y="4479235"/>
                </a:cubicBezTo>
                <a:cubicBezTo>
                  <a:pt x="980732" y="4549724"/>
                  <a:pt x="985819" y="4513199"/>
                  <a:pt x="954157" y="4572000"/>
                </a:cubicBezTo>
                <a:cubicBezTo>
                  <a:pt x="930742" y="4615485"/>
                  <a:pt x="887896" y="4704522"/>
                  <a:pt x="887896" y="4704522"/>
                </a:cubicBezTo>
                <a:cubicBezTo>
                  <a:pt x="883479" y="4722192"/>
                  <a:pt x="880868" y="4740414"/>
                  <a:pt x="874644" y="4757531"/>
                </a:cubicBezTo>
                <a:cubicBezTo>
                  <a:pt x="863147" y="4789147"/>
                  <a:pt x="844781" y="4818142"/>
                  <a:pt x="834887" y="4850296"/>
                </a:cubicBezTo>
                <a:cubicBezTo>
                  <a:pt x="822595" y="4890245"/>
                  <a:pt x="813384" y="5020740"/>
                  <a:pt x="808383" y="5049078"/>
                </a:cubicBezTo>
                <a:cubicBezTo>
                  <a:pt x="802053" y="5084951"/>
                  <a:pt x="790714" y="5119757"/>
                  <a:pt x="781879" y="5155096"/>
                </a:cubicBezTo>
                <a:cubicBezTo>
                  <a:pt x="786296" y="5216939"/>
                  <a:pt x="771656" y="5283241"/>
                  <a:pt x="795131" y="5340626"/>
                </a:cubicBezTo>
                <a:cubicBezTo>
                  <a:pt x="814054" y="5386882"/>
                  <a:pt x="856447" y="5424294"/>
                  <a:pt x="901148" y="5446644"/>
                </a:cubicBezTo>
                <a:cubicBezTo>
                  <a:pt x="1118671" y="5555406"/>
                  <a:pt x="1355407" y="5537983"/>
                  <a:pt x="1590261" y="5552661"/>
                </a:cubicBezTo>
                <a:cubicBezTo>
                  <a:pt x="2196272" y="5527926"/>
                  <a:pt x="2489703" y="5576067"/>
                  <a:pt x="3074505" y="5247861"/>
                </a:cubicBezTo>
                <a:cubicBezTo>
                  <a:pt x="3262474" y="5142368"/>
                  <a:pt x="3383722" y="4947478"/>
                  <a:pt x="3538331" y="4797287"/>
                </a:cubicBezTo>
                <a:cubicBezTo>
                  <a:pt x="3560418" y="4691270"/>
                  <a:pt x="3621059" y="4586269"/>
                  <a:pt x="3604592" y="4479235"/>
                </a:cubicBezTo>
                <a:cubicBezTo>
                  <a:pt x="3523116" y="3949647"/>
                  <a:pt x="3276735" y="4075762"/>
                  <a:pt x="2796209" y="3975652"/>
                </a:cubicBezTo>
                <a:cubicBezTo>
                  <a:pt x="2152608" y="4024226"/>
                  <a:pt x="2035927" y="3918700"/>
                  <a:pt x="1550505" y="4386470"/>
                </a:cubicBezTo>
                <a:cubicBezTo>
                  <a:pt x="1456575" y="4476984"/>
                  <a:pt x="1426818" y="4616174"/>
                  <a:pt x="1364974" y="4731026"/>
                </a:cubicBezTo>
                <a:cubicBezTo>
                  <a:pt x="1426818" y="4832626"/>
                  <a:pt x="1435216" y="5006574"/>
                  <a:pt x="1550505" y="5035826"/>
                </a:cubicBezTo>
                <a:cubicBezTo>
                  <a:pt x="2057922" y="5164574"/>
                  <a:pt x="2490444" y="4827627"/>
                  <a:pt x="2888974" y="4611757"/>
                </a:cubicBezTo>
                <a:cubicBezTo>
                  <a:pt x="2933148" y="4514574"/>
                  <a:pt x="2998338" y="4424418"/>
                  <a:pt x="3021496" y="4320209"/>
                </a:cubicBezTo>
                <a:cubicBezTo>
                  <a:pt x="3027632" y="4292597"/>
                  <a:pt x="2996772" y="4253948"/>
                  <a:pt x="2968487" y="4253948"/>
                </a:cubicBezTo>
                <a:cubicBezTo>
                  <a:pt x="2851531" y="4253948"/>
                  <a:pt x="2738783" y="4298122"/>
                  <a:pt x="2623931" y="4320209"/>
                </a:cubicBezTo>
                <a:cubicBezTo>
                  <a:pt x="2305611" y="4680971"/>
                  <a:pt x="2112049" y="4771064"/>
                  <a:pt x="2080592" y="5274365"/>
                </a:cubicBezTo>
                <a:cubicBezTo>
                  <a:pt x="2077063" y="5330825"/>
                  <a:pt x="2131949" y="5392311"/>
                  <a:pt x="2186609" y="5406887"/>
                </a:cubicBezTo>
                <a:cubicBezTo>
                  <a:pt x="2410030" y="5466466"/>
                  <a:pt x="2646018" y="5459896"/>
                  <a:pt x="2875722" y="5486400"/>
                </a:cubicBezTo>
                <a:cubicBezTo>
                  <a:pt x="3463235" y="5380383"/>
                  <a:pt x="4065139" y="5335508"/>
                  <a:pt x="4638261" y="5168348"/>
                </a:cubicBezTo>
                <a:cubicBezTo>
                  <a:pt x="6124673" y="4734811"/>
                  <a:pt x="6145661" y="4628741"/>
                  <a:pt x="7156174" y="3909391"/>
                </a:cubicBezTo>
                <a:cubicBezTo>
                  <a:pt x="7213600" y="3816626"/>
                  <a:pt x="7275469" y="3726468"/>
                  <a:pt x="7328453" y="3631096"/>
                </a:cubicBezTo>
                <a:cubicBezTo>
                  <a:pt x="7337555" y="3614713"/>
                  <a:pt x="7298183" y="3654689"/>
                  <a:pt x="7288696" y="3670852"/>
                </a:cubicBezTo>
                <a:cubicBezTo>
                  <a:pt x="7178581" y="3858454"/>
                  <a:pt x="7071857" y="4048145"/>
                  <a:pt x="6970644" y="4240696"/>
                </a:cubicBezTo>
                <a:cubicBezTo>
                  <a:pt x="6703240" y="4749417"/>
                  <a:pt x="6768783" y="4610820"/>
                  <a:pt x="6639339" y="5128591"/>
                </a:cubicBezTo>
                <a:cubicBezTo>
                  <a:pt x="6847139" y="5371024"/>
                  <a:pt x="6758082" y="5325228"/>
                  <a:pt x="7341705" y="5009322"/>
                </a:cubicBezTo>
                <a:cubicBezTo>
                  <a:pt x="8076227" y="4611736"/>
                  <a:pt x="8101492" y="4509305"/>
                  <a:pt x="8574157" y="3975652"/>
                </a:cubicBezTo>
                <a:cubicBezTo>
                  <a:pt x="8582992" y="3944730"/>
                  <a:pt x="8615043" y="3911651"/>
                  <a:pt x="8600661" y="3882887"/>
                </a:cubicBezTo>
                <a:cubicBezTo>
                  <a:pt x="8588644" y="3858854"/>
                  <a:pt x="8543161" y="3854226"/>
                  <a:pt x="8521148" y="3869635"/>
                </a:cubicBezTo>
                <a:cubicBezTo>
                  <a:pt x="8359429" y="3982839"/>
                  <a:pt x="8220765" y="4125844"/>
                  <a:pt x="8070574" y="4253948"/>
                </a:cubicBezTo>
                <a:cubicBezTo>
                  <a:pt x="7977809" y="4439478"/>
                  <a:pt x="7870541" y="4618440"/>
                  <a:pt x="7792279" y="4810539"/>
                </a:cubicBezTo>
                <a:cubicBezTo>
                  <a:pt x="7772210" y="4859800"/>
                  <a:pt x="7732527" y="4943732"/>
                  <a:pt x="7779026" y="4969565"/>
                </a:cubicBezTo>
                <a:cubicBezTo>
                  <a:pt x="7852800" y="5010551"/>
                  <a:pt x="7946887" y="4951896"/>
                  <a:pt x="8030818" y="4943061"/>
                </a:cubicBezTo>
                <a:cubicBezTo>
                  <a:pt x="8712497" y="4305362"/>
                  <a:pt x="9031257" y="4197121"/>
                  <a:pt x="9276522" y="3273287"/>
                </a:cubicBezTo>
                <a:cubicBezTo>
                  <a:pt x="9327580" y="3080970"/>
                  <a:pt x="9376135" y="2830845"/>
                  <a:pt x="9250018" y="2676939"/>
                </a:cubicBezTo>
                <a:cubicBezTo>
                  <a:pt x="9073428" y="2461439"/>
                  <a:pt x="8746435" y="2438400"/>
                  <a:pt x="8494644" y="2319131"/>
                </a:cubicBezTo>
                <a:cubicBezTo>
                  <a:pt x="6917859" y="2401500"/>
                  <a:pt x="6607288" y="2157813"/>
                  <a:pt x="5353879" y="3167270"/>
                </a:cubicBezTo>
                <a:cubicBezTo>
                  <a:pt x="5085508" y="3383408"/>
                  <a:pt x="4947479" y="3723861"/>
                  <a:pt x="4744279" y="4002157"/>
                </a:cubicBezTo>
                <a:cubicBezTo>
                  <a:pt x="4735444" y="4161183"/>
                  <a:pt x="4665315" y="4328851"/>
                  <a:pt x="4717774" y="4479235"/>
                </a:cubicBezTo>
                <a:cubicBezTo>
                  <a:pt x="4744523" y="4555916"/>
                  <a:pt x="4863565" y="4588611"/>
                  <a:pt x="4943061" y="4572000"/>
                </a:cubicBezTo>
                <a:cubicBezTo>
                  <a:pt x="5177556" y="4523001"/>
                  <a:pt x="5384800" y="4386470"/>
                  <a:pt x="5605670" y="4293705"/>
                </a:cubicBezTo>
                <a:cubicBezTo>
                  <a:pt x="5764696" y="4152348"/>
                  <a:pt x="5961385" y="4044398"/>
                  <a:pt x="6082748" y="3869635"/>
                </a:cubicBezTo>
                <a:cubicBezTo>
                  <a:pt x="6112240" y="3827167"/>
                  <a:pt x="5981743" y="3790760"/>
                  <a:pt x="5936974" y="3816626"/>
                </a:cubicBezTo>
                <a:cubicBezTo>
                  <a:pt x="5667330" y="3972420"/>
                  <a:pt x="5481028" y="4220637"/>
                  <a:pt x="5287618" y="4452731"/>
                </a:cubicBezTo>
                <a:cubicBezTo>
                  <a:pt x="5234405" y="4612369"/>
                  <a:pt x="5237688" y="4571749"/>
                  <a:pt x="5632174" y="4306957"/>
                </a:cubicBezTo>
                <a:cubicBezTo>
                  <a:pt x="6206514" y="3921441"/>
                  <a:pt x="6166320" y="3924873"/>
                  <a:pt x="6559826" y="3498574"/>
                </a:cubicBezTo>
                <a:cubicBezTo>
                  <a:pt x="6546574" y="3480904"/>
                  <a:pt x="6537864" y="3432481"/>
                  <a:pt x="6520070" y="3445565"/>
                </a:cubicBezTo>
                <a:cubicBezTo>
                  <a:pt x="6089280" y="3762323"/>
                  <a:pt x="6133370" y="3781644"/>
                  <a:pt x="5923722" y="4200939"/>
                </a:cubicBezTo>
                <a:cubicBezTo>
                  <a:pt x="5932557" y="4249530"/>
                  <a:pt x="5901157" y="4341105"/>
                  <a:pt x="5950226" y="4346713"/>
                </a:cubicBezTo>
                <a:cubicBezTo>
                  <a:pt x="6372872" y="4395016"/>
                  <a:pt x="6566665" y="4100419"/>
                  <a:pt x="6851374" y="3856383"/>
                </a:cubicBezTo>
                <a:cubicBezTo>
                  <a:pt x="6877878" y="3798957"/>
                  <a:pt x="6955801" y="3742239"/>
                  <a:pt x="6930887" y="3684105"/>
                </a:cubicBezTo>
                <a:cubicBezTo>
                  <a:pt x="6909934" y="3635213"/>
                  <a:pt x="6820885" y="3650210"/>
                  <a:pt x="6771861" y="3670852"/>
                </a:cubicBezTo>
                <a:cubicBezTo>
                  <a:pt x="6645391" y="3724103"/>
                  <a:pt x="6542157" y="3821043"/>
                  <a:pt x="6427305" y="3896139"/>
                </a:cubicBezTo>
                <a:cubicBezTo>
                  <a:pt x="6414053" y="3940313"/>
                  <a:pt x="6369381" y="3986271"/>
                  <a:pt x="6387548" y="4028661"/>
                </a:cubicBezTo>
                <a:cubicBezTo>
                  <a:pt x="6399221" y="4055898"/>
                  <a:pt x="6444143" y="4007690"/>
                  <a:pt x="6467061" y="3988905"/>
                </a:cubicBezTo>
                <a:cubicBezTo>
                  <a:pt x="6714224" y="3786313"/>
                  <a:pt x="6961369" y="3583109"/>
                  <a:pt x="7195931" y="3366052"/>
                </a:cubicBezTo>
                <a:cubicBezTo>
                  <a:pt x="8348479" y="2299515"/>
                  <a:pt x="8044296" y="2718922"/>
                  <a:pt x="8574157" y="1722783"/>
                </a:cubicBezTo>
                <a:cubicBezTo>
                  <a:pt x="8580635" y="1599707"/>
                  <a:pt x="8585898" y="1385023"/>
                  <a:pt x="8613913" y="1258957"/>
                </a:cubicBezTo>
                <a:cubicBezTo>
                  <a:pt x="8625129" y="1208484"/>
                  <a:pt x="8645923" y="1160431"/>
                  <a:pt x="8666922" y="1113183"/>
                </a:cubicBezTo>
                <a:cubicBezTo>
                  <a:pt x="8681386" y="1080638"/>
                  <a:pt x="8694748" y="1045601"/>
                  <a:pt x="8719931" y="1020418"/>
                </a:cubicBezTo>
                <a:cubicBezTo>
                  <a:pt x="8790234" y="950115"/>
                  <a:pt x="8978124" y="876093"/>
                  <a:pt x="9051235" y="848139"/>
                </a:cubicBezTo>
                <a:cubicBezTo>
                  <a:pt x="9370693" y="725993"/>
                  <a:pt x="9189000" y="806727"/>
                  <a:pt x="9435548" y="728870"/>
                </a:cubicBezTo>
                <a:cubicBezTo>
                  <a:pt x="9471539" y="717505"/>
                  <a:pt x="9505276" y="699482"/>
                  <a:pt x="9541566" y="689113"/>
                </a:cubicBezTo>
                <a:cubicBezTo>
                  <a:pt x="9567402" y="681731"/>
                  <a:pt x="9594731" y="681131"/>
                  <a:pt x="9621079" y="675861"/>
                </a:cubicBezTo>
                <a:cubicBezTo>
                  <a:pt x="9909699" y="618137"/>
                  <a:pt x="9486493" y="699879"/>
                  <a:pt x="9713844" y="649357"/>
                </a:cubicBezTo>
                <a:cubicBezTo>
                  <a:pt x="9740074" y="643528"/>
                  <a:pt x="9766853" y="640522"/>
                  <a:pt x="9793357" y="636105"/>
                </a:cubicBezTo>
                <a:cubicBezTo>
                  <a:pt x="10361499" y="647941"/>
                  <a:pt x="10240721" y="591411"/>
                  <a:pt x="10522226" y="675861"/>
                </a:cubicBezTo>
                <a:cubicBezTo>
                  <a:pt x="10535606" y="679875"/>
                  <a:pt x="10548731" y="684696"/>
                  <a:pt x="10561983" y="689113"/>
                </a:cubicBezTo>
                <a:cubicBezTo>
                  <a:pt x="10671305" y="853097"/>
                  <a:pt x="10633641" y="761252"/>
                  <a:pt x="10668000" y="967409"/>
                </a:cubicBezTo>
                <a:cubicBezTo>
                  <a:pt x="10645913" y="1210365"/>
                  <a:pt x="10660908" y="1459604"/>
                  <a:pt x="10601739" y="1696278"/>
                </a:cubicBezTo>
                <a:cubicBezTo>
                  <a:pt x="10552759" y="1892198"/>
                  <a:pt x="10217229" y="2066726"/>
                  <a:pt x="10084905" y="2133600"/>
                </a:cubicBezTo>
                <a:cubicBezTo>
                  <a:pt x="9226410" y="2567464"/>
                  <a:pt x="9468639" y="2492182"/>
                  <a:pt x="8852453" y="2610678"/>
                </a:cubicBezTo>
                <a:cubicBezTo>
                  <a:pt x="8435487" y="2431978"/>
                  <a:pt x="8277688" y="2396858"/>
                  <a:pt x="7898296" y="2027583"/>
                </a:cubicBezTo>
                <a:cubicBezTo>
                  <a:pt x="7735589" y="1869215"/>
                  <a:pt x="7624418" y="1665357"/>
                  <a:pt x="7487479" y="1484244"/>
                </a:cubicBezTo>
                <a:cubicBezTo>
                  <a:pt x="7476435" y="1108777"/>
                  <a:pt x="7367648" y="1020791"/>
                  <a:pt x="7686261" y="808383"/>
                </a:cubicBezTo>
                <a:cubicBezTo>
                  <a:pt x="7738886" y="773300"/>
                  <a:pt x="7809948" y="781878"/>
                  <a:pt x="7871792" y="768626"/>
                </a:cubicBezTo>
                <a:cubicBezTo>
                  <a:pt x="7938053" y="773043"/>
                  <a:pt x="8013024" y="748743"/>
                  <a:pt x="8070574" y="781878"/>
                </a:cubicBezTo>
                <a:cubicBezTo>
                  <a:pt x="8430237" y="988958"/>
                  <a:pt x="8363470" y="1292204"/>
                  <a:pt x="8441635" y="1683026"/>
                </a:cubicBezTo>
                <a:cubicBezTo>
                  <a:pt x="8393044" y="1956904"/>
                  <a:pt x="8430401" y="2261208"/>
                  <a:pt x="8295861" y="2504661"/>
                </a:cubicBezTo>
                <a:cubicBezTo>
                  <a:pt x="7556676" y="3842235"/>
                  <a:pt x="7257400" y="3729468"/>
                  <a:pt x="5950226" y="4320209"/>
                </a:cubicBezTo>
                <a:cubicBezTo>
                  <a:pt x="5614504" y="4227444"/>
                  <a:pt x="5222174" y="4250265"/>
                  <a:pt x="4943061" y="4041913"/>
                </a:cubicBezTo>
                <a:cubicBezTo>
                  <a:pt x="4828410" y="3956329"/>
                  <a:pt x="4953224" y="3749459"/>
                  <a:pt x="5009322" y="3617844"/>
                </a:cubicBezTo>
                <a:cubicBezTo>
                  <a:pt x="5215875" y="3133240"/>
                  <a:pt x="5375810" y="3204817"/>
                  <a:pt x="5857461" y="3048000"/>
                </a:cubicBezTo>
                <a:cubicBezTo>
                  <a:pt x="6118087" y="3061252"/>
                  <a:pt x="6389293" y="3013068"/>
                  <a:pt x="6639339" y="3087757"/>
                </a:cubicBezTo>
                <a:cubicBezTo>
                  <a:pt x="6873820" y="3157797"/>
                  <a:pt x="6998753" y="3566100"/>
                  <a:pt x="6824870" y="3750365"/>
                </a:cubicBezTo>
                <a:cubicBezTo>
                  <a:pt x="6237967" y="4372307"/>
                  <a:pt x="5876241" y="4312662"/>
                  <a:pt x="5115339" y="4439478"/>
                </a:cubicBezTo>
                <a:cubicBezTo>
                  <a:pt x="5057913" y="4404139"/>
                  <a:pt x="4920619" y="4397045"/>
                  <a:pt x="4943061" y="4333461"/>
                </a:cubicBezTo>
                <a:cubicBezTo>
                  <a:pt x="4996049" y="4183329"/>
                  <a:pt x="5571683" y="3751050"/>
                  <a:pt x="5671931" y="3670852"/>
                </a:cubicBezTo>
                <a:cubicBezTo>
                  <a:pt x="5690375" y="3504850"/>
                  <a:pt x="5734967" y="3452640"/>
                  <a:pt x="5420139" y="3445565"/>
                </a:cubicBezTo>
                <a:cubicBezTo>
                  <a:pt x="5114266" y="3438691"/>
                  <a:pt x="4810539" y="3498574"/>
                  <a:pt x="4505739" y="3525078"/>
                </a:cubicBezTo>
                <a:cubicBezTo>
                  <a:pt x="3985120" y="3772585"/>
                  <a:pt x="3607837" y="3815386"/>
                  <a:pt x="3339548" y="4333461"/>
                </a:cubicBezTo>
                <a:cubicBezTo>
                  <a:pt x="3290627" y="4427930"/>
                  <a:pt x="3321879" y="4545496"/>
                  <a:pt x="3313044" y="4651513"/>
                </a:cubicBezTo>
                <a:cubicBezTo>
                  <a:pt x="3405809" y="4761948"/>
                  <a:pt x="3453858" y="4939226"/>
                  <a:pt x="3591339" y="4982818"/>
                </a:cubicBezTo>
                <a:cubicBezTo>
                  <a:pt x="3848232" y="5064272"/>
                  <a:pt x="4130772" y="5013237"/>
                  <a:pt x="4399722" y="4996070"/>
                </a:cubicBezTo>
                <a:cubicBezTo>
                  <a:pt x="4962517" y="4960147"/>
                  <a:pt x="5521739" y="4881217"/>
                  <a:pt x="6082748" y="4823791"/>
                </a:cubicBezTo>
                <a:cubicBezTo>
                  <a:pt x="6480313" y="4682435"/>
                  <a:pt x="6918478" y="4624700"/>
                  <a:pt x="7275444" y="4399722"/>
                </a:cubicBezTo>
                <a:cubicBezTo>
                  <a:pt x="7363694" y="4344102"/>
                  <a:pt x="7881695" y="3710570"/>
                  <a:pt x="7633253" y="3445565"/>
                </a:cubicBezTo>
                <a:cubicBezTo>
                  <a:pt x="7491223" y="3294066"/>
                  <a:pt x="7253357" y="3277704"/>
                  <a:pt x="7063409" y="3193774"/>
                </a:cubicBezTo>
                <a:cubicBezTo>
                  <a:pt x="5681326" y="3542785"/>
                  <a:pt x="4554366" y="3334034"/>
                  <a:pt x="3816626" y="4505739"/>
                </a:cubicBezTo>
                <a:cubicBezTo>
                  <a:pt x="3740723" y="4626291"/>
                  <a:pt x="3781287" y="4788452"/>
                  <a:pt x="3763618" y="4929809"/>
                </a:cubicBezTo>
                <a:cubicBezTo>
                  <a:pt x="3931479" y="5000487"/>
                  <a:pt x="4085082" y="5144209"/>
                  <a:pt x="4267200" y="5141844"/>
                </a:cubicBezTo>
                <a:cubicBezTo>
                  <a:pt x="5725164" y="5122910"/>
                  <a:pt x="6206064" y="4723797"/>
                  <a:pt x="7553739" y="4121426"/>
                </a:cubicBezTo>
                <a:cubicBezTo>
                  <a:pt x="7717183" y="3913809"/>
                  <a:pt x="7931094" y="3737436"/>
                  <a:pt x="8044070" y="3498574"/>
                </a:cubicBezTo>
                <a:cubicBezTo>
                  <a:pt x="8095205" y="3390460"/>
                  <a:pt x="8113452" y="3212244"/>
                  <a:pt x="8017566" y="3140765"/>
                </a:cubicBezTo>
                <a:cubicBezTo>
                  <a:pt x="7823421" y="2996039"/>
                  <a:pt x="7549322" y="3017078"/>
                  <a:pt x="7315200" y="2955235"/>
                </a:cubicBezTo>
                <a:cubicBezTo>
                  <a:pt x="6522122" y="3277064"/>
                  <a:pt x="6136904" y="3320661"/>
                  <a:pt x="5565913" y="4041913"/>
                </a:cubicBezTo>
                <a:cubicBezTo>
                  <a:pt x="5445363" y="4194186"/>
                  <a:pt x="5451061" y="4412974"/>
                  <a:pt x="5393635" y="4598505"/>
                </a:cubicBezTo>
                <a:cubicBezTo>
                  <a:pt x="5473148" y="4717774"/>
                  <a:pt x="5497957" y="4905982"/>
                  <a:pt x="5632174" y="4956313"/>
                </a:cubicBezTo>
                <a:cubicBezTo>
                  <a:pt x="6240353" y="5184380"/>
                  <a:pt x="7332596" y="4780681"/>
                  <a:pt x="7805531" y="4664765"/>
                </a:cubicBezTo>
                <a:cubicBezTo>
                  <a:pt x="8114748" y="4496904"/>
                  <a:pt x="8458078" y="4380523"/>
                  <a:pt x="8733183" y="4161183"/>
                </a:cubicBezTo>
                <a:cubicBezTo>
                  <a:pt x="8807020" y="4102313"/>
                  <a:pt x="8817621" y="3971937"/>
                  <a:pt x="8786192" y="3882887"/>
                </a:cubicBezTo>
                <a:cubicBezTo>
                  <a:pt x="8755883" y="3797012"/>
                  <a:pt x="8644835" y="3768035"/>
                  <a:pt x="8574157" y="3710609"/>
                </a:cubicBezTo>
                <a:cubicBezTo>
                  <a:pt x="7711313" y="3888656"/>
                  <a:pt x="7736604" y="3753032"/>
                  <a:pt x="7103166" y="4386470"/>
                </a:cubicBezTo>
                <a:cubicBezTo>
                  <a:pt x="7033321" y="4456315"/>
                  <a:pt x="7014818" y="4563165"/>
                  <a:pt x="6970644" y="4651513"/>
                </a:cubicBezTo>
                <a:cubicBezTo>
                  <a:pt x="7005983" y="4686852"/>
                  <a:pt x="7026684" y="4757531"/>
                  <a:pt x="7076661" y="4757531"/>
                </a:cubicBezTo>
                <a:cubicBezTo>
                  <a:pt x="7773964" y="4757531"/>
                  <a:pt x="7974871" y="4535207"/>
                  <a:pt x="8613913" y="4200939"/>
                </a:cubicBezTo>
                <a:cubicBezTo>
                  <a:pt x="8736561" y="4035999"/>
                  <a:pt x="9226051" y="3641389"/>
                  <a:pt x="8931966" y="3326296"/>
                </a:cubicBezTo>
                <a:cubicBezTo>
                  <a:pt x="8862055" y="3251391"/>
                  <a:pt x="8728766" y="3299791"/>
                  <a:pt x="8627166" y="3286539"/>
                </a:cubicBezTo>
                <a:cubicBezTo>
                  <a:pt x="8003686" y="3657658"/>
                  <a:pt x="7936918" y="3603156"/>
                  <a:pt x="7527235" y="4333461"/>
                </a:cubicBezTo>
                <a:cubicBezTo>
                  <a:pt x="7465764" y="4443040"/>
                  <a:pt x="7483061" y="4580835"/>
                  <a:pt x="7460974" y="4704522"/>
                </a:cubicBezTo>
                <a:cubicBezTo>
                  <a:pt x="7513983" y="4753113"/>
                  <a:pt x="7549549" y="4835886"/>
                  <a:pt x="7620000" y="4850296"/>
                </a:cubicBezTo>
                <a:cubicBezTo>
                  <a:pt x="7960411" y="4919925"/>
                  <a:pt x="8162838" y="4770154"/>
                  <a:pt x="8454887" y="4638261"/>
                </a:cubicBezTo>
                <a:cubicBezTo>
                  <a:pt x="8516731" y="4567583"/>
                  <a:pt x="8552763" y="4459940"/>
                  <a:pt x="8640418" y="4426226"/>
                </a:cubicBezTo>
                <a:cubicBezTo>
                  <a:pt x="8685958" y="4408711"/>
                  <a:pt x="8615332" y="4524665"/>
                  <a:pt x="8627166" y="4572000"/>
                </a:cubicBezTo>
                <a:cubicBezTo>
                  <a:pt x="8634742" y="4602303"/>
                  <a:pt x="8675788" y="4612482"/>
                  <a:pt x="8693426" y="4638261"/>
                </a:cubicBezTo>
                <a:cubicBezTo>
                  <a:pt x="8848687" y="4865181"/>
                  <a:pt x="8730935" y="4778117"/>
                  <a:pt x="8839200" y="4850296"/>
                </a:cubicBezTo>
                <a:cubicBezTo>
                  <a:pt x="9486049" y="4413673"/>
                  <a:pt x="9228905" y="4652923"/>
                  <a:pt x="9647583" y="4174435"/>
                </a:cubicBezTo>
                <a:cubicBezTo>
                  <a:pt x="9665253" y="4112592"/>
                  <a:pt x="9708570" y="4052726"/>
                  <a:pt x="9700592" y="3988905"/>
                </a:cubicBezTo>
                <a:cubicBezTo>
                  <a:pt x="9697127" y="3961183"/>
                  <a:pt x="9644580" y="3947292"/>
                  <a:pt x="9621079" y="3962400"/>
                </a:cubicBezTo>
                <a:cubicBezTo>
                  <a:pt x="9510600" y="4033422"/>
                  <a:pt x="9410850" y="4124308"/>
                  <a:pt x="9329531" y="4227444"/>
                </a:cubicBezTo>
                <a:cubicBezTo>
                  <a:pt x="9227745" y="4356539"/>
                  <a:pt x="9161670" y="4510157"/>
                  <a:pt x="9077739" y="4651513"/>
                </a:cubicBezTo>
                <a:cubicBezTo>
                  <a:pt x="9064487" y="4700104"/>
                  <a:pt x="9022056" y="4749506"/>
                  <a:pt x="9037983" y="4797287"/>
                </a:cubicBezTo>
                <a:cubicBezTo>
                  <a:pt x="9047861" y="4826920"/>
                  <a:pt x="9101115" y="4820417"/>
                  <a:pt x="9130748" y="4810539"/>
                </a:cubicBezTo>
                <a:cubicBezTo>
                  <a:pt x="9250752" y="4770538"/>
                  <a:pt x="9368959" y="4720007"/>
                  <a:pt x="9475305" y="4651513"/>
                </a:cubicBezTo>
                <a:cubicBezTo>
                  <a:pt x="9631327" y="4551024"/>
                  <a:pt x="9766852" y="4421809"/>
                  <a:pt x="9912626" y="4306957"/>
                </a:cubicBezTo>
                <a:cubicBezTo>
                  <a:pt x="9930296" y="4240696"/>
                  <a:pt x="9955937" y="4176061"/>
                  <a:pt x="9965635" y="4108174"/>
                </a:cubicBezTo>
                <a:cubicBezTo>
                  <a:pt x="9969435" y="4081574"/>
                  <a:pt x="9978663" y="4034262"/>
                  <a:pt x="9952383" y="4028661"/>
                </a:cubicBezTo>
                <a:cubicBezTo>
                  <a:pt x="9691403" y="3973042"/>
                  <a:pt x="9422296" y="3966818"/>
                  <a:pt x="9157253" y="3935896"/>
                </a:cubicBezTo>
                <a:lnTo>
                  <a:pt x="6334539" y="4253948"/>
                </a:lnTo>
                <a:cubicBezTo>
                  <a:pt x="6312635" y="4256787"/>
                  <a:pt x="6272755" y="4308569"/>
                  <a:pt x="6294783" y="4306957"/>
                </a:cubicBezTo>
                <a:cubicBezTo>
                  <a:pt x="6491068" y="4292595"/>
                  <a:pt x="6686683" y="4260861"/>
                  <a:pt x="6877879" y="4214191"/>
                </a:cubicBezTo>
                <a:cubicBezTo>
                  <a:pt x="7935163" y="3956113"/>
                  <a:pt x="7962820" y="3902384"/>
                  <a:pt x="8931966" y="3498574"/>
                </a:cubicBezTo>
                <a:cubicBezTo>
                  <a:pt x="9030524" y="3326095"/>
                  <a:pt x="9071774" y="3324862"/>
                  <a:pt x="8640418" y="3273287"/>
                </a:cubicBezTo>
                <a:cubicBezTo>
                  <a:pt x="8350899" y="3238671"/>
                  <a:pt x="8057322" y="3264452"/>
                  <a:pt x="7765774" y="3260035"/>
                </a:cubicBezTo>
                <a:cubicBezTo>
                  <a:pt x="6740939" y="3335131"/>
                  <a:pt x="5710071" y="3351269"/>
                  <a:pt x="4691270" y="3485322"/>
                </a:cubicBezTo>
                <a:cubicBezTo>
                  <a:pt x="4268320" y="3540973"/>
                  <a:pt x="4265319" y="3667579"/>
                  <a:pt x="4147931" y="3935896"/>
                </a:cubicBezTo>
                <a:cubicBezTo>
                  <a:pt x="4082681" y="4278456"/>
                  <a:pt x="4004467" y="4509925"/>
                  <a:pt x="4214192" y="4890052"/>
                </a:cubicBezTo>
                <a:cubicBezTo>
                  <a:pt x="4265495" y="4983040"/>
                  <a:pt x="4417392" y="4951896"/>
                  <a:pt x="4518992" y="4982818"/>
                </a:cubicBezTo>
                <a:cubicBezTo>
                  <a:pt x="4700105" y="4956314"/>
                  <a:pt x="4883648" y="4943012"/>
                  <a:pt x="5062331" y="4903305"/>
                </a:cubicBezTo>
                <a:cubicBezTo>
                  <a:pt x="5648626" y="4773017"/>
                  <a:pt x="6087472" y="4632826"/>
                  <a:pt x="6639339" y="4465983"/>
                </a:cubicBezTo>
                <a:cubicBezTo>
                  <a:pt x="6979640" y="4207824"/>
                  <a:pt x="7039977" y="4251320"/>
                  <a:pt x="7169426" y="3882887"/>
                </a:cubicBezTo>
                <a:cubicBezTo>
                  <a:pt x="7191585" y="3819819"/>
                  <a:pt x="7187096" y="3750366"/>
                  <a:pt x="7195931" y="3684105"/>
                </a:cubicBezTo>
                <a:cubicBezTo>
                  <a:pt x="6984578" y="3543201"/>
                  <a:pt x="7130266" y="3626033"/>
                  <a:pt x="6546574" y="3816626"/>
                </a:cubicBezTo>
                <a:cubicBezTo>
                  <a:pt x="6504168" y="3830473"/>
                  <a:pt x="6506818" y="3856087"/>
                  <a:pt x="6506818" y="3882887"/>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702365" y="318052"/>
            <a:ext cx="10827026" cy="6070220"/>
          </a:xfrm>
          <a:custGeom>
            <a:avLst/>
            <a:gdLst>
              <a:gd name="connsiteX0" fmla="*/ 318052 w 10827026"/>
              <a:gd name="connsiteY0" fmla="*/ 543339 h 6375020"/>
              <a:gd name="connsiteX1" fmla="*/ 291548 w 10827026"/>
              <a:gd name="connsiteY1" fmla="*/ 609600 h 6375020"/>
              <a:gd name="connsiteX2" fmla="*/ 278296 w 10827026"/>
              <a:gd name="connsiteY2" fmla="*/ 742122 h 6375020"/>
              <a:gd name="connsiteX3" fmla="*/ 265044 w 10827026"/>
              <a:gd name="connsiteY3" fmla="*/ 834887 h 6375020"/>
              <a:gd name="connsiteX4" fmla="*/ 238539 w 10827026"/>
              <a:gd name="connsiteY4" fmla="*/ 2570922 h 6375020"/>
              <a:gd name="connsiteX5" fmla="*/ 265044 w 10827026"/>
              <a:gd name="connsiteY5" fmla="*/ 3856383 h 6375020"/>
              <a:gd name="connsiteX6" fmla="*/ 344557 w 10827026"/>
              <a:gd name="connsiteY6" fmla="*/ 3776870 h 6375020"/>
              <a:gd name="connsiteX7" fmla="*/ 371061 w 10827026"/>
              <a:gd name="connsiteY7" fmla="*/ 3750365 h 6375020"/>
              <a:gd name="connsiteX8" fmla="*/ 556592 w 10827026"/>
              <a:gd name="connsiteY8" fmla="*/ 3617844 h 6375020"/>
              <a:gd name="connsiteX9" fmla="*/ 622852 w 10827026"/>
              <a:gd name="connsiteY9" fmla="*/ 3551583 h 6375020"/>
              <a:gd name="connsiteX10" fmla="*/ 675861 w 10827026"/>
              <a:gd name="connsiteY10" fmla="*/ 3511826 h 6375020"/>
              <a:gd name="connsiteX11" fmla="*/ 821635 w 10827026"/>
              <a:gd name="connsiteY11" fmla="*/ 3366052 h 6375020"/>
              <a:gd name="connsiteX12" fmla="*/ 954157 w 10827026"/>
              <a:gd name="connsiteY12" fmla="*/ 3220278 h 6375020"/>
              <a:gd name="connsiteX13" fmla="*/ 967409 w 10827026"/>
              <a:gd name="connsiteY13" fmla="*/ 3167270 h 6375020"/>
              <a:gd name="connsiteX14" fmla="*/ 1007165 w 10827026"/>
              <a:gd name="connsiteY14" fmla="*/ 3127513 h 6375020"/>
              <a:gd name="connsiteX15" fmla="*/ 1060174 w 10827026"/>
              <a:gd name="connsiteY15" fmla="*/ 3048000 h 6375020"/>
              <a:gd name="connsiteX16" fmla="*/ 1060174 w 10827026"/>
              <a:gd name="connsiteY16" fmla="*/ 3048000 h 6375020"/>
              <a:gd name="connsiteX17" fmla="*/ 1113183 w 10827026"/>
              <a:gd name="connsiteY17" fmla="*/ 2955235 h 6375020"/>
              <a:gd name="connsiteX18" fmla="*/ 1139687 w 10827026"/>
              <a:gd name="connsiteY18" fmla="*/ 2888974 h 6375020"/>
              <a:gd name="connsiteX19" fmla="*/ 1179444 w 10827026"/>
              <a:gd name="connsiteY19" fmla="*/ 2849218 h 6375020"/>
              <a:gd name="connsiteX20" fmla="*/ 1232452 w 10827026"/>
              <a:gd name="connsiteY20" fmla="*/ 2703444 h 6375020"/>
              <a:gd name="connsiteX21" fmla="*/ 1285461 w 10827026"/>
              <a:gd name="connsiteY21" fmla="*/ 2544418 h 6375020"/>
              <a:gd name="connsiteX22" fmla="*/ 1311965 w 10827026"/>
              <a:gd name="connsiteY22" fmla="*/ 2464905 h 6375020"/>
              <a:gd name="connsiteX23" fmla="*/ 1338470 w 10827026"/>
              <a:gd name="connsiteY23" fmla="*/ 2398644 h 6375020"/>
              <a:gd name="connsiteX24" fmla="*/ 1364974 w 10827026"/>
              <a:gd name="connsiteY24" fmla="*/ 2345635 h 6375020"/>
              <a:gd name="connsiteX25" fmla="*/ 1391478 w 10827026"/>
              <a:gd name="connsiteY25" fmla="*/ 2266122 h 6375020"/>
              <a:gd name="connsiteX26" fmla="*/ 1417983 w 10827026"/>
              <a:gd name="connsiteY26" fmla="*/ 2186609 h 6375020"/>
              <a:gd name="connsiteX27" fmla="*/ 1444487 w 10827026"/>
              <a:gd name="connsiteY27" fmla="*/ 2067339 h 6375020"/>
              <a:gd name="connsiteX28" fmla="*/ 1470992 w 10827026"/>
              <a:gd name="connsiteY28" fmla="*/ 2001078 h 6375020"/>
              <a:gd name="connsiteX29" fmla="*/ 1457739 w 10827026"/>
              <a:gd name="connsiteY29" fmla="*/ 1563757 h 6375020"/>
              <a:gd name="connsiteX30" fmla="*/ 1232452 w 10827026"/>
              <a:gd name="connsiteY30" fmla="*/ 1603513 h 6375020"/>
              <a:gd name="connsiteX31" fmla="*/ 1126435 w 10827026"/>
              <a:gd name="connsiteY31" fmla="*/ 1643270 h 6375020"/>
              <a:gd name="connsiteX32" fmla="*/ 1020418 w 10827026"/>
              <a:gd name="connsiteY32" fmla="*/ 1709531 h 6375020"/>
              <a:gd name="connsiteX33" fmla="*/ 940905 w 10827026"/>
              <a:gd name="connsiteY33" fmla="*/ 1749287 h 6375020"/>
              <a:gd name="connsiteX34" fmla="*/ 821635 w 10827026"/>
              <a:gd name="connsiteY34" fmla="*/ 1855305 h 6375020"/>
              <a:gd name="connsiteX35" fmla="*/ 768626 w 10827026"/>
              <a:gd name="connsiteY35" fmla="*/ 1908313 h 6375020"/>
              <a:gd name="connsiteX36" fmla="*/ 636105 w 10827026"/>
              <a:gd name="connsiteY36" fmla="*/ 2014331 h 6375020"/>
              <a:gd name="connsiteX37" fmla="*/ 516835 w 10827026"/>
              <a:gd name="connsiteY37" fmla="*/ 2146852 h 6375020"/>
              <a:gd name="connsiteX38" fmla="*/ 477078 w 10827026"/>
              <a:gd name="connsiteY38" fmla="*/ 2226365 h 6375020"/>
              <a:gd name="connsiteX39" fmla="*/ 450574 w 10827026"/>
              <a:gd name="connsiteY39" fmla="*/ 2266122 h 6375020"/>
              <a:gd name="connsiteX40" fmla="*/ 384313 w 10827026"/>
              <a:gd name="connsiteY40" fmla="*/ 2398644 h 6375020"/>
              <a:gd name="connsiteX41" fmla="*/ 344557 w 10827026"/>
              <a:gd name="connsiteY41" fmla="*/ 2438400 h 6375020"/>
              <a:gd name="connsiteX42" fmla="*/ 304800 w 10827026"/>
              <a:gd name="connsiteY42" fmla="*/ 2531165 h 6375020"/>
              <a:gd name="connsiteX43" fmla="*/ 278296 w 10827026"/>
              <a:gd name="connsiteY43" fmla="*/ 2557670 h 6375020"/>
              <a:gd name="connsiteX44" fmla="*/ 251792 w 10827026"/>
              <a:gd name="connsiteY44" fmla="*/ 2716696 h 6375020"/>
              <a:gd name="connsiteX45" fmla="*/ 225287 w 10827026"/>
              <a:gd name="connsiteY45" fmla="*/ 2809461 h 6375020"/>
              <a:gd name="connsiteX46" fmla="*/ 238539 w 10827026"/>
              <a:gd name="connsiteY46" fmla="*/ 2888974 h 6375020"/>
              <a:gd name="connsiteX47" fmla="*/ 410818 w 10827026"/>
              <a:gd name="connsiteY47" fmla="*/ 2849218 h 6375020"/>
              <a:gd name="connsiteX48" fmla="*/ 887896 w 10827026"/>
              <a:gd name="connsiteY48" fmla="*/ 2597426 h 6375020"/>
              <a:gd name="connsiteX49" fmla="*/ 1298713 w 10827026"/>
              <a:gd name="connsiteY49" fmla="*/ 2358887 h 6375020"/>
              <a:gd name="connsiteX50" fmla="*/ 1603513 w 10827026"/>
              <a:gd name="connsiteY50" fmla="*/ 2093844 h 6375020"/>
              <a:gd name="connsiteX51" fmla="*/ 1961322 w 10827026"/>
              <a:gd name="connsiteY51" fmla="*/ 1749287 h 6375020"/>
              <a:gd name="connsiteX52" fmla="*/ 2133600 w 10827026"/>
              <a:gd name="connsiteY52" fmla="*/ 1470991 h 6375020"/>
              <a:gd name="connsiteX53" fmla="*/ 2266122 w 10827026"/>
              <a:gd name="connsiteY53" fmla="*/ 1245705 h 6375020"/>
              <a:gd name="connsiteX54" fmla="*/ 2332383 w 10827026"/>
              <a:gd name="connsiteY54" fmla="*/ 954157 h 6375020"/>
              <a:gd name="connsiteX55" fmla="*/ 2305878 w 10827026"/>
              <a:gd name="connsiteY55" fmla="*/ 887896 h 6375020"/>
              <a:gd name="connsiteX56" fmla="*/ 1696278 w 10827026"/>
              <a:gd name="connsiteY56" fmla="*/ 1020418 h 6375020"/>
              <a:gd name="connsiteX57" fmla="*/ 1126435 w 10827026"/>
              <a:gd name="connsiteY57" fmla="*/ 1325218 h 6375020"/>
              <a:gd name="connsiteX58" fmla="*/ 1033670 w 10827026"/>
              <a:gd name="connsiteY58" fmla="*/ 1417983 h 6375020"/>
              <a:gd name="connsiteX59" fmla="*/ 967409 w 10827026"/>
              <a:gd name="connsiteY59" fmla="*/ 1497496 h 6375020"/>
              <a:gd name="connsiteX60" fmla="*/ 1007165 w 10827026"/>
              <a:gd name="connsiteY60" fmla="*/ 1524000 h 6375020"/>
              <a:gd name="connsiteX61" fmla="*/ 1033670 w 10827026"/>
              <a:gd name="connsiteY61" fmla="*/ 1470991 h 6375020"/>
              <a:gd name="connsiteX62" fmla="*/ 1086678 w 10827026"/>
              <a:gd name="connsiteY62" fmla="*/ 1431235 h 6375020"/>
              <a:gd name="connsiteX63" fmla="*/ 1113183 w 10827026"/>
              <a:gd name="connsiteY63" fmla="*/ 1391478 h 6375020"/>
              <a:gd name="connsiteX64" fmla="*/ 1152939 w 10827026"/>
              <a:gd name="connsiteY64" fmla="*/ 1338470 h 6375020"/>
              <a:gd name="connsiteX65" fmla="*/ 1166192 w 10827026"/>
              <a:gd name="connsiteY65" fmla="*/ 1285461 h 6375020"/>
              <a:gd name="connsiteX66" fmla="*/ 1139687 w 10827026"/>
              <a:gd name="connsiteY66" fmla="*/ 1245705 h 6375020"/>
              <a:gd name="connsiteX67" fmla="*/ 662609 w 10827026"/>
              <a:gd name="connsiteY67" fmla="*/ 1338470 h 6375020"/>
              <a:gd name="connsiteX68" fmla="*/ 622852 w 10827026"/>
              <a:gd name="connsiteY68" fmla="*/ 1364974 h 6375020"/>
              <a:gd name="connsiteX69" fmla="*/ 543339 w 10827026"/>
              <a:gd name="connsiteY69" fmla="*/ 1404731 h 6375020"/>
              <a:gd name="connsiteX70" fmla="*/ 516835 w 10827026"/>
              <a:gd name="connsiteY70" fmla="*/ 1444487 h 6375020"/>
              <a:gd name="connsiteX71" fmla="*/ 636105 w 10827026"/>
              <a:gd name="connsiteY71" fmla="*/ 1338470 h 6375020"/>
              <a:gd name="connsiteX72" fmla="*/ 689113 w 10827026"/>
              <a:gd name="connsiteY72" fmla="*/ 1285461 h 6375020"/>
              <a:gd name="connsiteX73" fmla="*/ 755374 w 10827026"/>
              <a:gd name="connsiteY73" fmla="*/ 1179444 h 6375020"/>
              <a:gd name="connsiteX74" fmla="*/ 781878 w 10827026"/>
              <a:gd name="connsiteY74" fmla="*/ 1152939 h 6375020"/>
              <a:gd name="connsiteX75" fmla="*/ 768626 w 10827026"/>
              <a:gd name="connsiteY75" fmla="*/ 1086678 h 6375020"/>
              <a:gd name="connsiteX76" fmla="*/ 609600 w 10827026"/>
              <a:gd name="connsiteY76" fmla="*/ 1086678 h 6375020"/>
              <a:gd name="connsiteX77" fmla="*/ 689113 w 10827026"/>
              <a:gd name="connsiteY77" fmla="*/ 1179444 h 6375020"/>
              <a:gd name="connsiteX78" fmla="*/ 768626 w 10827026"/>
              <a:gd name="connsiteY78" fmla="*/ 1192696 h 6375020"/>
              <a:gd name="connsiteX79" fmla="*/ 1325218 w 10827026"/>
              <a:gd name="connsiteY79" fmla="*/ 1311965 h 6375020"/>
              <a:gd name="connsiteX80" fmla="*/ 1934818 w 10827026"/>
              <a:gd name="connsiteY80" fmla="*/ 1285461 h 6375020"/>
              <a:gd name="connsiteX81" fmla="*/ 2186609 w 10827026"/>
              <a:gd name="connsiteY81" fmla="*/ 1205948 h 6375020"/>
              <a:gd name="connsiteX82" fmla="*/ 2438400 w 10827026"/>
              <a:gd name="connsiteY82" fmla="*/ 1086678 h 6375020"/>
              <a:gd name="connsiteX83" fmla="*/ 2491409 w 10827026"/>
              <a:gd name="connsiteY83" fmla="*/ 1033670 h 6375020"/>
              <a:gd name="connsiteX84" fmla="*/ 2040835 w 10827026"/>
              <a:gd name="connsiteY84" fmla="*/ 1139687 h 6375020"/>
              <a:gd name="connsiteX85" fmla="*/ 1510748 w 10827026"/>
              <a:gd name="connsiteY85" fmla="*/ 1325218 h 6375020"/>
              <a:gd name="connsiteX86" fmla="*/ 1205948 w 10827026"/>
              <a:gd name="connsiteY86" fmla="*/ 1497496 h 6375020"/>
              <a:gd name="connsiteX87" fmla="*/ 1179444 w 10827026"/>
              <a:gd name="connsiteY87" fmla="*/ 1537252 h 6375020"/>
              <a:gd name="connsiteX88" fmla="*/ 1232452 w 10827026"/>
              <a:gd name="connsiteY88" fmla="*/ 1683026 h 6375020"/>
              <a:gd name="connsiteX89" fmla="*/ 1895061 w 10827026"/>
              <a:gd name="connsiteY89" fmla="*/ 1802296 h 6375020"/>
              <a:gd name="connsiteX90" fmla="*/ 3591339 w 10827026"/>
              <a:gd name="connsiteY90" fmla="*/ 1643270 h 6375020"/>
              <a:gd name="connsiteX91" fmla="*/ 3737113 w 10827026"/>
              <a:gd name="connsiteY91" fmla="*/ 1444487 h 6375020"/>
              <a:gd name="connsiteX92" fmla="*/ 3551583 w 10827026"/>
              <a:gd name="connsiteY92" fmla="*/ 1272209 h 6375020"/>
              <a:gd name="connsiteX93" fmla="*/ 1868557 w 10827026"/>
              <a:gd name="connsiteY93" fmla="*/ 1325218 h 6375020"/>
              <a:gd name="connsiteX94" fmla="*/ 1669774 w 10827026"/>
              <a:gd name="connsiteY94" fmla="*/ 1444487 h 6375020"/>
              <a:gd name="connsiteX95" fmla="*/ 1325218 w 10827026"/>
              <a:gd name="connsiteY95" fmla="*/ 1802296 h 6375020"/>
              <a:gd name="connsiteX96" fmla="*/ 1205948 w 10827026"/>
              <a:gd name="connsiteY96" fmla="*/ 2133600 h 6375020"/>
              <a:gd name="connsiteX97" fmla="*/ 1338470 w 10827026"/>
              <a:gd name="connsiteY97" fmla="*/ 2491409 h 6375020"/>
              <a:gd name="connsiteX98" fmla="*/ 2358887 w 10827026"/>
              <a:gd name="connsiteY98" fmla="*/ 2623931 h 6375020"/>
              <a:gd name="connsiteX99" fmla="*/ 4426226 w 10827026"/>
              <a:gd name="connsiteY99" fmla="*/ 2517913 h 6375020"/>
              <a:gd name="connsiteX100" fmla="*/ 5658678 w 10827026"/>
              <a:gd name="connsiteY100" fmla="*/ 2199861 h 6375020"/>
              <a:gd name="connsiteX101" fmla="*/ 5804452 w 10827026"/>
              <a:gd name="connsiteY101" fmla="*/ 2093844 h 6375020"/>
              <a:gd name="connsiteX102" fmla="*/ 5857461 w 10827026"/>
              <a:gd name="connsiteY102" fmla="*/ 2027583 h 6375020"/>
              <a:gd name="connsiteX103" fmla="*/ 5897218 w 10827026"/>
              <a:gd name="connsiteY103" fmla="*/ 1987826 h 6375020"/>
              <a:gd name="connsiteX104" fmla="*/ 5804452 w 10827026"/>
              <a:gd name="connsiteY104" fmla="*/ 2014331 h 6375020"/>
              <a:gd name="connsiteX105" fmla="*/ 5512905 w 10827026"/>
              <a:gd name="connsiteY105" fmla="*/ 2133600 h 6375020"/>
              <a:gd name="connsiteX106" fmla="*/ 4704522 w 10827026"/>
              <a:gd name="connsiteY106" fmla="*/ 2690191 h 6375020"/>
              <a:gd name="connsiteX107" fmla="*/ 4492487 w 10827026"/>
              <a:gd name="connsiteY107" fmla="*/ 2902226 h 6375020"/>
              <a:gd name="connsiteX108" fmla="*/ 4359965 w 10827026"/>
              <a:gd name="connsiteY108" fmla="*/ 3140765 h 6375020"/>
              <a:gd name="connsiteX109" fmla="*/ 4306957 w 10827026"/>
              <a:gd name="connsiteY109" fmla="*/ 3405809 h 6375020"/>
              <a:gd name="connsiteX110" fmla="*/ 4439478 w 10827026"/>
              <a:gd name="connsiteY110" fmla="*/ 4041913 h 6375020"/>
              <a:gd name="connsiteX111" fmla="*/ 4678018 w 10827026"/>
              <a:gd name="connsiteY111" fmla="*/ 4174435 h 6375020"/>
              <a:gd name="connsiteX112" fmla="*/ 5327374 w 10827026"/>
              <a:gd name="connsiteY112" fmla="*/ 4253948 h 6375020"/>
              <a:gd name="connsiteX113" fmla="*/ 6679096 w 10827026"/>
              <a:gd name="connsiteY113" fmla="*/ 4121426 h 6375020"/>
              <a:gd name="connsiteX114" fmla="*/ 6877878 w 10827026"/>
              <a:gd name="connsiteY114" fmla="*/ 4015409 h 6375020"/>
              <a:gd name="connsiteX115" fmla="*/ 7010400 w 10827026"/>
              <a:gd name="connsiteY115" fmla="*/ 3776870 h 6375020"/>
              <a:gd name="connsiteX116" fmla="*/ 6957392 w 10827026"/>
              <a:gd name="connsiteY116" fmla="*/ 3551583 h 6375020"/>
              <a:gd name="connsiteX117" fmla="*/ 6573078 w 10827026"/>
              <a:gd name="connsiteY117" fmla="*/ 3485322 h 6375020"/>
              <a:gd name="connsiteX118" fmla="*/ 5539409 w 10827026"/>
              <a:gd name="connsiteY118" fmla="*/ 3525078 h 6375020"/>
              <a:gd name="connsiteX119" fmla="*/ 4691270 w 10827026"/>
              <a:gd name="connsiteY119" fmla="*/ 3949148 h 6375020"/>
              <a:gd name="connsiteX120" fmla="*/ 4558748 w 10827026"/>
              <a:gd name="connsiteY120" fmla="*/ 4094922 h 6375020"/>
              <a:gd name="connsiteX121" fmla="*/ 4359965 w 10827026"/>
              <a:gd name="connsiteY121" fmla="*/ 4518991 h 6375020"/>
              <a:gd name="connsiteX122" fmla="*/ 4452731 w 10827026"/>
              <a:gd name="connsiteY122" fmla="*/ 5420139 h 6375020"/>
              <a:gd name="connsiteX123" fmla="*/ 4837044 w 10827026"/>
              <a:gd name="connsiteY123" fmla="*/ 5698435 h 6375020"/>
              <a:gd name="connsiteX124" fmla="*/ 5380383 w 10827026"/>
              <a:gd name="connsiteY124" fmla="*/ 5791200 h 6375020"/>
              <a:gd name="connsiteX125" fmla="*/ 7381461 w 10827026"/>
              <a:gd name="connsiteY125" fmla="*/ 5473148 h 6375020"/>
              <a:gd name="connsiteX126" fmla="*/ 7500731 w 10827026"/>
              <a:gd name="connsiteY126" fmla="*/ 5353878 h 6375020"/>
              <a:gd name="connsiteX127" fmla="*/ 7606748 w 10827026"/>
              <a:gd name="connsiteY127" fmla="*/ 5168348 h 6375020"/>
              <a:gd name="connsiteX128" fmla="*/ 7620000 w 10827026"/>
              <a:gd name="connsiteY128" fmla="*/ 4943061 h 6375020"/>
              <a:gd name="connsiteX129" fmla="*/ 7513983 w 10827026"/>
              <a:gd name="connsiteY129" fmla="*/ 4572000 h 6375020"/>
              <a:gd name="connsiteX130" fmla="*/ 7010400 w 10827026"/>
              <a:gd name="connsiteY130" fmla="*/ 4134678 h 6375020"/>
              <a:gd name="connsiteX131" fmla="*/ 6016487 w 10827026"/>
              <a:gd name="connsiteY131" fmla="*/ 3684105 h 6375020"/>
              <a:gd name="connsiteX132" fmla="*/ 4094922 w 10827026"/>
              <a:gd name="connsiteY132" fmla="*/ 3220278 h 6375020"/>
              <a:gd name="connsiteX133" fmla="*/ 3723861 w 10827026"/>
              <a:gd name="connsiteY133" fmla="*/ 3180522 h 6375020"/>
              <a:gd name="connsiteX134" fmla="*/ 3273287 w 10827026"/>
              <a:gd name="connsiteY134" fmla="*/ 3207026 h 6375020"/>
              <a:gd name="connsiteX135" fmla="*/ 3061252 w 10827026"/>
              <a:gd name="connsiteY135" fmla="*/ 3299791 h 6375020"/>
              <a:gd name="connsiteX136" fmla="*/ 2849218 w 10827026"/>
              <a:gd name="connsiteY136" fmla="*/ 3472070 h 6375020"/>
              <a:gd name="connsiteX137" fmla="*/ 2743200 w 10827026"/>
              <a:gd name="connsiteY137" fmla="*/ 3631096 h 6375020"/>
              <a:gd name="connsiteX138" fmla="*/ 3816626 w 10827026"/>
              <a:gd name="connsiteY138" fmla="*/ 3657600 h 6375020"/>
              <a:gd name="connsiteX139" fmla="*/ 4545496 w 10827026"/>
              <a:gd name="connsiteY139" fmla="*/ 3458818 h 6375020"/>
              <a:gd name="connsiteX140" fmla="*/ 5062331 w 10827026"/>
              <a:gd name="connsiteY140" fmla="*/ 3260035 h 6375020"/>
              <a:gd name="connsiteX141" fmla="*/ 5353878 w 10827026"/>
              <a:gd name="connsiteY141" fmla="*/ 3048000 h 6375020"/>
              <a:gd name="connsiteX142" fmla="*/ 5473148 w 10827026"/>
              <a:gd name="connsiteY142" fmla="*/ 2835965 h 6375020"/>
              <a:gd name="connsiteX143" fmla="*/ 5486400 w 10827026"/>
              <a:gd name="connsiteY143" fmla="*/ 2597426 h 6375020"/>
              <a:gd name="connsiteX144" fmla="*/ 4969565 w 10827026"/>
              <a:gd name="connsiteY144" fmla="*/ 2305878 h 6375020"/>
              <a:gd name="connsiteX145" fmla="*/ 4572000 w 10827026"/>
              <a:gd name="connsiteY145" fmla="*/ 2266122 h 6375020"/>
              <a:gd name="connsiteX146" fmla="*/ 3432313 w 10827026"/>
              <a:gd name="connsiteY146" fmla="*/ 2332383 h 6375020"/>
              <a:gd name="connsiteX147" fmla="*/ 3207026 w 10827026"/>
              <a:gd name="connsiteY147" fmla="*/ 2451652 h 6375020"/>
              <a:gd name="connsiteX148" fmla="*/ 2981739 w 10827026"/>
              <a:gd name="connsiteY148" fmla="*/ 2610678 h 6375020"/>
              <a:gd name="connsiteX149" fmla="*/ 2716696 w 10827026"/>
              <a:gd name="connsiteY149" fmla="*/ 2981739 h 6375020"/>
              <a:gd name="connsiteX150" fmla="*/ 2623931 w 10827026"/>
              <a:gd name="connsiteY150" fmla="*/ 3326296 h 6375020"/>
              <a:gd name="connsiteX151" fmla="*/ 4386470 w 10827026"/>
              <a:gd name="connsiteY151" fmla="*/ 3551583 h 6375020"/>
              <a:gd name="connsiteX152" fmla="*/ 4532244 w 10827026"/>
              <a:gd name="connsiteY152" fmla="*/ 3485322 h 6375020"/>
              <a:gd name="connsiteX153" fmla="*/ 4810539 w 10827026"/>
              <a:gd name="connsiteY153" fmla="*/ 3193774 h 6375020"/>
              <a:gd name="connsiteX154" fmla="*/ 4823792 w 10827026"/>
              <a:gd name="connsiteY154" fmla="*/ 3087757 h 6375020"/>
              <a:gd name="connsiteX155" fmla="*/ 4227444 w 10827026"/>
              <a:gd name="connsiteY155" fmla="*/ 2769705 h 6375020"/>
              <a:gd name="connsiteX156" fmla="*/ 3180522 w 10827026"/>
              <a:gd name="connsiteY156" fmla="*/ 2862470 h 6375020"/>
              <a:gd name="connsiteX157" fmla="*/ 2875722 w 10827026"/>
              <a:gd name="connsiteY157" fmla="*/ 2994991 h 6375020"/>
              <a:gd name="connsiteX158" fmla="*/ 2160105 w 10827026"/>
              <a:gd name="connsiteY158" fmla="*/ 3564835 h 6375020"/>
              <a:gd name="connsiteX159" fmla="*/ 2080592 w 10827026"/>
              <a:gd name="connsiteY159" fmla="*/ 3697357 h 6375020"/>
              <a:gd name="connsiteX160" fmla="*/ 2067339 w 10827026"/>
              <a:gd name="connsiteY160" fmla="*/ 3803374 h 6375020"/>
              <a:gd name="connsiteX161" fmla="*/ 3127513 w 10827026"/>
              <a:gd name="connsiteY161" fmla="*/ 3525078 h 6375020"/>
              <a:gd name="connsiteX162" fmla="*/ 3644348 w 10827026"/>
              <a:gd name="connsiteY162" fmla="*/ 3167270 h 6375020"/>
              <a:gd name="connsiteX163" fmla="*/ 3723861 w 10827026"/>
              <a:gd name="connsiteY163" fmla="*/ 3074505 h 6375020"/>
              <a:gd name="connsiteX164" fmla="*/ 3763618 w 10827026"/>
              <a:gd name="connsiteY164" fmla="*/ 2968487 h 6375020"/>
              <a:gd name="connsiteX165" fmla="*/ 3710609 w 10827026"/>
              <a:gd name="connsiteY165" fmla="*/ 2531165 h 6375020"/>
              <a:gd name="connsiteX166" fmla="*/ 2928731 w 10827026"/>
              <a:gd name="connsiteY166" fmla="*/ 2305878 h 6375020"/>
              <a:gd name="connsiteX167" fmla="*/ 1802296 w 10827026"/>
              <a:gd name="connsiteY167" fmla="*/ 2385391 h 6375020"/>
              <a:gd name="connsiteX168" fmla="*/ 1457739 w 10827026"/>
              <a:gd name="connsiteY168" fmla="*/ 2570922 h 6375020"/>
              <a:gd name="connsiteX169" fmla="*/ 1033670 w 10827026"/>
              <a:gd name="connsiteY169" fmla="*/ 2955235 h 6375020"/>
              <a:gd name="connsiteX170" fmla="*/ 914400 w 10827026"/>
              <a:gd name="connsiteY170" fmla="*/ 3286539 h 6375020"/>
              <a:gd name="connsiteX171" fmla="*/ 927652 w 10827026"/>
              <a:gd name="connsiteY171" fmla="*/ 3485322 h 6375020"/>
              <a:gd name="connsiteX172" fmla="*/ 1775792 w 10827026"/>
              <a:gd name="connsiteY172" fmla="*/ 3432313 h 6375020"/>
              <a:gd name="connsiteX173" fmla="*/ 2544418 w 10827026"/>
              <a:gd name="connsiteY173" fmla="*/ 3034748 h 6375020"/>
              <a:gd name="connsiteX174" fmla="*/ 2862470 w 10827026"/>
              <a:gd name="connsiteY174" fmla="*/ 2584174 h 6375020"/>
              <a:gd name="connsiteX175" fmla="*/ 2875722 w 10827026"/>
              <a:gd name="connsiteY175" fmla="*/ 2531165 h 6375020"/>
              <a:gd name="connsiteX176" fmla="*/ 2835965 w 10827026"/>
              <a:gd name="connsiteY176" fmla="*/ 2305878 h 6375020"/>
              <a:gd name="connsiteX177" fmla="*/ 2663687 w 10827026"/>
              <a:gd name="connsiteY177" fmla="*/ 2292626 h 6375020"/>
              <a:gd name="connsiteX178" fmla="*/ 2120348 w 10827026"/>
              <a:gd name="connsiteY178" fmla="*/ 2425148 h 6375020"/>
              <a:gd name="connsiteX179" fmla="*/ 1497496 w 10827026"/>
              <a:gd name="connsiteY179" fmla="*/ 2968487 h 6375020"/>
              <a:gd name="connsiteX180" fmla="*/ 1417983 w 10827026"/>
              <a:gd name="connsiteY180" fmla="*/ 3087757 h 6375020"/>
              <a:gd name="connsiteX181" fmla="*/ 1298713 w 10827026"/>
              <a:gd name="connsiteY181" fmla="*/ 3445565 h 6375020"/>
              <a:gd name="connsiteX182" fmla="*/ 1272209 w 10827026"/>
              <a:gd name="connsiteY182" fmla="*/ 3657600 h 6375020"/>
              <a:gd name="connsiteX183" fmla="*/ 1364974 w 10827026"/>
              <a:gd name="connsiteY183" fmla="*/ 4373218 h 6375020"/>
              <a:gd name="connsiteX184" fmla="*/ 1563757 w 10827026"/>
              <a:gd name="connsiteY184" fmla="*/ 4611757 h 6375020"/>
              <a:gd name="connsiteX185" fmla="*/ 2372139 w 10827026"/>
              <a:gd name="connsiteY185" fmla="*/ 4797287 h 6375020"/>
              <a:gd name="connsiteX186" fmla="*/ 3326296 w 10827026"/>
              <a:gd name="connsiteY186" fmla="*/ 4505739 h 6375020"/>
              <a:gd name="connsiteX187" fmla="*/ 3578087 w 10827026"/>
              <a:gd name="connsiteY187" fmla="*/ 4121426 h 6375020"/>
              <a:gd name="connsiteX188" fmla="*/ 3591339 w 10827026"/>
              <a:gd name="connsiteY188" fmla="*/ 4015409 h 6375020"/>
              <a:gd name="connsiteX189" fmla="*/ 3419061 w 10827026"/>
              <a:gd name="connsiteY189" fmla="*/ 3379305 h 6375020"/>
              <a:gd name="connsiteX190" fmla="*/ 3034748 w 10827026"/>
              <a:gd name="connsiteY190" fmla="*/ 3326296 h 6375020"/>
              <a:gd name="connsiteX191" fmla="*/ 1908313 w 10827026"/>
              <a:gd name="connsiteY191" fmla="*/ 3419061 h 6375020"/>
              <a:gd name="connsiteX192" fmla="*/ 1683026 w 10827026"/>
              <a:gd name="connsiteY192" fmla="*/ 3564835 h 6375020"/>
              <a:gd name="connsiteX193" fmla="*/ 1391478 w 10827026"/>
              <a:gd name="connsiteY193" fmla="*/ 3949148 h 6375020"/>
              <a:gd name="connsiteX194" fmla="*/ 1311965 w 10827026"/>
              <a:gd name="connsiteY194" fmla="*/ 4174435 h 6375020"/>
              <a:gd name="connsiteX195" fmla="*/ 1298713 w 10827026"/>
              <a:gd name="connsiteY195" fmla="*/ 4704522 h 6375020"/>
              <a:gd name="connsiteX196" fmla="*/ 1524000 w 10827026"/>
              <a:gd name="connsiteY196" fmla="*/ 4916557 h 6375020"/>
              <a:gd name="connsiteX197" fmla="*/ 2398644 w 10827026"/>
              <a:gd name="connsiteY197" fmla="*/ 5141844 h 6375020"/>
              <a:gd name="connsiteX198" fmla="*/ 3366052 w 10827026"/>
              <a:gd name="connsiteY198" fmla="*/ 4956313 h 6375020"/>
              <a:gd name="connsiteX199" fmla="*/ 3379305 w 10827026"/>
              <a:gd name="connsiteY199" fmla="*/ 4863548 h 6375020"/>
              <a:gd name="connsiteX200" fmla="*/ 3233531 w 10827026"/>
              <a:gd name="connsiteY200" fmla="*/ 4651513 h 6375020"/>
              <a:gd name="connsiteX201" fmla="*/ 2743200 w 10827026"/>
              <a:gd name="connsiteY201" fmla="*/ 4691270 h 6375020"/>
              <a:gd name="connsiteX202" fmla="*/ 2226365 w 10827026"/>
              <a:gd name="connsiteY202" fmla="*/ 4903305 h 6375020"/>
              <a:gd name="connsiteX203" fmla="*/ 1842052 w 10827026"/>
              <a:gd name="connsiteY203" fmla="*/ 5181600 h 6375020"/>
              <a:gd name="connsiteX204" fmla="*/ 1749287 w 10827026"/>
              <a:gd name="connsiteY204" fmla="*/ 5314122 h 6375020"/>
              <a:gd name="connsiteX205" fmla="*/ 1749287 w 10827026"/>
              <a:gd name="connsiteY205" fmla="*/ 5870713 h 6375020"/>
              <a:gd name="connsiteX206" fmla="*/ 1802296 w 10827026"/>
              <a:gd name="connsiteY206" fmla="*/ 5910470 h 6375020"/>
              <a:gd name="connsiteX207" fmla="*/ 1974574 w 10827026"/>
              <a:gd name="connsiteY207" fmla="*/ 5936974 h 6375020"/>
              <a:gd name="connsiteX208" fmla="*/ 2531165 w 10827026"/>
              <a:gd name="connsiteY208" fmla="*/ 5857461 h 6375020"/>
              <a:gd name="connsiteX209" fmla="*/ 2597426 w 10827026"/>
              <a:gd name="connsiteY209" fmla="*/ 5499652 h 6375020"/>
              <a:gd name="connsiteX210" fmla="*/ 2398644 w 10827026"/>
              <a:gd name="connsiteY210" fmla="*/ 5380383 h 6375020"/>
              <a:gd name="connsiteX211" fmla="*/ 1762539 w 10827026"/>
              <a:gd name="connsiteY211" fmla="*/ 5261113 h 6375020"/>
              <a:gd name="connsiteX212" fmla="*/ 954157 w 10827026"/>
              <a:gd name="connsiteY212" fmla="*/ 5327374 h 6375020"/>
              <a:gd name="connsiteX213" fmla="*/ 781878 w 10827026"/>
              <a:gd name="connsiteY213" fmla="*/ 5459896 h 6375020"/>
              <a:gd name="connsiteX214" fmla="*/ 689113 w 10827026"/>
              <a:gd name="connsiteY214" fmla="*/ 5605670 h 6375020"/>
              <a:gd name="connsiteX215" fmla="*/ 689113 w 10827026"/>
              <a:gd name="connsiteY215" fmla="*/ 5897218 h 6375020"/>
              <a:gd name="connsiteX216" fmla="*/ 781878 w 10827026"/>
              <a:gd name="connsiteY216" fmla="*/ 5870713 h 6375020"/>
              <a:gd name="connsiteX217" fmla="*/ 808383 w 10827026"/>
              <a:gd name="connsiteY217" fmla="*/ 5830957 h 6375020"/>
              <a:gd name="connsiteX218" fmla="*/ 795131 w 10827026"/>
              <a:gd name="connsiteY218" fmla="*/ 5883965 h 6375020"/>
              <a:gd name="connsiteX219" fmla="*/ 821635 w 10827026"/>
              <a:gd name="connsiteY219" fmla="*/ 5976731 h 6375020"/>
              <a:gd name="connsiteX220" fmla="*/ 940905 w 10827026"/>
              <a:gd name="connsiteY220" fmla="*/ 6162261 h 6375020"/>
              <a:gd name="connsiteX221" fmla="*/ 1020418 w 10827026"/>
              <a:gd name="connsiteY221" fmla="*/ 6188765 h 6375020"/>
              <a:gd name="connsiteX222" fmla="*/ 2411896 w 10827026"/>
              <a:gd name="connsiteY222" fmla="*/ 6082748 h 6375020"/>
              <a:gd name="connsiteX223" fmla="*/ 2915478 w 10827026"/>
              <a:gd name="connsiteY223" fmla="*/ 5963478 h 6375020"/>
              <a:gd name="connsiteX224" fmla="*/ 3313044 w 10827026"/>
              <a:gd name="connsiteY224" fmla="*/ 5764696 h 6375020"/>
              <a:gd name="connsiteX225" fmla="*/ 3432313 w 10827026"/>
              <a:gd name="connsiteY225" fmla="*/ 5671931 h 6375020"/>
              <a:gd name="connsiteX226" fmla="*/ 3498574 w 10827026"/>
              <a:gd name="connsiteY226" fmla="*/ 5592418 h 6375020"/>
              <a:gd name="connsiteX227" fmla="*/ 3538331 w 10827026"/>
              <a:gd name="connsiteY227" fmla="*/ 5459896 h 6375020"/>
              <a:gd name="connsiteX228" fmla="*/ 3525078 w 10827026"/>
              <a:gd name="connsiteY228" fmla="*/ 5393635 h 6375020"/>
              <a:gd name="connsiteX229" fmla="*/ 3379305 w 10827026"/>
              <a:gd name="connsiteY229" fmla="*/ 5287618 h 6375020"/>
              <a:gd name="connsiteX230" fmla="*/ 2928731 w 10827026"/>
              <a:gd name="connsiteY230" fmla="*/ 5102087 h 6375020"/>
              <a:gd name="connsiteX231" fmla="*/ 2478157 w 10827026"/>
              <a:gd name="connsiteY231" fmla="*/ 4996070 h 6375020"/>
              <a:gd name="connsiteX232" fmla="*/ 2186609 w 10827026"/>
              <a:gd name="connsiteY232" fmla="*/ 4956313 h 6375020"/>
              <a:gd name="connsiteX233" fmla="*/ 1484244 w 10827026"/>
              <a:gd name="connsiteY233" fmla="*/ 4969565 h 6375020"/>
              <a:gd name="connsiteX234" fmla="*/ 980661 w 10827026"/>
              <a:gd name="connsiteY234" fmla="*/ 5221357 h 6375020"/>
              <a:gd name="connsiteX235" fmla="*/ 874644 w 10827026"/>
              <a:gd name="connsiteY235" fmla="*/ 5287618 h 6375020"/>
              <a:gd name="connsiteX236" fmla="*/ 689113 w 10827026"/>
              <a:gd name="connsiteY236" fmla="*/ 5420139 h 6375020"/>
              <a:gd name="connsiteX237" fmla="*/ 304800 w 10827026"/>
              <a:gd name="connsiteY237" fmla="*/ 5764696 h 6375020"/>
              <a:gd name="connsiteX238" fmla="*/ 291548 w 10827026"/>
              <a:gd name="connsiteY238" fmla="*/ 5804452 h 6375020"/>
              <a:gd name="connsiteX239" fmla="*/ 265044 w 10827026"/>
              <a:gd name="connsiteY239" fmla="*/ 5830957 h 6375020"/>
              <a:gd name="connsiteX240" fmla="*/ 291548 w 10827026"/>
              <a:gd name="connsiteY240" fmla="*/ 6135757 h 6375020"/>
              <a:gd name="connsiteX241" fmla="*/ 318052 w 10827026"/>
              <a:gd name="connsiteY241" fmla="*/ 6215270 h 6375020"/>
              <a:gd name="connsiteX242" fmla="*/ 357809 w 10827026"/>
              <a:gd name="connsiteY242" fmla="*/ 6281531 h 6375020"/>
              <a:gd name="connsiteX243" fmla="*/ 397565 w 10827026"/>
              <a:gd name="connsiteY243" fmla="*/ 6294783 h 6375020"/>
              <a:gd name="connsiteX244" fmla="*/ 583096 w 10827026"/>
              <a:gd name="connsiteY244" fmla="*/ 6321287 h 6375020"/>
              <a:gd name="connsiteX245" fmla="*/ 1020418 w 10827026"/>
              <a:gd name="connsiteY245" fmla="*/ 6241774 h 6375020"/>
              <a:gd name="connsiteX246" fmla="*/ 1179444 w 10827026"/>
              <a:gd name="connsiteY246" fmla="*/ 6069496 h 6375020"/>
              <a:gd name="connsiteX247" fmla="*/ 1192696 w 10827026"/>
              <a:gd name="connsiteY247" fmla="*/ 6003235 h 6375020"/>
              <a:gd name="connsiteX248" fmla="*/ 1232452 w 10827026"/>
              <a:gd name="connsiteY248" fmla="*/ 5857461 h 6375020"/>
              <a:gd name="connsiteX249" fmla="*/ 1219200 w 10827026"/>
              <a:gd name="connsiteY249" fmla="*/ 5274365 h 6375020"/>
              <a:gd name="connsiteX250" fmla="*/ 1166192 w 10827026"/>
              <a:gd name="connsiteY250" fmla="*/ 5115339 h 6375020"/>
              <a:gd name="connsiteX251" fmla="*/ 1126435 w 10827026"/>
              <a:gd name="connsiteY251" fmla="*/ 5062331 h 6375020"/>
              <a:gd name="connsiteX252" fmla="*/ 1073426 w 10827026"/>
              <a:gd name="connsiteY252" fmla="*/ 4982818 h 6375020"/>
              <a:gd name="connsiteX253" fmla="*/ 887896 w 10827026"/>
              <a:gd name="connsiteY253" fmla="*/ 4956313 h 6375020"/>
              <a:gd name="connsiteX254" fmla="*/ 848139 w 10827026"/>
              <a:gd name="connsiteY254" fmla="*/ 4943061 h 6375020"/>
              <a:gd name="connsiteX255" fmla="*/ 781878 w 10827026"/>
              <a:gd name="connsiteY255" fmla="*/ 4916557 h 6375020"/>
              <a:gd name="connsiteX256" fmla="*/ 543339 w 10827026"/>
              <a:gd name="connsiteY256" fmla="*/ 4956313 h 6375020"/>
              <a:gd name="connsiteX257" fmla="*/ 490331 w 10827026"/>
              <a:gd name="connsiteY257" fmla="*/ 4982818 h 6375020"/>
              <a:gd name="connsiteX258" fmla="*/ 357809 w 10827026"/>
              <a:gd name="connsiteY258" fmla="*/ 5102087 h 6375020"/>
              <a:gd name="connsiteX259" fmla="*/ 291548 w 10827026"/>
              <a:gd name="connsiteY259" fmla="*/ 5181600 h 6375020"/>
              <a:gd name="connsiteX260" fmla="*/ 265044 w 10827026"/>
              <a:gd name="connsiteY260" fmla="*/ 5234609 h 6375020"/>
              <a:gd name="connsiteX261" fmla="*/ 238539 w 10827026"/>
              <a:gd name="connsiteY261" fmla="*/ 5367131 h 6375020"/>
              <a:gd name="connsiteX262" fmla="*/ 225287 w 10827026"/>
              <a:gd name="connsiteY262" fmla="*/ 5473148 h 6375020"/>
              <a:gd name="connsiteX263" fmla="*/ 304800 w 10827026"/>
              <a:gd name="connsiteY263" fmla="*/ 5380383 h 6375020"/>
              <a:gd name="connsiteX264" fmla="*/ 331305 w 10827026"/>
              <a:gd name="connsiteY264" fmla="*/ 5314122 h 6375020"/>
              <a:gd name="connsiteX265" fmla="*/ 437322 w 10827026"/>
              <a:gd name="connsiteY265" fmla="*/ 5155096 h 6375020"/>
              <a:gd name="connsiteX266" fmla="*/ 649357 w 10827026"/>
              <a:gd name="connsiteY266" fmla="*/ 4664765 h 6375020"/>
              <a:gd name="connsiteX267" fmla="*/ 675861 w 10827026"/>
              <a:gd name="connsiteY267" fmla="*/ 4532244 h 6375020"/>
              <a:gd name="connsiteX268" fmla="*/ 662609 w 10827026"/>
              <a:gd name="connsiteY268" fmla="*/ 4386470 h 6375020"/>
              <a:gd name="connsiteX269" fmla="*/ 543339 w 10827026"/>
              <a:gd name="connsiteY269" fmla="*/ 4439478 h 6375020"/>
              <a:gd name="connsiteX270" fmla="*/ 463826 w 10827026"/>
              <a:gd name="connsiteY270" fmla="*/ 4492487 h 6375020"/>
              <a:gd name="connsiteX271" fmla="*/ 304800 w 10827026"/>
              <a:gd name="connsiteY271" fmla="*/ 4664765 h 6375020"/>
              <a:gd name="connsiteX272" fmla="*/ 238539 w 10827026"/>
              <a:gd name="connsiteY272" fmla="*/ 4770783 h 6375020"/>
              <a:gd name="connsiteX273" fmla="*/ 212035 w 10827026"/>
              <a:gd name="connsiteY273" fmla="*/ 4863548 h 6375020"/>
              <a:gd name="connsiteX274" fmla="*/ 185531 w 10827026"/>
              <a:gd name="connsiteY274" fmla="*/ 4929809 h 6375020"/>
              <a:gd name="connsiteX275" fmla="*/ 172278 w 10827026"/>
              <a:gd name="connsiteY275" fmla="*/ 5062331 h 6375020"/>
              <a:gd name="connsiteX276" fmla="*/ 145774 w 10827026"/>
              <a:gd name="connsiteY276" fmla="*/ 5605670 h 6375020"/>
              <a:gd name="connsiteX277" fmla="*/ 132522 w 10827026"/>
              <a:gd name="connsiteY277" fmla="*/ 5645426 h 6375020"/>
              <a:gd name="connsiteX278" fmla="*/ 145774 w 10827026"/>
              <a:gd name="connsiteY278" fmla="*/ 5777948 h 6375020"/>
              <a:gd name="connsiteX279" fmla="*/ 185531 w 10827026"/>
              <a:gd name="connsiteY279" fmla="*/ 5632174 h 6375020"/>
              <a:gd name="connsiteX280" fmla="*/ 225287 w 10827026"/>
              <a:gd name="connsiteY280" fmla="*/ 5459896 h 6375020"/>
              <a:gd name="connsiteX281" fmla="*/ 238539 w 10827026"/>
              <a:gd name="connsiteY281" fmla="*/ 5274365 h 6375020"/>
              <a:gd name="connsiteX282" fmla="*/ 251792 w 10827026"/>
              <a:gd name="connsiteY282" fmla="*/ 5062331 h 6375020"/>
              <a:gd name="connsiteX283" fmla="*/ 318052 w 10827026"/>
              <a:gd name="connsiteY283" fmla="*/ 4426226 h 6375020"/>
              <a:gd name="connsiteX284" fmla="*/ 384313 w 10827026"/>
              <a:gd name="connsiteY284" fmla="*/ 4174435 h 6375020"/>
              <a:gd name="connsiteX285" fmla="*/ 463826 w 10827026"/>
              <a:gd name="connsiteY285" fmla="*/ 4002157 h 6375020"/>
              <a:gd name="connsiteX286" fmla="*/ 490331 w 10827026"/>
              <a:gd name="connsiteY286" fmla="*/ 3909391 h 6375020"/>
              <a:gd name="connsiteX287" fmla="*/ 530087 w 10827026"/>
              <a:gd name="connsiteY287" fmla="*/ 3790122 h 6375020"/>
              <a:gd name="connsiteX288" fmla="*/ 569844 w 10827026"/>
              <a:gd name="connsiteY288" fmla="*/ 3644348 h 6375020"/>
              <a:gd name="connsiteX289" fmla="*/ 596348 w 10827026"/>
              <a:gd name="connsiteY289" fmla="*/ 3591339 h 6375020"/>
              <a:gd name="connsiteX290" fmla="*/ 636105 w 10827026"/>
              <a:gd name="connsiteY290" fmla="*/ 3419061 h 6375020"/>
              <a:gd name="connsiteX291" fmla="*/ 662609 w 10827026"/>
              <a:gd name="connsiteY291" fmla="*/ 3273287 h 6375020"/>
              <a:gd name="connsiteX292" fmla="*/ 702365 w 10827026"/>
              <a:gd name="connsiteY292" fmla="*/ 3127513 h 6375020"/>
              <a:gd name="connsiteX293" fmla="*/ 702365 w 10827026"/>
              <a:gd name="connsiteY293" fmla="*/ 2663687 h 6375020"/>
              <a:gd name="connsiteX294" fmla="*/ 636105 w 10827026"/>
              <a:gd name="connsiteY294" fmla="*/ 2822713 h 6375020"/>
              <a:gd name="connsiteX295" fmla="*/ 569844 w 10827026"/>
              <a:gd name="connsiteY295" fmla="*/ 2994991 h 6375020"/>
              <a:gd name="connsiteX296" fmla="*/ 556592 w 10827026"/>
              <a:gd name="connsiteY296" fmla="*/ 3074505 h 6375020"/>
              <a:gd name="connsiteX297" fmla="*/ 437322 w 10827026"/>
              <a:gd name="connsiteY297" fmla="*/ 3445565 h 6375020"/>
              <a:gd name="connsiteX298" fmla="*/ 331305 w 10827026"/>
              <a:gd name="connsiteY298" fmla="*/ 3829878 h 6375020"/>
              <a:gd name="connsiteX299" fmla="*/ 291548 w 10827026"/>
              <a:gd name="connsiteY299" fmla="*/ 3909391 h 6375020"/>
              <a:gd name="connsiteX300" fmla="*/ 251792 w 10827026"/>
              <a:gd name="connsiteY300" fmla="*/ 4055165 h 6375020"/>
              <a:gd name="connsiteX301" fmla="*/ 159026 w 10827026"/>
              <a:gd name="connsiteY301" fmla="*/ 4293705 h 6375020"/>
              <a:gd name="connsiteX302" fmla="*/ 145774 w 10827026"/>
              <a:gd name="connsiteY302" fmla="*/ 4359965 h 6375020"/>
              <a:gd name="connsiteX303" fmla="*/ 119270 w 10827026"/>
              <a:gd name="connsiteY303" fmla="*/ 4452731 h 6375020"/>
              <a:gd name="connsiteX304" fmla="*/ 66261 w 10827026"/>
              <a:gd name="connsiteY304" fmla="*/ 4691270 h 6375020"/>
              <a:gd name="connsiteX305" fmla="*/ 53009 w 10827026"/>
              <a:gd name="connsiteY305" fmla="*/ 4797287 h 6375020"/>
              <a:gd name="connsiteX306" fmla="*/ 39757 w 10827026"/>
              <a:gd name="connsiteY306" fmla="*/ 4850296 h 6375020"/>
              <a:gd name="connsiteX307" fmla="*/ 79513 w 10827026"/>
              <a:gd name="connsiteY307" fmla="*/ 4572000 h 6375020"/>
              <a:gd name="connsiteX308" fmla="*/ 92765 w 10827026"/>
              <a:gd name="connsiteY308" fmla="*/ 4359965 h 6375020"/>
              <a:gd name="connsiteX309" fmla="*/ 119270 w 10827026"/>
              <a:gd name="connsiteY309" fmla="*/ 4240696 h 6375020"/>
              <a:gd name="connsiteX310" fmla="*/ 145774 w 10827026"/>
              <a:gd name="connsiteY310" fmla="*/ 4108174 h 6375020"/>
              <a:gd name="connsiteX311" fmla="*/ 172278 w 10827026"/>
              <a:gd name="connsiteY311" fmla="*/ 4002157 h 6375020"/>
              <a:gd name="connsiteX312" fmla="*/ 185531 w 10827026"/>
              <a:gd name="connsiteY312" fmla="*/ 3922644 h 6375020"/>
              <a:gd name="connsiteX313" fmla="*/ 198783 w 10827026"/>
              <a:gd name="connsiteY313" fmla="*/ 3869635 h 6375020"/>
              <a:gd name="connsiteX314" fmla="*/ 212035 w 10827026"/>
              <a:gd name="connsiteY314" fmla="*/ 3803374 h 6375020"/>
              <a:gd name="connsiteX315" fmla="*/ 238539 w 10827026"/>
              <a:gd name="connsiteY315" fmla="*/ 3723861 h 6375020"/>
              <a:gd name="connsiteX316" fmla="*/ 251792 w 10827026"/>
              <a:gd name="connsiteY316" fmla="*/ 3670852 h 6375020"/>
              <a:gd name="connsiteX317" fmla="*/ 278296 w 10827026"/>
              <a:gd name="connsiteY317" fmla="*/ 3617844 h 6375020"/>
              <a:gd name="connsiteX318" fmla="*/ 304800 w 10827026"/>
              <a:gd name="connsiteY318" fmla="*/ 3538331 h 6375020"/>
              <a:gd name="connsiteX319" fmla="*/ 318052 w 10827026"/>
              <a:gd name="connsiteY319" fmla="*/ 3498574 h 6375020"/>
              <a:gd name="connsiteX320" fmla="*/ 331305 w 10827026"/>
              <a:gd name="connsiteY320" fmla="*/ 3458818 h 6375020"/>
              <a:gd name="connsiteX321" fmla="*/ 357809 w 10827026"/>
              <a:gd name="connsiteY321" fmla="*/ 3260035 h 6375020"/>
              <a:gd name="connsiteX322" fmla="*/ 371061 w 10827026"/>
              <a:gd name="connsiteY322" fmla="*/ 3193774 h 6375020"/>
              <a:gd name="connsiteX323" fmla="*/ 357809 w 10827026"/>
              <a:gd name="connsiteY323" fmla="*/ 3233531 h 6375020"/>
              <a:gd name="connsiteX324" fmla="*/ 344557 w 10827026"/>
              <a:gd name="connsiteY324" fmla="*/ 3299791 h 6375020"/>
              <a:gd name="connsiteX325" fmla="*/ 318052 w 10827026"/>
              <a:gd name="connsiteY325" fmla="*/ 3392557 h 6375020"/>
              <a:gd name="connsiteX326" fmla="*/ 238539 w 10827026"/>
              <a:gd name="connsiteY326" fmla="*/ 3644348 h 6375020"/>
              <a:gd name="connsiteX327" fmla="*/ 132522 w 10827026"/>
              <a:gd name="connsiteY327" fmla="*/ 3962400 h 6375020"/>
              <a:gd name="connsiteX328" fmla="*/ 119270 w 10827026"/>
              <a:gd name="connsiteY328" fmla="*/ 4068418 h 6375020"/>
              <a:gd name="connsiteX329" fmla="*/ 66261 w 10827026"/>
              <a:gd name="connsiteY329" fmla="*/ 4174435 h 6375020"/>
              <a:gd name="connsiteX330" fmla="*/ 39757 w 10827026"/>
              <a:gd name="connsiteY330" fmla="*/ 4280452 h 6375020"/>
              <a:gd name="connsiteX331" fmla="*/ 39757 w 10827026"/>
              <a:gd name="connsiteY331" fmla="*/ 4134678 h 6375020"/>
              <a:gd name="connsiteX332" fmla="*/ 53009 w 10827026"/>
              <a:gd name="connsiteY332" fmla="*/ 3909391 h 6375020"/>
              <a:gd name="connsiteX333" fmla="*/ 79513 w 10827026"/>
              <a:gd name="connsiteY333" fmla="*/ 3803374 h 6375020"/>
              <a:gd name="connsiteX334" fmla="*/ 92765 w 10827026"/>
              <a:gd name="connsiteY334" fmla="*/ 3723861 h 6375020"/>
              <a:gd name="connsiteX335" fmla="*/ 119270 w 10827026"/>
              <a:gd name="connsiteY335" fmla="*/ 3525078 h 6375020"/>
              <a:gd name="connsiteX336" fmla="*/ 172278 w 10827026"/>
              <a:gd name="connsiteY336" fmla="*/ 3392557 h 6375020"/>
              <a:gd name="connsiteX337" fmla="*/ 132522 w 10827026"/>
              <a:gd name="connsiteY337" fmla="*/ 3445565 h 6375020"/>
              <a:gd name="connsiteX338" fmla="*/ 53009 w 10827026"/>
              <a:gd name="connsiteY338" fmla="*/ 3644348 h 6375020"/>
              <a:gd name="connsiteX339" fmla="*/ 0 w 10827026"/>
              <a:gd name="connsiteY339" fmla="*/ 3776870 h 6375020"/>
              <a:gd name="connsiteX340" fmla="*/ 26505 w 10827026"/>
              <a:gd name="connsiteY340" fmla="*/ 3591339 h 6375020"/>
              <a:gd name="connsiteX341" fmla="*/ 66261 w 10827026"/>
              <a:gd name="connsiteY341" fmla="*/ 3432313 h 6375020"/>
              <a:gd name="connsiteX342" fmla="*/ 106018 w 10827026"/>
              <a:gd name="connsiteY342" fmla="*/ 3207026 h 6375020"/>
              <a:gd name="connsiteX343" fmla="*/ 159026 w 10827026"/>
              <a:gd name="connsiteY343" fmla="*/ 3034748 h 6375020"/>
              <a:gd name="connsiteX344" fmla="*/ 185531 w 10827026"/>
              <a:gd name="connsiteY344" fmla="*/ 2902226 h 6375020"/>
              <a:gd name="connsiteX345" fmla="*/ 119270 w 10827026"/>
              <a:gd name="connsiteY345" fmla="*/ 3127513 h 6375020"/>
              <a:gd name="connsiteX346" fmla="*/ 66261 w 10827026"/>
              <a:gd name="connsiteY346" fmla="*/ 3273287 h 6375020"/>
              <a:gd name="connsiteX347" fmla="*/ 39757 w 10827026"/>
              <a:gd name="connsiteY347" fmla="*/ 3352800 h 6375020"/>
              <a:gd name="connsiteX348" fmla="*/ 79513 w 10827026"/>
              <a:gd name="connsiteY348" fmla="*/ 3127513 h 6375020"/>
              <a:gd name="connsiteX349" fmla="*/ 132522 w 10827026"/>
              <a:gd name="connsiteY349" fmla="*/ 2941983 h 6375020"/>
              <a:gd name="connsiteX350" fmla="*/ 159026 w 10827026"/>
              <a:gd name="connsiteY350" fmla="*/ 2809461 h 6375020"/>
              <a:gd name="connsiteX351" fmla="*/ 225287 w 10827026"/>
              <a:gd name="connsiteY351" fmla="*/ 2637183 h 6375020"/>
              <a:gd name="connsiteX352" fmla="*/ 185531 w 10827026"/>
              <a:gd name="connsiteY352" fmla="*/ 2743200 h 6375020"/>
              <a:gd name="connsiteX353" fmla="*/ 212035 w 10827026"/>
              <a:gd name="connsiteY353" fmla="*/ 2584174 h 6375020"/>
              <a:gd name="connsiteX354" fmla="*/ 225287 w 10827026"/>
              <a:gd name="connsiteY354" fmla="*/ 2451652 h 6375020"/>
              <a:gd name="connsiteX355" fmla="*/ 265044 w 10827026"/>
              <a:gd name="connsiteY355" fmla="*/ 2385391 h 6375020"/>
              <a:gd name="connsiteX356" fmla="*/ 291548 w 10827026"/>
              <a:gd name="connsiteY356" fmla="*/ 2292626 h 6375020"/>
              <a:gd name="connsiteX357" fmla="*/ 318052 w 10827026"/>
              <a:gd name="connsiteY357" fmla="*/ 2239618 h 6375020"/>
              <a:gd name="connsiteX358" fmla="*/ 278296 w 10827026"/>
              <a:gd name="connsiteY358" fmla="*/ 2252870 h 6375020"/>
              <a:gd name="connsiteX359" fmla="*/ 331305 w 10827026"/>
              <a:gd name="connsiteY359" fmla="*/ 2001078 h 6375020"/>
              <a:gd name="connsiteX360" fmla="*/ 357809 w 10827026"/>
              <a:gd name="connsiteY360" fmla="*/ 1868557 h 6375020"/>
              <a:gd name="connsiteX361" fmla="*/ 291548 w 10827026"/>
              <a:gd name="connsiteY361" fmla="*/ 2001078 h 6375020"/>
              <a:gd name="connsiteX362" fmla="*/ 278296 w 10827026"/>
              <a:gd name="connsiteY362" fmla="*/ 2107096 h 6375020"/>
              <a:gd name="connsiteX363" fmla="*/ 238539 w 10827026"/>
              <a:gd name="connsiteY363" fmla="*/ 2213113 h 6375020"/>
              <a:gd name="connsiteX364" fmla="*/ 145774 w 10827026"/>
              <a:gd name="connsiteY364" fmla="*/ 2478157 h 6375020"/>
              <a:gd name="connsiteX365" fmla="*/ 79513 w 10827026"/>
              <a:gd name="connsiteY365" fmla="*/ 2703444 h 6375020"/>
              <a:gd name="connsiteX366" fmla="*/ 66261 w 10827026"/>
              <a:gd name="connsiteY366" fmla="*/ 2769705 h 6375020"/>
              <a:gd name="connsiteX367" fmla="*/ 145774 w 10827026"/>
              <a:gd name="connsiteY367" fmla="*/ 2345635 h 6375020"/>
              <a:gd name="connsiteX368" fmla="*/ 198783 w 10827026"/>
              <a:gd name="connsiteY368" fmla="*/ 2239618 h 6375020"/>
              <a:gd name="connsiteX369" fmla="*/ 278296 w 10827026"/>
              <a:gd name="connsiteY369" fmla="*/ 1868557 h 6375020"/>
              <a:gd name="connsiteX370" fmla="*/ 318052 w 10827026"/>
              <a:gd name="connsiteY370" fmla="*/ 1722783 h 6375020"/>
              <a:gd name="connsiteX371" fmla="*/ 331305 w 10827026"/>
              <a:gd name="connsiteY371" fmla="*/ 1669774 h 6375020"/>
              <a:gd name="connsiteX372" fmla="*/ 291548 w 10827026"/>
              <a:gd name="connsiteY372" fmla="*/ 1709531 h 6375020"/>
              <a:gd name="connsiteX373" fmla="*/ 251792 w 10827026"/>
              <a:gd name="connsiteY373" fmla="*/ 1775791 h 6375020"/>
              <a:gd name="connsiteX374" fmla="*/ 198783 w 10827026"/>
              <a:gd name="connsiteY374" fmla="*/ 1908313 h 6375020"/>
              <a:gd name="connsiteX375" fmla="*/ 132522 w 10827026"/>
              <a:gd name="connsiteY375" fmla="*/ 2014331 h 6375020"/>
              <a:gd name="connsiteX376" fmla="*/ 92765 w 10827026"/>
              <a:gd name="connsiteY376" fmla="*/ 2120348 h 6375020"/>
              <a:gd name="connsiteX377" fmla="*/ 53009 w 10827026"/>
              <a:gd name="connsiteY377" fmla="*/ 2199861 h 6375020"/>
              <a:gd name="connsiteX378" fmla="*/ 159026 w 10827026"/>
              <a:gd name="connsiteY378" fmla="*/ 1736035 h 6375020"/>
              <a:gd name="connsiteX379" fmla="*/ 198783 w 10827026"/>
              <a:gd name="connsiteY379" fmla="*/ 1630018 h 6375020"/>
              <a:gd name="connsiteX380" fmla="*/ 212035 w 10827026"/>
              <a:gd name="connsiteY380" fmla="*/ 1537252 h 6375020"/>
              <a:gd name="connsiteX381" fmla="*/ 251792 w 10827026"/>
              <a:gd name="connsiteY381" fmla="*/ 1391478 h 6375020"/>
              <a:gd name="connsiteX382" fmla="*/ 278296 w 10827026"/>
              <a:gd name="connsiteY382" fmla="*/ 1311965 h 6375020"/>
              <a:gd name="connsiteX383" fmla="*/ 265044 w 10827026"/>
              <a:gd name="connsiteY383" fmla="*/ 1351722 h 6375020"/>
              <a:gd name="connsiteX384" fmla="*/ 198783 w 10827026"/>
              <a:gd name="connsiteY384" fmla="*/ 1470991 h 6375020"/>
              <a:gd name="connsiteX385" fmla="*/ 185531 w 10827026"/>
              <a:gd name="connsiteY385" fmla="*/ 1510748 h 6375020"/>
              <a:gd name="connsiteX386" fmla="*/ 92765 w 10827026"/>
              <a:gd name="connsiteY386" fmla="*/ 1656522 h 6375020"/>
              <a:gd name="connsiteX387" fmla="*/ 159026 w 10827026"/>
              <a:gd name="connsiteY387" fmla="*/ 1232452 h 6375020"/>
              <a:gd name="connsiteX388" fmla="*/ 185531 w 10827026"/>
              <a:gd name="connsiteY388" fmla="*/ 1166191 h 6375020"/>
              <a:gd name="connsiteX389" fmla="*/ 238539 w 10827026"/>
              <a:gd name="connsiteY389" fmla="*/ 954157 h 6375020"/>
              <a:gd name="connsiteX390" fmla="*/ 251792 w 10827026"/>
              <a:gd name="connsiteY390" fmla="*/ 914400 h 6375020"/>
              <a:gd name="connsiteX391" fmla="*/ 265044 w 10827026"/>
              <a:gd name="connsiteY391" fmla="*/ 874644 h 6375020"/>
              <a:gd name="connsiteX392" fmla="*/ 291548 w 10827026"/>
              <a:gd name="connsiteY392" fmla="*/ 848139 h 6375020"/>
              <a:gd name="connsiteX393" fmla="*/ 331305 w 10827026"/>
              <a:gd name="connsiteY393" fmla="*/ 768626 h 6375020"/>
              <a:gd name="connsiteX394" fmla="*/ 371061 w 10827026"/>
              <a:gd name="connsiteY394" fmla="*/ 702365 h 6375020"/>
              <a:gd name="connsiteX395" fmla="*/ 397565 w 10827026"/>
              <a:gd name="connsiteY395" fmla="*/ 742122 h 6375020"/>
              <a:gd name="connsiteX396" fmla="*/ 344557 w 10827026"/>
              <a:gd name="connsiteY396" fmla="*/ 927652 h 6375020"/>
              <a:gd name="connsiteX397" fmla="*/ 318052 w 10827026"/>
              <a:gd name="connsiteY397" fmla="*/ 1046922 h 6375020"/>
              <a:gd name="connsiteX398" fmla="*/ 304800 w 10827026"/>
              <a:gd name="connsiteY398" fmla="*/ 1099931 h 6375020"/>
              <a:gd name="connsiteX399" fmla="*/ 291548 w 10827026"/>
              <a:gd name="connsiteY399" fmla="*/ 1139687 h 6375020"/>
              <a:gd name="connsiteX400" fmla="*/ 331305 w 10827026"/>
              <a:gd name="connsiteY400" fmla="*/ 1046922 h 6375020"/>
              <a:gd name="connsiteX401" fmla="*/ 622852 w 10827026"/>
              <a:gd name="connsiteY401" fmla="*/ 702365 h 6375020"/>
              <a:gd name="connsiteX402" fmla="*/ 662609 w 10827026"/>
              <a:gd name="connsiteY402" fmla="*/ 675861 h 6375020"/>
              <a:gd name="connsiteX403" fmla="*/ 636105 w 10827026"/>
              <a:gd name="connsiteY403" fmla="*/ 861391 h 6375020"/>
              <a:gd name="connsiteX404" fmla="*/ 622852 w 10827026"/>
              <a:gd name="connsiteY404" fmla="*/ 914400 h 6375020"/>
              <a:gd name="connsiteX405" fmla="*/ 556592 w 10827026"/>
              <a:gd name="connsiteY405" fmla="*/ 1060174 h 6375020"/>
              <a:gd name="connsiteX406" fmla="*/ 503583 w 10827026"/>
              <a:gd name="connsiteY406" fmla="*/ 1192696 h 6375020"/>
              <a:gd name="connsiteX407" fmla="*/ 424070 w 10827026"/>
              <a:gd name="connsiteY407" fmla="*/ 1364974 h 6375020"/>
              <a:gd name="connsiteX408" fmla="*/ 450574 w 10827026"/>
              <a:gd name="connsiteY408" fmla="*/ 1298713 h 6375020"/>
              <a:gd name="connsiteX409" fmla="*/ 530087 w 10827026"/>
              <a:gd name="connsiteY409" fmla="*/ 1205948 h 6375020"/>
              <a:gd name="connsiteX410" fmla="*/ 583096 w 10827026"/>
              <a:gd name="connsiteY410" fmla="*/ 1126435 h 6375020"/>
              <a:gd name="connsiteX411" fmla="*/ 636105 w 10827026"/>
              <a:gd name="connsiteY411" fmla="*/ 1073426 h 6375020"/>
              <a:gd name="connsiteX412" fmla="*/ 583096 w 10827026"/>
              <a:gd name="connsiteY412" fmla="*/ 1152939 h 6375020"/>
              <a:gd name="connsiteX413" fmla="*/ 530087 w 10827026"/>
              <a:gd name="connsiteY413" fmla="*/ 1245705 h 6375020"/>
              <a:gd name="connsiteX414" fmla="*/ 503583 w 10827026"/>
              <a:gd name="connsiteY414" fmla="*/ 1338470 h 6375020"/>
              <a:gd name="connsiteX415" fmla="*/ 477078 w 10827026"/>
              <a:gd name="connsiteY415" fmla="*/ 1378226 h 6375020"/>
              <a:gd name="connsiteX416" fmla="*/ 596348 w 10827026"/>
              <a:gd name="connsiteY416" fmla="*/ 1232452 h 6375020"/>
              <a:gd name="connsiteX417" fmla="*/ 755374 w 10827026"/>
              <a:gd name="connsiteY417" fmla="*/ 1113183 h 6375020"/>
              <a:gd name="connsiteX418" fmla="*/ 702365 w 10827026"/>
              <a:gd name="connsiteY418" fmla="*/ 1258957 h 6375020"/>
              <a:gd name="connsiteX419" fmla="*/ 556592 w 10827026"/>
              <a:gd name="connsiteY419" fmla="*/ 1524000 h 6375020"/>
              <a:gd name="connsiteX420" fmla="*/ 477078 w 10827026"/>
              <a:gd name="connsiteY420" fmla="*/ 1656522 h 6375020"/>
              <a:gd name="connsiteX421" fmla="*/ 437322 w 10827026"/>
              <a:gd name="connsiteY421" fmla="*/ 1762539 h 6375020"/>
              <a:gd name="connsiteX422" fmla="*/ 424070 w 10827026"/>
              <a:gd name="connsiteY422" fmla="*/ 1802296 h 6375020"/>
              <a:gd name="connsiteX423" fmla="*/ 689113 w 10827026"/>
              <a:gd name="connsiteY423" fmla="*/ 1563757 h 6375020"/>
              <a:gd name="connsiteX424" fmla="*/ 1245705 w 10827026"/>
              <a:gd name="connsiteY424" fmla="*/ 1205948 h 6375020"/>
              <a:gd name="connsiteX425" fmla="*/ 1497496 w 10827026"/>
              <a:gd name="connsiteY425" fmla="*/ 1033670 h 6375020"/>
              <a:gd name="connsiteX426" fmla="*/ 1470992 w 10827026"/>
              <a:gd name="connsiteY426" fmla="*/ 1099931 h 6375020"/>
              <a:gd name="connsiteX427" fmla="*/ 1417983 w 10827026"/>
              <a:gd name="connsiteY427" fmla="*/ 1113183 h 6375020"/>
              <a:gd name="connsiteX428" fmla="*/ 1285461 w 10827026"/>
              <a:gd name="connsiteY428" fmla="*/ 1179444 h 6375020"/>
              <a:gd name="connsiteX429" fmla="*/ 1325218 w 10827026"/>
              <a:gd name="connsiteY429" fmla="*/ 1166191 h 6375020"/>
              <a:gd name="connsiteX430" fmla="*/ 1404731 w 10827026"/>
              <a:gd name="connsiteY430" fmla="*/ 1113183 h 6375020"/>
              <a:gd name="connsiteX431" fmla="*/ 2054087 w 10827026"/>
              <a:gd name="connsiteY431" fmla="*/ 967409 h 6375020"/>
              <a:gd name="connsiteX432" fmla="*/ 3472070 w 10827026"/>
              <a:gd name="connsiteY432" fmla="*/ 954157 h 6375020"/>
              <a:gd name="connsiteX433" fmla="*/ 3604592 w 10827026"/>
              <a:gd name="connsiteY433" fmla="*/ 927652 h 6375020"/>
              <a:gd name="connsiteX434" fmla="*/ 3644348 w 10827026"/>
              <a:gd name="connsiteY434" fmla="*/ 914400 h 6375020"/>
              <a:gd name="connsiteX435" fmla="*/ 3591339 w 10827026"/>
              <a:gd name="connsiteY435" fmla="*/ 927652 h 6375020"/>
              <a:gd name="connsiteX436" fmla="*/ 3366052 w 10827026"/>
              <a:gd name="connsiteY436" fmla="*/ 1007165 h 6375020"/>
              <a:gd name="connsiteX437" fmla="*/ 2849218 w 10827026"/>
              <a:gd name="connsiteY437" fmla="*/ 1073426 h 6375020"/>
              <a:gd name="connsiteX438" fmla="*/ 2305878 w 10827026"/>
              <a:gd name="connsiteY438" fmla="*/ 1046922 h 6375020"/>
              <a:gd name="connsiteX439" fmla="*/ 2385392 w 10827026"/>
              <a:gd name="connsiteY439" fmla="*/ 954157 h 6375020"/>
              <a:gd name="connsiteX440" fmla="*/ 2570922 w 10827026"/>
              <a:gd name="connsiteY440" fmla="*/ 808383 h 6375020"/>
              <a:gd name="connsiteX441" fmla="*/ 2438400 w 10827026"/>
              <a:gd name="connsiteY441" fmla="*/ 821635 h 6375020"/>
              <a:gd name="connsiteX442" fmla="*/ 2345635 w 10827026"/>
              <a:gd name="connsiteY442" fmla="*/ 834887 h 6375020"/>
              <a:gd name="connsiteX443" fmla="*/ 2173357 w 10827026"/>
              <a:gd name="connsiteY443" fmla="*/ 848139 h 6375020"/>
              <a:gd name="connsiteX444" fmla="*/ 2040835 w 10827026"/>
              <a:gd name="connsiteY444" fmla="*/ 861391 h 6375020"/>
              <a:gd name="connsiteX445" fmla="*/ 2319131 w 10827026"/>
              <a:gd name="connsiteY445" fmla="*/ 781878 h 6375020"/>
              <a:gd name="connsiteX446" fmla="*/ 3366052 w 10827026"/>
              <a:gd name="connsiteY446" fmla="*/ 795131 h 6375020"/>
              <a:gd name="connsiteX447" fmla="*/ 3087757 w 10827026"/>
              <a:gd name="connsiteY447" fmla="*/ 861391 h 6375020"/>
              <a:gd name="connsiteX448" fmla="*/ 2928731 w 10827026"/>
              <a:gd name="connsiteY448" fmla="*/ 874644 h 6375020"/>
              <a:gd name="connsiteX449" fmla="*/ 2544418 w 10827026"/>
              <a:gd name="connsiteY449" fmla="*/ 901148 h 6375020"/>
              <a:gd name="connsiteX450" fmla="*/ 1974574 w 10827026"/>
              <a:gd name="connsiteY450" fmla="*/ 887896 h 6375020"/>
              <a:gd name="connsiteX451" fmla="*/ 2107096 w 10827026"/>
              <a:gd name="connsiteY451" fmla="*/ 808383 h 6375020"/>
              <a:gd name="connsiteX452" fmla="*/ 2213113 w 10827026"/>
              <a:gd name="connsiteY452" fmla="*/ 781878 h 6375020"/>
              <a:gd name="connsiteX453" fmla="*/ 2756452 w 10827026"/>
              <a:gd name="connsiteY453" fmla="*/ 649357 h 6375020"/>
              <a:gd name="connsiteX454" fmla="*/ 4333461 w 10827026"/>
              <a:gd name="connsiteY454" fmla="*/ 609600 h 6375020"/>
              <a:gd name="connsiteX455" fmla="*/ 4147931 w 10827026"/>
              <a:gd name="connsiteY455" fmla="*/ 609600 h 6375020"/>
              <a:gd name="connsiteX456" fmla="*/ 3790122 w 10827026"/>
              <a:gd name="connsiteY456" fmla="*/ 596348 h 6375020"/>
              <a:gd name="connsiteX457" fmla="*/ 3803374 w 10827026"/>
              <a:gd name="connsiteY457" fmla="*/ 556591 h 6375020"/>
              <a:gd name="connsiteX458" fmla="*/ 4267200 w 10827026"/>
              <a:gd name="connsiteY458" fmla="*/ 410818 h 6375020"/>
              <a:gd name="connsiteX459" fmla="*/ 4386470 w 10827026"/>
              <a:gd name="connsiteY459" fmla="*/ 384313 h 6375020"/>
              <a:gd name="connsiteX460" fmla="*/ 4598505 w 10827026"/>
              <a:gd name="connsiteY460" fmla="*/ 357809 h 6375020"/>
              <a:gd name="connsiteX461" fmla="*/ 4823792 w 10827026"/>
              <a:gd name="connsiteY461" fmla="*/ 371061 h 6375020"/>
              <a:gd name="connsiteX462" fmla="*/ 4863548 w 10827026"/>
              <a:gd name="connsiteY462" fmla="*/ 397565 h 6375020"/>
              <a:gd name="connsiteX463" fmla="*/ 4903305 w 10827026"/>
              <a:gd name="connsiteY463" fmla="*/ 410818 h 6375020"/>
              <a:gd name="connsiteX464" fmla="*/ 4929809 w 10827026"/>
              <a:gd name="connsiteY464" fmla="*/ 450574 h 6375020"/>
              <a:gd name="connsiteX465" fmla="*/ 4837044 w 10827026"/>
              <a:gd name="connsiteY465" fmla="*/ 530087 h 6375020"/>
              <a:gd name="connsiteX466" fmla="*/ 4717774 w 10827026"/>
              <a:gd name="connsiteY466" fmla="*/ 569844 h 6375020"/>
              <a:gd name="connsiteX467" fmla="*/ 4585252 w 10827026"/>
              <a:gd name="connsiteY467" fmla="*/ 596348 h 6375020"/>
              <a:gd name="connsiteX468" fmla="*/ 3101009 w 10827026"/>
              <a:gd name="connsiteY468" fmla="*/ 569844 h 6375020"/>
              <a:gd name="connsiteX469" fmla="*/ 2928731 w 10827026"/>
              <a:gd name="connsiteY469" fmla="*/ 543339 h 6375020"/>
              <a:gd name="connsiteX470" fmla="*/ 2796209 w 10827026"/>
              <a:gd name="connsiteY470" fmla="*/ 530087 h 6375020"/>
              <a:gd name="connsiteX471" fmla="*/ 2279374 w 10827026"/>
              <a:gd name="connsiteY471" fmla="*/ 516835 h 6375020"/>
              <a:gd name="connsiteX472" fmla="*/ 2504661 w 10827026"/>
              <a:gd name="connsiteY472" fmla="*/ 477078 h 6375020"/>
              <a:gd name="connsiteX473" fmla="*/ 2796209 w 10827026"/>
              <a:gd name="connsiteY473" fmla="*/ 437322 h 6375020"/>
              <a:gd name="connsiteX474" fmla="*/ 3644348 w 10827026"/>
              <a:gd name="connsiteY474" fmla="*/ 450574 h 6375020"/>
              <a:gd name="connsiteX475" fmla="*/ 3723861 w 10827026"/>
              <a:gd name="connsiteY475" fmla="*/ 477078 h 6375020"/>
              <a:gd name="connsiteX476" fmla="*/ 3869635 w 10827026"/>
              <a:gd name="connsiteY476" fmla="*/ 503583 h 6375020"/>
              <a:gd name="connsiteX477" fmla="*/ 3962400 w 10827026"/>
              <a:gd name="connsiteY477" fmla="*/ 516835 h 6375020"/>
              <a:gd name="connsiteX478" fmla="*/ 3843131 w 10827026"/>
              <a:gd name="connsiteY478" fmla="*/ 569844 h 6375020"/>
              <a:gd name="connsiteX479" fmla="*/ 384313 w 10827026"/>
              <a:gd name="connsiteY479" fmla="*/ 556591 h 6375020"/>
              <a:gd name="connsiteX480" fmla="*/ 556592 w 10827026"/>
              <a:gd name="connsiteY480" fmla="*/ 503583 h 6375020"/>
              <a:gd name="connsiteX481" fmla="*/ 848139 w 10827026"/>
              <a:gd name="connsiteY481" fmla="*/ 463826 h 6375020"/>
              <a:gd name="connsiteX482" fmla="*/ 4134678 w 10827026"/>
              <a:gd name="connsiteY482" fmla="*/ 490331 h 6375020"/>
              <a:gd name="connsiteX483" fmla="*/ 4373218 w 10827026"/>
              <a:gd name="connsiteY483" fmla="*/ 530087 h 6375020"/>
              <a:gd name="connsiteX484" fmla="*/ 4625009 w 10827026"/>
              <a:gd name="connsiteY484" fmla="*/ 556591 h 6375020"/>
              <a:gd name="connsiteX485" fmla="*/ 5115339 w 10827026"/>
              <a:gd name="connsiteY485" fmla="*/ 662609 h 6375020"/>
              <a:gd name="connsiteX486" fmla="*/ 5314122 w 10827026"/>
              <a:gd name="connsiteY486" fmla="*/ 728870 h 6375020"/>
              <a:gd name="connsiteX487" fmla="*/ 5738192 w 10827026"/>
              <a:gd name="connsiteY487" fmla="*/ 914400 h 6375020"/>
              <a:gd name="connsiteX488" fmla="*/ 5976731 w 10827026"/>
              <a:gd name="connsiteY488" fmla="*/ 1060174 h 6375020"/>
              <a:gd name="connsiteX489" fmla="*/ 6334539 w 10827026"/>
              <a:gd name="connsiteY489" fmla="*/ 1431235 h 6375020"/>
              <a:gd name="connsiteX490" fmla="*/ 6374296 w 10827026"/>
              <a:gd name="connsiteY490" fmla="*/ 1855305 h 6375020"/>
              <a:gd name="connsiteX491" fmla="*/ 6308035 w 10827026"/>
              <a:gd name="connsiteY491" fmla="*/ 2186609 h 6375020"/>
              <a:gd name="connsiteX492" fmla="*/ 6135757 w 10827026"/>
              <a:gd name="connsiteY492" fmla="*/ 2319131 h 6375020"/>
              <a:gd name="connsiteX493" fmla="*/ 5247861 w 10827026"/>
              <a:gd name="connsiteY493" fmla="*/ 2491409 h 6375020"/>
              <a:gd name="connsiteX494" fmla="*/ 2451652 w 10827026"/>
              <a:gd name="connsiteY494" fmla="*/ 2385391 h 6375020"/>
              <a:gd name="connsiteX495" fmla="*/ 2001078 w 10827026"/>
              <a:gd name="connsiteY495" fmla="*/ 2319131 h 6375020"/>
              <a:gd name="connsiteX496" fmla="*/ 1603513 w 10827026"/>
              <a:gd name="connsiteY496" fmla="*/ 2252870 h 6375020"/>
              <a:gd name="connsiteX497" fmla="*/ 1775792 w 10827026"/>
              <a:gd name="connsiteY497" fmla="*/ 1934818 h 6375020"/>
              <a:gd name="connsiteX498" fmla="*/ 2650435 w 10827026"/>
              <a:gd name="connsiteY498" fmla="*/ 1311965 h 6375020"/>
              <a:gd name="connsiteX499" fmla="*/ 4452731 w 10827026"/>
              <a:gd name="connsiteY499" fmla="*/ 795131 h 6375020"/>
              <a:gd name="connsiteX500" fmla="*/ 5923722 w 10827026"/>
              <a:gd name="connsiteY500" fmla="*/ 702365 h 6375020"/>
              <a:gd name="connsiteX501" fmla="*/ 7222435 w 10827026"/>
              <a:gd name="connsiteY501" fmla="*/ 742122 h 6375020"/>
              <a:gd name="connsiteX502" fmla="*/ 7262192 w 10827026"/>
              <a:gd name="connsiteY502" fmla="*/ 755374 h 6375020"/>
              <a:gd name="connsiteX503" fmla="*/ 7248939 w 10827026"/>
              <a:gd name="connsiteY503" fmla="*/ 795131 h 6375020"/>
              <a:gd name="connsiteX504" fmla="*/ 7169426 w 10827026"/>
              <a:gd name="connsiteY504" fmla="*/ 861391 h 6375020"/>
              <a:gd name="connsiteX505" fmla="*/ 6904383 w 10827026"/>
              <a:gd name="connsiteY505" fmla="*/ 967409 h 6375020"/>
              <a:gd name="connsiteX506" fmla="*/ 6016487 w 10827026"/>
              <a:gd name="connsiteY506" fmla="*/ 1245705 h 6375020"/>
              <a:gd name="connsiteX507" fmla="*/ 5022574 w 10827026"/>
              <a:gd name="connsiteY507" fmla="*/ 1510748 h 6375020"/>
              <a:gd name="connsiteX508" fmla="*/ 4108174 w 10827026"/>
              <a:gd name="connsiteY508" fmla="*/ 1802296 h 6375020"/>
              <a:gd name="connsiteX509" fmla="*/ 3644348 w 10827026"/>
              <a:gd name="connsiteY509" fmla="*/ 1921565 h 6375020"/>
              <a:gd name="connsiteX510" fmla="*/ 3419061 w 10827026"/>
              <a:gd name="connsiteY510" fmla="*/ 1987826 h 6375020"/>
              <a:gd name="connsiteX511" fmla="*/ 3631096 w 10827026"/>
              <a:gd name="connsiteY511" fmla="*/ 1934818 h 6375020"/>
              <a:gd name="connsiteX512" fmla="*/ 4055165 w 10827026"/>
              <a:gd name="connsiteY512" fmla="*/ 1775791 h 6375020"/>
              <a:gd name="connsiteX513" fmla="*/ 4678018 w 10827026"/>
              <a:gd name="connsiteY513" fmla="*/ 1603513 h 6375020"/>
              <a:gd name="connsiteX514" fmla="*/ 4744278 w 10827026"/>
              <a:gd name="connsiteY514" fmla="*/ 1577009 h 6375020"/>
              <a:gd name="connsiteX515" fmla="*/ 4320209 w 10827026"/>
              <a:gd name="connsiteY515" fmla="*/ 1749287 h 6375020"/>
              <a:gd name="connsiteX516" fmla="*/ 3723861 w 10827026"/>
              <a:gd name="connsiteY516" fmla="*/ 2160105 h 6375020"/>
              <a:gd name="connsiteX517" fmla="*/ 3657600 w 10827026"/>
              <a:gd name="connsiteY517" fmla="*/ 2239618 h 6375020"/>
              <a:gd name="connsiteX518" fmla="*/ 3763618 w 10827026"/>
              <a:gd name="connsiteY518" fmla="*/ 2305878 h 6375020"/>
              <a:gd name="connsiteX519" fmla="*/ 5049078 w 10827026"/>
              <a:gd name="connsiteY519" fmla="*/ 2160105 h 6375020"/>
              <a:gd name="connsiteX520" fmla="*/ 5923722 w 10827026"/>
              <a:gd name="connsiteY520" fmla="*/ 1948070 h 6375020"/>
              <a:gd name="connsiteX521" fmla="*/ 6745357 w 10827026"/>
              <a:gd name="connsiteY521" fmla="*/ 1815548 h 6375020"/>
              <a:gd name="connsiteX522" fmla="*/ 7805531 w 10827026"/>
              <a:gd name="connsiteY522" fmla="*/ 1497496 h 6375020"/>
              <a:gd name="connsiteX523" fmla="*/ 7871792 w 10827026"/>
              <a:gd name="connsiteY523" fmla="*/ 1417983 h 6375020"/>
              <a:gd name="connsiteX524" fmla="*/ 7354957 w 10827026"/>
              <a:gd name="connsiteY524" fmla="*/ 1590261 h 6375020"/>
              <a:gd name="connsiteX525" fmla="*/ 6387548 w 10827026"/>
              <a:gd name="connsiteY525" fmla="*/ 1855305 h 6375020"/>
              <a:gd name="connsiteX526" fmla="*/ 5221357 w 10827026"/>
              <a:gd name="connsiteY526" fmla="*/ 2464905 h 6375020"/>
              <a:gd name="connsiteX527" fmla="*/ 5141844 w 10827026"/>
              <a:gd name="connsiteY527" fmla="*/ 2597426 h 6375020"/>
              <a:gd name="connsiteX528" fmla="*/ 5168348 w 10827026"/>
              <a:gd name="connsiteY528" fmla="*/ 2650435 h 6375020"/>
              <a:gd name="connsiteX529" fmla="*/ 6149009 w 10827026"/>
              <a:gd name="connsiteY529" fmla="*/ 2305878 h 6375020"/>
              <a:gd name="connsiteX530" fmla="*/ 7871792 w 10827026"/>
              <a:gd name="connsiteY530" fmla="*/ 1855305 h 6375020"/>
              <a:gd name="connsiteX531" fmla="*/ 8335618 w 10827026"/>
              <a:gd name="connsiteY531" fmla="*/ 1669774 h 6375020"/>
              <a:gd name="connsiteX532" fmla="*/ 8600661 w 10827026"/>
              <a:gd name="connsiteY532" fmla="*/ 1537252 h 6375020"/>
              <a:gd name="connsiteX533" fmla="*/ 8706678 w 10827026"/>
              <a:gd name="connsiteY533" fmla="*/ 1470991 h 6375020"/>
              <a:gd name="connsiteX534" fmla="*/ 8507896 w 10827026"/>
              <a:gd name="connsiteY534" fmla="*/ 1537252 h 6375020"/>
              <a:gd name="connsiteX535" fmla="*/ 7818783 w 10827026"/>
              <a:gd name="connsiteY535" fmla="*/ 1961322 h 6375020"/>
              <a:gd name="connsiteX536" fmla="*/ 7566992 w 10827026"/>
              <a:gd name="connsiteY536" fmla="*/ 2133600 h 6375020"/>
              <a:gd name="connsiteX537" fmla="*/ 7421218 w 10827026"/>
              <a:gd name="connsiteY537" fmla="*/ 2385391 h 6375020"/>
              <a:gd name="connsiteX538" fmla="*/ 7447722 w 10827026"/>
              <a:gd name="connsiteY538" fmla="*/ 2411896 h 6375020"/>
              <a:gd name="connsiteX539" fmla="*/ 7977809 w 10827026"/>
              <a:gd name="connsiteY539" fmla="*/ 2173357 h 6375020"/>
              <a:gd name="connsiteX540" fmla="*/ 8494644 w 10827026"/>
              <a:gd name="connsiteY540" fmla="*/ 1855305 h 6375020"/>
              <a:gd name="connsiteX541" fmla="*/ 9197009 w 10827026"/>
              <a:gd name="connsiteY541" fmla="*/ 1444487 h 6375020"/>
              <a:gd name="connsiteX542" fmla="*/ 9329531 w 10827026"/>
              <a:gd name="connsiteY542" fmla="*/ 1338470 h 6375020"/>
              <a:gd name="connsiteX543" fmla="*/ 9409044 w 10827026"/>
              <a:gd name="connsiteY543" fmla="*/ 1232452 h 6375020"/>
              <a:gd name="connsiteX544" fmla="*/ 8309113 w 10827026"/>
              <a:gd name="connsiteY544" fmla="*/ 1232452 h 6375020"/>
              <a:gd name="connsiteX545" fmla="*/ 7898296 w 10827026"/>
              <a:gd name="connsiteY545" fmla="*/ 1325218 h 6375020"/>
              <a:gd name="connsiteX546" fmla="*/ 7686261 w 10827026"/>
              <a:gd name="connsiteY546" fmla="*/ 1378226 h 6375020"/>
              <a:gd name="connsiteX547" fmla="*/ 8163339 w 10827026"/>
              <a:gd name="connsiteY547" fmla="*/ 1232452 h 6375020"/>
              <a:gd name="connsiteX548" fmla="*/ 8640418 w 10827026"/>
              <a:gd name="connsiteY548" fmla="*/ 1020418 h 6375020"/>
              <a:gd name="connsiteX549" fmla="*/ 8945218 w 10827026"/>
              <a:gd name="connsiteY549" fmla="*/ 887896 h 6375020"/>
              <a:gd name="connsiteX550" fmla="*/ 8878957 w 10827026"/>
              <a:gd name="connsiteY550" fmla="*/ 861391 h 6375020"/>
              <a:gd name="connsiteX551" fmla="*/ 8388626 w 10827026"/>
              <a:gd name="connsiteY551" fmla="*/ 887896 h 6375020"/>
              <a:gd name="connsiteX552" fmla="*/ 7871792 w 10827026"/>
              <a:gd name="connsiteY552" fmla="*/ 874644 h 6375020"/>
              <a:gd name="connsiteX553" fmla="*/ 7659757 w 10827026"/>
              <a:gd name="connsiteY553" fmla="*/ 834887 h 6375020"/>
              <a:gd name="connsiteX554" fmla="*/ 7527235 w 10827026"/>
              <a:gd name="connsiteY554" fmla="*/ 821635 h 6375020"/>
              <a:gd name="connsiteX555" fmla="*/ 7421218 w 10827026"/>
              <a:gd name="connsiteY555" fmla="*/ 808383 h 6375020"/>
              <a:gd name="connsiteX556" fmla="*/ 7368209 w 10827026"/>
              <a:gd name="connsiteY556" fmla="*/ 795131 h 6375020"/>
              <a:gd name="connsiteX557" fmla="*/ 7156174 w 10827026"/>
              <a:gd name="connsiteY557" fmla="*/ 755374 h 6375020"/>
              <a:gd name="connsiteX558" fmla="*/ 7447722 w 10827026"/>
              <a:gd name="connsiteY558" fmla="*/ 622852 h 6375020"/>
              <a:gd name="connsiteX559" fmla="*/ 7712765 w 10827026"/>
              <a:gd name="connsiteY559" fmla="*/ 569844 h 6375020"/>
              <a:gd name="connsiteX560" fmla="*/ 8256105 w 10827026"/>
              <a:gd name="connsiteY560" fmla="*/ 503583 h 6375020"/>
              <a:gd name="connsiteX561" fmla="*/ 8905461 w 10827026"/>
              <a:gd name="connsiteY561" fmla="*/ 490331 h 6375020"/>
              <a:gd name="connsiteX562" fmla="*/ 8746435 w 10827026"/>
              <a:gd name="connsiteY562" fmla="*/ 556591 h 6375020"/>
              <a:gd name="connsiteX563" fmla="*/ 8468139 w 10827026"/>
              <a:gd name="connsiteY563" fmla="*/ 622852 h 6375020"/>
              <a:gd name="connsiteX564" fmla="*/ 8097078 w 10827026"/>
              <a:gd name="connsiteY564" fmla="*/ 662609 h 6375020"/>
              <a:gd name="connsiteX565" fmla="*/ 7500731 w 10827026"/>
              <a:gd name="connsiteY565" fmla="*/ 728870 h 6375020"/>
              <a:gd name="connsiteX566" fmla="*/ 7368209 w 10827026"/>
              <a:gd name="connsiteY566" fmla="*/ 768626 h 6375020"/>
              <a:gd name="connsiteX567" fmla="*/ 7421218 w 10827026"/>
              <a:gd name="connsiteY567" fmla="*/ 755374 h 6375020"/>
              <a:gd name="connsiteX568" fmla="*/ 7792278 w 10827026"/>
              <a:gd name="connsiteY568" fmla="*/ 675861 h 6375020"/>
              <a:gd name="connsiteX569" fmla="*/ 8494644 w 10827026"/>
              <a:gd name="connsiteY569" fmla="*/ 596348 h 6375020"/>
              <a:gd name="connsiteX570" fmla="*/ 8918713 w 10827026"/>
              <a:gd name="connsiteY570" fmla="*/ 543339 h 6375020"/>
              <a:gd name="connsiteX571" fmla="*/ 9077739 w 10827026"/>
              <a:gd name="connsiteY571" fmla="*/ 516835 h 6375020"/>
              <a:gd name="connsiteX572" fmla="*/ 9144000 w 10827026"/>
              <a:gd name="connsiteY572" fmla="*/ 569844 h 6375020"/>
              <a:gd name="connsiteX573" fmla="*/ 8971722 w 10827026"/>
              <a:gd name="connsiteY573" fmla="*/ 649357 h 6375020"/>
              <a:gd name="connsiteX574" fmla="*/ 9011478 w 10827026"/>
              <a:gd name="connsiteY574" fmla="*/ 622852 h 6375020"/>
              <a:gd name="connsiteX575" fmla="*/ 9077739 w 10827026"/>
              <a:gd name="connsiteY575" fmla="*/ 583096 h 6375020"/>
              <a:gd name="connsiteX576" fmla="*/ 9117496 w 10827026"/>
              <a:gd name="connsiteY576" fmla="*/ 543339 h 6375020"/>
              <a:gd name="connsiteX577" fmla="*/ 9250018 w 10827026"/>
              <a:gd name="connsiteY577" fmla="*/ 503583 h 6375020"/>
              <a:gd name="connsiteX578" fmla="*/ 9289774 w 10827026"/>
              <a:gd name="connsiteY578" fmla="*/ 490331 h 6375020"/>
              <a:gd name="connsiteX579" fmla="*/ 9515061 w 10827026"/>
              <a:gd name="connsiteY579" fmla="*/ 477078 h 6375020"/>
              <a:gd name="connsiteX580" fmla="*/ 9833113 w 10827026"/>
              <a:gd name="connsiteY580" fmla="*/ 503583 h 6375020"/>
              <a:gd name="connsiteX581" fmla="*/ 9952383 w 10827026"/>
              <a:gd name="connsiteY581" fmla="*/ 543339 h 6375020"/>
              <a:gd name="connsiteX582" fmla="*/ 10018644 w 10827026"/>
              <a:gd name="connsiteY582" fmla="*/ 556591 h 6375020"/>
              <a:gd name="connsiteX583" fmla="*/ 10071652 w 10827026"/>
              <a:gd name="connsiteY583" fmla="*/ 583096 h 6375020"/>
              <a:gd name="connsiteX584" fmla="*/ 10137913 w 10827026"/>
              <a:gd name="connsiteY584" fmla="*/ 689113 h 6375020"/>
              <a:gd name="connsiteX585" fmla="*/ 10177670 w 10827026"/>
              <a:gd name="connsiteY585" fmla="*/ 755374 h 6375020"/>
              <a:gd name="connsiteX586" fmla="*/ 10204174 w 10827026"/>
              <a:gd name="connsiteY586" fmla="*/ 861391 h 6375020"/>
              <a:gd name="connsiteX587" fmla="*/ 10111409 w 10827026"/>
              <a:gd name="connsiteY587" fmla="*/ 1457739 h 6375020"/>
              <a:gd name="connsiteX588" fmla="*/ 10018644 w 10827026"/>
              <a:gd name="connsiteY588" fmla="*/ 1815548 h 6375020"/>
              <a:gd name="connsiteX589" fmla="*/ 9952383 w 10827026"/>
              <a:gd name="connsiteY589" fmla="*/ 2001078 h 6375020"/>
              <a:gd name="connsiteX590" fmla="*/ 9846365 w 10827026"/>
              <a:gd name="connsiteY590" fmla="*/ 2160105 h 6375020"/>
              <a:gd name="connsiteX591" fmla="*/ 9621078 w 10827026"/>
              <a:gd name="connsiteY591" fmla="*/ 2398644 h 6375020"/>
              <a:gd name="connsiteX592" fmla="*/ 9223513 w 10827026"/>
              <a:gd name="connsiteY592" fmla="*/ 2623931 h 6375020"/>
              <a:gd name="connsiteX593" fmla="*/ 8733183 w 10827026"/>
              <a:gd name="connsiteY593" fmla="*/ 2756452 h 6375020"/>
              <a:gd name="connsiteX594" fmla="*/ 8680174 w 10827026"/>
              <a:gd name="connsiteY594" fmla="*/ 1736035 h 6375020"/>
              <a:gd name="connsiteX595" fmla="*/ 8772939 w 10827026"/>
              <a:gd name="connsiteY595" fmla="*/ 1470991 h 6375020"/>
              <a:gd name="connsiteX596" fmla="*/ 9011478 w 10827026"/>
              <a:gd name="connsiteY596" fmla="*/ 1073426 h 6375020"/>
              <a:gd name="connsiteX597" fmla="*/ 9289774 w 10827026"/>
              <a:gd name="connsiteY597" fmla="*/ 848139 h 6375020"/>
              <a:gd name="connsiteX598" fmla="*/ 9793357 w 10827026"/>
              <a:gd name="connsiteY598" fmla="*/ 728870 h 6375020"/>
              <a:gd name="connsiteX599" fmla="*/ 10071652 w 10827026"/>
              <a:gd name="connsiteY599" fmla="*/ 689113 h 6375020"/>
              <a:gd name="connsiteX600" fmla="*/ 10111409 w 10827026"/>
              <a:gd name="connsiteY600" fmla="*/ 728870 h 6375020"/>
              <a:gd name="connsiteX601" fmla="*/ 10124661 w 10827026"/>
              <a:gd name="connsiteY601" fmla="*/ 781878 h 6375020"/>
              <a:gd name="connsiteX602" fmla="*/ 10111409 w 10827026"/>
              <a:gd name="connsiteY602" fmla="*/ 1470991 h 6375020"/>
              <a:gd name="connsiteX603" fmla="*/ 10018644 w 10827026"/>
              <a:gd name="connsiteY603" fmla="*/ 1934818 h 6375020"/>
              <a:gd name="connsiteX604" fmla="*/ 9965635 w 10827026"/>
              <a:gd name="connsiteY604" fmla="*/ 2107096 h 6375020"/>
              <a:gd name="connsiteX605" fmla="*/ 9925878 w 10827026"/>
              <a:gd name="connsiteY605" fmla="*/ 2252870 h 6375020"/>
              <a:gd name="connsiteX606" fmla="*/ 9753600 w 10827026"/>
              <a:gd name="connsiteY606" fmla="*/ 2544418 h 6375020"/>
              <a:gd name="connsiteX607" fmla="*/ 9647583 w 10827026"/>
              <a:gd name="connsiteY607" fmla="*/ 2716696 h 6375020"/>
              <a:gd name="connsiteX608" fmla="*/ 9634331 w 10827026"/>
              <a:gd name="connsiteY608" fmla="*/ 2650435 h 6375020"/>
              <a:gd name="connsiteX609" fmla="*/ 9647583 w 10827026"/>
              <a:gd name="connsiteY609" fmla="*/ 1444487 h 6375020"/>
              <a:gd name="connsiteX610" fmla="*/ 9780105 w 10827026"/>
              <a:gd name="connsiteY610" fmla="*/ 1099931 h 6375020"/>
              <a:gd name="connsiteX611" fmla="*/ 9978887 w 10827026"/>
              <a:gd name="connsiteY611" fmla="*/ 821635 h 6375020"/>
              <a:gd name="connsiteX612" fmla="*/ 10084905 w 10827026"/>
              <a:gd name="connsiteY612" fmla="*/ 715618 h 6375020"/>
              <a:gd name="connsiteX613" fmla="*/ 10137913 w 10827026"/>
              <a:gd name="connsiteY613" fmla="*/ 689113 h 6375020"/>
              <a:gd name="connsiteX614" fmla="*/ 10190922 w 10827026"/>
              <a:gd name="connsiteY614" fmla="*/ 675861 h 6375020"/>
              <a:gd name="connsiteX615" fmla="*/ 10230678 w 10827026"/>
              <a:gd name="connsiteY615" fmla="*/ 662609 h 6375020"/>
              <a:gd name="connsiteX616" fmla="*/ 10283687 w 10827026"/>
              <a:gd name="connsiteY616" fmla="*/ 675861 h 6375020"/>
              <a:gd name="connsiteX617" fmla="*/ 10310192 w 10827026"/>
              <a:gd name="connsiteY617" fmla="*/ 781878 h 6375020"/>
              <a:gd name="connsiteX618" fmla="*/ 10283687 w 10827026"/>
              <a:gd name="connsiteY618" fmla="*/ 1696278 h 6375020"/>
              <a:gd name="connsiteX619" fmla="*/ 10270435 w 10827026"/>
              <a:gd name="connsiteY619" fmla="*/ 1802296 h 6375020"/>
              <a:gd name="connsiteX620" fmla="*/ 10230678 w 10827026"/>
              <a:gd name="connsiteY620" fmla="*/ 2040835 h 6375020"/>
              <a:gd name="connsiteX621" fmla="*/ 10217426 w 10827026"/>
              <a:gd name="connsiteY621" fmla="*/ 2160105 h 6375020"/>
              <a:gd name="connsiteX622" fmla="*/ 10204174 w 10827026"/>
              <a:gd name="connsiteY622" fmla="*/ 2252870 h 6375020"/>
              <a:gd name="connsiteX623" fmla="*/ 10190922 w 10827026"/>
              <a:gd name="connsiteY623" fmla="*/ 2411896 h 6375020"/>
              <a:gd name="connsiteX624" fmla="*/ 10164418 w 10827026"/>
              <a:gd name="connsiteY624" fmla="*/ 2531165 h 6375020"/>
              <a:gd name="connsiteX625" fmla="*/ 10151165 w 10827026"/>
              <a:gd name="connsiteY625" fmla="*/ 2663687 h 6375020"/>
              <a:gd name="connsiteX626" fmla="*/ 9992139 w 10827026"/>
              <a:gd name="connsiteY626" fmla="*/ 3140765 h 6375020"/>
              <a:gd name="connsiteX627" fmla="*/ 9687339 w 10827026"/>
              <a:gd name="connsiteY627" fmla="*/ 3935896 h 6375020"/>
              <a:gd name="connsiteX628" fmla="*/ 9541565 w 10827026"/>
              <a:gd name="connsiteY628" fmla="*/ 4200939 h 6375020"/>
              <a:gd name="connsiteX629" fmla="*/ 9501809 w 10827026"/>
              <a:gd name="connsiteY629" fmla="*/ 4214191 h 6375020"/>
              <a:gd name="connsiteX630" fmla="*/ 9488557 w 10827026"/>
              <a:gd name="connsiteY630" fmla="*/ 4081670 h 6375020"/>
              <a:gd name="connsiteX631" fmla="*/ 9448800 w 10827026"/>
              <a:gd name="connsiteY631" fmla="*/ 3909391 h 6375020"/>
              <a:gd name="connsiteX632" fmla="*/ 9435548 w 10827026"/>
              <a:gd name="connsiteY632" fmla="*/ 3578087 h 6375020"/>
              <a:gd name="connsiteX633" fmla="*/ 9647583 w 10827026"/>
              <a:gd name="connsiteY633" fmla="*/ 2504661 h 6375020"/>
              <a:gd name="connsiteX634" fmla="*/ 9939131 w 10827026"/>
              <a:gd name="connsiteY634" fmla="*/ 1908313 h 6375020"/>
              <a:gd name="connsiteX635" fmla="*/ 10402957 w 10827026"/>
              <a:gd name="connsiteY635" fmla="*/ 927652 h 6375020"/>
              <a:gd name="connsiteX636" fmla="*/ 10535478 w 10827026"/>
              <a:gd name="connsiteY636" fmla="*/ 715618 h 6375020"/>
              <a:gd name="connsiteX637" fmla="*/ 10760765 w 10827026"/>
              <a:gd name="connsiteY637" fmla="*/ 410818 h 6375020"/>
              <a:gd name="connsiteX638" fmla="*/ 10787270 w 10827026"/>
              <a:gd name="connsiteY638" fmla="*/ 384313 h 6375020"/>
              <a:gd name="connsiteX639" fmla="*/ 10827026 w 10827026"/>
              <a:gd name="connsiteY639" fmla="*/ 371061 h 6375020"/>
              <a:gd name="connsiteX640" fmla="*/ 10813774 w 10827026"/>
              <a:gd name="connsiteY640" fmla="*/ 516835 h 6375020"/>
              <a:gd name="connsiteX641" fmla="*/ 10787270 w 10827026"/>
              <a:gd name="connsiteY641" fmla="*/ 556591 h 6375020"/>
              <a:gd name="connsiteX642" fmla="*/ 10747513 w 10827026"/>
              <a:gd name="connsiteY642" fmla="*/ 689113 h 6375020"/>
              <a:gd name="connsiteX643" fmla="*/ 10721009 w 10827026"/>
              <a:gd name="connsiteY643" fmla="*/ 781878 h 6375020"/>
              <a:gd name="connsiteX644" fmla="*/ 10681252 w 10827026"/>
              <a:gd name="connsiteY644" fmla="*/ 848139 h 6375020"/>
              <a:gd name="connsiteX645" fmla="*/ 10654748 w 10827026"/>
              <a:gd name="connsiteY645" fmla="*/ 927652 h 6375020"/>
              <a:gd name="connsiteX646" fmla="*/ 10601739 w 10827026"/>
              <a:gd name="connsiteY646" fmla="*/ 1152939 h 6375020"/>
              <a:gd name="connsiteX647" fmla="*/ 10588487 w 10827026"/>
              <a:gd name="connsiteY647" fmla="*/ 1245705 h 6375020"/>
              <a:gd name="connsiteX648" fmla="*/ 10416209 w 10827026"/>
              <a:gd name="connsiteY648" fmla="*/ 1802296 h 6375020"/>
              <a:gd name="connsiteX649" fmla="*/ 10310192 w 10827026"/>
              <a:gd name="connsiteY649" fmla="*/ 2252870 h 6375020"/>
              <a:gd name="connsiteX650" fmla="*/ 10243931 w 10827026"/>
              <a:gd name="connsiteY650" fmla="*/ 2531165 h 6375020"/>
              <a:gd name="connsiteX651" fmla="*/ 10111409 w 10827026"/>
              <a:gd name="connsiteY651" fmla="*/ 3034748 h 6375020"/>
              <a:gd name="connsiteX652" fmla="*/ 10031896 w 10827026"/>
              <a:gd name="connsiteY652" fmla="*/ 3246783 h 6375020"/>
              <a:gd name="connsiteX653" fmla="*/ 9965635 w 10827026"/>
              <a:gd name="connsiteY653" fmla="*/ 3564835 h 6375020"/>
              <a:gd name="connsiteX654" fmla="*/ 9899374 w 10827026"/>
              <a:gd name="connsiteY654" fmla="*/ 3750365 h 6375020"/>
              <a:gd name="connsiteX655" fmla="*/ 9859618 w 10827026"/>
              <a:gd name="connsiteY655" fmla="*/ 3922644 h 6375020"/>
              <a:gd name="connsiteX656" fmla="*/ 9793357 w 10827026"/>
              <a:gd name="connsiteY656" fmla="*/ 4161183 h 6375020"/>
              <a:gd name="connsiteX657" fmla="*/ 9727096 w 10827026"/>
              <a:gd name="connsiteY657" fmla="*/ 4412974 h 6375020"/>
              <a:gd name="connsiteX658" fmla="*/ 9740348 w 10827026"/>
              <a:gd name="connsiteY658" fmla="*/ 4333461 h 6375020"/>
              <a:gd name="connsiteX659" fmla="*/ 9925878 w 10827026"/>
              <a:gd name="connsiteY659" fmla="*/ 3723861 h 6375020"/>
              <a:gd name="connsiteX660" fmla="*/ 9965635 w 10827026"/>
              <a:gd name="connsiteY660" fmla="*/ 3551583 h 6375020"/>
              <a:gd name="connsiteX661" fmla="*/ 10442713 w 10827026"/>
              <a:gd name="connsiteY661" fmla="*/ 1908313 h 6375020"/>
              <a:gd name="connsiteX662" fmla="*/ 10522226 w 10827026"/>
              <a:gd name="connsiteY662" fmla="*/ 1722783 h 6375020"/>
              <a:gd name="connsiteX663" fmla="*/ 10588487 w 10827026"/>
              <a:gd name="connsiteY663" fmla="*/ 1537252 h 6375020"/>
              <a:gd name="connsiteX664" fmla="*/ 10694505 w 10827026"/>
              <a:gd name="connsiteY664" fmla="*/ 1364974 h 6375020"/>
              <a:gd name="connsiteX665" fmla="*/ 10707757 w 10827026"/>
              <a:gd name="connsiteY665" fmla="*/ 1325218 h 6375020"/>
              <a:gd name="connsiteX666" fmla="*/ 10721009 w 10827026"/>
              <a:gd name="connsiteY666" fmla="*/ 1391478 h 6375020"/>
              <a:gd name="connsiteX667" fmla="*/ 10707757 w 10827026"/>
              <a:gd name="connsiteY667" fmla="*/ 1524000 h 6375020"/>
              <a:gd name="connsiteX668" fmla="*/ 10681252 w 10827026"/>
              <a:gd name="connsiteY668" fmla="*/ 1762539 h 6375020"/>
              <a:gd name="connsiteX669" fmla="*/ 10575235 w 10827026"/>
              <a:gd name="connsiteY669" fmla="*/ 2133600 h 6375020"/>
              <a:gd name="connsiteX670" fmla="*/ 10429461 w 10827026"/>
              <a:gd name="connsiteY670" fmla="*/ 2650435 h 6375020"/>
              <a:gd name="connsiteX671" fmla="*/ 10416209 w 10827026"/>
              <a:gd name="connsiteY671" fmla="*/ 2809461 h 6375020"/>
              <a:gd name="connsiteX672" fmla="*/ 10376452 w 10827026"/>
              <a:gd name="connsiteY672" fmla="*/ 3021496 h 6375020"/>
              <a:gd name="connsiteX673" fmla="*/ 10349948 w 10827026"/>
              <a:gd name="connsiteY673" fmla="*/ 3180522 h 6375020"/>
              <a:gd name="connsiteX674" fmla="*/ 10310192 w 10827026"/>
              <a:gd name="connsiteY674" fmla="*/ 3366052 h 6375020"/>
              <a:gd name="connsiteX675" fmla="*/ 10296939 w 10827026"/>
              <a:gd name="connsiteY675" fmla="*/ 3485322 h 6375020"/>
              <a:gd name="connsiteX676" fmla="*/ 10270435 w 10827026"/>
              <a:gd name="connsiteY676" fmla="*/ 3617844 h 6375020"/>
              <a:gd name="connsiteX677" fmla="*/ 10230678 w 10827026"/>
              <a:gd name="connsiteY677" fmla="*/ 3935896 h 6375020"/>
              <a:gd name="connsiteX678" fmla="*/ 10217426 w 10827026"/>
              <a:gd name="connsiteY678" fmla="*/ 4002157 h 6375020"/>
              <a:gd name="connsiteX679" fmla="*/ 10204174 w 10827026"/>
              <a:gd name="connsiteY679" fmla="*/ 4081670 h 6375020"/>
              <a:gd name="connsiteX680" fmla="*/ 10190922 w 10827026"/>
              <a:gd name="connsiteY680" fmla="*/ 4187687 h 6375020"/>
              <a:gd name="connsiteX681" fmla="*/ 10177670 w 10827026"/>
              <a:gd name="connsiteY681" fmla="*/ 4306957 h 6375020"/>
              <a:gd name="connsiteX682" fmla="*/ 10084905 w 10827026"/>
              <a:gd name="connsiteY682" fmla="*/ 4505739 h 6375020"/>
              <a:gd name="connsiteX683" fmla="*/ 9607826 w 10827026"/>
              <a:gd name="connsiteY683" fmla="*/ 4691270 h 6375020"/>
              <a:gd name="connsiteX684" fmla="*/ 9024731 w 10827026"/>
              <a:gd name="connsiteY684" fmla="*/ 4731026 h 6375020"/>
              <a:gd name="connsiteX685" fmla="*/ 7142922 w 10827026"/>
              <a:gd name="connsiteY685" fmla="*/ 4678018 h 6375020"/>
              <a:gd name="connsiteX686" fmla="*/ 6824870 w 10827026"/>
              <a:gd name="connsiteY686" fmla="*/ 4625009 h 6375020"/>
              <a:gd name="connsiteX687" fmla="*/ 7076661 w 10827026"/>
              <a:gd name="connsiteY687" fmla="*/ 4505739 h 6375020"/>
              <a:gd name="connsiteX688" fmla="*/ 7460974 w 10827026"/>
              <a:gd name="connsiteY688" fmla="*/ 4492487 h 6375020"/>
              <a:gd name="connsiteX689" fmla="*/ 9356035 w 10827026"/>
              <a:gd name="connsiteY689" fmla="*/ 4532244 h 6375020"/>
              <a:gd name="connsiteX690" fmla="*/ 9395792 w 10827026"/>
              <a:gd name="connsiteY690" fmla="*/ 4545496 h 6375020"/>
              <a:gd name="connsiteX691" fmla="*/ 9409044 w 10827026"/>
              <a:gd name="connsiteY691" fmla="*/ 4664765 h 6375020"/>
              <a:gd name="connsiteX692" fmla="*/ 9329531 w 10827026"/>
              <a:gd name="connsiteY692" fmla="*/ 4810539 h 6375020"/>
              <a:gd name="connsiteX693" fmla="*/ 8878957 w 10827026"/>
              <a:gd name="connsiteY693" fmla="*/ 5128591 h 6375020"/>
              <a:gd name="connsiteX694" fmla="*/ 8428383 w 10827026"/>
              <a:gd name="connsiteY694" fmla="*/ 5327374 h 6375020"/>
              <a:gd name="connsiteX695" fmla="*/ 8309113 w 10827026"/>
              <a:gd name="connsiteY695" fmla="*/ 5380383 h 6375020"/>
              <a:gd name="connsiteX696" fmla="*/ 8918713 w 10827026"/>
              <a:gd name="connsiteY696" fmla="*/ 5406887 h 6375020"/>
              <a:gd name="connsiteX697" fmla="*/ 9316278 w 10827026"/>
              <a:gd name="connsiteY697" fmla="*/ 5473148 h 6375020"/>
              <a:gd name="connsiteX698" fmla="*/ 9634331 w 10827026"/>
              <a:gd name="connsiteY698" fmla="*/ 5539409 h 6375020"/>
              <a:gd name="connsiteX699" fmla="*/ 9925878 w 10827026"/>
              <a:gd name="connsiteY699" fmla="*/ 5565913 h 6375020"/>
              <a:gd name="connsiteX700" fmla="*/ 10018644 w 10827026"/>
              <a:gd name="connsiteY700" fmla="*/ 5579165 h 6375020"/>
              <a:gd name="connsiteX701" fmla="*/ 10323444 w 10827026"/>
              <a:gd name="connsiteY701" fmla="*/ 5512905 h 6375020"/>
              <a:gd name="connsiteX702" fmla="*/ 10389705 w 10827026"/>
              <a:gd name="connsiteY702" fmla="*/ 5459896 h 6375020"/>
              <a:gd name="connsiteX703" fmla="*/ 10495722 w 10827026"/>
              <a:gd name="connsiteY703" fmla="*/ 5300870 h 6375020"/>
              <a:gd name="connsiteX704" fmla="*/ 10535478 w 10827026"/>
              <a:gd name="connsiteY704" fmla="*/ 5181600 h 6375020"/>
              <a:gd name="connsiteX705" fmla="*/ 10548731 w 10827026"/>
              <a:gd name="connsiteY705" fmla="*/ 5102087 h 6375020"/>
              <a:gd name="connsiteX706" fmla="*/ 10177670 w 10827026"/>
              <a:gd name="connsiteY706" fmla="*/ 4982818 h 6375020"/>
              <a:gd name="connsiteX707" fmla="*/ 9011478 w 10827026"/>
              <a:gd name="connsiteY707" fmla="*/ 4876800 h 6375020"/>
              <a:gd name="connsiteX708" fmla="*/ 9621078 w 10827026"/>
              <a:gd name="connsiteY708" fmla="*/ 4784035 h 6375020"/>
              <a:gd name="connsiteX709" fmla="*/ 10389705 w 10827026"/>
              <a:gd name="connsiteY709" fmla="*/ 4678018 h 6375020"/>
              <a:gd name="connsiteX710" fmla="*/ 10283687 w 10827026"/>
              <a:gd name="connsiteY710" fmla="*/ 4691270 h 6375020"/>
              <a:gd name="connsiteX711" fmla="*/ 9647583 w 10827026"/>
              <a:gd name="connsiteY711" fmla="*/ 4890052 h 6375020"/>
              <a:gd name="connsiteX712" fmla="*/ 9515061 w 10827026"/>
              <a:gd name="connsiteY712" fmla="*/ 4956313 h 6375020"/>
              <a:gd name="connsiteX713" fmla="*/ 9607826 w 10827026"/>
              <a:gd name="connsiteY713" fmla="*/ 4876800 h 6375020"/>
              <a:gd name="connsiteX714" fmla="*/ 9992139 w 10827026"/>
              <a:gd name="connsiteY714" fmla="*/ 4784035 h 6375020"/>
              <a:gd name="connsiteX715" fmla="*/ 9806609 w 10827026"/>
              <a:gd name="connsiteY715" fmla="*/ 4903305 h 6375020"/>
              <a:gd name="connsiteX716" fmla="*/ 9541565 w 10827026"/>
              <a:gd name="connsiteY716" fmla="*/ 5075583 h 6375020"/>
              <a:gd name="connsiteX717" fmla="*/ 9581322 w 10827026"/>
              <a:gd name="connsiteY717" fmla="*/ 5062331 h 6375020"/>
              <a:gd name="connsiteX718" fmla="*/ 9939131 w 10827026"/>
              <a:gd name="connsiteY718" fmla="*/ 4969565 h 6375020"/>
              <a:gd name="connsiteX719" fmla="*/ 10482470 w 10827026"/>
              <a:gd name="connsiteY719" fmla="*/ 4717774 h 6375020"/>
              <a:gd name="connsiteX720" fmla="*/ 10601739 w 10827026"/>
              <a:gd name="connsiteY720" fmla="*/ 4492487 h 6375020"/>
              <a:gd name="connsiteX721" fmla="*/ 10654748 w 10827026"/>
              <a:gd name="connsiteY721" fmla="*/ 4373218 h 6375020"/>
              <a:gd name="connsiteX722" fmla="*/ 10389705 w 10827026"/>
              <a:gd name="connsiteY722" fmla="*/ 4333461 h 6375020"/>
              <a:gd name="connsiteX723" fmla="*/ 9925878 w 10827026"/>
              <a:gd name="connsiteY723" fmla="*/ 4452731 h 6375020"/>
              <a:gd name="connsiteX724" fmla="*/ 9939131 w 10827026"/>
              <a:gd name="connsiteY724" fmla="*/ 4333461 h 6375020"/>
              <a:gd name="connsiteX725" fmla="*/ 10071652 w 10827026"/>
              <a:gd name="connsiteY725" fmla="*/ 4134678 h 6375020"/>
              <a:gd name="connsiteX726" fmla="*/ 10084905 w 10827026"/>
              <a:gd name="connsiteY726" fmla="*/ 4055165 h 6375020"/>
              <a:gd name="connsiteX727" fmla="*/ 10124661 w 10827026"/>
              <a:gd name="connsiteY727" fmla="*/ 3962400 h 6375020"/>
              <a:gd name="connsiteX728" fmla="*/ 10071652 w 10827026"/>
              <a:gd name="connsiteY728" fmla="*/ 3909391 h 6375020"/>
              <a:gd name="connsiteX729" fmla="*/ 9157252 w 10827026"/>
              <a:gd name="connsiteY729" fmla="*/ 4002157 h 6375020"/>
              <a:gd name="connsiteX730" fmla="*/ 9090992 w 10827026"/>
              <a:gd name="connsiteY730" fmla="*/ 4028661 h 6375020"/>
              <a:gd name="connsiteX731" fmla="*/ 9833113 w 10827026"/>
              <a:gd name="connsiteY731" fmla="*/ 3856383 h 6375020"/>
              <a:gd name="connsiteX732" fmla="*/ 10376452 w 10827026"/>
              <a:gd name="connsiteY732" fmla="*/ 3617844 h 6375020"/>
              <a:gd name="connsiteX733" fmla="*/ 7659757 w 10827026"/>
              <a:gd name="connsiteY733" fmla="*/ 3723861 h 6375020"/>
              <a:gd name="connsiteX734" fmla="*/ 7354957 w 10827026"/>
              <a:gd name="connsiteY734" fmla="*/ 3829878 h 6375020"/>
              <a:gd name="connsiteX735" fmla="*/ 7222435 w 10827026"/>
              <a:gd name="connsiteY735" fmla="*/ 3922644 h 6375020"/>
              <a:gd name="connsiteX736" fmla="*/ 7195931 w 10827026"/>
              <a:gd name="connsiteY736" fmla="*/ 3988905 h 6375020"/>
              <a:gd name="connsiteX737" fmla="*/ 7368209 w 10827026"/>
              <a:gd name="connsiteY737" fmla="*/ 4028661 h 6375020"/>
              <a:gd name="connsiteX738" fmla="*/ 8918713 w 10827026"/>
              <a:gd name="connsiteY738" fmla="*/ 3803374 h 6375020"/>
              <a:gd name="connsiteX739" fmla="*/ 9250018 w 10827026"/>
              <a:gd name="connsiteY739" fmla="*/ 3670852 h 6375020"/>
              <a:gd name="connsiteX740" fmla="*/ 9475305 w 10827026"/>
              <a:gd name="connsiteY740" fmla="*/ 3498574 h 6375020"/>
              <a:gd name="connsiteX741" fmla="*/ 9488557 w 10827026"/>
              <a:gd name="connsiteY741" fmla="*/ 3432313 h 6375020"/>
              <a:gd name="connsiteX742" fmla="*/ 9170505 w 10827026"/>
              <a:gd name="connsiteY742" fmla="*/ 3392557 h 6375020"/>
              <a:gd name="connsiteX743" fmla="*/ 8348870 w 10827026"/>
              <a:gd name="connsiteY743" fmla="*/ 3670852 h 6375020"/>
              <a:gd name="connsiteX744" fmla="*/ 8030818 w 10827026"/>
              <a:gd name="connsiteY744" fmla="*/ 3882887 h 6375020"/>
              <a:gd name="connsiteX745" fmla="*/ 7924800 w 10827026"/>
              <a:gd name="connsiteY745" fmla="*/ 4002157 h 6375020"/>
              <a:gd name="connsiteX746" fmla="*/ 7938052 w 10827026"/>
              <a:gd name="connsiteY746" fmla="*/ 4359965 h 6375020"/>
              <a:gd name="connsiteX747" fmla="*/ 8163339 w 10827026"/>
              <a:gd name="connsiteY747" fmla="*/ 4399722 h 6375020"/>
              <a:gd name="connsiteX748" fmla="*/ 9090992 w 10827026"/>
              <a:gd name="connsiteY748" fmla="*/ 4373218 h 6375020"/>
              <a:gd name="connsiteX749" fmla="*/ 9501809 w 10827026"/>
              <a:gd name="connsiteY749" fmla="*/ 4015409 h 6375020"/>
              <a:gd name="connsiteX750" fmla="*/ 9581322 w 10827026"/>
              <a:gd name="connsiteY750" fmla="*/ 3949148 h 6375020"/>
              <a:gd name="connsiteX751" fmla="*/ 9674087 w 10827026"/>
              <a:gd name="connsiteY751" fmla="*/ 3816626 h 6375020"/>
              <a:gd name="connsiteX752" fmla="*/ 9766852 w 10827026"/>
              <a:gd name="connsiteY752" fmla="*/ 3697357 h 6375020"/>
              <a:gd name="connsiteX753" fmla="*/ 9819861 w 10827026"/>
              <a:gd name="connsiteY753" fmla="*/ 3604591 h 6375020"/>
              <a:gd name="connsiteX754" fmla="*/ 9899374 w 10827026"/>
              <a:gd name="connsiteY754" fmla="*/ 3485322 h 6375020"/>
              <a:gd name="connsiteX755" fmla="*/ 9939131 w 10827026"/>
              <a:gd name="connsiteY755" fmla="*/ 3405809 h 6375020"/>
              <a:gd name="connsiteX756" fmla="*/ 10058400 w 10827026"/>
              <a:gd name="connsiteY756" fmla="*/ 3127513 h 6375020"/>
              <a:gd name="connsiteX757" fmla="*/ 10151165 w 10827026"/>
              <a:gd name="connsiteY757" fmla="*/ 2902226 h 6375020"/>
              <a:gd name="connsiteX758" fmla="*/ 10164418 w 10827026"/>
              <a:gd name="connsiteY758" fmla="*/ 2809461 h 6375020"/>
              <a:gd name="connsiteX759" fmla="*/ 9978887 w 10827026"/>
              <a:gd name="connsiteY759" fmla="*/ 3352800 h 6375020"/>
              <a:gd name="connsiteX760" fmla="*/ 9886122 w 10827026"/>
              <a:gd name="connsiteY760" fmla="*/ 3617844 h 6375020"/>
              <a:gd name="connsiteX761" fmla="*/ 9700592 w 10827026"/>
              <a:gd name="connsiteY761" fmla="*/ 4253948 h 6375020"/>
              <a:gd name="connsiteX762" fmla="*/ 9687339 w 10827026"/>
              <a:gd name="connsiteY762" fmla="*/ 4452731 h 6375020"/>
              <a:gd name="connsiteX763" fmla="*/ 9700592 w 10827026"/>
              <a:gd name="connsiteY763" fmla="*/ 4611757 h 6375020"/>
              <a:gd name="connsiteX764" fmla="*/ 9859618 w 10827026"/>
              <a:gd name="connsiteY764" fmla="*/ 4452731 h 6375020"/>
              <a:gd name="connsiteX765" fmla="*/ 10031896 w 10827026"/>
              <a:gd name="connsiteY765" fmla="*/ 4320209 h 6375020"/>
              <a:gd name="connsiteX766" fmla="*/ 10402957 w 10827026"/>
              <a:gd name="connsiteY766" fmla="*/ 3816626 h 6375020"/>
              <a:gd name="connsiteX767" fmla="*/ 10535478 w 10827026"/>
              <a:gd name="connsiteY767" fmla="*/ 3366052 h 6375020"/>
              <a:gd name="connsiteX768" fmla="*/ 10588487 w 10827026"/>
              <a:gd name="connsiteY768" fmla="*/ 3233531 h 6375020"/>
              <a:gd name="connsiteX769" fmla="*/ 10641496 w 10827026"/>
              <a:gd name="connsiteY769" fmla="*/ 2862470 h 6375020"/>
              <a:gd name="connsiteX770" fmla="*/ 10628244 w 10827026"/>
              <a:gd name="connsiteY770" fmla="*/ 2994991 h 6375020"/>
              <a:gd name="connsiteX771" fmla="*/ 10508974 w 10827026"/>
              <a:gd name="connsiteY771" fmla="*/ 3193774 h 6375020"/>
              <a:gd name="connsiteX772" fmla="*/ 10376452 w 10827026"/>
              <a:gd name="connsiteY772" fmla="*/ 3697357 h 6375020"/>
              <a:gd name="connsiteX773" fmla="*/ 10349948 w 10827026"/>
              <a:gd name="connsiteY773" fmla="*/ 3949148 h 6375020"/>
              <a:gd name="connsiteX774" fmla="*/ 10296939 w 10827026"/>
              <a:gd name="connsiteY774" fmla="*/ 4121426 h 6375020"/>
              <a:gd name="connsiteX775" fmla="*/ 10243931 w 10827026"/>
              <a:gd name="connsiteY775" fmla="*/ 4439478 h 6375020"/>
              <a:gd name="connsiteX776" fmla="*/ 10257183 w 10827026"/>
              <a:gd name="connsiteY776" fmla="*/ 4585252 h 6375020"/>
              <a:gd name="connsiteX777" fmla="*/ 10323444 w 10827026"/>
              <a:gd name="connsiteY777" fmla="*/ 4465983 h 6375020"/>
              <a:gd name="connsiteX778" fmla="*/ 10601739 w 10827026"/>
              <a:gd name="connsiteY778" fmla="*/ 3975652 h 6375020"/>
              <a:gd name="connsiteX779" fmla="*/ 10707757 w 10827026"/>
              <a:gd name="connsiteY779" fmla="*/ 3670852 h 6375020"/>
              <a:gd name="connsiteX780" fmla="*/ 10747513 w 10827026"/>
              <a:gd name="connsiteY780" fmla="*/ 3154018 h 6375020"/>
              <a:gd name="connsiteX781" fmla="*/ 10707757 w 10827026"/>
              <a:gd name="connsiteY781" fmla="*/ 3392557 h 6375020"/>
              <a:gd name="connsiteX782" fmla="*/ 10668000 w 10827026"/>
              <a:gd name="connsiteY782" fmla="*/ 3604591 h 6375020"/>
              <a:gd name="connsiteX783" fmla="*/ 10614992 w 10827026"/>
              <a:gd name="connsiteY783" fmla="*/ 3935896 h 6375020"/>
              <a:gd name="connsiteX784" fmla="*/ 10601739 w 10827026"/>
              <a:gd name="connsiteY784" fmla="*/ 4426226 h 6375020"/>
              <a:gd name="connsiteX785" fmla="*/ 10561983 w 10827026"/>
              <a:gd name="connsiteY785" fmla="*/ 4850296 h 6375020"/>
              <a:gd name="connsiteX786" fmla="*/ 10561983 w 10827026"/>
              <a:gd name="connsiteY786" fmla="*/ 4850296 h 6375020"/>
              <a:gd name="connsiteX787" fmla="*/ 10535478 w 10827026"/>
              <a:gd name="connsiteY787" fmla="*/ 4982818 h 6375020"/>
              <a:gd name="connsiteX788" fmla="*/ 10469218 w 10827026"/>
              <a:gd name="connsiteY788" fmla="*/ 5155096 h 6375020"/>
              <a:gd name="connsiteX789" fmla="*/ 10429461 w 10827026"/>
              <a:gd name="connsiteY789" fmla="*/ 5208105 h 6375020"/>
              <a:gd name="connsiteX790" fmla="*/ 10389705 w 10827026"/>
              <a:gd name="connsiteY790" fmla="*/ 5300870 h 6375020"/>
              <a:gd name="connsiteX791" fmla="*/ 10270435 w 10827026"/>
              <a:gd name="connsiteY791" fmla="*/ 5406887 h 6375020"/>
              <a:gd name="connsiteX792" fmla="*/ 9846365 w 10827026"/>
              <a:gd name="connsiteY792" fmla="*/ 5473148 h 6375020"/>
              <a:gd name="connsiteX793" fmla="*/ 8203096 w 10827026"/>
              <a:gd name="connsiteY793" fmla="*/ 5512905 h 6375020"/>
              <a:gd name="connsiteX794" fmla="*/ 8415131 w 10827026"/>
              <a:gd name="connsiteY794" fmla="*/ 5473148 h 6375020"/>
              <a:gd name="connsiteX795" fmla="*/ 8746435 w 10827026"/>
              <a:gd name="connsiteY795" fmla="*/ 5433391 h 6375020"/>
              <a:gd name="connsiteX796" fmla="*/ 9621078 w 10827026"/>
              <a:gd name="connsiteY796" fmla="*/ 5459896 h 6375020"/>
              <a:gd name="connsiteX797" fmla="*/ 9634331 w 10827026"/>
              <a:gd name="connsiteY797" fmla="*/ 5499652 h 6375020"/>
              <a:gd name="connsiteX798" fmla="*/ 9475305 w 10827026"/>
              <a:gd name="connsiteY798" fmla="*/ 5592418 h 6375020"/>
              <a:gd name="connsiteX799" fmla="*/ 9276522 w 10827026"/>
              <a:gd name="connsiteY799" fmla="*/ 5632174 h 6375020"/>
              <a:gd name="connsiteX800" fmla="*/ 8733183 w 10827026"/>
              <a:gd name="connsiteY800" fmla="*/ 5764696 h 6375020"/>
              <a:gd name="connsiteX801" fmla="*/ 8574157 w 10827026"/>
              <a:gd name="connsiteY801" fmla="*/ 5817705 h 6375020"/>
              <a:gd name="connsiteX802" fmla="*/ 8481392 w 10827026"/>
              <a:gd name="connsiteY802" fmla="*/ 5897218 h 6375020"/>
              <a:gd name="connsiteX803" fmla="*/ 8454887 w 10827026"/>
              <a:gd name="connsiteY803" fmla="*/ 5923722 h 6375020"/>
              <a:gd name="connsiteX804" fmla="*/ 8560905 w 10827026"/>
              <a:gd name="connsiteY804" fmla="*/ 5976731 h 6375020"/>
              <a:gd name="connsiteX805" fmla="*/ 9090992 w 10827026"/>
              <a:gd name="connsiteY805" fmla="*/ 6056244 h 6375020"/>
              <a:gd name="connsiteX806" fmla="*/ 9303026 w 10827026"/>
              <a:gd name="connsiteY806" fmla="*/ 6082748 h 6375020"/>
              <a:gd name="connsiteX807" fmla="*/ 10084905 w 10827026"/>
              <a:gd name="connsiteY807" fmla="*/ 6122505 h 6375020"/>
              <a:gd name="connsiteX808" fmla="*/ 10177670 w 10827026"/>
              <a:gd name="connsiteY808" fmla="*/ 6135757 h 6375020"/>
              <a:gd name="connsiteX809" fmla="*/ 10230678 w 10827026"/>
              <a:gd name="connsiteY809" fmla="*/ 6149009 h 6375020"/>
              <a:gd name="connsiteX810" fmla="*/ 10310192 w 10827026"/>
              <a:gd name="connsiteY810" fmla="*/ 6162261 h 6375020"/>
              <a:gd name="connsiteX811" fmla="*/ 10442713 w 10827026"/>
              <a:gd name="connsiteY811" fmla="*/ 6188765 h 6375020"/>
              <a:gd name="connsiteX812" fmla="*/ 10522226 w 10827026"/>
              <a:gd name="connsiteY812" fmla="*/ 6215270 h 6375020"/>
              <a:gd name="connsiteX813" fmla="*/ 10561983 w 10827026"/>
              <a:gd name="connsiteY813" fmla="*/ 6228522 h 6375020"/>
              <a:gd name="connsiteX814" fmla="*/ 10707757 w 10827026"/>
              <a:gd name="connsiteY814" fmla="*/ 6215270 h 6375020"/>
              <a:gd name="connsiteX815" fmla="*/ 10721009 w 10827026"/>
              <a:gd name="connsiteY815" fmla="*/ 6069496 h 6375020"/>
              <a:gd name="connsiteX816" fmla="*/ 10694505 w 10827026"/>
              <a:gd name="connsiteY816" fmla="*/ 6016487 h 6375020"/>
              <a:gd name="connsiteX817" fmla="*/ 10522226 w 10827026"/>
              <a:gd name="connsiteY817" fmla="*/ 5923722 h 6375020"/>
              <a:gd name="connsiteX818" fmla="*/ 9952383 w 10827026"/>
              <a:gd name="connsiteY818" fmla="*/ 5857461 h 6375020"/>
              <a:gd name="connsiteX819" fmla="*/ 9462052 w 10827026"/>
              <a:gd name="connsiteY819" fmla="*/ 5791200 h 6375020"/>
              <a:gd name="connsiteX820" fmla="*/ 8030818 w 10827026"/>
              <a:gd name="connsiteY820" fmla="*/ 5817705 h 6375020"/>
              <a:gd name="connsiteX821" fmla="*/ 9090992 w 10827026"/>
              <a:gd name="connsiteY821" fmla="*/ 5698435 h 6375020"/>
              <a:gd name="connsiteX822" fmla="*/ 9395792 w 10827026"/>
              <a:gd name="connsiteY822" fmla="*/ 5645426 h 6375020"/>
              <a:gd name="connsiteX823" fmla="*/ 7977809 w 10827026"/>
              <a:gd name="connsiteY823" fmla="*/ 5380383 h 6375020"/>
              <a:gd name="connsiteX824" fmla="*/ 4558748 w 10827026"/>
              <a:gd name="connsiteY824" fmla="*/ 4863548 h 6375020"/>
              <a:gd name="connsiteX825" fmla="*/ 4094922 w 10827026"/>
              <a:gd name="connsiteY825" fmla="*/ 4890052 h 6375020"/>
              <a:gd name="connsiteX826" fmla="*/ 4306957 w 10827026"/>
              <a:gd name="connsiteY826" fmla="*/ 4969565 h 6375020"/>
              <a:gd name="connsiteX827" fmla="*/ 4996070 w 10827026"/>
              <a:gd name="connsiteY827" fmla="*/ 5155096 h 6375020"/>
              <a:gd name="connsiteX828" fmla="*/ 5738192 w 10827026"/>
              <a:gd name="connsiteY828" fmla="*/ 5393635 h 6375020"/>
              <a:gd name="connsiteX829" fmla="*/ 4744278 w 10827026"/>
              <a:gd name="connsiteY829" fmla="*/ 5473148 h 6375020"/>
              <a:gd name="connsiteX830" fmla="*/ 4386470 w 10827026"/>
              <a:gd name="connsiteY830" fmla="*/ 5605670 h 6375020"/>
              <a:gd name="connsiteX831" fmla="*/ 4373218 w 10827026"/>
              <a:gd name="connsiteY831" fmla="*/ 5671931 h 6375020"/>
              <a:gd name="connsiteX832" fmla="*/ 4969565 w 10827026"/>
              <a:gd name="connsiteY832" fmla="*/ 5777948 h 6375020"/>
              <a:gd name="connsiteX833" fmla="*/ 5963478 w 10827026"/>
              <a:gd name="connsiteY833" fmla="*/ 6042991 h 6375020"/>
              <a:gd name="connsiteX834" fmla="*/ 6970644 w 10827026"/>
              <a:gd name="connsiteY834" fmla="*/ 6268278 h 6375020"/>
              <a:gd name="connsiteX835" fmla="*/ 6679096 w 10827026"/>
              <a:gd name="connsiteY835" fmla="*/ 6228522 h 6375020"/>
              <a:gd name="connsiteX836" fmla="*/ 5499652 w 10827026"/>
              <a:gd name="connsiteY836" fmla="*/ 6096000 h 6375020"/>
              <a:gd name="connsiteX837" fmla="*/ 4320209 w 10827026"/>
              <a:gd name="connsiteY837" fmla="*/ 6109252 h 6375020"/>
              <a:gd name="connsiteX838" fmla="*/ 4200939 w 10827026"/>
              <a:gd name="connsiteY838" fmla="*/ 6122505 h 6375020"/>
              <a:gd name="connsiteX839" fmla="*/ 3644348 w 10827026"/>
              <a:gd name="connsiteY839" fmla="*/ 6109252 h 6375020"/>
              <a:gd name="connsiteX840" fmla="*/ 2875722 w 10827026"/>
              <a:gd name="connsiteY840" fmla="*/ 6122505 h 6375020"/>
              <a:gd name="connsiteX841" fmla="*/ 3299792 w 10827026"/>
              <a:gd name="connsiteY841" fmla="*/ 6255026 h 6375020"/>
              <a:gd name="connsiteX842" fmla="*/ 3737113 w 10827026"/>
              <a:gd name="connsiteY842" fmla="*/ 6334539 h 6375020"/>
              <a:gd name="connsiteX843" fmla="*/ 4267200 w 10827026"/>
              <a:gd name="connsiteY843" fmla="*/ 6321287 h 6375020"/>
              <a:gd name="connsiteX844" fmla="*/ 4055165 w 10827026"/>
              <a:gd name="connsiteY844" fmla="*/ 6294783 h 6375020"/>
              <a:gd name="connsiteX845" fmla="*/ 3869635 w 10827026"/>
              <a:gd name="connsiteY845" fmla="*/ 6281531 h 6375020"/>
              <a:gd name="connsiteX846" fmla="*/ 2478157 w 10827026"/>
              <a:gd name="connsiteY846" fmla="*/ 6255026 h 6375020"/>
              <a:gd name="connsiteX847" fmla="*/ 2385392 w 10827026"/>
              <a:gd name="connsiteY847" fmla="*/ 6241774 h 6375020"/>
              <a:gd name="connsiteX848" fmla="*/ 2345635 w 10827026"/>
              <a:gd name="connsiteY848" fmla="*/ 6228522 h 6375020"/>
              <a:gd name="connsiteX849" fmla="*/ 2252870 w 10827026"/>
              <a:gd name="connsiteY849" fmla="*/ 6215270 h 6375020"/>
              <a:gd name="connsiteX850" fmla="*/ 2186609 w 10827026"/>
              <a:gd name="connsiteY850" fmla="*/ 6202018 h 6375020"/>
              <a:gd name="connsiteX851" fmla="*/ 5022574 w 10827026"/>
              <a:gd name="connsiteY851" fmla="*/ 6241774 h 6375020"/>
              <a:gd name="connsiteX852" fmla="*/ 5367131 w 10827026"/>
              <a:gd name="connsiteY852" fmla="*/ 6294783 h 6375020"/>
              <a:gd name="connsiteX853" fmla="*/ 6308035 w 10827026"/>
              <a:gd name="connsiteY853" fmla="*/ 6347791 h 6375020"/>
              <a:gd name="connsiteX854" fmla="*/ 7938052 w 10827026"/>
              <a:gd name="connsiteY854" fmla="*/ 6334539 h 6375020"/>
              <a:gd name="connsiteX855" fmla="*/ 7977809 w 10827026"/>
              <a:gd name="connsiteY855" fmla="*/ 6321287 h 6375020"/>
              <a:gd name="connsiteX856" fmla="*/ 8057322 w 10827026"/>
              <a:gd name="connsiteY856" fmla="*/ 6268278 h 6375020"/>
              <a:gd name="connsiteX857" fmla="*/ 7169426 w 10827026"/>
              <a:gd name="connsiteY857" fmla="*/ 6135757 h 6375020"/>
              <a:gd name="connsiteX858" fmla="*/ 5751444 w 10827026"/>
              <a:gd name="connsiteY858" fmla="*/ 5950226 h 6375020"/>
              <a:gd name="connsiteX859" fmla="*/ 4465983 w 10827026"/>
              <a:gd name="connsiteY859" fmla="*/ 5738191 h 6375020"/>
              <a:gd name="connsiteX860" fmla="*/ 3127513 w 10827026"/>
              <a:gd name="connsiteY860" fmla="*/ 5618922 h 6375020"/>
              <a:gd name="connsiteX861" fmla="*/ 2822713 w 10827026"/>
              <a:gd name="connsiteY861" fmla="*/ 5605670 h 6375020"/>
              <a:gd name="connsiteX862" fmla="*/ 4280452 w 10827026"/>
              <a:gd name="connsiteY862" fmla="*/ 5406887 h 6375020"/>
              <a:gd name="connsiteX863" fmla="*/ 8799444 w 10827026"/>
              <a:gd name="connsiteY863" fmla="*/ 5393635 h 6375020"/>
              <a:gd name="connsiteX864" fmla="*/ 5777948 w 10827026"/>
              <a:gd name="connsiteY864" fmla="*/ 5393635 h 6375020"/>
              <a:gd name="connsiteX865" fmla="*/ 4916557 w 10827026"/>
              <a:gd name="connsiteY865" fmla="*/ 5539409 h 6375020"/>
              <a:gd name="connsiteX866" fmla="*/ 4651513 w 10827026"/>
              <a:gd name="connsiteY866" fmla="*/ 5592418 h 6375020"/>
              <a:gd name="connsiteX867" fmla="*/ 6705600 w 10827026"/>
              <a:gd name="connsiteY867" fmla="*/ 5327374 h 6375020"/>
              <a:gd name="connsiteX868" fmla="*/ 6215270 w 10827026"/>
              <a:gd name="connsiteY868" fmla="*/ 5552661 h 6375020"/>
              <a:gd name="connsiteX869" fmla="*/ 5923722 w 10827026"/>
              <a:gd name="connsiteY869" fmla="*/ 5658678 h 6375020"/>
              <a:gd name="connsiteX870" fmla="*/ 6202018 w 10827026"/>
              <a:gd name="connsiteY870" fmla="*/ 5632174 h 6375020"/>
              <a:gd name="connsiteX871" fmla="*/ 6639339 w 10827026"/>
              <a:gd name="connsiteY871" fmla="*/ 5579165 h 6375020"/>
              <a:gd name="connsiteX872" fmla="*/ 7513983 w 10827026"/>
              <a:gd name="connsiteY872" fmla="*/ 5618922 h 6375020"/>
              <a:gd name="connsiteX873" fmla="*/ 7023652 w 10827026"/>
              <a:gd name="connsiteY873" fmla="*/ 5526157 h 6375020"/>
              <a:gd name="connsiteX874" fmla="*/ 4810539 w 10827026"/>
              <a:gd name="connsiteY874" fmla="*/ 5221357 h 6375020"/>
              <a:gd name="connsiteX875" fmla="*/ 2981739 w 10827026"/>
              <a:gd name="connsiteY875" fmla="*/ 5035826 h 6375020"/>
              <a:gd name="connsiteX876" fmla="*/ 2849218 w 10827026"/>
              <a:gd name="connsiteY876" fmla="*/ 5049078 h 6375020"/>
              <a:gd name="connsiteX877" fmla="*/ 5115339 w 10827026"/>
              <a:gd name="connsiteY877" fmla="*/ 4346713 h 6375020"/>
              <a:gd name="connsiteX878" fmla="*/ 5989983 w 10827026"/>
              <a:gd name="connsiteY878" fmla="*/ 4041913 h 6375020"/>
              <a:gd name="connsiteX879" fmla="*/ 6308035 w 10827026"/>
              <a:gd name="connsiteY879" fmla="*/ 3856383 h 6375020"/>
              <a:gd name="connsiteX880" fmla="*/ 6308035 w 10827026"/>
              <a:gd name="connsiteY880" fmla="*/ 3776870 h 6375020"/>
              <a:gd name="connsiteX881" fmla="*/ 5592418 w 10827026"/>
              <a:gd name="connsiteY881" fmla="*/ 3869635 h 6375020"/>
              <a:gd name="connsiteX882" fmla="*/ 3790122 w 10827026"/>
              <a:gd name="connsiteY882" fmla="*/ 4744278 h 6375020"/>
              <a:gd name="connsiteX883" fmla="*/ 3723861 w 10827026"/>
              <a:gd name="connsiteY883" fmla="*/ 4969565 h 6375020"/>
              <a:gd name="connsiteX884" fmla="*/ 4041913 w 10827026"/>
              <a:gd name="connsiteY884" fmla="*/ 5075583 h 6375020"/>
              <a:gd name="connsiteX885" fmla="*/ 5221357 w 10827026"/>
              <a:gd name="connsiteY885" fmla="*/ 4996070 h 6375020"/>
              <a:gd name="connsiteX886" fmla="*/ 6917635 w 10827026"/>
              <a:gd name="connsiteY886" fmla="*/ 4465983 h 6375020"/>
              <a:gd name="connsiteX887" fmla="*/ 7076661 w 10827026"/>
              <a:gd name="connsiteY887" fmla="*/ 4333461 h 6375020"/>
              <a:gd name="connsiteX888" fmla="*/ 6745357 w 10827026"/>
              <a:gd name="connsiteY888" fmla="*/ 4280452 h 6375020"/>
              <a:gd name="connsiteX889" fmla="*/ 5115339 w 10827026"/>
              <a:gd name="connsiteY889" fmla="*/ 4757531 h 6375020"/>
              <a:gd name="connsiteX890" fmla="*/ 4744278 w 10827026"/>
              <a:gd name="connsiteY890" fmla="*/ 5009322 h 6375020"/>
              <a:gd name="connsiteX891" fmla="*/ 4704522 w 10827026"/>
              <a:gd name="connsiteY891" fmla="*/ 5102087 h 6375020"/>
              <a:gd name="connsiteX892" fmla="*/ 4717774 w 10827026"/>
              <a:gd name="connsiteY892" fmla="*/ 5141844 h 6375020"/>
              <a:gd name="connsiteX893" fmla="*/ 4969565 w 10827026"/>
              <a:gd name="connsiteY893" fmla="*/ 5155096 h 6375020"/>
              <a:gd name="connsiteX894" fmla="*/ 7209183 w 10827026"/>
              <a:gd name="connsiteY894" fmla="*/ 5115339 h 6375020"/>
              <a:gd name="connsiteX895" fmla="*/ 7500731 w 10827026"/>
              <a:gd name="connsiteY895" fmla="*/ 5088835 h 6375020"/>
              <a:gd name="connsiteX896" fmla="*/ 7315200 w 10827026"/>
              <a:gd name="connsiteY896" fmla="*/ 5102087 h 6375020"/>
              <a:gd name="connsiteX897" fmla="*/ 7050157 w 10827026"/>
              <a:gd name="connsiteY897" fmla="*/ 5234609 h 6375020"/>
              <a:gd name="connsiteX898" fmla="*/ 7765774 w 10827026"/>
              <a:gd name="connsiteY898" fmla="*/ 5181600 h 6375020"/>
              <a:gd name="connsiteX899" fmla="*/ 8309113 w 10827026"/>
              <a:gd name="connsiteY899" fmla="*/ 5022574 h 6375020"/>
              <a:gd name="connsiteX900" fmla="*/ 8547652 w 10827026"/>
              <a:gd name="connsiteY900" fmla="*/ 4929809 h 6375020"/>
              <a:gd name="connsiteX901" fmla="*/ 8613913 w 10827026"/>
              <a:gd name="connsiteY901" fmla="*/ 4837044 h 6375020"/>
              <a:gd name="connsiteX902" fmla="*/ 8574157 w 10827026"/>
              <a:gd name="connsiteY902" fmla="*/ 4770783 h 6375020"/>
              <a:gd name="connsiteX903" fmla="*/ 8070574 w 10827026"/>
              <a:gd name="connsiteY903" fmla="*/ 4744278 h 6375020"/>
              <a:gd name="connsiteX904" fmla="*/ 7116418 w 10827026"/>
              <a:gd name="connsiteY904" fmla="*/ 4797287 h 6375020"/>
              <a:gd name="connsiteX905" fmla="*/ 5327374 w 10827026"/>
              <a:gd name="connsiteY905" fmla="*/ 5420139 h 6375020"/>
              <a:gd name="connsiteX906" fmla="*/ 5115339 w 10827026"/>
              <a:gd name="connsiteY906" fmla="*/ 5579165 h 6375020"/>
              <a:gd name="connsiteX907" fmla="*/ 5155096 w 10827026"/>
              <a:gd name="connsiteY907" fmla="*/ 5605670 h 6375020"/>
              <a:gd name="connsiteX908" fmla="*/ 5393635 w 10827026"/>
              <a:gd name="connsiteY908" fmla="*/ 5592418 h 6375020"/>
              <a:gd name="connsiteX909" fmla="*/ 5128592 w 10827026"/>
              <a:gd name="connsiteY909" fmla="*/ 5579165 h 6375020"/>
              <a:gd name="connsiteX910" fmla="*/ 6334539 w 10827026"/>
              <a:gd name="connsiteY910" fmla="*/ 5605670 h 6375020"/>
              <a:gd name="connsiteX911" fmla="*/ 6467061 w 10827026"/>
              <a:gd name="connsiteY911" fmla="*/ 5592418 h 6375020"/>
              <a:gd name="connsiteX912" fmla="*/ 6361044 w 10827026"/>
              <a:gd name="connsiteY912" fmla="*/ 5539409 h 6375020"/>
              <a:gd name="connsiteX913" fmla="*/ 5883965 w 10827026"/>
              <a:gd name="connsiteY913" fmla="*/ 5459896 h 6375020"/>
              <a:gd name="connsiteX914" fmla="*/ 5274365 w 10827026"/>
              <a:gd name="connsiteY914" fmla="*/ 5406887 h 6375020"/>
              <a:gd name="connsiteX915" fmla="*/ 4982818 w 10827026"/>
              <a:gd name="connsiteY915" fmla="*/ 5420139 h 6375020"/>
              <a:gd name="connsiteX916" fmla="*/ 5751444 w 10827026"/>
              <a:gd name="connsiteY916" fmla="*/ 5512905 h 6375020"/>
              <a:gd name="connsiteX917" fmla="*/ 7089913 w 10827026"/>
              <a:gd name="connsiteY917" fmla="*/ 5724939 h 6375020"/>
              <a:gd name="connsiteX918" fmla="*/ 6321287 w 10827026"/>
              <a:gd name="connsiteY918" fmla="*/ 5353878 h 6375020"/>
              <a:gd name="connsiteX919" fmla="*/ 4121426 w 10827026"/>
              <a:gd name="connsiteY919" fmla="*/ 3962400 h 6375020"/>
              <a:gd name="connsiteX920" fmla="*/ 2968487 w 10827026"/>
              <a:gd name="connsiteY920" fmla="*/ 3101009 h 6375020"/>
              <a:gd name="connsiteX921" fmla="*/ 2305878 w 10827026"/>
              <a:gd name="connsiteY921" fmla="*/ 3299791 h 6375020"/>
              <a:gd name="connsiteX922" fmla="*/ 2279374 w 10827026"/>
              <a:gd name="connsiteY922" fmla="*/ 3432313 h 6375020"/>
              <a:gd name="connsiteX923" fmla="*/ 2835965 w 10827026"/>
              <a:gd name="connsiteY923" fmla="*/ 3723861 h 6375020"/>
              <a:gd name="connsiteX924" fmla="*/ 5075583 w 10827026"/>
              <a:gd name="connsiteY924" fmla="*/ 3564835 h 6375020"/>
              <a:gd name="connsiteX925" fmla="*/ 5300870 w 10827026"/>
              <a:gd name="connsiteY925" fmla="*/ 3392557 h 6375020"/>
              <a:gd name="connsiteX926" fmla="*/ 5327374 w 10827026"/>
              <a:gd name="connsiteY926" fmla="*/ 3140765 h 6375020"/>
              <a:gd name="connsiteX927" fmla="*/ 4399722 w 10827026"/>
              <a:gd name="connsiteY927" fmla="*/ 2756452 h 6375020"/>
              <a:gd name="connsiteX928" fmla="*/ 2385392 w 10827026"/>
              <a:gd name="connsiteY928" fmla="*/ 3180522 h 6375020"/>
              <a:gd name="connsiteX929" fmla="*/ 2226365 w 10827026"/>
              <a:gd name="connsiteY929" fmla="*/ 3366052 h 6375020"/>
              <a:gd name="connsiteX930" fmla="*/ 2146852 w 10827026"/>
              <a:gd name="connsiteY930" fmla="*/ 3591339 h 6375020"/>
              <a:gd name="connsiteX931" fmla="*/ 2332383 w 10827026"/>
              <a:gd name="connsiteY931" fmla="*/ 3750365 h 6375020"/>
              <a:gd name="connsiteX932" fmla="*/ 3154018 w 10827026"/>
              <a:gd name="connsiteY932" fmla="*/ 3617844 h 6375020"/>
              <a:gd name="connsiteX933" fmla="*/ 3392557 w 10827026"/>
              <a:gd name="connsiteY933" fmla="*/ 3366052 h 6375020"/>
              <a:gd name="connsiteX934" fmla="*/ 3458818 w 10827026"/>
              <a:gd name="connsiteY934" fmla="*/ 3048000 h 6375020"/>
              <a:gd name="connsiteX935" fmla="*/ 3432313 w 10827026"/>
              <a:gd name="connsiteY935" fmla="*/ 2782957 h 6375020"/>
              <a:gd name="connsiteX936" fmla="*/ 2385392 w 10827026"/>
              <a:gd name="connsiteY936" fmla="*/ 2451652 h 6375020"/>
              <a:gd name="connsiteX937" fmla="*/ 1086678 w 10827026"/>
              <a:gd name="connsiteY937" fmla="*/ 2915478 h 6375020"/>
              <a:gd name="connsiteX938" fmla="*/ 980661 w 10827026"/>
              <a:gd name="connsiteY938" fmla="*/ 3193774 h 6375020"/>
              <a:gd name="connsiteX939" fmla="*/ 967409 w 10827026"/>
              <a:gd name="connsiteY939" fmla="*/ 3352800 h 6375020"/>
              <a:gd name="connsiteX940" fmla="*/ 1033670 w 10827026"/>
              <a:gd name="connsiteY940" fmla="*/ 3405809 h 6375020"/>
              <a:gd name="connsiteX941" fmla="*/ 1364974 w 10827026"/>
              <a:gd name="connsiteY941" fmla="*/ 3366052 h 6375020"/>
              <a:gd name="connsiteX942" fmla="*/ 1722783 w 10827026"/>
              <a:gd name="connsiteY942" fmla="*/ 3246783 h 6375020"/>
              <a:gd name="connsiteX943" fmla="*/ 1709531 w 10827026"/>
              <a:gd name="connsiteY943" fmla="*/ 3260035 h 6375020"/>
              <a:gd name="connsiteX944" fmla="*/ 1537252 w 10827026"/>
              <a:gd name="connsiteY944" fmla="*/ 3419061 h 6375020"/>
              <a:gd name="connsiteX945" fmla="*/ 1444487 w 10827026"/>
              <a:gd name="connsiteY945" fmla="*/ 3525078 h 6375020"/>
              <a:gd name="connsiteX946" fmla="*/ 1510748 w 10827026"/>
              <a:gd name="connsiteY946" fmla="*/ 3485322 h 6375020"/>
              <a:gd name="connsiteX947" fmla="*/ 1934818 w 10827026"/>
              <a:gd name="connsiteY947" fmla="*/ 3154018 h 6375020"/>
              <a:gd name="connsiteX948" fmla="*/ 2252870 w 10827026"/>
              <a:gd name="connsiteY948" fmla="*/ 2743200 h 6375020"/>
              <a:gd name="connsiteX949" fmla="*/ 2372139 w 10827026"/>
              <a:gd name="connsiteY949" fmla="*/ 2425148 h 6375020"/>
              <a:gd name="connsiteX950" fmla="*/ 2266122 w 10827026"/>
              <a:gd name="connsiteY950" fmla="*/ 2305878 h 6375020"/>
              <a:gd name="connsiteX951" fmla="*/ 1974574 w 10827026"/>
              <a:gd name="connsiteY951" fmla="*/ 2517913 h 6375020"/>
              <a:gd name="connsiteX952" fmla="*/ 1417983 w 10827026"/>
              <a:gd name="connsiteY952" fmla="*/ 3352800 h 6375020"/>
              <a:gd name="connsiteX953" fmla="*/ 2001078 w 10827026"/>
              <a:gd name="connsiteY953" fmla="*/ 2517913 h 6375020"/>
              <a:gd name="connsiteX954" fmla="*/ 2239618 w 10827026"/>
              <a:gd name="connsiteY954" fmla="*/ 1669774 h 6375020"/>
              <a:gd name="connsiteX955" fmla="*/ 2332383 w 10827026"/>
              <a:gd name="connsiteY955" fmla="*/ 1258957 h 6375020"/>
              <a:gd name="connsiteX956" fmla="*/ 2358887 w 10827026"/>
              <a:gd name="connsiteY956" fmla="*/ 1179444 h 6375020"/>
              <a:gd name="connsiteX957" fmla="*/ 2054087 w 10827026"/>
              <a:gd name="connsiteY957" fmla="*/ 2464905 h 6375020"/>
              <a:gd name="connsiteX958" fmla="*/ 1921565 w 10827026"/>
              <a:gd name="connsiteY958" fmla="*/ 3273287 h 6375020"/>
              <a:gd name="connsiteX959" fmla="*/ 2001078 w 10827026"/>
              <a:gd name="connsiteY959" fmla="*/ 3445565 h 6375020"/>
              <a:gd name="connsiteX960" fmla="*/ 2160105 w 10827026"/>
              <a:gd name="connsiteY960" fmla="*/ 2822713 h 6375020"/>
              <a:gd name="connsiteX961" fmla="*/ 2186609 w 10827026"/>
              <a:gd name="connsiteY961" fmla="*/ 2610678 h 6375020"/>
              <a:gd name="connsiteX962" fmla="*/ 2213113 w 10827026"/>
              <a:gd name="connsiteY962" fmla="*/ 2464905 h 6375020"/>
              <a:gd name="connsiteX963" fmla="*/ 2120348 w 10827026"/>
              <a:gd name="connsiteY963" fmla="*/ 2729948 h 6375020"/>
              <a:gd name="connsiteX964" fmla="*/ 1563757 w 10827026"/>
              <a:gd name="connsiteY964" fmla="*/ 4280452 h 6375020"/>
              <a:gd name="connsiteX965" fmla="*/ 1722783 w 10827026"/>
              <a:gd name="connsiteY965" fmla="*/ 4015409 h 6375020"/>
              <a:gd name="connsiteX966" fmla="*/ 2464905 w 10827026"/>
              <a:gd name="connsiteY966" fmla="*/ 1921565 h 6375020"/>
              <a:gd name="connsiteX967" fmla="*/ 2676939 w 10827026"/>
              <a:gd name="connsiteY967" fmla="*/ 1219200 h 6375020"/>
              <a:gd name="connsiteX968" fmla="*/ 2756452 w 10827026"/>
              <a:gd name="connsiteY968" fmla="*/ 874644 h 6375020"/>
              <a:gd name="connsiteX969" fmla="*/ 2782957 w 10827026"/>
              <a:gd name="connsiteY969" fmla="*/ 834887 h 6375020"/>
              <a:gd name="connsiteX970" fmla="*/ 2557670 w 10827026"/>
              <a:gd name="connsiteY970" fmla="*/ 1311965 h 6375020"/>
              <a:gd name="connsiteX971" fmla="*/ 2080592 w 10827026"/>
              <a:gd name="connsiteY971" fmla="*/ 2676939 h 6375020"/>
              <a:gd name="connsiteX972" fmla="*/ 1630018 w 10827026"/>
              <a:gd name="connsiteY972" fmla="*/ 4744278 h 6375020"/>
              <a:gd name="connsiteX973" fmla="*/ 1775792 w 10827026"/>
              <a:gd name="connsiteY973" fmla="*/ 4611757 h 6375020"/>
              <a:gd name="connsiteX974" fmla="*/ 2239618 w 10827026"/>
              <a:gd name="connsiteY974" fmla="*/ 3458818 h 6375020"/>
              <a:gd name="connsiteX975" fmla="*/ 2345635 w 10827026"/>
              <a:gd name="connsiteY975" fmla="*/ 3074505 h 6375020"/>
              <a:gd name="connsiteX976" fmla="*/ 2358887 w 10827026"/>
              <a:gd name="connsiteY976" fmla="*/ 3021496 h 6375020"/>
              <a:gd name="connsiteX977" fmla="*/ 1219200 w 10827026"/>
              <a:gd name="connsiteY977" fmla="*/ 5261113 h 6375020"/>
              <a:gd name="connsiteX978" fmla="*/ 1139687 w 10827026"/>
              <a:gd name="connsiteY978" fmla="*/ 5618922 h 6375020"/>
              <a:gd name="connsiteX979" fmla="*/ 1285461 w 10827026"/>
              <a:gd name="connsiteY979" fmla="*/ 5300870 h 6375020"/>
              <a:gd name="connsiteX980" fmla="*/ 1364974 w 10827026"/>
              <a:gd name="connsiteY980" fmla="*/ 4876800 h 6375020"/>
              <a:gd name="connsiteX981" fmla="*/ 1404731 w 10827026"/>
              <a:gd name="connsiteY981" fmla="*/ 4611757 h 6375020"/>
              <a:gd name="connsiteX982" fmla="*/ 1417983 w 10827026"/>
              <a:gd name="connsiteY982" fmla="*/ 4572000 h 6375020"/>
              <a:gd name="connsiteX983" fmla="*/ 887896 w 10827026"/>
              <a:gd name="connsiteY983" fmla="*/ 5367131 h 6375020"/>
              <a:gd name="connsiteX984" fmla="*/ 861392 w 10827026"/>
              <a:gd name="connsiteY984" fmla="*/ 5433391 h 6375020"/>
              <a:gd name="connsiteX985" fmla="*/ 848139 w 10827026"/>
              <a:gd name="connsiteY985" fmla="*/ 5486400 h 6375020"/>
              <a:gd name="connsiteX986" fmla="*/ 834887 w 10827026"/>
              <a:gd name="connsiteY986" fmla="*/ 5526157 h 6375020"/>
              <a:gd name="connsiteX987" fmla="*/ 848139 w 10827026"/>
              <a:gd name="connsiteY987" fmla="*/ 5777948 h 6375020"/>
              <a:gd name="connsiteX988" fmla="*/ 874644 w 10827026"/>
              <a:gd name="connsiteY988" fmla="*/ 5844209 h 6375020"/>
              <a:gd name="connsiteX989" fmla="*/ 887896 w 10827026"/>
              <a:gd name="connsiteY989" fmla="*/ 5883965 h 6375020"/>
              <a:gd name="connsiteX990" fmla="*/ 940905 w 10827026"/>
              <a:gd name="connsiteY990" fmla="*/ 5936974 h 6375020"/>
              <a:gd name="connsiteX991" fmla="*/ 967409 w 10827026"/>
              <a:gd name="connsiteY991" fmla="*/ 5989983 h 6375020"/>
              <a:gd name="connsiteX992" fmla="*/ 1007165 w 10827026"/>
              <a:gd name="connsiteY992" fmla="*/ 6016487 h 6375020"/>
              <a:gd name="connsiteX993" fmla="*/ 1590261 w 10827026"/>
              <a:gd name="connsiteY993" fmla="*/ 5950226 h 6375020"/>
              <a:gd name="connsiteX994" fmla="*/ 2160105 w 10827026"/>
              <a:gd name="connsiteY994" fmla="*/ 5605670 h 6375020"/>
              <a:gd name="connsiteX995" fmla="*/ 3498574 w 10827026"/>
              <a:gd name="connsiteY995" fmla="*/ 4068418 h 6375020"/>
              <a:gd name="connsiteX996" fmla="*/ 3988905 w 10827026"/>
              <a:gd name="connsiteY996" fmla="*/ 3127513 h 6375020"/>
              <a:gd name="connsiteX997" fmla="*/ 4108174 w 10827026"/>
              <a:gd name="connsiteY997" fmla="*/ 2637183 h 6375020"/>
              <a:gd name="connsiteX998" fmla="*/ 4081670 w 10827026"/>
              <a:gd name="connsiteY998" fmla="*/ 2332383 h 6375020"/>
              <a:gd name="connsiteX999" fmla="*/ 2941983 w 10827026"/>
              <a:gd name="connsiteY999" fmla="*/ 2835965 h 6375020"/>
              <a:gd name="connsiteX1000" fmla="*/ 1205948 w 10827026"/>
              <a:gd name="connsiteY1000" fmla="*/ 4890052 h 6375020"/>
              <a:gd name="connsiteX1001" fmla="*/ 1060174 w 10827026"/>
              <a:gd name="connsiteY1001" fmla="*/ 5473148 h 6375020"/>
              <a:gd name="connsiteX1002" fmla="*/ 1285461 w 10827026"/>
              <a:gd name="connsiteY1002" fmla="*/ 5618922 h 6375020"/>
              <a:gd name="connsiteX1003" fmla="*/ 2054087 w 10827026"/>
              <a:gd name="connsiteY1003" fmla="*/ 5353878 h 6375020"/>
              <a:gd name="connsiteX1004" fmla="*/ 3114261 w 10827026"/>
              <a:gd name="connsiteY1004" fmla="*/ 4333461 h 6375020"/>
              <a:gd name="connsiteX1005" fmla="*/ 3670852 w 10827026"/>
              <a:gd name="connsiteY1005" fmla="*/ 3485322 h 6375020"/>
              <a:gd name="connsiteX1006" fmla="*/ 3843131 w 10827026"/>
              <a:gd name="connsiteY1006" fmla="*/ 2981739 h 6375020"/>
              <a:gd name="connsiteX1007" fmla="*/ 3551583 w 10827026"/>
              <a:gd name="connsiteY1007" fmla="*/ 3498574 h 6375020"/>
              <a:gd name="connsiteX1008" fmla="*/ 3127513 w 10827026"/>
              <a:gd name="connsiteY1008" fmla="*/ 4426226 h 6375020"/>
              <a:gd name="connsiteX1009" fmla="*/ 3313044 w 10827026"/>
              <a:gd name="connsiteY1009" fmla="*/ 4651513 h 6375020"/>
              <a:gd name="connsiteX1010" fmla="*/ 4359965 w 10827026"/>
              <a:gd name="connsiteY1010" fmla="*/ 2743200 h 6375020"/>
              <a:gd name="connsiteX1011" fmla="*/ 4373218 w 10827026"/>
              <a:gd name="connsiteY1011" fmla="*/ 2398644 h 6375020"/>
              <a:gd name="connsiteX1012" fmla="*/ 4306957 w 10827026"/>
              <a:gd name="connsiteY1012" fmla="*/ 2266122 h 6375020"/>
              <a:gd name="connsiteX1013" fmla="*/ 3856383 w 10827026"/>
              <a:gd name="connsiteY1013" fmla="*/ 2464905 h 6375020"/>
              <a:gd name="connsiteX1014" fmla="*/ 2425148 w 10827026"/>
              <a:gd name="connsiteY1014" fmla="*/ 4545496 h 6375020"/>
              <a:gd name="connsiteX1015" fmla="*/ 2332383 w 10827026"/>
              <a:gd name="connsiteY1015" fmla="*/ 5102087 h 6375020"/>
              <a:gd name="connsiteX1016" fmla="*/ 3101009 w 10827026"/>
              <a:gd name="connsiteY1016" fmla="*/ 4731026 h 6375020"/>
              <a:gd name="connsiteX1017" fmla="*/ 4333461 w 10827026"/>
              <a:gd name="connsiteY1017" fmla="*/ 2358887 h 6375020"/>
              <a:gd name="connsiteX1018" fmla="*/ 4041913 w 10827026"/>
              <a:gd name="connsiteY1018" fmla="*/ 2027583 h 6375020"/>
              <a:gd name="connsiteX1019" fmla="*/ 3167270 w 10827026"/>
              <a:gd name="connsiteY1019" fmla="*/ 4081670 h 6375020"/>
              <a:gd name="connsiteX1020" fmla="*/ 3127513 w 10827026"/>
              <a:gd name="connsiteY1020" fmla="*/ 4956313 h 6375020"/>
              <a:gd name="connsiteX1021" fmla="*/ 3538331 w 10827026"/>
              <a:gd name="connsiteY1021" fmla="*/ 4996070 h 6375020"/>
              <a:gd name="connsiteX1022" fmla="*/ 5075583 w 10827026"/>
              <a:gd name="connsiteY1022" fmla="*/ 3935896 h 6375020"/>
              <a:gd name="connsiteX1023" fmla="*/ 6493565 w 10827026"/>
              <a:gd name="connsiteY1023" fmla="*/ 1073426 h 6375020"/>
              <a:gd name="connsiteX1024" fmla="*/ 6453809 w 10827026"/>
              <a:gd name="connsiteY1024" fmla="*/ 530087 h 6375020"/>
              <a:gd name="connsiteX1025" fmla="*/ 5923722 w 10827026"/>
              <a:gd name="connsiteY1025" fmla="*/ 371061 h 6375020"/>
              <a:gd name="connsiteX1026" fmla="*/ 5035826 w 10827026"/>
              <a:gd name="connsiteY1026" fmla="*/ 715618 h 6375020"/>
              <a:gd name="connsiteX1027" fmla="*/ 3207026 w 10827026"/>
              <a:gd name="connsiteY1027" fmla="*/ 3140765 h 6375020"/>
              <a:gd name="connsiteX1028" fmla="*/ 3127513 w 10827026"/>
              <a:gd name="connsiteY1028" fmla="*/ 3856383 h 6375020"/>
              <a:gd name="connsiteX1029" fmla="*/ 3366052 w 10827026"/>
              <a:gd name="connsiteY1029" fmla="*/ 3909391 h 6375020"/>
              <a:gd name="connsiteX1030" fmla="*/ 4108174 w 10827026"/>
              <a:gd name="connsiteY1030" fmla="*/ 3432313 h 6375020"/>
              <a:gd name="connsiteX1031" fmla="*/ 4465983 w 10827026"/>
              <a:gd name="connsiteY1031" fmla="*/ 2544418 h 6375020"/>
              <a:gd name="connsiteX1032" fmla="*/ 4346713 w 10827026"/>
              <a:gd name="connsiteY1032" fmla="*/ 2491409 h 6375020"/>
              <a:gd name="connsiteX1033" fmla="*/ 3776870 w 10827026"/>
              <a:gd name="connsiteY1033" fmla="*/ 2597426 h 6375020"/>
              <a:gd name="connsiteX1034" fmla="*/ 2504661 w 10827026"/>
              <a:gd name="connsiteY1034" fmla="*/ 3710609 h 6375020"/>
              <a:gd name="connsiteX1035" fmla="*/ 2478157 w 10827026"/>
              <a:gd name="connsiteY1035" fmla="*/ 3869635 h 6375020"/>
              <a:gd name="connsiteX1036" fmla="*/ 3087757 w 10827026"/>
              <a:gd name="connsiteY1036" fmla="*/ 3167270 h 6375020"/>
              <a:gd name="connsiteX1037" fmla="*/ 3140765 w 10827026"/>
              <a:gd name="connsiteY1037" fmla="*/ 2875722 h 6375020"/>
              <a:gd name="connsiteX1038" fmla="*/ 2504661 w 10827026"/>
              <a:gd name="connsiteY1038" fmla="*/ 2610678 h 6375020"/>
              <a:gd name="connsiteX1039" fmla="*/ 2173357 w 10827026"/>
              <a:gd name="connsiteY1039" fmla="*/ 2703444 h 6375020"/>
              <a:gd name="connsiteX1040" fmla="*/ 2133600 w 10827026"/>
              <a:gd name="connsiteY1040" fmla="*/ 2835965 h 6375020"/>
              <a:gd name="connsiteX1041" fmla="*/ 3498574 w 10827026"/>
              <a:gd name="connsiteY1041" fmla="*/ 2186609 h 6375020"/>
              <a:gd name="connsiteX1042" fmla="*/ 3922644 w 10827026"/>
              <a:gd name="connsiteY1042" fmla="*/ 1842052 h 6375020"/>
              <a:gd name="connsiteX1043" fmla="*/ 4161183 w 10827026"/>
              <a:gd name="connsiteY1043" fmla="*/ 1457739 h 6375020"/>
              <a:gd name="connsiteX1044" fmla="*/ 4187687 w 10827026"/>
              <a:gd name="connsiteY1044" fmla="*/ 1391478 h 6375020"/>
              <a:gd name="connsiteX1045" fmla="*/ 3273287 w 10827026"/>
              <a:gd name="connsiteY1045" fmla="*/ 1722783 h 6375020"/>
              <a:gd name="connsiteX1046" fmla="*/ 3008244 w 10827026"/>
              <a:gd name="connsiteY1046" fmla="*/ 2040835 h 6375020"/>
              <a:gd name="connsiteX1047" fmla="*/ 3140765 w 10827026"/>
              <a:gd name="connsiteY1047" fmla="*/ 2160105 h 6375020"/>
              <a:gd name="connsiteX1048" fmla="*/ 3564835 w 10827026"/>
              <a:gd name="connsiteY1048" fmla="*/ 1987826 h 6375020"/>
              <a:gd name="connsiteX1049" fmla="*/ 3710609 w 10827026"/>
              <a:gd name="connsiteY1049" fmla="*/ 1775791 h 6375020"/>
              <a:gd name="connsiteX1050" fmla="*/ 2902226 w 10827026"/>
              <a:gd name="connsiteY1050" fmla="*/ 1616765 h 6375020"/>
              <a:gd name="connsiteX1051" fmla="*/ 2531165 w 10827026"/>
              <a:gd name="connsiteY1051" fmla="*/ 1855305 h 6375020"/>
              <a:gd name="connsiteX1052" fmla="*/ 2756452 w 10827026"/>
              <a:gd name="connsiteY1052" fmla="*/ 2040835 h 6375020"/>
              <a:gd name="connsiteX1053" fmla="*/ 4399722 w 10827026"/>
              <a:gd name="connsiteY1053" fmla="*/ 834887 h 6375020"/>
              <a:gd name="connsiteX1054" fmla="*/ 4479235 w 10827026"/>
              <a:gd name="connsiteY1054" fmla="*/ 596348 h 6375020"/>
              <a:gd name="connsiteX1055" fmla="*/ 4426226 w 10827026"/>
              <a:gd name="connsiteY1055" fmla="*/ 649357 h 6375020"/>
              <a:gd name="connsiteX1056" fmla="*/ 4320209 w 10827026"/>
              <a:gd name="connsiteY1056" fmla="*/ 914400 h 6375020"/>
              <a:gd name="connsiteX1057" fmla="*/ 4359965 w 10827026"/>
              <a:gd name="connsiteY1057" fmla="*/ 1073426 h 6375020"/>
              <a:gd name="connsiteX1058" fmla="*/ 3962400 w 10827026"/>
              <a:gd name="connsiteY1058" fmla="*/ 1431235 h 6375020"/>
              <a:gd name="connsiteX1059" fmla="*/ 4200939 w 10827026"/>
              <a:gd name="connsiteY1059" fmla="*/ 1431235 h 6375020"/>
              <a:gd name="connsiteX1060" fmla="*/ 4585252 w 10827026"/>
              <a:gd name="connsiteY1060" fmla="*/ 1152939 h 6375020"/>
              <a:gd name="connsiteX1061" fmla="*/ 4465983 w 10827026"/>
              <a:gd name="connsiteY1061" fmla="*/ 1139687 h 6375020"/>
              <a:gd name="connsiteX1062" fmla="*/ 4108174 w 10827026"/>
              <a:gd name="connsiteY1062" fmla="*/ 1457739 h 6375020"/>
              <a:gd name="connsiteX1063" fmla="*/ 4293705 w 10827026"/>
              <a:gd name="connsiteY1063" fmla="*/ 1497496 h 6375020"/>
              <a:gd name="connsiteX1064" fmla="*/ 5314122 w 10827026"/>
              <a:gd name="connsiteY1064" fmla="*/ 1060174 h 6375020"/>
              <a:gd name="connsiteX1065" fmla="*/ 5009322 w 10827026"/>
              <a:gd name="connsiteY1065" fmla="*/ 1166191 h 6375020"/>
              <a:gd name="connsiteX1066" fmla="*/ 4744278 w 10827026"/>
              <a:gd name="connsiteY1066" fmla="*/ 1577009 h 6375020"/>
              <a:gd name="connsiteX1067" fmla="*/ 4797287 w 10827026"/>
              <a:gd name="connsiteY1067" fmla="*/ 1616765 h 6375020"/>
              <a:gd name="connsiteX1068" fmla="*/ 5552661 w 10827026"/>
              <a:gd name="connsiteY1068" fmla="*/ 1338470 h 6375020"/>
              <a:gd name="connsiteX1069" fmla="*/ 5618922 w 10827026"/>
              <a:gd name="connsiteY1069" fmla="*/ 1232452 h 6375020"/>
              <a:gd name="connsiteX1070" fmla="*/ 5208105 w 10827026"/>
              <a:gd name="connsiteY1070" fmla="*/ 1192696 h 6375020"/>
              <a:gd name="connsiteX1071" fmla="*/ 4625009 w 10827026"/>
              <a:gd name="connsiteY1071" fmla="*/ 1417983 h 6375020"/>
              <a:gd name="connsiteX1072" fmla="*/ 4505739 w 10827026"/>
              <a:gd name="connsiteY1072" fmla="*/ 1563757 h 6375020"/>
              <a:gd name="connsiteX1073" fmla="*/ 4717774 w 10827026"/>
              <a:gd name="connsiteY1073" fmla="*/ 1510748 h 6375020"/>
              <a:gd name="connsiteX1074" fmla="*/ 4996070 w 10827026"/>
              <a:gd name="connsiteY1074" fmla="*/ 1285461 h 6375020"/>
              <a:gd name="connsiteX1075" fmla="*/ 5022574 w 10827026"/>
              <a:gd name="connsiteY1075" fmla="*/ 1179444 h 6375020"/>
              <a:gd name="connsiteX1076" fmla="*/ 4956313 w 10827026"/>
              <a:gd name="connsiteY1076" fmla="*/ 1152939 h 6375020"/>
              <a:gd name="connsiteX1077" fmla="*/ 4651513 w 10827026"/>
              <a:gd name="connsiteY1077" fmla="*/ 1192696 h 6375020"/>
              <a:gd name="connsiteX1078" fmla="*/ 4572000 w 10827026"/>
              <a:gd name="connsiteY1078" fmla="*/ 1245705 h 6375020"/>
              <a:gd name="connsiteX1079" fmla="*/ 5950226 w 10827026"/>
              <a:gd name="connsiteY1079" fmla="*/ 1232452 h 6375020"/>
              <a:gd name="connsiteX1080" fmla="*/ 6427305 w 10827026"/>
              <a:gd name="connsiteY1080" fmla="*/ 1258957 h 6375020"/>
              <a:gd name="connsiteX1081" fmla="*/ 6467061 w 10827026"/>
              <a:gd name="connsiteY1081" fmla="*/ 1272209 h 6375020"/>
              <a:gd name="connsiteX1082" fmla="*/ 6175513 w 10827026"/>
              <a:gd name="connsiteY1082" fmla="*/ 1444487 h 6375020"/>
              <a:gd name="connsiteX1083" fmla="*/ 4359965 w 10827026"/>
              <a:gd name="connsiteY1083" fmla="*/ 2014331 h 6375020"/>
              <a:gd name="connsiteX1084" fmla="*/ 4572000 w 10827026"/>
              <a:gd name="connsiteY1084" fmla="*/ 2067339 h 6375020"/>
              <a:gd name="connsiteX1085" fmla="*/ 4996070 w 10827026"/>
              <a:gd name="connsiteY1085" fmla="*/ 1974574 h 6375020"/>
              <a:gd name="connsiteX1086" fmla="*/ 5420139 w 10827026"/>
              <a:gd name="connsiteY1086" fmla="*/ 1908313 h 6375020"/>
              <a:gd name="connsiteX1087" fmla="*/ 5353878 w 10827026"/>
              <a:gd name="connsiteY1087" fmla="*/ 1895061 h 6375020"/>
              <a:gd name="connsiteX1088" fmla="*/ 3829878 w 10827026"/>
              <a:gd name="connsiteY1088" fmla="*/ 2213113 h 6375020"/>
              <a:gd name="connsiteX1089" fmla="*/ 3670852 w 10827026"/>
              <a:gd name="connsiteY1089" fmla="*/ 2332383 h 6375020"/>
              <a:gd name="connsiteX1090" fmla="*/ 3750365 w 10827026"/>
              <a:gd name="connsiteY1090" fmla="*/ 2345635 h 6375020"/>
              <a:gd name="connsiteX1091" fmla="*/ 6175513 w 10827026"/>
              <a:gd name="connsiteY1091" fmla="*/ 1351722 h 6375020"/>
              <a:gd name="connsiteX1092" fmla="*/ 6480313 w 10827026"/>
              <a:gd name="connsiteY1092" fmla="*/ 1219200 h 6375020"/>
              <a:gd name="connsiteX1093" fmla="*/ 6453809 w 10827026"/>
              <a:gd name="connsiteY1093" fmla="*/ 1457739 h 6375020"/>
              <a:gd name="connsiteX1094" fmla="*/ 5844209 w 10827026"/>
              <a:gd name="connsiteY1094" fmla="*/ 2411896 h 6375020"/>
              <a:gd name="connsiteX1095" fmla="*/ 5287618 w 10827026"/>
              <a:gd name="connsiteY1095" fmla="*/ 3048000 h 6375020"/>
              <a:gd name="connsiteX1096" fmla="*/ 5181600 w 10827026"/>
              <a:gd name="connsiteY1096" fmla="*/ 3193774 h 6375020"/>
              <a:gd name="connsiteX1097" fmla="*/ 7169426 w 10827026"/>
              <a:gd name="connsiteY1097" fmla="*/ 2332383 h 6375020"/>
              <a:gd name="connsiteX1098" fmla="*/ 7991061 w 10827026"/>
              <a:gd name="connsiteY1098" fmla="*/ 1842052 h 6375020"/>
              <a:gd name="connsiteX1099" fmla="*/ 7633252 w 10827026"/>
              <a:gd name="connsiteY1099" fmla="*/ 2120348 h 6375020"/>
              <a:gd name="connsiteX1100" fmla="*/ 6321287 w 10827026"/>
              <a:gd name="connsiteY1100" fmla="*/ 3326296 h 6375020"/>
              <a:gd name="connsiteX1101" fmla="*/ 6533322 w 10827026"/>
              <a:gd name="connsiteY1101" fmla="*/ 3326296 h 6375020"/>
              <a:gd name="connsiteX1102" fmla="*/ 8203096 w 10827026"/>
              <a:gd name="connsiteY1102" fmla="*/ 2160105 h 6375020"/>
              <a:gd name="connsiteX1103" fmla="*/ 8428383 w 10827026"/>
              <a:gd name="connsiteY1103" fmla="*/ 1669774 h 6375020"/>
              <a:gd name="connsiteX1104" fmla="*/ 8348870 w 10827026"/>
              <a:gd name="connsiteY1104" fmla="*/ 1497496 h 6375020"/>
              <a:gd name="connsiteX1105" fmla="*/ 7633252 w 10827026"/>
              <a:gd name="connsiteY1105" fmla="*/ 1457739 h 6375020"/>
              <a:gd name="connsiteX1106" fmla="*/ 5910470 w 10827026"/>
              <a:gd name="connsiteY1106" fmla="*/ 2067339 h 6375020"/>
              <a:gd name="connsiteX1107" fmla="*/ 5539409 w 10827026"/>
              <a:gd name="connsiteY1107" fmla="*/ 2584174 h 6375020"/>
              <a:gd name="connsiteX1108" fmla="*/ 6149009 w 10827026"/>
              <a:gd name="connsiteY1108" fmla="*/ 2438400 h 6375020"/>
              <a:gd name="connsiteX1109" fmla="*/ 6957392 w 10827026"/>
              <a:gd name="connsiteY1109" fmla="*/ 1842052 h 6375020"/>
              <a:gd name="connsiteX1110" fmla="*/ 7050157 w 10827026"/>
              <a:gd name="connsiteY1110" fmla="*/ 1683026 h 6375020"/>
              <a:gd name="connsiteX1111" fmla="*/ 6016487 w 10827026"/>
              <a:gd name="connsiteY1111" fmla="*/ 2054087 h 6375020"/>
              <a:gd name="connsiteX1112" fmla="*/ 6467061 w 10827026"/>
              <a:gd name="connsiteY1112" fmla="*/ 1802296 h 6375020"/>
              <a:gd name="connsiteX1113" fmla="*/ 7089913 w 10827026"/>
              <a:gd name="connsiteY1113" fmla="*/ 1192696 h 6375020"/>
              <a:gd name="connsiteX1114" fmla="*/ 6970644 w 10827026"/>
              <a:gd name="connsiteY1114" fmla="*/ 993913 h 6375020"/>
              <a:gd name="connsiteX1115" fmla="*/ 6281531 w 10827026"/>
              <a:gd name="connsiteY1115" fmla="*/ 1815548 h 6375020"/>
              <a:gd name="connsiteX1116" fmla="*/ 6202018 w 10827026"/>
              <a:gd name="connsiteY1116" fmla="*/ 2080591 h 6375020"/>
              <a:gd name="connsiteX1117" fmla="*/ 6440557 w 10827026"/>
              <a:gd name="connsiteY1117" fmla="*/ 1828800 h 6375020"/>
              <a:gd name="connsiteX1118" fmla="*/ 6533322 w 10827026"/>
              <a:gd name="connsiteY1118" fmla="*/ 1696278 h 6375020"/>
              <a:gd name="connsiteX1119" fmla="*/ 5963478 w 10827026"/>
              <a:gd name="connsiteY1119" fmla="*/ 2411896 h 6375020"/>
              <a:gd name="connsiteX1120" fmla="*/ 5830957 w 10827026"/>
              <a:gd name="connsiteY1120" fmla="*/ 2756452 h 6375020"/>
              <a:gd name="connsiteX1121" fmla="*/ 6281531 w 10827026"/>
              <a:gd name="connsiteY1121" fmla="*/ 2875722 h 6375020"/>
              <a:gd name="connsiteX1122" fmla="*/ 7646505 w 10827026"/>
              <a:gd name="connsiteY1122" fmla="*/ 2107096 h 6375020"/>
              <a:gd name="connsiteX1123" fmla="*/ 8070574 w 10827026"/>
              <a:gd name="connsiteY1123" fmla="*/ 1669774 h 6375020"/>
              <a:gd name="connsiteX1124" fmla="*/ 8136835 w 10827026"/>
              <a:gd name="connsiteY1124" fmla="*/ 1497496 h 6375020"/>
              <a:gd name="connsiteX1125" fmla="*/ 6506818 w 10827026"/>
              <a:gd name="connsiteY1125" fmla="*/ 3896139 h 6375020"/>
              <a:gd name="connsiteX1126" fmla="*/ 6718852 w 10827026"/>
              <a:gd name="connsiteY1126" fmla="*/ 3869635 h 6375020"/>
              <a:gd name="connsiteX1127" fmla="*/ 7288696 w 10827026"/>
              <a:gd name="connsiteY1127" fmla="*/ 3246783 h 6375020"/>
              <a:gd name="connsiteX1128" fmla="*/ 7659757 w 10827026"/>
              <a:gd name="connsiteY1128" fmla="*/ 2650435 h 6375020"/>
              <a:gd name="connsiteX1129" fmla="*/ 7712765 w 10827026"/>
              <a:gd name="connsiteY1129" fmla="*/ 2504661 h 6375020"/>
              <a:gd name="connsiteX1130" fmla="*/ 7368209 w 10827026"/>
              <a:gd name="connsiteY1130" fmla="*/ 3074505 h 6375020"/>
              <a:gd name="connsiteX1131" fmla="*/ 7010400 w 10827026"/>
              <a:gd name="connsiteY1131" fmla="*/ 3896139 h 6375020"/>
              <a:gd name="connsiteX1132" fmla="*/ 6983896 w 10827026"/>
              <a:gd name="connsiteY1132" fmla="*/ 4094922 h 6375020"/>
              <a:gd name="connsiteX1133" fmla="*/ 7063409 w 10827026"/>
              <a:gd name="connsiteY1133" fmla="*/ 4108174 h 6375020"/>
              <a:gd name="connsiteX1134" fmla="*/ 8004313 w 10827026"/>
              <a:gd name="connsiteY1134" fmla="*/ 3458818 h 6375020"/>
              <a:gd name="connsiteX1135" fmla="*/ 8706678 w 10827026"/>
              <a:gd name="connsiteY1135" fmla="*/ 2729948 h 6375020"/>
              <a:gd name="connsiteX1136" fmla="*/ 9064487 w 10827026"/>
              <a:gd name="connsiteY1136" fmla="*/ 2186609 h 6375020"/>
              <a:gd name="connsiteX1137" fmla="*/ 9117496 w 10827026"/>
              <a:gd name="connsiteY1137" fmla="*/ 2027583 h 6375020"/>
              <a:gd name="connsiteX1138" fmla="*/ 8918713 w 10827026"/>
              <a:gd name="connsiteY1138" fmla="*/ 2425148 h 6375020"/>
              <a:gd name="connsiteX1139" fmla="*/ 8454887 w 10827026"/>
              <a:gd name="connsiteY1139" fmla="*/ 3220278 h 6375020"/>
              <a:gd name="connsiteX1140" fmla="*/ 7752522 w 10827026"/>
              <a:gd name="connsiteY1140" fmla="*/ 4611757 h 6375020"/>
              <a:gd name="connsiteX1141" fmla="*/ 7620000 w 10827026"/>
              <a:gd name="connsiteY1141" fmla="*/ 5141844 h 6375020"/>
              <a:gd name="connsiteX1142" fmla="*/ 7712765 w 10827026"/>
              <a:gd name="connsiteY1142" fmla="*/ 4982818 h 6375020"/>
              <a:gd name="connsiteX1143" fmla="*/ 8362122 w 10827026"/>
              <a:gd name="connsiteY1143" fmla="*/ 4081670 h 6375020"/>
              <a:gd name="connsiteX1144" fmla="*/ 8931965 w 10827026"/>
              <a:gd name="connsiteY1144" fmla="*/ 2928731 h 6375020"/>
              <a:gd name="connsiteX1145" fmla="*/ 9130748 w 10827026"/>
              <a:gd name="connsiteY1145" fmla="*/ 2319131 h 6375020"/>
              <a:gd name="connsiteX1146" fmla="*/ 9157252 w 10827026"/>
              <a:gd name="connsiteY1146" fmla="*/ 2199861 h 6375020"/>
              <a:gd name="connsiteX1147" fmla="*/ 9064487 w 10827026"/>
              <a:gd name="connsiteY1147" fmla="*/ 2305878 h 6375020"/>
              <a:gd name="connsiteX1148" fmla="*/ 8547652 w 10827026"/>
              <a:gd name="connsiteY1148" fmla="*/ 3048000 h 6375020"/>
              <a:gd name="connsiteX1149" fmla="*/ 7951305 w 10827026"/>
              <a:gd name="connsiteY1149" fmla="*/ 4121426 h 6375020"/>
              <a:gd name="connsiteX1150" fmla="*/ 7779026 w 10827026"/>
              <a:gd name="connsiteY1150" fmla="*/ 4492487 h 6375020"/>
              <a:gd name="connsiteX1151" fmla="*/ 7832035 w 10827026"/>
              <a:gd name="connsiteY1151" fmla="*/ 4306957 h 6375020"/>
              <a:gd name="connsiteX1152" fmla="*/ 8256105 w 10827026"/>
              <a:gd name="connsiteY1152" fmla="*/ 3445565 h 6375020"/>
              <a:gd name="connsiteX1153" fmla="*/ 8507896 w 10827026"/>
              <a:gd name="connsiteY1153" fmla="*/ 2809461 h 6375020"/>
              <a:gd name="connsiteX1154" fmla="*/ 8521148 w 10827026"/>
              <a:gd name="connsiteY1154" fmla="*/ 2610678 h 6375020"/>
              <a:gd name="connsiteX1155" fmla="*/ 8415131 w 10827026"/>
              <a:gd name="connsiteY1155" fmla="*/ 2623931 h 6375020"/>
              <a:gd name="connsiteX1156" fmla="*/ 7871792 w 10827026"/>
              <a:gd name="connsiteY1156" fmla="*/ 3246783 h 6375020"/>
              <a:gd name="connsiteX1157" fmla="*/ 7354957 w 10827026"/>
              <a:gd name="connsiteY1157" fmla="*/ 3975652 h 6375020"/>
              <a:gd name="connsiteX1158" fmla="*/ 7566992 w 10827026"/>
              <a:gd name="connsiteY1158" fmla="*/ 3975652 h 6375020"/>
              <a:gd name="connsiteX1159" fmla="*/ 8878957 w 10827026"/>
              <a:gd name="connsiteY1159" fmla="*/ 2160105 h 6375020"/>
              <a:gd name="connsiteX1160" fmla="*/ 9011478 w 10827026"/>
              <a:gd name="connsiteY1160" fmla="*/ 1881809 h 6375020"/>
              <a:gd name="connsiteX1161" fmla="*/ 8931965 w 10827026"/>
              <a:gd name="connsiteY1161" fmla="*/ 2001078 h 6375020"/>
              <a:gd name="connsiteX1162" fmla="*/ 8044070 w 10827026"/>
              <a:gd name="connsiteY1162" fmla="*/ 3644348 h 6375020"/>
              <a:gd name="connsiteX1163" fmla="*/ 7977809 w 10827026"/>
              <a:gd name="connsiteY1163" fmla="*/ 3816626 h 6375020"/>
              <a:gd name="connsiteX1164" fmla="*/ 8176592 w 10827026"/>
              <a:gd name="connsiteY1164" fmla="*/ 3578087 h 6375020"/>
              <a:gd name="connsiteX1165" fmla="*/ 9117496 w 10827026"/>
              <a:gd name="connsiteY1165" fmla="*/ 2040835 h 6375020"/>
              <a:gd name="connsiteX1166" fmla="*/ 8852452 w 10827026"/>
              <a:gd name="connsiteY1166" fmla="*/ 2743200 h 6375020"/>
              <a:gd name="connsiteX1167" fmla="*/ 8441635 w 10827026"/>
              <a:gd name="connsiteY1167" fmla="*/ 3631096 h 6375020"/>
              <a:gd name="connsiteX1168" fmla="*/ 8322365 w 10827026"/>
              <a:gd name="connsiteY1168" fmla="*/ 3922644 h 6375020"/>
              <a:gd name="connsiteX1169" fmla="*/ 9130748 w 10827026"/>
              <a:gd name="connsiteY1169" fmla="*/ 2796209 h 6375020"/>
              <a:gd name="connsiteX1170" fmla="*/ 9700592 w 10827026"/>
              <a:gd name="connsiteY1170" fmla="*/ 1815548 h 6375020"/>
              <a:gd name="connsiteX1171" fmla="*/ 8945218 w 10827026"/>
              <a:gd name="connsiteY1171" fmla="*/ 3578087 h 6375020"/>
              <a:gd name="connsiteX1172" fmla="*/ 8852452 w 10827026"/>
              <a:gd name="connsiteY1172" fmla="*/ 3776870 h 6375020"/>
              <a:gd name="connsiteX1173" fmla="*/ 9647583 w 10827026"/>
              <a:gd name="connsiteY1173" fmla="*/ 1881809 h 6375020"/>
              <a:gd name="connsiteX1174" fmla="*/ 9819861 w 10827026"/>
              <a:gd name="connsiteY1174" fmla="*/ 1391478 h 6375020"/>
              <a:gd name="connsiteX1175" fmla="*/ 9833113 w 10827026"/>
              <a:gd name="connsiteY1175" fmla="*/ 1338470 h 6375020"/>
              <a:gd name="connsiteX1176" fmla="*/ 9713844 w 10827026"/>
              <a:gd name="connsiteY1176" fmla="*/ 1457739 h 6375020"/>
              <a:gd name="connsiteX1177" fmla="*/ 9197009 w 10827026"/>
              <a:gd name="connsiteY1177" fmla="*/ 2120348 h 6375020"/>
              <a:gd name="connsiteX1178" fmla="*/ 8878957 w 10827026"/>
              <a:gd name="connsiteY1178" fmla="*/ 2610678 h 6375020"/>
              <a:gd name="connsiteX1179" fmla="*/ 9130748 w 10827026"/>
              <a:gd name="connsiteY1179" fmla="*/ 2120348 h 6375020"/>
              <a:gd name="connsiteX1180" fmla="*/ 9409044 w 10827026"/>
              <a:gd name="connsiteY1180" fmla="*/ 1417983 h 6375020"/>
              <a:gd name="connsiteX1181" fmla="*/ 9382539 w 10827026"/>
              <a:gd name="connsiteY1181" fmla="*/ 1497496 h 6375020"/>
              <a:gd name="connsiteX1182" fmla="*/ 9011478 w 10827026"/>
              <a:gd name="connsiteY1182" fmla="*/ 2173357 h 6375020"/>
              <a:gd name="connsiteX1183" fmla="*/ 8865705 w 10827026"/>
              <a:gd name="connsiteY1183" fmla="*/ 2491409 h 6375020"/>
              <a:gd name="connsiteX1184" fmla="*/ 9130748 w 10827026"/>
              <a:gd name="connsiteY1184" fmla="*/ 1987826 h 6375020"/>
              <a:gd name="connsiteX1185" fmla="*/ 9303026 w 10827026"/>
              <a:gd name="connsiteY1185" fmla="*/ 1603513 h 6375020"/>
              <a:gd name="connsiteX1186" fmla="*/ 9037983 w 10827026"/>
              <a:gd name="connsiteY1186" fmla="*/ 2186609 h 6375020"/>
              <a:gd name="connsiteX1187" fmla="*/ 9064487 w 10827026"/>
              <a:gd name="connsiteY1187" fmla="*/ 2133600 h 6375020"/>
              <a:gd name="connsiteX1188" fmla="*/ 9197009 w 10827026"/>
              <a:gd name="connsiteY1188" fmla="*/ 1921565 h 6375020"/>
              <a:gd name="connsiteX1189" fmla="*/ 9130748 w 10827026"/>
              <a:gd name="connsiteY1189" fmla="*/ 2133600 h 6375020"/>
              <a:gd name="connsiteX1190" fmla="*/ 9197009 w 10827026"/>
              <a:gd name="connsiteY1190" fmla="*/ 2239618 h 6375020"/>
              <a:gd name="connsiteX1191" fmla="*/ 9223513 w 10827026"/>
              <a:gd name="connsiteY1191" fmla="*/ 2199861 h 6375020"/>
              <a:gd name="connsiteX1192" fmla="*/ 8998226 w 10827026"/>
              <a:gd name="connsiteY1192" fmla="*/ 3167270 h 6375020"/>
              <a:gd name="connsiteX1193" fmla="*/ 8971722 w 10827026"/>
              <a:gd name="connsiteY1193" fmla="*/ 3326296 h 6375020"/>
              <a:gd name="connsiteX1194" fmla="*/ 9051235 w 10827026"/>
              <a:gd name="connsiteY1194" fmla="*/ 3246783 h 6375020"/>
              <a:gd name="connsiteX1195" fmla="*/ 9594574 w 10827026"/>
              <a:gd name="connsiteY1195" fmla="*/ 2120348 h 6375020"/>
              <a:gd name="connsiteX1196" fmla="*/ 9674087 w 10827026"/>
              <a:gd name="connsiteY1196" fmla="*/ 1974574 h 6375020"/>
              <a:gd name="connsiteX1197" fmla="*/ 9263270 w 10827026"/>
              <a:gd name="connsiteY1197" fmla="*/ 2955235 h 6375020"/>
              <a:gd name="connsiteX1198" fmla="*/ 9197009 w 10827026"/>
              <a:gd name="connsiteY1198" fmla="*/ 3114261 h 6375020"/>
              <a:gd name="connsiteX1199" fmla="*/ 9766852 w 10827026"/>
              <a:gd name="connsiteY1199" fmla="*/ 1709531 h 6375020"/>
              <a:gd name="connsiteX1200" fmla="*/ 9952383 w 10827026"/>
              <a:gd name="connsiteY1200" fmla="*/ 1020418 h 6375020"/>
              <a:gd name="connsiteX1201" fmla="*/ 9766852 w 10827026"/>
              <a:gd name="connsiteY1201" fmla="*/ 1470991 h 6375020"/>
              <a:gd name="connsiteX1202" fmla="*/ 9382539 w 10827026"/>
              <a:gd name="connsiteY1202" fmla="*/ 2425148 h 6375020"/>
              <a:gd name="connsiteX1203" fmla="*/ 9316278 w 10827026"/>
              <a:gd name="connsiteY1203" fmla="*/ 2637183 h 6375020"/>
              <a:gd name="connsiteX1204" fmla="*/ 9541565 w 10827026"/>
              <a:gd name="connsiteY1204" fmla="*/ 2107096 h 6375020"/>
              <a:gd name="connsiteX1205" fmla="*/ 9780105 w 10827026"/>
              <a:gd name="connsiteY1205" fmla="*/ 1378226 h 6375020"/>
              <a:gd name="connsiteX1206" fmla="*/ 9806609 w 10827026"/>
              <a:gd name="connsiteY1206" fmla="*/ 1338470 h 6375020"/>
              <a:gd name="connsiteX1207" fmla="*/ 9753600 w 10827026"/>
              <a:gd name="connsiteY1207" fmla="*/ 1497496 h 6375020"/>
              <a:gd name="connsiteX1208" fmla="*/ 9528313 w 10827026"/>
              <a:gd name="connsiteY1208" fmla="*/ 2054087 h 6375020"/>
              <a:gd name="connsiteX1209" fmla="*/ 9223513 w 10827026"/>
              <a:gd name="connsiteY1209" fmla="*/ 2981739 h 6375020"/>
              <a:gd name="connsiteX1210" fmla="*/ 9197009 w 10827026"/>
              <a:gd name="connsiteY1210" fmla="*/ 3114261 h 6375020"/>
              <a:gd name="connsiteX1211" fmla="*/ 9303026 w 10827026"/>
              <a:gd name="connsiteY1211" fmla="*/ 2902226 h 6375020"/>
              <a:gd name="connsiteX1212" fmla="*/ 9621078 w 10827026"/>
              <a:gd name="connsiteY1212" fmla="*/ 2358887 h 6375020"/>
              <a:gd name="connsiteX1213" fmla="*/ 9488557 w 10827026"/>
              <a:gd name="connsiteY1213" fmla="*/ 4028661 h 6375020"/>
              <a:gd name="connsiteX1214" fmla="*/ 9236765 w 10827026"/>
              <a:gd name="connsiteY1214" fmla="*/ 4625009 h 6375020"/>
              <a:gd name="connsiteX1215" fmla="*/ 9554818 w 10827026"/>
              <a:gd name="connsiteY1215" fmla="*/ 3962400 h 6375020"/>
              <a:gd name="connsiteX1216" fmla="*/ 9740348 w 10827026"/>
              <a:gd name="connsiteY1216" fmla="*/ 3869635 h 6375020"/>
              <a:gd name="connsiteX1217" fmla="*/ 9859618 w 10827026"/>
              <a:gd name="connsiteY1217" fmla="*/ 3909391 h 6375020"/>
              <a:gd name="connsiteX1218" fmla="*/ 9581322 w 10827026"/>
              <a:gd name="connsiteY1218" fmla="*/ 4280452 h 6375020"/>
              <a:gd name="connsiteX1219" fmla="*/ 8799444 w 10827026"/>
              <a:gd name="connsiteY1219" fmla="*/ 4346713 h 6375020"/>
              <a:gd name="connsiteX1220" fmla="*/ 6069496 w 10827026"/>
              <a:gd name="connsiteY1220" fmla="*/ 3710609 h 6375020"/>
              <a:gd name="connsiteX1221" fmla="*/ 5950226 w 10827026"/>
              <a:gd name="connsiteY1221" fmla="*/ 3604591 h 6375020"/>
              <a:gd name="connsiteX1222" fmla="*/ 6149009 w 10827026"/>
              <a:gd name="connsiteY1222" fmla="*/ 3339548 h 6375020"/>
              <a:gd name="connsiteX1223" fmla="*/ 7673009 w 10827026"/>
              <a:gd name="connsiteY1223" fmla="*/ 2994991 h 6375020"/>
              <a:gd name="connsiteX1224" fmla="*/ 8719931 w 10827026"/>
              <a:gd name="connsiteY1224" fmla="*/ 3445565 h 6375020"/>
              <a:gd name="connsiteX1225" fmla="*/ 8772939 w 10827026"/>
              <a:gd name="connsiteY1225" fmla="*/ 3829878 h 6375020"/>
              <a:gd name="connsiteX1226" fmla="*/ 8521148 w 10827026"/>
              <a:gd name="connsiteY1226" fmla="*/ 4532244 h 6375020"/>
              <a:gd name="connsiteX1227" fmla="*/ 8322365 w 10827026"/>
              <a:gd name="connsiteY1227" fmla="*/ 4598505 h 6375020"/>
              <a:gd name="connsiteX1228" fmla="*/ 7606748 w 10827026"/>
              <a:gd name="connsiteY1228" fmla="*/ 3896139 h 6375020"/>
              <a:gd name="connsiteX1229" fmla="*/ 7580244 w 10827026"/>
              <a:gd name="connsiteY1229" fmla="*/ 3631096 h 6375020"/>
              <a:gd name="connsiteX1230" fmla="*/ 7898296 w 10827026"/>
              <a:gd name="connsiteY1230" fmla="*/ 3154018 h 6375020"/>
              <a:gd name="connsiteX1231" fmla="*/ 8574157 w 10827026"/>
              <a:gd name="connsiteY1231" fmla="*/ 2822713 h 6375020"/>
              <a:gd name="connsiteX1232" fmla="*/ 10058400 w 10827026"/>
              <a:gd name="connsiteY1232" fmla="*/ 2517913 h 6375020"/>
              <a:gd name="connsiteX1233" fmla="*/ 10124661 w 10827026"/>
              <a:gd name="connsiteY1233" fmla="*/ 2835965 h 6375020"/>
              <a:gd name="connsiteX1234" fmla="*/ 9475305 w 10827026"/>
              <a:gd name="connsiteY1234" fmla="*/ 3843131 h 6375020"/>
              <a:gd name="connsiteX1235" fmla="*/ 9183757 w 10827026"/>
              <a:gd name="connsiteY1235" fmla="*/ 3790122 h 6375020"/>
              <a:gd name="connsiteX1236" fmla="*/ 8468139 w 10827026"/>
              <a:gd name="connsiteY1236" fmla="*/ 3207026 h 6375020"/>
              <a:gd name="connsiteX1237" fmla="*/ 8574157 w 10827026"/>
              <a:gd name="connsiteY1237" fmla="*/ 2782957 h 6375020"/>
              <a:gd name="connsiteX1238" fmla="*/ 9369287 w 10827026"/>
              <a:gd name="connsiteY1238" fmla="*/ 1855305 h 6375020"/>
              <a:gd name="connsiteX1239" fmla="*/ 9409044 w 10827026"/>
              <a:gd name="connsiteY1239" fmla="*/ 1828800 h 6375020"/>
              <a:gd name="connsiteX1240" fmla="*/ 9395792 w 10827026"/>
              <a:gd name="connsiteY1240" fmla="*/ 1921565 h 6375020"/>
              <a:gd name="connsiteX1241" fmla="*/ 9263270 w 10827026"/>
              <a:gd name="connsiteY1241" fmla="*/ 2133600 h 6375020"/>
              <a:gd name="connsiteX1242" fmla="*/ 9660835 w 10827026"/>
              <a:gd name="connsiteY1242" fmla="*/ 1669774 h 6375020"/>
              <a:gd name="connsiteX1243" fmla="*/ 9753600 w 10827026"/>
              <a:gd name="connsiteY1243" fmla="*/ 1563757 h 6375020"/>
              <a:gd name="connsiteX1244" fmla="*/ 9700592 w 10827026"/>
              <a:gd name="connsiteY1244" fmla="*/ 1842052 h 6375020"/>
              <a:gd name="connsiteX1245" fmla="*/ 9250018 w 10827026"/>
              <a:gd name="connsiteY1245" fmla="*/ 2610678 h 6375020"/>
              <a:gd name="connsiteX1246" fmla="*/ 9276522 w 10827026"/>
              <a:gd name="connsiteY1246" fmla="*/ 2570922 h 6375020"/>
              <a:gd name="connsiteX1247" fmla="*/ 9475305 w 10827026"/>
              <a:gd name="connsiteY1247" fmla="*/ 2239618 h 6375020"/>
              <a:gd name="connsiteX1248" fmla="*/ 9594574 w 10827026"/>
              <a:gd name="connsiteY1248" fmla="*/ 2001078 h 6375020"/>
              <a:gd name="connsiteX1249" fmla="*/ 9488557 w 10827026"/>
              <a:gd name="connsiteY1249" fmla="*/ 2292626 h 6375020"/>
              <a:gd name="connsiteX1250" fmla="*/ 9912626 w 10827026"/>
              <a:gd name="connsiteY1250" fmla="*/ 1855305 h 6375020"/>
              <a:gd name="connsiteX1251" fmla="*/ 9992139 w 10827026"/>
              <a:gd name="connsiteY1251" fmla="*/ 1789044 h 6375020"/>
              <a:gd name="connsiteX1252" fmla="*/ 10137913 w 10827026"/>
              <a:gd name="connsiteY1252" fmla="*/ 1828800 h 6375020"/>
              <a:gd name="connsiteX1253" fmla="*/ 9939131 w 10827026"/>
              <a:gd name="connsiteY1253" fmla="*/ 2319131 h 6375020"/>
              <a:gd name="connsiteX1254" fmla="*/ 9276522 w 10827026"/>
              <a:gd name="connsiteY1254" fmla="*/ 2544418 h 6375020"/>
              <a:gd name="connsiteX1255" fmla="*/ 7620000 w 10827026"/>
              <a:gd name="connsiteY1255" fmla="*/ 1908313 h 6375020"/>
              <a:gd name="connsiteX1256" fmla="*/ 7076661 w 10827026"/>
              <a:gd name="connsiteY1256" fmla="*/ 1683026 h 6375020"/>
              <a:gd name="connsiteX1257" fmla="*/ 6745357 w 10827026"/>
              <a:gd name="connsiteY1257" fmla="*/ 1577009 h 6375020"/>
              <a:gd name="connsiteX1258" fmla="*/ 6891131 w 10827026"/>
              <a:gd name="connsiteY1258" fmla="*/ 1417983 h 6375020"/>
              <a:gd name="connsiteX1259" fmla="*/ 8295861 w 10827026"/>
              <a:gd name="connsiteY1259" fmla="*/ 1126435 h 6375020"/>
              <a:gd name="connsiteX1260" fmla="*/ 8666922 w 10827026"/>
              <a:gd name="connsiteY1260" fmla="*/ 1166191 h 6375020"/>
              <a:gd name="connsiteX1261" fmla="*/ 8560905 w 10827026"/>
              <a:gd name="connsiteY1261" fmla="*/ 1378226 h 6375020"/>
              <a:gd name="connsiteX1262" fmla="*/ 7991061 w 10827026"/>
              <a:gd name="connsiteY1262" fmla="*/ 1643270 h 6375020"/>
              <a:gd name="connsiteX1263" fmla="*/ 4227444 w 10827026"/>
              <a:gd name="connsiteY1263" fmla="*/ 2133600 h 6375020"/>
              <a:gd name="connsiteX1264" fmla="*/ 3710609 w 10827026"/>
              <a:gd name="connsiteY1264" fmla="*/ 2226365 h 6375020"/>
              <a:gd name="connsiteX1265" fmla="*/ 3763618 w 10827026"/>
              <a:gd name="connsiteY1265" fmla="*/ 2186609 h 6375020"/>
              <a:gd name="connsiteX1266" fmla="*/ 4412974 w 10827026"/>
              <a:gd name="connsiteY1266" fmla="*/ 1881809 h 6375020"/>
              <a:gd name="connsiteX1267" fmla="*/ 8110331 w 10827026"/>
              <a:gd name="connsiteY1267" fmla="*/ 1219200 h 6375020"/>
              <a:gd name="connsiteX1268" fmla="*/ 8083826 w 10827026"/>
              <a:gd name="connsiteY1268" fmla="*/ 1842052 h 6375020"/>
              <a:gd name="connsiteX1269" fmla="*/ 5923722 w 10827026"/>
              <a:gd name="connsiteY1269" fmla="*/ 3034748 h 6375020"/>
              <a:gd name="connsiteX1270" fmla="*/ 5936974 w 10827026"/>
              <a:gd name="connsiteY1270" fmla="*/ 3048000 h 6375020"/>
              <a:gd name="connsiteX1271" fmla="*/ 6745357 w 10827026"/>
              <a:gd name="connsiteY1271" fmla="*/ 2623931 h 6375020"/>
              <a:gd name="connsiteX1272" fmla="*/ 7474226 w 10827026"/>
              <a:gd name="connsiteY1272" fmla="*/ 2199861 h 6375020"/>
              <a:gd name="connsiteX1273" fmla="*/ 7686261 w 10827026"/>
              <a:gd name="connsiteY1273" fmla="*/ 1987826 h 6375020"/>
              <a:gd name="connsiteX1274" fmla="*/ 5897218 w 10827026"/>
              <a:gd name="connsiteY1274" fmla="*/ 2080591 h 6375020"/>
              <a:gd name="connsiteX1275" fmla="*/ 4505739 w 10827026"/>
              <a:gd name="connsiteY1275" fmla="*/ 2491409 h 6375020"/>
              <a:gd name="connsiteX1276" fmla="*/ 4267200 w 10827026"/>
              <a:gd name="connsiteY1276" fmla="*/ 2584174 h 6375020"/>
              <a:gd name="connsiteX1277" fmla="*/ 4611757 w 10827026"/>
              <a:gd name="connsiteY1277" fmla="*/ 2226365 h 6375020"/>
              <a:gd name="connsiteX1278" fmla="*/ 6175513 w 10827026"/>
              <a:gd name="connsiteY1278" fmla="*/ 1842052 h 6375020"/>
              <a:gd name="connsiteX1279" fmla="*/ 6758609 w 10827026"/>
              <a:gd name="connsiteY1279" fmla="*/ 1868557 h 6375020"/>
              <a:gd name="connsiteX1280" fmla="*/ 6188765 w 10827026"/>
              <a:gd name="connsiteY1280" fmla="*/ 1722783 h 6375020"/>
              <a:gd name="connsiteX1281" fmla="*/ 2796209 w 10827026"/>
              <a:gd name="connsiteY1281" fmla="*/ 1417983 h 6375020"/>
              <a:gd name="connsiteX1282" fmla="*/ 2345635 w 10827026"/>
              <a:gd name="connsiteY1282" fmla="*/ 1484244 h 6375020"/>
              <a:gd name="connsiteX1283" fmla="*/ 2385392 w 10827026"/>
              <a:gd name="connsiteY1283" fmla="*/ 1510748 h 6375020"/>
              <a:gd name="connsiteX1284" fmla="*/ 3591339 w 10827026"/>
              <a:gd name="connsiteY1284" fmla="*/ 1338470 h 6375020"/>
              <a:gd name="connsiteX1285" fmla="*/ 5552661 w 10827026"/>
              <a:gd name="connsiteY1285" fmla="*/ 1007165 h 6375020"/>
              <a:gd name="connsiteX1286" fmla="*/ 5976731 w 10827026"/>
              <a:gd name="connsiteY1286" fmla="*/ 874644 h 6375020"/>
              <a:gd name="connsiteX1287" fmla="*/ 4532244 w 10827026"/>
              <a:gd name="connsiteY1287" fmla="*/ 1736035 h 6375020"/>
              <a:gd name="connsiteX1288" fmla="*/ 4426226 w 10827026"/>
              <a:gd name="connsiteY1288" fmla="*/ 1987826 h 6375020"/>
              <a:gd name="connsiteX1289" fmla="*/ 4638261 w 10827026"/>
              <a:gd name="connsiteY1289" fmla="*/ 2001078 h 6375020"/>
              <a:gd name="connsiteX1290" fmla="*/ 5936974 w 10827026"/>
              <a:gd name="connsiteY1290" fmla="*/ 1457739 h 6375020"/>
              <a:gd name="connsiteX1291" fmla="*/ 5830957 w 10827026"/>
              <a:gd name="connsiteY1291" fmla="*/ 1470991 h 6375020"/>
              <a:gd name="connsiteX1292" fmla="*/ 4717774 w 10827026"/>
              <a:gd name="connsiteY1292" fmla="*/ 2451652 h 6375020"/>
              <a:gd name="connsiteX1293" fmla="*/ 4625009 w 10827026"/>
              <a:gd name="connsiteY1293" fmla="*/ 2756452 h 6375020"/>
              <a:gd name="connsiteX1294" fmla="*/ 5300870 w 10827026"/>
              <a:gd name="connsiteY1294" fmla="*/ 2769705 h 6375020"/>
              <a:gd name="connsiteX1295" fmla="*/ 7699513 w 10827026"/>
              <a:gd name="connsiteY1295" fmla="*/ 2080591 h 6375020"/>
              <a:gd name="connsiteX1296" fmla="*/ 7500731 w 10827026"/>
              <a:gd name="connsiteY1296" fmla="*/ 2584174 h 6375020"/>
              <a:gd name="connsiteX1297" fmla="*/ 7354957 w 10827026"/>
              <a:gd name="connsiteY1297" fmla="*/ 3326296 h 6375020"/>
              <a:gd name="connsiteX1298" fmla="*/ 8057322 w 10827026"/>
              <a:gd name="connsiteY1298" fmla="*/ 3074505 h 6375020"/>
              <a:gd name="connsiteX1299" fmla="*/ 8229600 w 10827026"/>
              <a:gd name="connsiteY1299" fmla="*/ 2941983 h 6375020"/>
              <a:gd name="connsiteX1300" fmla="*/ 7288696 w 10827026"/>
              <a:gd name="connsiteY1300" fmla="*/ 3154018 h 6375020"/>
              <a:gd name="connsiteX1301" fmla="*/ 6069496 w 10827026"/>
              <a:gd name="connsiteY1301" fmla="*/ 3591339 h 6375020"/>
              <a:gd name="connsiteX1302" fmla="*/ 6016487 w 10827026"/>
              <a:gd name="connsiteY1302" fmla="*/ 3657600 h 6375020"/>
              <a:gd name="connsiteX1303" fmla="*/ 5989983 w 10827026"/>
              <a:gd name="connsiteY1303" fmla="*/ 3737113 h 6375020"/>
              <a:gd name="connsiteX1304" fmla="*/ 7288696 w 10827026"/>
              <a:gd name="connsiteY1304" fmla="*/ 3949148 h 6375020"/>
              <a:gd name="connsiteX1305" fmla="*/ 7686261 w 10827026"/>
              <a:gd name="connsiteY1305" fmla="*/ 3869635 h 6375020"/>
              <a:gd name="connsiteX1306" fmla="*/ 7898296 w 10827026"/>
              <a:gd name="connsiteY1306" fmla="*/ 3207026 h 6375020"/>
              <a:gd name="connsiteX1307" fmla="*/ 7487478 w 10827026"/>
              <a:gd name="connsiteY1307" fmla="*/ 3061252 h 6375020"/>
              <a:gd name="connsiteX1308" fmla="*/ 5817705 w 10827026"/>
              <a:gd name="connsiteY1308" fmla="*/ 3657600 h 6375020"/>
              <a:gd name="connsiteX1309" fmla="*/ 5486400 w 10827026"/>
              <a:gd name="connsiteY1309" fmla="*/ 3975652 h 6375020"/>
              <a:gd name="connsiteX1310" fmla="*/ 5658678 w 10827026"/>
              <a:gd name="connsiteY1310" fmla="*/ 3988905 h 6375020"/>
              <a:gd name="connsiteX1311" fmla="*/ 5565913 w 10827026"/>
              <a:gd name="connsiteY1311" fmla="*/ 4187687 h 6375020"/>
              <a:gd name="connsiteX1312" fmla="*/ 5526157 w 10827026"/>
              <a:gd name="connsiteY1312" fmla="*/ 4293705 h 6375020"/>
              <a:gd name="connsiteX1313" fmla="*/ 5910470 w 10827026"/>
              <a:gd name="connsiteY1313" fmla="*/ 4174435 h 6375020"/>
              <a:gd name="connsiteX1314" fmla="*/ 6612835 w 10827026"/>
              <a:gd name="connsiteY1314" fmla="*/ 3882887 h 6375020"/>
              <a:gd name="connsiteX1315" fmla="*/ 6705600 w 10827026"/>
              <a:gd name="connsiteY1315" fmla="*/ 3790122 h 6375020"/>
              <a:gd name="connsiteX1316" fmla="*/ 6586331 w 10827026"/>
              <a:gd name="connsiteY1316" fmla="*/ 3737113 h 6375020"/>
              <a:gd name="connsiteX1317" fmla="*/ 5897218 w 10827026"/>
              <a:gd name="connsiteY1317" fmla="*/ 3829878 h 6375020"/>
              <a:gd name="connsiteX1318" fmla="*/ 5380383 w 10827026"/>
              <a:gd name="connsiteY1318" fmla="*/ 4134678 h 6375020"/>
              <a:gd name="connsiteX1319" fmla="*/ 5340626 w 10827026"/>
              <a:gd name="connsiteY1319" fmla="*/ 4253948 h 6375020"/>
              <a:gd name="connsiteX1320" fmla="*/ 5897218 w 10827026"/>
              <a:gd name="connsiteY1320" fmla="*/ 4320209 h 6375020"/>
              <a:gd name="connsiteX1321" fmla="*/ 7195931 w 10827026"/>
              <a:gd name="connsiteY1321" fmla="*/ 3776870 h 6375020"/>
              <a:gd name="connsiteX1322" fmla="*/ 7222435 w 10827026"/>
              <a:gd name="connsiteY1322" fmla="*/ 3578087 h 6375020"/>
              <a:gd name="connsiteX1323" fmla="*/ 6944139 w 10827026"/>
              <a:gd name="connsiteY1323" fmla="*/ 3445565 h 6375020"/>
              <a:gd name="connsiteX1324" fmla="*/ 4770783 w 10827026"/>
              <a:gd name="connsiteY1324" fmla="*/ 4147931 h 6375020"/>
              <a:gd name="connsiteX1325" fmla="*/ 4465983 w 10827026"/>
              <a:gd name="connsiteY1325" fmla="*/ 4518991 h 6375020"/>
              <a:gd name="connsiteX1326" fmla="*/ 4850296 w 10827026"/>
              <a:gd name="connsiteY1326" fmla="*/ 4611757 h 6375020"/>
              <a:gd name="connsiteX1327" fmla="*/ 5976731 w 10827026"/>
              <a:gd name="connsiteY1327" fmla="*/ 4333461 h 6375020"/>
              <a:gd name="connsiteX1328" fmla="*/ 6109252 w 10827026"/>
              <a:gd name="connsiteY1328" fmla="*/ 4200939 h 6375020"/>
              <a:gd name="connsiteX1329" fmla="*/ 5115339 w 10827026"/>
              <a:gd name="connsiteY1329" fmla="*/ 4611757 h 6375020"/>
              <a:gd name="connsiteX1330" fmla="*/ 5287618 w 10827026"/>
              <a:gd name="connsiteY1330" fmla="*/ 4757531 h 6375020"/>
              <a:gd name="connsiteX1331" fmla="*/ 6692348 w 10827026"/>
              <a:gd name="connsiteY1331" fmla="*/ 4704522 h 6375020"/>
              <a:gd name="connsiteX1332" fmla="*/ 7832035 w 10827026"/>
              <a:gd name="connsiteY1332" fmla="*/ 4346713 h 6375020"/>
              <a:gd name="connsiteX1333" fmla="*/ 7871792 w 10827026"/>
              <a:gd name="connsiteY1333" fmla="*/ 4002157 h 6375020"/>
              <a:gd name="connsiteX1334" fmla="*/ 6255026 w 10827026"/>
              <a:gd name="connsiteY1334" fmla="*/ 4678018 h 6375020"/>
              <a:gd name="connsiteX1335" fmla="*/ 6149009 w 10827026"/>
              <a:gd name="connsiteY1335" fmla="*/ 4863548 h 6375020"/>
              <a:gd name="connsiteX1336" fmla="*/ 6202018 w 10827026"/>
              <a:gd name="connsiteY1336" fmla="*/ 4876800 h 6375020"/>
              <a:gd name="connsiteX1337" fmla="*/ 8176592 w 10827026"/>
              <a:gd name="connsiteY1337" fmla="*/ 4227444 h 6375020"/>
              <a:gd name="connsiteX1338" fmla="*/ 7527235 w 10827026"/>
              <a:gd name="connsiteY1338" fmla="*/ 4240696 h 6375020"/>
              <a:gd name="connsiteX1339" fmla="*/ 6493565 w 10827026"/>
              <a:gd name="connsiteY1339" fmla="*/ 4996070 h 6375020"/>
              <a:gd name="connsiteX1340" fmla="*/ 6652592 w 10827026"/>
              <a:gd name="connsiteY1340" fmla="*/ 5287618 h 6375020"/>
              <a:gd name="connsiteX1341" fmla="*/ 8481392 w 10827026"/>
              <a:gd name="connsiteY1341" fmla="*/ 5208105 h 6375020"/>
              <a:gd name="connsiteX1342" fmla="*/ 8680174 w 10827026"/>
              <a:gd name="connsiteY1342" fmla="*/ 5022574 h 6375020"/>
              <a:gd name="connsiteX1343" fmla="*/ 8680174 w 10827026"/>
              <a:gd name="connsiteY1343" fmla="*/ 4651513 h 6375020"/>
              <a:gd name="connsiteX1344" fmla="*/ 7301948 w 10827026"/>
              <a:gd name="connsiteY1344" fmla="*/ 4625009 h 6375020"/>
              <a:gd name="connsiteX1345" fmla="*/ 5857461 w 10827026"/>
              <a:gd name="connsiteY1345" fmla="*/ 5102087 h 6375020"/>
              <a:gd name="connsiteX1346" fmla="*/ 5791200 w 10827026"/>
              <a:gd name="connsiteY1346" fmla="*/ 5314122 h 6375020"/>
              <a:gd name="connsiteX1347" fmla="*/ 5804452 w 10827026"/>
              <a:gd name="connsiteY1347" fmla="*/ 5857461 h 6375020"/>
              <a:gd name="connsiteX1348" fmla="*/ 6016487 w 10827026"/>
              <a:gd name="connsiteY1348" fmla="*/ 5950226 h 6375020"/>
              <a:gd name="connsiteX1349" fmla="*/ 6546574 w 10827026"/>
              <a:gd name="connsiteY1349" fmla="*/ 5897218 h 6375020"/>
              <a:gd name="connsiteX1350" fmla="*/ 6877878 w 10827026"/>
              <a:gd name="connsiteY1350" fmla="*/ 5764696 h 6375020"/>
              <a:gd name="connsiteX1351" fmla="*/ 7407965 w 10827026"/>
              <a:gd name="connsiteY1351" fmla="*/ 5724939 h 6375020"/>
              <a:gd name="connsiteX1352" fmla="*/ 6944139 w 10827026"/>
              <a:gd name="connsiteY1352" fmla="*/ 5950226 h 6375020"/>
              <a:gd name="connsiteX1353" fmla="*/ 6877878 w 10827026"/>
              <a:gd name="connsiteY1353" fmla="*/ 6003235 h 6375020"/>
              <a:gd name="connsiteX1354" fmla="*/ 6930887 w 10827026"/>
              <a:gd name="connsiteY1354" fmla="*/ 5976731 h 6375020"/>
              <a:gd name="connsiteX1355" fmla="*/ 7421218 w 10827026"/>
              <a:gd name="connsiteY1355" fmla="*/ 5552661 h 6375020"/>
              <a:gd name="connsiteX1356" fmla="*/ 7580244 w 10827026"/>
              <a:gd name="connsiteY1356" fmla="*/ 5380383 h 6375020"/>
              <a:gd name="connsiteX1357" fmla="*/ 7328452 w 10827026"/>
              <a:gd name="connsiteY1357" fmla="*/ 5605670 h 6375020"/>
              <a:gd name="connsiteX1358" fmla="*/ 7288696 w 10827026"/>
              <a:gd name="connsiteY1358" fmla="*/ 5685183 h 6375020"/>
              <a:gd name="connsiteX1359" fmla="*/ 7991061 w 10827026"/>
              <a:gd name="connsiteY1359" fmla="*/ 5579165 h 6375020"/>
              <a:gd name="connsiteX1360" fmla="*/ 8083826 w 10827026"/>
              <a:gd name="connsiteY1360" fmla="*/ 5499652 h 6375020"/>
              <a:gd name="connsiteX1361" fmla="*/ 7580244 w 10827026"/>
              <a:gd name="connsiteY1361" fmla="*/ 5565913 h 6375020"/>
              <a:gd name="connsiteX1362" fmla="*/ 6864626 w 10827026"/>
              <a:gd name="connsiteY1362" fmla="*/ 5817705 h 6375020"/>
              <a:gd name="connsiteX1363" fmla="*/ 6745357 w 10827026"/>
              <a:gd name="connsiteY1363" fmla="*/ 5976731 h 6375020"/>
              <a:gd name="connsiteX1364" fmla="*/ 7593496 w 10827026"/>
              <a:gd name="connsiteY1364" fmla="*/ 5910470 h 6375020"/>
              <a:gd name="connsiteX1365" fmla="*/ 7659757 w 10827026"/>
              <a:gd name="connsiteY1365" fmla="*/ 5844209 h 6375020"/>
              <a:gd name="connsiteX1366" fmla="*/ 7673009 w 10827026"/>
              <a:gd name="connsiteY1366" fmla="*/ 5791200 h 6375020"/>
              <a:gd name="connsiteX1367" fmla="*/ 7487478 w 10827026"/>
              <a:gd name="connsiteY1367" fmla="*/ 5870713 h 6375020"/>
              <a:gd name="connsiteX1368" fmla="*/ 7606748 w 10827026"/>
              <a:gd name="connsiteY1368" fmla="*/ 5923722 h 6375020"/>
              <a:gd name="connsiteX1369" fmla="*/ 9051235 w 10827026"/>
              <a:gd name="connsiteY1369" fmla="*/ 5671931 h 6375020"/>
              <a:gd name="connsiteX1370" fmla="*/ 9117496 w 10827026"/>
              <a:gd name="connsiteY1370" fmla="*/ 5512905 h 6375020"/>
              <a:gd name="connsiteX1371" fmla="*/ 8998226 w 10827026"/>
              <a:gd name="connsiteY1371" fmla="*/ 5406887 h 6375020"/>
              <a:gd name="connsiteX1372" fmla="*/ 8428383 w 10827026"/>
              <a:gd name="connsiteY1372" fmla="*/ 5512905 h 6375020"/>
              <a:gd name="connsiteX1373" fmla="*/ 8004313 w 10827026"/>
              <a:gd name="connsiteY1373" fmla="*/ 5751444 h 6375020"/>
              <a:gd name="connsiteX1374" fmla="*/ 7977809 w 10827026"/>
              <a:gd name="connsiteY1374" fmla="*/ 5791200 h 6375020"/>
              <a:gd name="connsiteX1375" fmla="*/ 8070574 w 10827026"/>
              <a:gd name="connsiteY1375" fmla="*/ 5764696 h 6375020"/>
              <a:gd name="connsiteX1376" fmla="*/ 9462052 w 10827026"/>
              <a:gd name="connsiteY1376" fmla="*/ 5168348 h 6375020"/>
              <a:gd name="connsiteX1377" fmla="*/ 9303026 w 10827026"/>
              <a:gd name="connsiteY1377" fmla="*/ 5221357 h 6375020"/>
              <a:gd name="connsiteX1378" fmla="*/ 8878957 w 10827026"/>
              <a:gd name="connsiteY1378" fmla="*/ 5671931 h 6375020"/>
              <a:gd name="connsiteX1379" fmla="*/ 8825948 w 10827026"/>
              <a:gd name="connsiteY1379" fmla="*/ 5844209 h 6375020"/>
              <a:gd name="connsiteX1380" fmla="*/ 9024731 w 10827026"/>
              <a:gd name="connsiteY1380" fmla="*/ 5777948 h 6375020"/>
              <a:gd name="connsiteX1381" fmla="*/ 9674087 w 10827026"/>
              <a:gd name="connsiteY1381" fmla="*/ 5473148 h 6375020"/>
              <a:gd name="connsiteX1382" fmla="*/ 10137913 w 10827026"/>
              <a:gd name="connsiteY1382" fmla="*/ 4996070 h 6375020"/>
              <a:gd name="connsiteX1383" fmla="*/ 10376452 w 10827026"/>
              <a:gd name="connsiteY1383" fmla="*/ 4558748 h 6375020"/>
              <a:gd name="connsiteX1384" fmla="*/ 10429461 w 10827026"/>
              <a:gd name="connsiteY1384" fmla="*/ 4439478 h 6375020"/>
              <a:gd name="connsiteX1385" fmla="*/ 10296939 w 10827026"/>
              <a:gd name="connsiteY1385" fmla="*/ 4492487 h 6375020"/>
              <a:gd name="connsiteX1386" fmla="*/ 9846365 w 10827026"/>
              <a:gd name="connsiteY1386" fmla="*/ 5168348 h 6375020"/>
              <a:gd name="connsiteX1387" fmla="*/ 9793357 w 10827026"/>
              <a:gd name="connsiteY1387" fmla="*/ 5327374 h 6375020"/>
              <a:gd name="connsiteX1388" fmla="*/ 9886122 w 10827026"/>
              <a:gd name="connsiteY1388" fmla="*/ 5155096 h 6375020"/>
              <a:gd name="connsiteX1389" fmla="*/ 10164418 w 10827026"/>
              <a:gd name="connsiteY1389" fmla="*/ 4227444 h 6375020"/>
              <a:gd name="connsiteX1390" fmla="*/ 10164418 w 10827026"/>
              <a:gd name="connsiteY1390" fmla="*/ 2955235 h 6375020"/>
              <a:gd name="connsiteX1391" fmla="*/ 10137913 w 10827026"/>
              <a:gd name="connsiteY1391" fmla="*/ 3286539 h 6375020"/>
              <a:gd name="connsiteX1392" fmla="*/ 10124661 w 10827026"/>
              <a:gd name="connsiteY1392" fmla="*/ 4545496 h 6375020"/>
              <a:gd name="connsiteX1393" fmla="*/ 10098157 w 10827026"/>
              <a:gd name="connsiteY1393" fmla="*/ 4810539 h 6375020"/>
              <a:gd name="connsiteX1394" fmla="*/ 10018644 w 10827026"/>
              <a:gd name="connsiteY1394" fmla="*/ 5155096 h 6375020"/>
              <a:gd name="connsiteX1395" fmla="*/ 9978887 w 10827026"/>
              <a:gd name="connsiteY1395" fmla="*/ 5499652 h 6375020"/>
              <a:gd name="connsiteX1396" fmla="*/ 9846365 w 10827026"/>
              <a:gd name="connsiteY1396" fmla="*/ 5724939 h 6375020"/>
              <a:gd name="connsiteX1397" fmla="*/ 9713844 w 10827026"/>
              <a:gd name="connsiteY1397" fmla="*/ 5738191 h 6375020"/>
              <a:gd name="connsiteX1398" fmla="*/ 9554818 w 10827026"/>
              <a:gd name="connsiteY1398" fmla="*/ 5751444 h 6375020"/>
              <a:gd name="connsiteX1399" fmla="*/ 9700592 w 10827026"/>
              <a:gd name="connsiteY1399" fmla="*/ 5817705 h 6375020"/>
              <a:gd name="connsiteX1400" fmla="*/ 9925878 w 10827026"/>
              <a:gd name="connsiteY1400" fmla="*/ 5830957 h 6375020"/>
              <a:gd name="connsiteX1401" fmla="*/ 10031896 w 10827026"/>
              <a:gd name="connsiteY1401" fmla="*/ 5857461 h 6375020"/>
              <a:gd name="connsiteX1402" fmla="*/ 10124661 w 10827026"/>
              <a:gd name="connsiteY1402" fmla="*/ 5830957 h 6375020"/>
              <a:gd name="connsiteX1403" fmla="*/ 10336696 w 10827026"/>
              <a:gd name="connsiteY1403" fmla="*/ 5738191 h 6375020"/>
              <a:gd name="connsiteX1404" fmla="*/ 10495722 w 10827026"/>
              <a:gd name="connsiteY1404" fmla="*/ 5645426 h 6375020"/>
              <a:gd name="connsiteX1405" fmla="*/ 10588487 w 10827026"/>
              <a:gd name="connsiteY1405" fmla="*/ 5579165 h 6375020"/>
              <a:gd name="connsiteX1406" fmla="*/ 10614992 w 10827026"/>
              <a:gd name="connsiteY1406" fmla="*/ 5552661 h 6375020"/>
              <a:gd name="connsiteX1407" fmla="*/ 10323444 w 10827026"/>
              <a:gd name="connsiteY1407" fmla="*/ 5830957 h 6375020"/>
              <a:gd name="connsiteX1408" fmla="*/ 10243931 w 10827026"/>
              <a:gd name="connsiteY1408" fmla="*/ 5844209 h 6375020"/>
              <a:gd name="connsiteX1409" fmla="*/ 10071652 w 10827026"/>
              <a:gd name="connsiteY1409" fmla="*/ 5857461 h 6375020"/>
              <a:gd name="connsiteX1410" fmla="*/ 8892209 w 10827026"/>
              <a:gd name="connsiteY1410" fmla="*/ 5817705 h 6375020"/>
              <a:gd name="connsiteX1411" fmla="*/ 8666922 w 10827026"/>
              <a:gd name="connsiteY1411" fmla="*/ 5791200 h 6375020"/>
              <a:gd name="connsiteX1412" fmla="*/ 6983896 w 10827026"/>
              <a:gd name="connsiteY1412" fmla="*/ 5817705 h 6375020"/>
              <a:gd name="connsiteX1413" fmla="*/ 7129670 w 10827026"/>
              <a:gd name="connsiteY1413" fmla="*/ 5870713 h 6375020"/>
              <a:gd name="connsiteX1414" fmla="*/ 7699513 w 10827026"/>
              <a:gd name="connsiteY1414" fmla="*/ 5883965 h 6375020"/>
              <a:gd name="connsiteX1415" fmla="*/ 8282609 w 10827026"/>
              <a:gd name="connsiteY1415" fmla="*/ 5910470 h 6375020"/>
              <a:gd name="connsiteX1416" fmla="*/ 7686261 w 10827026"/>
              <a:gd name="connsiteY1416" fmla="*/ 6162261 h 6375020"/>
              <a:gd name="connsiteX1417" fmla="*/ 7421218 w 10827026"/>
              <a:gd name="connsiteY1417" fmla="*/ 6175513 h 6375020"/>
              <a:gd name="connsiteX1418" fmla="*/ 5340626 w 10827026"/>
              <a:gd name="connsiteY1418" fmla="*/ 6135757 h 6375020"/>
              <a:gd name="connsiteX1419" fmla="*/ 6082748 w 10827026"/>
              <a:gd name="connsiteY1419" fmla="*/ 4651513 h 6375020"/>
              <a:gd name="connsiteX1420" fmla="*/ 8534400 w 10827026"/>
              <a:gd name="connsiteY1420" fmla="*/ 3034748 h 6375020"/>
              <a:gd name="connsiteX1421" fmla="*/ 9833113 w 10827026"/>
              <a:gd name="connsiteY1421" fmla="*/ 2279374 h 6375020"/>
              <a:gd name="connsiteX1422" fmla="*/ 9859618 w 10827026"/>
              <a:gd name="connsiteY1422" fmla="*/ 2252870 h 6375020"/>
              <a:gd name="connsiteX1423" fmla="*/ 8812696 w 10827026"/>
              <a:gd name="connsiteY1423" fmla="*/ 2676939 h 6375020"/>
              <a:gd name="connsiteX1424" fmla="*/ 6851374 w 10827026"/>
              <a:gd name="connsiteY1424" fmla="*/ 3962400 h 6375020"/>
              <a:gd name="connsiteX1425" fmla="*/ 6692348 w 10827026"/>
              <a:gd name="connsiteY1425" fmla="*/ 4373218 h 6375020"/>
              <a:gd name="connsiteX1426" fmla="*/ 9250018 w 10827026"/>
              <a:gd name="connsiteY1426" fmla="*/ 3286539 h 6375020"/>
              <a:gd name="connsiteX1427" fmla="*/ 9356035 w 10827026"/>
              <a:gd name="connsiteY1427" fmla="*/ 2822713 h 6375020"/>
              <a:gd name="connsiteX1428" fmla="*/ 7129670 w 10827026"/>
              <a:gd name="connsiteY1428" fmla="*/ 3578087 h 6375020"/>
              <a:gd name="connsiteX1429" fmla="*/ 6573078 w 10827026"/>
              <a:gd name="connsiteY1429" fmla="*/ 4585252 h 6375020"/>
              <a:gd name="connsiteX1430" fmla="*/ 6785113 w 10827026"/>
              <a:gd name="connsiteY1430" fmla="*/ 4823791 h 6375020"/>
              <a:gd name="connsiteX1431" fmla="*/ 8428383 w 10827026"/>
              <a:gd name="connsiteY1431" fmla="*/ 4280452 h 6375020"/>
              <a:gd name="connsiteX1432" fmla="*/ 9793357 w 10827026"/>
              <a:gd name="connsiteY1432" fmla="*/ 3034748 h 6375020"/>
              <a:gd name="connsiteX1433" fmla="*/ 9541565 w 10827026"/>
              <a:gd name="connsiteY1433" fmla="*/ 318052 h 6375020"/>
              <a:gd name="connsiteX1434" fmla="*/ 7328452 w 10827026"/>
              <a:gd name="connsiteY1434" fmla="*/ 0 h 6375020"/>
              <a:gd name="connsiteX1435" fmla="*/ 3882887 w 10827026"/>
              <a:gd name="connsiteY1435" fmla="*/ 4081670 h 6375020"/>
              <a:gd name="connsiteX1436" fmla="*/ 4293705 w 10827026"/>
              <a:gd name="connsiteY1436" fmla="*/ 5168348 h 6375020"/>
              <a:gd name="connsiteX1437" fmla="*/ 5115339 w 10827026"/>
              <a:gd name="connsiteY1437" fmla="*/ 4996070 h 6375020"/>
              <a:gd name="connsiteX1438" fmla="*/ 5618922 w 10827026"/>
              <a:gd name="connsiteY1438" fmla="*/ 3816626 h 6375020"/>
              <a:gd name="connsiteX1439" fmla="*/ 5565913 w 10827026"/>
              <a:gd name="connsiteY1439" fmla="*/ 3737113 h 6375020"/>
              <a:gd name="connsiteX1440" fmla="*/ 4479235 w 10827026"/>
              <a:gd name="connsiteY1440" fmla="*/ 4757531 h 6375020"/>
              <a:gd name="connsiteX1441" fmla="*/ 4598505 w 10827026"/>
              <a:gd name="connsiteY1441" fmla="*/ 5155096 h 6375020"/>
              <a:gd name="connsiteX1442" fmla="*/ 7792278 w 10827026"/>
              <a:gd name="connsiteY1442" fmla="*/ 4094922 h 6375020"/>
              <a:gd name="connsiteX1443" fmla="*/ 7924800 w 10827026"/>
              <a:gd name="connsiteY1443" fmla="*/ 3167270 h 6375020"/>
              <a:gd name="connsiteX1444" fmla="*/ 6255026 w 10827026"/>
              <a:gd name="connsiteY1444" fmla="*/ 3286539 h 6375020"/>
              <a:gd name="connsiteX1445" fmla="*/ 5685183 w 10827026"/>
              <a:gd name="connsiteY1445" fmla="*/ 4492487 h 6375020"/>
              <a:gd name="connsiteX1446" fmla="*/ 6016487 w 10827026"/>
              <a:gd name="connsiteY1446" fmla="*/ 4982818 h 6375020"/>
              <a:gd name="connsiteX1447" fmla="*/ 7116418 w 10827026"/>
              <a:gd name="connsiteY1447" fmla="*/ 4479235 h 6375020"/>
              <a:gd name="connsiteX1448" fmla="*/ 7540487 w 10827026"/>
              <a:gd name="connsiteY1448" fmla="*/ 3710609 h 6375020"/>
              <a:gd name="connsiteX1449" fmla="*/ 6877878 w 10827026"/>
              <a:gd name="connsiteY1449" fmla="*/ 3339548 h 6375020"/>
              <a:gd name="connsiteX1450" fmla="*/ 6096000 w 10827026"/>
              <a:gd name="connsiteY1450" fmla="*/ 4373218 h 6375020"/>
              <a:gd name="connsiteX1451" fmla="*/ 5936974 w 10827026"/>
              <a:gd name="connsiteY1451" fmla="*/ 5088835 h 6375020"/>
              <a:gd name="connsiteX1452" fmla="*/ 8123583 w 10827026"/>
              <a:gd name="connsiteY1452" fmla="*/ 3286539 h 6375020"/>
              <a:gd name="connsiteX1453" fmla="*/ 8150087 w 10827026"/>
              <a:gd name="connsiteY1453" fmla="*/ 2597426 h 6375020"/>
              <a:gd name="connsiteX1454" fmla="*/ 5314122 w 10827026"/>
              <a:gd name="connsiteY1454" fmla="*/ 4174435 h 6375020"/>
              <a:gd name="connsiteX1455" fmla="*/ 5128592 w 10827026"/>
              <a:gd name="connsiteY1455" fmla="*/ 5393635 h 6375020"/>
              <a:gd name="connsiteX1456" fmla="*/ 9515061 w 10827026"/>
              <a:gd name="connsiteY1456" fmla="*/ 3286539 h 6375020"/>
              <a:gd name="connsiteX1457" fmla="*/ 9740348 w 10827026"/>
              <a:gd name="connsiteY1457" fmla="*/ 2160105 h 6375020"/>
              <a:gd name="connsiteX1458" fmla="*/ 8998226 w 10827026"/>
              <a:gd name="connsiteY1458" fmla="*/ 1868557 h 6375020"/>
              <a:gd name="connsiteX1459" fmla="*/ 7447722 w 10827026"/>
              <a:gd name="connsiteY1459" fmla="*/ 3101009 h 6375020"/>
              <a:gd name="connsiteX1460" fmla="*/ 7222435 w 10827026"/>
              <a:gd name="connsiteY1460" fmla="*/ 4041913 h 6375020"/>
              <a:gd name="connsiteX1461" fmla="*/ 7832035 w 10827026"/>
              <a:gd name="connsiteY1461" fmla="*/ 4081670 h 6375020"/>
              <a:gd name="connsiteX1462" fmla="*/ 8587409 w 10827026"/>
              <a:gd name="connsiteY1462" fmla="*/ 2796209 h 6375020"/>
              <a:gd name="connsiteX1463" fmla="*/ 8335618 w 10827026"/>
              <a:gd name="connsiteY1463" fmla="*/ 1842052 h 6375020"/>
              <a:gd name="connsiteX1464" fmla="*/ 6692348 w 10827026"/>
              <a:gd name="connsiteY1464" fmla="*/ 3843131 h 6375020"/>
              <a:gd name="connsiteX1465" fmla="*/ 7328452 w 10827026"/>
              <a:gd name="connsiteY1465" fmla="*/ 4200939 h 6375020"/>
              <a:gd name="connsiteX1466" fmla="*/ 9872870 w 10827026"/>
              <a:gd name="connsiteY1466" fmla="*/ 2014331 h 6375020"/>
              <a:gd name="connsiteX1467" fmla="*/ 9766852 w 10827026"/>
              <a:gd name="connsiteY1467" fmla="*/ 1722783 h 6375020"/>
              <a:gd name="connsiteX1468" fmla="*/ 8441635 w 10827026"/>
              <a:gd name="connsiteY1468" fmla="*/ 3207026 h 6375020"/>
              <a:gd name="connsiteX1469" fmla="*/ 8746435 w 10827026"/>
              <a:gd name="connsiteY1469" fmla="*/ 3339548 h 6375020"/>
              <a:gd name="connsiteX1470" fmla="*/ 8998226 w 10827026"/>
              <a:gd name="connsiteY1470" fmla="*/ 1722783 h 6375020"/>
              <a:gd name="connsiteX1471" fmla="*/ 6891131 w 10827026"/>
              <a:gd name="connsiteY1471" fmla="*/ 1378226 h 6375020"/>
              <a:gd name="connsiteX1472" fmla="*/ 5022574 w 10827026"/>
              <a:gd name="connsiteY1472" fmla="*/ 1895061 h 6375020"/>
              <a:gd name="connsiteX1473" fmla="*/ 4837044 w 10827026"/>
              <a:gd name="connsiteY1473" fmla="*/ 2398644 h 6375020"/>
              <a:gd name="connsiteX1474" fmla="*/ 5446644 w 10827026"/>
              <a:gd name="connsiteY1474" fmla="*/ 2531165 h 6375020"/>
              <a:gd name="connsiteX1475" fmla="*/ 7421218 w 10827026"/>
              <a:gd name="connsiteY1475" fmla="*/ 2093844 h 6375020"/>
              <a:gd name="connsiteX1476" fmla="*/ 8057322 w 10827026"/>
              <a:gd name="connsiteY1476" fmla="*/ 1643270 h 6375020"/>
              <a:gd name="connsiteX1477" fmla="*/ 6957392 w 10827026"/>
              <a:gd name="connsiteY1477" fmla="*/ 2398644 h 6375020"/>
              <a:gd name="connsiteX1478" fmla="*/ 7474226 w 10827026"/>
              <a:gd name="connsiteY1478" fmla="*/ 2544418 h 6375020"/>
              <a:gd name="connsiteX1479" fmla="*/ 8931965 w 10827026"/>
              <a:gd name="connsiteY1479" fmla="*/ 1577009 h 6375020"/>
              <a:gd name="connsiteX1480" fmla="*/ 8905461 w 10827026"/>
              <a:gd name="connsiteY1480" fmla="*/ 795131 h 6375020"/>
              <a:gd name="connsiteX1481" fmla="*/ 7606748 w 10827026"/>
              <a:gd name="connsiteY1481" fmla="*/ 424070 h 6375020"/>
              <a:gd name="connsiteX1482" fmla="*/ 5910470 w 10827026"/>
              <a:gd name="connsiteY1482" fmla="*/ 914400 h 6375020"/>
              <a:gd name="connsiteX1483" fmla="*/ 5088835 w 10827026"/>
              <a:gd name="connsiteY1483" fmla="*/ 1696278 h 6375020"/>
              <a:gd name="connsiteX1484" fmla="*/ 5035826 w 10827026"/>
              <a:gd name="connsiteY1484" fmla="*/ 1961322 h 6375020"/>
              <a:gd name="connsiteX1485" fmla="*/ 5062331 w 10827026"/>
              <a:gd name="connsiteY1485" fmla="*/ 1921565 h 6375020"/>
              <a:gd name="connsiteX1486" fmla="*/ 5009322 w 10827026"/>
              <a:gd name="connsiteY1486" fmla="*/ 1895061 h 6375020"/>
              <a:gd name="connsiteX1487" fmla="*/ 4585252 w 10827026"/>
              <a:gd name="connsiteY1487" fmla="*/ 2809461 h 6375020"/>
              <a:gd name="connsiteX1488" fmla="*/ 8110331 w 10827026"/>
              <a:gd name="connsiteY1488" fmla="*/ 1921565 h 6375020"/>
              <a:gd name="connsiteX1489" fmla="*/ 8574157 w 10827026"/>
              <a:gd name="connsiteY1489" fmla="*/ 1219200 h 6375020"/>
              <a:gd name="connsiteX1490" fmla="*/ 8348870 w 10827026"/>
              <a:gd name="connsiteY1490" fmla="*/ 1338470 h 6375020"/>
              <a:gd name="connsiteX1491" fmla="*/ 7739270 w 10827026"/>
              <a:gd name="connsiteY1491" fmla="*/ 2531165 h 6375020"/>
              <a:gd name="connsiteX1492" fmla="*/ 7885044 w 10827026"/>
              <a:gd name="connsiteY1492" fmla="*/ 3379305 h 6375020"/>
              <a:gd name="connsiteX1493" fmla="*/ 9157252 w 10827026"/>
              <a:gd name="connsiteY1493" fmla="*/ 2968487 h 6375020"/>
              <a:gd name="connsiteX1494" fmla="*/ 9621078 w 10827026"/>
              <a:gd name="connsiteY1494" fmla="*/ 2213113 h 6375020"/>
              <a:gd name="connsiteX1495" fmla="*/ 9395792 w 10827026"/>
              <a:gd name="connsiteY1495" fmla="*/ 2623931 h 6375020"/>
              <a:gd name="connsiteX1496" fmla="*/ 9210261 w 10827026"/>
              <a:gd name="connsiteY1496" fmla="*/ 3313044 h 6375020"/>
              <a:gd name="connsiteX1497" fmla="*/ 9144000 w 10827026"/>
              <a:gd name="connsiteY1497" fmla="*/ 3737113 h 6375020"/>
              <a:gd name="connsiteX1498" fmla="*/ 8693426 w 10827026"/>
              <a:gd name="connsiteY1498" fmla="*/ 4359965 h 6375020"/>
              <a:gd name="connsiteX1499" fmla="*/ 8428383 w 10827026"/>
              <a:gd name="connsiteY1499" fmla="*/ 4452731 h 6375020"/>
              <a:gd name="connsiteX1500" fmla="*/ 7262192 w 10827026"/>
              <a:gd name="connsiteY1500" fmla="*/ 3710609 h 6375020"/>
              <a:gd name="connsiteX1501" fmla="*/ 7474226 w 10827026"/>
              <a:gd name="connsiteY1501" fmla="*/ 2994991 h 6375020"/>
              <a:gd name="connsiteX1502" fmla="*/ 8229600 w 10827026"/>
              <a:gd name="connsiteY1502" fmla="*/ 2597426 h 6375020"/>
              <a:gd name="connsiteX1503" fmla="*/ 8719931 w 10827026"/>
              <a:gd name="connsiteY1503" fmla="*/ 2743200 h 6375020"/>
              <a:gd name="connsiteX1504" fmla="*/ 8600661 w 10827026"/>
              <a:gd name="connsiteY1504" fmla="*/ 4585252 h 6375020"/>
              <a:gd name="connsiteX1505" fmla="*/ 7964557 w 10827026"/>
              <a:gd name="connsiteY1505" fmla="*/ 4810539 h 6375020"/>
              <a:gd name="connsiteX1506" fmla="*/ 7089913 w 10827026"/>
              <a:gd name="connsiteY1506" fmla="*/ 3803374 h 6375020"/>
              <a:gd name="connsiteX1507" fmla="*/ 7606748 w 10827026"/>
              <a:gd name="connsiteY1507" fmla="*/ 3379305 h 6375020"/>
              <a:gd name="connsiteX1508" fmla="*/ 8097078 w 10827026"/>
              <a:gd name="connsiteY1508" fmla="*/ 3405809 h 6375020"/>
              <a:gd name="connsiteX1509" fmla="*/ 7792278 w 10827026"/>
              <a:gd name="connsiteY1509" fmla="*/ 4731026 h 6375020"/>
              <a:gd name="connsiteX1510" fmla="*/ 7195931 w 10827026"/>
              <a:gd name="connsiteY1510" fmla="*/ 4823791 h 6375020"/>
              <a:gd name="connsiteX1511" fmla="*/ 5791200 w 10827026"/>
              <a:gd name="connsiteY1511" fmla="*/ 3922644 h 6375020"/>
              <a:gd name="connsiteX1512" fmla="*/ 6387548 w 10827026"/>
              <a:gd name="connsiteY1512" fmla="*/ 2822713 h 6375020"/>
              <a:gd name="connsiteX1513" fmla="*/ 8123583 w 10827026"/>
              <a:gd name="connsiteY1513" fmla="*/ 2663687 h 6375020"/>
              <a:gd name="connsiteX1514" fmla="*/ 8335618 w 10827026"/>
              <a:gd name="connsiteY1514" fmla="*/ 3154018 h 6375020"/>
              <a:gd name="connsiteX1515" fmla="*/ 7050157 w 10827026"/>
              <a:gd name="connsiteY1515" fmla="*/ 4876800 h 6375020"/>
              <a:gd name="connsiteX1516" fmla="*/ 6414052 w 10827026"/>
              <a:gd name="connsiteY1516" fmla="*/ 4532244 h 6375020"/>
              <a:gd name="connsiteX1517" fmla="*/ 6493565 w 10827026"/>
              <a:gd name="connsiteY1517" fmla="*/ 3114261 h 6375020"/>
              <a:gd name="connsiteX1518" fmla="*/ 7487478 w 10827026"/>
              <a:gd name="connsiteY1518" fmla="*/ 2941983 h 6375020"/>
              <a:gd name="connsiteX1519" fmla="*/ 7951305 w 10827026"/>
              <a:gd name="connsiteY1519" fmla="*/ 3220278 h 6375020"/>
              <a:gd name="connsiteX1520" fmla="*/ 7527235 w 10827026"/>
              <a:gd name="connsiteY1520" fmla="*/ 3856383 h 6375020"/>
              <a:gd name="connsiteX1521" fmla="*/ 6400800 w 10827026"/>
              <a:gd name="connsiteY1521" fmla="*/ 4479235 h 6375020"/>
              <a:gd name="connsiteX1522" fmla="*/ 6175513 w 10827026"/>
              <a:gd name="connsiteY1522" fmla="*/ 4691270 h 6375020"/>
              <a:gd name="connsiteX1523" fmla="*/ 6202018 w 10827026"/>
              <a:gd name="connsiteY1523" fmla="*/ 4744278 h 6375020"/>
              <a:gd name="connsiteX1524" fmla="*/ 7845287 w 10827026"/>
              <a:gd name="connsiteY1524" fmla="*/ 4253948 h 6375020"/>
              <a:gd name="connsiteX1525" fmla="*/ 7951305 w 10827026"/>
              <a:gd name="connsiteY1525" fmla="*/ 3299791 h 6375020"/>
              <a:gd name="connsiteX1526" fmla="*/ 5446644 w 10827026"/>
              <a:gd name="connsiteY1526" fmla="*/ 3485322 h 6375020"/>
              <a:gd name="connsiteX1527" fmla="*/ 4956313 w 10827026"/>
              <a:gd name="connsiteY1527" fmla="*/ 4532244 h 6375020"/>
              <a:gd name="connsiteX1528" fmla="*/ 5062331 w 10827026"/>
              <a:gd name="connsiteY1528" fmla="*/ 5062331 h 6375020"/>
              <a:gd name="connsiteX1529" fmla="*/ 5751444 w 10827026"/>
              <a:gd name="connsiteY1529" fmla="*/ 5102087 h 6375020"/>
              <a:gd name="connsiteX1530" fmla="*/ 6811618 w 10827026"/>
              <a:gd name="connsiteY1530" fmla="*/ 4810539 h 6375020"/>
              <a:gd name="connsiteX1531" fmla="*/ 7156174 w 10827026"/>
              <a:gd name="connsiteY1531" fmla="*/ 3379305 h 6375020"/>
              <a:gd name="connsiteX1532" fmla="*/ 6175513 w 10827026"/>
              <a:gd name="connsiteY1532" fmla="*/ 3114261 h 6375020"/>
              <a:gd name="connsiteX1533" fmla="*/ 4214192 w 10827026"/>
              <a:gd name="connsiteY1533" fmla="*/ 4996070 h 6375020"/>
              <a:gd name="connsiteX1534" fmla="*/ 4293705 w 10827026"/>
              <a:gd name="connsiteY1534" fmla="*/ 5459896 h 6375020"/>
              <a:gd name="connsiteX1535" fmla="*/ 4823792 w 10827026"/>
              <a:gd name="connsiteY1535" fmla="*/ 5579165 h 6375020"/>
              <a:gd name="connsiteX1536" fmla="*/ 6228522 w 10827026"/>
              <a:gd name="connsiteY1536" fmla="*/ 5221357 h 6375020"/>
              <a:gd name="connsiteX1537" fmla="*/ 6506818 w 10827026"/>
              <a:gd name="connsiteY1537" fmla="*/ 4373218 h 6375020"/>
              <a:gd name="connsiteX1538" fmla="*/ 6334539 w 10827026"/>
              <a:gd name="connsiteY1538" fmla="*/ 4002157 h 6375020"/>
              <a:gd name="connsiteX1539" fmla="*/ 4426226 w 10827026"/>
              <a:gd name="connsiteY1539" fmla="*/ 5208105 h 6375020"/>
              <a:gd name="connsiteX1540" fmla="*/ 4373218 w 10827026"/>
              <a:gd name="connsiteY1540" fmla="*/ 5433391 h 6375020"/>
              <a:gd name="connsiteX1541" fmla="*/ 4479235 w 10827026"/>
              <a:gd name="connsiteY1541" fmla="*/ 5446644 h 6375020"/>
              <a:gd name="connsiteX1542" fmla="*/ 5115339 w 10827026"/>
              <a:gd name="connsiteY1542" fmla="*/ 4823791 h 6375020"/>
              <a:gd name="connsiteX1543" fmla="*/ 5128592 w 10827026"/>
              <a:gd name="connsiteY1543" fmla="*/ 4081670 h 6375020"/>
              <a:gd name="connsiteX1544" fmla="*/ 2981739 w 10827026"/>
              <a:gd name="connsiteY1544" fmla="*/ 3829878 h 6375020"/>
              <a:gd name="connsiteX1545" fmla="*/ 2319131 w 10827026"/>
              <a:gd name="connsiteY1545" fmla="*/ 5115339 h 6375020"/>
              <a:gd name="connsiteX1546" fmla="*/ 2438400 w 10827026"/>
              <a:gd name="connsiteY1546" fmla="*/ 5274365 h 6375020"/>
              <a:gd name="connsiteX1547" fmla="*/ 2994992 w 10827026"/>
              <a:gd name="connsiteY1547" fmla="*/ 5141844 h 6375020"/>
              <a:gd name="connsiteX1548" fmla="*/ 3551583 w 10827026"/>
              <a:gd name="connsiteY1548" fmla="*/ 3803374 h 6375020"/>
              <a:gd name="connsiteX1549" fmla="*/ 3273287 w 10827026"/>
              <a:gd name="connsiteY1549" fmla="*/ 3604591 h 6375020"/>
              <a:gd name="connsiteX1550" fmla="*/ 1391478 w 10827026"/>
              <a:gd name="connsiteY1550" fmla="*/ 4784035 h 6375020"/>
              <a:gd name="connsiteX1551" fmla="*/ 1219200 w 10827026"/>
              <a:gd name="connsiteY1551" fmla="*/ 5261113 h 6375020"/>
              <a:gd name="connsiteX1552" fmla="*/ 1232452 w 10827026"/>
              <a:gd name="connsiteY1552" fmla="*/ 5340626 h 6375020"/>
              <a:gd name="connsiteX1553" fmla="*/ 1497496 w 10827026"/>
              <a:gd name="connsiteY1553" fmla="*/ 5367131 h 6375020"/>
              <a:gd name="connsiteX1554" fmla="*/ 2173357 w 10827026"/>
              <a:gd name="connsiteY1554" fmla="*/ 5274365 h 6375020"/>
              <a:gd name="connsiteX1555" fmla="*/ 2345635 w 10827026"/>
              <a:gd name="connsiteY1555" fmla="*/ 4253948 h 6375020"/>
              <a:gd name="connsiteX1556" fmla="*/ 1842052 w 10827026"/>
              <a:gd name="connsiteY1556" fmla="*/ 4161183 h 6375020"/>
              <a:gd name="connsiteX1557" fmla="*/ 874644 w 10827026"/>
              <a:gd name="connsiteY1557" fmla="*/ 5473148 h 6375020"/>
              <a:gd name="connsiteX1558" fmla="*/ 993913 w 10827026"/>
              <a:gd name="connsiteY1558" fmla="*/ 5764696 h 6375020"/>
              <a:gd name="connsiteX1559" fmla="*/ 2941983 w 10827026"/>
              <a:gd name="connsiteY1559" fmla="*/ 4903305 h 6375020"/>
              <a:gd name="connsiteX1560" fmla="*/ 3445565 w 10827026"/>
              <a:gd name="connsiteY1560" fmla="*/ 3790122 h 6375020"/>
              <a:gd name="connsiteX1561" fmla="*/ 3379305 w 10827026"/>
              <a:gd name="connsiteY1561" fmla="*/ 3392557 h 6375020"/>
              <a:gd name="connsiteX1562" fmla="*/ 1934818 w 10827026"/>
              <a:gd name="connsiteY1562" fmla="*/ 5009322 h 6375020"/>
              <a:gd name="connsiteX1563" fmla="*/ 4704522 w 10827026"/>
              <a:gd name="connsiteY1563" fmla="*/ 4028661 h 6375020"/>
              <a:gd name="connsiteX1564" fmla="*/ 4598505 w 10827026"/>
              <a:gd name="connsiteY1564" fmla="*/ 2968487 h 6375020"/>
              <a:gd name="connsiteX1565" fmla="*/ 3273287 w 10827026"/>
              <a:gd name="connsiteY1565" fmla="*/ 3207026 h 6375020"/>
              <a:gd name="connsiteX1566" fmla="*/ 2875722 w 10827026"/>
              <a:gd name="connsiteY1566" fmla="*/ 5155096 h 6375020"/>
              <a:gd name="connsiteX1567" fmla="*/ 5128592 w 10827026"/>
              <a:gd name="connsiteY1567" fmla="*/ 2570922 h 6375020"/>
              <a:gd name="connsiteX1568" fmla="*/ 4306957 w 10827026"/>
              <a:gd name="connsiteY1568" fmla="*/ 1616765 h 6375020"/>
              <a:gd name="connsiteX1569" fmla="*/ 2173357 w 10827026"/>
              <a:gd name="connsiteY1569" fmla="*/ 3591339 h 6375020"/>
              <a:gd name="connsiteX1570" fmla="*/ 2411896 w 10827026"/>
              <a:gd name="connsiteY1570" fmla="*/ 4638261 h 6375020"/>
              <a:gd name="connsiteX1571" fmla="*/ 3935896 w 10827026"/>
              <a:gd name="connsiteY1571" fmla="*/ 4373218 h 6375020"/>
              <a:gd name="connsiteX1572" fmla="*/ 3869635 w 10827026"/>
              <a:gd name="connsiteY1572" fmla="*/ 927652 h 6375020"/>
              <a:gd name="connsiteX1573" fmla="*/ 2319131 w 10827026"/>
              <a:gd name="connsiteY1573" fmla="*/ 1179444 h 6375020"/>
              <a:gd name="connsiteX1574" fmla="*/ 1298713 w 10827026"/>
              <a:gd name="connsiteY1574" fmla="*/ 2703444 h 6375020"/>
              <a:gd name="connsiteX1575" fmla="*/ 1285461 w 10827026"/>
              <a:gd name="connsiteY1575" fmla="*/ 3525078 h 6375020"/>
              <a:gd name="connsiteX1576" fmla="*/ 2213113 w 10827026"/>
              <a:gd name="connsiteY1576" fmla="*/ 2928731 h 6375020"/>
              <a:gd name="connsiteX1577" fmla="*/ 2478157 w 10827026"/>
              <a:gd name="connsiteY1577" fmla="*/ 1364974 h 6375020"/>
              <a:gd name="connsiteX1578" fmla="*/ 2292626 w 10827026"/>
              <a:gd name="connsiteY1578" fmla="*/ 1245705 h 6375020"/>
              <a:gd name="connsiteX1579" fmla="*/ 1457739 w 10827026"/>
              <a:gd name="connsiteY1579" fmla="*/ 2332383 h 6375020"/>
              <a:gd name="connsiteX1580" fmla="*/ 1311965 w 10827026"/>
              <a:gd name="connsiteY1580" fmla="*/ 3472070 h 6375020"/>
              <a:gd name="connsiteX1581" fmla="*/ 2080592 w 10827026"/>
              <a:gd name="connsiteY1581" fmla="*/ 3220278 h 6375020"/>
              <a:gd name="connsiteX1582" fmla="*/ 2411896 w 10827026"/>
              <a:gd name="connsiteY1582" fmla="*/ 2146852 h 6375020"/>
              <a:gd name="connsiteX1583" fmla="*/ 1603513 w 10827026"/>
              <a:gd name="connsiteY1583" fmla="*/ 3193774 h 6375020"/>
              <a:gd name="connsiteX1584" fmla="*/ 1590261 w 10827026"/>
              <a:gd name="connsiteY1584" fmla="*/ 3882887 h 6375020"/>
              <a:gd name="connsiteX1585" fmla="*/ 2305878 w 10827026"/>
              <a:gd name="connsiteY1585" fmla="*/ 3326296 h 6375020"/>
              <a:gd name="connsiteX1586" fmla="*/ 2491409 w 10827026"/>
              <a:gd name="connsiteY1586" fmla="*/ 2133600 h 6375020"/>
              <a:gd name="connsiteX1587" fmla="*/ 1868557 w 10827026"/>
              <a:gd name="connsiteY1587" fmla="*/ 2557670 h 6375020"/>
              <a:gd name="connsiteX1588" fmla="*/ 1391478 w 10827026"/>
              <a:gd name="connsiteY1588" fmla="*/ 4492487 h 6375020"/>
              <a:gd name="connsiteX1589" fmla="*/ 4518992 w 10827026"/>
              <a:gd name="connsiteY1589" fmla="*/ 4518991 h 6375020"/>
              <a:gd name="connsiteX1590" fmla="*/ 5009322 w 10827026"/>
              <a:gd name="connsiteY1590" fmla="*/ 3352800 h 6375020"/>
              <a:gd name="connsiteX1591" fmla="*/ 4439478 w 10827026"/>
              <a:gd name="connsiteY1591" fmla="*/ 4134678 h 6375020"/>
              <a:gd name="connsiteX1592" fmla="*/ 4558748 w 10827026"/>
              <a:gd name="connsiteY1592" fmla="*/ 5208105 h 6375020"/>
              <a:gd name="connsiteX1593" fmla="*/ 5724939 w 10827026"/>
              <a:gd name="connsiteY1593" fmla="*/ 4625009 h 6375020"/>
              <a:gd name="connsiteX1594" fmla="*/ 6202018 w 10827026"/>
              <a:gd name="connsiteY1594" fmla="*/ 2425148 h 6375020"/>
              <a:gd name="connsiteX1595" fmla="*/ 5512905 w 10827026"/>
              <a:gd name="connsiteY1595" fmla="*/ 4996070 h 6375020"/>
              <a:gd name="connsiteX1596" fmla="*/ 5897218 w 10827026"/>
              <a:gd name="connsiteY1596" fmla="*/ 5009322 h 6375020"/>
              <a:gd name="connsiteX1597" fmla="*/ 6308035 w 10827026"/>
              <a:gd name="connsiteY1597" fmla="*/ 4094922 h 6375020"/>
              <a:gd name="connsiteX1598" fmla="*/ 6202018 w 10827026"/>
              <a:gd name="connsiteY1598" fmla="*/ 3869635 h 6375020"/>
              <a:gd name="connsiteX1599" fmla="*/ 5406887 w 10827026"/>
              <a:gd name="connsiteY1599" fmla="*/ 5446644 h 6375020"/>
              <a:gd name="connsiteX1600" fmla="*/ 5367131 w 10827026"/>
              <a:gd name="connsiteY1600" fmla="*/ 5963478 h 6375020"/>
              <a:gd name="connsiteX1601" fmla="*/ 6294783 w 10827026"/>
              <a:gd name="connsiteY1601" fmla="*/ 4664765 h 6375020"/>
              <a:gd name="connsiteX1602" fmla="*/ 5751444 w 10827026"/>
              <a:gd name="connsiteY1602" fmla="*/ 5592418 h 6375020"/>
              <a:gd name="connsiteX1603" fmla="*/ 5658678 w 10827026"/>
              <a:gd name="connsiteY1603" fmla="*/ 6202018 h 6375020"/>
              <a:gd name="connsiteX1604" fmla="*/ 6215270 w 10827026"/>
              <a:gd name="connsiteY1604" fmla="*/ 5645426 h 6375020"/>
              <a:gd name="connsiteX1605" fmla="*/ 6573078 w 10827026"/>
              <a:gd name="connsiteY1605" fmla="*/ 5367131 h 6375020"/>
              <a:gd name="connsiteX1606" fmla="*/ 6612835 w 10827026"/>
              <a:gd name="connsiteY1606" fmla="*/ 5565913 h 6375020"/>
              <a:gd name="connsiteX1607" fmla="*/ 7195931 w 10827026"/>
              <a:gd name="connsiteY1607" fmla="*/ 4625009 h 6375020"/>
              <a:gd name="connsiteX1608" fmla="*/ 7262192 w 10827026"/>
              <a:gd name="connsiteY1608" fmla="*/ 4837044 h 6375020"/>
              <a:gd name="connsiteX1609" fmla="*/ 7474226 w 10827026"/>
              <a:gd name="connsiteY1609" fmla="*/ 4691270 h 6375020"/>
              <a:gd name="connsiteX1610" fmla="*/ 7659757 w 10827026"/>
              <a:gd name="connsiteY1610" fmla="*/ 3882887 h 6375020"/>
              <a:gd name="connsiteX1611" fmla="*/ 7487478 w 10827026"/>
              <a:gd name="connsiteY1611" fmla="*/ 4121426 h 6375020"/>
              <a:gd name="connsiteX1612" fmla="*/ 7248939 w 10827026"/>
              <a:gd name="connsiteY1612" fmla="*/ 4969565 h 6375020"/>
              <a:gd name="connsiteX1613" fmla="*/ 7394713 w 10827026"/>
              <a:gd name="connsiteY1613" fmla="*/ 4996070 h 6375020"/>
              <a:gd name="connsiteX1614" fmla="*/ 8017565 w 10827026"/>
              <a:gd name="connsiteY1614" fmla="*/ 3829878 h 6375020"/>
              <a:gd name="connsiteX1615" fmla="*/ 8004313 w 10827026"/>
              <a:gd name="connsiteY1615" fmla="*/ 3538331 h 6375020"/>
              <a:gd name="connsiteX1616" fmla="*/ 7606748 w 10827026"/>
              <a:gd name="connsiteY1616" fmla="*/ 3975652 h 6375020"/>
              <a:gd name="connsiteX1617" fmla="*/ 7593496 w 10827026"/>
              <a:gd name="connsiteY1617" fmla="*/ 4439478 h 6375020"/>
              <a:gd name="connsiteX1618" fmla="*/ 7606748 w 10827026"/>
              <a:gd name="connsiteY1618" fmla="*/ 4346713 h 637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Lst>
            <a:rect l="l" t="t" r="r" b="b"/>
            <a:pathLst>
              <a:path w="10827026" h="6375020">
                <a:moveTo>
                  <a:pt x="318052" y="543339"/>
                </a:moveTo>
                <a:cubicBezTo>
                  <a:pt x="309217" y="565426"/>
                  <a:pt x="296213" y="586274"/>
                  <a:pt x="291548" y="609600"/>
                </a:cubicBezTo>
                <a:cubicBezTo>
                  <a:pt x="282842" y="653132"/>
                  <a:pt x="283483" y="698032"/>
                  <a:pt x="278296" y="742122"/>
                </a:cubicBezTo>
                <a:cubicBezTo>
                  <a:pt x="274646" y="773144"/>
                  <a:pt x="269461" y="803965"/>
                  <a:pt x="265044" y="834887"/>
                </a:cubicBezTo>
                <a:cubicBezTo>
                  <a:pt x="247262" y="1475056"/>
                  <a:pt x="234677" y="1829335"/>
                  <a:pt x="238539" y="2570922"/>
                </a:cubicBezTo>
                <a:cubicBezTo>
                  <a:pt x="240771" y="2999494"/>
                  <a:pt x="256209" y="3427896"/>
                  <a:pt x="265044" y="3856383"/>
                </a:cubicBezTo>
                <a:lnTo>
                  <a:pt x="344557" y="3776870"/>
                </a:lnTo>
                <a:cubicBezTo>
                  <a:pt x="353392" y="3768035"/>
                  <a:pt x="360347" y="3756793"/>
                  <a:pt x="371061" y="3750365"/>
                </a:cubicBezTo>
                <a:cubicBezTo>
                  <a:pt x="440847" y="3708494"/>
                  <a:pt x="494549" y="3679888"/>
                  <a:pt x="556592" y="3617844"/>
                </a:cubicBezTo>
                <a:cubicBezTo>
                  <a:pt x="578679" y="3595757"/>
                  <a:pt x="597864" y="3570324"/>
                  <a:pt x="622852" y="3551583"/>
                </a:cubicBezTo>
                <a:cubicBezTo>
                  <a:pt x="640522" y="3538331"/>
                  <a:pt x="659714" y="3526896"/>
                  <a:pt x="675861" y="3511826"/>
                </a:cubicBezTo>
                <a:cubicBezTo>
                  <a:pt x="726098" y="3464938"/>
                  <a:pt x="773044" y="3414643"/>
                  <a:pt x="821635" y="3366052"/>
                </a:cubicBezTo>
                <a:cubicBezTo>
                  <a:pt x="921149" y="3266538"/>
                  <a:pt x="877733" y="3315808"/>
                  <a:pt x="954157" y="3220278"/>
                </a:cubicBezTo>
                <a:cubicBezTo>
                  <a:pt x="958574" y="3202609"/>
                  <a:pt x="958373" y="3183083"/>
                  <a:pt x="967409" y="3167270"/>
                </a:cubicBezTo>
                <a:cubicBezTo>
                  <a:pt x="976707" y="3150998"/>
                  <a:pt x="995659" y="3142307"/>
                  <a:pt x="1007165" y="3127513"/>
                </a:cubicBezTo>
                <a:cubicBezTo>
                  <a:pt x="1026722" y="3102369"/>
                  <a:pt x="1042504" y="3074504"/>
                  <a:pt x="1060174" y="3048000"/>
                </a:cubicBezTo>
                <a:lnTo>
                  <a:pt x="1060174" y="3048000"/>
                </a:lnTo>
                <a:cubicBezTo>
                  <a:pt x="1091318" y="2970138"/>
                  <a:pt x="1069857" y="2998560"/>
                  <a:pt x="1113183" y="2955235"/>
                </a:cubicBezTo>
                <a:cubicBezTo>
                  <a:pt x="1122018" y="2933148"/>
                  <a:pt x="1127079" y="2909146"/>
                  <a:pt x="1139687" y="2888974"/>
                </a:cubicBezTo>
                <a:cubicBezTo>
                  <a:pt x="1149620" y="2873081"/>
                  <a:pt x="1172484" y="2866619"/>
                  <a:pt x="1179444" y="2849218"/>
                </a:cubicBezTo>
                <a:cubicBezTo>
                  <a:pt x="1258985" y="2650367"/>
                  <a:pt x="1129291" y="2840992"/>
                  <a:pt x="1232452" y="2703444"/>
                </a:cubicBezTo>
                <a:lnTo>
                  <a:pt x="1285461" y="2544418"/>
                </a:lnTo>
                <a:lnTo>
                  <a:pt x="1311965" y="2464905"/>
                </a:lnTo>
                <a:cubicBezTo>
                  <a:pt x="1320800" y="2442818"/>
                  <a:pt x="1328809" y="2420382"/>
                  <a:pt x="1338470" y="2398644"/>
                </a:cubicBezTo>
                <a:cubicBezTo>
                  <a:pt x="1346493" y="2380591"/>
                  <a:pt x="1357637" y="2363977"/>
                  <a:pt x="1364974" y="2345635"/>
                </a:cubicBezTo>
                <a:cubicBezTo>
                  <a:pt x="1375350" y="2319695"/>
                  <a:pt x="1382643" y="2292626"/>
                  <a:pt x="1391478" y="2266122"/>
                </a:cubicBezTo>
                <a:lnTo>
                  <a:pt x="1417983" y="2186609"/>
                </a:lnTo>
                <a:cubicBezTo>
                  <a:pt x="1423234" y="2160353"/>
                  <a:pt x="1435130" y="2095410"/>
                  <a:pt x="1444487" y="2067339"/>
                </a:cubicBezTo>
                <a:cubicBezTo>
                  <a:pt x="1452010" y="2044771"/>
                  <a:pt x="1462157" y="2023165"/>
                  <a:pt x="1470992" y="2001078"/>
                </a:cubicBezTo>
                <a:cubicBezTo>
                  <a:pt x="1498309" y="1864495"/>
                  <a:pt x="1542301" y="1675023"/>
                  <a:pt x="1457739" y="1563757"/>
                </a:cubicBezTo>
                <a:cubicBezTo>
                  <a:pt x="1411598" y="1503045"/>
                  <a:pt x="1307548" y="1590261"/>
                  <a:pt x="1232452" y="1603513"/>
                </a:cubicBezTo>
                <a:cubicBezTo>
                  <a:pt x="1197113" y="1616765"/>
                  <a:pt x="1160193" y="1626391"/>
                  <a:pt x="1126435" y="1643270"/>
                </a:cubicBezTo>
                <a:cubicBezTo>
                  <a:pt x="1089161" y="1661907"/>
                  <a:pt x="1056601" y="1688855"/>
                  <a:pt x="1020418" y="1709531"/>
                </a:cubicBezTo>
                <a:cubicBezTo>
                  <a:pt x="994690" y="1724233"/>
                  <a:pt x="967409" y="1736035"/>
                  <a:pt x="940905" y="1749287"/>
                </a:cubicBezTo>
                <a:cubicBezTo>
                  <a:pt x="748738" y="1941454"/>
                  <a:pt x="977618" y="1718821"/>
                  <a:pt x="821635" y="1855305"/>
                </a:cubicBezTo>
                <a:cubicBezTo>
                  <a:pt x="802829" y="1871760"/>
                  <a:pt x="787432" y="1891858"/>
                  <a:pt x="768626" y="1908313"/>
                </a:cubicBezTo>
                <a:cubicBezTo>
                  <a:pt x="718011" y="1952601"/>
                  <a:pt x="685733" y="1959189"/>
                  <a:pt x="636105" y="2014331"/>
                </a:cubicBezTo>
                <a:cubicBezTo>
                  <a:pt x="463583" y="2206021"/>
                  <a:pt x="770192" y="1935721"/>
                  <a:pt x="516835" y="2146852"/>
                </a:cubicBezTo>
                <a:cubicBezTo>
                  <a:pt x="503583" y="2173356"/>
                  <a:pt x="491469" y="2200461"/>
                  <a:pt x="477078" y="2226365"/>
                </a:cubicBezTo>
                <a:cubicBezTo>
                  <a:pt x="469343" y="2240288"/>
                  <a:pt x="458125" y="2252099"/>
                  <a:pt x="450574" y="2266122"/>
                </a:cubicBezTo>
                <a:cubicBezTo>
                  <a:pt x="427159" y="2309607"/>
                  <a:pt x="419236" y="2363721"/>
                  <a:pt x="384313" y="2398644"/>
                </a:cubicBezTo>
                <a:cubicBezTo>
                  <a:pt x="371061" y="2411896"/>
                  <a:pt x="355450" y="2423150"/>
                  <a:pt x="344557" y="2438400"/>
                </a:cubicBezTo>
                <a:cubicBezTo>
                  <a:pt x="247620" y="2574111"/>
                  <a:pt x="369684" y="2423024"/>
                  <a:pt x="304800" y="2531165"/>
                </a:cubicBezTo>
                <a:cubicBezTo>
                  <a:pt x="298372" y="2541879"/>
                  <a:pt x="287131" y="2548835"/>
                  <a:pt x="278296" y="2557670"/>
                </a:cubicBezTo>
                <a:cubicBezTo>
                  <a:pt x="270817" y="2610026"/>
                  <a:pt x="264710" y="2665025"/>
                  <a:pt x="251792" y="2716696"/>
                </a:cubicBezTo>
                <a:cubicBezTo>
                  <a:pt x="243992" y="2747895"/>
                  <a:pt x="234122" y="2778539"/>
                  <a:pt x="225287" y="2809461"/>
                </a:cubicBezTo>
                <a:cubicBezTo>
                  <a:pt x="229704" y="2835965"/>
                  <a:pt x="216674" y="2873356"/>
                  <a:pt x="238539" y="2888974"/>
                </a:cubicBezTo>
                <a:cubicBezTo>
                  <a:pt x="251643" y="2898334"/>
                  <a:pt x="409664" y="2849713"/>
                  <a:pt x="410818" y="2849218"/>
                </a:cubicBezTo>
                <a:cubicBezTo>
                  <a:pt x="741932" y="2707312"/>
                  <a:pt x="613756" y="2751630"/>
                  <a:pt x="887896" y="2597426"/>
                </a:cubicBezTo>
                <a:cubicBezTo>
                  <a:pt x="1088223" y="2484742"/>
                  <a:pt x="1119525" y="2488644"/>
                  <a:pt x="1298713" y="2358887"/>
                </a:cubicBezTo>
                <a:cubicBezTo>
                  <a:pt x="1682755" y="2080787"/>
                  <a:pt x="1351368" y="2311606"/>
                  <a:pt x="1603513" y="2093844"/>
                </a:cubicBezTo>
                <a:cubicBezTo>
                  <a:pt x="1807138" y="1917987"/>
                  <a:pt x="1794228" y="1980649"/>
                  <a:pt x="1961322" y="1749287"/>
                </a:cubicBezTo>
                <a:cubicBezTo>
                  <a:pt x="2025200" y="1660841"/>
                  <a:pt x="2077107" y="1564327"/>
                  <a:pt x="2133600" y="1470991"/>
                </a:cubicBezTo>
                <a:cubicBezTo>
                  <a:pt x="2178713" y="1396456"/>
                  <a:pt x="2266122" y="1245705"/>
                  <a:pt x="2266122" y="1245705"/>
                </a:cubicBezTo>
                <a:cubicBezTo>
                  <a:pt x="2280117" y="1196722"/>
                  <a:pt x="2338173" y="1029426"/>
                  <a:pt x="2332383" y="954157"/>
                </a:cubicBezTo>
                <a:cubicBezTo>
                  <a:pt x="2330558" y="930439"/>
                  <a:pt x="2314713" y="909983"/>
                  <a:pt x="2305878" y="887896"/>
                </a:cubicBezTo>
                <a:cubicBezTo>
                  <a:pt x="2102678" y="932070"/>
                  <a:pt x="1883544" y="930014"/>
                  <a:pt x="1696278" y="1020418"/>
                </a:cubicBezTo>
                <a:cubicBezTo>
                  <a:pt x="1497580" y="1116341"/>
                  <a:pt x="1301473" y="1191856"/>
                  <a:pt x="1126435" y="1325218"/>
                </a:cubicBezTo>
                <a:cubicBezTo>
                  <a:pt x="1091651" y="1351720"/>
                  <a:pt x="1063086" y="1385626"/>
                  <a:pt x="1033670" y="1417983"/>
                </a:cubicBezTo>
                <a:cubicBezTo>
                  <a:pt x="876118" y="1591289"/>
                  <a:pt x="1071925" y="1392976"/>
                  <a:pt x="967409" y="1497496"/>
                </a:cubicBezTo>
                <a:cubicBezTo>
                  <a:pt x="962142" y="1513298"/>
                  <a:pt x="922685" y="1594400"/>
                  <a:pt x="1007165" y="1524000"/>
                </a:cubicBezTo>
                <a:cubicBezTo>
                  <a:pt x="1022341" y="1511353"/>
                  <a:pt x="1020813" y="1485990"/>
                  <a:pt x="1033670" y="1470991"/>
                </a:cubicBezTo>
                <a:cubicBezTo>
                  <a:pt x="1048044" y="1454222"/>
                  <a:pt x="1071060" y="1446853"/>
                  <a:pt x="1086678" y="1431235"/>
                </a:cubicBezTo>
                <a:cubicBezTo>
                  <a:pt x="1097940" y="1419973"/>
                  <a:pt x="1103925" y="1404439"/>
                  <a:pt x="1113183" y="1391478"/>
                </a:cubicBezTo>
                <a:cubicBezTo>
                  <a:pt x="1126021" y="1373505"/>
                  <a:pt x="1139687" y="1356139"/>
                  <a:pt x="1152939" y="1338470"/>
                </a:cubicBezTo>
                <a:cubicBezTo>
                  <a:pt x="1157357" y="1320800"/>
                  <a:pt x="1168768" y="1303491"/>
                  <a:pt x="1166192" y="1285461"/>
                </a:cubicBezTo>
                <a:cubicBezTo>
                  <a:pt x="1163940" y="1269694"/>
                  <a:pt x="1155527" y="1244038"/>
                  <a:pt x="1139687" y="1245705"/>
                </a:cubicBezTo>
                <a:cubicBezTo>
                  <a:pt x="978573" y="1262664"/>
                  <a:pt x="821635" y="1307548"/>
                  <a:pt x="662609" y="1338470"/>
                </a:cubicBezTo>
                <a:cubicBezTo>
                  <a:pt x="649357" y="1347305"/>
                  <a:pt x="636775" y="1357239"/>
                  <a:pt x="622852" y="1364974"/>
                </a:cubicBezTo>
                <a:cubicBezTo>
                  <a:pt x="596948" y="1379365"/>
                  <a:pt x="567045" y="1386951"/>
                  <a:pt x="543339" y="1404731"/>
                </a:cubicBezTo>
                <a:cubicBezTo>
                  <a:pt x="530597" y="1414287"/>
                  <a:pt x="501384" y="1448350"/>
                  <a:pt x="516835" y="1444487"/>
                </a:cubicBezTo>
                <a:cubicBezTo>
                  <a:pt x="587154" y="1426906"/>
                  <a:pt x="596353" y="1383901"/>
                  <a:pt x="636105" y="1338470"/>
                </a:cubicBezTo>
                <a:cubicBezTo>
                  <a:pt x="652560" y="1319664"/>
                  <a:pt x="672851" y="1304434"/>
                  <a:pt x="689113" y="1285461"/>
                </a:cubicBezTo>
                <a:cubicBezTo>
                  <a:pt x="705528" y="1266310"/>
                  <a:pt x="746848" y="1191381"/>
                  <a:pt x="755374" y="1179444"/>
                </a:cubicBezTo>
                <a:cubicBezTo>
                  <a:pt x="762636" y="1169277"/>
                  <a:pt x="773043" y="1161774"/>
                  <a:pt x="781878" y="1152939"/>
                </a:cubicBezTo>
                <a:cubicBezTo>
                  <a:pt x="777461" y="1130852"/>
                  <a:pt x="783046" y="1103982"/>
                  <a:pt x="768626" y="1086678"/>
                </a:cubicBezTo>
                <a:cubicBezTo>
                  <a:pt x="743846" y="1056941"/>
                  <a:pt x="610932" y="1086512"/>
                  <a:pt x="609600" y="1086678"/>
                </a:cubicBezTo>
                <a:cubicBezTo>
                  <a:pt x="629483" y="1116501"/>
                  <a:pt x="656980" y="1163377"/>
                  <a:pt x="689113" y="1179444"/>
                </a:cubicBezTo>
                <a:cubicBezTo>
                  <a:pt x="713146" y="1191461"/>
                  <a:pt x="742498" y="1186425"/>
                  <a:pt x="768626" y="1192696"/>
                </a:cubicBezTo>
                <a:cubicBezTo>
                  <a:pt x="1243325" y="1306624"/>
                  <a:pt x="788549" y="1218632"/>
                  <a:pt x="1325218" y="1311965"/>
                </a:cubicBezTo>
                <a:cubicBezTo>
                  <a:pt x="1528418" y="1303130"/>
                  <a:pt x="1732949" y="1310306"/>
                  <a:pt x="1934818" y="1285461"/>
                </a:cubicBezTo>
                <a:cubicBezTo>
                  <a:pt x="2022175" y="1274709"/>
                  <a:pt x="2104888" y="1238636"/>
                  <a:pt x="2186609" y="1205948"/>
                </a:cubicBezTo>
                <a:cubicBezTo>
                  <a:pt x="2748058" y="981369"/>
                  <a:pt x="2264120" y="1144776"/>
                  <a:pt x="2438400" y="1086678"/>
                </a:cubicBezTo>
                <a:cubicBezTo>
                  <a:pt x="2456070" y="1069009"/>
                  <a:pt x="2515651" y="1039731"/>
                  <a:pt x="2491409" y="1033670"/>
                </a:cubicBezTo>
                <a:cubicBezTo>
                  <a:pt x="2315713" y="989747"/>
                  <a:pt x="2199017" y="1096547"/>
                  <a:pt x="2040835" y="1139687"/>
                </a:cubicBezTo>
                <a:cubicBezTo>
                  <a:pt x="1718625" y="1227562"/>
                  <a:pt x="1795310" y="1190841"/>
                  <a:pt x="1510748" y="1325218"/>
                </a:cubicBezTo>
                <a:cubicBezTo>
                  <a:pt x="1422386" y="1366944"/>
                  <a:pt x="1285794" y="1417650"/>
                  <a:pt x="1205948" y="1497496"/>
                </a:cubicBezTo>
                <a:cubicBezTo>
                  <a:pt x="1194686" y="1508758"/>
                  <a:pt x="1188279" y="1524000"/>
                  <a:pt x="1179444" y="1537252"/>
                </a:cubicBezTo>
                <a:cubicBezTo>
                  <a:pt x="1197113" y="1585843"/>
                  <a:pt x="1187971" y="1656667"/>
                  <a:pt x="1232452" y="1683026"/>
                </a:cubicBezTo>
                <a:cubicBezTo>
                  <a:pt x="1298294" y="1722044"/>
                  <a:pt x="1848135" y="1795344"/>
                  <a:pt x="1895061" y="1802296"/>
                </a:cubicBezTo>
                <a:cubicBezTo>
                  <a:pt x="2460487" y="1749287"/>
                  <a:pt x="3029390" y="1725306"/>
                  <a:pt x="3591339" y="1643270"/>
                </a:cubicBezTo>
                <a:cubicBezTo>
                  <a:pt x="3702903" y="1626983"/>
                  <a:pt x="3715186" y="1521232"/>
                  <a:pt x="3737113" y="1444487"/>
                </a:cubicBezTo>
                <a:cubicBezTo>
                  <a:pt x="3691803" y="1263243"/>
                  <a:pt x="3746165" y="1267979"/>
                  <a:pt x="3551583" y="1272209"/>
                </a:cubicBezTo>
                <a:lnTo>
                  <a:pt x="1868557" y="1325218"/>
                </a:lnTo>
                <a:cubicBezTo>
                  <a:pt x="1802296" y="1364974"/>
                  <a:pt x="1732968" y="1400017"/>
                  <a:pt x="1669774" y="1444487"/>
                </a:cubicBezTo>
                <a:cubicBezTo>
                  <a:pt x="1534568" y="1539632"/>
                  <a:pt x="1415665" y="1664246"/>
                  <a:pt x="1325218" y="1802296"/>
                </a:cubicBezTo>
                <a:cubicBezTo>
                  <a:pt x="1281147" y="1869562"/>
                  <a:pt x="1228450" y="2060468"/>
                  <a:pt x="1205948" y="2133600"/>
                </a:cubicBezTo>
                <a:cubicBezTo>
                  <a:pt x="1250122" y="2252870"/>
                  <a:pt x="1242600" y="2407830"/>
                  <a:pt x="1338470" y="2491409"/>
                </a:cubicBezTo>
                <a:cubicBezTo>
                  <a:pt x="1469061" y="2605258"/>
                  <a:pt x="2333209" y="2622326"/>
                  <a:pt x="2358887" y="2623931"/>
                </a:cubicBezTo>
                <a:cubicBezTo>
                  <a:pt x="3048000" y="2588592"/>
                  <a:pt x="3740134" y="2591423"/>
                  <a:pt x="4426226" y="2517913"/>
                </a:cubicBezTo>
                <a:cubicBezTo>
                  <a:pt x="4829748" y="2474678"/>
                  <a:pt x="5262863" y="2326522"/>
                  <a:pt x="5658678" y="2199861"/>
                </a:cubicBezTo>
                <a:cubicBezTo>
                  <a:pt x="5707269" y="2164522"/>
                  <a:pt x="5759048" y="2133194"/>
                  <a:pt x="5804452" y="2093844"/>
                </a:cubicBezTo>
                <a:cubicBezTo>
                  <a:pt x="5825827" y="2075319"/>
                  <a:pt x="5838835" y="2048870"/>
                  <a:pt x="5857461" y="2027583"/>
                </a:cubicBezTo>
                <a:cubicBezTo>
                  <a:pt x="5869802" y="2013479"/>
                  <a:pt x="5915400" y="1992371"/>
                  <a:pt x="5897218" y="1987826"/>
                </a:cubicBezTo>
                <a:cubicBezTo>
                  <a:pt x="5866019" y="1980026"/>
                  <a:pt x="5834806" y="2003707"/>
                  <a:pt x="5804452" y="2014331"/>
                </a:cubicBezTo>
                <a:cubicBezTo>
                  <a:pt x="5753208" y="2032266"/>
                  <a:pt x="5574101" y="2100816"/>
                  <a:pt x="5512905" y="2133600"/>
                </a:cubicBezTo>
                <a:cubicBezTo>
                  <a:pt x="5177778" y="2313132"/>
                  <a:pt x="5062786" y="2416224"/>
                  <a:pt x="4704522" y="2690191"/>
                </a:cubicBezTo>
                <a:cubicBezTo>
                  <a:pt x="4648400" y="2733107"/>
                  <a:pt x="4533551" y="2839422"/>
                  <a:pt x="4492487" y="2902226"/>
                </a:cubicBezTo>
                <a:cubicBezTo>
                  <a:pt x="4442709" y="2978356"/>
                  <a:pt x="4404139" y="3061252"/>
                  <a:pt x="4359965" y="3140765"/>
                </a:cubicBezTo>
                <a:cubicBezTo>
                  <a:pt x="4342296" y="3229113"/>
                  <a:pt x="4299038" y="3316060"/>
                  <a:pt x="4306957" y="3405809"/>
                </a:cubicBezTo>
                <a:cubicBezTo>
                  <a:pt x="4325994" y="3621558"/>
                  <a:pt x="4345317" y="3846865"/>
                  <a:pt x="4439478" y="4041913"/>
                </a:cubicBezTo>
                <a:cubicBezTo>
                  <a:pt x="4479023" y="4123827"/>
                  <a:pt x="4589546" y="4153307"/>
                  <a:pt x="4678018" y="4174435"/>
                </a:cubicBezTo>
                <a:cubicBezTo>
                  <a:pt x="4890123" y="4225087"/>
                  <a:pt x="5110922" y="4227444"/>
                  <a:pt x="5327374" y="4253948"/>
                </a:cubicBezTo>
                <a:cubicBezTo>
                  <a:pt x="6130879" y="4233861"/>
                  <a:pt x="6160652" y="4345618"/>
                  <a:pt x="6679096" y="4121426"/>
                </a:cubicBezTo>
                <a:cubicBezTo>
                  <a:pt x="6748023" y="4091620"/>
                  <a:pt x="6811617" y="4050748"/>
                  <a:pt x="6877878" y="4015409"/>
                </a:cubicBezTo>
                <a:cubicBezTo>
                  <a:pt x="6904512" y="3977361"/>
                  <a:pt x="7013149" y="3845607"/>
                  <a:pt x="7010400" y="3776870"/>
                </a:cubicBezTo>
                <a:cubicBezTo>
                  <a:pt x="7007317" y="3699785"/>
                  <a:pt x="7021582" y="3594376"/>
                  <a:pt x="6957392" y="3551583"/>
                </a:cubicBezTo>
                <a:cubicBezTo>
                  <a:pt x="6849230" y="3479475"/>
                  <a:pt x="6701183" y="3507409"/>
                  <a:pt x="6573078" y="3485322"/>
                </a:cubicBezTo>
                <a:lnTo>
                  <a:pt x="5539409" y="3525078"/>
                </a:lnTo>
                <a:cubicBezTo>
                  <a:pt x="5354123" y="3559445"/>
                  <a:pt x="4893372" y="3783136"/>
                  <a:pt x="4691270" y="3949148"/>
                </a:cubicBezTo>
                <a:cubicBezTo>
                  <a:pt x="4640526" y="3990831"/>
                  <a:pt x="4597494" y="4041901"/>
                  <a:pt x="4558748" y="4094922"/>
                </a:cubicBezTo>
                <a:cubicBezTo>
                  <a:pt x="4431130" y="4269557"/>
                  <a:pt x="4431574" y="4316098"/>
                  <a:pt x="4359965" y="4518991"/>
                </a:cubicBezTo>
                <a:cubicBezTo>
                  <a:pt x="4342397" y="4817658"/>
                  <a:pt x="4307547" y="5137618"/>
                  <a:pt x="4452731" y="5420139"/>
                </a:cubicBezTo>
                <a:cubicBezTo>
                  <a:pt x="4525023" y="5560816"/>
                  <a:pt x="4690192" y="5639694"/>
                  <a:pt x="4837044" y="5698435"/>
                </a:cubicBezTo>
                <a:cubicBezTo>
                  <a:pt x="5007636" y="5766672"/>
                  <a:pt x="5199270" y="5760278"/>
                  <a:pt x="5380383" y="5791200"/>
                </a:cubicBezTo>
                <a:cubicBezTo>
                  <a:pt x="5821080" y="5738066"/>
                  <a:pt x="6862307" y="5910330"/>
                  <a:pt x="7381461" y="5473148"/>
                </a:cubicBezTo>
                <a:cubicBezTo>
                  <a:pt x="7424468" y="5436932"/>
                  <a:pt x="7467312" y="5399092"/>
                  <a:pt x="7500731" y="5353878"/>
                </a:cubicBezTo>
                <a:cubicBezTo>
                  <a:pt x="7543068" y="5296598"/>
                  <a:pt x="7571409" y="5230191"/>
                  <a:pt x="7606748" y="5168348"/>
                </a:cubicBezTo>
                <a:cubicBezTo>
                  <a:pt x="7611165" y="5093252"/>
                  <a:pt x="7631563" y="5017393"/>
                  <a:pt x="7620000" y="4943061"/>
                </a:cubicBezTo>
                <a:cubicBezTo>
                  <a:pt x="7600228" y="4815953"/>
                  <a:pt x="7570481" y="4687565"/>
                  <a:pt x="7513983" y="4572000"/>
                </a:cubicBezTo>
                <a:cubicBezTo>
                  <a:pt x="7423229" y="4386366"/>
                  <a:pt x="7179172" y="4219916"/>
                  <a:pt x="7010400" y="4134678"/>
                </a:cubicBezTo>
                <a:cubicBezTo>
                  <a:pt x="6685703" y="3970690"/>
                  <a:pt x="6368134" y="3777188"/>
                  <a:pt x="6016487" y="3684105"/>
                </a:cubicBezTo>
                <a:cubicBezTo>
                  <a:pt x="5181024" y="3462953"/>
                  <a:pt x="4831569" y="3334407"/>
                  <a:pt x="4094922" y="3220278"/>
                </a:cubicBezTo>
                <a:cubicBezTo>
                  <a:pt x="3971994" y="3201233"/>
                  <a:pt x="3847548" y="3193774"/>
                  <a:pt x="3723861" y="3180522"/>
                </a:cubicBezTo>
                <a:cubicBezTo>
                  <a:pt x="3573670" y="3189357"/>
                  <a:pt x="3421358" y="3180373"/>
                  <a:pt x="3273287" y="3207026"/>
                </a:cubicBezTo>
                <a:cubicBezTo>
                  <a:pt x="3197361" y="3220693"/>
                  <a:pt x="3126672" y="3258903"/>
                  <a:pt x="3061252" y="3299791"/>
                </a:cubicBezTo>
                <a:cubicBezTo>
                  <a:pt x="2984028" y="3348056"/>
                  <a:pt x="2915163" y="3409265"/>
                  <a:pt x="2849218" y="3472070"/>
                </a:cubicBezTo>
                <a:cubicBezTo>
                  <a:pt x="2818892" y="3500952"/>
                  <a:pt x="2768002" y="3589760"/>
                  <a:pt x="2743200" y="3631096"/>
                </a:cubicBezTo>
                <a:cubicBezTo>
                  <a:pt x="2916965" y="4036541"/>
                  <a:pt x="2769908" y="3773902"/>
                  <a:pt x="3816626" y="3657600"/>
                </a:cubicBezTo>
                <a:cubicBezTo>
                  <a:pt x="3990002" y="3638336"/>
                  <a:pt x="4371824" y="3521232"/>
                  <a:pt x="4545496" y="3458818"/>
                </a:cubicBezTo>
                <a:cubicBezTo>
                  <a:pt x="4719201" y="3396393"/>
                  <a:pt x="4897779" y="3343660"/>
                  <a:pt x="5062331" y="3260035"/>
                </a:cubicBezTo>
                <a:cubicBezTo>
                  <a:pt x="5169457" y="3205594"/>
                  <a:pt x="5256696" y="3118678"/>
                  <a:pt x="5353878" y="3048000"/>
                </a:cubicBezTo>
                <a:cubicBezTo>
                  <a:pt x="5393635" y="2977322"/>
                  <a:pt x="5450266" y="2913762"/>
                  <a:pt x="5473148" y="2835965"/>
                </a:cubicBezTo>
                <a:cubicBezTo>
                  <a:pt x="5495619" y="2759565"/>
                  <a:pt x="5515976" y="2671366"/>
                  <a:pt x="5486400" y="2597426"/>
                </a:cubicBezTo>
                <a:cubicBezTo>
                  <a:pt x="5382964" y="2338836"/>
                  <a:pt x="5205085" y="2340770"/>
                  <a:pt x="4969565" y="2305878"/>
                </a:cubicBezTo>
                <a:cubicBezTo>
                  <a:pt x="4837820" y="2286360"/>
                  <a:pt x="4704522" y="2279374"/>
                  <a:pt x="4572000" y="2266122"/>
                </a:cubicBezTo>
                <a:cubicBezTo>
                  <a:pt x="4192104" y="2288209"/>
                  <a:pt x="3809383" y="2281131"/>
                  <a:pt x="3432313" y="2332383"/>
                </a:cubicBezTo>
                <a:cubicBezTo>
                  <a:pt x="3348117" y="2343827"/>
                  <a:pt x="3279318" y="2407001"/>
                  <a:pt x="3207026" y="2451652"/>
                </a:cubicBezTo>
                <a:cubicBezTo>
                  <a:pt x="3128821" y="2499955"/>
                  <a:pt x="3049186" y="2548227"/>
                  <a:pt x="2981739" y="2610678"/>
                </a:cubicBezTo>
                <a:cubicBezTo>
                  <a:pt x="2918660" y="2669085"/>
                  <a:pt x="2759709" y="2917220"/>
                  <a:pt x="2716696" y="2981739"/>
                </a:cubicBezTo>
                <a:cubicBezTo>
                  <a:pt x="2685774" y="3096591"/>
                  <a:pt x="2618089" y="3207498"/>
                  <a:pt x="2623931" y="3326296"/>
                </a:cubicBezTo>
                <a:cubicBezTo>
                  <a:pt x="2674385" y="4352207"/>
                  <a:pt x="3392798" y="3696998"/>
                  <a:pt x="4386470" y="3551583"/>
                </a:cubicBezTo>
                <a:cubicBezTo>
                  <a:pt x="4435061" y="3529496"/>
                  <a:pt x="4486475" y="3512784"/>
                  <a:pt x="4532244" y="3485322"/>
                </a:cubicBezTo>
                <a:cubicBezTo>
                  <a:pt x="4667554" y="3404136"/>
                  <a:pt x="4705873" y="3324607"/>
                  <a:pt x="4810539" y="3193774"/>
                </a:cubicBezTo>
                <a:cubicBezTo>
                  <a:pt x="4814957" y="3158435"/>
                  <a:pt x="4841948" y="3118396"/>
                  <a:pt x="4823792" y="3087757"/>
                </a:cubicBezTo>
                <a:cubicBezTo>
                  <a:pt x="4631447" y="2763173"/>
                  <a:pt x="4579158" y="2832510"/>
                  <a:pt x="4227444" y="2769705"/>
                </a:cubicBezTo>
                <a:cubicBezTo>
                  <a:pt x="3878470" y="2800627"/>
                  <a:pt x="3526097" y="2804874"/>
                  <a:pt x="3180522" y="2862470"/>
                </a:cubicBezTo>
                <a:cubicBezTo>
                  <a:pt x="3071242" y="2880683"/>
                  <a:pt x="2973063" y="2942089"/>
                  <a:pt x="2875722" y="2994991"/>
                </a:cubicBezTo>
                <a:cubicBezTo>
                  <a:pt x="2684585" y="3098870"/>
                  <a:pt x="2252888" y="3410196"/>
                  <a:pt x="2160105" y="3564835"/>
                </a:cubicBezTo>
                <a:lnTo>
                  <a:pt x="2080592" y="3697357"/>
                </a:lnTo>
                <a:cubicBezTo>
                  <a:pt x="2076174" y="3732696"/>
                  <a:pt x="2031759" y="3804921"/>
                  <a:pt x="2067339" y="3803374"/>
                </a:cubicBezTo>
                <a:cubicBezTo>
                  <a:pt x="2388938" y="3789391"/>
                  <a:pt x="2815697" y="3629017"/>
                  <a:pt x="3127513" y="3525078"/>
                </a:cubicBezTo>
                <a:cubicBezTo>
                  <a:pt x="3299791" y="3405809"/>
                  <a:pt x="3477167" y="3293585"/>
                  <a:pt x="3644348" y="3167270"/>
                </a:cubicBezTo>
                <a:cubicBezTo>
                  <a:pt x="3676842" y="3142719"/>
                  <a:pt x="3702907" y="3109427"/>
                  <a:pt x="3723861" y="3074505"/>
                </a:cubicBezTo>
                <a:cubicBezTo>
                  <a:pt x="3743279" y="3042141"/>
                  <a:pt x="3750366" y="3003826"/>
                  <a:pt x="3763618" y="2968487"/>
                </a:cubicBezTo>
                <a:cubicBezTo>
                  <a:pt x="3773999" y="2843911"/>
                  <a:pt x="3808533" y="2629089"/>
                  <a:pt x="3710609" y="2531165"/>
                </a:cubicBezTo>
                <a:cubicBezTo>
                  <a:pt x="3502264" y="2322820"/>
                  <a:pt x="3189095" y="2332813"/>
                  <a:pt x="2928731" y="2305878"/>
                </a:cubicBezTo>
                <a:cubicBezTo>
                  <a:pt x="2553253" y="2332382"/>
                  <a:pt x="2172743" y="2318644"/>
                  <a:pt x="1802296" y="2385391"/>
                </a:cubicBezTo>
                <a:cubicBezTo>
                  <a:pt x="1673919" y="2408522"/>
                  <a:pt x="1567051" y="2499742"/>
                  <a:pt x="1457739" y="2570922"/>
                </a:cubicBezTo>
                <a:cubicBezTo>
                  <a:pt x="1307173" y="2668965"/>
                  <a:pt x="1159590" y="2829314"/>
                  <a:pt x="1033670" y="2955235"/>
                </a:cubicBezTo>
                <a:cubicBezTo>
                  <a:pt x="1022512" y="2983130"/>
                  <a:pt x="919422" y="3223768"/>
                  <a:pt x="914400" y="3286539"/>
                </a:cubicBezTo>
                <a:cubicBezTo>
                  <a:pt x="909104" y="3352736"/>
                  <a:pt x="923235" y="3419061"/>
                  <a:pt x="927652" y="3485322"/>
                </a:cubicBezTo>
                <a:cubicBezTo>
                  <a:pt x="1210365" y="3467652"/>
                  <a:pt x="1497282" y="3483995"/>
                  <a:pt x="1775792" y="3432313"/>
                </a:cubicBezTo>
                <a:cubicBezTo>
                  <a:pt x="2040733" y="3383149"/>
                  <a:pt x="2322417" y="3176829"/>
                  <a:pt x="2544418" y="3034748"/>
                </a:cubicBezTo>
                <a:cubicBezTo>
                  <a:pt x="2650435" y="2884557"/>
                  <a:pt x="2761429" y="2737757"/>
                  <a:pt x="2862470" y="2584174"/>
                </a:cubicBezTo>
                <a:cubicBezTo>
                  <a:pt x="2872480" y="2568958"/>
                  <a:pt x="2877449" y="2549296"/>
                  <a:pt x="2875722" y="2531165"/>
                </a:cubicBezTo>
                <a:cubicBezTo>
                  <a:pt x="2868492" y="2455252"/>
                  <a:pt x="2886627" y="2362872"/>
                  <a:pt x="2835965" y="2305878"/>
                </a:cubicBezTo>
                <a:cubicBezTo>
                  <a:pt x="2797701" y="2262831"/>
                  <a:pt x="2721113" y="2297043"/>
                  <a:pt x="2663687" y="2292626"/>
                </a:cubicBezTo>
                <a:cubicBezTo>
                  <a:pt x="2482574" y="2336800"/>
                  <a:pt x="2289281" y="2346313"/>
                  <a:pt x="2120348" y="2425148"/>
                </a:cubicBezTo>
                <a:cubicBezTo>
                  <a:pt x="1821566" y="2564580"/>
                  <a:pt x="1677340" y="2731849"/>
                  <a:pt x="1497496" y="2968487"/>
                </a:cubicBezTo>
                <a:cubicBezTo>
                  <a:pt x="1468584" y="3006529"/>
                  <a:pt x="1440237" y="3045474"/>
                  <a:pt x="1417983" y="3087757"/>
                </a:cubicBezTo>
                <a:cubicBezTo>
                  <a:pt x="1368734" y="3181331"/>
                  <a:pt x="1324383" y="3358288"/>
                  <a:pt x="1298713" y="3445565"/>
                </a:cubicBezTo>
                <a:cubicBezTo>
                  <a:pt x="1289878" y="3516243"/>
                  <a:pt x="1267134" y="3586553"/>
                  <a:pt x="1272209" y="3657600"/>
                </a:cubicBezTo>
                <a:cubicBezTo>
                  <a:pt x="1289346" y="3897524"/>
                  <a:pt x="1294685" y="4143182"/>
                  <a:pt x="1364974" y="4373218"/>
                </a:cubicBezTo>
                <a:cubicBezTo>
                  <a:pt x="1395219" y="4472203"/>
                  <a:pt x="1475167" y="4558234"/>
                  <a:pt x="1563757" y="4611757"/>
                </a:cubicBezTo>
                <a:cubicBezTo>
                  <a:pt x="1816485" y="4764447"/>
                  <a:pt x="2093268" y="4767408"/>
                  <a:pt x="2372139" y="4797287"/>
                </a:cubicBezTo>
                <a:cubicBezTo>
                  <a:pt x="2704127" y="4740912"/>
                  <a:pt x="3080064" y="4777891"/>
                  <a:pt x="3326296" y="4505739"/>
                </a:cubicBezTo>
                <a:cubicBezTo>
                  <a:pt x="3429046" y="4392172"/>
                  <a:pt x="3494157" y="4249530"/>
                  <a:pt x="3578087" y="4121426"/>
                </a:cubicBezTo>
                <a:cubicBezTo>
                  <a:pt x="3582504" y="4086087"/>
                  <a:pt x="3586632" y="4050711"/>
                  <a:pt x="3591339" y="4015409"/>
                </a:cubicBezTo>
                <a:cubicBezTo>
                  <a:pt x="3624204" y="3768929"/>
                  <a:pt x="3660363" y="3733214"/>
                  <a:pt x="3419061" y="3379305"/>
                </a:cubicBezTo>
                <a:cubicBezTo>
                  <a:pt x="3397685" y="3347954"/>
                  <a:pt x="3080677" y="3329829"/>
                  <a:pt x="3034748" y="3326296"/>
                </a:cubicBezTo>
                <a:cubicBezTo>
                  <a:pt x="2659270" y="3357218"/>
                  <a:pt x="2279330" y="3353588"/>
                  <a:pt x="1908313" y="3419061"/>
                </a:cubicBezTo>
                <a:cubicBezTo>
                  <a:pt x="1820229" y="3434605"/>
                  <a:pt x="1751740" y="3507573"/>
                  <a:pt x="1683026" y="3564835"/>
                </a:cubicBezTo>
                <a:cubicBezTo>
                  <a:pt x="1564085" y="3663953"/>
                  <a:pt x="1457188" y="3808966"/>
                  <a:pt x="1391478" y="3949148"/>
                </a:cubicBezTo>
                <a:cubicBezTo>
                  <a:pt x="1357678" y="4021255"/>
                  <a:pt x="1338469" y="4099339"/>
                  <a:pt x="1311965" y="4174435"/>
                </a:cubicBezTo>
                <a:cubicBezTo>
                  <a:pt x="1295208" y="4316873"/>
                  <a:pt x="1253087" y="4571446"/>
                  <a:pt x="1298713" y="4704522"/>
                </a:cubicBezTo>
                <a:cubicBezTo>
                  <a:pt x="1311310" y="4741263"/>
                  <a:pt x="1453184" y="4888230"/>
                  <a:pt x="1524000" y="4916557"/>
                </a:cubicBezTo>
                <a:cubicBezTo>
                  <a:pt x="1996452" y="5105538"/>
                  <a:pt x="1918752" y="5066861"/>
                  <a:pt x="2398644" y="5141844"/>
                </a:cubicBezTo>
                <a:cubicBezTo>
                  <a:pt x="2721113" y="5080000"/>
                  <a:pt x="3050179" y="5045953"/>
                  <a:pt x="3366052" y="4956313"/>
                </a:cubicBezTo>
                <a:cubicBezTo>
                  <a:pt x="3396101" y="4947786"/>
                  <a:pt x="3391759" y="4892193"/>
                  <a:pt x="3379305" y="4863548"/>
                </a:cubicBezTo>
                <a:cubicBezTo>
                  <a:pt x="3345106" y="4784891"/>
                  <a:pt x="3282122" y="4722191"/>
                  <a:pt x="3233531" y="4651513"/>
                </a:cubicBezTo>
                <a:cubicBezTo>
                  <a:pt x="3070087" y="4664765"/>
                  <a:pt x="2905173" y="4665695"/>
                  <a:pt x="2743200" y="4691270"/>
                </a:cubicBezTo>
                <a:cubicBezTo>
                  <a:pt x="2538330" y="4723618"/>
                  <a:pt x="2404491" y="4804347"/>
                  <a:pt x="2226365" y="4903305"/>
                </a:cubicBezTo>
                <a:cubicBezTo>
                  <a:pt x="2048973" y="5001856"/>
                  <a:pt x="1974613" y="5035084"/>
                  <a:pt x="1842052" y="5181600"/>
                </a:cubicBezTo>
                <a:cubicBezTo>
                  <a:pt x="1805876" y="5221585"/>
                  <a:pt x="1780209" y="5269948"/>
                  <a:pt x="1749287" y="5314122"/>
                </a:cubicBezTo>
                <a:cubicBezTo>
                  <a:pt x="1707644" y="5543162"/>
                  <a:pt x="1693464" y="5554381"/>
                  <a:pt x="1749287" y="5870713"/>
                </a:cubicBezTo>
                <a:cubicBezTo>
                  <a:pt x="1753125" y="5892464"/>
                  <a:pt x="1781106" y="5904238"/>
                  <a:pt x="1802296" y="5910470"/>
                </a:cubicBezTo>
                <a:cubicBezTo>
                  <a:pt x="1858037" y="5926864"/>
                  <a:pt x="1917148" y="5928139"/>
                  <a:pt x="1974574" y="5936974"/>
                </a:cubicBezTo>
                <a:cubicBezTo>
                  <a:pt x="2160104" y="5910470"/>
                  <a:pt x="2354504" y="5920029"/>
                  <a:pt x="2531165" y="5857461"/>
                </a:cubicBezTo>
                <a:cubicBezTo>
                  <a:pt x="2633773" y="5821121"/>
                  <a:pt x="2627968" y="5547375"/>
                  <a:pt x="2597426" y="5499652"/>
                </a:cubicBezTo>
                <a:cubicBezTo>
                  <a:pt x="2555772" y="5434568"/>
                  <a:pt x="2470916" y="5407729"/>
                  <a:pt x="2398644" y="5380383"/>
                </a:cubicBezTo>
                <a:cubicBezTo>
                  <a:pt x="2266246" y="5330286"/>
                  <a:pt x="1887908" y="5280401"/>
                  <a:pt x="1762539" y="5261113"/>
                </a:cubicBezTo>
                <a:cubicBezTo>
                  <a:pt x="1612489" y="5264055"/>
                  <a:pt x="1174828" y="5193052"/>
                  <a:pt x="954157" y="5327374"/>
                </a:cubicBezTo>
                <a:cubicBezTo>
                  <a:pt x="892270" y="5365045"/>
                  <a:pt x="820775" y="5398772"/>
                  <a:pt x="781878" y="5459896"/>
                </a:cubicBezTo>
                <a:lnTo>
                  <a:pt x="689113" y="5605670"/>
                </a:lnTo>
                <a:cubicBezTo>
                  <a:pt x="678240" y="5665474"/>
                  <a:pt x="629309" y="5837414"/>
                  <a:pt x="689113" y="5897218"/>
                </a:cubicBezTo>
                <a:cubicBezTo>
                  <a:pt x="711853" y="5919958"/>
                  <a:pt x="750956" y="5879548"/>
                  <a:pt x="781878" y="5870713"/>
                </a:cubicBezTo>
                <a:cubicBezTo>
                  <a:pt x="790713" y="5857461"/>
                  <a:pt x="797120" y="5819695"/>
                  <a:pt x="808383" y="5830957"/>
                </a:cubicBezTo>
                <a:cubicBezTo>
                  <a:pt x="821262" y="5843835"/>
                  <a:pt x="793482" y="5865827"/>
                  <a:pt x="795131" y="5883965"/>
                </a:cubicBezTo>
                <a:cubicBezTo>
                  <a:pt x="798043" y="5915992"/>
                  <a:pt x="809390" y="5946994"/>
                  <a:pt x="821635" y="5976731"/>
                </a:cubicBezTo>
                <a:cubicBezTo>
                  <a:pt x="842905" y="6028388"/>
                  <a:pt x="881392" y="6126553"/>
                  <a:pt x="940905" y="6162261"/>
                </a:cubicBezTo>
                <a:cubicBezTo>
                  <a:pt x="964862" y="6176635"/>
                  <a:pt x="993914" y="6179930"/>
                  <a:pt x="1020418" y="6188765"/>
                </a:cubicBezTo>
                <a:lnTo>
                  <a:pt x="2411896" y="6082748"/>
                </a:lnTo>
                <a:cubicBezTo>
                  <a:pt x="2576037" y="6068838"/>
                  <a:pt x="2768015" y="6012633"/>
                  <a:pt x="2915478" y="5963478"/>
                </a:cubicBezTo>
                <a:cubicBezTo>
                  <a:pt x="3082940" y="5907657"/>
                  <a:pt x="3171378" y="5861286"/>
                  <a:pt x="3313044" y="5764696"/>
                </a:cubicBezTo>
                <a:cubicBezTo>
                  <a:pt x="3354658" y="5736323"/>
                  <a:pt x="3395405" y="5706202"/>
                  <a:pt x="3432313" y="5671931"/>
                </a:cubicBezTo>
                <a:cubicBezTo>
                  <a:pt x="3457595" y="5648455"/>
                  <a:pt x="3476487" y="5618922"/>
                  <a:pt x="3498574" y="5592418"/>
                </a:cubicBezTo>
                <a:cubicBezTo>
                  <a:pt x="3500114" y="5587797"/>
                  <a:pt x="3538331" y="5479920"/>
                  <a:pt x="3538331" y="5459896"/>
                </a:cubicBezTo>
                <a:cubicBezTo>
                  <a:pt x="3538331" y="5437372"/>
                  <a:pt x="3540356" y="5410186"/>
                  <a:pt x="3525078" y="5393635"/>
                </a:cubicBezTo>
                <a:cubicBezTo>
                  <a:pt x="3484325" y="5349486"/>
                  <a:pt x="3432405" y="5315730"/>
                  <a:pt x="3379305" y="5287618"/>
                </a:cubicBezTo>
                <a:cubicBezTo>
                  <a:pt x="3351558" y="5272928"/>
                  <a:pt x="3027193" y="5128344"/>
                  <a:pt x="2928731" y="5102087"/>
                </a:cubicBezTo>
                <a:cubicBezTo>
                  <a:pt x="2779648" y="5062332"/>
                  <a:pt x="2629557" y="5025809"/>
                  <a:pt x="2478157" y="4996070"/>
                </a:cubicBezTo>
                <a:cubicBezTo>
                  <a:pt x="2381914" y="4977165"/>
                  <a:pt x="2283792" y="4969565"/>
                  <a:pt x="2186609" y="4956313"/>
                </a:cubicBezTo>
                <a:cubicBezTo>
                  <a:pt x="1952487" y="4960730"/>
                  <a:pt x="1714061" y="4924658"/>
                  <a:pt x="1484244" y="4969565"/>
                </a:cubicBezTo>
                <a:cubicBezTo>
                  <a:pt x="1041543" y="5056070"/>
                  <a:pt x="1162755" y="5099960"/>
                  <a:pt x="980661" y="5221357"/>
                </a:cubicBezTo>
                <a:cubicBezTo>
                  <a:pt x="945987" y="5244473"/>
                  <a:pt x="909076" y="5264142"/>
                  <a:pt x="874644" y="5287618"/>
                </a:cubicBezTo>
                <a:cubicBezTo>
                  <a:pt x="811851" y="5330431"/>
                  <a:pt x="748459" y="5372662"/>
                  <a:pt x="689113" y="5420139"/>
                </a:cubicBezTo>
                <a:cubicBezTo>
                  <a:pt x="358975" y="5684249"/>
                  <a:pt x="430236" y="5597449"/>
                  <a:pt x="304800" y="5764696"/>
                </a:cubicBezTo>
                <a:cubicBezTo>
                  <a:pt x="300383" y="5777948"/>
                  <a:pt x="298735" y="5792474"/>
                  <a:pt x="291548" y="5804452"/>
                </a:cubicBezTo>
                <a:cubicBezTo>
                  <a:pt x="285120" y="5815166"/>
                  <a:pt x="265638" y="5818477"/>
                  <a:pt x="265044" y="5830957"/>
                </a:cubicBezTo>
                <a:cubicBezTo>
                  <a:pt x="260148" y="5933772"/>
                  <a:pt x="262052" y="6037437"/>
                  <a:pt x="291548" y="6135757"/>
                </a:cubicBezTo>
                <a:cubicBezTo>
                  <a:pt x="299576" y="6162517"/>
                  <a:pt x="309217" y="6188766"/>
                  <a:pt x="318052" y="6215270"/>
                </a:cubicBezTo>
                <a:cubicBezTo>
                  <a:pt x="328475" y="6246539"/>
                  <a:pt x="327493" y="6263341"/>
                  <a:pt x="357809" y="6281531"/>
                </a:cubicBezTo>
                <a:cubicBezTo>
                  <a:pt x="369787" y="6288718"/>
                  <a:pt x="384134" y="6290946"/>
                  <a:pt x="397565" y="6294783"/>
                </a:cubicBezTo>
                <a:cubicBezTo>
                  <a:pt x="475165" y="6316954"/>
                  <a:pt x="477489" y="6310726"/>
                  <a:pt x="583096" y="6321287"/>
                </a:cubicBezTo>
                <a:cubicBezTo>
                  <a:pt x="728870" y="6294783"/>
                  <a:pt x="880886" y="6291607"/>
                  <a:pt x="1020418" y="6241774"/>
                </a:cubicBezTo>
                <a:cubicBezTo>
                  <a:pt x="1066476" y="6225325"/>
                  <a:pt x="1140848" y="6120957"/>
                  <a:pt x="1179444" y="6069496"/>
                </a:cubicBezTo>
                <a:cubicBezTo>
                  <a:pt x="1183861" y="6047409"/>
                  <a:pt x="1187810" y="6025223"/>
                  <a:pt x="1192696" y="6003235"/>
                </a:cubicBezTo>
                <a:cubicBezTo>
                  <a:pt x="1203222" y="5955866"/>
                  <a:pt x="1219529" y="5902693"/>
                  <a:pt x="1232452" y="5857461"/>
                </a:cubicBezTo>
                <a:cubicBezTo>
                  <a:pt x="1228035" y="5663096"/>
                  <a:pt x="1236490" y="5468010"/>
                  <a:pt x="1219200" y="5274365"/>
                </a:cubicBezTo>
                <a:cubicBezTo>
                  <a:pt x="1214231" y="5218710"/>
                  <a:pt x="1199718" y="5160039"/>
                  <a:pt x="1166192" y="5115339"/>
                </a:cubicBezTo>
                <a:cubicBezTo>
                  <a:pt x="1152940" y="5097670"/>
                  <a:pt x="1138141" y="5081061"/>
                  <a:pt x="1126435" y="5062331"/>
                </a:cubicBezTo>
                <a:cubicBezTo>
                  <a:pt x="1107101" y="5031396"/>
                  <a:pt x="1105832" y="5002262"/>
                  <a:pt x="1073426" y="4982818"/>
                </a:cubicBezTo>
                <a:cubicBezTo>
                  <a:pt x="1032449" y="4958232"/>
                  <a:pt x="890170" y="4956520"/>
                  <a:pt x="887896" y="4956313"/>
                </a:cubicBezTo>
                <a:cubicBezTo>
                  <a:pt x="874644" y="4951896"/>
                  <a:pt x="861219" y="4947966"/>
                  <a:pt x="848139" y="4943061"/>
                </a:cubicBezTo>
                <a:cubicBezTo>
                  <a:pt x="825865" y="4934708"/>
                  <a:pt x="805644" y="4915524"/>
                  <a:pt x="781878" y="4916557"/>
                </a:cubicBezTo>
                <a:cubicBezTo>
                  <a:pt x="701344" y="4920058"/>
                  <a:pt x="622852" y="4943061"/>
                  <a:pt x="543339" y="4956313"/>
                </a:cubicBezTo>
                <a:cubicBezTo>
                  <a:pt x="525670" y="4965148"/>
                  <a:pt x="507083" y="4972348"/>
                  <a:pt x="490331" y="4982818"/>
                </a:cubicBezTo>
                <a:cubicBezTo>
                  <a:pt x="444873" y="5011229"/>
                  <a:pt x="389236" y="5064375"/>
                  <a:pt x="357809" y="5102087"/>
                </a:cubicBezTo>
                <a:cubicBezTo>
                  <a:pt x="335722" y="5128591"/>
                  <a:pt x="311333" y="5153336"/>
                  <a:pt x="291548" y="5181600"/>
                </a:cubicBezTo>
                <a:cubicBezTo>
                  <a:pt x="280219" y="5197784"/>
                  <a:pt x="273879" y="5216939"/>
                  <a:pt x="265044" y="5234609"/>
                </a:cubicBezTo>
                <a:cubicBezTo>
                  <a:pt x="256209" y="5278783"/>
                  <a:pt x="244127" y="5322430"/>
                  <a:pt x="238539" y="5367131"/>
                </a:cubicBezTo>
                <a:cubicBezTo>
                  <a:pt x="234122" y="5402470"/>
                  <a:pt x="203918" y="5444657"/>
                  <a:pt x="225287" y="5473148"/>
                </a:cubicBezTo>
                <a:cubicBezTo>
                  <a:pt x="235069" y="5486190"/>
                  <a:pt x="299164" y="5391654"/>
                  <a:pt x="304800" y="5380383"/>
                </a:cubicBezTo>
                <a:cubicBezTo>
                  <a:pt x="315439" y="5359106"/>
                  <a:pt x="319244" y="5334626"/>
                  <a:pt x="331305" y="5314122"/>
                </a:cubicBezTo>
                <a:cubicBezTo>
                  <a:pt x="363606" y="5259210"/>
                  <a:pt x="406382" y="5210787"/>
                  <a:pt x="437322" y="5155096"/>
                </a:cubicBezTo>
                <a:cubicBezTo>
                  <a:pt x="555203" y="4942909"/>
                  <a:pt x="595966" y="4869430"/>
                  <a:pt x="649357" y="4664765"/>
                </a:cubicBezTo>
                <a:cubicBezTo>
                  <a:pt x="660728" y="4621175"/>
                  <a:pt x="667026" y="4576418"/>
                  <a:pt x="675861" y="4532244"/>
                </a:cubicBezTo>
                <a:cubicBezTo>
                  <a:pt x="671444" y="4483653"/>
                  <a:pt x="689674" y="4427067"/>
                  <a:pt x="662609" y="4386470"/>
                </a:cubicBezTo>
                <a:cubicBezTo>
                  <a:pt x="658811" y="4380773"/>
                  <a:pt x="550519" y="4435170"/>
                  <a:pt x="543339" y="4439478"/>
                </a:cubicBezTo>
                <a:cubicBezTo>
                  <a:pt x="516024" y="4455867"/>
                  <a:pt x="488143" y="4471911"/>
                  <a:pt x="463826" y="4492487"/>
                </a:cubicBezTo>
                <a:cubicBezTo>
                  <a:pt x="422352" y="4527580"/>
                  <a:pt x="339342" y="4616406"/>
                  <a:pt x="304800" y="4664765"/>
                </a:cubicBezTo>
                <a:cubicBezTo>
                  <a:pt x="280578" y="4698676"/>
                  <a:pt x="260626" y="4735444"/>
                  <a:pt x="238539" y="4770783"/>
                </a:cubicBezTo>
                <a:cubicBezTo>
                  <a:pt x="229704" y="4801705"/>
                  <a:pt x="222204" y="4833039"/>
                  <a:pt x="212035" y="4863548"/>
                </a:cubicBezTo>
                <a:cubicBezTo>
                  <a:pt x="204513" y="4886116"/>
                  <a:pt x="190196" y="4906483"/>
                  <a:pt x="185531" y="4929809"/>
                </a:cubicBezTo>
                <a:cubicBezTo>
                  <a:pt x="176824" y="4973341"/>
                  <a:pt x="176696" y="5018157"/>
                  <a:pt x="172278" y="5062331"/>
                </a:cubicBezTo>
                <a:cubicBezTo>
                  <a:pt x="163443" y="5243444"/>
                  <a:pt x="158109" y="5424762"/>
                  <a:pt x="145774" y="5605670"/>
                </a:cubicBezTo>
                <a:cubicBezTo>
                  <a:pt x="144824" y="5619606"/>
                  <a:pt x="132522" y="5631457"/>
                  <a:pt x="132522" y="5645426"/>
                </a:cubicBezTo>
                <a:cubicBezTo>
                  <a:pt x="132522" y="5689820"/>
                  <a:pt x="141357" y="5733774"/>
                  <a:pt x="145774" y="5777948"/>
                </a:cubicBezTo>
                <a:cubicBezTo>
                  <a:pt x="181825" y="5561639"/>
                  <a:pt x="132324" y="5823717"/>
                  <a:pt x="185531" y="5632174"/>
                </a:cubicBezTo>
                <a:cubicBezTo>
                  <a:pt x="201305" y="5575389"/>
                  <a:pt x="212035" y="5517322"/>
                  <a:pt x="225287" y="5459896"/>
                </a:cubicBezTo>
                <a:cubicBezTo>
                  <a:pt x="229704" y="5398052"/>
                  <a:pt x="234415" y="5336229"/>
                  <a:pt x="238539" y="5274365"/>
                </a:cubicBezTo>
                <a:cubicBezTo>
                  <a:pt x="243250" y="5203706"/>
                  <a:pt x="245911" y="5132902"/>
                  <a:pt x="251792" y="5062331"/>
                </a:cubicBezTo>
                <a:cubicBezTo>
                  <a:pt x="306863" y="4401480"/>
                  <a:pt x="269590" y="4862353"/>
                  <a:pt x="318052" y="4426226"/>
                </a:cubicBezTo>
                <a:cubicBezTo>
                  <a:pt x="341314" y="4216880"/>
                  <a:pt x="310794" y="4394993"/>
                  <a:pt x="384313" y="4174435"/>
                </a:cubicBezTo>
                <a:cubicBezTo>
                  <a:pt x="436742" y="4017147"/>
                  <a:pt x="373260" y="4115367"/>
                  <a:pt x="463826" y="4002157"/>
                </a:cubicBezTo>
                <a:cubicBezTo>
                  <a:pt x="472661" y="3971235"/>
                  <a:pt x="480739" y="3940087"/>
                  <a:pt x="490331" y="3909391"/>
                </a:cubicBezTo>
                <a:cubicBezTo>
                  <a:pt x="502831" y="3869392"/>
                  <a:pt x="521869" y="3831215"/>
                  <a:pt x="530087" y="3790122"/>
                </a:cubicBezTo>
                <a:cubicBezTo>
                  <a:pt x="543397" y="3723573"/>
                  <a:pt x="542940" y="3711607"/>
                  <a:pt x="569844" y="3644348"/>
                </a:cubicBezTo>
                <a:cubicBezTo>
                  <a:pt x="577181" y="3626006"/>
                  <a:pt x="587513" y="3609009"/>
                  <a:pt x="596348" y="3591339"/>
                </a:cubicBezTo>
                <a:cubicBezTo>
                  <a:pt x="629043" y="3395166"/>
                  <a:pt x="585275" y="3639320"/>
                  <a:pt x="636105" y="3419061"/>
                </a:cubicBezTo>
                <a:cubicBezTo>
                  <a:pt x="671562" y="3265415"/>
                  <a:pt x="628577" y="3409415"/>
                  <a:pt x="662609" y="3273287"/>
                </a:cubicBezTo>
                <a:cubicBezTo>
                  <a:pt x="674824" y="3224425"/>
                  <a:pt x="689113" y="3176104"/>
                  <a:pt x="702365" y="3127513"/>
                </a:cubicBezTo>
                <a:cubicBezTo>
                  <a:pt x="739338" y="2831736"/>
                  <a:pt x="736327" y="2986315"/>
                  <a:pt x="702365" y="2663687"/>
                </a:cubicBezTo>
                <a:cubicBezTo>
                  <a:pt x="673893" y="2777578"/>
                  <a:pt x="709488" y="2651486"/>
                  <a:pt x="636105" y="2822713"/>
                </a:cubicBezTo>
                <a:cubicBezTo>
                  <a:pt x="611868" y="2879265"/>
                  <a:pt x="591931" y="2937565"/>
                  <a:pt x="569844" y="2994991"/>
                </a:cubicBezTo>
                <a:cubicBezTo>
                  <a:pt x="565427" y="3021496"/>
                  <a:pt x="564174" y="3048727"/>
                  <a:pt x="556592" y="3074505"/>
                </a:cubicBezTo>
                <a:cubicBezTo>
                  <a:pt x="519933" y="3199145"/>
                  <a:pt x="468832" y="3319525"/>
                  <a:pt x="437322" y="3445565"/>
                </a:cubicBezTo>
                <a:cubicBezTo>
                  <a:pt x="410558" y="3552622"/>
                  <a:pt x="377006" y="3715625"/>
                  <a:pt x="331305" y="3829878"/>
                </a:cubicBezTo>
                <a:cubicBezTo>
                  <a:pt x="320300" y="3857391"/>
                  <a:pt x="304800" y="3882887"/>
                  <a:pt x="291548" y="3909391"/>
                </a:cubicBezTo>
                <a:cubicBezTo>
                  <a:pt x="264689" y="4070547"/>
                  <a:pt x="296859" y="3912452"/>
                  <a:pt x="251792" y="4055165"/>
                </a:cubicBezTo>
                <a:cubicBezTo>
                  <a:pt x="181974" y="4276255"/>
                  <a:pt x="241063" y="4184323"/>
                  <a:pt x="159026" y="4293705"/>
                </a:cubicBezTo>
                <a:cubicBezTo>
                  <a:pt x="154609" y="4315792"/>
                  <a:pt x="151237" y="4338113"/>
                  <a:pt x="145774" y="4359965"/>
                </a:cubicBezTo>
                <a:cubicBezTo>
                  <a:pt x="137974" y="4391164"/>
                  <a:pt x="125287" y="4421140"/>
                  <a:pt x="119270" y="4452731"/>
                </a:cubicBezTo>
                <a:cubicBezTo>
                  <a:pt x="74196" y="4689369"/>
                  <a:pt x="125691" y="4572408"/>
                  <a:pt x="66261" y="4691270"/>
                </a:cubicBezTo>
                <a:cubicBezTo>
                  <a:pt x="61844" y="4726609"/>
                  <a:pt x="58864" y="4762158"/>
                  <a:pt x="53009" y="4797287"/>
                </a:cubicBezTo>
                <a:cubicBezTo>
                  <a:pt x="50015" y="4815253"/>
                  <a:pt x="37746" y="4868398"/>
                  <a:pt x="39757" y="4850296"/>
                </a:cubicBezTo>
                <a:cubicBezTo>
                  <a:pt x="53774" y="4724137"/>
                  <a:pt x="70028" y="4685825"/>
                  <a:pt x="79513" y="4572000"/>
                </a:cubicBezTo>
                <a:cubicBezTo>
                  <a:pt x="85394" y="4501428"/>
                  <a:pt x="84327" y="4430277"/>
                  <a:pt x="92765" y="4359965"/>
                </a:cubicBezTo>
                <a:cubicBezTo>
                  <a:pt x="97617" y="4319529"/>
                  <a:pt x="110880" y="4280549"/>
                  <a:pt x="119270" y="4240696"/>
                </a:cubicBezTo>
                <a:cubicBezTo>
                  <a:pt x="128551" y="4196614"/>
                  <a:pt x="136002" y="4152150"/>
                  <a:pt x="145774" y="4108174"/>
                </a:cubicBezTo>
                <a:cubicBezTo>
                  <a:pt x="153676" y="4072615"/>
                  <a:pt x="164645" y="4037775"/>
                  <a:pt x="172278" y="4002157"/>
                </a:cubicBezTo>
                <a:cubicBezTo>
                  <a:pt x="177908" y="3975883"/>
                  <a:pt x="180261" y="3948992"/>
                  <a:pt x="185531" y="3922644"/>
                </a:cubicBezTo>
                <a:cubicBezTo>
                  <a:pt x="189103" y="3904784"/>
                  <a:pt x="194832" y="3887415"/>
                  <a:pt x="198783" y="3869635"/>
                </a:cubicBezTo>
                <a:cubicBezTo>
                  <a:pt x="203669" y="3847647"/>
                  <a:pt x="206109" y="3825105"/>
                  <a:pt x="212035" y="3803374"/>
                </a:cubicBezTo>
                <a:cubicBezTo>
                  <a:pt x="219386" y="3776420"/>
                  <a:pt x="230511" y="3750621"/>
                  <a:pt x="238539" y="3723861"/>
                </a:cubicBezTo>
                <a:cubicBezTo>
                  <a:pt x="243773" y="3706416"/>
                  <a:pt x="245397" y="3687906"/>
                  <a:pt x="251792" y="3670852"/>
                </a:cubicBezTo>
                <a:cubicBezTo>
                  <a:pt x="258729" y="3652355"/>
                  <a:pt x="270959" y="3636186"/>
                  <a:pt x="278296" y="3617844"/>
                </a:cubicBezTo>
                <a:cubicBezTo>
                  <a:pt x="288672" y="3591904"/>
                  <a:pt x="295965" y="3564835"/>
                  <a:pt x="304800" y="3538331"/>
                </a:cubicBezTo>
                <a:lnTo>
                  <a:pt x="318052" y="3498574"/>
                </a:lnTo>
                <a:lnTo>
                  <a:pt x="331305" y="3458818"/>
                </a:lnTo>
                <a:cubicBezTo>
                  <a:pt x="343307" y="3350794"/>
                  <a:pt x="340813" y="3353512"/>
                  <a:pt x="357809" y="3260035"/>
                </a:cubicBezTo>
                <a:cubicBezTo>
                  <a:pt x="361838" y="3237874"/>
                  <a:pt x="371061" y="3216298"/>
                  <a:pt x="371061" y="3193774"/>
                </a:cubicBezTo>
                <a:cubicBezTo>
                  <a:pt x="371061" y="3179805"/>
                  <a:pt x="361197" y="3219979"/>
                  <a:pt x="357809" y="3233531"/>
                </a:cubicBezTo>
                <a:cubicBezTo>
                  <a:pt x="352346" y="3255383"/>
                  <a:pt x="350020" y="3277939"/>
                  <a:pt x="344557" y="3299791"/>
                </a:cubicBezTo>
                <a:cubicBezTo>
                  <a:pt x="336757" y="3330990"/>
                  <a:pt x="325852" y="3361358"/>
                  <a:pt x="318052" y="3392557"/>
                </a:cubicBezTo>
                <a:cubicBezTo>
                  <a:pt x="248778" y="3669650"/>
                  <a:pt x="344581" y="3343897"/>
                  <a:pt x="238539" y="3644348"/>
                </a:cubicBezTo>
                <a:cubicBezTo>
                  <a:pt x="201346" y="3749729"/>
                  <a:pt x="132522" y="3962400"/>
                  <a:pt x="132522" y="3962400"/>
                </a:cubicBezTo>
                <a:cubicBezTo>
                  <a:pt x="128105" y="3997739"/>
                  <a:pt x="129893" y="4034425"/>
                  <a:pt x="119270" y="4068418"/>
                </a:cubicBezTo>
                <a:cubicBezTo>
                  <a:pt x="107485" y="4106130"/>
                  <a:pt x="80134" y="4137440"/>
                  <a:pt x="66261" y="4174435"/>
                </a:cubicBezTo>
                <a:cubicBezTo>
                  <a:pt x="53471" y="4208542"/>
                  <a:pt x="48592" y="4245113"/>
                  <a:pt x="39757" y="4280452"/>
                </a:cubicBezTo>
                <a:cubicBezTo>
                  <a:pt x="13536" y="4201790"/>
                  <a:pt x="29123" y="4267608"/>
                  <a:pt x="39757" y="4134678"/>
                </a:cubicBezTo>
                <a:cubicBezTo>
                  <a:pt x="45756" y="4059692"/>
                  <a:pt x="44046" y="3984081"/>
                  <a:pt x="53009" y="3909391"/>
                </a:cubicBezTo>
                <a:cubicBezTo>
                  <a:pt x="57349" y="3873224"/>
                  <a:pt x="71881" y="3838992"/>
                  <a:pt x="79513" y="3803374"/>
                </a:cubicBezTo>
                <a:cubicBezTo>
                  <a:pt x="85143" y="3777101"/>
                  <a:pt x="89432" y="3750523"/>
                  <a:pt x="92765" y="3723861"/>
                </a:cubicBezTo>
                <a:cubicBezTo>
                  <a:pt x="97144" y="3688834"/>
                  <a:pt x="102952" y="3574034"/>
                  <a:pt x="119270" y="3525078"/>
                </a:cubicBezTo>
                <a:cubicBezTo>
                  <a:pt x="134315" y="3479943"/>
                  <a:pt x="200824" y="3354496"/>
                  <a:pt x="172278" y="3392557"/>
                </a:cubicBezTo>
                <a:lnTo>
                  <a:pt x="132522" y="3445565"/>
                </a:lnTo>
                <a:cubicBezTo>
                  <a:pt x="71597" y="3628341"/>
                  <a:pt x="149542" y="3403015"/>
                  <a:pt x="53009" y="3644348"/>
                </a:cubicBezTo>
                <a:cubicBezTo>
                  <a:pt x="-12492" y="3808102"/>
                  <a:pt x="62158" y="3652557"/>
                  <a:pt x="0" y="3776870"/>
                </a:cubicBezTo>
                <a:cubicBezTo>
                  <a:pt x="5733" y="3731001"/>
                  <a:pt x="15584" y="3640485"/>
                  <a:pt x="26505" y="3591339"/>
                </a:cubicBezTo>
                <a:cubicBezTo>
                  <a:pt x="38358" y="3538000"/>
                  <a:pt x="55191" y="3485820"/>
                  <a:pt x="66261" y="3432313"/>
                </a:cubicBezTo>
                <a:cubicBezTo>
                  <a:pt x="81711" y="3357638"/>
                  <a:pt x="90465" y="3281679"/>
                  <a:pt x="106018" y="3207026"/>
                </a:cubicBezTo>
                <a:cubicBezTo>
                  <a:pt x="137423" y="3056282"/>
                  <a:pt x="124762" y="3171801"/>
                  <a:pt x="159026" y="3034748"/>
                </a:cubicBezTo>
                <a:cubicBezTo>
                  <a:pt x="169952" y="2991044"/>
                  <a:pt x="191119" y="2857525"/>
                  <a:pt x="185531" y="2902226"/>
                </a:cubicBezTo>
                <a:cubicBezTo>
                  <a:pt x="160645" y="3101302"/>
                  <a:pt x="194361" y="2914756"/>
                  <a:pt x="119270" y="3127513"/>
                </a:cubicBezTo>
                <a:cubicBezTo>
                  <a:pt x="62332" y="3288838"/>
                  <a:pt x="124588" y="3185796"/>
                  <a:pt x="66261" y="3273287"/>
                </a:cubicBezTo>
                <a:cubicBezTo>
                  <a:pt x="57426" y="3299791"/>
                  <a:pt x="45236" y="3380195"/>
                  <a:pt x="39757" y="3352800"/>
                </a:cubicBezTo>
                <a:cubicBezTo>
                  <a:pt x="22309" y="3265559"/>
                  <a:pt x="56607" y="3203867"/>
                  <a:pt x="79513" y="3127513"/>
                </a:cubicBezTo>
                <a:cubicBezTo>
                  <a:pt x="97995" y="3065907"/>
                  <a:pt x="116923" y="3004381"/>
                  <a:pt x="132522" y="2941983"/>
                </a:cubicBezTo>
                <a:cubicBezTo>
                  <a:pt x="143448" y="2898279"/>
                  <a:pt x="145910" y="2852558"/>
                  <a:pt x="159026" y="2809461"/>
                </a:cubicBezTo>
                <a:cubicBezTo>
                  <a:pt x="176940" y="2750600"/>
                  <a:pt x="202436" y="2694309"/>
                  <a:pt x="225287" y="2637183"/>
                </a:cubicBezTo>
                <a:cubicBezTo>
                  <a:pt x="239304" y="2602141"/>
                  <a:pt x="185531" y="2743200"/>
                  <a:pt x="185531" y="2743200"/>
                </a:cubicBezTo>
                <a:cubicBezTo>
                  <a:pt x="194366" y="2690191"/>
                  <a:pt x="206688" y="2637647"/>
                  <a:pt x="212035" y="2584174"/>
                </a:cubicBezTo>
                <a:cubicBezTo>
                  <a:pt x="216452" y="2540000"/>
                  <a:pt x="213848" y="2494547"/>
                  <a:pt x="225287" y="2451652"/>
                </a:cubicBezTo>
                <a:cubicBezTo>
                  <a:pt x="231924" y="2426764"/>
                  <a:pt x="251792" y="2407478"/>
                  <a:pt x="265044" y="2385391"/>
                </a:cubicBezTo>
                <a:cubicBezTo>
                  <a:pt x="273879" y="2354469"/>
                  <a:pt x="280558" y="2322849"/>
                  <a:pt x="291548" y="2292626"/>
                </a:cubicBezTo>
                <a:cubicBezTo>
                  <a:pt x="298299" y="2274060"/>
                  <a:pt x="324299" y="2258359"/>
                  <a:pt x="318052" y="2239618"/>
                </a:cubicBezTo>
                <a:cubicBezTo>
                  <a:pt x="313635" y="2226366"/>
                  <a:pt x="291548" y="2248453"/>
                  <a:pt x="278296" y="2252870"/>
                </a:cubicBezTo>
                <a:cubicBezTo>
                  <a:pt x="309413" y="1848344"/>
                  <a:pt x="257768" y="2236395"/>
                  <a:pt x="331305" y="2001078"/>
                </a:cubicBezTo>
                <a:cubicBezTo>
                  <a:pt x="344742" y="1958080"/>
                  <a:pt x="377955" y="1828264"/>
                  <a:pt x="357809" y="1868557"/>
                </a:cubicBezTo>
                <a:lnTo>
                  <a:pt x="291548" y="2001078"/>
                </a:lnTo>
                <a:cubicBezTo>
                  <a:pt x="287131" y="2036417"/>
                  <a:pt x="286934" y="2072545"/>
                  <a:pt x="278296" y="2107096"/>
                </a:cubicBezTo>
                <a:cubicBezTo>
                  <a:pt x="269142" y="2143711"/>
                  <a:pt x="251233" y="2177570"/>
                  <a:pt x="238539" y="2213113"/>
                </a:cubicBezTo>
                <a:cubicBezTo>
                  <a:pt x="207057" y="2301263"/>
                  <a:pt x="168476" y="2387349"/>
                  <a:pt x="145774" y="2478157"/>
                </a:cubicBezTo>
                <a:cubicBezTo>
                  <a:pt x="64539" y="2803102"/>
                  <a:pt x="182062" y="2344523"/>
                  <a:pt x="79513" y="2703444"/>
                </a:cubicBezTo>
                <a:cubicBezTo>
                  <a:pt x="73325" y="2725102"/>
                  <a:pt x="64020" y="2792118"/>
                  <a:pt x="66261" y="2769705"/>
                </a:cubicBezTo>
                <a:cubicBezTo>
                  <a:pt x="79929" y="2633026"/>
                  <a:pt x="104035" y="2476069"/>
                  <a:pt x="145774" y="2345635"/>
                </a:cubicBezTo>
                <a:cubicBezTo>
                  <a:pt x="157816" y="2308004"/>
                  <a:pt x="181113" y="2274957"/>
                  <a:pt x="198783" y="2239618"/>
                </a:cubicBezTo>
                <a:cubicBezTo>
                  <a:pt x="294604" y="1856333"/>
                  <a:pt x="245566" y="2097667"/>
                  <a:pt x="278296" y="1868557"/>
                </a:cubicBezTo>
                <a:cubicBezTo>
                  <a:pt x="296319" y="1742398"/>
                  <a:pt x="280808" y="1834515"/>
                  <a:pt x="318052" y="1722783"/>
                </a:cubicBezTo>
                <a:cubicBezTo>
                  <a:pt x="323812" y="1705504"/>
                  <a:pt x="347596" y="1677919"/>
                  <a:pt x="331305" y="1669774"/>
                </a:cubicBezTo>
                <a:cubicBezTo>
                  <a:pt x="314542" y="1661392"/>
                  <a:pt x="302793" y="1694538"/>
                  <a:pt x="291548" y="1709531"/>
                </a:cubicBezTo>
                <a:cubicBezTo>
                  <a:pt x="276094" y="1730137"/>
                  <a:pt x="262684" y="1752450"/>
                  <a:pt x="251792" y="1775791"/>
                </a:cubicBezTo>
                <a:cubicBezTo>
                  <a:pt x="231672" y="1818904"/>
                  <a:pt x="220060" y="1865759"/>
                  <a:pt x="198783" y="1908313"/>
                </a:cubicBezTo>
                <a:cubicBezTo>
                  <a:pt x="180146" y="1945587"/>
                  <a:pt x="151159" y="1977057"/>
                  <a:pt x="132522" y="2014331"/>
                </a:cubicBezTo>
                <a:cubicBezTo>
                  <a:pt x="115643" y="2048089"/>
                  <a:pt x="107632" y="2085658"/>
                  <a:pt x="92765" y="2120348"/>
                </a:cubicBezTo>
                <a:cubicBezTo>
                  <a:pt x="81092" y="2147585"/>
                  <a:pt x="66261" y="2173357"/>
                  <a:pt x="53009" y="2199861"/>
                </a:cubicBezTo>
                <a:cubicBezTo>
                  <a:pt x="84024" y="2044782"/>
                  <a:pt x="111279" y="1887235"/>
                  <a:pt x="159026" y="1736035"/>
                </a:cubicBezTo>
                <a:cubicBezTo>
                  <a:pt x="170391" y="1700045"/>
                  <a:pt x="185531" y="1665357"/>
                  <a:pt x="198783" y="1630018"/>
                </a:cubicBezTo>
                <a:cubicBezTo>
                  <a:pt x="203200" y="1599096"/>
                  <a:pt x="205259" y="1567744"/>
                  <a:pt x="212035" y="1537252"/>
                </a:cubicBezTo>
                <a:cubicBezTo>
                  <a:pt x="222961" y="1488085"/>
                  <a:pt x="237580" y="1439797"/>
                  <a:pt x="251792" y="1391478"/>
                </a:cubicBezTo>
                <a:cubicBezTo>
                  <a:pt x="259675" y="1364675"/>
                  <a:pt x="269461" y="1338469"/>
                  <a:pt x="278296" y="1311965"/>
                </a:cubicBezTo>
                <a:cubicBezTo>
                  <a:pt x="282713" y="1298713"/>
                  <a:pt x="271828" y="1339511"/>
                  <a:pt x="265044" y="1351722"/>
                </a:cubicBezTo>
                <a:cubicBezTo>
                  <a:pt x="242957" y="1391478"/>
                  <a:pt x="219122" y="1430313"/>
                  <a:pt x="198783" y="1470991"/>
                </a:cubicBezTo>
                <a:cubicBezTo>
                  <a:pt x="192536" y="1483485"/>
                  <a:pt x="191778" y="1498254"/>
                  <a:pt x="185531" y="1510748"/>
                </a:cubicBezTo>
                <a:cubicBezTo>
                  <a:pt x="127668" y="1626475"/>
                  <a:pt x="147456" y="1601833"/>
                  <a:pt x="92765" y="1656522"/>
                </a:cubicBezTo>
                <a:cubicBezTo>
                  <a:pt x="100825" y="1596075"/>
                  <a:pt x="140191" y="1279538"/>
                  <a:pt x="159026" y="1232452"/>
                </a:cubicBezTo>
                <a:lnTo>
                  <a:pt x="185531" y="1166191"/>
                </a:lnTo>
                <a:cubicBezTo>
                  <a:pt x="204709" y="1031943"/>
                  <a:pt x="188906" y="1103055"/>
                  <a:pt x="238539" y="954157"/>
                </a:cubicBezTo>
                <a:lnTo>
                  <a:pt x="251792" y="914400"/>
                </a:lnTo>
                <a:cubicBezTo>
                  <a:pt x="256209" y="901148"/>
                  <a:pt x="255167" y="884522"/>
                  <a:pt x="265044" y="874644"/>
                </a:cubicBezTo>
                <a:lnTo>
                  <a:pt x="291548" y="848139"/>
                </a:lnTo>
                <a:cubicBezTo>
                  <a:pt x="324857" y="748212"/>
                  <a:pt x="279925" y="871384"/>
                  <a:pt x="331305" y="768626"/>
                </a:cubicBezTo>
                <a:cubicBezTo>
                  <a:pt x="365713" y="699812"/>
                  <a:pt x="319291" y="754137"/>
                  <a:pt x="371061" y="702365"/>
                </a:cubicBezTo>
                <a:cubicBezTo>
                  <a:pt x="379131" y="678155"/>
                  <a:pt x="408329" y="569892"/>
                  <a:pt x="397565" y="742122"/>
                </a:cubicBezTo>
                <a:cubicBezTo>
                  <a:pt x="391055" y="846278"/>
                  <a:pt x="380741" y="855285"/>
                  <a:pt x="344557" y="927652"/>
                </a:cubicBezTo>
                <a:cubicBezTo>
                  <a:pt x="320640" y="1071156"/>
                  <a:pt x="344153" y="955570"/>
                  <a:pt x="318052" y="1046922"/>
                </a:cubicBezTo>
                <a:cubicBezTo>
                  <a:pt x="313048" y="1064435"/>
                  <a:pt x="309804" y="1082418"/>
                  <a:pt x="304800" y="1099931"/>
                </a:cubicBezTo>
                <a:cubicBezTo>
                  <a:pt x="300963" y="1113362"/>
                  <a:pt x="285301" y="1152181"/>
                  <a:pt x="291548" y="1139687"/>
                </a:cubicBezTo>
                <a:cubicBezTo>
                  <a:pt x="306593" y="1109597"/>
                  <a:pt x="312894" y="1075079"/>
                  <a:pt x="331305" y="1046922"/>
                </a:cubicBezTo>
                <a:cubicBezTo>
                  <a:pt x="460282" y="849663"/>
                  <a:pt x="476395" y="822194"/>
                  <a:pt x="622852" y="702365"/>
                </a:cubicBezTo>
                <a:cubicBezTo>
                  <a:pt x="635179" y="692279"/>
                  <a:pt x="649357" y="684696"/>
                  <a:pt x="662609" y="675861"/>
                </a:cubicBezTo>
                <a:cubicBezTo>
                  <a:pt x="653774" y="737704"/>
                  <a:pt x="651257" y="800785"/>
                  <a:pt x="636105" y="861391"/>
                </a:cubicBezTo>
                <a:cubicBezTo>
                  <a:pt x="631687" y="879061"/>
                  <a:pt x="629616" y="897489"/>
                  <a:pt x="622852" y="914400"/>
                </a:cubicBezTo>
                <a:cubicBezTo>
                  <a:pt x="603029" y="963958"/>
                  <a:pt x="577618" y="1011114"/>
                  <a:pt x="556592" y="1060174"/>
                </a:cubicBezTo>
                <a:cubicBezTo>
                  <a:pt x="537851" y="1103904"/>
                  <a:pt x="523841" y="1149648"/>
                  <a:pt x="503583" y="1192696"/>
                </a:cubicBezTo>
                <a:cubicBezTo>
                  <a:pt x="484855" y="1232492"/>
                  <a:pt x="424070" y="1312255"/>
                  <a:pt x="424070" y="1364974"/>
                </a:cubicBezTo>
                <a:cubicBezTo>
                  <a:pt x="424070" y="1388762"/>
                  <a:pt x="437379" y="1318506"/>
                  <a:pt x="450574" y="1298713"/>
                </a:cubicBezTo>
                <a:cubicBezTo>
                  <a:pt x="473165" y="1264827"/>
                  <a:pt x="505256" y="1238229"/>
                  <a:pt x="530087" y="1205948"/>
                </a:cubicBezTo>
                <a:cubicBezTo>
                  <a:pt x="549509" y="1180700"/>
                  <a:pt x="560572" y="1148959"/>
                  <a:pt x="583096" y="1126435"/>
                </a:cubicBezTo>
                <a:cubicBezTo>
                  <a:pt x="600766" y="1108765"/>
                  <a:pt x="636105" y="1048437"/>
                  <a:pt x="636105" y="1073426"/>
                </a:cubicBezTo>
                <a:cubicBezTo>
                  <a:pt x="636105" y="1105280"/>
                  <a:pt x="598900" y="1125282"/>
                  <a:pt x="583096" y="1152939"/>
                </a:cubicBezTo>
                <a:lnTo>
                  <a:pt x="530087" y="1245705"/>
                </a:lnTo>
                <a:cubicBezTo>
                  <a:pt x="521252" y="1276627"/>
                  <a:pt x="515527" y="1308611"/>
                  <a:pt x="503583" y="1338470"/>
                </a:cubicBezTo>
                <a:cubicBezTo>
                  <a:pt x="497668" y="1353258"/>
                  <a:pt x="469955" y="1392472"/>
                  <a:pt x="477078" y="1378226"/>
                </a:cubicBezTo>
                <a:cubicBezTo>
                  <a:pt x="513271" y="1305838"/>
                  <a:pt x="531872" y="1292323"/>
                  <a:pt x="596348" y="1232452"/>
                </a:cubicBezTo>
                <a:cubicBezTo>
                  <a:pt x="702122" y="1134233"/>
                  <a:pt x="666722" y="1157508"/>
                  <a:pt x="755374" y="1113183"/>
                </a:cubicBezTo>
                <a:cubicBezTo>
                  <a:pt x="744549" y="1145660"/>
                  <a:pt x="719491" y="1226022"/>
                  <a:pt x="702365" y="1258957"/>
                </a:cubicBezTo>
                <a:cubicBezTo>
                  <a:pt x="655847" y="1348414"/>
                  <a:pt x="606302" y="1436277"/>
                  <a:pt x="556592" y="1524000"/>
                </a:cubicBezTo>
                <a:cubicBezTo>
                  <a:pt x="531194" y="1568820"/>
                  <a:pt x="495166" y="1608287"/>
                  <a:pt x="477078" y="1656522"/>
                </a:cubicBezTo>
                <a:cubicBezTo>
                  <a:pt x="463826" y="1691861"/>
                  <a:pt x="450220" y="1727069"/>
                  <a:pt x="437322" y="1762539"/>
                </a:cubicBezTo>
                <a:cubicBezTo>
                  <a:pt x="432548" y="1775667"/>
                  <a:pt x="413106" y="1810952"/>
                  <a:pt x="424070" y="1802296"/>
                </a:cubicBezTo>
                <a:cubicBezTo>
                  <a:pt x="517361" y="1728645"/>
                  <a:pt x="589131" y="1628031"/>
                  <a:pt x="689113" y="1563757"/>
                </a:cubicBezTo>
                <a:lnTo>
                  <a:pt x="1245705" y="1205948"/>
                </a:lnTo>
                <a:cubicBezTo>
                  <a:pt x="1481771" y="1055354"/>
                  <a:pt x="1396973" y="1134191"/>
                  <a:pt x="1497496" y="1033670"/>
                </a:cubicBezTo>
                <a:cubicBezTo>
                  <a:pt x="1488661" y="1055757"/>
                  <a:pt x="1487813" y="1083110"/>
                  <a:pt x="1470992" y="1099931"/>
                </a:cubicBezTo>
                <a:cubicBezTo>
                  <a:pt x="1458113" y="1112810"/>
                  <a:pt x="1434724" y="1106008"/>
                  <a:pt x="1417983" y="1113183"/>
                </a:cubicBezTo>
                <a:cubicBezTo>
                  <a:pt x="1372588" y="1132638"/>
                  <a:pt x="1328342" y="1154941"/>
                  <a:pt x="1285461" y="1179444"/>
                </a:cubicBezTo>
                <a:cubicBezTo>
                  <a:pt x="1273332" y="1186375"/>
                  <a:pt x="1313007" y="1172975"/>
                  <a:pt x="1325218" y="1166191"/>
                </a:cubicBezTo>
                <a:cubicBezTo>
                  <a:pt x="1353064" y="1150721"/>
                  <a:pt x="1374770" y="1124002"/>
                  <a:pt x="1404731" y="1113183"/>
                </a:cubicBezTo>
                <a:cubicBezTo>
                  <a:pt x="1642303" y="1027393"/>
                  <a:pt x="1811598" y="973182"/>
                  <a:pt x="2054087" y="967409"/>
                </a:cubicBezTo>
                <a:cubicBezTo>
                  <a:pt x="2526635" y="956158"/>
                  <a:pt x="2999409" y="958574"/>
                  <a:pt x="3472070" y="954157"/>
                </a:cubicBezTo>
                <a:cubicBezTo>
                  <a:pt x="3516244" y="945322"/>
                  <a:pt x="3560697" y="937782"/>
                  <a:pt x="3604592" y="927652"/>
                </a:cubicBezTo>
                <a:cubicBezTo>
                  <a:pt x="3618203" y="924511"/>
                  <a:pt x="3658317" y="914400"/>
                  <a:pt x="3644348" y="914400"/>
                </a:cubicBezTo>
                <a:cubicBezTo>
                  <a:pt x="3626135" y="914400"/>
                  <a:pt x="3608618" y="921892"/>
                  <a:pt x="3591339" y="927652"/>
                </a:cubicBezTo>
                <a:cubicBezTo>
                  <a:pt x="3515790" y="952835"/>
                  <a:pt x="3442882" y="986211"/>
                  <a:pt x="3366052" y="1007165"/>
                </a:cubicBezTo>
                <a:cubicBezTo>
                  <a:pt x="3197039" y="1053260"/>
                  <a:pt x="3022487" y="1058359"/>
                  <a:pt x="2849218" y="1073426"/>
                </a:cubicBezTo>
                <a:lnTo>
                  <a:pt x="2305878" y="1046922"/>
                </a:lnTo>
                <a:cubicBezTo>
                  <a:pt x="2266435" y="1036779"/>
                  <a:pt x="2355120" y="981402"/>
                  <a:pt x="2385392" y="954157"/>
                </a:cubicBezTo>
                <a:cubicBezTo>
                  <a:pt x="2443852" y="901543"/>
                  <a:pt x="2570922" y="808383"/>
                  <a:pt x="2570922" y="808383"/>
                </a:cubicBezTo>
                <a:cubicBezTo>
                  <a:pt x="2494639" y="782956"/>
                  <a:pt x="2558449" y="795911"/>
                  <a:pt x="2438400" y="821635"/>
                </a:cubicBezTo>
                <a:cubicBezTo>
                  <a:pt x="2407858" y="828180"/>
                  <a:pt x="2376716" y="831779"/>
                  <a:pt x="2345635" y="834887"/>
                </a:cubicBezTo>
                <a:cubicBezTo>
                  <a:pt x="2288325" y="840618"/>
                  <a:pt x="2230736" y="843150"/>
                  <a:pt x="2173357" y="848139"/>
                </a:cubicBezTo>
                <a:cubicBezTo>
                  <a:pt x="2129130" y="851985"/>
                  <a:pt x="2085009" y="856974"/>
                  <a:pt x="2040835" y="861391"/>
                </a:cubicBezTo>
                <a:cubicBezTo>
                  <a:pt x="2139576" y="787337"/>
                  <a:pt x="2124824" y="785926"/>
                  <a:pt x="2319131" y="781878"/>
                </a:cubicBezTo>
                <a:lnTo>
                  <a:pt x="3366052" y="795131"/>
                </a:lnTo>
                <a:cubicBezTo>
                  <a:pt x="3273287" y="817218"/>
                  <a:pt x="3181577" y="844333"/>
                  <a:pt x="3087757" y="861391"/>
                </a:cubicBezTo>
                <a:cubicBezTo>
                  <a:pt x="3035423" y="870906"/>
                  <a:pt x="2981782" y="870762"/>
                  <a:pt x="2928731" y="874644"/>
                </a:cubicBezTo>
                <a:lnTo>
                  <a:pt x="2544418" y="901148"/>
                </a:lnTo>
                <a:cubicBezTo>
                  <a:pt x="2354470" y="896731"/>
                  <a:pt x="2160438" y="927322"/>
                  <a:pt x="1974574" y="887896"/>
                </a:cubicBezTo>
                <a:cubicBezTo>
                  <a:pt x="1924180" y="877206"/>
                  <a:pt x="2060021" y="829305"/>
                  <a:pt x="2107096" y="808383"/>
                </a:cubicBezTo>
                <a:cubicBezTo>
                  <a:pt x="2140383" y="793589"/>
                  <a:pt x="2178223" y="792345"/>
                  <a:pt x="2213113" y="781878"/>
                </a:cubicBezTo>
                <a:cubicBezTo>
                  <a:pt x="2603071" y="664890"/>
                  <a:pt x="2389395" y="703735"/>
                  <a:pt x="2756452" y="649357"/>
                </a:cubicBezTo>
                <a:cubicBezTo>
                  <a:pt x="3243668" y="577178"/>
                  <a:pt x="4278566" y="610589"/>
                  <a:pt x="4333461" y="609600"/>
                </a:cubicBezTo>
                <a:cubicBezTo>
                  <a:pt x="4452423" y="569947"/>
                  <a:pt x="4344945" y="609600"/>
                  <a:pt x="4147931" y="609600"/>
                </a:cubicBezTo>
                <a:cubicBezTo>
                  <a:pt x="4028580" y="609600"/>
                  <a:pt x="3909392" y="600765"/>
                  <a:pt x="3790122" y="596348"/>
                </a:cubicBezTo>
                <a:cubicBezTo>
                  <a:pt x="3794539" y="583096"/>
                  <a:pt x="3791962" y="564647"/>
                  <a:pt x="3803374" y="556591"/>
                </a:cubicBezTo>
                <a:cubicBezTo>
                  <a:pt x="4020786" y="403124"/>
                  <a:pt x="4005717" y="438342"/>
                  <a:pt x="4267200" y="410818"/>
                </a:cubicBezTo>
                <a:cubicBezTo>
                  <a:pt x="4306957" y="401983"/>
                  <a:pt x="4346441" y="391819"/>
                  <a:pt x="4386470" y="384313"/>
                </a:cubicBezTo>
                <a:cubicBezTo>
                  <a:pt x="4441476" y="373999"/>
                  <a:pt x="4547258" y="363503"/>
                  <a:pt x="4598505" y="357809"/>
                </a:cubicBezTo>
                <a:cubicBezTo>
                  <a:pt x="4673601" y="362226"/>
                  <a:pt x="4749399" y="359902"/>
                  <a:pt x="4823792" y="371061"/>
                </a:cubicBezTo>
                <a:cubicBezTo>
                  <a:pt x="4839543" y="373424"/>
                  <a:pt x="4849303" y="390442"/>
                  <a:pt x="4863548" y="397565"/>
                </a:cubicBezTo>
                <a:cubicBezTo>
                  <a:pt x="4876042" y="403812"/>
                  <a:pt x="4890053" y="406400"/>
                  <a:pt x="4903305" y="410818"/>
                </a:cubicBezTo>
                <a:cubicBezTo>
                  <a:pt x="4912140" y="424070"/>
                  <a:pt x="4941071" y="439312"/>
                  <a:pt x="4929809" y="450574"/>
                </a:cubicBezTo>
                <a:cubicBezTo>
                  <a:pt x="4839173" y="541209"/>
                  <a:pt x="4735052" y="496091"/>
                  <a:pt x="4837044" y="530087"/>
                </a:cubicBezTo>
                <a:cubicBezTo>
                  <a:pt x="4786735" y="580394"/>
                  <a:pt x="4827198" y="550534"/>
                  <a:pt x="4717774" y="569844"/>
                </a:cubicBezTo>
                <a:cubicBezTo>
                  <a:pt x="4673411" y="577673"/>
                  <a:pt x="4629426" y="587513"/>
                  <a:pt x="4585252" y="596348"/>
                </a:cubicBezTo>
                <a:lnTo>
                  <a:pt x="3101009" y="569844"/>
                </a:lnTo>
                <a:cubicBezTo>
                  <a:pt x="3042937" y="567986"/>
                  <a:pt x="2986345" y="550854"/>
                  <a:pt x="2928731" y="543339"/>
                </a:cubicBezTo>
                <a:cubicBezTo>
                  <a:pt x="2884710" y="537597"/>
                  <a:pt x="2840566" y="531897"/>
                  <a:pt x="2796209" y="530087"/>
                </a:cubicBezTo>
                <a:cubicBezTo>
                  <a:pt x="2624017" y="523059"/>
                  <a:pt x="2451652" y="521252"/>
                  <a:pt x="2279374" y="516835"/>
                </a:cubicBezTo>
                <a:cubicBezTo>
                  <a:pt x="2372105" y="455016"/>
                  <a:pt x="2297850" y="495062"/>
                  <a:pt x="2504661" y="477078"/>
                </a:cubicBezTo>
                <a:cubicBezTo>
                  <a:pt x="2617762" y="467243"/>
                  <a:pt x="2677232" y="455626"/>
                  <a:pt x="2796209" y="437322"/>
                </a:cubicBezTo>
                <a:cubicBezTo>
                  <a:pt x="3078922" y="441739"/>
                  <a:pt x="3361860" y="438468"/>
                  <a:pt x="3644348" y="450574"/>
                </a:cubicBezTo>
                <a:cubicBezTo>
                  <a:pt x="3672260" y="451770"/>
                  <a:pt x="3696204" y="473127"/>
                  <a:pt x="3723861" y="477078"/>
                </a:cubicBezTo>
                <a:cubicBezTo>
                  <a:pt x="4084760" y="528638"/>
                  <a:pt x="3640488" y="461920"/>
                  <a:pt x="3869635" y="503583"/>
                </a:cubicBezTo>
                <a:cubicBezTo>
                  <a:pt x="3900367" y="509171"/>
                  <a:pt x="3931478" y="512418"/>
                  <a:pt x="3962400" y="516835"/>
                </a:cubicBezTo>
                <a:cubicBezTo>
                  <a:pt x="4022562" y="536888"/>
                  <a:pt x="4138652" y="567679"/>
                  <a:pt x="3843131" y="569844"/>
                </a:cubicBezTo>
                <a:lnTo>
                  <a:pt x="384313" y="556591"/>
                </a:lnTo>
                <a:cubicBezTo>
                  <a:pt x="441739" y="538922"/>
                  <a:pt x="497676" y="515366"/>
                  <a:pt x="556592" y="503583"/>
                </a:cubicBezTo>
                <a:cubicBezTo>
                  <a:pt x="652769" y="484348"/>
                  <a:pt x="750058" y="464189"/>
                  <a:pt x="848139" y="463826"/>
                </a:cubicBezTo>
                <a:lnTo>
                  <a:pt x="4134678" y="490331"/>
                </a:lnTo>
                <a:cubicBezTo>
                  <a:pt x="4214191" y="503583"/>
                  <a:pt x="4293334" y="519292"/>
                  <a:pt x="4373218" y="530087"/>
                </a:cubicBezTo>
                <a:cubicBezTo>
                  <a:pt x="4456852" y="541389"/>
                  <a:pt x="4541929" y="541755"/>
                  <a:pt x="4625009" y="556591"/>
                </a:cubicBezTo>
                <a:cubicBezTo>
                  <a:pt x="4789625" y="585987"/>
                  <a:pt x="4956700" y="609729"/>
                  <a:pt x="5115339" y="662609"/>
                </a:cubicBezTo>
                <a:cubicBezTo>
                  <a:pt x="5181600" y="684696"/>
                  <a:pt x="5248482" y="705001"/>
                  <a:pt x="5314122" y="728870"/>
                </a:cubicBezTo>
                <a:cubicBezTo>
                  <a:pt x="5477088" y="788130"/>
                  <a:pt x="5589829" y="830946"/>
                  <a:pt x="5738192" y="914400"/>
                </a:cubicBezTo>
                <a:cubicBezTo>
                  <a:pt x="5819410" y="960085"/>
                  <a:pt x="5902183" y="1004263"/>
                  <a:pt x="5976731" y="1060174"/>
                </a:cubicBezTo>
                <a:cubicBezTo>
                  <a:pt x="6116067" y="1164676"/>
                  <a:pt x="6221741" y="1301083"/>
                  <a:pt x="6334539" y="1431235"/>
                </a:cubicBezTo>
                <a:cubicBezTo>
                  <a:pt x="6344227" y="1508741"/>
                  <a:pt x="6382053" y="1775794"/>
                  <a:pt x="6374296" y="1855305"/>
                </a:cubicBezTo>
                <a:cubicBezTo>
                  <a:pt x="6363360" y="1967395"/>
                  <a:pt x="6359542" y="2086456"/>
                  <a:pt x="6308035" y="2186609"/>
                </a:cubicBezTo>
                <a:cubicBezTo>
                  <a:pt x="6274900" y="2251038"/>
                  <a:pt x="6201270" y="2288194"/>
                  <a:pt x="6135757" y="2319131"/>
                </a:cubicBezTo>
                <a:cubicBezTo>
                  <a:pt x="5889445" y="2435445"/>
                  <a:pt x="5481515" y="2459547"/>
                  <a:pt x="5247861" y="2491409"/>
                </a:cubicBezTo>
                <a:lnTo>
                  <a:pt x="2451652" y="2385391"/>
                </a:lnTo>
                <a:cubicBezTo>
                  <a:pt x="2300059" y="2377347"/>
                  <a:pt x="2150961" y="2343219"/>
                  <a:pt x="2001078" y="2319131"/>
                </a:cubicBezTo>
                <a:cubicBezTo>
                  <a:pt x="1481498" y="2235627"/>
                  <a:pt x="1877129" y="2287071"/>
                  <a:pt x="1603513" y="2252870"/>
                </a:cubicBezTo>
                <a:cubicBezTo>
                  <a:pt x="1641047" y="2083970"/>
                  <a:pt x="1619645" y="2104742"/>
                  <a:pt x="1775792" y="1934818"/>
                </a:cubicBezTo>
                <a:cubicBezTo>
                  <a:pt x="2040479" y="1646777"/>
                  <a:pt x="2269866" y="1471112"/>
                  <a:pt x="2650435" y="1311965"/>
                </a:cubicBezTo>
                <a:cubicBezTo>
                  <a:pt x="2870879" y="1219779"/>
                  <a:pt x="4221346" y="827268"/>
                  <a:pt x="4452731" y="795131"/>
                </a:cubicBezTo>
                <a:cubicBezTo>
                  <a:pt x="4939364" y="727543"/>
                  <a:pt x="5433392" y="733287"/>
                  <a:pt x="5923722" y="702365"/>
                </a:cubicBezTo>
                <a:lnTo>
                  <a:pt x="7222435" y="742122"/>
                </a:lnTo>
                <a:cubicBezTo>
                  <a:pt x="7236393" y="742675"/>
                  <a:pt x="7255945" y="742880"/>
                  <a:pt x="7262192" y="755374"/>
                </a:cubicBezTo>
                <a:cubicBezTo>
                  <a:pt x="7268439" y="767869"/>
                  <a:pt x="7258138" y="784618"/>
                  <a:pt x="7248939" y="795131"/>
                </a:cubicBezTo>
                <a:cubicBezTo>
                  <a:pt x="7226220" y="821095"/>
                  <a:pt x="7200284" y="845962"/>
                  <a:pt x="7169426" y="861391"/>
                </a:cubicBezTo>
                <a:cubicBezTo>
                  <a:pt x="7084318" y="903945"/>
                  <a:pt x="6994653" y="937319"/>
                  <a:pt x="6904383" y="967409"/>
                </a:cubicBezTo>
                <a:cubicBezTo>
                  <a:pt x="6610137" y="1065491"/>
                  <a:pt x="6314477" y="1159666"/>
                  <a:pt x="6016487" y="1245705"/>
                </a:cubicBezTo>
                <a:cubicBezTo>
                  <a:pt x="5687062" y="1340821"/>
                  <a:pt x="5351740" y="1414741"/>
                  <a:pt x="5022574" y="1510748"/>
                </a:cubicBezTo>
                <a:cubicBezTo>
                  <a:pt x="4715453" y="1600325"/>
                  <a:pt x="4414762" y="1710909"/>
                  <a:pt x="4108174" y="1802296"/>
                </a:cubicBezTo>
                <a:cubicBezTo>
                  <a:pt x="3955187" y="1847898"/>
                  <a:pt x="3798497" y="1880063"/>
                  <a:pt x="3644348" y="1921565"/>
                </a:cubicBezTo>
                <a:cubicBezTo>
                  <a:pt x="3568763" y="1941915"/>
                  <a:pt x="3474409" y="1932474"/>
                  <a:pt x="3419061" y="1987826"/>
                </a:cubicBezTo>
                <a:cubicBezTo>
                  <a:pt x="3367548" y="2039343"/>
                  <a:pt x="3561981" y="1957856"/>
                  <a:pt x="3631096" y="1934818"/>
                </a:cubicBezTo>
                <a:cubicBezTo>
                  <a:pt x="3774318" y="1887077"/>
                  <a:pt x="3911231" y="1821340"/>
                  <a:pt x="4055165" y="1775791"/>
                </a:cubicBezTo>
                <a:cubicBezTo>
                  <a:pt x="4260540" y="1710799"/>
                  <a:pt x="4478012" y="1683515"/>
                  <a:pt x="4678018" y="1603513"/>
                </a:cubicBezTo>
                <a:cubicBezTo>
                  <a:pt x="4700105" y="1594678"/>
                  <a:pt x="4767151" y="1570474"/>
                  <a:pt x="4744278" y="1577009"/>
                </a:cubicBezTo>
                <a:cubicBezTo>
                  <a:pt x="4591632" y="1620623"/>
                  <a:pt x="4465789" y="1676497"/>
                  <a:pt x="4320209" y="1749287"/>
                </a:cubicBezTo>
                <a:cubicBezTo>
                  <a:pt x="4126076" y="1846353"/>
                  <a:pt x="3860625" y="1995989"/>
                  <a:pt x="3723861" y="2160105"/>
                </a:cubicBezTo>
                <a:lnTo>
                  <a:pt x="3657600" y="2239618"/>
                </a:lnTo>
                <a:cubicBezTo>
                  <a:pt x="3637936" y="2318272"/>
                  <a:pt x="3619020" y="2319519"/>
                  <a:pt x="3763618" y="2305878"/>
                </a:cubicBezTo>
                <a:cubicBezTo>
                  <a:pt x="4192945" y="2265376"/>
                  <a:pt x="4620591" y="2208696"/>
                  <a:pt x="5049078" y="2160105"/>
                </a:cubicBezTo>
                <a:cubicBezTo>
                  <a:pt x="5340626" y="2089427"/>
                  <a:pt x="5629733" y="2007787"/>
                  <a:pt x="5923722" y="1948070"/>
                </a:cubicBezTo>
                <a:cubicBezTo>
                  <a:pt x="6195588" y="1892847"/>
                  <a:pt x="6475565" y="1880146"/>
                  <a:pt x="6745357" y="1815548"/>
                </a:cubicBezTo>
                <a:cubicBezTo>
                  <a:pt x="7104166" y="1729636"/>
                  <a:pt x="7486838" y="1683400"/>
                  <a:pt x="7805531" y="1497496"/>
                </a:cubicBezTo>
                <a:cubicBezTo>
                  <a:pt x="7991538" y="1388992"/>
                  <a:pt x="8025309" y="1396052"/>
                  <a:pt x="7871792" y="1417983"/>
                </a:cubicBezTo>
                <a:cubicBezTo>
                  <a:pt x="7584370" y="1548630"/>
                  <a:pt x="7836487" y="1442696"/>
                  <a:pt x="7354957" y="1590261"/>
                </a:cubicBezTo>
                <a:cubicBezTo>
                  <a:pt x="6596523" y="1822684"/>
                  <a:pt x="7214598" y="1664447"/>
                  <a:pt x="6387548" y="1855305"/>
                </a:cubicBezTo>
                <a:cubicBezTo>
                  <a:pt x="5391602" y="2338631"/>
                  <a:pt x="5766344" y="2110661"/>
                  <a:pt x="5221357" y="2464905"/>
                </a:cubicBezTo>
                <a:cubicBezTo>
                  <a:pt x="5194853" y="2509079"/>
                  <a:pt x="5155996" y="2547893"/>
                  <a:pt x="5141844" y="2597426"/>
                </a:cubicBezTo>
                <a:cubicBezTo>
                  <a:pt x="5136417" y="2616421"/>
                  <a:pt x="5148679" y="2652279"/>
                  <a:pt x="5168348" y="2650435"/>
                </a:cubicBezTo>
                <a:cubicBezTo>
                  <a:pt x="5594123" y="2610519"/>
                  <a:pt x="5717855" y="2454552"/>
                  <a:pt x="6149009" y="2305878"/>
                </a:cubicBezTo>
                <a:cubicBezTo>
                  <a:pt x="7851760" y="1718722"/>
                  <a:pt x="6386370" y="2286557"/>
                  <a:pt x="7871792" y="1855305"/>
                </a:cubicBezTo>
                <a:cubicBezTo>
                  <a:pt x="8031708" y="1808878"/>
                  <a:pt x="8182997" y="1736372"/>
                  <a:pt x="8335618" y="1669774"/>
                </a:cubicBezTo>
                <a:cubicBezTo>
                  <a:pt x="8426150" y="1630269"/>
                  <a:pt x="8513592" y="1583896"/>
                  <a:pt x="8600661" y="1537252"/>
                </a:cubicBezTo>
                <a:cubicBezTo>
                  <a:pt x="8637395" y="1517573"/>
                  <a:pt x="8748351" y="1470991"/>
                  <a:pt x="8706678" y="1470991"/>
                </a:cubicBezTo>
                <a:cubicBezTo>
                  <a:pt x="8636833" y="1470991"/>
                  <a:pt x="8567380" y="1500646"/>
                  <a:pt x="8507896" y="1537252"/>
                </a:cubicBezTo>
                <a:lnTo>
                  <a:pt x="7818783" y="1961322"/>
                </a:lnTo>
                <a:cubicBezTo>
                  <a:pt x="7732887" y="2015763"/>
                  <a:pt x="7566992" y="2133600"/>
                  <a:pt x="7566992" y="2133600"/>
                </a:cubicBezTo>
                <a:cubicBezTo>
                  <a:pt x="7553296" y="2153382"/>
                  <a:pt x="7421218" y="2309803"/>
                  <a:pt x="7421218" y="2385391"/>
                </a:cubicBezTo>
                <a:lnTo>
                  <a:pt x="7447722" y="2411896"/>
                </a:lnTo>
                <a:cubicBezTo>
                  <a:pt x="7670860" y="2337516"/>
                  <a:pt x="7676117" y="2341442"/>
                  <a:pt x="7977809" y="2173357"/>
                </a:cubicBezTo>
                <a:cubicBezTo>
                  <a:pt x="8154519" y="2074904"/>
                  <a:pt x="8319468" y="1956463"/>
                  <a:pt x="8494644" y="1855305"/>
                </a:cubicBezTo>
                <a:cubicBezTo>
                  <a:pt x="9007644" y="1559066"/>
                  <a:pt x="8792167" y="1731794"/>
                  <a:pt x="9197009" y="1444487"/>
                </a:cubicBezTo>
                <a:cubicBezTo>
                  <a:pt x="9243142" y="1411747"/>
                  <a:pt x="9289530" y="1378471"/>
                  <a:pt x="9329531" y="1338470"/>
                </a:cubicBezTo>
                <a:cubicBezTo>
                  <a:pt x="9360767" y="1307234"/>
                  <a:pt x="9382540" y="1267791"/>
                  <a:pt x="9409044" y="1232452"/>
                </a:cubicBezTo>
                <a:cubicBezTo>
                  <a:pt x="8961994" y="1191812"/>
                  <a:pt x="8902839" y="1174370"/>
                  <a:pt x="8309113" y="1232452"/>
                </a:cubicBezTo>
                <a:cubicBezTo>
                  <a:pt x="8169393" y="1246120"/>
                  <a:pt x="8034989" y="1293226"/>
                  <a:pt x="7898296" y="1325218"/>
                </a:cubicBezTo>
                <a:cubicBezTo>
                  <a:pt x="7827359" y="1341820"/>
                  <a:pt x="7617498" y="1402293"/>
                  <a:pt x="7686261" y="1378226"/>
                </a:cubicBezTo>
                <a:cubicBezTo>
                  <a:pt x="7843209" y="1323293"/>
                  <a:pt x="8007642" y="1290838"/>
                  <a:pt x="8163339" y="1232452"/>
                </a:cubicBezTo>
                <a:cubicBezTo>
                  <a:pt x="8326284" y="1171348"/>
                  <a:pt x="8480288" y="1088558"/>
                  <a:pt x="8640418" y="1020418"/>
                </a:cubicBezTo>
                <a:cubicBezTo>
                  <a:pt x="9009334" y="863433"/>
                  <a:pt x="8548014" y="1086498"/>
                  <a:pt x="8945218" y="887896"/>
                </a:cubicBezTo>
                <a:cubicBezTo>
                  <a:pt x="8923131" y="879061"/>
                  <a:pt x="8902732" y="862183"/>
                  <a:pt x="8878957" y="861391"/>
                </a:cubicBezTo>
                <a:cubicBezTo>
                  <a:pt x="8736169" y="856631"/>
                  <a:pt x="8541485" y="875158"/>
                  <a:pt x="8388626" y="887896"/>
                </a:cubicBezTo>
                <a:lnTo>
                  <a:pt x="7871792" y="874644"/>
                </a:lnTo>
                <a:cubicBezTo>
                  <a:pt x="7666194" y="866077"/>
                  <a:pt x="7834691" y="865757"/>
                  <a:pt x="7659757" y="834887"/>
                </a:cubicBezTo>
                <a:cubicBezTo>
                  <a:pt x="7616038" y="827172"/>
                  <a:pt x="7571358" y="826537"/>
                  <a:pt x="7527235" y="821635"/>
                </a:cubicBezTo>
                <a:cubicBezTo>
                  <a:pt x="7491839" y="817702"/>
                  <a:pt x="7456347" y="814238"/>
                  <a:pt x="7421218" y="808383"/>
                </a:cubicBezTo>
                <a:cubicBezTo>
                  <a:pt x="7403252" y="805389"/>
                  <a:pt x="7386129" y="798389"/>
                  <a:pt x="7368209" y="795131"/>
                </a:cubicBezTo>
                <a:cubicBezTo>
                  <a:pt x="7106788" y="747599"/>
                  <a:pt x="7473270" y="825839"/>
                  <a:pt x="7156174" y="755374"/>
                </a:cubicBezTo>
                <a:cubicBezTo>
                  <a:pt x="7253357" y="711200"/>
                  <a:pt x="7346449" y="656610"/>
                  <a:pt x="7447722" y="622852"/>
                </a:cubicBezTo>
                <a:cubicBezTo>
                  <a:pt x="7533196" y="594361"/>
                  <a:pt x="7623715" y="583544"/>
                  <a:pt x="7712765" y="569844"/>
                </a:cubicBezTo>
                <a:cubicBezTo>
                  <a:pt x="7863510" y="546653"/>
                  <a:pt x="8083144" y="522801"/>
                  <a:pt x="8256105" y="503583"/>
                </a:cubicBezTo>
                <a:cubicBezTo>
                  <a:pt x="8490305" y="436667"/>
                  <a:pt x="8530278" y="415294"/>
                  <a:pt x="8905461" y="490331"/>
                </a:cubicBezTo>
                <a:cubicBezTo>
                  <a:pt x="8961772" y="501593"/>
                  <a:pt x="8802299" y="543290"/>
                  <a:pt x="8746435" y="556591"/>
                </a:cubicBezTo>
                <a:cubicBezTo>
                  <a:pt x="8653670" y="578678"/>
                  <a:pt x="8562251" y="607487"/>
                  <a:pt x="8468139" y="622852"/>
                </a:cubicBezTo>
                <a:cubicBezTo>
                  <a:pt x="8345370" y="642896"/>
                  <a:pt x="8220653" y="648350"/>
                  <a:pt x="8097078" y="662609"/>
                </a:cubicBezTo>
                <a:cubicBezTo>
                  <a:pt x="7490638" y="732583"/>
                  <a:pt x="8056266" y="675961"/>
                  <a:pt x="7500731" y="728870"/>
                </a:cubicBezTo>
                <a:cubicBezTo>
                  <a:pt x="7456557" y="742122"/>
                  <a:pt x="7411961" y="754042"/>
                  <a:pt x="7368209" y="768626"/>
                </a:cubicBezTo>
                <a:cubicBezTo>
                  <a:pt x="7350930" y="774386"/>
                  <a:pt x="7403425" y="759266"/>
                  <a:pt x="7421218" y="755374"/>
                </a:cubicBezTo>
                <a:lnTo>
                  <a:pt x="7792278" y="675861"/>
                </a:lnTo>
                <a:cubicBezTo>
                  <a:pt x="8222465" y="588230"/>
                  <a:pt x="8052178" y="612735"/>
                  <a:pt x="8494644" y="596348"/>
                </a:cubicBezTo>
                <a:lnTo>
                  <a:pt x="8918713" y="543339"/>
                </a:lnTo>
                <a:cubicBezTo>
                  <a:pt x="8971960" y="536078"/>
                  <a:pt x="9024367" y="510556"/>
                  <a:pt x="9077739" y="516835"/>
                </a:cubicBezTo>
                <a:cubicBezTo>
                  <a:pt x="9105830" y="520140"/>
                  <a:pt x="9121913" y="552174"/>
                  <a:pt x="9144000" y="569844"/>
                </a:cubicBezTo>
                <a:cubicBezTo>
                  <a:pt x="8898213" y="662013"/>
                  <a:pt x="9149275" y="560584"/>
                  <a:pt x="8971722" y="649357"/>
                </a:cubicBezTo>
                <a:cubicBezTo>
                  <a:pt x="8957476" y="656480"/>
                  <a:pt x="8997972" y="631293"/>
                  <a:pt x="9011478" y="622852"/>
                </a:cubicBezTo>
                <a:cubicBezTo>
                  <a:pt x="9033320" y="609200"/>
                  <a:pt x="9057133" y="598550"/>
                  <a:pt x="9077739" y="583096"/>
                </a:cubicBezTo>
                <a:cubicBezTo>
                  <a:pt x="9092732" y="571851"/>
                  <a:pt x="9100479" y="551193"/>
                  <a:pt x="9117496" y="543339"/>
                </a:cubicBezTo>
                <a:cubicBezTo>
                  <a:pt x="9159370" y="524013"/>
                  <a:pt x="9205938" y="517146"/>
                  <a:pt x="9250018" y="503583"/>
                </a:cubicBezTo>
                <a:cubicBezTo>
                  <a:pt x="9263369" y="499475"/>
                  <a:pt x="9275874" y="491721"/>
                  <a:pt x="9289774" y="490331"/>
                </a:cubicBezTo>
                <a:cubicBezTo>
                  <a:pt x="9364626" y="482846"/>
                  <a:pt x="9439965" y="481496"/>
                  <a:pt x="9515061" y="477078"/>
                </a:cubicBezTo>
                <a:cubicBezTo>
                  <a:pt x="9621078" y="485913"/>
                  <a:pt x="9727334" y="492249"/>
                  <a:pt x="9833113" y="503583"/>
                </a:cubicBezTo>
                <a:cubicBezTo>
                  <a:pt x="9885860" y="509235"/>
                  <a:pt x="9899696" y="527533"/>
                  <a:pt x="9952383" y="543339"/>
                </a:cubicBezTo>
                <a:cubicBezTo>
                  <a:pt x="9973957" y="549811"/>
                  <a:pt x="9996557" y="552174"/>
                  <a:pt x="10018644" y="556591"/>
                </a:cubicBezTo>
                <a:cubicBezTo>
                  <a:pt x="10036313" y="565426"/>
                  <a:pt x="10056653" y="570239"/>
                  <a:pt x="10071652" y="583096"/>
                </a:cubicBezTo>
                <a:cubicBezTo>
                  <a:pt x="10105826" y="612388"/>
                  <a:pt x="10117126" y="651697"/>
                  <a:pt x="10137913" y="689113"/>
                </a:cubicBezTo>
                <a:cubicBezTo>
                  <a:pt x="10150422" y="711629"/>
                  <a:pt x="10166151" y="732336"/>
                  <a:pt x="10177670" y="755374"/>
                </a:cubicBezTo>
                <a:cubicBezTo>
                  <a:pt x="10191253" y="782539"/>
                  <a:pt x="10199134" y="836191"/>
                  <a:pt x="10204174" y="861391"/>
                </a:cubicBezTo>
                <a:cubicBezTo>
                  <a:pt x="10142889" y="1494680"/>
                  <a:pt x="10209383" y="1065847"/>
                  <a:pt x="10111409" y="1457739"/>
                </a:cubicBezTo>
                <a:cubicBezTo>
                  <a:pt x="10043012" y="1731323"/>
                  <a:pt x="10105499" y="1554981"/>
                  <a:pt x="10018644" y="1815548"/>
                </a:cubicBezTo>
                <a:cubicBezTo>
                  <a:pt x="9997878" y="1877847"/>
                  <a:pt x="9981751" y="1942342"/>
                  <a:pt x="9952383" y="2001078"/>
                </a:cubicBezTo>
                <a:cubicBezTo>
                  <a:pt x="9923891" y="2058061"/>
                  <a:pt x="9887150" y="2111162"/>
                  <a:pt x="9846365" y="2160105"/>
                </a:cubicBezTo>
                <a:cubicBezTo>
                  <a:pt x="9776348" y="2244125"/>
                  <a:pt x="9703552" y="2326812"/>
                  <a:pt x="9621078" y="2398644"/>
                </a:cubicBezTo>
                <a:cubicBezTo>
                  <a:pt x="9550121" y="2460445"/>
                  <a:pt x="9306716" y="2592730"/>
                  <a:pt x="9223513" y="2623931"/>
                </a:cubicBezTo>
                <a:cubicBezTo>
                  <a:pt x="9065334" y="2683248"/>
                  <a:pt x="8897555" y="2718520"/>
                  <a:pt x="8733183" y="2756452"/>
                </a:cubicBezTo>
                <a:cubicBezTo>
                  <a:pt x="8448508" y="2471777"/>
                  <a:pt x="8600248" y="2655184"/>
                  <a:pt x="8680174" y="1736035"/>
                </a:cubicBezTo>
                <a:cubicBezTo>
                  <a:pt x="8688283" y="1642784"/>
                  <a:pt x="8737772" y="1557737"/>
                  <a:pt x="8772939" y="1470991"/>
                </a:cubicBezTo>
                <a:cubicBezTo>
                  <a:pt x="8832106" y="1325046"/>
                  <a:pt x="8896183" y="1185002"/>
                  <a:pt x="9011478" y="1073426"/>
                </a:cubicBezTo>
                <a:cubicBezTo>
                  <a:pt x="9097244" y="990426"/>
                  <a:pt x="9187934" y="910375"/>
                  <a:pt x="9289774" y="848139"/>
                </a:cubicBezTo>
                <a:cubicBezTo>
                  <a:pt x="9393650" y="784659"/>
                  <a:pt x="9704320" y="741590"/>
                  <a:pt x="9793357" y="728870"/>
                </a:cubicBezTo>
                <a:lnTo>
                  <a:pt x="10071652" y="689113"/>
                </a:lnTo>
                <a:cubicBezTo>
                  <a:pt x="10084904" y="702365"/>
                  <a:pt x="10102110" y="712598"/>
                  <a:pt x="10111409" y="728870"/>
                </a:cubicBezTo>
                <a:cubicBezTo>
                  <a:pt x="10120445" y="744683"/>
                  <a:pt x="10124661" y="763665"/>
                  <a:pt x="10124661" y="781878"/>
                </a:cubicBezTo>
                <a:cubicBezTo>
                  <a:pt x="10124661" y="1011625"/>
                  <a:pt x="10121841" y="1241481"/>
                  <a:pt x="10111409" y="1470991"/>
                </a:cubicBezTo>
                <a:cubicBezTo>
                  <a:pt x="10105563" y="1599605"/>
                  <a:pt x="10047257" y="1826725"/>
                  <a:pt x="10018644" y="1934818"/>
                </a:cubicBezTo>
                <a:cubicBezTo>
                  <a:pt x="10003269" y="1992901"/>
                  <a:pt x="9982458" y="2049416"/>
                  <a:pt x="9965635" y="2107096"/>
                </a:cubicBezTo>
                <a:cubicBezTo>
                  <a:pt x="9951532" y="2155447"/>
                  <a:pt x="9944584" y="2206106"/>
                  <a:pt x="9925878" y="2252870"/>
                </a:cubicBezTo>
                <a:cubicBezTo>
                  <a:pt x="9819752" y="2518185"/>
                  <a:pt x="9870514" y="2357355"/>
                  <a:pt x="9753600" y="2544418"/>
                </a:cubicBezTo>
                <a:cubicBezTo>
                  <a:pt x="9612907" y="2769528"/>
                  <a:pt x="9778991" y="2552436"/>
                  <a:pt x="9647583" y="2716696"/>
                </a:cubicBezTo>
                <a:cubicBezTo>
                  <a:pt x="9643166" y="2694609"/>
                  <a:pt x="9634331" y="2672959"/>
                  <a:pt x="9634331" y="2650435"/>
                </a:cubicBezTo>
                <a:cubicBezTo>
                  <a:pt x="9634331" y="2248428"/>
                  <a:pt x="9609953" y="1844729"/>
                  <a:pt x="9647583" y="1444487"/>
                </a:cubicBezTo>
                <a:cubicBezTo>
                  <a:pt x="9659101" y="1321973"/>
                  <a:pt x="9728730" y="1211747"/>
                  <a:pt x="9780105" y="1099931"/>
                </a:cubicBezTo>
                <a:cubicBezTo>
                  <a:pt x="9815198" y="1023551"/>
                  <a:pt x="9923365" y="884097"/>
                  <a:pt x="9978887" y="821635"/>
                </a:cubicBezTo>
                <a:cubicBezTo>
                  <a:pt x="10012090" y="784282"/>
                  <a:pt x="10040204" y="737969"/>
                  <a:pt x="10084905" y="715618"/>
                </a:cubicBezTo>
                <a:cubicBezTo>
                  <a:pt x="10102574" y="706783"/>
                  <a:pt x="10119416" y="696050"/>
                  <a:pt x="10137913" y="689113"/>
                </a:cubicBezTo>
                <a:cubicBezTo>
                  <a:pt x="10154967" y="682718"/>
                  <a:pt x="10173409" y="680865"/>
                  <a:pt x="10190922" y="675861"/>
                </a:cubicBezTo>
                <a:cubicBezTo>
                  <a:pt x="10204353" y="672024"/>
                  <a:pt x="10217426" y="667026"/>
                  <a:pt x="10230678" y="662609"/>
                </a:cubicBezTo>
                <a:cubicBezTo>
                  <a:pt x="10248348" y="667026"/>
                  <a:pt x="10273584" y="660707"/>
                  <a:pt x="10283687" y="675861"/>
                </a:cubicBezTo>
                <a:cubicBezTo>
                  <a:pt x="10303893" y="706170"/>
                  <a:pt x="10310192" y="781878"/>
                  <a:pt x="10310192" y="781878"/>
                </a:cubicBezTo>
                <a:cubicBezTo>
                  <a:pt x="10301357" y="1086678"/>
                  <a:pt x="10295558" y="1391581"/>
                  <a:pt x="10283687" y="1696278"/>
                </a:cubicBezTo>
                <a:cubicBezTo>
                  <a:pt x="10282300" y="1731865"/>
                  <a:pt x="10274368" y="1766899"/>
                  <a:pt x="10270435" y="1802296"/>
                </a:cubicBezTo>
                <a:cubicBezTo>
                  <a:pt x="10250183" y="1984564"/>
                  <a:pt x="10270720" y="1880672"/>
                  <a:pt x="10230678" y="2040835"/>
                </a:cubicBezTo>
                <a:cubicBezTo>
                  <a:pt x="10226261" y="2080592"/>
                  <a:pt x="10222387" y="2120413"/>
                  <a:pt x="10217426" y="2160105"/>
                </a:cubicBezTo>
                <a:cubicBezTo>
                  <a:pt x="10213552" y="2191099"/>
                  <a:pt x="10207444" y="2221806"/>
                  <a:pt x="10204174" y="2252870"/>
                </a:cubicBezTo>
                <a:cubicBezTo>
                  <a:pt x="10198606" y="2305770"/>
                  <a:pt x="10198444" y="2359238"/>
                  <a:pt x="10190922" y="2411896"/>
                </a:cubicBezTo>
                <a:cubicBezTo>
                  <a:pt x="10185163" y="2452213"/>
                  <a:pt x="10173253" y="2491409"/>
                  <a:pt x="10164418" y="2531165"/>
                </a:cubicBezTo>
                <a:cubicBezTo>
                  <a:pt x="10160000" y="2575339"/>
                  <a:pt x="10161253" y="2620454"/>
                  <a:pt x="10151165" y="2663687"/>
                </a:cubicBezTo>
                <a:cubicBezTo>
                  <a:pt x="10083754" y="2952587"/>
                  <a:pt x="10076384" y="2882011"/>
                  <a:pt x="9992139" y="3140765"/>
                </a:cubicBezTo>
                <a:cubicBezTo>
                  <a:pt x="9795035" y="3746156"/>
                  <a:pt x="9996291" y="3264260"/>
                  <a:pt x="9687339" y="3935896"/>
                </a:cubicBezTo>
                <a:cubicBezTo>
                  <a:pt x="9673448" y="3966093"/>
                  <a:pt x="9617404" y="4150380"/>
                  <a:pt x="9541565" y="4200939"/>
                </a:cubicBezTo>
                <a:cubicBezTo>
                  <a:pt x="9529942" y="4208687"/>
                  <a:pt x="9515061" y="4209774"/>
                  <a:pt x="9501809" y="4214191"/>
                </a:cubicBezTo>
                <a:cubicBezTo>
                  <a:pt x="9497392" y="4170017"/>
                  <a:pt x="9496164" y="4125407"/>
                  <a:pt x="9488557" y="4081670"/>
                </a:cubicBezTo>
                <a:cubicBezTo>
                  <a:pt x="9478459" y="4023606"/>
                  <a:pt x="9454970" y="3968003"/>
                  <a:pt x="9448800" y="3909391"/>
                </a:cubicBezTo>
                <a:cubicBezTo>
                  <a:pt x="9437230" y="3799475"/>
                  <a:pt x="9439965" y="3688522"/>
                  <a:pt x="9435548" y="3578087"/>
                </a:cubicBezTo>
                <a:cubicBezTo>
                  <a:pt x="9506226" y="3220278"/>
                  <a:pt x="9542272" y="2853849"/>
                  <a:pt x="9647583" y="2504661"/>
                </a:cubicBezTo>
                <a:cubicBezTo>
                  <a:pt x="9711472" y="2292819"/>
                  <a:pt x="9849040" y="2110409"/>
                  <a:pt x="9939131" y="1908313"/>
                </a:cubicBezTo>
                <a:cubicBezTo>
                  <a:pt x="10310056" y="1076237"/>
                  <a:pt x="9944074" y="1723050"/>
                  <a:pt x="10402957" y="927652"/>
                </a:cubicBezTo>
                <a:cubicBezTo>
                  <a:pt x="10444607" y="855458"/>
                  <a:pt x="10488036" y="784145"/>
                  <a:pt x="10535478" y="715618"/>
                </a:cubicBezTo>
                <a:cubicBezTo>
                  <a:pt x="10607392" y="611742"/>
                  <a:pt x="10671429" y="500154"/>
                  <a:pt x="10760765" y="410818"/>
                </a:cubicBezTo>
                <a:cubicBezTo>
                  <a:pt x="10769600" y="401983"/>
                  <a:pt x="10776556" y="390741"/>
                  <a:pt x="10787270" y="384313"/>
                </a:cubicBezTo>
                <a:cubicBezTo>
                  <a:pt x="10799248" y="377126"/>
                  <a:pt x="10813774" y="375478"/>
                  <a:pt x="10827026" y="371061"/>
                </a:cubicBezTo>
                <a:cubicBezTo>
                  <a:pt x="10822609" y="419652"/>
                  <a:pt x="10823997" y="469126"/>
                  <a:pt x="10813774" y="516835"/>
                </a:cubicBezTo>
                <a:cubicBezTo>
                  <a:pt x="10810437" y="532408"/>
                  <a:pt x="10793739" y="542037"/>
                  <a:pt x="10787270" y="556591"/>
                </a:cubicBezTo>
                <a:cubicBezTo>
                  <a:pt x="10764857" y="607019"/>
                  <a:pt x="10761119" y="639226"/>
                  <a:pt x="10747513" y="689113"/>
                </a:cubicBezTo>
                <a:cubicBezTo>
                  <a:pt x="10739051" y="720139"/>
                  <a:pt x="10733378" y="752193"/>
                  <a:pt x="10721009" y="781878"/>
                </a:cubicBezTo>
                <a:cubicBezTo>
                  <a:pt x="10711102" y="805654"/>
                  <a:pt x="10691911" y="824690"/>
                  <a:pt x="10681252" y="848139"/>
                </a:cubicBezTo>
                <a:cubicBezTo>
                  <a:pt x="10669691" y="873573"/>
                  <a:pt x="10663583" y="901148"/>
                  <a:pt x="10654748" y="927652"/>
                </a:cubicBezTo>
                <a:cubicBezTo>
                  <a:pt x="10625562" y="1190335"/>
                  <a:pt x="10666644" y="909547"/>
                  <a:pt x="10601739" y="1152939"/>
                </a:cubicBezTo>
                <a:cubicBezTo>
                  <a:pt x="10593691" y="1183120"/>
                  <a:pt x="10596063" y="1215402"/>
                  <a:pt x="10588487" y="1245705"/>
                </a:cubicBezTo>
                <a:cubicBezTo>
                  <a:pt x="10554084" y="1383319"/>
                  <a:pt x="10450426" y="1691090"/>
                  <a:pt x="10416209" y="1802296"/>
                </a:cubicBezTo>
                <a:cubicBezTo>
                  <a:pt x="10337387" y="2058467"/>
                  <a:pt x="10377300" y="1947156"/>
                  <a:pt x="10310192" y="2252870"/>
                </a:cubicBezTo>
                <a:cubicBezTo>
                  <a:pt x="10289747" y="2346011"/>
                  <a:pt x="10267427" y="2438747"/>
                  <a:pt x="10243931" y="2531165"/>
                </a:cubicBezTo>
                <a:cubicBezTo>
                  <a:pt x="10201162" y="2699389"/>
                  <a:pt x="10172356" y="2872224"/>
                  <a:pt x="10111409" y="3034748"/>
                </a:cubicBezTo>
                <a:cubicBezTo>
                  <a:pt x="10084905" y="3105426"/>
                  <a:pt x="10051911" y="3174000"/>
                  <a:pt x="10031896" y="3246783"/>
                </a:cubicBezTo>
                <a:cubicBezTo>
                  <a:pt x="10003181" y="3351200"/>
                  <a:pt x="9993195" y="3460107"/>
                  <a:pt x="9965635" y="3564835"/>
                </a:cubicBezTo>
                <a:cubicBezTo>
                  <a:pt x="9948923" y="3628342"/>
                  <a:pt x="9918030" y="3687402"/>
                  <a:pt x="9899374" y="3750365"/>
                </a:cubicBezTo>
                <a:cubicBezTo>
                  <a:pt x="9882631" y="3806872"/>
                  <a:pt x="9874345" y="3865578"/>
                  <a:pt x="9859618" y="3922644"/>
                </a:cubicBezTo>
                <a:cubicBezTo>
                  <a:pt x="9838997" y="4002550"/>
                  <a:pt x="9814068" y="4081300"/>
                  <a:pt x="9793357" y="4161183"/>
                </a:cubicBezTo>
                <a:cubicBezTo>
                  <a:pt x="9776837" y="4224904"/>
                  <a:pt x="9755918" y="4355329"/>
                  <a:pt x="9727096" y="4412974"/>
                </a:cubicBezTo>
                <a:cubicBezTo>
                  <a:pt x="9715080" y="4437007"/>
                  <a:pt x="9732901" y="4359278"/>
                  <a:pt x="9740348" y="4333461"/>
                </a:cubicBezTo>
                <a:cubicBezTo>
                  <a:pt x="9799217" y="4129380"/>
                  <a:pt x="9867070" y="3927960"/>
                  <a:pt x="9925878" y="3723861"/>
                </a:cubicBezTo>
                <a:cubicBezTo>
                  <a:pt x="9942196" y="3667230"/>
                  <a:pt x="9950170" y="3608453"/>
                  <a:pt x="9965635" y="3551583"/>
                </a:cubicBezTo>
                <a:cubicBezTo>
                  <a:pt x="10088988" y="3097962"/>
                  <a:pt x="10248826" y="2420728"/>
                  <a:pt x="10442713" y="1908313"/>
                </a:cubicBezTo>
                <a:cubicBezTo>
                  <a:pt x="10466524" y="1845384"/>
                  <a:pt x="10497624" y="1785407"/>
                  <a:pt x="10522226" y="1722783"/>
                </a:cubicBezTo>
                <a:cubicBezTo>
                  <a:pt x="10546238" y="1661661"/>
                  <a:pt x="10562618" y="1597612"/>
                  <a:pt x="10588487" y="1537252"/>
                </a:cubicBezTo>
                <a:cubicBezTo>
                  <a:pt x="10609130" y="1489084"/>
                  <a:pt x="10664825" y="1409493"/>
                  <a:pt x="10694505" y="1364974"/>
                </a:cubicBezTo>
                <a:cubicBezTo>
                  <a:pt x="10698922" y="1351722"/>
                  <a:pt x="10697880" y="1315341"/>
                  <a:pt x="10707757" y="1325218"/>
                </a:cubicBezTo>
                <a:cubicBezTo>
                  <a:pt x="10723684" y="1341145"/>
                  <a:pt x="10721009" y="1368954"/>
                  <a:pt x="10721009" y="1391478"/>
                </a:cubicBezTo>
                <a:cubicBezTo>
                  <a:pt x="10721009" y="1435872"/>
                  <a:pt x="10712487" y="1479858"/>
                  <a:pt x="10707757" y="1524000"/>
                </a:cubicBezTo>
                <a:cubicBezTo>
                  <a:pt x="10699234" y="1603547"/>
                  <a:pt x="10693991" y="1683557"/>
                  <a:pt x="10681252" y="1762539"/>
                </a:cubicBezTo>
                <a:cubicBezTo>
                  <a:pt x="10650866" y="1950931"/>
                  <a:pt x="10630416" y="1940465"/>
                  <a:pt x="10575235" y="2133600"/>
                </a:cubicBezTo>
                <a:cubicBezTo>
                  <a:pt x="10392171" y="2774326"/>
                  <a:pt x="10556024" y="2270747"/>
                  <a:pt x="10429461" y="2650435"/>
                </a:cubicBezTo>
                <a:cubicBezTo>
                  <a:pt x="10425044" y="2703444"/>
                  <a:pt x="10423732" y="2756803"/>
                  <a:pt x="10416209" y="2809461"/>
                </a:cubicBezTo>
                <a:cubicBezTo>
                  <a:pt x="10406039" y="2880648"/>
                  <a:pt x="10389093" y="2950706"/>
                  <a:pt x="10376452" y="3021496"/>
                </a:cubicBezTo>
                <a:cubicBezTo>
                  <a:pt x="10367005" y="3074399"/>
                  <a:pt x="10360097" y="3127749"/>
                  <a:pt x="10349948" y="3180522"/>
                </a:cubicBezTo>
                <a:cubicBezTo>
                  <a:pt x="10338004" y="3242631"/>
                  <a:pt x="10321029" y="3303740"/>
                  <a:pt x="10310192" y="3366052"/>
                </a:cubicBezTo>
                <a:cubicBezTo>
                  <a:pt x="10303338" y="3405462"/>
                  <a:pt x="10303178" y="3445810"/>
                  <a:pt x="10296939" y="3485322"/>
                </a:cubicBezTo>
                <a:cubicBezTo>
                  <a:pt x="10289913" y="3529820"/>
                  <a:pt x="10278154" y="3573461"/>
                  <a:pt x="10270435" y="3617844"/>
                </a:cubicBezTo>
                <a:cubicBezTo>
                  <a:pt x="10218427" y="3916891"/>
                  <a:pt x="10264378" y="3666300"/>
                  <a:pt x="10230678" y="3935896"/>
                </a:cubicBezTo>
                <a:cubicBezTo>
                  <a:pt x="10227884" y="3958246"/>
                  <a:pt x="10221455" y="3979996"/>
                  <a:pt x="10217426" y="4002157"/>
                </a:cubicBezTo>
                <a:cubicBezTo>
                  <a:pt x="10212619" y="4028594"/>
                  <a:pt x="10207974" y="4055070"/>
                  <a:pt x="10204174" y="4081670"/>
                </a:cubicBezTo>
                <a:cubicBezTo>
                  <a:pt x="10199137" y="4116926"/>
                  <a:pt x="10195083" y="4152317"/>
                  <a:pt x="10190922" y="4187687"/>
                </a:cubicBezTo>
                <a:cubicBezTo>
                  <a:pt x="10186248" y="4227414"/>
                  <a:pt x="10186935" y="4268043"/>
                  <a:pt x="10177670" y="4306957"/>
                </a:cubicBezTo>
                <a:cubicBezTo>
                  <a:pt x="10164639" y="4361687"/>
                  <a:pt x="10148775" y="4467417"/>
                  <a:pt x="10084905" y="4505739"/>
                </a:cubicBezTo>
                <a:cubicBezTo>
                  <a:pt x="9953763" y="4584424"/>
                  <a:pt x="9741048" y="4662309"/>
                  <a:pt x="9607826" y="4691270"/>
                </a:cubicBezTo>
                <a:cubicBezTo>
                  <a:pt x="9505140" y="4713593"/>
                  <a:pt x="9128897" y="4726291"/>
                  <a:pt x="9024731" y="4731026"/>
                </a:cubicBezTo>
                <a:cubicBezTo>
                  <a:pt x="7749738" y="4710948"/>
                  <a:pt x="7841285" y="4777784"/>
                  <a:pt x="7142922" y="4678018"/>
                </a:cubicBezTo>
                <a:cubicBezTo>
                  <a:pt x="6878741" y="4640278"/>
                  <a:pt x="6960699" y="4658966"/>
                  <a:pt x="6824870" y="4625009"/>
                </a:cubicBezTo>
                <a:cubicBezTo>
                  <a:pt x="6784559" y="4504072"/>
                  <a:pt x="6784317" y="4547502"/>
                  <a:pt x="7076661" y="4505739"/>
                </a:cubicBezTo>
                <a:cubicBezTo>
                  <a:pt x="7203553" y="4487612"/>
                  <a:pt x="7332870" y="4496904"/>
                  <a:pt x="7460974" y="4492487"/>
                </a:cubicBezTo>
                <a:lnTo>
                  <a:pt x="9356035" y="4532244"/>
                </a:lnTo>
                <a:cubicBezTo>
                  <a:pt x="9369999" y="4532627"/>
                  <a:pt x="9390604" y="4532526"/>
                  <a:pt x="9395792" y="4545496"/>
                </a:cubicBezTo>
                <a:cubicBezTo>
                  <a:pt x="9410648" y="4582636"/>
                  <a:pt x="9404627" y="4625009"/>
                  <a:pt x="9409044" y="4664765"/>
                </a:cubicBezTo>
                <a:cubicBezTo>
                  <a:pt x="9382540" y="4713356"/>
                  <a:pt x="9366097" y="4768987"/>
                  <a:pt x="9329531" y="4810539"/>
                </a:cubicBezTo>
                <a:cubicBezTo>
                  <a:pt x="9198627" y="4959294"/>
                  <a:pt x="9054716" y="5044092"/>
                  <a:pt x="8878957" y="5128591"/>
                </a:cubicBezTo>
                <a:cubicBezTo>
                  <a:pt x="8731009" y="5199720"/>
                  <a:pt x="8578536" y="5261027"/>
                  <a:pt x="8428383" y="5327374"/>
                </a:cubicBezTo>
                <a:lnTo>
                  <a:pt x="8309113" y="5380383"/>
                </a:lnTo>
                <a:cubicBezTo>
                  <a:pt x="8512313" y="5389218"/>
                  <a:pt x="8718088" y="5373449"/>
                  <a:pt x="8918713" y="5406887"/>
                </a:cubicBezTo>
                <a:lnTo>
                  <a:pt x="9316278" y="5473148"/>
                </a:lnTo>
                <a:cubicBezTo>
                  <a:pt x="9422761" y="5492867"/>
                  <a:pt x="9527270" y="5523117"/>
                  <a:pt x="9634331" y="5539409"/>
                </a:cubicBezTo>
                <a:cubicBezTo>
                  <a:pt x="9730803" y="5554090"/>
                  <a:pt x="9828813" y="5555872"/>
                  <a:pt x="9925878" y="5565913"/>
                </a:cubicBezTo>
                <a:cubicBezTo>
                  <a:pt x="9956948" y="5569127"/>
                  <a:pt x="9987722" y="5574748"/>
                  <a:pt x="10018644" y="5579165"/>
                </a:cubicBezTo>
                <a:cubicBezTo>
                  <a:pt x="10120244" y="5557078"/>
                  <a:pt x="10224459" y="5544722"/>
                  <a:pt x="10323444" y="5512905"/>
                </a:cubicBezTo>
                <a:cubicBezTo>
                  <a:pt x="10350372" y="5504250"/>
                  <a:pt x="10369704" y="5479897"/>
                  <a:pt x="10389705" y="5459896"/>
                </a:cubicBezTo>
                <a:cubicBezTo>
                  <a:pt x="10442152" y="5407448"/>
                  <a:pt x="10468693" y="5368442"/>
                  <a:pt x="10495722" y="5300870"/>
                </a:cubicBezTo>
                <a:cubicBezTo>
                  <a:pt x="10511286" y="5261960"/>
                  <a:pt x="10528588" y="5222937"/>
                  <a:pt x="10535478" y="5181600"/>
                </a:cubicBezTo>
                <a:lnTo>
                  <a:pt x="10548731" y="5102087"/>
                </a:lnTo>
                <a:cubicBezTo>
                  <a:pt x="10368658" y="4922016"/>
                  <a:pt x="10512992" y="5018930"/>
                  <a:pt x="10177670" y="4982818"/>
                </a:cubicBezTo>
                <a:cubicBezTo>
                  <a:pt x="9063902" y="4862874"/>
                  <a:pt x="10093542" y="4927130"/>
                  <a:pt x="9011478" y="4876800"/>
                </a:cubicBezTo>
                <a:cubicBezTo>
                  <a:pt x="9547321" y="4825768"/>
                  <a:pt x="9022632" y="4885311"/>
                  <a:pt x="9621078" y="4784035"/>
                </a:cubicBezTo>
                <a:cubicBezTo>
                  <a:pt x="9911917" y="4734816"/>
                  <a:pt x="10116137" y="4705374"/>
                  <a:pt x="10389705" y="4678018"/>
                </a:cubicBezTo>
                <a:cubicBezTo>
                  <a:pt x="10425143" y="4674474"/>
                  <a:pt x="10319026" y="4686853"/>
                  <a:pt x="10283687" y="4691270"/>
                </a:cubicBezTo>
                <a:cubicBezTo>
                  <a:pt x="10071652" y="4757531"/>
                  <a:pt x="9846277" y="4790705"/>
                  <a:pt x="9647583" y="4890052"/>
                </a:cubicBezTo>
                <a:cubicBezTo>
                  <a:pt x="9603409" y="4912139"/>
                  <a:pt x="9561915" y="4971931"/>
                  <a:pt x="9515061" y="4956313"/>
                </a:cubicBezTo>
                <a:cubicBezTo>
                  <a:pt x="9476425" y="4943435"/>
                  <a:pt x="9572141" y="4896427"/>
                  <a:pt x="9607826" y="4876800"/>
                </a:cubicBezTo>
                <a:cubicBezTo>
                  <a:pt x="9753675" y="4796583"/>
                  <a:pt x="9826612" y="4804726"/>
                  <a:pt x="9992139" y="4784035"/>
                </a:cubicBezTo>
                <a:cubicBezTo>
                  <a:pt x="9927944" y="4880328"/>
                  <a:pt x="9997804" y="4789783"/>
                  <a:pt x="9806609" y="4903305"/>
                </a:cubicBezTo>
                <a:cubicBezTo>
                  <a:pt x="9716005" y="4957101"/>
                  <a:pt x="9441601" y="5108904"/>
                  <a:pt x="9541565" y="5075583"/>
                </a:cubicBezTo>
                <a:cubicBezTo>
                  <a:pt x="9554817" y="5071166"/>
                  <a:pt x="9567825" y="5065930"/>
                  <a:pt x="9581322" y="5062331"/>
                </a:cubicBezTo>
                <a:cubicBezTo>
                  <a:pt x="9700375" y="5030584"/>
                  <a:pt x="9825199" y="5016478"/>
                  <a:pt x="9939131" y="4969565"/>
                </a:cubicBezTo>
                <a:cubicBezTo>
                  <a:pt x="10424843" y="4769567"/>
                  <a:pt x="10257534" y="4878443"/>
                  <a:pt x="10482470" y="4717774"/>
                </a:cubicBezTo>
                <a:cubicBezTo>
                  <a:pt x="10609948" y="4505311"/>
                  <a:pt x="10521671" y="4665968"/>
                  <a:pt x="10601739" y="4492487"/>
                </a:cubicBezTo>
                <a:cubicBezTo>
                  <a:pt x="10656945" y="4372874"/>
                  <a:pt x="10627787" y="4454100"/>
                  <a:pt x="10654748" y="4373218"/>
                </a:cubicBezTo>
                <a:cubicBezTo>
                  <a:pt x="10566400" y="4359966"/>
                  <a:pt x="10479008" y="4331047"/>
                  <a:pt x="10389705" y="4333461"/>
                </a:cubicBezTo>
                <a:cubicBezTo>
                  <a:pt x="10337928" y="4334860"/>
                  <a:pt x="9967216" y="4441248"/>
                  <a:pt x="9925878" y="4452731"/>
                </a:cubicBezTo>
                <a:cubicBezTo>
                  <a:pt x="9869419" y="4509190"/>
                  <a:pt x="9812195" y="4578267"/>
                  <a:pt x="9939131" y="4333461"/>
                </a:cubicBezTo>
                <a:cubicBezTo>
                  <a:pt x="9975789" y="4262764"/>
                  <a:pt x="10027478" y="4200939"/>
                  <a:pt x="10071652" y="4134678"/>
                </a:cubicBezTo>
                <a:cubicBezTo>
                  <a:pt x="10076070" y="4108174"/>
                  <a:pt x="10077003" y="4080847"/>
                  <a:pt x="10084905" y="4055165"/>
                </a:cubicBezTo>
                <a:cubicBezTo>
                  <a:pt x="10094799" y="4023011"/>
                  <a:pt x="10127707" y="3995904"/>
                  <a:pt x="10124661" y="3962400"/>
                </a:cubicBezTo>
                <a:cubicBezTo>
                  <a:pt x="10122398" y="3937514"/>
                  <a:pt x="10089322" y="3927061"/>
                  <a:pt x="10071652" y="3909391"/>
                </a:cubicBezTo>
                <a:cubicBezTo>
                  <a:pt x="9766852" y="3940313"/>
                  <a:pt x="9461375" y="3965169"/>
                  <a:pt x="9157252" y="4002157"/>
                </a:cubicBezTo>
                <a:cubicBezTo>
                  <a:pt x="9133638" y="4005029"/>
                  <a:pt x="9067528" y="4032572"/>
                  <a:pt x="9090992" y="4028661"/>
                </a:cubicBezTo>
                <a:cubicBezTo>
                  <a:pt x="9240106" y="4003809"/>
                  <a:pt x="9683843" y="3906983"/>
                  <a:pt x="9833113" y="3856383"/>
                </a:cubicBezTo>
                <a:cubicBezTo>
                  <a:pt x="10154520" y="3747432"/>
                  <a:pt x="10166969" y="3734224"/>
                  <a:pt x="10376452" y="3617844"/>
                </a:cubicBezTo>
                <a:lnTo>
                  <a:pt x="7659757" y="3723861"/>
                </a:lnTo>
                <a:cubicBezTo>
                  <a:pt x="7552573" y="3732972"/>
                  <a:pt x="7456557" y="3794539"/>
                  <a:pt x="7354957" y="3829878"/>
                </a:cubicBezTo>
                <a:cubicBezTo>
                  <a:pt x="7310783" y="3860800"/>
                  <a:pt x="7260563" y="3884516"/>
                  <a:pt x="7222435" y="3922644"/>
                </a:cubicBezTo>
                <a:cubicBezTo>
                  <a:pt x="7205614" y="3939465"/>
                  <a:pt x="7176692" y="3974913"/>
                  <a:pt x="7195931" y="3988905"/>
                </a:cubicBezTo>
                <a:cubicBezTo>
                  <a:pt x="7243594" y="4023569"/>
                  <a:pt x="7310783" y="4015409"/>
                  <a:pt x="7368209" y="4028661"/>
                </a:cubicBezTo>
                <a:cubicBezTo>
                  <a:pt x="8189642" y="3985428"/>
                  <a:pt x="8100103" y="4034511"/>
                  <a:pt x="8918713" y="3803374"/>
                </a:cubicBezTo>
                <a:cubicBezTo>
                  <a:pt x="9033180" y="3771054"/>
                  <a:pt x="9145694" y="3727982"/>
                  <a:pt x="9250018" y="3670852"/>
                </a:cubicBezTo>
                <a:cubicBezTo>
                  <a:pt x="9332935" y="3625445"/>
                  <a:pt x="9400209" y="3556000"/>
                  <a:pt x="9475305" y="3498574"/>
                </a:cubicBezTo>
                <a:cubicBezTo>
                  <a:pt x="9479722" y="3476487"/>
                  <a:pt x="9488557" y="3454837"/>
                  <a:pt x="9488557" y="3432313"/>
                </a:cubicBezTo>
                <a:cubicBezTo>
                  <a:pt x="9488557" y="3278997"/>
                  <a:pt x="9281786" y="3387719"/>
                  <a:pt x="9170505" y="3392557"/>
                </a:cubicBezTo>
                <a:cubicBezTo>
                  <a:pt x="9002100" y="3444014"/>
                  <a:pt x="8533114" y="3575045"/>
                  <a:pt x="8348870" y="3670852"/>
                </a:cubicBezTo>
                <a:cubicBezTo>
                  <a:pt x="8235823" y="3729636"/>
                  <a:pt x="8131226" y="3804443"/>
                  <a:pt x="8030818" y="3882887"/>
                </a:cubicBezTo>
                <a:cubicBezTo>
                  <a:pt x="7988901" y="3915635"/>
                  <a:pt x="7960139" y="3962400"/>
                  <a:pt x="7924800" y="4002157"/>
                </a:cubicBezTo>
                <a:cubicBezTo>
                  <a:pt x="7920793" y="4054246"/>
                  <a:pt x="7888178" y="4315341"/>
                  <a:pt x="7938052" y="4359965"/>
                </a:cubicBezTo>
                <a:cubicBezTo>
                  <a:pt x="7994881" y="4410812"/>
                  <a:pt x="8088243" y="4386470"/>
                  <a:pt x="8163339" y="4399722"/>
                </a:cubicBezTo>
                <a:cubicBezTo>
                  <a:pt x="8472557" y="4390887"/>
                  <a:pt x="8787023" y="4430634"/>
                  <a:pt x="9090992" y="4373218"/>
                </a:cubicBezTo>
                <a:cubicBezTo>
                  <a:pt x="9228349" y="4347273"/>
                  <a:pt x="9402014" y="4115204"/>
                  <a:pt x="9501809" y="4015409"/>
                </a:cubicBezTo>
                <a:cubicBezTo>
                  <a:pt x="9526205" y="3991013"/>
                  <a:pt x="9558726" y="3975220"/>
                  <a:pt x="9581322" y="3949148"/>
                </a:cubicBezTo>
                <a:cubicBezTo>
                  <a:pt x="9616637" y="3908400"/>
                  <a:pt x="9642101" y="3860036"/>
                  <a:pt x="9674087" y="3816626"/>
                </a:cubicBezTo>
                <a:cubicBezTo>
                  <a:pt x="9703964" y="3776079"/>
                  <a:pt x="9738318" y="3738861"/>
                  <a:pt x="9766852" y="3697357"/>
                </a:cubicBezTo>
                <a:cubicBezTo>
                  <a:pt x="9787029" y="3668009"/>
                  <a:pt x="9800985" y="3634792"/>
                  <a:pt x="9819861" y="3604591"/>
                </a:cubicBezTo>
                <a:cubicBezTo>
                  <a:pt x="9845185" y="3564073"/>
                  <a:pt x="9874791" y="3526294"/>
                  <a:pt x="9899374" y="3485322"/>
                </a:cubicBezTo>
                <a:cubicBezTo>
                  <a:pt x="9914620" y="3459912"/>
                  <a:pt x="9926513" y="3432621"/>
                  <a:pt x="9939131" y="3405809"/>
                </a:cubicBezTo>
                <a:cubicBezTo>
                  <a:pt x="10136923" y="2985503"/>
                  <a:pt x="9885876" y="3515693"/>
                  <a:pt x="10058400" y="3127513"/>
                </a:cubicBezTo>
                <a:cubicBezTo>
                  <a:pt x="10154069" y="2912258"/>
                  <a:pt x="10073546" y="3135087"/>
                  <a:pt x="10151165" y="2902226"/>
                </a:cubicBezTo>
                <a:cubicBezTo>
                  <a:pt x="10155583" y="2871304"/>
                  <a:pt x="10180489" y="2782677"/>
                  <a:pt x="10164418" y="2809461"/>
                </a:cubicBezTo>
                <a:cubicBezTo>
                  <a:pt x="10082743" y="2945587"/>
                  <a:pt x="10022132" y="3216887"/>
                  <a:pt x="9978887" y="3352800"/>
                </a:cubicBezTo>
                <a:cubicBezTo>
                  <a:pt x="9950506" y="3441997"/>
                  <a:pt x="9915208" y="3528875"/>
                  <a:pt x="9886122" y="3617844"/>
                </a:cubicBezTo>
                <a:cubicBezTo>
                  <a:pt x="9755004" y="4018909"/>
                  <a:pt x="9778138" y="3943760"/>
                  <a:pt x="9700592" y="4253948"/>
                </a:cubicBezTo>
                <a:cubicBezTo>
                  <a:pt x="9696174" y="4320209"/>
                  <a:pt x="9687339" y="4386323"/>
                  <a:pt x="9687339" y="4452731"/>
                </a:cubicBezTo>
                <a:cubicBezTo>
                  <a:pt x="9687339" y="4505923"/>
                  <a:pt x="9647400" y="4611757"/>
                  <a:pt x="9700592" y="4611757"/>
                </a:cubicBezTo>
                <a:cubicBezTo>
                  <a:pt x="9775558" y="4611757"/>
                  <a:pt x="9803340" y="4502255"/>
                  <a:pt x="9859618" y="4452731"/>
                </a:cubicBezTo>
                <a:cubicBezTo>
                  <a:pt x="9914008" y="4404868"/>
                  <a:pt x="9980666" y="4371439"/>
                  <a:pt x="10031896" y="4320209"/>
                </a:cubicBezTo>
                <a:cubicBezTo>
                  <a:pt x="10149674" y="4202431"/>
                  <a:pt x="10325412" y="3963100"/>
                  <a:pt x="10402957" y="3816626"/>
                </a:cubicBezTo>
                <a:cubicBezTo>
                  <a:pt x="10466088" y="3697379"/>
                  <a:pt x="10500107" y="3483956"/>
                  <a:pt x="10535478" y="3366052"/>
                </a:cubicBezTo>
                <a:cubicBezTo>
                  <a:pt x="10549149" y="3320482"/>
                  <a:pt x="10570817" y="3277705"/>
                  <a:pt x="10588487" y="3233531"/>
                </a:cubicBezTo>
                <a:cubicBezTo>
                  <a:pt x="10612059" y="3107817"/>
                  <a:pt x="10641496" y="2990632"/>
                  <a:pt x="10641496" y="2862470"/>
                </a:cubicBezTo>
                <a:cubicBezTo>
                  <a:pt x="10641496" y="2818076"/>
                  <a:pt x="10644732" y="2953772"/>
                  <a:pt x="10628244" y="2994991"/>
                </a:cubicBezTo>
                <a:cubicBezTo>
                  <a:pt x="10599545" y="3066737"/>
                  <a:pt x="10544718" y="3125265"/>
                  <a:pt x="10508974" y="3193774"/>
                </a:cubicBezTo>
                <a:cubicBezTo>
                  <a:pt x="10449151" y="3308435"/>
                  <a:pt x="10377869" y="3691283"/>
                  <a:pt x="10376452" y="3697357"/>
                </a:cubicBezTo>
                <a:cubicBezTo>
                  <a:pt x="10367617" y="3781287"/>
                  <a:pt x="10365501" y="3866199"/>
                  <a:pt x="10349948" y="3949148"/>
                </a:cubicBezTo>
                <a:cubicBezTo>
                  <a:pt x="10338875" y="4008202"/>
                  <a:pt x="10307501" y="4062279"/>
                  <a:pt x="10296939" y="4121426"/>
                </a:cubicBezTo>
                <a:cubicBezTo>
                  <a:pt x="10222908" y="4535999"/>
                  <a:pt x="10341282" y="4147421"/>
                  <a:pt x="10243931" y="4439478"/>
                </a:cubicBezTo>
                <a:cubicBezTo>
                  <a:pt x="10248348" y="4488069"/>
                  <a:pt x="10210895" y="4569822"/>
                  <a:pt x="10257183" y="4585252"/>
                </a:cubicBezTo>
                <a:cubicBezTo>
                  <a:pt x="10300329" y="4599634"/>
                  <a:pt x="10299340" y="4504550"/>
                  <a:pt x="10323444" y="4465983"/>
                </a:cubicBezTo>
                <a:cubicBezTo>
                  <a:pt x="10477582" y="4219362"/>
                  <a:pt x="10473088" y="4280350"/>
                  <a:pt x="10601739" y="3975652"/>
                </a:cubicBezTo>
                <a:cubicBezTo>
                  <a:pt x="10643581" y="3876553"/>
                  <a:pt x="10672418" y="3772452"/>
                  <a:pt x="10707757" y="3670852"/>
                </a:cubicBezTo>
                <a:cubicBezTo>
                  <a:pt x="10710193" y="3647708"/>
                  <a:pt x="10764979" y="3171484"/>
                  <a:pt x="10747513" y="3154018"/>
                </a:cubicBezTo>
                <a:cubicBezTo>
                  <a:pt x="10690513" y="3097018"/>
                  <a:pt x="10717755" y="3312570"/>
                  <a:pt x="10707757" y="3392557"/>
                </a:cubicBezTo>
                <a:cubicBezTo>
                  <a:pt x="10663263" y="3748509"/>
                  <a:pt x="10730476" y="3245355"/>
                  <a:pt x="10668000" y="3604591"/>
                </a:cubicBezTo>
                <a:cubicBezTo>
                  <a:pt x="10559790" y="4226793"/>
                  <a:pt x="10705655" y="3482573"/>
                  <a:pt x="10614992" y="3935896"/>
                </a:cubicBezTo>
                <a:cubicBezTo>
                  <a:pt x="10610574" y="4099339"/>
                  <a:pt x="10607097" y="4262811"/>
                  <a:pt x="10601739" y="4426226"/>
                </a:cubicBezTo>
                <a:cubicBezTo>
                  <a:pt x="10590593" y="4766185"/>
                  <a:pt x="10612978" y="4646310"/>
                  <a:pt x="10561983" y="4850296"/>
                </a:cubicBezTo>
                <a:lnTo>
                  <a:pt x="10561983" y="4850296"/>
                </a:lnTo>
                <a:cubicBezTo>
                  <a:pt x="10550732" y="4929053"/>
                  <a:pt x="10556831" y="4925878"/>
                  <a:pt x="10535478" y="4982818"/>
                </a:cubicBezTo>
                <a:cubicBezTo>
                  <a:pt x="10513874" y="5040427"/>
                  <a:pt x="10506134" y="5105875"/>
                  <a:pt x="10469218" y="5155096"/>
                </a:cubicBezTo>
                <a:lnTo>
                  <a:pt x="10429461" y="5208105"/>
                </a:lnTo>
                <a:cubicBezTo>
                  <a:pt x="10420990" y="5233518"/>
                  <a:pt x="10406860" y="5282156"/>
                  <a:pt x="10389705" y="5300870"/>
                </a:cubicBezTo>
                <a:cubicBezTo>
                  <a:pt x="10353762" y="5340081"/>
                  <a:pt x="10316047" y="5379520"/>
                  <a:pt x="10270435" y="5406887"/>
                </a:cubicBezTo>
                <a:cubicBezTo>
                  <a:pt x="10140043" y="5485122"/>
                  <a:pt x="9991910" y="5469133"/>
                  <a:pt x="9846365" y="5473148"/>
                </a:cubicBezTo>
                <a:lnTo>
                  <a:pt x="8203096" y="5512905"/>
                </a:lnTo>
                <a:cubicBezTo>
                  <a:pt x="8293035" y="5482923"/>
                  <a:pt x="8249578" y="5494931"/>
                  <a:pt x="8415131" y="5473148"/>
                </a:cubicBezTo>
                <a:cubicBezTo>
                  <a:pt x="8525407" y="5458638"/>
                  <a:pt x="8636000" y="5446643"/>
                  <a:pt x="8746435" y="5433391"/>
                </a:cubicBezTo>
                <a:cubicBezTo>
                  <a:pt x="9037983" y="5442226"/>
                  <a:pt x="9330205" y="5438189"/>
                  <a:pt x="9621078" y="5459896"/>
                </a:cubicBezTo>
                <a:cubicBezTo>
                  <a:pt x="9635008" y="5460936"/>
                  <a:pt x="9644667" y="5490255"/>
                  <a:pt x="9634331" y="5499652"/>
                </a:cubicBezTo>
                <a:cubicBezTo>
                  <a:pt x="9588922" y="5540933"/>
                  <a:pt x="9532853" y="5571104"/>
                  <a:pt x="9475305" y="5592418"/>
                </a:cubicBezTo>
                <a:cubicBezTo>
                  <a:pt x="9411938" y="5615887"/>
                  <a:pt x="9342569" y="5617894"/>
                  <a:pt x="9276522" y="5632174"/>
                </a:cubicBezTo>
                <a:cubicBezTo>
                  <a:pt x="9103029" y="5669686"/>
                  <a:pt x="8904849" y="5714857"/>
                  <a:pt x="8733183" y="5764696"/>
                </a:cubicBezTo>
                <a:cubicBezTo>
                  <a:pt x="8679523" y="5780275"/>
                  <a:pt x="8627166" y="5800035"/>
                  <a:pt x="8574157" y="5817705"/>
                </a:cubicBezTo>
                <a:cubicBezTo>
                  <a:pt x="8543235" y="5844209"/>
                  <a:pt x="8511831" y="5870161"/>
                  <a:pt x="8481392" y="5897218"/>
                </a:cubicBezTo>
                <a:cubicBezTo>
                  <a:pt x="8472054" y="5905519"/>
                  <a:pt x="8446052" y="5914887"/>
                  <a:pt x="8454887" y="5923722"/>
                </a:cubicBezTo>
                <a:cubicBezTo>
                  <a:pt x="8482825" y="5951660"/>
                  <a:pt x="8522225" y="5968673"/>
                  <a:pt x="8560905" y="5976731"/>
                </a:cubicBezTo>
                <a:cubicBezTo>
                  <a:pt x="8735822" y="6013172"/>
                  <a:pt x="8913699" y="6034083"/>
                  <a:pt x="9090992" y="6056244"/>
                </a:cubicBezTo>
                <a:cubicBezTo>
                  <a:pt x="9161670" y="6065079"/>
                  <a:pt x="9231956" y="6078010"/>
                  <a:pt x="9303026" y="6082748"/>
                </a:cubicBezTo>
                <a:cubicBezTo>
                  <a:pt x="9563411" y="6100107"/>
                  <a:pt x="9824279" y="6109253"/>
                  <a:pt x="10084905" y="6122505"/>
                </a:cubicBezTo>
                <a:cubicBezTo>
                  <a:pt x="10115827" y="6126922"/>
                  <a:pt x="10146938" y="6130169"/>
                  <a:pt x="10177670" y="6135757"/>
                </a:cubicBezTo>
                <a:cubicBezTo>
                  <a:pt x="10195589" y="6139015"/>
                  <a:pt x="10212819" y="6145437"/>
                  <a:pt x="10230678" y="6149009"/>
                </a:cubicBezTo>
                <a:cubicBezTo>
                  <a:pt x="10257026" y="6154279"/>
                  <a:pt x="10283782" y="6157309"/>
                  <a:pt x="10310192" y="6162261"/>
                </a:cubicBezTo>
                <a:cubicBezTo>
                  <a:pt x="10354469" y="6170563"/>
                  <a:pt x="10399976" y="6174519"/>
                  <a:pt x="10442713" y="6188765"/>
                </a:cubicBezTo>
                <a:lnTo>
                  <a:pt x="10522226" y="6215270"/>
                </a:lnTo>
                <a:lnTo>
                  <a:pt x="10561983" y="6228522"/>
                </a:lnTo>
                <a:cubicBezTo>
                  <a:pt x="10610574" y="6224105"/>
                  <a:pt x="10660215" y="6226241"/>
                  <a:pt x="10707757" y="6215270"/>
                </a:cubicBezTo>
                <a:cubicBezTo>
                  <a:pt x="10767107" y="6201574"/>
                  <a:pt x="10721037" y="6069619"/>
                  <a:pt x="10721009" y="6069496"/>
                </a:cubicBezTo>
                <a:cubicBezTo>
                  <a:pt x="10716567" y="6050247"/>
                  <a:pt x="10705988" y="6032562"/>
                  <a:pt x="10694505" y="6016487"/>
                </a:cubicBezTo>
                <a:cubicBezTo>
                  <a:pt x="10655294" y="5961592"/>
                  <a:pt x="10585357" y="5936720"/>
                  <a:pt x="10522226" y="5923722"/>
                </a:cubicBezTo>
                <a:cubicBezTo>
                  <a:pt x="10411604" y="5900947"/>
                  <a:pt x="10080435" y="5873467"/>
                  <a:pt x="9952383" y="5857461"/>
                </a:cubicBezTo>
                <a:cubicBezTo>
                  <a:pt x="9788727" y="5837004"/>
                  <a:pt x="9625496" y="5813287"/>
                  <a:pt x="9462052" y="5791200"/>
                </a:cubicBezTo>
                <a:cubicBezTo>
                  <a:pt x="8984974" y="5800035"/>
                  <a:pt x="8493731" y="5933433"/>
                  <a:pt x="8030818" y="5817705"/>
                </a:cubicBezTo>
                <a:cubicBezTo>
                  <a:pt x="7685815" y="5731454"/>
                  <a:pt x="8740630" y="5759368"/>
                  <a:pt x="9090992" y="5698435"/>
                </a:cubicBezTo>
                <a:lnTo>
                  <a:pt x="9395792" y="5645426"/>
                </a:lnTo>
                <a:cubicBezTo>
                  <a:pt x="8716901" y="5379774"/>
                  <a:pt x="9286954" y="5574673"/>
                  <a:pt x="7977809" y="5380383"/>
                </a:cubicBezTo>
                <a:cubicBezTo>
                  <a:pt x="3415140" y="4703237"/>
                  <a:pt x="6714626" y="5155869"/>
                  <a:pt x="4558748" y="4863548"/>
                </a:cubicBezTo>
                <a:cubicBezTo>
                  <a:pt x="4404139" y="4872383"/>
                  <a:pt x="4237647" y="4829957"/>
                  <a:pt x="4094922" y="4890052"/>
                </a:cubicBezTo>
                <a:cubicBezTo>
                  <a:pt x="4025353" y="4919344"/>
                  <a:pt x="4234540" y="4948266"/>
                  <a:pt x="4306957" y="4969565"/>
                </a:cubicBezTo>
                <a:cubicBezTo>
                  <a:pt x="4535175" y="5036688"/>
                  <a:pt x="4767987" y="5087516"/>
                  <a:pt x="4996070" y="5155096"/>
                </a:cubicBezTo>
                <a:cubicBezTo>
                  <a:pt x="5245203" y="5228913"/>
                  <a:pt x="5738192" y="5393635"/>
                  <a:pt x="5738192" y="5393635"/>
                </a:cubicBezTo>
                <a:cubicBezTo>
                  <a:pt x="5499365" y="5404019"/>
                  <a:pt x="5012194" y="5406169"/>
                  <a:pt x="4744278" y="5473148"/>
                </a:cubicBezTo>
                <a:cubicBezTo>
                  <a:pt x="4620889" y="5503995"/>
                  <a:pt x="4386470" y="5605670"/>
                  <a:pt x="4386470" y="5605670"/>
                </a:cubicBezTo>
                <a:cubicBezTo>
                  <a:pt x="4384371" y="5607769"/>
                  <a:pt x="4317682" y="5658651"/>
                  <a:pt x="4373218" y="5671931"/>
                </a:cubicBezTo>
                <a:cubicBezTo>
                  <a:pt x="4569581" y="5718887"/>
                  <a:pt x="4772947" y="5732071"/>
                  <a:pt x="4969565" y="5777948"/>
                </a:cubicBezTo>
                <a:cubicBezTo>
                  <a:pt x="5303477" y="5855861"/>
                  <a:pt x="5630448" y="5961388"/>
                  <a:pt x="5963478" y="6042991"/>
                </a:cubicBezTo>
                <a:cubicBezTo>
                  <a:pt x="6297612" y="6124865"/>
                  <a:pt x="6634262" y="6196196"/>
                  <a:pt x="6970644" y="6268278"/>
                </a:cubicBezTo>
                <a:cubicBezTo>
                  <a:pt x="7303434" y="6339590"/>
                  <a:pt x="7663381" y="6370486"/>
                  <a:pt x="6679096" y="6228522"/>
                </a:cubicBezTo>
                <a:cubicBezTo>
                  <a:pt x="5890241" y="6114745"/>
                  <a:pt x="6086582" y="6136479"/>
                  <a:pt x="5499652" y="6096000"/>
                </a:cubicBezTo>
                <a:lnTo>
                  <a:pt x="4320209" y="6109252"/>
                </a:lnTo>
                <a:cubicBezTo>
                  <a:pt x="4280216" y="6110068"/>
                  <a:pt x="4240940" y="6122505"/>
                  <a:pt x="4200939" y="6122505"/>
                </a:cubicBezTo>
                <a:cubicBezTo>
                  <a:pt x="4015356" y="6122505"/>
                  <a:pt x="3829878" y="6113670"/>
                  <a:pt x="3644348" y="6109252"/>
                </a:cubicBezTo>
                <a:cubicBezTo>
                  <a:pt x="3388139" y="6113670"/>
                  <a:pt x="3111717" y="6022661"/>
                  <a:pt x="2875722" y="6122505"/>
                </a:cubicBezTo>
                <a:cubicBezTo>
                  <a:pt x="2739329" y="6180210"/>
                  <a:pt x="3155377" y="6222204"/>
                  <a:pt x="3299792" y="6255026"/>
                </a:cubicBezTo>
                <a:cubicBezTo>
                  <a:pt x="3638917" y="6332100"/>
                  <a:pt x="3492088" y="6312264"/>
                  <a:pt x="3737113" y="6334539"/>
                </a:cubicBezTo>
                <a:lnTo>
                  <a:pt x="4267200" y="6321287"/>
                </a:lnTo>
                <a:cubicBezTo>
                  <a:pt x="4337878" y="6312452"/>
                  <a:pt x="4126040" y="6301870"/>
                  <a:pt x="4055165" y="6294783"/>
                </a:cubicBezTo>
                <a:cubicBezTo>
                  <a:pt x="3993472" y="6288614"/>
                  <a:pt x="3931616" y="6283094"/>
                  <a:pt x="3869635" y="6281531"/>
                </a:cubicBezTo>
                <a:lnTo>
                  <a:pt x="2478157" y="6255026"/>
                </a:lnTo>
                <a:cubicBezTo>
                  <a:pt x="2447235" y="6250609"/>
                  <a:pt x="2416021" y="6247900"/>
                  <a:pt x="2385392" y="6241774"/>
                </a:cubicBezTo>
                <a:cubicBezTo>
                  <a:pt x="2371694" y="6239034"/>
                  <a:pt x="2359333" y="6231262"/>
                  <a:pt x="2345635" y="6228522"/>
                </a:cubicBezTo>
                <a:cubicBezTo>
                  <a:pt x="2315006" y="6222396"/>
                  <a:pt x="2283681" y="6220405"/>
                  <a:pt x="2252870" y="6215270"/>
                </a:cubicBezTo>
                <a:cubicBezTo>
                  <a:pt x="2230652" y="6211567"/>
                  <a:pt x="2208696" y="6206435"/>
                  <a:pt x="2186609" y="6202018"/>
                </a:cubicBezTo>
                <a:cubicBezTo>
                  <a:pt x="3246983" y="6069468"/>
                  <a:pt x="2570976" y="6143272"/>
                  <a:pt x="5022574" y="6241774"/>
                </a:cubicBezTo>
                <a:cubicBezTo>
                  <a:pt x="5138684" y="6246439"/>
                  <a:pt x="5251524" y="6283026"/>
                  <a:pt x="5367131" y="6294783"/>
                </a:cubicBezTo>
                <a:cubicBezTo>
                  <a:pt x="5465481" y="6304785"/>
                  <a:pt x="6241890" y="6344310"/>
                  <a:pt x="6308035" y="6347791"/>
                </a:cubicBezTo>
                <a:lnTo>
                  <a:pt x="7938052" y="6334539"/>
                </a:lnTo>
                <a:cubicBezTo>
                  <a:pt x="7952019" y="6334317"/>
                  <a:pt x="7965598" y="6328071"/>
                  <a:pt x="7977809" y="6321287"/>
                </a:cubicBezTo>
                <a:cubicBezTo>
                  <a:pt x="8005655" y="6305817"/>
                  <a:pt x="8057322" y="6268278"/>
                  <a:pt x="8057322" y="6268278"/>
                </a:cubicBezTo>
                <a:cubicBezTo>
                  <a:pt x="7610812" y="6218667"/>
                  <a:pt x="8428383" y="6311248"/>
                  <a:pt x="7169426" y="6135757"/>
                </a:cubicBezTo>
                <a:lnTo>
                  <a:pt x="5751444" y="5950226"/>
                </a:lnTo>
                <a:cubicBezTo>
                  <a:pt x="5321788" y="5887041"/>
                  <a:pt x="4896199" y="5797442"/>
                  <a:pt x="4465983" y="5738191"/>
                </a:cubicBezTo>
                <a:cubicBezTo>
                  <a:pt x="4068403" y="5683434"/>
                  <a:pt x="3554085" y="5642620"/>
                  <a:pt x="3127513" y="5618922"/>
                </a:cubicBezTo>
                <a:cubicBezTo>
                  <a:pt x="3025974" y="5613281"/>
                  <a:pt x="2924313" y="5610087"/>
                  <a:pt x="2822713" y="5605670"/>
                </a:cubicBezTo>
                <a:cubicBezTo>
                  <a:pt x="3355109" y="5484671"/>
                  <a:pt x="3567398" y="5425170"/>
                  <a:pt x="4280452" y="5406887"/>
                </a:cubicBezTo>
                <a:cubicBezTo>
                  <a:pt x="5786294" y="5368276"/>
                  <a:pt x="7293113" y="5398052"/>
                  <a:pt x="8799444" y="5393635"/>
                </a:cubicBezTo>
                <a:cubicBezTo>
                  <a:pt x="7749131" y="5361808"/>
                  <a:pt x="7043066" y="5335245"/>
                  <a:pt x="5777948" y="5393635"/>
                </a:cubicBezTo>
                <a:cubicBezTo>
                  <a:pt x="5487045" y="5407061"/>
                  <a:pt x="5203339" y="5488800"/>
                  <a:pt x="4916557" y="5539409"/>
                </a:cubicBezTo>
                <a:cubicBezTo>
                  <a:pt x="4827830" y="5555067"/>
                  <a:pt x="4562321" y="5605160"/>
                  <a:pt x="4651513" y="5592418"/>
                </a:cubicBezTo>
                <a:cubicBezTo>
                  <a:pt x="6588352" y="5315726"/>
                  <a:pt x="5714401" y="5360414"/>
                  <a:pt x="6705600" y="5327374"/>
                </a:cubicBezTo>
                <a:cubicBezTo>
                  <a:pt x="6542157" y="5402470"/>
                  <a:pt x="6384310" y="5491192"/>
                  <a:pt x="6215270" y="5552661"/>
                </a:cubicBezTo>
                <a:cubicBezTo>
                  <a:pt x="6118087" y="5588000"/>
                  <a:pt x="5940722" y="5556676"/>
                  <a:pt x="5923722" y="5658678"/>
                </a:cubicBezTo>
                <a:cubicBezTo>
                  <a:pt x="5908403" y="5750595"/>
                  <a:pt x="6109403" y="5642465"/>
                  <a:pt x="6202018" y="5632174"/>
                </a:cubicBezTo>
                <a:cubicBezTo>
                  <a:pt x="6347961" y="5615958"/>
                  <a:pt x="6493565" y="5596835"/>
                  <a:pt x="6639339" y="5579165"/>
                </a:cubicBezTo>
                <a:cubicBezTo>
                  <a:pt x="6930887" y="5592417"/>
                  <a:pt x="7224871" y="5658799"/>
                  <a:pt x="7513983" y="5618922"/>
                </a:cubicBezTo>
                <a:cubicBezTo>
                  <a:pt x="7678766" y="5596194"/>
                  <a:pt x="7188225" y="5550359"/>
                  <a:pt x="7023652" y="5526157"/>
                </a:cubicBezTo>
                <a:lnTo>
                  <a:pt x="4810539" y="5221357"/>
                </a:lnTo>
                <a:cubicBezTo>
                  <a:pt x="3384751" y="5017673"/>
                  <a:pt x="4224188" y="5077242"/>
                  <a:pt x="2981739" y="5035826"/>
                </a:cubicBezTo>
                <a:cubicBezTo>
                  <a:pt x="2937565" y="5040243"/>
                  <a:pt x="2806973" y="5062722"/>
                  <a:pt x="2849218" y="5049078"/>
                </a:cubicBezTo>
                <a:cubicBezTo>
                  <a:pt x="3601764" y="4806020"/>
                  <a:pt x="4368561" y="4606954"/>
                  <a:pt x="5115339" y="4346713"/>
                </a:cubicBezTo>
                <a:cubicBezTo>
                  <a:pt x="5406887" y="4245113"/>
                  <a:pt x="5704429" y="4159307"/>
                  <a:pt x="5989983" y="4041913"/>
                </a:cubicBezTo>
                <a:cubicBezTo>
                  <a:pt x="6103501" y="3995245"/>
                  <a:pt x="6202018" y="3918226"/>
                  <a:pt x="6308035" y="3856383"/>
                </a:cubicBezTo>
                <a:cubicBezTo>
                  <a:pt x="6308524" y="3855731"/>
                  <a:pt x="6401378" y="3768682"/>
                  <a:pt x="6308035" y="3776870"/>
                </a:cubicBezTo>
                <a:cubicBezTo>
                  <a:pt x="6068420" y="3797889"/>
                  <a:pt x="5830957" y="3838713"/>
                  <a:pt x="5592418" y="3869635"/>
                </a:cubicBezTo>
                <a:cubicBezTo>
                  <a:pt x="4171348" y="4422273"/>
                  <a:pt x="4753462" y="4095071"/>
                  <a:pt x="3790122" y="4744278"/>
                </a:cubicBezTo>
                <a:cubicBezTo>
                  <a:pt x="3768035" y="4819374"/>
                  <a:pt x="3676497" y="4907244"/>
                  <a:pt x="3723861" y="4969565"/>
                </a:cubicBezTo>
                <a:cubicBezTo>
                  <a:pt x="3791480" y="5058538"/>
                  <a:pt x="3930178" y="5073605"/>
                  <a:pt x="4041913" y="5075583"/>
                </a:cubicBezTo>
                <a:cubicBezTo>
                  <a:pt x="4435892" y="5082556"/>
                  <a:pt x="4828209" y="5022574"/>
                  <a:pt x="5221357" y="4996070"/>
                </a:cubicBezTo>
                <a:cubicBezTo>
                  <a:pt x="6064691" y="4792856"/>
                  <a:pt x="6246637" y="4819139"/>
                  <a:pt x="6917635" y="4465983"/>
                </a:cubicBezTo>
                <a:cubicBezTo>
                  <a:pt x="6978696" y="4433846"/>
                  <a:pt x="7023652" y="4377635"/>
                  <a:pt x="7076661" y="4333461"/>
                </a:cubicBezTo>
                <a:cubicBezTo>
                  <a:pt x="6966226" y="4315791"/>
                  <a:pt x="6856898" y="4272290"/>
                  <a:pt x="6745357" y="4280452"/>
                </a:cubicBezTo>
                <a:cubicBezTo>
                  <a:pt x="6139390" y="4324791"/>
                  <a:pt x="5666363" y="4493743"/>
                  <a:pt x="5115339" y="4757531"/>
                </a:cubicBezTo>
                <a:cubicBezTo>
                  <a:pt x="4980517" y="4822074"/>
                  <a:pt x="4867965" y="4925392"/>
                  <a:pt x="4744278" y="5009322"/>
                </a:cubicBezTo>
                <a:cubicBezTo>
                  <a:pt x="4731026" y="5040244"/>
                  <a:pt x="4711120" y="5069099"/>
                  <a:pt x="4704522" y="5102087"/>
                </a:cubicBezTo>
                <a:cubicBezTo>
                  <a:pt x="4701782" y="5115785"/>
                  <a:pt x="4704076" y="5139104"/>
                  <a:pt x="4717774" y="5141844"/>
                </a:cubicBezTo>
                <a:cubicBezTo>
                  <a:pt x="4800188" y="5158327"/>
                  <a:pt x="4885635" y="5150679"/>
                  <a:pt x="4969565" y="5155096"/>
                </a:cubicBezTo>
                <a:lnTo>
                  <a:pt x="7209183" y="5115339"/>
                </a:lnTo>
                <a:cubicBezTo>
                  <a:pt x="7306733" y="5112785"/>
                  <a:pt x="7403901" y="5100939"/>
                  <a:pt x="7500731" y="5088835"/>
                </a:cubicBezTo>
                <a:cubicBezTo>
                  <a:pt x="7562253" y="5081145"/>
                  <a:pt x="7377044" y="5097670"/>
                  <a:pt x="7315200" y="5102087"/>
                </a:cubicBezTo>
                <a:cubicBezTo>
                  <a:pt x="7226852" y="5146261"/>
                  <a:pt x="7135058" y="5184127"/>
                  <a:pt x="7050157" y="5234609"/>
                </a:cubicBezTo>
                <a:cubicBezTo>
                  <a:pt x="6425710" y="5605902"/>
                  <a:pt x="7212638" y="5319884"/>
                  <a:pt x="7765774" y="5181600"/>
                </a:cubicBezTo>
                <a:cubicBezTo>
                  <a:pt x="7948851" y="5135831"/>
                  <a:pt x="8129486" y="5080420"/>
                  <a:pt x="8309113" y="5022574"/>
                </a:cubicBezTo>
                <a:cubicBezTo>
                  <a:pt x="8390320" y="4996423"/>
                  <a:pt x="8468139" y="4960731"/>
                  <a:pt x="8547652" y="4929809"/>
                </a:cubicBezTo>
                <a:cubicBezTo>
                  <a:pt x="8569739" y="4898887"/>
                  <a:pt x="8607666" y="4874527"/>
                  <a:pt x="8613913" y="4837044"/>
                </a:cubicBezTo>
                <a:cubicBezTo>
                  <a:pt x="8618148" y="4811637"/>
                  <a:pt x="8599547" y="4775118"/>
                  <a:pt x="8574157" y="4770783"/>
                </a:cubicBezTo>
                <a:cubicBezTo>
                  <a:pt x="8408461" y="4742493"/>
                  <a:pt x="8238435" y="4753113"/>
                  <a:pt x="8070574" y="4744278"/>
                </a:cubicBezTo>
                <a:cubicBezTo>
                  <a:pt x="7752522" y="4761948"/>
                  <a:pt x="7429418" y="4738122"/>
                  <a:pt x="7116418" y="4797287"/>
                </a:cubicBezTo>
                <a:cubicBezTo>
                  <a:pt x="6537697" y="4906680"/>
                  <a:pt x="5865038" y="5128525"/>
                  <a:pt x="5327374" y="5420139"/>
                </a:cubicBezTo>
                <a:cubicBezTo>
                  <a:pt x="5249713" y="5462260"/>
                  <a:pt x="5186017" y="5526156"/>
                  <a:pt x="5115339" y="5579165"/>
                </a:cubicBezTo>
                <a:cubicBezTo>
                  <a:pt x="5128591" y="5588000"/>
                  <a:pt x="5139187" y="5604912"/>
                  <a:pt x="5155096" y="5605670"/>
                </a:cubicBezTo>
                <a:cubicBezTo>
                  <a:pt x="5234641" y="5609458"/>
                  <a:pt x="5449945" y="5648730"/>
                  <a:pt x="5393635" y="5592418"/>
                </a:cubicBezTo>
                <a:cubicBezTo>
                  <a:pt x="5331087" y="5529868"/>
                  <a:pt x="5040143" y="5577919"/>
                  <a:pt x="5128592" y="5579165"/>
                </a:cubicBezTo>
                <a:lnTo>
                  <a:pt x="6334539" y="5605670"/>
                </a:lnTo>
                <a:cubicBezTo>
                  <a:pt x="6378713" y="5601253"/>
                  <a:pt x="6450573" y="5633637"/>
                  <a:pt x="6467061" y="5592418"/>
                </a:cubicBezTo>
                <a:cubicBezTo>
                  <a:pt x="6481735" y="5555734"/>
                  <a:pt x="6399572" y="5548165"/>
                  <a:pt x="6361044" y="5539409"/>
                </a:cubicBezTo>
                <a:cubicBezTo>
                  <a:pt x="6203833" y="5503679"/>
                  <a:pt x="6043999" y="5479412"/>
                  <a:pt x="5883965" y="5459896"/>
                </a:cubicBezTo>
                <a:cubicBezTo>
                  <a:pt x="5681498" y="5435205"/>
                  <a:pt x="5477565" y="5424557"/>
                  <a:pt x="5274365" y="5406887"/>
                </a:cubicBezTo>
                <a:cubicBezTo>
                  <a:pt x="5177183" y="5411304"/>
                  <a:pt x="4887852" y="5399035"/>
                  <a:pt x="4982818" y="5420139"/>
                </a:cubicBezTo>
                <a:cubicBezTo>
                  <a:pt x="5234741" y="5476122"/>
                  <a:pt x="5495970" y="5476409"/>
                  <a:pt x="5751444" y="5512905"/>
                </a:cubicBezTo>
                <a:cubicBezTo>
                  <a:pt x="6693435" y="5647475"/>
                  <a:pt x="6247537" y="5575184"/>
                  <a:pt x="7089913" y="5724939"/>
                </a:cubicBezTo>
                <a:cubicBezTo>
                  <a:pt x="6757776" y="5604164"/>
                  <a:pt x="6842655" y="5641798"/>
                  <a:pt x="6321287" y="5353878"/>
                </a:cubicBezTo>
                <a:cubicBezTo>
                  <a:pt x="5448319" y="4871791"/>
                  <a:pt x="4909889" y="4568107"/>
                  <a:pt x="4121426" y="3962400"/>
                </a:cubicBezTo>
                <a:cubicBezTo>
                  <a:pt x="2956393" y="3067408"/>
                  <a:pt x="3596131" y="3268381"/>
                  <a:pt x="2968487" y="3101009"/>
                </a:cubicBezTo>
                <a:cubicBezTo>
                  <a:pt x="2722037" y="3133437"/>
                  <a:pt x="2462294" y="3076340"/>
                  <a:pt x="2305878" y="3299791"/>
                </a:cubicBezTo>
                <a:cubicBezTo>
                  <a:pt x="2280044" y="3336696"/>
                  <a:pt x="2288209" y="3388139"/>
                  <a:pt x="2279374" y="3432313"/>
                </a:cubicBezTo>
                <a:cubicBezTo>
                  <a:pt x="2304525" y="3734125"/>
                  <a:pt x="2253504" y="3729408"/>
                  <a:pt x="2835965" y="3723861"/>
                </a:cubicBezTo>
                <a:cubicBezTo>
                  <a:pt x="3584350" y="3716734"/>
                  <a:pt x="4329044" y="3617844"/>
                  <a:pt x="5075583" y="3564835"/>
                </a:cubicBezTo>
                <a:cubicBezTo>
                  <a:pt x="5150679" y="3507409"/>
                  <a:pt x="5252606" y="3473844"/>
                  <a:pt x="5300870" y="3392557"/>
                </a:cubicBezTo>
                <a:cubicBezTo>
                  <a:pt x="5343957" y="3319990"/>
                  <a:pt x="5362462" y="3217520"/>
                  <a:pt x="5327374" y="3140765"/>
                </a:cubicBezTo>
                <a:cubicBezTo>
                  <a:pt x="5190362" y="2841051"/>
                  <a:pt x="4572216" y="2799576"/>
                  <a:pt x="4399722" y="2756452"/>
                </a:cubicBezTo>
                <a:cubicBezTo>
                  <a:pt x="3149202" y="2844985"/>
                  <a:pt x="3147005" y="2613047"/>
                  <a:pt x="2385392" y="3180522"/>
                </a:cubicBezTo>
                <a:cubicBezTo>
                  <a:pt x="2320076" y="3229188"/>
                  <a:pt x="2279374" y="3304209"/>
                  <a:pt x="2226365" y="3366052"/>
                </a:cubicBezTo>
                <a:cubicBezTo>
                  <a:pt x="2199861" y="3441148"/>
                  <a:pt x="2125674" y="3514571"/>
                  <a:pt x="2146852" y="3591339"/>
                </a:cubicBezTo>
                <a:cubicBezTo>
                  <a:pt x="2168513" y="3669859"/>
                  <a:pt x="2250958" y="3748222"/>
                  <a:pt x="2332383" y="3750365"/>
                </a:cubicBezTo>
                <a:cubicBezTo>
                  <a:pt x="2609705" y="3757663"/>
                  <a:pt x="2880140" y="3662018"/>
                  <a:pt x="3154018" y="3617844"/>
                </a:cubicBezTo>
                <a:cubicBezTo>
                  <a:pt x="3233531" y="3533913"/>
                  <a:pt x="3338027" y="3467999"/>
                  <a:pt x="3392557" y="3366052"/>
                </a:cubicBezTo>
                <a:cubicBezTo>
                  <a:pt x="3443634" y="3270560"/>
                  <a:pt x="3451452" y="3156043"/>
                  <a:pt x="3458818" y="3048000"/>
                </a:cubicBezTo>
                <a:cubicBezTo>
                  <a:pt x="3464858" y="2959417"/>
                  <a:pt x="3484298" y="2854936"/>
                  <a:pt x="3432313" y="2782957"/>
                </a:cubicBezTo>
                <a:cubicBezTo>
                  <a:pt x="3216886" y="2484674"/>
                  <a:pt x="2645939" y="2494287"/>
                  <a:pt x="2385392" y="2451652"/>
                </a:cubicBezTo>
                <a:cubicBezTo>
                  <a:pt x="1658883" y="2586191"/>
                  <a:pt x="1400768" y="2400370"/>
                  <a:pt x="1086678" y="2915478"/>
                </a:cubicBezTo>
                <a:cubicBezTo>
                  <a:pt x="1034998" y="3000233"/>
                  <a:pt x="1016000" y="3101009"/>
                  <a:pt x="980661" y="3193774"/>
                </a:cubicBezTo>
                <a:cubicBezTo>
                  <a:pt x="976244" y="3246783"/>
                  <a:pt x="954508" y="3301196"/>
                  <a:pt x="967409" y="3352800"/>
                </a:cubicBezTo>
                <a:cubicBezTo>
                  <a:pt x="974269" y="3380241"/>
                  <a:pt x="1005400" y="3404867"/>
                  <a:pt x="1033670" y="3405809"/>
                </a:cubicBezTo>
                <a:cubicBezTo>
                  <a:pt x="1144835" y="3409514"/>
                  <a:pt x="1254539" y="3379304"/>
                  <a:pt x="1364974" y="3366052"/>
                </a:cubicBezTo>
                <a:cubicBezTo>
                  <a:pt x="1484244" y="3326296"/>
                  <a:pt x="1602621" y="3283756"/>
                  <a:pt x="1722783" y="3246783"/>
                </a:cubicBezTo>
                <a:cubicBezTo>
                  <a:pt x="1728754" y="3244946"/>
                  <a:pt x="1714121" y="3255798"/>
                  <a:pt x="1709531" y="3260035"/>
                </a:cubicBezTo>
                <a:cubicBezTo>
                  <a:pt x="1652105" y="3313044"/>
                  <a:pt x="1592514" y="3363799"/>
                  <a:pt x="1537252" y="3419061"/>
                </a:cubicBezTo>
                <a:cubicBezTo>
                  <a:pt x="1504048" y="3452265"/>
                  <a:pt x="1461926" y="3481479"/>
                  <a:pt x="1444487" y="3525078"/>
                </a:cubicBezTo>
                <a:cubicBezTo>
                  <a:pt x="1434921" y="3548993"/>
                  <a:pt x="1490209" y="3500865"/>
                  <a:pt x="1510748" y="3485322"/>
                </a:cubicBezTo>
                <a:cubicBezTo>
                  <a:pt x="1653788" y="3377076"/>
                  <a:pt x="1807977" y="3280859"/>
                  <a:pt x="1934818" y="3154018"/>
                </a:cubicBezTo>
                <a:cubicBezTo>
                  <a:pt x="2057276" y="3031560"/>
                  <a:pt x="2146853" y="2880139"/>
                  <a:pt x="2252870" y="2743200"/>
                </a:cubicBezTo>
                <a:cubicBezTo>
                  <a:pt x="2292626" y="2637183"/>
                  <a:pt x="2368710" y="2538323"/>
                  <a:pt x="2372139" y="2425148"/>
                </a:cubicBezTo>
                <a:cubicBezTo>
                  <a:pt x="2373750" y="2371980"/>
                  <a:pt x="2317923" y="2293791"/>
                  <a:pt x="2266122" y="2305878"/>
                </a:cubicBezTo>
                <a:cubicBezTo>
                  <a:pt x="2149099" y="2333183"/>
                  <a:pt x="2060473" y="2433882"/>
                  <a:pt x="1974574" y="2517913"/>
                </a:cubicBezTo>
                <a:cubicBezTo>
                  <a:pt x="1655905" y="2829655"/>
                  <a:pt x="1624224" y="2963233"/>
                  <a:pt x="1417983" y="3352800"/>
                </a:cubicBezTo>
                <a:cubicBezTo>
                  <a:pt x="1314390" y="3974353"/>
                  <a:pt x="1224943" y="4293614"/>
                  <a:pt x="2001078" y="2517913"/>
                </a:cubicBezTo>
                <a:cubicBezTo>
                  <a:pt x="2118698" y="2248813"/>
                  <a:pt x="2164878" y="1953786"/>
                  <a:pt x="2239618" y="1669774"/>
                </a:cubicBezTo>
                <a:cubicBezTo>
                  <a:pt x="2275346" y="1534010"/>
                  <a:pt x="2299202" y="1395366"/>
                  <a:pt x="2332383" y="1258957"/>
                </a:cubicBezTo>
                <a:cubicBezTo>
                  <a:pt x="2338986" y="1231811"/>
                  <a:pt x="2364163" y="1152009"/>
                  <a:pt x="2358887" y="1179444"/>
                </a:cubicBezTo>
                <a:cubicBezTo>
                  <a:pt x="2212692" y="1939654"/>
                  <a:pt x="2280761" y="1366408"/>
                  <a:pt x="2054087" y="2464905"/>
                </a:cubicBezTo>
                <a:cubicBezTo>
                  <a:pt x="1998904" y="2732328"/>
                  <a:pt x="1965739" y="3003826"/>
                  <a:pt x="1921565" y="3273287"/>
                </a:cubicBezTo>
                <a:cubicBezTo>
                  <a:pt x="1948069" y="3330713"/>
                  <a:pt x="1949612" y="3482327"/>
                  <a:pt x="2001078" y="3445565"/>
                </a:cubicBezTo>
                <a:cubicBezTo>
                  <a:pt x="2083179" y="3386921"/>
                  <a:pt x="2148588" y="2899495"/>
                  <a:pt x="2160105" y="2822713"/>
                </a:cubicBezTo>
                <a:cubicBezTo>
                  <a:pt x="2170671" y="2752273"/>
                  <a:pt x="2176171" y="2681137"/>
                  <a:pt x="2186609" y="2610678"/>
                </a:cubicBezTo>
                <a:cubicBezTo>
                  <a:pt x="2193847" y="2561824"/>
                  <a:pt x="2237098" y="2421732"/>
                  <a:pt x="2213113" y="2464905"/>
                </a:cubicBezTo>
                <a:cubicBezTo>
                  <a:pt x="2167656" y="2546728"/>
                  <a:pt x="2158250" y="2644362"/>
                  <a:pt x="2120348" y="2729948"/>
                </a:cubicBezTo>
                <a:cubicBezTo>
                  <a:pt x="1833646" y="3377339"/>
                  <a:pt x="1660762" y="3520579"/>
                  <a:pt x="1563757" y="4280452"/>
                </a:cubicBezTo>
                <a:cubicBezTo>
                  <a:pt x="1550710" y="4382653"/>
                  <a:pt x="1686015" y="4111655"/>
                  <a:pt x="1722783" y="4015409"/>
                </a:cubicBezTo>
                <a:cubicBezTo>
                  <a:pt x="1987040" y="3323677"/>
                  <a:pt x="2250901" y="2630457"/>
                  <a:pt x="2464905" y="1921565"/>
                </a:cubicBezTo>
                <a:cubicBezTo>
                  <a:pt x="2535583" y="1687443"/>
                  <a:pt x="2611331" y="1454793"/>
                  <a:pt x="2676939" y="1219200"/>
                </a:cubicBezTo>
                <a:cubicBezTo>
                  <a:pt x="2708560" y="1105650"/>
                  <a:pt x="2725107" y="988270"/>
                  <a:pt x="2756452" y="874644"/>
                </a:cubicBezTo>
                <a:cubicBezTo>
                  <a:pt x="2760688" y="859290"/>
                  <a:pt x="2789548" y="820387"/>
                  <a:pt x="2782957" y="834887"/>
                </a:cubicBezTo>
                <a:cubicBezTo>
                  <a:pt x="2710183" y="994989"/>
                  <a:pt x="2620326" y="1147640"/>
                  <a:pt x="2557670" y="1311965"/>
                </a:cubicBezTo>
                <a:cubicBezTo>
                  <a:pt x="2385952" y="1762320"/>
                  <a:pt x="2218673" y="2215160"/>
                  <a:pt x="2080592" y="2676939"/>
                </a:cubicBezTo>
                <a:cubicBezTo>
                  <a:pt x="1788315" y="3654389"/>
                  <a:pt x="1770922" y="3883197"/>
                  <a:pt x="1630018" y="4744278"/>
                </a:cubicBezTo>
                <a:cubicBezTo>
                  <a:pt x="1655470" y="4871537"/>
                  <a:pt x="1642860" y="4889705"/>
                  <a:pt x="1775792" y="4611757"/>
                </a:cubicBezTo>
                <a:cubicBezTo>
                  <a:pt x="1904726" y="4342168"/>
                  <a:pt x="2133563" y="3787590"/>
                  <a:pt x="2239618" y="3458818"/>
                </a:cubicBezTo>
                <a:cubicBezTo>
                  <a:pt x="2280415" y="3332346"/>
                  <a:pt x="2310670" y="3202712"/>
                  <a:pt x="2345635" y="3074505"/>
                </a:cubicBezTo>
                <a:cubicBezTo>
                  <a:pt x="2350427" y="3056933"/>
                  <a:pt x="2367923" y="3005682"/>
                  <a:pt x="2358887" y="3021496"/>
                </a:cubicBezTo>
                <a:cubicBezTo>
                  <a:pt x="1863080" y="3889158"/>
                  <a:pt x="1548064" y="4377877"/>
                  <a:pt x="1219200" y="5261113"/>
                </a:cubicBezTo>
                <a:cubicBezTo>
                  <a:pt x="1176567" y="5375613"/>
                  <a:pt x="1166191" y="5499652"/>
                  <a:pt x="1139687" y="5618922"/>
                </a:cubicBezTo>
                <a:cubicBezTo>
                  <a:pt x="1182436" y="5789921"/>
                  <a:pt x="1163809" y="5757066"/>
                  <a:pt x="1285461" y="5300870"/>
                </a:cubicBezTo>
                <a:cubicBezTo>
                  <a:pt x="1322518" y="5161906"/>
                  <a:pt x="1340447" y="5018513"/>
                  <a:pt x="1364974" y="4876800"/>
                </a:cubicBezTo>
                <a:cubicBezTo>
                  <a:pt x="1380210" y="4788773"/>
                  <a:pt x="1389424" y="4699772"/>
                  <a:pt x="1404731" y="4611757"/>
                </a:cubicBezTo>
                <a:cubicBezTo>
                  <a:pt x="1407125" y="4597994"/>
                  <a:pt x="1427861" y="4562122"/>
                  <a:pt x="1417983" y="4572000"/>
                </a:cubicBezTo>
                <a:cubicBezTo>
                  <a:pt x="1176105" y="4813877"/>
                  <a:pt x="1023063" y="5029213"/>
                  <a:pt x="887896" y="5367131"/>
                </a:cubicBezTo>
                <a:cubicBezTo>
                  <a:pt x="879061" y="5389218"/>
                  <a:pt x="868915" y="5410824"/>
                  <a:pt x="861392" y="5433391"/>
                </a:cubicBezTo>
                <a:cubicBezTo>
                  <a:pt x="855632" y="5450670"/>
                  <a:pt x="853143" y="5468887"/>
                  <a:pt x="848139" y="5486400"/>
                </a:cubicBezTo>
                <a:cubicBezTo>
                  <a:pt x="844301" y="5499832"/>
                  <a:pt x="839304" y="5512905"/>
                  <a:pt x="834887" y="5526157"/>
                </a:cubicBezTo>
                <a:cubicBezTo>
                  <a:pt x="839304" y="5610087"/>
                  <a:pt x="837714" y="5694551"/>
                  <a:pt x="848139" y="5777948"/>
                </a:cubicBezTo>
                <a:cubicBezTo>
                  <a:pt x="851090" y="5801553"/>
                  <a:pt x="866291" y="5821935"/>
                  <a:pt x="874644" y="5844209"/>
                </a:cubicBezTo>
                <a:cubicBezTo>
                  <a:pt x="879549" y="5857288"/>
                  <a:pt x="879777" y="5872598"/>
                  <a:pt x="887896" y="5883965"/>
                </a:cubicBezTo>
                <a:cubicBezTo>
                  <a:pt x="902420" y="5904299"/>
                  <a:pt x="940905" y="5936974"/>
                  <a:pt x="940905" y="5936974"/>
                </a:cubicBezTo>
                <a:cubicBezTo>
                  <a:pt x="949740" y="5954644"/>
                  <a:pt x="954762" y="5974807"/>
                  <a:pt x="967409" y="5989983"/>
                </a:cubicBezTo>
                <a:cubicBezTo>
                  <a:pt x="977605" y="6002218"/>
                  <a:pt x="991270" y="6017502"/>
                  <a:pt x="1007165" y="6016487"/>
                </a:cubicBezTo>
                <a:cubicBezTo>
                  <a:pt x="1202384" y="6004026"/>
                  <a:pt x="1395896" y="5972313"/>
                  <a:pt x="1590261" y="5950226"/>
                </a:cubicBezTo>
                <a:cubicBezTo>
                  <a:pt x="1780209" y="5835374"/>
                  <a:pt x="1986604" y="5744120"/>
                  <a:pt x="2160105" y="5605670"/>
                </a:cubicBezTo>
                <a:cubicBezTo>
                  <a:pt x="2753249" y="5132353"/>
                  <a:pt x="3103260" y="4714419"/>
                  <a:pt x="3498574" y="4068418"/>
                </a:cubicBezTo>
                <a:cubicBezTo>
                  <a:pt x="3683176" y="3766751"/>
                  <a:pt x="3825461" y="3441148"/>
                  <a:pt x="3988905" y="3127513"/>
                </a:cubicBezTo>
                <a:cubicBezTo>
                  <a:pt x="4028661" y="2964070"/>
                  <a:pt x="4088682" y="2804259"/>
                  <a:pt x="4108174" y="2637183"/>
                </a:cubicBezTo>
                <a:cubicBezTo>
                  <a:pt x="4119992" y="2535887"/>
                  <a:pt x="4182203" y="2315247"/>
                  <a:pt x="4081670" y="2332383"/>
                </a:cubicBezTo>
                <a:cubicBezTo>
                  <a:pt x="3672247" y="2402171"/>
                  <a:pt x="3295222" y="2617515"/>
                  <a:pt x="2941983" y="2835965"/>
                </a:cubicBezTo>
                <a:cubicBezTo>
                  <a:pt x="1992306" y="3423265"/>
                  <a:pt x="1834040" y="3933419"/>
                  <a:pt x="1205948" y="4890052"/>
                </a:cubicBezTo>
                <a:cubicBezTo>
                  <a:pt x="1157357" y="5084417"/>
                  <a:pt x="1038447" y="5273982"/>
                  <a:pt x="1060174" y="5473148"/>
                </a:cubicBezTo>
                <a:cubicBezTo>
                  <a:pt x="1069874" y="5562066"/>
                  <a:pt x="1196653" y="5629579"/>
                  <a:pt x="1285461" y="5618922"/>
                </a:cubicBezTo>
                <a:cubicBezTo>
                  <a:pt x="1554544" y="5586632"/>
                  <a:pt x="1797878" y="5442226"/>
                  <a:pt x="2054087" y="5353878"/>
                </a:cubicBezTo>
                <a:cubicBezTo>
                  <a:pt x="2407478" y="5013739"/>
                  <a:pt x="2793325" y="4704379"/>
                  <a:pt x="3114261" y="4333461"/>
                </a:cubicBezTo>
                <a:cubicBezTo>
                  <a:pt x="3335521" y="4077742"/>
                  <a:pt x="3510359" y="3782963"/>
                  <a:pt x="3670852" y="3485322"/>
                </a:cubicBezTo>
                <a:cubicBezTo>
                  <a:pt x="3755054" y="3329165"/>
                  <a:pt x="4019458" y="2962147"/>
                  <a:pt x="3843131" y="2981739"/>
                </a:cubicBezTo>
                <a:cubicBezTo>
                  <a:pt x="3646542" y="3003582"/>
                  <a:pt x="3639390" y="3321334"/>
                  <a:pt x="3551583" y="3498574"/>
                </a:cubicBezTo>
                <a:cubicBezTo>
                  <a:pt x="3400651" y="3803232"/>
                  <a:pt x="3268870" y="4117009"/>
                  <a:pt x="3127513" y="4426226"/>
                </a:cubicBezTo>
                <a:cubicBezTo>
                  <a:pt x="3120487" y="4464166"/>
                  <a:pt x="2894092" y="5163565"/>
                  <a:pt x="3313044" y="4651513"/>
                </a:cubicBezTo>
                <a:cubicBezTo>
                  <a:pt x="4025017" y="3781324"/>
                  <a:pt x="3987973" y="3687489"/>
                  <a:pt x="4359965" y="2743200"/>
                </a:cubicBezTo>
                <a:cubicBezTo>
                  <a:pt x="4364383" y="2628348"/>
                  <a:pt x="4385911" y="2512878"/>
                  <a:pt x="4373218" y="2398644"/>
                </a:cubicBezTo>
                <a:cubicBezTo>
                  <a:pt x="4367764" y="2349558"/>
                  <a:pt x="4355944" y="2259842"/>
                  <a:pt x="4306957" y="2266122"/>
                </a:cubicBezTo>
                <a:cubicBezTo>
                  <a:pt x="4144131" y="2286997"/>
                  <a:pt x="4006574" y="2398644"/>
                  <a:pt x="3856383" y="2464905"/>
                </a:cubicBezTo>
                <a:cubicBezTo>
                  <a:pt x="3163908" y="3272791"/>
                  <a:pt x="2938544" y="3449740"/>
                  <a:pt x="2425148" y="4545496"/>
                </a:cubicBezTo>
                <a:cubicBezTo>
                  <a:pt x="2345347" y="4715818"/>
                  <a:pt x="2363305" y="4916557"/>
                  <a:pt x="2332383" y="5102087"/>
                </a:cubicBezTo>
                <a:cubicBezTo>
                  <a:pt x="2631439" y="5288998"/>
                  <a:pt x="2602849" y="5315823"/>
                  <a:pt x="3101009" y="4731026"/>
                </a:cubicBezTo>
                <a:cubicBezTo>
                  <a:pt x="3892063" y="3802398"/>
                  <a:pt x="3959218" y="3388054"/>
                  <a:pt x="4333461" y="2358887"/>
                </a:cubicBezTo>
                <a:cubicBezTo>
                  <a:pt x="4340660" y="2260508"/>
                  <a:pt x="4556588" y="1301976"/>
                  <a:pt x="4041913" y="2027583"/>
                </a:cubicBezTo>
                <a:cubicBezTo>
                  <a:pt x="3630292" y="2607901"/>
                  <a:pt x="3397068" y="3430575"/>
                  <a:pt x="3167270" y="4081670"/>
                </a:cubicBezTo>
                <a:cubicBezTo>
                  <a:pt x="3154018" y="4373218"/>
                  <a:pt x="3017773" y="4685882"/>
                  <a:pt x="3127513" y="4956313"/>
                </a:cubicBezTo>
                <a:cubicBezTo>
                  <a:pt x="3179245" y="5083796"/>
                  <a:pt x="3416459" y="5059908"/>
                  <a:pt x="3538331" y="4996070"/>
                </a:cubicBezTo>
                <a:cubicBezTo>
                  <a:pt x="4089726" y="4707244"/>
                  <a:pt x="4563166" y="4289287"/>
                  <a:pt x="5075583" y="3935896"/>
                </a:cubicBezTo>
                <a:cubicBezTo>
                  <a:pt x="5965212" y="2537908"/>
                  <a:pt x="6338839" y="2430260"/>
                  <a:pt x="6493565" y="1073426"/>
                </a:cubicBezTo>
                <a:cubicBezTo>
                  <a:pt x="6514140" y="892998"/>
                  <a:pt x="6568223" y="671108"/>
                  <a:pt x="6453809" y="530087"/>
                </a:cubicBezTo>
                <a:cubicBezTo>
                  <a:pt x="6337582" y="386830"/>
                  <a:pt x="6100418" y="424070"/>
                  <a:pt x="5923722" y="371061"/>
                </a:cubicBezTo>
                <a:cubicBezTo>
                  <a:pt x="5627757" y="485913"/>
                  <a:pt x="5290545" y="526132"/>
                  <a:pt x="5035826" y="715618"/>
                </a:cubicBezTo>
                <a:cubicBezTo>
                  <a:pt x="3731530" y="1685887"/>
                  <a:pt x="3807829" y="1865890"/>
                  <a:pt x="3207026" y="3140765"/>
                </a:cubicBezTo>
                <a:cubicBezTo>
                  <a:pt x="3180522" y="3379304"/>
                  <a:pt x="3078886" y="3621353"/>
                  <a:pt x="3127513" y="3856383"/>
                </a:cubicBezTo>
                <a:cubicBezTo>
                  <a:pt x="3144016" y="3936146"/>
                  <a:pt x="3291290" y="3941720"/>
                  <a:pt x="3366052" y="3909391"/>
                </a:cubicBezTo>
                <a:cubicBezTo>
                  <a:pt x="3635976" y="3792667"/>
                  <a:pt x="3860800" y="3591339"/>
                  <a:pt x="4108174" y="3432313"/>
                </a:cubicBezTo>
                <a:cubicBezTo>
                  <a:pt x="4310679" y="3120118"/>
                  <a:pt x="4535380" y="2937668"/>
                  <a:pt x="4465983" y="2544418"/>
                </a:cubicBezTo>
                <a:cubicBezTo>
                  <a:pt x="4458422" y="2501574"/>
                  <a:pt x="4386470" y="2509079"/>
                  <a:pt x="4346713" y="2491409"/>
                </a:cubicBezTo>
                <a:cubicBezTo>
                  <a:pt x="4156765" y="2526748"/>
                  <a:pt x="3948459" y="2508621"/>
                  <a:pt x="3776870" y="2597426"/>
                </a:cubicBezTo>
                <a:cubicBezTo>
                  <a:pt x="2959996" y="3020194"/>
                  <a:pt x="2940068" y="3135871"/>
                  <a:pt x="2504661" y="3710609"/>
                </a:cubicBezTo>
                <a:cubicBezTo>
                  <a:pt x="2495826" y="3763618"/>
                  <a:pt x="2427548" y="3887710"/>
                  <a:pt x="2478157" y="3869635"/>
                </a:cubicBezTo>
                <a:cubicBezTo>
                  <a:pt x="2875773" y="3727629"/>
                  <a:pt x="2916833" y="3498434"/>
                  <a:pt x="3087757" y="3167270"/>
                </a:cubicBezTo>
                <a:cubicBezTo>
                  <a:pt x="3105426" y="3070087"/>
                  <a:pt x="3148748" y="2974175"/>
                  <a:pt x="3140765" y="2875722"/>
                </a:cubicBezTo>
                <a:cubicBezTo>
                  <a:pt x="3112644" y="2528894"/>
                  <a:pt x="2766755" y="2642641"/>
                  <a:pt x="2504661" y="2610678"/>
                </a:cubicBezTo>
                <a:cubicBezTo>
                  <a:pt x="2394226" y="2641600"/>
                  <a:pt x="2271386" y="2643927"/>
                  <a:pt x="2173357" y="2703444"/>
                </a:cubicBezTo>
                <a:cubicBezTo>
                  <a:pt x="2133935" y="2727379"/>
                  <a:pt x="2090633" y="2852722"/>
                  <a:pt x="2133600" y="2835965"/>
                </a:cubicBezTo>
                <a:cubicBezTo>
                  <a:pt x="2603018" y="2652892"/>
                  <a:pt x="3058127" y="2431302"/>
                  <a:pt x="3498574" y="2186609"/>
                </a:cubicBezTo>
                <a:cubicBezTo>
                  <a:pt x="3657788" y="2098157"/>
                  <a:pt x="3800127" y="1976820"/>
                  <a:pt x="3922644" y="1842052"/>
                </a:cubicBezTo>
                <a:cubicBezTo>
                  <a:pt x="4024066" y="1730488"/>
                  <a:pt x="4084737" y="1587697"/>
                  <a:pt x="4161183" y="1457739"/>
                </a:cubicBezTo>
                <a:cubicBezTo>
                  <a:pt x="4173244" y="1437235"/>
                  <a:pt x="4210481" y="1384674"/>
                  <a:pt x="4187687" y="1391478"/>
                </a:cubicBezTo>
                <a:cubicBezTo>
                  <a:pt x="3877042" y="1484208"/>
                  <a:pt x="3578087" y="1612348"/>
                  <a:pt x="3273287" y="1722783"/>
                </a:cubicBezTo>
                <a:cubicBezTo>
                  <a:pt x="3184939" y="1828800"/>
                  <a:pt x="3048266" y="1908762"/>
                  <a:pt x="3008244" y="2040835"/>
                </a:cubicBezTo>
                <a:cubicBezTo>
                  <a:pt x="2991009" y="2097711"/>
                  <a:pt x="3081603" y="2165740"/>
                  <a:pt x="3140765" y="2160105"/>
                </a:cubicBezTo>
                <a:cubicBezTo>
                  <a:pt x="3292654" y="2145639"/>
                  <a:pt x="3423478" y="2045252"/>
                  <a:pt x="3564835" y="1987826"/>
                </a:cubicBezTo>
                <a:cubicBezTo>
                  <a:pt x="3613426" y="1917148"/>
                  <a:pt x="3727987" y="1859782"/>
                  <a:pt x="3710609" y="1775791"/>
                </a:cubicBezTo>
                <a:cubicBezTo>
                  <a:pt x="3649035" y="1478185"/>
                  <a:pt x="2925555" y="1616235"/>
                  <a:pt x="2902226" y="1616765"/>
                </a:cubicBezTo>
                <a:cubicBezTo>
                  <a:pt x="2778539" y="1696278"/>
                  <a:pt x="2632507" y="1748766"/>
                  <a:pt x="2531165" y="1855305"/>
                </a:cubicBezTo>
                <a:cubicBezTo>
                  <a:pt x="2083020" y="2326434"/>
                  <a:pt x="2562323" y="2137899"/>
                  <a:pt x="2756452" y="2040835"/>
                </a:cubicBezTo>
                <a:cubicBezTo>
                  <a:pt x="3939017" y="1449552"/>
                  <a:pt x="3652226" y="1635776"/>
                  <a:pt x="4399722" y="834887"/>
                </a:cubicBezTo>
                <a:cubicBezTo>
                  <a:pt x="4426226" y="755374"/>
                  <a:pt x="4467382" y="679320"/>
                  <a:pt x="4479235" y="596348"/>
                </a:cubicBezTo>
                <a:cubicBezTo>
                  <a:pt x="4482769" y="571610"/>
                  <a:pt x="4437401" y="627006"/>
                  <a:pt x="4426226" y="649357"/>
                </a:cubicBezTo>
                <a:cubicBezTo>
                  <a:pt x="4383672" y="734465"/>
                  <a:pt x="4355548" y="826052"/>
                  <a:pt x="4320209" y="914400"/>
                </a:cubicBezTo>
                <a:cubicBezTo>
                  <a:pt x="4333461" y="967409"/>
                  <a:pt x="4391067" y="1028501"/>
                  <a:pt x="4359965" y="1073426"/>
                </a:cubicBezTo>
                <a:cubicBezTo>
                  <a:pt x="4258481" y="1220014"/>
                  <a:pt x="3962400" y="1431235"/>
                  <a:pt x="3962400" y="1431235"/>
                </a:cubicBezTo>
                <a:cubicBezTo>
                  <a:pt x="3935489" y="1565792"/>
                  <a:pt x="3914414" y="1567986"/>
                  <a:pt x="4200939" y="1431235"/>
                </a:cubicBezTo>
                <a:cubicBezTo>
                  <a:pt x="4481284" y="1297434"/>
                  <a:pt x="4466470" y="1301418"/>
                  <a:pt x="4585252" y="1152939"/>
                </a:cubicBezTo>
                <a:cubicBezTo>
                  <a:pt x="4545496" y="1148522"/>
                  <a:pt x="4502302" y="1122924"/>
                  <a:pt x="4465983" y="1139687"/>
                </a:cubicBezTo>
                <a:cubicBezTo>
                  <a:pt x="4320276" y="1206936"/>
                  <a:pt x="4212772" y="1342682"/>
                  <a:pt x="4108174" y="1457739"/>
                </a:cubicBezTo>
                <a:cubicBezTo>
                  <a:pt x="4170018" y="1470991"/>
                  <a:pt x="4233637" y="1517299"/>
                  <a:pt x="4293705" y="1497496"/>
                </a:cubicBezTo>
                <a:cubicBezTo>
                  <a:pt x="4645159" y="1381632"/>
                  <a:pt x="5663643" y="938602"/>
                  <a:pt x="5314122" y="1060174"/>
                </a:cubicBezTo>
                <a:lnTo>
                  <a:pt x="5009322" y="1166191"/>
                </a:lnTo>
                <a:cubicBezTo>
                  <a:pt x="4914907" y="1271097"/>
                  <a:pt x="4718432" y="1396086"/>
                  <a:pt x="4744278" y="1577009"/>
                </a:cubicBezTo>
                <a:cubicBezTo>
                  <a:pt x="4747402" y="1598874"/>
                  <a:pt x="4779617" y="1603513"/>
                  <a:pt x="4797287" y="1616765"/>
                </a:cubicBezTo>
                <a:cubicBezTo>
                  <a:pt x="5095184" y="1536562"/>
                  <a:pt x="5275676" y="1507739"/>
                  <a:pt x="5552661" y="1338470"/>
                </a:cubicBezTo>
                <a:cubicBezTo>
                  <a:pt x="5588220" y="1316739"/>
                  <a:pt x="5596835" y="1267791"/>
                  <a:pt x="5618922" y="1232452"/>
                </a:cubicBezTo>
                <a:cubicBezTo>
                  <a:pt x="5481983" y="1219200"/>
                  <a:pt x="5343348" y="1167451"/>
                  <a:pt x="5208105" y="1192696"/>
                </a:cubicBezTo>
                <a:cubicBezTo>
                  <a:pt x="5003275" y="1230931"/>
                  <a:pt x="4809247" y="1320650"/>
                  <a:pt x="4625009" y="1417983"/>
                </a:cubicBezTo>
                <a:cubicBezTo>
                  <a:pt x="4569497" y="1447310"/>
                  <a:pt x="4461345" y="1519363"/>
                  <a:pt x="4505739" y="1563757"/>
                </a:cubicBezTo>
                <a:cubicBezTo>
                  <a:pt x="4557254" y="1615272"/>
                  <a:pt x="4647096" y="1528418"/>
                  <a:pt x="4717774" y="1510748"/>
                </a:cubicBezTo>
                <a:cubicBezTo>
                  <a:pt x="4810539" y="1435652"/>
                  <a:pt x="4915262" y="1373295"/>
                  <a:pt x="4996070" y="1285461"/>
                </a:cubicBezTo>
                <a:cubicBezTo>
                  <a:pt x="5020733" y="1258654"/>
                  <a:pt x="5033041" y="1214334"/>
                  <a:pt x="5022574" y="1179444"/>
                </a:cubicBezTo>
                <a:cubicBezTo>
                  <a:pt x="5015738" y="1156659"/>
                  <a:pt x="4978400" y="1161774"/>
                  <a:pt x="4956313" y="1152939"/>
                </a:cubicBezTo>
                <a:cubicBezTo>
                  <a:pt x="4854713" y="1166191"/>
                  <a:pt x="4751113" y="1168654"/>
                  <a:pt x="4651513" y="1192696"/>
                </a:cubicBezTo>
                <a:cubicBezTo>
                  <a:pt x="4620548" y="1200170"/>
                  <a:pt x="4540161" y="1244730"/>
                  <a:pt x="4572000" y="1245705"/>
                </a:cubicBezTo>
                <a:cubicBezTo>
                  <a:pt x="5031215" y="1259762"/>
                  <a:pt x="5490817" y="1236870"/>
                  <a:pt x="5950226" y="1232452"/>
                </a:cubicBezTo>
                <a:cubicBezTo>
                  <a:pt x="6109252" y="1241287"/>
                  <a:pt x="6268503" y="1246741"/>
                  <a:pt x="6427305" y="1258957"/>
                </a:cubicBezTo>
                <a:cubicBezTo>
                  <a:pt x="6441233" y="1260028"/>
                  <a:pt x="6478307" y="1263923"/>
                  <a:pt x="6467061" y="1272209"/>
                </a:cubicBezTo>
                <a:cubicBezTo>
                  <a:pt x="6376185" y="1339170"/>
                  <a:pt x="6282602" y="1408791"/>
                  <a:pt x="6175513" y="1444487"/>
                </a:cubicBezTo>
                <a:cubicBezTo>
                  <a:pt x="4148947" y="2120009"/>
                  <a:pt x="5048556" y="1612652"/>
                  <a:pt x="4359965" y="2014331"/>
                </a:cubicBezTo>
                <a:cubicBezTo>
                  <a:pt x="4430643" y="2032000"/>
                  <a:pt x="4499288" y="2071884"/>
                  <a:pt x="4572000" y="2067339"/>
                </a:cubicBezTo>
                <a:cubicBezTo>
                  <a:pt x="4716417" y="2058313"/>
                  <a:pt x="4853849" y="2001240"/>
                  <a:pt x="4996070" y="1974574"/>
                </a:cubicBezTo>
                <a:cubicBezTo>
                  <a:pt x="5136691" y="1948208"/>
                  <a:pt x="5278783" y="1930400"/>
                  <a:pt x="5420139" y="1908313"/>
                </a:cubicBezTo>
                <a:cubicBezTo>
                  <a:pt x="5398052" y="1903896"/>
                  <a:pt x="5376374" y="1893936"/>
                  <a:pt x="5353878" y="1895061"/>
                </a:cubicBezTo>
                <a:cubicBezTo>
                  <a:pt x="4427181" y="1941396"/>
                  <a:pt x="4763419" y="1901934"/>
                  <a:pt x="3829878" y="2213113"/>
                </a:cubicBezTo>
                <a:cubicBezTo>
                  <a:pt x="3776869" y="2252870"/>
                  <a:pt x="3704943" y="2275565"/>
                  <a:pt x="3670852" y="2332383"/>
                </a:cubicBezTo>
                <a:cubicBezTo>
                  <a:pt x="3657028" y="2355424"/>
                  <a:pt x="3725345" y="2355431"/>
                  <a:pt x="3750365" y="2345635"/>
                </a:cubicBezTo>
                <a:cubicBezTo>
                  <a:pt x="4563871" y="2027119"/>
                  <a:pt x="5367922" y="1684951"/>
                  <a:pt x="6175513" y="1351722"/>
                </a:cubicBezTo>
                <a:cubicBezTo>
                  <a:pt x="6277925" y="1309465"/>
                  <a:pt x="6480313" y="1219200"/>
                  <a:pt x="6480313" y="1219200"/>
                </a:cubicBezTo>
                <a:cubicBezTo>
                  <a:pt x="6500240" y="1318839"/>
                  <a:pt x="6511405" y="1327390"/>
                  <a:pt x="6453809" y="1457739"/>
                </a:cubicBezTo>
                <a:cubicBezTo>
                  <a:pt x="6304108" y="1796536"/>
                  <a:pt x="6071567" y="2127698"/>
                  <a:pt x="5844209" y="2411896"/>
                </a:cubicBezTo>
                <a:cubicBezTo>
                  <a:pt x="5668204" y="2631902"/>
                  <a:pt x="5469772" y="2833058"/>
                  <a:pt x="5287618" y="3048000"/>
                </a:cubicBezTo>
                <a:cubicBezTo>
                  <a:pt x="5248773" y="3093837"/>
                  <a:pt x="5122505" y="3204628"/>
                  <a:pt x="5181600" y="3193774"/>
                </a:cubicBezTo>
                <a:cubicBezTo>
                  <a:pt x="5680819" y="3102081"/>
                  <a:pt x="6871416" y="2490040"/>
                  <a:pt x="7169426" y="2332383"/>
                </a:cubicBezTo>
                <a:cubicBezTo>
                  <a:pt x="7451346" y="2183238"/>
                  <a:pt x="7700993" y="1974655"/>
                  <a:pt x="7991061" y="1842052"/>
                </a:cubicBezTo>
                <a:cubicBezTo>
                  <a:pt x="8128481" y="1779231"/>
                  <a:pt x="7752814" y="2027959"/>
                  <a:pt x="7633252" y="2120348"/>
                </a:cubicBezTo>
                <a:cubicBezTo>
                  <a:pt x="6615562" y="2906745"/>
                  <a:pt x="7051644" y="2480620"/>
                  <a:pt x="6321287" y="3326296"/>
                </a:cubicBezTo>
                <a:cubicBezTo>
                  <a:pt x="6298269" y="3487421"/>
                  <a:pt x="6274682" y="3462248"/>
                  <a:pt x="6533322" y="3326296"/>
                </a:cubicBezTo>
                <a:cubicBezTo>
                  <a:pt x="7549773" y="2792008"/>
                  <a:pt x="7247194" y="2954239"/>
                  <a:pt x="8203096" y="2160105"/>
                </a:cubicBezTo>
                <a:cubicBezTo>
                  <a:pt x="8278192" y="1996661"/>
                  <a:pt x="8389736" y="1845443"/>
                  <a:pt x="8428383" y="1669774"/>
                </a:cubicBezTo>
                <a:cubicBezTo>
                  <a:pt x="8441972" y="1608004"/>
                  <a:pt x="8409982" y="1513792"/>
                  <a:pt x="8348870" y="1497496"/>
                </a:cubicBezTo>
                <a:cubicBezTo>
                  <a:pt x="8118030" y="1435939"/>
                  <a:pt x="7871791" y="1470991"/>
                  <a:pt x="7633252" y="1457739"/>
                </a:cubicBezTo>
                <a:cubicBezTo>
                  <a:pt x="6856153" y="1583078"/>
                  <a:pt x="6591138" y="1535567"/>
                  <a:pt x="5910470" y="2067339"/>
                </a:cubicBezTo>
                <a:cubicBezTo>
                  <a:pt x="5743345" y="2197905"/>
                  <a:pt x="5663096" y="2411896"/>
                  <a:pt x="5539409" y="2584174"/>
                </a:cubicBezTo>
                <a:cubicBezTo>
                  <a:pt x="5585123" y="2858459"/>
                  <a:pt x="5547073" y="2790475"/>
                  <a:pt x="6149009" y="2438400"/>
                </a:cubicBezTo>
                <a:cubicBezTo>
                  <a:pt x="6438046" y="2269340"/>
                  <a:pt x="6687931" y="2040835"/>
                  <a:pt x="6957392" y="1842052"/>
                </a:cubicBezTo>
                <a:cubicBezTo>
                  <a:pt x="6988314" y="1789043"/>
                  <a:pt x="7110334" y="1695061"/>
                  <a:pt x="7050157" y="1683026"/>
                </a:cubicBezTo>
                <a:cubicBezTo>
                  <a:pt x="6697777" y="1612550"/>
                  <a:pt x="6282630" y="1911278"/>
                  <a:pt x="6016487" y="2054087"/>
                </a:cubicBezTo>
                <a:cubicBezTo>
                  <a:pt x="5819129" y="2325455"/>
                  <a:pt x="5699310" y="2457904"/>
                  <a:pt x="6467061" y="1802296"/>
                </a:cubicBezTo>
                <a:cubicBezTo>
                  <a:pt x="6687982" y="1613645"/>
                  <a:pt x="6882296" y="1395896"/>
                  <a:pt x="7089913" y="1192696"/>
                </a:cubicBezTo>
                <a:cubicBezTo>
                  <a:pt x="7151834" y="1048214"/>
                  <a:pt x="7379973" y="707383"/>
                  <a:pt x="6970644" y="993913"/>
                </a:cubicBezTo>
                <a:cubicBezTo>
                  <a:pt x="6539757" y="1295534"/>
                  <a:pt x="6538683" y="1391246"/>
                  <a:pt x="6281531" y="1815548"/>
                </a:cubicBezTo>
                <a:cubicBezTo>
                  <a:pt x="6255027" y="1903896"/>
                  <a:pt x="6110099" y="2072931"/>
                  <a:pt x="6202018" y="2080591"/>
                </a:cubicBezTo>
                <a:cubicBezTo>
                  <a:pt x="6317233" y="2090192"/>
                  <a:pt x="6365068" y="1916367"/>
                  <a:pt x="6440557" y="1828800"/>
                </a:cubicBezTo>
                <a:cubicBezTo>
                  <a:pt x="6475764" y="1787960"/>
                  <a:pt x="6576061" y="1663402"/>
                  <a:pt x="6533322" y="1696278"/>
                </a:cubicBezTo>
                <a:cubicBezTo>
                  <a:pt x="6310268" y="1867857"/>
                  <a:pt x="6091263" y="2179560"/>
                  <a:pt x="5963478" y="2411896"/>
                </a:cubicBezTo>
                <a:cubicBezTo>
                  <a:pt x="5904176" y="2519718"/>
                  <a:pt x="5875131" y="2641600"/>
                  <a:pt x="5830957" y="2756452"/>
                </a:cubicBezTo>
                <a:cubicBezTo>
                  <a:pt x="5915719" y="2989551"/>
                  <a:pt x="5867399" y="3001982"/>
                  <a:pt x="6281531" y="2875722"/>
                </a:cubicBezTo>
                <a:cubicBezTo>
                  <a:pt x="6759800" y="2729909"/>
                  <a:pt x="7264755" y="2419856"/>
                  <a:pt x="7646505" y="2107096"/>
                </a:cubicBezTo>
                <a:cubicBezTo>
                  <a:pt x="7803577" y="1978410"/>
                  <a:pt x="7936861" y="1822589"/>
                  <a:pt x="8070574" y="1669774"/>
                </a:cubicBezTo>
                <a:cubicBezTo>
                  <a:pt x="8286348" y="1423174"/>
                  <a:pt x="8256109" y="1449785"/>
                  <a:pt x="8136835" y="1497496"/>
                </a:cubicBezTo>
                <a:cubicBezTo>
                  <a:pt x="7244064" y="2425978"/>
                  <a:pt x="7890679" y="1707380"/>
                  <a:pt x="6506818" y="3896139"/>
                </a:cubicBezTo>
                <a:cubicBezTo>
                  <a:pt x="6526353" y="4052421"/>
                  <a:pt x="6498475" y="4086213"/>
                  <a:pt x="6718852" y="3869635"/>
                </a:cubicBezTo>
                <a:cubicBezTo>
                  <a:pt x="6919554" y="3672394"/>
                  <a:pt x="7116773" y="3469556"/>
                  <a:pt x="7288696" y="3246783"/>
                </a:cubicBezTo>
                <a:cubicBezTo>
                  <a:pt x="7431735" y="3061437"/>
                  <a:pt x="7543600" y="2853710"/>
                  <a:pt x="7659757" y="2650435"/>
                </a:cubicBezTo>
                <a:cubicBezTo>
                  <a:pt x="7685409" y="2605543"/>
                  <a:pt x="7742057" y="2462055"/>
                  <a:pt x="7712765" y="2504661"/>
                </a:cubicBezTo>
                <a:cubicBezTo>
                  <a:pt x="7587012" y="2687575"/>
                  <a:pt x="7468232" y="2876347"/>
                  <a:pt x="7368209" y="3074505"/>
                </a:cubicBezTo>
                <a:cubicBezTo>
                  <a:pt x="7233602" y="3341180"/>
                  <a:pt x="7129670" y="3622261"/>
                  <a:pt x="7010400" y="3896139"/>
                </a:cubicBezTo>
                <a:cubicBezTo>
                  <a:pt x="7001565" y="3962400"/>
                  <a:pt x="6967683" y="4030071"/>
                  <a:pt x="6983896" y="4094922"/>
                </a:cubicBezTo>
                <a:cubicBezTo>
                  <a:pt x="6990413" y="4120990"/>
                  <a:pt x="7040607" y="4122388"/>
                  <a:pt x="7063409" y="4108174"/>
                </a:cubicBezTo>
                <a:cubicBezTo>
                  <a:pt x="7386796" y="3906582"/>
                  <a:pt x="7712337" y="3703702"/>
                  <a:pt x="8004313" y="3458818"/>
                </a:cubicBezTo>
                <a:cubicBezTo>
                  <a:pt x="8262828" y="3241999"/>
                  <a:pt x="8490678" y="2989148"/>
                  <a:pt x="8706678" y="2729948"/>
                </a:cubicBezTo>
                <a:cubicBezTo>
                  <a:pt x="8845507" y="2563353"/>
                  <a:pt x="8954999" y="2373798"/>
                  <a:pt x="9064487" y="2186609"/>
                </a:cubicBezTo>
                <a:cubicBezTo>
                  <a:pt x="9092698" y="2138377"/>
                  <a:pt x="9146633" y="1979905"/>
                  <a:pt x="9117496" y="2027583"/>
                </a:cubicBezTo>
                <a:cubicBezTo>
                  <a:pt x="9040236" y="2154008"/>
                  <a:pt x="8990668" y="2295630"/>
                  <a:pt x="8918713" y="2425148"/>
                </a:cubicBezTo>
                <a:cubicBezTo>
                  <a:pt x="8769697" y="2693376"/>
                  <a:pt x="8599283" y="2949535"/>
                  <a:pt x="8454887" y="3220278"/>
                </a:cubicBezTo>
                <a:cubicBezTo>
                  <a:pt x="8210386" y="3678718"/>
                  <a:pt x="7986644" y="4147931"/>
                  <a:pt x="7752522" y="4611757"/>
                </a:cubicBezTo>
                <a:cubicBezTo>
                  <a:pt x="7708348" y="4788453"/>
                  <a:pt x="7639404" y="4960747"/>
                  <a:pt x="7620000" y="5141844"/>
                </a:cubicBezTo>
                <a:cubicBezTo>
                  <a:pt x="7613462" y="5202863"/>
                  <a:pt x="7677573" y="5033093"/>
                  <a:pt x="7712765" y="4982818"/>
                </a:cubicBezTo>
                <a:cubicBezTo>
                  <a:pt x="7925087" y="4679502"/>
                  <a:pt x="8173145" y="4400055"/>
                  <a:pt x="8362122" y="4081670"/>
                </a:cubicBezTo>
                <a:cubicBezTo>
                  <a:pt x="8580931" y="3713025"/>
                  <a:pt x="8760602" y="3321683"/>
                  <a:pt x="8931965" y="2928731"/>
                </a:cubicBezTo>
                <a:cubicBezTo>
                  <a:pt x="9017400" y="2732819"/>
                  <a:pt x="9067632" y="2523330"/>
                  <a:pt x="9130748" y="2319131"/>
                </a:cubicBezTo>
                <a:cubicBezTo>
                  <a:pt x="9142775" y="2280221"/>
                  <a:pt x="9197187" y="2207849"/>
                  <a:pt x="9157252" y="2199861"/>
                </a:cubicBezTo>
                <a:cubicBezTo>
                  <a:pt x="9111207" y="2190651"/>
                  <a:pt x="9091893" y="2267748"/>
                  <a:pt x="9064487" y="2305878"/>
                </a:cubicBezTo>
                <a:cubicBezTo>
                  <a:pt x="8888548" y="2550662"/>
                  <a:pt x="8705224" y="2791008"/>
                  <a:pt x="8547652" y="3048000"/>
                </a:cubicBezTo>
                <a:cubicBezTo>
                  <a:pt x="8333698" y="3396949"/>
                  <a:pt x="8143581" y="3760079"/>
                  <a:pt x="7951305" y="4121426"/>
                </a:cubicBezTo>
                <a:cubicBezTo>
                  <a:pt x="7887246" y="4241812"/>
                  <a:pt x="7852768" y="4377777"/>
                  <a:pt x="7779026" y="4492487"/>
                </a:cubicBezTo>
                <a:cubicBezTo>
                  <a:pt x="7744245" y="4546590"/>
                  <a:pt x="7805364" y="4365485"/>
                  <a:pt x="7832035" y="4306957"/>
                </a:cubicBezTo>
                <a:cubicBezTo>
                  <a:pt x="7964746" y="4015730"/>
                  <a:pt x="8124450" y="3737271"/>
                  <a:pt x="8256105" y="3445565"/>
                </a:cubicBezTo>
                <a:cubicBezTo>
                  <a:pt x="8349915" y="3237712"/>
                  <a:pt x="8423966" y="3021496"/>
                  <a:pt x="8507896" y="2809461"/>
                </a:cubicBezTo>
                <a:cubicBezTo>
                  <a:pt x="8512313" y="2743200"/>
                  <a:pt x="8550847" y="2670075"/>
                  <a:pt x="8521148" y="2610678"/>
                </a:cubicBezTo>
                <a:cubicBezTo>
                  <a:pt x="8505221" y="2578824"/>
                  <a:pt x="8440572" y="2599009"/>
                  <a:pt x="8415131" y="2623931"/>
                </a:cubicBezTo>
                <a:cubicBezTo>
                  <a:pt x="8218317" y="2816729"/>
                  <a:pt x="8041822" y="3029995"/>
                  <a:pt x="7871792" y="3246783"/>
                </a:cubicBezTo>
                <a:cubicBezTo>
                  <a:pt x="7687984" y="3481138"/>
                  <a:pt x="7527235" y="3732696"/>
                  <a:pt x="7354957" y="3975652"/>
                </a:cubicBezTo>
                <a:cubicBezTo>
                  <a:pt x="7310978" y="4116385"/>
                  <a:pt x="7139917" y="4520172"/>
                  <a:pt x="7566992" y="3975652"/>
                </a:cubicBezTo>
                <a:cubicBezTo>
                  <a:pt x="8027784" y="3388143"/>
                  <a:pt x="8557946" y="2834233"/>
                  <a:pt x="8878957" y="2160105"/>
                </a:cubicBezTo>
                <a:cubicBezTo>
                  <a:pt x="8923131" y="2067340"/>
                  <a:pt x="9068471" y="1796319"/>
                  <a:pt x="9011478" y="1881809"/>
                </a:cubicBezTo>
                <a:cubicBezTo>
                  <a:pt x="8984974" y="1921565"/>
                  <a:pt x="8954955" y="1959191"/>
                  <a:pt x="8931965" y="2001078"/>
                </a:cubicBezTo>
                <a:cubicBezTo>
                  <a:pt x="8632395" y="2546871"/>
                  <a:pt x="8333713" y="3093222"/>
                  <a:pt x="8044070" y="3644348"/>
                </a:cubicBezTo>
                <a:cubicBezTo>
                  <a:pt x="8015447" y="3698812"/>
                  <a:pt x="7922778" y="3844142"/>
                  <a:pt x="7977809" y="3816626"/>
                </a:cubicBezTo>
                <a:cubicBezTo>
                  <a:pt x="8070385" y="3770338"/>
                  <a:pt x="8118112" y="3663486"/>
                  <a:pt x="8176592" y="3578087"/>
                </a:cubicBezTo>
                <a:cubicBezTo>
                  <a:pt x="8517871" y="3079711"/>
                  <a:pt x="8847625" y="2580586"/>
                  <a:pt x="9117496" y="2040835"/>
                </a:cubicBezTo>
                <a:cubicBezTo>
                  <a:pt x="9061675" y="2319944"/>
                  <a:pt x="9090735" y="2195149"/>
                  <a:pt x="8852452" y="2743200"/>
                </a:cubicBezTo>
                <a:cubicBezTo>
                  <a:pt x="8722423" y="3042266"/>
                  <a:pt x="8575320" y="3333647"/>
                  <a:pt x="8441635" y="3631096"/>
                </a:cubicBezTo>
                <a:cubicBezTo>
                  <a:pt x="8398591" y="3726868"/>
                  <a:pt x="8255525" y="4003623"/>
                  <a:pt x="8322365" y="3922644"/>
                </a:cubicBezTo>
                <a:cubicBezTo>
                  <a:pt x="8616561" y="3566214"/>
                  <a:pt x="8877765" y="3182981"/>
                  <a:pt x="9130748" y="2796209"/>
                </a:cubicBezTo>
                <a:cubicBezTo>
                  <a:pt x="9337699" y="2479813"/>
                  <a:pt x="9700592" y="1815548"/>
                  <a:pt x="9700592" y="1815548"/>
                </a:cubicBezTo>
                <a:cubicBezTo>
                  <a:pt x="9519310" y="2540666"/>
                  <a:pt x="9678421" y="1943406"/>
                  <a:pt x="8945218" y="3578087"/>
                </a:cubicBezTo>
                <a:cubicBezTo>
                  <a:pt x="8915293" y="3644804"/>
                  <a:pt x="8824161" y="3844296"/>
                  <a:pt x="8852452" y="3776870"/>
                </a:cubicBezTo>
                <a:cubicBezTo>
                  <a:pt x="9117496" y="3145183"/>
                  <a:pt x="9420503" y="2528115"/>
                  <a:pt x="9647583" y="1881809"/>
                </a:cubicBezTo>
                <a:cubicBezTo>
                  <a:pt x="9705009" y="1718365"/>
                  <a:pt x="9763880" y="1555422"/>
                  <a:pt x="9819861" y="1391478"/>
                </a:cubicBezTo>
                <a:cubicBezTo>
                  <a:pt x="9825746" y="1374242"/>
                  <a:pt x="9848558" y="1328817"/>
                  <a:pt x="9833113" y="1338470"/>
                </a:cubicBezTo>
                <a:cubicBezTo>
                  <a:pt x="9785435" y="1368269"/>
                  <a:pt x="9749326" y="1414125"/>
                  <a:pt x="9713844" y="1457739"/>
                </a:cubicBezTo>
                <a:cubicBezTo>
                  <a:pt x="9537068" y="1675026"/>
                  <a:pt x="9361298" y="1893473"/>
                  <a:pt x="9197009" y="2120348"/>
                </a:cubicBezTo>
                <a:cubicBezTo>
                  <a:pt x="9082747" y="2278138"/>
                  <a:pt x="9073773" y="2610678"/>
                  <a:pt x="8878957" y="2610678"/>
                </a:cubicBezTo>
                <a:cubicBezTo>
                  <a:pt x="8695223" y="2610678"/>
                  <a:pt x="9052819" y="2286736"/>
                  <a:pt x="9130748" y="2120348"/>
                </a:cubicBezTo>
                <a:cubicBezTo>
                  <a:pt x="9198023" y="1976706"/>
                  <a:pt x="9363860" y="1643905"/>
                  <a:pt x="9409044" y="1417983"/>
                </a:cubicBezTo>
                <a:cubicBezTo>
                  <a:pt x="9414523" y="1390587"/>
                  <a:pt x="9395551" y="1472773"/>
                  <a:pt x="9382539" y="1497496"/>
                </a:cubicBezTo>
                <a:cubicBezTo>
                  <a:pt x="9262839" y="1724926"/>
                  <a:pt x="9130049" y="1945336"/>
                  <a:pt x="9011478" y="2173357"/>
                </a:cubicBezTo>
                <a:cubicBezTo>
                  <a:pt x="8957674" y="2276826"/>
                  <a:pt x="8802641" y="2589509"/>
                  <a:pt x="8865705" y="2491409"/>
                </a:cubicBezTo>
                <a:cubicBezTo>
                  <a:pt x="8968282" y="2331845"/>
                  <a:pt x="9046933" y="2157996"/>
                  <a:pt x="9130748" y="1987826"/>
                </a:cubicBezTo>
                <a:cubicBezTo>
                  <a:pt x="9192778" y="1861886"/>
                  <a:pt x="9390725" y="1493889"/>
                  <a:pt x="9303026" y="1603513"/>
                </a:cubicBezTo>
                <a:cubicBezTo>
                  <a:pt x="9275832" y="1637506"/>
                  <a:pt x="9065919" y="2018993"/>
                  <a:pt x="9037983" y="2186609"/>
                </a:cubicBezTo>
                <a:cubicBezTo>
                  <a:pt x="9034735" y="2206095"/>
                  <a:pt x="9054323" y="2150540"/>
                  <a:pt x="9064487" y="2133600"/>
                </a:cubicBezTo>
                <a:cubicBezTo>
                  <a:pt x="9107369" y="2062130"/>
                  <a:pt x="9113662" y="1921565"/>
                  <a:pt x="9197009" y="1921565"/>
                </a:cubicBezTo>
                <a:cubicBezTo>
                  <a:pt x="9271058" y="1921565"/>
                  <a:pt x="9156466" y="2064161"/>
                  <a:pt x="9130748" y="2133600"/>
                </a:cubicBezTo>
                <a:cubicBezTo>
                  <a:pt x="8967534" y="2574277"/>
                  <a:pt x="8913994" y="2605873"/>
                  <a:pt x="9197009" y="2239618"/>
                </a:cubicBezTo>
                <a:cubicBezTo>
                  <a:pt x="9206748" y="2227015"/>
                  <a:pt x="9214678" y="2213113"/>
                  <a:pt x="9223513" y="2199861"/>
                </a:cubicBezTo>
                <a:cubicBezTo>
                  <a:pt x="9148417" y="2522331"/>
                  <a:pt x="9052658" y="2840677"/>
                  <a:pt x="8998226" y="3167270"/>
                </a:cubicBezTo>
                <a:cubicBezTo>
                  <a:pt x="8989391" y="3220279"/>
                  <a:pt x="8941912" y="3281582"/>
                  <a:pt x="8971722" y="3326296"/>
                </a:cubicBezTo>
                <a:cubicBezTo>
                  <a:pt x="8992514" y="3357484"/>
                  <a:pt x="9032041" y="3278979"/>
                  <a:pt x="9051235" y="3246783"/>
                </a:cubicBezTo>
                <a:cubicBezTo>
                  <a:pt x="9459757" y="2561520"/>
                  <a:pt x="9304180" y="2780334"/>
                  <a:pt x="9594574" y="2120348"/>
                </a:cubicBezTo>
                <a:cubicBezTo>
                  <a:pt x="9616865" y="2069686"/>
                  <a:pt x="9694502" y="1923127"/>
                  <a:pt x="9674087" y="1974574"/>
                </a:cubicBezTo>
                <a:cubicBezTo>
                  <a:pt x="9543364" y="2303996"/>
                  <a:pt x="9400122" y="2628311"/>
                  <a:pt x="9263270" y="2955235"/>
                </a:cubicBezTo>
                <a:cubicBezTo>
                  <a:pt x="9241096" y="3008207"/>
                  <a:pt x="9197009" y="3114261"/>
                  <a:pt x="9197009" y="3114261"/>
                </a:cubicBezTo>
                <a:cubicBezTo>
                  <a:pt x="9288503" y="2428047"/>
                  <a:pt x="9151732" y="3308842"/>
                  <a:pt x="9766852" y="1709531"/>
                </a:cubicBezTo>
                <a:cubicBezTo>
                  <a:pt x="9852247" y="1487503"/>
                  <a:pt x="9952383" y="1258302"/>
                  <a:pt x="9952383" y="1020418"/>
                </a:cubicBezTo>
                <a:cubicBezTo>
                  <a:pt x="9952383" y="857993"/>
                  <a:pt x="9827909" y="1320478"/>
                  <a:pt x="9766852" y="1470991"/>
                </a:cubicBezTo>
                <a:cubicBezTo>
                  <a:pt x="9637960" y="1788725"/>
                  <a:pt x="9484812" y="2097874"/>
                  <a:pt x="9382539" y="2425148"/>
                </a:cubicBezTo>
                <a:cubicBezTo>
                  <a:pt x="9360452" y="2495826"/>
                  <a:pt x="9283162" y="2703414"/>
                  <a:pt x="9316278" y="2637183"/>
                </a:cubicBezTo>
                <a:cubicBezTo>
                  <a:pt x="9402139" y="2465461"/>
                  <a:pt x="9475192" y="2287250"/>
                  <a:pt x="9541565" y="2107096"/>
                </a:cubicBezTo>
                <a:cubicBezTo>
                  <a:pt x="9629940" y="1867221"/>
                  <a:pt x="9696770" y="1619898"/>
                  <a:pt x="9780105" y="1378226"/>
                </a:cubicBezTo>
                <a:cubicBezTo>
                  <a:pt x="9785297" y="1363169"/>
                  <a:pt x="9810064" y="1322922"/>
                  <a:pt x="9806609" y="1338470"/>
                </a:cubicBezTo>
                <a:cubicBezTo>
                  <a:pt x="9794488" y="1393015"/>
                  <a:pt x="9773852" y="1445419"/>
                  <a:pt x="9753600" y="1497496"/>
                </a:cubicBezTo>
                <a:cubicBezTo>
                  <a:pt x="9681056" y="1684039"/>
                  <a:pt x="9595631" y="1865595"/>
                  <a:pt x="9528313" y="2054087"/>
                </a:cubicBezTo>
                <a:cubicBezTo>
                  <a:pt x="9418842" y="2360606"/>
                  <a:pt x="9287344" y="2662578"/>
                  <a:pt x="9223513" y="2981739"/>
                </a:cubicBezTo>
                <a:cubicBezTo>
                  <a:pt x="9214678" y="3025913"/>
                  <a:pt x="9165155" y="3146115"/>
                  <a:pt x="9197009" y="3114261"/>
                </a:cubicBezTo>
                <a:cubicBezTo>
                  <a:pt x="9252885" y="3058385"/>
                  <a:pt x="9264343" y="2971131"/>
                  <a:pt x="9303026" y="2902226"/>
                </a:cubicBezTo>
                <a:cubicBezTo>
                  <a:pt x="9405760" y="2719231"/>
                  <a:pt x="9621078" y="2358887"/>
                  <a:pt x="9621078" y="2358887"/>
                </a:cubicBezTo>
                <a:cubicBezTo>
                  <a:pt x="9610355" y="3034445"/>
                  <a:pt x="9640127" y="3363071"/>
                  <a:pt x="9488557" y="4028661"/>
                </a:cubicBezTo>
                <a:cubicBezTo>
                  <a:pt x="9401269" y="4411970"/>
                  <a:pt x="9383345" y="4419797"/>
                  <a:pt x="9236765" y="4625009"/>
                </a:cubicBezTo>
                <a:cubicBezTo>
                  <a:pt x="9324914" y="4360562"/>
                  <a:pt x="9349764" y="4160131"/>
                  <a:pt x="9554818" y="3962400"/>
                </a:cubicBezTo>
                <a:cubicBezTo>
                  <a:pt x="9604590" y="3914405"/>
                  <a:pt x="9678505" y="3900557"/>
                  <a:pt x="9740348" y="3869635"/>
                </a:cubicBezTo>
                <a:cubicBezTo>
                  <a:pt x="9780105" y="3882887"/>
                  <a:pt x="9855448" y="3867692"/>
                  <a:pt x="9859618" y="3909391"/>
                </a:cubicBezTo>
                <a:cubicBezTo>
                  <a:pt x="9871872" y="4031928"/>
                  <a:pt x="9700006" y="4254439"/>
                  <a:pt x="9581322" y="4280452"/>
                </a:cubicBezTo>
                <a:cubicBezTo>
                  <a:pt x="9325827" y="4336451"/>
                  <a:pt x="9060070" y="4324626"/>
                  <a:pt x="8799444" y="4346713"/>
                </a:cubicBezTo>
                <a:cubicBezTo>
                  <a:pt x="7883965" y="4162251"/>
                  <a:pt x="6953098" y="4026961"/>
                  <a:pt x="6069496" y="3710609"/>
                </a:cubicBezTo>
                <a:cubicBezTo>
                  <a:pt x="6019416" y="3692679"/>
                  <a:pt x="5989983" y="3639930"/>
                  <a:pt x="5950226" y="3604591"/>
                </a:cubicBezTo>
                <a:cubicBezTo>
                  <a:pt x="6016487" y="3516243"/>
                  <a:pt x="6061085" y="3406370"/>
                  <a:pt x="6149009" y="3339548"/>
                </a:cubicBezTo>
                <a:cubicBezTo>
                  <a:pt x="6638406" y="2967607"/>
                  <a:pt x="7032789" y="3059013"/>
                  <a:pt x="7673009" y="2994991"/>
                </a:cubicBezTo>
                <a:cubicBezTo>
                  <a:pt x="7987952" y="3072346"/>
                  <a:pt x="8524250" y="3076782"/>
                  <a:pt x="8719931" y="3445565"/>
                </a:cubicBezTo>
                <a:cubicBezTo>
                  <a:pt x="8780544" y="3559797"/>
                  <a:pt x="8755270" y="3701774"/>
                  <a:pt x="8772939" y="3829878"/>
                </a:cubicBezTo>
                <a:cubicBezTo>
                  <a:pt x="8759313" y="4184154"/>
                  <a:pt x="8817038" y="4245320"/>
                  <a:pt x="8521148" y="4532244"/>
                </a:cubicBezTo>
                <a:cubicBezTo>
                  <a:pt x="8471006" y="4580866"/>
                  <a:pt x="8388626" y="4576418"/>
                  <a:pt x="8322365" y="4598505"/>
                </a:cubicBezTo>
                <a:cubicBezTo>
                  <a:pt x="7950780" y="4350781"/>
                  <a:pt x="7819347" y="4329515"/>
                  <a:pt x="7606748" y="3896139"/>
                </a:cubicBezTo>
                <a:cubicBezTo>
                  <a:pt x="7567643" y="3816426"/>
                  <a:pt x="7589079" y="3719444"/>
                  <a:pt x="7580244" y="3631096"/>
                </a:cubicBezTo>
                <a:cubicBezTo>
                  <a:pt x="7686261" y="3472070"/>
                  <a:pt x="7750021" y="3274615"/>
                  <a:pt x="7898296" y="3154018"/>
                </a:cubicBezTo>
                <a:cubicBezTo>
                  <a:pt x="8092942" y="2995705"/>
                  <a:pt x="8336502" y="2903150"/>
                  <a:pt x="8574157" y="2822713"/>
                </a:cubicBezTo>
                <a:cubicBezTo>
                  <a:pt x="9227427" y="2601606"/>
                  <a:pt x="9484218" y="2587511"/>
                  <a:pt x="10058400" y="2517913"/>
                </a:cubicBezTo>
                <a:cubicBezTo>
                  <a:pt x="10200313" y="2482435"/>
                  <a:pt x="10221842" y="2458672"/>
                  <a:pt x="10124661" y="2835965"/>
                </a:cubicBezTo>
                <a:cubicBezTo>
                  <a:pt x="9990497" y="3356836"/>
                  <a:pt x="9821594" y="3452159"/>
                  <a:pt x="9475305" y="3843131"/>
                </a:cubicBezTo>
                <a:cubicBezTo>
                  <a:pt x="9378122" y="3825461"/>
                  <a:pt x="9271307" y="3835857"/>
                  <a:pt x="9183757" y="3790122"/>
                </a:cubicBezTo>
                <a:cubicBezTo>
                  <a:pt x="8647962" y="3510229"/>
                  <a:pt x="8690644" y="3528422"/>
                  <a:pt x="8468139" y="3207026"/>
                </a:cubicBezTo>
                <a:cubicBezTo>
                  <a:pt x="8503478" y="3065670"/>
                  <a:pt x="8498438" y="2907444"/>
                  <a:pt x="8574157" y="2782957"/>
                </a:cubicBezTo>
                <a:cubicBezTo>
                  <a:pt x="9124964" y="1877393"/>
                  <a:pt x="8950064" y="2099851"/>
                  <a:pt x="9369287" y="1855305"/>
                </a:cubicBezTo>
                <a:cubicBezTo>
                  <a:pt x="9383045" y="1847280"/>
                  <a:pt x="9395792" y="1837635"/>
                  <a:pt x="9409044" y="1828800"/>
                </a:cubicBezTo>
                <a:cubicBezTo>
                  <a:pt x="9404627" y="1859722"/>
                  <a:pt x="9409269" y="1893386"/>
                  <a:pt x="9395792" y="1921565"/>
                </a:cubicBezTo>
                <a:cubicBezTo>
                  <a:pt x="9359831" y="1996755"/>
                  <a:pt x="9202843" y="2191005"/>
                  <a:pt x="9263270" y="2133600"/>
                </a:cubicBezTo>
                <a:cubicBezTo>
                  <a:pt x="9410903" y="1993349"/>
                  <a:pt x="9528018" y="1824129"/>
                  <a:pt x="9660835" y="1669774"/>
                </a:cubicBezTo>
                <a:cubicBezTo>
                  <a:pt x="9691463" y="1634180"/>
                  <a:pt x="9753600" y="1563757"/>
                  <a:pt x="9753600" y="1563757"/>
                </a:cubicBezTo>
                <a:cubicBezTo>
                  <a:pt x="9735931" y="1656522"/>
                  <a:pt x="9737473" y="1755119"/>
                  <a:pt x="9700592" y="1842052"/>
                </a:cubicBezTo>
                <a:cubicBezTo>
                  <a:pt x="9539700" y="2221298"/>
                  <a:pt x="9458393" y="2350208"/>
                  <a:pt x="9250018" y="2610678"/>
                </a:cubicBezTo>
                <a:cubicBezTo>
                  <a:pt x="9240069" y="2623115"/>
                  <a:pt x="9268256" y="2584536"/>
                  <a:pt x="9276522" y="2570922"/>
                </a:cubicBezTo>
                <a:cubicBezTo>
                  <a:pt x="9343360" y="2460836"/>
                  <a:pt x="9412538" y="2352075"/>
                  <a:pt x="9475305" y="2239618"/>
                </a:cubicBezTo>
                <a:cubicBezTo>
                  <a:pt x="9518631" y="2161992"/>
                  <a:pt x="9573013" y="1914834"/>
                  <a:pt x="9594574" y="2001078"/>
                </a:cubicBezTo>
                <a:cubicBezTo>
                  <a:pt x="9619654" y="2101399"/>
                  <a:pt x="9394552" y="2335711"/>
                  <a:pt x="9488557" y="2292626"/>
                </a:cubicBezTo>
                <a:cubicBezTo>
                  <a:pt x="9673148" y="2208022"/>
                  <a:pt x="9756635" y="1985298"/>
                  <a:pt x="9912626" y="1855305"/>
                </a:cubicBezTo>
                <a:lnTo>
                  <a:pt x="9992139" y="1789044"/>
                </a:lnTo>
                <a:cubicBezTo>
                  <a:pt x="10040730" y="1802296"/>
                  <a:pt x="10090132" y="1812873"/>
                  <a:pt x="10137913" y="1828800"/>
                </a:cubicBezTo>
                <a:cubicBezTo>
                  <a:pt x="10357665" y="1902051"/>
                  <a:pt x="10116686" y="2122277"/>
                  <a:pt x="9939131" y="2319131"/>
                </a:cubicBezTo>
                <a:cubicBezTo>
                  <a:pt x="9709584" y="2573629"/>
                  <a:pt x="9561570" y="2532024"/>
                  <a:pt x="9276522" y="2544418"/>
                </a:cubicBezTo>
                <a:cubicBezTo>
                  <a:pt x="7651028" y="2037769"/>
                  <a:pt x="8826787" y="2464248"/>
                  <a:pt x="7620000" y="1908313"/>
                </a:cubicBezTo>
                <a:cubicBezTo>
                  <a:pt x="7441923" y="1826278"/>
                  <a:pt x="7260013" y="1752477"/>
                  <a:pt x="7076661" y="1683026"/>
                </a:cubicBezTo>
                <a:cubicBezTo>
                  <a:pt x="6968228" y="1641953"/>
                  <a:pt x="6745357" y="1577009"/>
                  <a:pt x="6745357" y="1577009"/>
                </a:cubicBezTo>
                <a:cubicBezTo>
                  <a:pt x="6793948" y="1524000"/>
                  <a:pt x="6826372" y="1449246"/>
                  <a:pt x="6891131" y="1417983"/>
                </a:cubicBezTo>
                <a:cubicBezTo>
                  <a:pt x="7436704" y="1154603"/>
                  <a:pt x="7684322" y="1188625"/>
                  <a:pt x="8295861" y="1126435"/>
                </a:cubicBezTo>
                <a:cubicBezTo>
                  <a:pt x="8419548" y="1139687"/>
                  <a:pt x="8576736" y="1080514"/>
                  <a:pt x="8666922" y="1166191"/>
                </a:cubicBezTo>
                <a:cubicBezTo>
                  <a:pt x="8724212" y="1220616"/>
                  <a:pt x="8625462" y="1332656"/>
                  <a:pt x="8560905" y="1378226"/>
                </a:cubicBezTo>
                <a:cubicBezTo>
                  <a:pt x="8389759" y="1499035"/>
                  <a:pt x="8194423" y="1592976"/>
                  <a:pt x="7991061" y="1643270"/>
                </a:cubicBezTo>
                <a:cubicBezTo>
                  <a:pt x="6452238" y="2023839"/>
                  <a:pt x="5791352" y="2011593"/>
                  <a:pt x="4227444" y="2133600"/>
                </a:cubicBezTo>
                <a:cubicBezTo>
                  <a:pt x="4055166" y="2164522"/>
                  <a:pt x="3884508" y="2206491"/>
                  <a:pt x="3710609" y="2226365"/>
                </a:cubicBezTo>
                <a:cubicBezTo>
                  <a:pt x="3688665" y="2228873"/>
                  <a:pt x="3743789" y="2196337"/>
                  <a:pt x="3763618" y="2186609"/>
                </a:cubicBezTo>
                <a:cubicBezTo>
                  <a:pt x="3978289" y="2081299"/>
                  <a:pt x="4183704" y="1949700"/>
                  <a:pt x="4412974" y="1881809"/>
                </a:cubicBezTo>
                <a:cubicBezTo>
                  <a:pt x="6307004" y="1320955"/>
                  <a:pt x="6324451" y="1394860"/>
                  <a:pt x="8110331" y="1219200"/>
                </a:cubicBezTo>
                <a:cubicBezTo>
                  <a:pt x="8422441" y="1318508"/>
                  <a:pt x="8809554" y="1337535"/>
                  <a:pt x="8083826" y="1842052"/>
                </a:cubicBezTo>
                <a:cubicBezTo>
                  <a:pt x="7408483" y="2311542"/>
                  <a:pt x="6608090" y="2578514"/>
                  <a:pt x="5923722" y="3034748"/>
                </a:cubicBezTo>
                <a:cubicBezTo>
                  <a:pt x="5868810" y="3071355"/>
                  <a:pt x="5868513" y="3065115"/>
                  <a:pt x="5936974" y="3048000"/>
                </a:cubicBezTo>
                <a:cubicBezTo>
                  <a:pt x="6206435" y="2906644"/>
                  <a:pt x="6478930" y="2770925"/>
                  <a:pt x="6745357" y="2623931"/>
                </a:cubicBezTo>
                <a:cubicBezTo>
                  <a:pt x="6991470" y="2488145"/>
                  <a:pt x="7241362" y="2357290"/>
                  <a:pt x="7474226" y="2199861"/>
                </a:cubicBezTo>
                <a:cubicBezTo>
                  <a:pt x="7557032" y="2143879"/>
                  <a:pt x="7785931" y="1995364"/>
                  <a:pt x="7686261" y="1987826"/>
                </a:cubicBezTo>
                <a:cubicBezTo>
                  <a:pt x="7090813" y="1942792"/>
                  <a:pt x="6493566" y="2049669"/>
                  <a:pt x="5897218" y="2080591"/>
                </a:cubicBezTo>
                <a:lnTo>
                  <a:pt x="4505739" y="2491409"/>
                </a:lnTo>
                <a:cubicBezTo>
                  <a:pt x="4424226" y="2516592"/>
                  <a:pt x="4235515" y="2663386"/>
                  <a:pt x="4267200" y="2584174"/>
                </a:cubicBezTo>
                <a:cubicBezTo>
                  <a:pt x="4328695" y="2430438"/>
                  <a:pt x="4470860" y="2313338"/>
                  <a:pt x="4611757" y="2226365"/>
                </a:cubicBezTo>
                <a:cubicBezTo>
                  <a:pt x="5222191" y="1849553"/>
                  <a:pt x="5477980" y="1908484"/>
                  <a:pt x="6175513" y="1842052"/>
                </a:cubicBezTo>
                <a:cubicBezTo>
                  <a:pt x="6369878" y="1850887"/>
                  <a:pt x="6737123" y="2061933"/>
                  <a:pt x="6758609" y="1868557"/>
                </a:cubicBezTo>
                <a:cubicBezTo>
                  <a:pt x="6780261" y="1673691"/>
                  <a:pt x="6382647" y="1751959"/>
                  <a:pt x="6188765" y="1722783"/>
                </a:cubicBezTo>
                <a:cubicBezTo>
                  <a:pt x="4224240" y="1427150"/>
                  <a:pt x="4411747" y="1470096"/>
                  <a:pt x="2796209" y="1417983"/>
                </a:cubicBezTo>
                <a:cubicBezTo>
                  <a:pt x="2646018" y="1440070"/>
                  <a:pt x="2493713" y="1450807"/>
                  <a:pt x="2345635" y="1484244"/>
                </a:cubicBezTo>
                <a:cubicBezTo>
                  <a:pt x="2330099" y="1487752"/>
                  <a:pt x="2369573" y="1512599"/>
                  <a:pt x="2385392" y="1510748"/>
                </a:cubicBezTo>
                <a:cubicBezTo>
                  <a:pt x="2788703" y="1463552"/>
                  <a:pt x="3190313" y="1402232"/>
                  <a:pt x="3591339" y="1338470"/>
                </a:cubicBezTo>
                <a:cubicBezTo>
                  <a:pt x="4246150" y="1234358"/>
                  <a:pt x="4901815" y="1133718"/>
                  <a:pt x="5552661" y="1007165"/>
                </a:cubicBezTo>
                <a:cubicBezTo>
                  <a:pt x="5698036" y="978898"/>
                  <a:pt x="6106952" y="804107"/>
                  <a:pt x="5976731" y="874644"/>
                </a:cubicBezTo>
                <a:cubicBezTo>
                  <a:pt x="4426470" y="1714373"/>
                  <a:pt x="6038255" y="542592"/>
                  <a:pt x="4532244" y="1736035"/>
                </a:cubicBezTo>
                <a:cubicBezTo>
                  <a:pt x="4496905" y="1819965"/>
                  <a:pt x="4392405" y="1903273"/>
                  <a:pt x="4426226" y="1987826"/>
                </a:cubicBezTo>
                <a:cubicBezTo>
                  <a:pt x="4452526" y="2053577"/>
                  <a:pt x="4570594" y="2021963"/>
                  <a:pt x="4638261" y="2001078"/>
                </a:cubicBezTo>
                <a:cubicBezTo>
                  <a:pt x="4698768" y="1982403"/>
                  <a:pt x="5709797" y="1584958"/>
                  <a:pt x="5936974" y="1457739"/>
                </a:cubicBezTo>
                <a:cubicBezTo>
                  <a:pt x="5968047" y="1440338"/>
                  <a:pt x="5866296" y="1466574"/>
                  <a:pt x="5830957" y="1470991"/>
                </a:cubicBezTo>
                <a:cubicBezTo>
                  <a:pt x="5239060" y="1842647"/>
                  <a:pt x="5149027" y="1822741"/>
                  <a:pt x="4717774" y="2451652"/>
                </a:cubicBezTo>
                <a:cubicBezTo>
                  <a:pt x="4657714" y="2539239"/>
                  <a:pt x="4655931" y="2654852"/>
                  <a:pt x="4625009" y="2756452"/>
                </a:cubicBezTo>
                <a:cubicBezTo>
                  <a:pt x="4679607" y="3029448"/>
                  <a:pt x="4636540" y="2928169"/>
                  <a:pt x="5300870" y="2769705"/>
                </a:cubicBezTo>
                <a:cubicBezTo>
                  <a:pt x="6026772" y="2596554"/>
                  <a:pt x="6910850" y="2323258"/>
                  <a:pt x="7699513" y="2080591"/>
                </a:cubicBezTo>
                <a:cubicBezTo>
                  <a:pt x="7633252" y="2248452"/>
                  <a:pt x="7556346" y="2412492"/>
                  <a:pt x="7500731" y="2584174"/>
                </a:cubicBezTo>
                <a:cubicBezTo>
                  <a:pt x="7400074" y="2894899"/>
                  <a:pt x="7393962" y="3027255"/>
                  <a:pt x="7354957" y="3326296"/>
                </a:cubicBezTo>
                <a:cubicBezTo>
                  <a:pt x="7665155" y="3365070"/>
                  <a:pt x="7499714" y="3362923"/>
                  <a:pt x="8057322" y="3074505"/>
                </a:cubicBezTo>
                <a:cubicBezTo>
                  <a:pt x="8121674" y="3041220"/>
                  <a:pt x="8301666" y="2934528"/>
                  <a:pt x="8229600" y="2941983"/>
                </a:cubicBezTo>
                <a:cubicBezTo>
                  <a:pt x="7909807" y="2975065"/>
                  <a:pt x="7598078" y="3066584"/>
                  <a:pt x="7288696" y="3154018"/>
                </a:cubicBezTo>
                <a:cubicBezTo>
                  <a:pt x="6805372" y="3290610"/>
                  <a:pt x="6494797" y="3421219"/>
                  <a:pt x="6069496" y="3591339"/>
                </a:cubicBezTo>
                <a:cubicBezTo>
                  <a:pt x="6051826" y="3613426"/>
                  <a:pt x="6030031" y="3632769"/>
                  <a:pt x="6016487" y="3657600"/>
                </a:cubicBezTo>
                <a:cubicBezTo>
                  <a:pt x="6003109" y="3682127"/>
                  <a:pt x="5964506" y="3725648"/>
                  <a:pt x="5989983" y="3737113"/>
                </a:cubicBezTo>
                <a:cubicBezTo>
                  <a:pt x="6440013" y="3939626"/>
                  <a:pt x="6797568" y="3914067"/>
                  <a:pt x="7288696" y="3949148"/>
                </a:cubicBezTo>
                <a:cubicBezTo>
                  <a:pt x="7421218" y="3922644"/>
                  <a:pt x="7574215" y="3945201"/>
                  <a:pt x="7686261" y="3869635"/>
                </a:cubicBezTo>
                <a:cubicBezTo>
                  <a:pt x="7887168" y="3734140"/>
                  <a:pt x="7876930" y="3399316"/>
                  <a:pt x="7898296" y="3207026"/>
                </a:cubicBezTo>
                <a:cubicBezTo>
                  <a:pt x="7761357" y="3158435"/>
                  <a:pt x="7632673" y="3055613"/>
                  <a:pt x="7487478" y="3061252"/>
                </a:cubicBezTo>
                <a:cubicBezTo>
                  <a:pt x="6823529" y="3087037"/>
                  <a:pt x="6349181" y="3294313"/>
                  <a:pt x="5817705" y="3657600"/>
                </a:cubicBezTo>
                <a:cubicBezTo>
                  <a:pt x="5691322" y="3743988"/>
                  <a:pt x="5596835" y="3869635"/>
                  <a:pt x="5486400" y="3975652"/>
                </a:cubicBezTo>
                <a:cubicBezTo>
                  <a:pt x="5438046" y="4169071"/>
                  <a:pt x="5523965" y="3757968"/>
                  <a:pt x="5658678" y="3988905"/>
                </a:cubicBezTo>
                <a:cubicBezTo>
                  <a:pt x="5695521" y="4052065"/>
                  <a:pt x="5595068" y="4120630"/>
                  <a:pt x="5565913" y="4187687"/>
                </a:cubicBezTo>
                <a:cubicBezTo>
                  <a:pt x="5550864" y="4222299"/>
                  <a:pt x="5488443" y="4295156"/>
                  <a:pt x="5526157" y="4293705"/>
                </a:cubicBezTo>
                <a:cubicBezTo>
                  <a:pt x="5660190" y="4288550"/>
                  <a:pt x="5785005" y="4221867"/>
                  <a:pt x="5910470" y="4174435"/>
                </a:cubicBezTo>
                <a:cubicBezTo>
                  <a:pt x="6147582" y="4084795"/>
                  <a:pt x="6378713" y="3980070"/>
                  <a:pt x="6612835" y="3882887"/>
                </a:cubicBezTo>
                <a:cubicBezTo>
                  <a:pt x="6643757" y="3851965"/>
                  <a:pt x="6713423" y="3833146"/>
                  <a:pt x="6705600" y="3790122"/>
                </a:cubicBezTo>
                <a:cubicBezTo>
                  <a:pt x="6697817" y="3747318"/>
                  <a:pt x="6629785" y="3734976"/>
                  <a:pt x="6586331" y="3737113"/>
                </a:cubicBezTo>
                <a:cubicBezTo>
                  <a:pt x="6354835" y="3748498"/>
                  <a:pt x="6126922" y="3798956"/>
                  <a:pt x="5897218" y="3829878"/>
                </a:cubicBezTo>
                <a:cubicBezTo>
                  <a:pt x="5724940" y="3931478"/>
                  <a:pt x="5539474" y="4013466"/>
                  <a:pt x="5380383" y="4134678"/>
                </a:cubicBezTo>
                <a:cubicBezTo>
                  <a:pt x="5347049" y="4160076"/>
                  <a:pt x="5301183" y="4239789"/>
                  <a:pt x="5340626" y="4253948"/>
                </a:cubicBezTo>
                <a:cubicBezTo>
                  <a:pt x="5516479" y="4317075"/>
                  <a:pt x="5711687" y="4298122"/>
                  <a:pt x="5897218" y="4320209"/>
                </a:cubicBezTo>
                <a:cubicBezTo>
                  <a:pt x="6104711" y="4253811"/>
                  <a:pt x="6940727" y="4103532"/>
                  <a:pt x="7195931" y="3776870"/>
                </a:cubicBezTo>
                <a:cubicBezTo>
                  <a:pt x="7237085" y="3724193"/>
                  <a:pt x="7213600" y="3644348"/>
                  <a:pt x="7222435" y="3578087"/>
                </a:cubicBezTo>
                <a:cubicBezTo>
                  <a:pt x="7129670" y="3533913"/>
                  <a:pt x="7046798" y="3449798"/>
                  <a:pt x="6944139" y="3445565"/>
                </a:cubicBezTo>
                <a:cubicBezTo>
                  <a:pt x="5799811" y="3398376"/>
                  <a:pt x="5838601" y="3577618"/>
                  <a:pt x="4770783" y="4147931"/>
                </a:cubicBezTo>
                <a:cubicBezTo>
                  <a:pt x="4669183" y="4271618"/>
                  <a:pt x="4438938" y="4361227"/>
                  <a:pt x="4465983" y="4518991"/>
                </a:cubicBezTo>
                <a:cubicBezTo>
                  <a:pt x="4488250" y="4648880"/>
                  <a:pt x="4719495" y="4627820"/>
                  <a:pt x="4850296" y="4611757"/>
                </a:cubicBezTo>
                <a:cubicBezTo>
                  <a:pt x="5234180" y="4564613"/>
                  <a:pt x="5601253" y="4426226"/>
                  <a:pt x="5976731" y="4333461"/>
                </a:cubicBezTo>
                <a:cubicBezTo>
                  <a:pt x="6020905" y="4289287"/>
                  <a:pt x="6171564" y="4205390"/>
                  <a:pt x="6109252" y="4200939"/>
                </a:cubicBezTo>
                <a:cubicBezTo>
                  <a:pt x="5698839" y="4171624"/>
                  <a:pt x="5435558" y="4412702"/>
                  <a:pt x="5115339" y="4611757"/>
                </a:cubicBezTo>
                <a:cubicBezTo>
                  <a:pt x="5096299" y="4725997"/>
                  <a:pt x="5064543" y="4755672"/>
                  <a:pt x="5287618" y="4757531"/>
                </a:cubicBezTo>
                <a:cubicBezTo>
                  <a:pt x="5756178" y="4761436"/>
                  <a:pt x="6224105" y="4722192"/>
                  <a:pt x="6692348" y="4704522"/>
                </a:cubicBezTo>
                <a:cubicBezTo>
                  <a:pt x="7072244" y="4585252"/>
                  <a:pt x="7472262" y="4517327"/>
                  <a:pt x="7832035" y="4346713"/>
                </a:cubicBezTo>
                <a:cubicBezTo>
                  <a:pt x="8158568" y="4191862"/>
                  <a:pt x="7974665" y="4092171"/>
                  <a:pt x="7871792" y="4002157"/>
                </a:cubicBezTo>
                <a:cubicBezTo>
                  <a:pt x="6962740" y="4208759"/>
                  <a:pt x="7000424" y="4095675"/>
                  <a:pt x="6255026" y="4678018"/>
                </a:cubicBezTo>
                <a:cubicBezTo>
                  <a:pt x="6198897" y="4721869"/>
                  <a:pt x="6184348" y="4801705"/>
                  <a:pt x="6149009" y="4863548"/>
                </a:cubicBezTo>
                <a:cubicBezTo>
                  <a:pt x="6166679" y="4867965"/>
                  <a:pt x="6184158" y="4880372"/>
                  <a:pt x="6202018" y="4876800"/>
                </a:cubicBezTo>
                <a:cubicBezTo>
                  <a:pt x="7533509" y="4610502"/>
                  <a:pt x="7076938" y="4751088"/>
                  <a:pt x="8176592" y="4227444"/>
                </a:cubicBezTo>
                <a:cubicBezTo>
                  <a:pt x="8326604" y="3964917"/>
                  <a:pt x="8400885" y="3891236"/>
                  <a:pt x="7527235" y="4240696"/>
                </a:cubicBezTo>
                <a:cubicBezTo>
                  <a:pt x="6859470" y="4507802"/>
                  <a:pt x="6827998" y="4598930"/>
                  <a:pt x="6493565" y="4996070"/>
                </a:cubicBezTo>
                <a:cubicBezTo>
                  <a:pt x="6546574" y="5093253"/>
                  <a:pt x="6547573" y="5252612"/>
                  <a:pt x="6652592" y="5287618"/>
                </a:cubicBezTo>
                <a:cubicBezTo>
                  <a:pt x="6928618" y="5379627"/>
                  <a:pt x="8352789" y="5219219"/>
                  <a:pt x="8481392" y="5208105"/>
                </a:cubicBezTo>
                <a:cubicBezTo>
                  <a:pt x="8547653" y="5146261"/>
                  <a:pt x="8625027" y="5094504"/>
                  <a:pt x="8680174" y="5022574"/>
                </a:cubicBezTo>
                <a:cubicBezTo>
                  <a:pt x="8701348" y="4994956"/>
                  <a:pt x="8921399" y="4681666"/>
                  <a:pt x="8680174" y="4651513"/>
                </a:cubicBezTo>
                <a:cubicBezTo>
                  <a:pt x="8224229" y="4594520"/>
                  <a:pt x="7761357" y="4633844"/>
                  <a:pt x="7301948" y="4625009"/>
                </a:cubicBezTo>
                <a:cubicBezTo>
                  <a:pt x="6740127" y="4734454"/>
                  <a:pt x="6266522" y="4693026"/>
                  <a:pt x="5857461" y="5102087"/>
                </a:cubicBezTo>
                <a:cubicBezTo>
                  <a:pt x="5805100" y="5154448"/>
                  <a:pt x="5813287" y="5243444"/>
                  <a:pt x="5791200" y="5314122"/>
                </a:cubicBezTo>
                <a:cubicBezTo>
                  <a:pt x="5768917" y="5462676"/>
                  <a:pt x="5701451" y="5713259"/>
                  <a:pt x="5804452" y="5857461"/>
                </a:cubicBezTo>
                <a:cubicBezTo>
                  <a:pt x="5849292" y="5920238"/>
                  <a:pt x="5945809" y="5919304"/>
                  <a:pt x="6016487" y="5950226"/>
                </a:cubicBezTo>
                <a:cubicBezTo>
                  <a:pt x="6193183" y="5932557"/>
                  <a:pt x="6372571" y="5932663"/>
                  <a:pt x="6546574" y="5897218"/>
                </a:cubicBezTo>
                <a:cubicBezTo>
                  <a:pt x="7045400" y="5795605"/>
                  <a:pt x="6470001" y="5812682"/>
                  <a:pt x="6877878" y="5764696"/>
                </a:cubicBezTo>
                <a:cubicBezTo>
                  <a:pt x="7053856" y="5743993"/>
                  <a:pt x="7231269" y="5738191"/>
                  <a:pt x="7407965" y="5724939"/>
                </a:cubicBezTo>
                <a:cubicBezTo>
                  <a:pt x="7652928" y="5663699"/>
                  <a:pt x="7395454" y="5724568"/>
                  <a:pt x="6944139" y="5950226"/>
                </a:cubicBezTo>
                <a:cubicBezTo>
                  <a:pt x="6918840" y="5962876"/>
                  <a:pt x="6890527" y="5977936"/>
                  <a:pt x="6877878" y="6003235"/>
                </a:cubicBezTo>
                <a:cubicBezTo>
                  <a:pt x="6869043" y="6020905"/>
                  <a:pt x="6915680" y="5989341"/>
                  <a:pt x="6930887" y="5976731"/>
                </a:cubicBezTo>
                <a:cubicBezTo>
                  <a:pt x="7097225" y="5838792"/>
                  <a:pt x="7262060" y="5698826"/>
                  <a:pt x="7421218" y="5552661"/>
                </a:cubicBezTo>
                <a:cubicBezTo>
                  <a:pt x="7478779" y="5499799"/>
                  <a:pt x="7648099" y="5341609"/>
                  <a:pt x="7580244" y="5380383"/>
                </a:cubicBezTo>
                <a:cubicBezTo>
                  <a:pt x="7482461" y="5436259"/>
                  <a:pt x="7412383" y="5530574"/>
                  <a:pt x="7328452" y="5605670"/>
                </a:cubicBezTo>
                <a:cubicBezTo>
                  <a:pt x="7315200" y="5632174"/>
                  <a:pt x="7259087" y="5686367"/>
                  <a:pt x="7288696" y="5685183"/>
                </a:cubicBezTo>
                <a:cubicBezTo>
                  <a:pt x="7525281" y="5675719"/>
                  <a:pt x="7760481" y="5632967"/>
                  <a:pt x="7991061" y="5579165"/>
                </a:cubicBezTo>
                <a:cubicBezTo>
                  <a:pt x="8030722" y="5569911"/>
                  <a:pt x="8124531" y="5500965"/>
                  <a:pt x="8083826" y="5499652"/>
                </a:cubicBezTo>
                <a:cubicBezTo>
                  <a:pt x="7914606" y="5494193"/>
                  <a:pt x="7748105" y="5543826"/>
                  <a:pt x="7580244" y="5565913"/>
                </a:cubicBezTo>
                <a:cubicBezTo>
                  <a:pt x="7341705" y="5649844"/>
                  <a:pt x="7096299" y="5716348"/>
                  <a:pt x="6864626" y="5817705"/>
                </a:cubicBezTo>
                <a:cubicBezTo>
                  <a:pt x="6702495" y="5888637"/>
                  <a:pt x="6717831" y="5894152"/>
                  <a:pt x="6745357" y="5976731"/>
                </a:cubicBezTo>
                <a:cubicBezTo>
                  <a:pt x="7028070" y="5954644"/>
                  <a:pt x="7312854" y="5951143"/>
                  <a:pt x="7593496" y="5910470"/>
                </a:cubicBezTo>
                <a:cubicBezTo>
                  <a:pt x="7624409" y="5905990"/>
                  <a:pt x="7642431" y="5870199"/>
                  <a:pt x="7659757" y="5844209"/>
                </a:cubicBezTo>
                <a:cubicBezTo>
                  <a:pt x="7669860" y="5829054"/>
                  <a:pt x="7691011" y="5788431"/>
                  <a:pt x="7673009" y="5791200"/>
                </a:cubicBezTo>
                <a:cubicBezTo>
                  <a:pt x="7606508" y="5801431"/>
                  <a:pt x="7549322" y="5844209"/>
                  <a:pt x="7487478" y="5870713"/>
                </a:cubicBezTo>
                <a:cubicBezTo>
                  <a:pt x="7527235" y="5888383"/>
                  <a:pt x="7563257" y="5924866"/>
                  <a:pt x="7606748" y="5923722"/>
                </a:cubicBezTo>
                <a:cubicBezTo>
                  <a:pt x="8446636" y="5901620"/>
                  <a:pt x="8368590" y="5883226"/>
                  <a:pt x="9051235" y="5671931"/>
                </a:cubicBezTo>
                <a:cubicBezTo>
                  <a:pt x="9073322" y="5618922"/>
                  <a:pt x="9128758" y="5569216"/>
                  <a:pt x="9117496" y="5512905"/>
                </a:cubicBezTo>
                <a:cubicBezTo>
                  <a:pt x="9107064" y="5460745"/>
                  <a:pt x="9051419" y="5406887"/>
                  <a:pt x="8998226" y="5406887"/>
                </a:cubicBezTo>
                <a:cubicBezTo>
                  <a:pt x="8805019" y="5406887"/>
                  <a:pt x="8618331" y="5477566"/>
                  <a:pt x="8428383" y="5512905"/>
                </a:cubicBezTo>
                <a:cubicBezTo>
                  <a:pt x="8287026" y="5592418"/>
                  <a:pt x="8142300" y="5666217"/>
                  <a:pt x="8004313" y="5751444"/>
                </a:cubicBezTo>
                <a:cubicBezTo>
                  <a:pt x="7990762" y="5759813"/>
                  <a:pt x="7962191" y="5788077"/>
                  <a:pt x="7977809" y="5791200"/>
                </a:cubicBezTo>
                <a:cubicBezTo>
                  <a:pt x="8009344" y="5797507"/>
                  <a:pt x="8040584" y="5776305"/>
                  <a:pt x="8070574" y="5764696"/>
                </a:cubicBezTo>
                <a:cubicBezTo>
                  <a:pt x="8572757" y="5570303"/>
                  <a:pt x="8982051" y="5408348"/>
                  <a:pt x="9462052" y="5168348"/>
                </a:cubicBezTo>
                <a:cubicBezTo>
                  <a:pt x="9512029" y="5143359"/>
                  <a:pt x="9356035" y="5203687"/>
                  <a:pt x="9303026" y="5221357"/>
                </a:cubicBezTo>
                <a:cubicBezTo>
                  <a:pt x="9161670" y="5371548"/>
                  <a:pt x="9004373" y="5508194"/>
                  <a:pt x="8878957" y="5671931"/>
                </a:cubicBezTo>
                <a:cubicBezTo>
                  <a:pt x="8842422" y="5719630"/>
                  <a:pt x="8777357" y="5808870"/>
                  <a:pt x="8825948" y="5844209"/>
                </a:cubicBezTo>
                <a:cubicBezTo>
                  <a:pt x="8882434" y="5885290"/>
                  <a:pt x="8959977" y="5804125"/>
                  <a:pt x="9024731" y="5777948"/>
                </a:cubicBezTo>
                <a:cubicBezTo>
                  <a:pt x="9101217" y="5747028"/>
                  <a:pt x="9546726" y="5560709"/>
                  <a:pt x="9674087" y="5473148"/>
                </a:cubicBezTo>
                <a:cubicBezTo>
                  <a:pt x="9819637" y="5373082"/>
                  <a:pt x="10053310" y="5120749"/>
                  <a:pt x="10137913" y="4996070"/>
                </a:cubicBezTo>
                <a:cubicBezTo>
                  <a:pt x="10231150" y="4858668"/>
                  <a:pt x="10299404" y="4705840"/>
                  <a:pt x="10376452" y="4558748"/>
                </a:cubicBezTo>
                <a:cubicBezTo>
                  <a:pt x="10396639" y="4520209"/>
                  <a:pt x="10462884" y="4467330"/>
                  <a:pt x="10429461" y="4439478"/>
                </a:cubicBezTo>
                <a:cubicBezTo>
                  <a:pt x="10392911" y="4409020"/>
                  <a:pt x="10341113" y="4474817"/>
                  <a:pt x="10296939" y="4492487"/>
                </a:cubicBezTo>
                <a:cubicBezTo>
                  <a:pt x="10146748" y="4717774"/>
                  <a:pt x="9986211" y="4936497"/>
                  <a:pt x="9846365" y="5168348"/>
                </a:cubicBezTo>
                <a:cubicBezTo>
                  <a:pt x="9817505" y="5216194"/>
                  <a:pt x="9740348" y="5345043"/>
                  <a:pt x="9793357" y="5327374"/>
                </a:cubicBezTo>
                <a:cubicBezTo>
                  <a:pt x="9855232" y="5306749"/>
                  <a:pt x="9865274" y="5216896"/>
                  <a:pt x="9886122" y="5155096"/>
                </a:cubicBezTo>
                <a:cubicBezTo>
                  <a:pt x="9989316" y="4849201"/>
                  <a:pt x="10071653" y="4536661"/>
                  <a:pt x="10164418" y="4227444"/>
                </a:cubicBezTo>
                <a:cubicBezTo>
                  <a:pt x="10173351" y="4120242"/>
                  <a:pt x="10309920" y="3183882"/>
                  <a:pt x="10164418" y="2955235"/>
                </a:cubicBezTo>
                <a:cubicBezTo>
                  <a:pt x="10104939" y="2861768"/>
                  <a:pt x="10146748" y="3176104"/>
                  <a:pt x="10137913" y="3286539"/>
                </a:cubicBezTo>
                <a:cubicBezTo>
                  <a:pt x="10133496" y="3706191"/>
                  <a:pt x="10135605" y="4125963"/>
                  <a:pt x="10124661" y="4545496"/>
                </a:cubicBezTo>
                <a:cubicBezTo>
                  <a:pt x="10122346" y="4634254"/>
                  <a:pt x="10113370" y="4723064"/>
                  <a:pt x="10098157" y="4810539"/>
                </a:cubicBezTo>
                <a:cubicBezTo>
                  <a:pt x="10077961" y="4926667"/>
                  <a:pt x="10045148" y="5040244"/>
                  <a:pt x="10018644" y="5155096"/>
                </a:cubicBezTo>
                <a:cubicBezTo>
                  <a:pt x="9993151" y="5639459"/>
                  <a:pt x="10032519" y="5249372"/>
                  <a:pt x="9978887" y="5499652"/>
                </a:cubicBezTo>
                <a:cubicBezTo>
                  <a:pt x="9954458" y="5613651"/>
                  <a:pt x="9991805" y="5640737"/>
                  <a:pt x="9846365" y="5724939"/>
                </a:cubicBezTo>
                <a:cubicBezTo>
                  <a:pt x="9807945" y="5747182"/>
                  <a:pt x="9758056" y="5734172"/>
                  <a:pt x="9713844" y="5738191"/>
                </a:cubicBezTo>
                <a:lnTo>
                  <a:pt x="9554818" y="5751444"/>
                </a:lnTo>
                <a:cubicBezTo>
                  <a:pt x="9490000" y="5816259"/>
                  <a:pt x="9500280" y="5790997"/>
                  <a:pt x="9700592" y="5817705"/>
                </a:cubicBezTo>
                <a:cubicBezTo>
                  <a:pt x="9775157" y="5827647"/>
                  <a:pt x="9850783" y="5826540"/>
                  <a:pt x="9925878" y="5830957"/>
                </a:cubicBezTo>
                <a:cubicBezTo>
                  <a:pt x="9961217" y="5839792"/>
                  <a:pt x="9995469" y="5857461"/>
                  <a:pt x="10031896" y="5857461"/>
                </a:cubicBezTo>
                <a:cubicBezTo>
                  <a:pt x="10064055" y="5857461"/>
                  <a:pt x="10094713" y="5842676"/>
                  <a:pt x="10124661" y="5830957"/>
                </a:cubicBezTo>
                <a:cubicBezTo>
                  <a:pt x="10196503" y="5802845"/>
                  <a:pt x="10267694" y="5772692"/>
                  <a:pt x="10336696" y="5738191"/>
                </a:cubicBezTo>
                <a:cubicBezTo>
                  <a:pt x="10391585" y="5710746"/>
                  <a:pt x="10443836" y="5678196"/>
                  <a:pt x="10495722" y="5645426"/>
                </a:cubicBezTo>
                <a:cubicBezTo>
                  <a:pt x="10527850" y="5625134"/>
                  <a:pt x="10558492" y="5602495"/>
                  <a:pt x="10588487" y="5579165"/>
                </a:cubicBezTo>
                <a:cubicBezTo>
                  <a:pt x="10598349" y="5571494"/>
                  <a:pt x="10622489" y="5542666"/>
                  <a:pt x="10614992" y="5552661"/>
                </a:cubicBezTo>
                <a:cubicBezTo>
                  <a:pt x="10519373" y="5680154"/>
                  <a:pt x="10470691" y="5742609"/>
                  <a:pt x="10323444" y="5830957"/>
                </a:cubicBezTo>
                <a:cubicBezTo>
                  <a:pt x="10300403" y="5844781"/>
                  <a:pt x="10270653" y="5841396"/>
                  <a:pt x="10243931" y="5844209"/>
                </a:cubicBezTo>
                <a:cubicBezTo>
                  <a:pt x="10186651" y="5850238"/>
                  <a:pt x="10129078" y="5853044"/>
                  <a:pt x="10071652" y="5857461"/>
                </a:cubicBezTo>
                <a:lnTo>
                  <a:pt x="8892209" y="5817705"/>
                </a:lnTo>
                <a:cubicBezTo>
                  <a:pt x="8816679" y="5814142"/>
                  <a:pt x="8742536" y="5791200"/>
                  <a:pt x="8666922" y="5791200"/>
                </a:cubicBezTo>
                <a:cubicBezTo>
                  <a:pt x="8105844" y="5791200"/>
                  <a:pt x="7544905" y="5808870"/>
                  <a:pt x="6983896" y="5817705"/>
                </a:cubicBezTo>
                <a:cubicBezTo>
                  <a:pt x="6926840" y="5903289"/>
                  <a:pt x="6936463" y="5863813"/>
                  <a:pt x="7129670" y="5870713"/>
                </a:cubicBezTo>
                <a:cubicBezTo>
                  <a:pt x="7319548" y="5877494"/>
                  <a:pt x="7509627" y="5877417"/>
                  <a:pt x="7699513" y="5883965"/>
                </a:cubicBezTo>
                <a:cubicBezTo>
                  <a:pt x="7893963" y="5890670"/>
                  <a:pt x="8088244" y="5901635"/>
                  <a:pt x="8282609" y="5910470"/>
                </a:cubicBezTo>
                <a:cubicBezTo>
                  <a:pt x="8045851" y="6068308"/>
                  <a:pt x="8063137" y="6076931"/>
                  <a:pt x="7686261" y="6162261"/>
                </a:cubicBezTo>
                <a:cubicBezTo>
                  <a:pt x="7599987" y="6181795"/>
                  <a:pt x="7509566" y="6171096"/>
                  <a:pt x="7421218" y="6175513"/>
                </a:cubicBezTo>
                <a:cubicBezTo>
                  <a:pt x="6727687" y="6162261"/>
                  <a:pt x="5798364" y="6656944"/>
                  <a:pt x="5340626" y="6135757"/>
                </a:cubicBezTo>
                <a:cubicBezTo>
                  <a:pt x="4975610" y="5720145"/>
                  <a:pt x="5685894" y="5036840"/>
                  <a:pt x="6082748" y="4651513"/>
                </a:cubicBezTo>
                <a:cubicBezTo>
                  <a:pt x="6785072" y="3969588"/>
                  <a:pt x="7707083" y="3558033"/>
                  <a:pt x="8534400" y="3034748"/>
                </a:cubicBezTo>
                <a:cubicBezTo>
                  <a:pt x="8957647" y="2767041"/>
                  <a:pt x="9401785" y="2533857"/>
                  <a:pt x="9833113" y="2279374"/>
                </a:cubicBezTo>
                <a:cubicBezTo>
                  <a:pt x="9843874" y="2273025"/>
                  <a:pt x="9871260" y="2248334"/>
                  <a:pt x="9859618" y="2252870"/>
                </a:cubicBezTo>
                <a:cubicBezTo>
                  <a:pt x="9508789" y="2389557"/>
                  <a:pt x="9140046" y="2490912"/>
                  <a:pt x="8812696" y="2676939"/>
                </a:cubicBezTo>
                <a:cubicBezTo>
                  <a:pt x="8133090" y="3063147"/>
                  <a:pt x="7505148" y="3533913"/>
                  <a:pt x="6851374" y="3962400"/>
                </a:cubicBezTo>
                <a:cubicBezTo>
                  <a:pt x="6798365" y="4099339"/>
                  <a:pt x="6546884" y="4353154"/>
                  <a:pt x="6692348" y="4373218"/>
                </a:cubicBezTo>
                <a:cubicBezTo>
                  <a:pt x="7759364" y="4520393"/>
                  <a:pt x="8460433" y="3815728"/>
                  <a:pt x="9250018" y="3286539"/>
                </a:cubicBezTo>
                <a:cubicBezTo>
                  <a:pt x="9285357" y="3131930"/>
                  <a:pt x="9492790" y="2903029"/>
                  <a:pt x="9356035" y="2822713"/>
                </a:cubicBezTo>
                <a:cubicBezTo>
                  <a:pt x="8588305" y="2371825"/>
                  <a:pt x="7605050" y="3288939"/>
                  <a:pt x="7129670" y="3578087"/>
                </a:cubicBezTo>
                <a:cubicBezTo>
                  <a:pt x="6944139" y="3913809"/>
                  <a:pt x="6675334" y="4215557"/>
                  <a:pt x="6573078" y="4585252"/>
                </a:cubicBezTo>
                <a:cubicBezTo>
                  <a:pt x="6544717" y="4687787"/>
                  <a:pt x="6680135" y="4841037"/>
                  <a:pt x="6785113" y="4823791"/>
                </a:cubicBezTo>
                <a:cubicBezTo>
                  <a:pt x="7354404" y="4730265"/>
                  <a:pt x="7880626" y="4461565"/>
                  <a:pt x="8428383" y="4280452"/>
                </a:cubicBezTo>
                <a:cubicBezTo>
                  <a:pt x="8883374" y="3865217"/>
                  <a:pt x="9450572" y="3546544"/>
                  <a:pt x="9793357" y="3034748"/>
                </a:cubicBezTo>
                <a:cubicBezTo>
                  <a:pt x="10341298" y="2216642"/>
                  <a:pt x="10779245" y="906904"/>
                  <a:pt x="9541565" y="318052"/>
                </a:cubicBezTo>
                <a:cubicBezTo>
                  <a:pt x="8868568" y="-2140"/>
                  <a:pt x="8066156" y="106017"/>
                  <a:pt x="7328452" y="0"/>
                </a:cubicBezTo>
                <a:cubicBezTo>
                  <a:pt x="4991295" y="1437289"/>
                  <a:pt x="4331050" y="1147265"/>
                  <a:pt x="3882887" y="4081670"/>
                </a:cubicBezTo>
                <a:cubicBezTo>
                  <a:pt x="3824422" y="4464478"/>
                  <a:pt x="4156766" y="4806122"/>
                  <a:pt x="4293705" y="5168348"/>
                </a:cubicBezTo>
                <a:cubicBezTo>
                  <a:pt x="4567583" y="5110922"/>
                  <a:pt x="4892856" y="5165800"/>
                  <a:pt x="5115339" y="4996070"/>
                </a:cubicBezTo>
                <a:cubicBezTo>
                  <a:pt x="5580958" y="4640855"/>
                  <a:pt x="5570139" y="4271926"/>
                  <a:pt x="5618922" y="3816626"/>
                </a:cubicBezTo>
                <a:cubicBezTo>
                  <a:pt x="5601252" y="3790122"/>
                  <a:pt x="5596252" y="3727405"/>
                  <a:pt x="5565913" y="3737113"/>
                </a:cubicBezTo>
                <a:cubicBezTo>
                  <a:pt x="4808561" y="3979466"/>
                  <a:pt x="4932443" y="4065130"/>
                  <a:pt x="4479235" y="4757531"/>
                </a:cubicBezTo>
                <a:cubicBezTo>
                  <a:pt x="4518992" y="4890053"/>
                  <a:pt x="4461147" y="5138502"/>
                  <a:pt x="4598505" y="5155096"/>
                </a:cubicBezTo>
                <a:cubicBezTo>
                  <a:pt x="6367804" y="5368837"/>
                  <a:pt x="6477811" y="4979910"/>
                  <a:pt x="7792278" y="4094922"/>
                </a:cubicBezTo>
                <a:cubicBezTo>
                  <a:pt x="7836452" y="3785705"/>
                  <a:pt x="8055144" y="3451131"/>
                  <a:pt x="7924800" y="3167270"/>
                </a:cubicBezTo>
                <a:cubicBezTo>
                  <a:pt x="7526271" y="2299361"/>
                  <a:pt x="6600305" y="3106605"/>
                  <a:pt x="6255026" y="3286539"/>
                </a:cubicBezTo>
                <a:cubicBezTo>
                  <a:pt x="6065078" y="3688522"/>
                  <a:pt x="5747096" y="4052218"/>
                  <a:pt x="5685183" y="4492487"/>
                </a:cubicBezTo>
                <a:cubicBezTo>
                  <a:pt x="5657714" y="4687820"/>
                  <a:pt x="5819240" y="4984644"/>
                  <a:pt x="6016487" y="4982818"/>
                </a:cubicBezTo>
                <a:cubicBezTo>
                  <a:pt x="6419713" y="4979084"/>
                  <a:pt x="6749774" y="4647096"/>
                  <a:pt x="7116418" y="4479235"/>
                </a:cubicBezTo>
                <a:cubicBezTo>
                  <a:pt x="7257774" y="4223026"/>
                  <a:pt x="7600434" y="3997019"/>
                  <a:pt x="7540487" y="3710609"/>
                </a:cubicBezTo>
                <a:cubicBezTo>
                  <a:pt x="7488627" y="3462834"/>
                  <a:pt x="7107969" y="3234002"/>
                  <a:pt x="6877878" y="3339548"/>
                </a:cubicBezTo>
                <a:cubicBezTo>
                  <a:pt x="6485197" y="3519677"/>
                  <a:pt x="6356626" y="4028661"/>
                  <a:pt x="6096000" y="4373218"/>
                </a:cubicBezTo>
                <a:cubicBezTo>
                  <a:pt x="6042991" y="4611757"/>
                  <a:pt x="5709168" y="5000433"/>
                  <a:pt x="5936974" y="5088835"/>
                </a:cubicBezTo>
                <a:cubicBezTo>
                  <a:pt x="6826222" y="5433916"/>
                  <a:pt x="7959801" y="3492219"/>
                  <a:pt x="8123583" y="3286539"/>
                </a:cubicBezTo>
                <a:cubicBezTo>
                  <a:pt x="8132418" y="3056835"/>
                  <a:pt x="8368359" y="2669534"/>
                  <a:pt x="8150087" y="2597426"/>
                </a:cubicBezTo>
                <a:cubicBezTo>
                  <a:pt x="6729719" y="2128198"/>
                  <a:pt x="6085106" y="3372611"/>
                  <a:pt x="5314122" y="4174435"/>
                </a:cubicBezTo>
                <a:cubicBezTo>
                  <a:pt x="5252279" y="4580835"/>
                  <a:pt x="4783746" y="5169880"/>
                  <a:pt x="5128592" y="5393635"/>
                </a:cubicBezTo>
                <a:cubicBezTo>
                  <a:pt x="6692310" y="6408261"/>
                  <a:pt x="8899459" y="3789612"/>
                  <a:pt x="9515061" y="3286539"/>
                </a:cubicBezTo>
                <a:cubicBezTo>
                  <a:pt x="9590157" y="2911061"/>
                  <a:pt x="9871476" y="2519867"/>
                  <a:pt x="9740348" y="2160105"/>
                </a:cubicBezTo>
                <a:cubicBezTo>
                  <a:pt x="9649333" y="1910396"/>
                  <a:pt x="9244103" y="1767648"/>
                  <a:pt x="8998226" y="1868557"/>
                </a:cubicBezTo>
                <a:cubicBezTo>
                  <a:pt x="8387444" y="2119225"/>
                  <a:pt x="7964557" y="2690192"/>
                  <a:pt x="7447722" y="3101009"/>
                </a:cubicBezTo>
                <a:cubicBezTo>
                  <a:pt x="7372626" y="3414644"/>
                  <a:pt x="7104763" y="3741647"/>
                  <a:pt x="7222435" y="4041913"/>
                </a:cubicBezTo>
                <a:cubicBezTo>
                  <a:pt x="7296735" y="4231506"/>
                  <a:pt x="7681624" y="4218938"/>
                  <a:pt x="7832035" y="4081670"/>
                </a:cubicBezTo>
                <a:cubicBezTo>
                  <a:pt x="8199133" y="3746649"/>
                  <a:pt x="8335618" y="3224696"/>
                  <a:pt x="8587409" y="2796209"/>
                </a:cubicBezTo>
                <a:cubicBezTo>
                  <a:pt x="8503479" y="2478157"/>
                  <a:pt x="8645529" y="1952309"/>
                  <a:pt x="8335618" y="1842052"/>
                </a:cubicBezTo>
                <a:cubicBezTo>
                  <a:pt x="7084136" y="1396813"/>
                  <a:pt x="6839557" y="3405280"/>
                  <a:pt x="6692348" y="3843131"/>
                </a:cubicBezTo>
                <a:cubicBezTo>
                  <a:pt x="6904383" y="3962400"/>
                  <a:pt x="7096520" y="4274365"/>
                  <a:pt x="7328452" y="4200939"/>
                </a:cubicBezTo>
                <a:cubicBezTo>
                  <a:pt x="9224287" y="3600750"/>
                  <a:pt x="9165938" y="3307500"/>
                  <a:pt x="9872870" y="2014331"/>
                </a:cubicBezTo>
                <a:cubicBezTo>
                  <a:pt x="9837531" y="1917148"/>
                  <a:pt x="9868304" y="1702760"/>
                  <a:pt x="9766852" y="1722783"/>
                </a:cubicBezTo>
                <a:cubicBezTo>
                  <a:pt x="8746004" y="1924266"/>
                  <a:pt x="8792726" y="2384157"/>
                  <a:pt x="8441635" y="3207026"/>
                </a:cubicBezTo>
                <a:cubicBezTo>
                  <a:pt x="8543235" y="3251200"/>
                  <a:pt x="8660196" y="3409095"/>
                  <a:pt x="8746435" y="3339548"/>
                </a:cubicBezTo>
                <a:cubicBezTo>
                  <a:pt x="9000756" y="3134451"/>
                  <a:pt x="9742073" y="2088474"/>
                  <a:pt x="8998226" y="1722783"/>
                </a:cubicBezTo>
                <a:cubicBezTo>
                  <a:pt x="8359542" y="1408793"/>
                  <a:pt x="7593496" y="1493078"/>
                  <a:pt x="6891131" y="1378226"/>
                </a:cubicBezTo>
                <a:cubicBezTo>
                  <a:pt x="6268279" y="1550504"/>
                  <a:pt x="5601333" y="1607549"/>
                  <a:pt x="5022574" y="1895061"/>
                </a:cubicBezTo>
                <a:cubicBezTo>
                  <a:pt x="4862363" y="1974650"/>
                  <a:pt x="4737813" y="2249798"/>
                  <a:pt x="4837044" y="2398644"/>
                </a:cubicBezTo>
                <a:cubicBezTo>
                  <a:pt x="4952392" y="2571665"/>
                  <a:pt x="5243444" y="2486991"/>
                  <a:pt x="5446644" y="2531165"/>
                </a:cubicBezTo>
                <a:cubicBezTo>
                  <a:pt x="6104835" y="2385391"/>
                  <a:pt x="6775777" y="2288449"/>
                  <a:pt x="7421218" y="2093844"/>
                </a:cubicBezTo>
                <a:cubicBezTo>
                  <a:pt x="8155467" y="1872462"/>
                  <a:pt x="8147231" y="1957956"/>
                  <a:pt x="8057322" y="1643270"/>
                </a:cubicBezTo>
                <a:cubicBezTo>
                  <a:pt x="7869267" y="1690284"/>
                  <a:pt x="6764492" y="1759659"/>
                  <a:pt x="6957392" y="2398644"/>
                </a:cubicBezTo>
                <a:cubicBezTo>
                  <a:pt x="7009123" y="2570005"/>
                  <a:pt x="7301948" y="2495827"/>
                  <a:pt x="7474226" y="2544418"/>
                </a:cubicBezTo>
                <a:cubicBezTo>
                  <a:pt x="7960139" y="2221948"/>
                  <a:pt x="8562674" y="2028365"/>
                  <a:pt x="8931965" y="1577009"/>
                </a:cubicBezTo>
                <a:cubicBezTo>
                  <a:pt x="9097098" y="1375180"/>
                  <a:pt x="9102201" y="966295"/>
                  <a:pt x="8905461" y="795131"/>
                </a:cubicBezTo>
                <a:cubicBezTo>
                  <a:pt x="8565790" y="499617"/>
                  <a:pt x="8039652" y="547757"/>
                  <a:pt x="7606748" y="424070"/>
                </a:cubicBezTo>
                <a:cubicBezTo>
                  <a:pt x="7041322" y="587513"/>
                  <a:pt x="6435797" y="648972"/>
                  <a:pt x="5910470" y="914400"/>
                </a:cubicBezTo>
                <a:cubicBezTo>
                  <a:pt x="5573029" y="1084896"/>
                  <a:pt x="5331229" y="1406140"/>
                  <a:pt x="5088835" y="1696278"/>
                </a:cubicBezTo>
                <a:cubicBezTo>
                  <a:pt x="5031070" y="1765421"/>
                  <a:pt x="5046353" y="1871841"/>
                  <a:pt x="5035826" y="1961322"/>
                </a:cubicBezTo>
                <a:cubicBezTo>
                  <a:pt x="5033965" y="1977140"/>
                  <a:pt x="5053496" y="1934817"/>
                  <a:pt x="5062331" y="1921565"/>
                </a:cubicBezTo>
                <a:cubicBezTo>
                  <a:pt x="5044661" y="1912730"/>
                  <a:pt x="5023721" y="1881535"/>
                  <a:pt x="5009322" y="1895061"/>
                </a:cubicBezTo>
                <a:cubicBezTo>
                  <a:pt x="4528459" y="2346781"/>
                  <a:pt x="4633898" y="2225717"/>
                  <a:pt x="4585252" y="2809461"/>
                </a:cubicBezTo>
                <a:cubicBezTo>
                  <a:pt x="6276491" y="2842300"/>
                  <a:pt x="6313731" y="3028561"/>
                  <a:pt x="8110331" y="1921565"/>
                </a:cubicBezTo>
                <a:cubicBezTo>
                  <a:pt x="8349194" y="1774387"/>
                  <a:pt x="8467926" y="1478876"/>
                  <a:pt x="8574157" y="1219200"/>
                </a:cubicBezTo>
                <a:cubicBezTo>
                  <a:pt x="8606330" y="1140556"/>
                  <a:pt x="8423966" y="1298713"/>
                  <a:pt x="8348870" y="1338470"/>
                </a:cubicBezTo>
                <a:cubicBezTo>
                  <a:pt x="8145670" y="1736035"/>
                  <a:pt x="7838220" y="2095784"/>
                  <a:pt x="7739270" y="2531165"/>
                </a:cubicBezTo>
                <a:cubicBezTo>
                  <a:pt x="7675696" y="2810890"/>
                  <a:pt x="7610926" y="3294764"/>
                  <a:pt x="7885044" y="3379305"/>
                </a:cubicBezTo>
                <a:cubicBezTo>
                  <a:pt x="8310883" y="3510639"/>
                  <a:pt x="8733183" y="3105426"/>
                  <a:pt x="9157252" y="2968487"/>
                </a:cubicBezTo>
                <a:cubicBezTo>
                  <a:pt x="9311861" y="2716696"/>
                  <a:pt x="9452893" y="2456046"/>
                  <a:pt x="9621078" y="2213113"/>
                </a:cubicBezTo>
                <a:cubicBezTo>
                  <a:pt x="9709977" y="2084705"/>
                  <a:pt x="9450437" y="2477624"/>
                  <a:pt x="9395792" y="2623931"/>
                </a:cubicBezTo>
                <a:cubicBezTo>
                  <a:pt x="9312560" y="2846779"/>
                  <a:pt x="9262742" y="3081022"/>
                  <a:pt x="9210261" y="3313044"/>
                </a:cubicBezTo>
                <a:cubicBezTo>
                  <a:pt x="9178697" y="3452590"/>
                  <a:pt x="9184645" y="3599936"/>
                  <a:pt x="9144000" y="3737113"/>
                </a:cubicBezTo>
                <a:cubicBezTo>
                  <a:pt x="9078075" y="3959611"/>
                  <a:pt x="8868827" y="4229434"/>
                  <a:pt x="8693426" y="4359965"/>
                </a:cubicBezTo>
                <a:cubicBezTo>
                  <a:pt x="8618335" y="4415847"/>
                  <a:pt x="8516731" y="4421809"/>
                  <a:pt x="8428383" y="4452731"/>
                </a:cubicBezTo>
                <a:cubicBezTo>
                  <a:pt x="8261995" y="4371235"/>
                  <a:pt x="7333760" y="3978209"/>
                  <a:pt x="7262192" y="3710609"/>
                </a:cubicBezTo>
                <a:cubicBezTo>
                  <a:pt x="7197914" y="3470266"/>
                  <a:pt x="7311031" y="3182777"/>
                  <a:pt x="7474226" y="2994991"/>
                </a:cubicBezTo>
                <a:cubicBezTo>
                  <a:pt x="7660869" y="2780223"/>
                  <a:pt x="7977809" y="2729948"/>
                  <a:pt x="8229600" y="2597426"/>
                </a:cubicBezTo>
                <a:cubicBezTo>
                  <a:pt x="8393044" y="2646017"/>
                  <a:pt x="8631638" y="2597325"/>
                  <a:pt x="8719931" y="2743200"/>
                </a:cubicBezTo>
                <a:cubicBezTo>
                  <a:pt x="8950821" y="3124670"/>
                  <a:pt x="8831716" y="4266676"/>
                  <a:pt x="8600661" y="4585252"/>
                </a:cubicBezTo>
                <a:cubicBezTo>
                  <a:pt x="8468596" y="4767342"/>
                  <a:pt x="8176592" y="4735443"/>
                  <a:pt x="7964557" y="4810539"/>
                </a:cubicBezTo>
                <a:cubicBezTo>
                  <a:pt x="7753649" y="4676964"/>
                  <a:pt x="6824125" y="4367167"/>
                  <a:pt x="7089913" y="3803374"/>
                </a:cubicBezTo>
                <a:cubicBezTo>
                  <a:pt x="7184940" y="3601802"/>
                  <a:pt x="7434470" y="3520661"/>
                  <a:pt x="7606748" y="3379305"/>
                </a:cubicBezTo>
                <a:cubicBezTo>
                  <a:pt x="7770191" y="3388140"/>
                  <a:pt x="7988945" y="3282931"/>
                  <a:pt x="8097078" y="3405809"/>
                </a:cubicBezTo>
                <a:cubicBezTo>
                  <a:pt x="8417192" y="3769574"/>
                  <a:pt x="8062919" y="4518122"/>
                  <a:pt x="7792278" y="4731026"/>
                </a:cubicBezTo>
                <a:cubicBezTo>
                  <a:pt x="7634165" y="4855408"/>
                  <a:pt x="7394713" y="4792869"/>
                  <a:pt x="7195931" y="4823791"/>
                </a:cubicBezTo>
                <a:cubicBezTo>
                  <a:pt x="6727687" y="4523409"/>
                  <a:pt x="6217716" y="4279807"/>
                  <a:pt x="5791200" y="3922644"/>
                </a:cubicBezTo>
                <a:cubicBezTo>
                  <a:pt x="5205706" y="3432353"/>
                  <a:pt x="5850922" y="2989540"/>
                  <a:pt x="6387548" y="2822713"/>
                </a:cubicBezTo>
                <a:cubicBezTo>
                  <a:pt x="6942453" y="2650204"/>
                  <a:pt x="7544905" y="2716696"/>
                  <a:pt x="8123583" y="2663687"/>
                </a:cubicBezTo>
                <a:cubicBezTo>
                  <a:pt x="8194261" y="2827131"/>
                  <a:pt x="8360194" y="2977651"/>
                  <a:pt x="8335618" y="3154018"/>
                </a:cubicBezTo>
                <a:cubicBezTo>
                  <a:pt x="8172925" y="4321581"/>
                  <a:pt x="7884819" y="4289928"/>
                  <a:pt x="7050157" y="4876800"/>
                </a:cubicBezTo>
                <a:cubicBezTo>
                  <a:pt x="6838122" y="4761948"/>
                  <a:pt x="6568658" y="4717303"/>
                  <a:pt x="6414052" y="4532244"/>
                </a:cubicBezTo>
                <a:cubicBezTo>
                  <a:pt x="6123623" y="4184609"/>
                  <a:pt x="6041252" y="3420372"/>
                  <a:pt x="6493565" y="3114261"/>
                </a:cubicBezTo>
                <a:cubicBezTo>
                  <a:pt x="6772032" y="2925803"/>
                  <a:pt x="7156174" y="2999409"/>
                  <a:pt x="7487478" y="2941983"/>
                </a:cubicBezTo>
                <a:cubicBezTo>
                  <a:pt x="7642087" y="3034748"/>
                  <a:pt x="7943473" y="3040145"/>
                  <a:pt x="7951305" y="3220278"/>
                </a:cubicBezTo>
                <a:cubicBezTo>
                  <a:pt x="7962374" y="3474872"/>
                  <a:pt x="7725067" y="3695750"/>
                  <a:pt x="7527235" y="3856383"/>
                </a:cubicBezTo>
                <a:cubicBezTo>
                  <a:pt x="7194152" y="4126835"/>
                  <a:pt x="6765840" y="4253769"/>
                  <a:pt x="6400800" y="4479235"/>
                </a:cubicBezTo>
                <a:cubicBezTo>
                  <a:pt x="6313061" y="4533426"/>
                  <a:pt x="6250609" y="4620592"/>
                  <a:pt x="6175513" y="4691270"/>
                </a:cubicBezTo>
                <a:cubicBezTo>
                  <a:pt x="6184348" y="4708939"/>
                  <a:pt x="6182351" y="4742418"/>
                  <a:pt x="6202018" y="4744278"/>
                </a:cubicBezTo>
                <a:cubicBezTo>
                  <a:pt x="7369522" y="4854717"/>
                  <a:pt x="6973234" y="4924758"/>
                  <a:pt x="7845287" y="4253948"/>
                </a:cubicBezTo>
                <a:cubicBezTo>
                  <a:pt x="7880626" y="3935896"/>
                  <a:pt x="8111085" y="3577057"/>
                  <a:pt x="7951305" y="3299791"/>
                </a:cubicBezTo>
                <a:cubicBezTo>
                  <a:pt x="7203931" y="2002877"/>
                  <a:pt x="6220262" y="3074551"/>
                  <a:pt x="5446644" y="3485322"/>
                </a:cubicBezTo>
                <a:cubicBezTo>
                  <a:pt x="5283200" y="3834296"/>
                  <a:pt x="5047552" y="4157848"/>
                  <a:pt x="4956313" y="4532244"/>
                </a:cubicBezTo>
                <a:cubicBezTo>
                  <a:pt x="4913649" y="4707315"/>
                  <a:pt x="4915865" y="4957364"/>
                  <a:pt x="5062331" y="5062331"/>
                </a:cubicBezTo>
                <a:cubicBezTo>
                  <a:pt x="5249349" y="5196360"/>
                  <a:pt x="5521740" y="5088835"/>
                  <a:pt x="5751444" y="5102087"/>
                </a:cubicBezTo>
                <a:cubicBezTo>
                  <a:pt x="6104835" y="5004904"/>
                  <a:pt x="6496399" y="4997533"/>
                  <a:pt x="6811618" y="4810539"/>
                </a:cubicBezTo>
                <a:cubicBezTo>
                  <a:pt x="7211389" y="4573387"/>
                  <a:pt x="7639674" y="3829073"/>
                  <a:pt x="7156174" y="3379305"/>
                </a:cubicBezTo>
                <a:cubicBezTo>
                  <a:pt x="6908244" y="3148673"/>
                  <a:pt x="6502400" y="3202609"/>
                  <a:pt x="6175513" y="3114261"/>
                </a:cubicBezTo>
                <a:cubicBezTo>
                  <a:pt x="5071712" y="3794381"/>
                  <a:pt x="4670112" y="3766144"/>
                  <a:pt x="4214192" y="4996070"/>
                </a:cubicBezTo>
                <a:cubicBezTo>
                  <a:pt x="4159670" y="5143154"/>
                  <a:pt x="4180348" y="5351468"/>
                  <a:pt x="4293705" y="5459896"/>
                </a:cubicBezTo>
                <a:cubicBezTo>
                  <a:pt x="4424585" y="5585085"/>
                  <a:pt x="4647096" y="5539409"/>
                  <a:pt x="4823792" y="5579165"/>
                </a:cubicBezTo>
                <a:cubicBezTo>
                  <a:pt x="5201802" y="5555165"/>
                  <a:pt x="5931789" y="5624728"/>
                  <a:pt x="6228522" y="5221357"/>
                </a:cubicBezTo>
                <a:cubicBezTo>
                  <a:pt x="6404837" y="4981680"/>
                  <a:pt x="6414053" y="4655931"/>
                  <a:pt x="6506818" y="4373218"/>
                </a:cubicBezTo>
                <a:cubicBezTo>
                  <a:pt x="6449392" y="4249531"/>
                  <a:pt x="6468481" y="4027764"/>
                  <a:pt x="6334539" y="4002157"/>
                </a:cubicBezTo>
                <a:cubicBezTo>
                  <a:pt x="5651825" y="3871638"/>
                  <a:pt x="4678491" y="4992688"/>
                  <a:pt x="4426226" y="5208105"/>
                </a:cubicBezTo>
                <a:cubicBezTo>
                  <a:pt x="4408557" y="5283200"/>
                  <a:pt x="4356483" y="5358082"/>
                  <a:pt x="4373218" y="5433391"/>
                </a:cubicBezTo>
                <a:cubicBezTo>
                  <a:pt x="4380944" y="5468157"/>
                  <a:pt x="4451715" y="5469250"/>
                  <a:pt x="4479235" y="5446644"/>
                </a:cubicBezTo>
                <a:cubicBezTo>
                  <a:pt x="4708546" y="5258282"/>
                  <a:pt x="4903304" y="5031409"/>
                  <a:pt x="5115339" y="4823791"/>
                </a:cubicBezTo>
                <a:cubicBezTo>
                  <a:pt x="5119757" y="4576417"/>
                  <a:pt x="5299738" y="4260339"/>
                  <a:pt x="5128592" y="4081670"/>
                </a:cubicBezTo>
                <a:cubicBezTo>
                  <a:pt x="4319904" y="3237436"/>
                  <a:pt x="3819018" y="3590656"/>
                  <a:pt x="2981739" y="3829878"/>
                </a:cubicBezTo>
                <a:cubicBezTo>
                  <a:pt x="2599960" y="4336151"/>
                  <a:pt x="2255724" y="4506634"/>
                  <a:pt x="2319131" y="5115339"/>
                </a:cubicBezTo>
                <a:cubicBezTo>
                  <a:pt x="2325996" y="5181243"/>
                  <a:pt x="2398644" y="5221356"/>
                  <a:pt x="2438400" y="5274365"/>
                </a:cubicBezTo>
                <a:cubicBezTo>
                  <a:pt x="2623931" y="5230191"/>
                  <a:pt x="2834431" y="5244767"/>
                  <a:pt x="2994992" y="5141844"/>
                </a:cubicBezTo>
                <a:cubicBezTo>
                  <a:pt x="3620717" y="4740739"/>
                  <a:pt x="3485797" y="4472197"/>
                  <a:pt x="3551583" y="3803374"/>
                </a:cubicBezTo>
                <a:cubicBezTo>
                  <a:pt x="3458818" y="3737113"/>
                  <a:pt x="3385465" y="3584292"/>
                  <a:pt x="3273287" y="3604591"/>
                </a:cubicBezTo>
                <a:cubicBezTo>
                  <a:pt x="2252964" y="3789221"/>
                  <a:pt x="2079980" y="4131145"/>
                  <a:pt x="1391478" y="4784035"/>
                </a:cubicBezTo>
                <a:cubicBezTo>
                  <a:pt x="1334052" y="4943061"/>
                  <a:pt x="1265649" y="5098541"/>
                  <a:pt x="1219200" y="5261113"/>
                </a:cubicBezTo>
                <a:cubicBezTo>
                  <a:pt x="1211818" y="5286949"/>
                  <a:pt x="1207342" y="5331060"/>
                  <a:pt x="1232452" y="5340626"/>
                </a:cubicBezTo>
                <a:cubicBezTo>
                  <a:pt x="1315424" y="5372234"/>
                  <a:pt x="1409148" y="5358296"/>
                  <a:pt x="1497496" y="5367131"/>
                </a:cubicBezTo>
                <a:cubicBezTo>
                  <a:pt x="1722783" y="5336209"/>
                  <a:pt x="1977866" y="5390527"/>
                  <a:pt x="2173357" y="5274365"/>
                </a:cubicBezTo>
                <a:cubicBezTo>
                  <a:pt x="2419983" y="5127819"/>
                  <a:pt x="2523105" y="4460308"/>
                  <a:pt x="2345635" y="4253948"/>
                </a:cubicBezTo>
                <a:cubicBezTo>
                  <a:pt x="2234341" y="4124537"/>
                  <a:pt x="2009913" y="4192105"/>
                  <a:pt x="1842052" y="4161183"/>
                </a:cubicBezTo>
                <a:cubicBezTo>
                  <a:pt x="1333481" y="4634065"/>
                  <a:pt x="946607" y="4774078"/>
                  <a:pt x="874644" y="5473148"/>
                </a:cubicBezTo>
                <a:cubicBezTo>
                  <a:pt x="863892" y="5577596"/>
                  <a:pt x="954157" y="5667513"/>
                  <a:pt x="993913" y="5764696"/>
                </a:cubicBezTo>
                <a:cubicBezTo>
                  <a:pt x="1822522" y="5648691"/>
                  <a:pt x="2200286" y="5683461"/>
                  <a:pt x="2941983" y="4903305"/>
                </a:cubicBezTo>
                <a:cubicBezTo>
                  <a:pt x="3222595" y="4608143"/>
                  <a:pt x="3277704" y="4161183"/>
                  <a:pt x="3445565" y="3790122"/>
                </a:cubicBezTo>
                <a:cubicBezTo>
                  <a:pt x="3423478" y="3657600"/>
                  <a:pt x="3513259" y="3382253"/>
                  <a:pt x="3379305" y="3392557"/>
                </a:cubicBezTo>
                <a:cubicBezTo>
                  <a:pt x="2553826" y="3456056"/>
                  <a:pt x="2230712" y="4483958"/>
                  <a:pt x="1934818" y="5009322"/>
                </a:cubicBezTo>
                <a:cubicBezTo>
                  <a:pt x="3110578" y="5631784"/>
                  <a:pt x="3150458" y="5903898"/>
                  <a:pt x="4704522" y="4028661"/>
                </a:cubicBezTo>
                <a:cubicBezTo>
                  <a:pt x="4931142" y="3755206"/>
                  <a:pt x="4633844" y="3321878"/>
                  <a:pt x="4598505" y="2968487"/>
                </a:cubicBezTo>
                <a:cubicBezTo>
                  <a:pt x="4156766" y="3048000"/>
                  <a:pt x="3612031" y="2912563"/>
                  <a:pt x="3273287" y="3207026"/>
                </a:cubicBezTo>
                <a:cubicBezTo>
                  <a:pt x="2052065" y="4268611"/>
                  <a:pt x="2383265" y="4469937"/>
                  <a:pt x="2875722" y="5155096"/>
                </a:cubicBezTo>
                <a:cubicBezTo>
                  <a:pt x="3761379" y="4574632"/>
                  <a:pt x="5486995" y="4094133"/>
                  <a:pt x="5128592" y="2570922"/>
                </a:cubicBezTo>
                <a:cubicBezTo>
                  <a:pt x="5032459" y="2162357"/>
                  <a:pt x="4580835" y="1934817"/>
                  <a:pt x="4306957" y="1616765"/>
                </a:cubicBezTo>
                <a:cubicBezTo>
                  <a:pt x="3032904" y="2051102"/>
                  <a:pt x="2640995" y="1907841"/>
                  <a:pt x="2173357" y="3591339"/>
                </a:cubicBezTo>
                <a:cubicBezTo>
                  <a:pt x="2077563" y="3936199"/>
                  <a:pt x="2332383" y="4289287"/>
                  <a:pt x="2411896" y="4638261"/>
                </a:cubicBezTo>
                <a:cubicBezTo>
                  <a:pt x="2919896" y="4549913"/>
                  <a:pt x="3581463" y="4747713"/>
                  <a:pt x="3935896" y="4373218"/>
                </a:cubicBezTo>
                <a:cubicBezTo>
                  <a:pt x="5181588" y="3057016"/>
                  <a:pt x="4389599" y="2116141"/>
                  <a:pt x="3869635" y="927652"/>
                </a:cubicBezTo>
                <a:cubicBezTo>
                  <a:pt x="3352800" y="1011583"/>
                  <a:pt x="2749955" y="881865"/>
                  <a:pt x="2319131" y="1179444"/>
                </a:cubicBezTo>
                <a:cubicBezTo>
                  <a:pt x="1816104" y="1526896"/>
                  <a:pt x="1545248" y="2143999"/>
                  <a:pt x="1298713" y="2703444"/>
                </a:cubicBezTo>
                <a:cubicBezTo>
                  <a:pt x="1188255" y="2954099"/>
                  <a:pt x="1019501" y="3459552"/>
                  <a:pt x="1285461" y="3525078"/>
                </a:cubicBezTo>
                <a:cubicBezTo>
                  <a:pt x="1642388" y="3613016"/>
                  <a:pt x="1903896" y="3127513"/>
                  <a:pt x="2213113" y="2928731"/>
                </a:cubicBezTo>
                <a:cubicBezTo>
                  <a:pt x="2301461" y="2407479"/>
                  <a:pt x="2453208" y="1893071"/>
                  <a:pt x="2478157" y="1364974"/>
                </a:cubicBezTo>
                <a:cubicBezTo>
                  <a:pt x="2481627" y="1291536"/>
                  <a:pt x="2345980" y="1195123"/>
                  <a:pt x="2292626" y="1245705"/>
                </a:cubicBezTo>
                <a:cubicBezTo>
                  <a:pt x="1961132" y="1559979"/>
                  <a:pt x="1736035" y="1970157"/>
                  <a:pt x="1457739" y="2332383"/>
                </a:cubicBezTo>
                <a:cubicBezTo>
                  <a:pt x="1409148" y="2712279"/>
                  <a:pt x="1092020" y="3158532"/>
                  <a:pt x="1311965" y="3472070"/>
                </a:cubicBezTo>
                <a:cubicBezTo>
                  <a:pt x="1466795" y="3692785"/>
                  <a:pt x="1908403" y="3427735"/>
                  <a:pt x="2080592" y="3220278"/>
                </a:cubicBezTo>
                <a:cubicBezTo>
                  <a:pt x="2319750" y="2932135"/>
                  <a:pt x="2301461" y="2504661"/>
                  <a:pt x="2411896" y="2146852"/>
                </a:cubicBezTo>
                <a:cubicBezTo>
                  <a:pt x="1832385" y="2038195"/>
                  <a:pt x="2012480" y="2002435"/>
                  <a:pt x="1603513" y="3193774"/>
                </a:cubicBezTo>
                <a:cubicBezTo>
                  <a:pt x="1528918" y="3411074"/>
                  <a:pt x="1364498" y="3840290"/>
                  <a:pt x="1590261" y="3882887"/>
                </a:cubicBezTo>
                <a:cubicBezTo>
                  <a:pt x="1887217" y="3938917"/>
                  <a:pt x="2067339" y="3511826"/>
                  <a:pt x="2305878" y="3326296"/>
                </a:cubicBezTo>
                <a:cubicBezTo>
                  <a:pt x="2367722" y="2928731"/>
                  <a:pt x="2690379" y="2483305"/>
                  <a:pt x="2491409" y="2133600"/>
                </a:cubicBezTo>
                <a:cubicBezTo>
                  <a:pt x="2367199" y="1915292"/>
                  <a:pt x="1974703" y="2330031"/>
                  <a:pt x="1868557" y="2557670"/>
                </a:cubicBezTo>
                <a:cubicBezTo>
                  <a:pt x="1587838" y="3159694"/>
                  <a:pt x="1550504" y="3847548"/>
                  <a:pt x="1391478" y="4492487"/>
                </a:cubicBezTo>
                <a:cubicBezTo>
                  <a:pt x="2556341" y="5033902"/>
                  <a:pt x="2954346" y="5440738"/>
                  <a:pt x="4518992" y="4518991"/>
                </a:cubicBezTo>
                <a:cubicBezTo>
                  <a:pt x="4882325" y="4304948"/>
                  <a:pt x="4845879" y="3741530"/>
                  <a:pt x="5009322" y="3352800"/>
                </a:cubicBezTo>
                <a:cubicBezTo>
                  <a:pt x="4817943" y="2874351"/>
                  <a:pt x="4715638" y="2435233"/>
                  <a:pt x="4439478" y="4134678"/>
                </a:cubicBezTo>
                <a:cubicBezTo>
                  <a:pt x="4381734" y="4490028"/>
                  <a:pt x="4518991" y="4850296"/>
                  <a:pt x="4558748" y="5208105"/>
                </a:cubicBezTo>
                <a:cubicBezTo>
                  <a:pt x="4947478" y="5013740"/>
                  <a:pt x="5467401" y="4975100"/>
                  <a:pt x="5724939" y="4625009"/>
                </a:cubicBezTo>
                <a:cubicBezTo>
                  <a:pt x="6407411" y="3697274"/>
                  <a:pt x="6293326" y="3246930"/>
                  <a:pt x="6202018" y="2425148"/>
                </a:cubicBezTo>
                <a:cubicBezTo>
                  <a:pt x="5936291" y="3048792"/>
                  <a:pt x="5244418" y="4169958"/>
                  <a:pt x="5512905" y="4996070"/>
                </a:cubicBezTo>
                <a:cubicBezTo>
                  <a:pt x="5552524" y="5117974"/>
                  <a:pt x="5769114" y="5004905"/>
                  <a:pt x="5897218" y="5009322"/>
                </a:cubicBezTo>
                <a:cubicBezTo>
                  <a:pt x="6034157" y="4704522"/>
                  <a:pt x="6221704" y="4417726"/>
                  <a:pt x="6308035" y="4094922"/>
                </a:cubicBezTo>
                <a:cubicBezTo>
                  <a:pt x="6329478" y="4014745"/>
                  <a:pt x="6248055" y="3800579"/>
                  <a:pt x="6202018" y="3869635"/>
                </a:cubicBezTo>
                <a:cubicBezTo>
                  <a:pt x="5875462" y="4359469"/>
                  <a:pt x="5671931" y="4920974"/>
                  <a:pt x="5406887" y="5446644"/>
                </a:cubicBezTo>
                <a:cubicBezTo>
                  <a:pt x="5393635" y="5618922"/>
                  <a:pt x="5201158" y="5915433"/>
                  <a:pt x="5367131" y="5963478"/>
                </a:cubicBezTo>
                <a:cubicBezTo>
                  <a:pt x="5891999" y="6115413"/>
                  <a:pt x="6276532" y="4708819"/>
                  <a:pt x="6294783" y="4664765"/>
                </a:cubicBezTo>
                <a:cubicBezTo>
                  <a:pt x="6219371" y="4099188"/>
                  <a:pt x="6260973" y="4141369"/>
                  <a:pt x="5751444" y="5592418"/>
                </a:cubicBezTo>
                <a:cubicBezTo>
                  <a:pt x="5683346" y="5786349"/>
                  <a:pt x="5454468" y="6178680"/>
                  <a:pt x="5658678" y="6202018"/>
                </a:cubicBezTo>
                <a:cubicBezTo>
                  <a:pt x="5919361" y="6231810"/>
                  <a:pt x="6061344" y="5857911"/>
                  <a:pt x="6215270" y="5645426"/>
                </a:cubicBezTo>
                <a:cubicBezTo>
                  <a:pt x="6844467" y="4776860"/>
                  <a:pt x="7153287" y="3752635"/>
                  <a:pt x="6573078" y="5367131"/>
                </a:cubicBezTo>
                <a:cubicBezTo>
                  <a:pt x="6586330" y="5433392"/>
                  <a:pt x="6552816" y="5596958"/>
                  <a:pt x="6612835" y="5565913"/>
                </a:cubicBezTo>
                <a:cubicBezTo>
                  <a:pt x="6915503" y="5409360"/>
                  <a:pt x="7080260" y="4888482"/>
                  <a:pt x="7195931" y="4625009"/>
                </a:cubicBezTo>
                <a:cubicBezTo>
                  <a:pt x="7218018" y="4695687"/>
                  <a:pt x="7190157" y="4819893"/>
                  <a:pt x="7262192" y="4837044"/>
                </a:cubicBezTo>
                <a:cubicBezTo>
                  <a:pt x="7345630" y="4856910"/>
                  <a:pt x="7441238" y="4770442"/>
                  <a:pt x="7474226" y="4691270"/>
                </a:cubicBezTo>
                <a:cubicBezTo>
                  <a:pt x="7580559" y="4436070"/>
                  <a:pt x="7653329" y="4159279"/>
                  <a:pt x="7659757" y="3882887"/>
                </a:cubicBezTo>
                <a:cubicBezTo>
                  <a:pt x="7662037" y="3784831"/>
                  <a:pt x="7544904" y="4041913"/>
                  <a:pt x="7487478" y="4121426"/>
                </a:cubicBezTo>
                <a:cubicBezTo>
                  <a:pt x="7407965" y="4404139"/>
                  <a:pt x="7279913" y="4677521"/>
                  <a:pt x="7248939" y="4969565"/>
                </a:cubicBezTo>
                <a:cubicBezTo>
                  <a:pt x="7243730" y="5018678"/>
                  <a:pt x="7367098" y="5037016"/>
                  <a:pt x="7394713" y="4996070"/>
                </a:cubicBezTo>
                <a:cubicBezTo>
                  <a:pt x="7641127" y="4630698"/>
                  <a:pt x="7809948" y="4218609"/>
                  <a:pt x="8017565" y="3829878"/>
                </a:cubicBezTo>
                <a:cubicBezTo>
                  <a:pt x="8013148" y="3732696"/>
                  <a:pt x="8095995" y="3505799"/>
                  <a:pt x="8004313" y="3538331"/>
                </a:cubicBezTo>
                <a:cubicBezTo>
                  <a:pt x="7818648" y="3604212"/>
                  <a:pt x="7695814" y="3799927"/>
                  <a:pt x="7606748" y="3975652"/>
                </a:cubicBezTo>
                <a:cubicBezTo>
                  <a:pt x="7183972" y="4809777"/>
                  <a:pt x="7438507" y="4568636"/>
                  <a:pt x="7593496" y="4439478"/>
                </a:cubicBezTo>
                <a:lnTo>
                  <a:pt x="7606748" y="4346713"/>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59549" y="353025"/>
            <a:ext cx="10949234" cy="6197054"/>
          </a:xfrm>
          <a:custGeom>
            <a:avLst/>
            <a:gdLst>
              <a:gd name="connsiteX0" fmla="*/ 4099199 w 10949234"/>
              <a:gd name="connsiteY0" fmla="*/ 230071 h 6197054"/>
              <a:gd name="connsiteX1" fmla="*/ 4496764 w 10949234"/>
              <a:gd name="connsiteY1" fmla="*/ 216818 h 6197054"/>
              <a:gd name="connsiteX2" fmla="*/ 4536521 w 10949234"/>
              <a:gd name="connsiteY2" fmla="*/ 203566 h 6197054"/>
              <a:gd name="connsiteX3" fmla="*/ 4682294 w 10949234"/>
              <a:gd name="connsiteY3" fmla="*/ 190314 h 6197054"/>
              <a:gd name="connsiteX4" fmla="*/ 4735303 w 10949234"/>
              <a:gd name="connsiteY4" fmla="*/ 177062 h 6197054"/>
              <a:gd name="connsiteX5" fmla="*/ 4814816 w 10949234"/>
              <a:gd name="connsiteY5" fmla="*/ 163810 h 6197054"/>
              <a:gd name="connsiteX6" fmla="*/ 4854573 w 10949234"/>
              <a:gd name="connsiteY6" fmla="*/ 150558 h 6197054"/>
              <a:gd name="connsiteX7" fmla="*/ 4947338 w 10949234"/>
              <a:gd name="connsiteY7" fmla="*/ 137305 h 6197054"/>
              <a:gd name="connsiteX8" fmla="*/ 5079860 w 10949234"/>
              <a:gd name="connsiteY8" fmla="*/ 110801 h 6197054"/>
              <a:gd name="connsiteX9" fmla="*/ 6179790 w 10949234"/>
              <a:gd name="connsiteY9" fmla="*/ 124053 h 6197054"/>
              <a:gd name="connsiteX10" fmla="*/ 6246051 w 10949234"/>
              <a:gd name="connsiteY10" fmla="*/ 137305 h 6197054"/>
              <a:gd name="connsiteX11" fmla="*/ 6365321 w 10949234"/>
              <a:gd name="connsiteY11" fmla="*/ 150558 h 6197054"/>
              <a:gd name="connsiteX12" fmla="*/ 6418329 w 10949234"/>
              <a:gd name="connsiteY12" fmla="*/ 177062 h 6197054"/>
              <a:gd name="connsiteX13" fmla="*/ 6484590 w 10949234"/>
              <a:gd name="connsiteY13" fmla="*/ 190314 h 6197054"/>
              <a:gd name="connsiteX14" fmla="*/ 6537599 w 10949234"/>
              <a:gd name="connsiteY14" fmla="*/ 203566 h 6197054"/>
              <a:gd name="connsiteX15" fmla="*/ 6577355 w 10949234"/>
              <a:gd name="connsiteY15" fmla="*/ 230071 h 6197054"/>
              <a:gd name="connsiteX16" fmla="*/ 6643616 w 10949234"/>
              <a:gd name="connsiteY16" fmla="*/ 243323 h 6197054"/>
              <a:gd name="connsiteX17" fmla="*/ 6670121 w 10949234"/>
              <a:gd name="connsiteY17" fmla="*/ 283079 h 6197054"/>
              <a:gd name="connsiteX18" fmla="*/ 6723129 w 10949234"/>
              <a:gd name="connsiteY18" fmla="*/ 309584 h 6197054"/>
              <a:gd name="connsiteX19" fmla="*/ 6749634 w 10949234"/>
              <a:gd name="connsiteY19" fmla="*/ 336088 h 6197054"/>
              <a:gd name="connsiteX20" fmla="*/ 6789390 w 10949234"/>
              <a:gd name="connsiteY20" fmla="*/ 362592 h 6197054"/>
              <a:gd name="connsiteX21" fmla="*/ 6776138 w 10949234"/>
              <a:gd name="connsiteY21" fmla="*/ 455358 h 6197054"/>
              <a:gd name="connsiteX22" fmla="*/ 6683373 w 10949234"/>
              <a:gd name="connsiteY22" fmla="*/ 495114 h 6197054"/>
              <a:gd name="connsiteX23" fmla="*/ 6431581 w 10949234"/>
              <a:gd name="connsiteY23" fmla="*/ 534871 h 6197054"/>
              <a:gd name="connsiteX24" fmla="*/ 5212381 w 10949234"/>
              <a:gd name="connsiteY24" fmla="*/ 521618 h 6197054"/>
              <a:gd name="connsiteX25" fmla="*/ 5278642 w 10949234"/>
              <a:gd name="connsiteY25" fmla="*/ 508366 h 6197054"/>
              <a:gd name="connsiteX26" fmla="*/ 5344903 w 10949234"/>
              <a:gd name="connsiteY26" fmla="*/ 481862 h 6197054"/>
              <a:gd name="connsiteX27" fmla="*/ 5530434 w 10949234"/>
              <a:gd name="connsiteY27" fmla="*/ 442105 h 6197054"/>
              <a:gd name="connsiteX28" fmla="*/ 5742468 w 10949234"/>
              <a:gd name="connsiteY28" fmla="*/ 375845 h 6197054"/>
              <a:gd name="connsiteX29" fmla="*/ 5888242 w 10949234"/>
              <a:gd name="connsiteY29" fmla="*/ 362592 h 6197054"/>
              <a:gd name="connsiteX30" fmla="*/ 5981008 w 10949234"/>
              <a:gd name="connsiteY30" fmla="*/ 349340 h 6197054"/>
              <a:gd name="connsiteX31" fmla="*/ 6113529 w 10949234"/>
              <a:gd name="connsiteY31" fmla="*/ 336088 h 6197054"/>
              <a:gd name="connsiteX32" fmla="*/ 6299060 w 10949234"/>
              <a:gd name="connsiteY32" fmla="*/ 309584 h 6197054"/>
              <a:gd name="connsiteX33" fmla="*/ 6524347 w 10949234"/>
              <a:gd name="connsiteY33" fmla="*/ 283079 h 6197054"/>
              <a:gd name="connsiteX34" fmla="*/ 8286886 w 10949234"/>
              <a:gd name="connsiteY34" fmla="*/ 309584 h 6197054"/>
              <a:gd name="connsiteX35" fmla="*/ 8220625 w 10949234"/>
              <a:gd name="connsiteY35" fmla="*/ 336088 h 6197054"/>
              <a:gd name="connsiteX36" fmla="*/ 8141112 w 10949234"/>
              <a:gd name="connsiteY36" fmla="*/ 349340 h 6197054"/>
              <a:gd name="connsiteX37" fmla="*/ 7849564 w 10949234"/>
              <a:gd name="connsiteY37" fmla="*/ 389097 h 6197054"/>
              <a:gd name="connsiteX38" fmla="*/ 6193042 w 10949234"/>
              <a:gd name="connsiteY38" fmla="*/ 362592 h 6197054"/>
              <a:gd name="connsiteX39" fmla="*/ 6299060 w 10949234"/>
              <a:gd name="connsiteY39" fmla="*/ 322836 h 6197054"/>
              <a:gd name="connsiteX40" fmla="*/ 6365321 w 10949234"/>
              <a:gd name="connsiteY40" fmla="*/ 309584 h 6197054"/>
              <a:gd name="connsiteX41" fmla="*/ 6537599 w 10949234"/>
              <a:gd name="connsiteY41" fmla="*/ 256575 h 6197054"/>
              <a:gd name="connsiteX42" fmla="*/ 6723129 w 10949234"/>
              <a:gd name="connsiteY42" fmla="*/ 230071 h 6197054"/>
              <a:gd name="connsiteX43" fmla="*/ 6908660 w 10949234"/>
              <a:gd name="connsiteY43" fmla="*/ 203566 h 6197054"/>
              <a:gd name="connsiteX44" fmla="*/ 7001425 w 10949234"/>
              <a:gd name="connsiteY44" fmla="*/ 190314 h 6197054"/>
              <a:gd name="connsiteX45" fmla="*/ 7173703 w 10949234"/>
              <a:gd name="connsiteY45" fmla="*/ 177062 h 6197054"/>
              <a:gd name="connsiteX46" fmla="*/ 7465251 w 10949234"/>
              <a:gd name="connsiteY46" fmla="*/ 137305 h 6197054"/>
              <a:gd name="connsiteX47" fmla="*/ 7518260 w 10949234"/>
              <a:gd name="connsiteY47" fmla="*/ 124053 h 6197054"/>
              <a:gd name="connsiteX48" fmla="*/ 7690538 w 10949234"/>
              <a:gd name="connsiteY48" fmla="*/ 110801 h 6197054"/>
              <a:gd name="connsiteX49" fmla="*/ 8975999 w 10949234"/>
              <a:gd name="connsiteY49" fmla="*/ 137305 h 6197054"/>
              <a:gd name="connsiteX50" fmla="*/ 9042260 w 10949234"/>
              <a:gd name="connsiteY50" fmla="*/ 150558 h 6197054"/>
              <a:gd name="connsiteX51" fmla="*/ 9227790 w 10949234"/>
              <a:gd name="connsiteY51" fmla="*/ 177062 h 6197054"/>
              <a:gd name="connsiteX52" fmla="*/ 9360312 w 10949234"/>
              <a:gd name="connsiteY52" fmla="*/ 203566 h 6197054"/>
              <a:gd name="connsiteX53" fmla="*/ 9400068 w 10949234"/>
              <a:gd name="connsiteY53" fmla="*/ 230071 h 6197054"/>
              <a:gd name="connsiteX54" fmla="*/ 9479581 w 10949234"/>
              <a:gd name="connsiteY54" fmla="*/ 256575 h 6197054"/>
              <a:gd name="connsiteX55" fmla="*/ 9585599 w 10949234"/>
              <a:gd name="connsiteY55" fmla="*/ 296332 h 6197054"/>
              <a:gd name="connsiteX56" fmla="*/ 9625355 w 10949234"/>
              <a:gd name="connsiteY56" fmla="*/ 309584 h 6197054"/>
              <a:gd name="connsiteX57" fmla="*/ 9678364 w 10949234"/>
              <a:gd name="connsiteY57" fmla="*/ 336088 h 6197054"/>
              <a:gd name="connsiteX58" fmla="*/ 9718121 w 10949234"/>
              <a:gd name="connsiteY58" fmla="*/ 349340 h 6197054"/>
              <a:gd name="connsiteX59" fmla="*/ 9784381 w 10949234"/>
              <a:gd name="connsiteY59" fmla="*/ 375845 h 6197054"/>
              <a:gd name="connsiteX60" fmla="*/ 9890399 w 10949234"/>
              <a:gd name="connsiteY60" fmla="*/ 402349 h 6197054"/>
              <a:gd name="connsiteX61" fmla="*/ 9969912 w 10949234"/>
              <a:gd name="connsiteY61" fmla="*/ 428853 h 6197054"/>
              <a:gd name="connsiteX62" fmla="*/ 10049425 w 10949234"/>
              <a:gd name="connsiteY62" fmla="*/ 402349 h 6197054"/>
              <a:gd name="connsiteX63" fmla="*/ 10062677 w 10949234"/>
              <a:gd name="connsiteY63" fmla="*/ 349340 h 6197054"/>
              <a:gd name="connsiteX64" fmla="*/ 10168694 w 10949234"/>
              <a:gd name="connsiteY64" fmla="*/ 256575 h 6197054"/>
              <a:gd name="connsiteX65" fmla="*/ 10195199 w 10949234"/>
              <a:gd name="connsiteY65" fmla="*/ 230071 h 6197054"/>
              <a:gd name="connsiteX66" fmla="*/ 10327721 w 10949234"/>
              <a:gd name="connsiteY66" fmla="*/ 203566 h 6197054"/>
              <a:gd name="connsiteX67" fmla="*/ 9373564 w 10949234"/>
              <a:gd name="connsiteY67" fmla="*/ 190314 h 6197054"/>
              <a:gd name="connsiteX68" fmla="*/ 9254294 w 10949234"/>
              <a:gd name="connsiteY68" fmla="*/ 203566 h 6197054"/>
              <a:gd name="connsiteX69" fmla="*/ 9174781 w 10949234"/>
              <a:gd name="connsiteY69" fmla="*/ 243323 h 6197054"/>
              <a:gd name="connsiteX70" fmla="*/ 9108521 w 10949234"/>
              <a:gd name="connsiteY70" fmla="*/ 296332 h 6197054"/>
              <a:gd name="connsiteX71" fmla="*/ 9068764 w 10949234"/>
              <a:gd name="connsiteY71" fmla="*/ 322836 h 6197054"/>
              <a:gd name="connsiteX72" fmla="*/ 9042260 w 10949234"/>
              <a:gd name="connsiteY72" fmla="*/ 375845 h 6197054"/>
              <a:gd name="connsiteX73" fmla="*/ 9015755 w 10949234"/>
              <a:gd name="connsiteY73" fmla="*/ 415601 h 6197054"/>
              <a:gd name="connsiteX74" fmla="*/ 9002503 w 10949234"/>
              <a:gd name="connsiteY74" fmla="*/ 468610 h 6197054"/>
              <a:gd name="connsiteX75" fmla="*/ 9015755 w 10949234"/>
              <a:gd name="connsiteY75" fmla="*/ 561375 h 6197054"/>
              <a:gd name="connsiteX76" fmla="*/ 9135025 w 10949234"/>
              <a:gd name="connsiteY76" fmla="*/ 601132 h 6197054"/>
              <a:gd name="connsiteX77" fmla="*/ 10168694 w 10949234"/>
              <a:gd name="connsiteY77" fmla="*/ 587879 h 6197054"/>
              <a:gd name="connsiteX78" fmla="*/ 10208451 w 10949234"/>
              <a:gd name="connsiteY78" fmla="*/ 574627 h 6197054"/>
              <a:gd name="connsiteX79" fmla="*/ 10261460 w 10949234"/>
              <a:gd name="connsiteY79" fmla="*/ 561375 h 6197054"/>
              <a:gd name="connsiteX80" fmla="*/ 10301216 w 10949234"/>
              <a:gd name="connsiteY80" fmla="*/ 534871 h 6197054"/>
              <a:gd name="connsiteX81" fmla="*/ 10327721 w 10949234"/>
              <a:gd name="connsiteY81" fmla="*/ 508366 h 6197054"/>
              <a:gd name="connsiteX82" fmla="*/ 10367477 w 10949234"/>
              <a:gd name="connsiteY82" fmla="*/ 495114 h 6197054"/>
              <a:gd name="connsiteX83" fmla="*/ 10446990 w 10949234"/>
              <a:gd name="connsiteY83" fmla="*/ 455358 h 6197054"/>
              <a:gd name="connsiteX84" fmla="*/ 10499999 w 10949234"/>
              <a:gd name="connsiteY84" fmla="*/ 402349 h 6197054"/>
              <a:gd name="connsiteX85" fmla="*/ 10526503 w 10949234"/>
              <a:gd name="connsiteY85" fmla="*/ 362592 h 6197054"/>
              <a:gd name="connsiteX86" fmla="*/ 10592764 w 10949234"/>
              <a:gd name="connsiteY86" fmla="*/ 309584 h 6197054"/>
              <a:gd name="connsiteX87" fmla="*/ 10645773 w 10949234"/>
              <a:gd name="connsiteY87" fmla="*/ 296332 h 6197054"/>
              <a:gd name="connsiteX88" fmla="*/ 10804799 w 10949234"/>
              <a:gd name="connsiteY88" fmla="*/ 309584 h 6197054"/>
              <a:gd name="connsiteX89" fmla="*/ 10818051 w 10949234"/>
              <a:gd name="connsiteY89" fmla="*/ 349340 h 6197054"/>
              <a:gd name="connsiteX90" fmla="*/ 10831303 w 10949234"/>
              <a:gd name="connsiteY90" fmla="*/ 428853 h 6197054"/>
              <a:gd name="connsiteX91" fmla="*/ 10844555 w 10949234"/>
              <a:gd name="connsiteY91" fmla="*/ 707149 h 6197054"/>
              <a:gd name="connsiteX92" fmla="*/ 10857808 w 10949234"/>
              <a:gd name="connsiteY92" fmla="*/ 773410 h 6197054"/>
              <a:gd name="connsiteX93" fmla="*/ 10844555 w 10949234"/>
              <a:gd name="connsiteY93" fmla="*/ 1144471 h 6197054"/>
              <a:gd name="connsiteX94" fmla="*/ 10804799 w 10949234"/>
              <a:gd name="connsiteY94" fmla="*/ 1223984 h 6197054"/>
              <a:gd name="connsiteX95" fmla="*/ 10791547 w 10949234"/>
              <a:gd name="connsiteY95" fmla="*/ 1263740 h 6197054"/>
              <a:gd name="connsiteX96" fmla="*/ 10712034 w 10949234"/>
              <a:gd name="connsiteY96" fmla="*/ 1383010 h 6197054"/>
              <a:gd name="connsiteX97" fmla="*/ 10659025 w 10949234"/>
              <a:gd name="connsiteY97" fmla="*/ 1462523 h 6197054"/>
              <a:gd name="connsiteX98" fmla="*/ 10513251 w 10949234"/>
              <a:gd name="connsiteY98" fmla="*/ 1595045 h 6197054"/>
              <a:gd name="connsiteX99" fmla="*/ 10460242 w 10949234"/>
              <a:gd name="connsiteY99" fmla="*/ 1621549 h 6197054"/>
              <a:gd name="connsiteX100" fmla="*/ 10340973 w 10949234"/>
              <a:gd name="connsiteY100" fmla="*/ 1701062 h 6197054"/>
              <a:gd name="connsiteX101" fmla="*/ 10168694 w 10949234"/>
              <a:gd name="connsiteY101" fmla="*/ 1767323 h 6197054"/>
              <a:gd name="connsiteX102" fmla="*/ 10075929 w 10949234"/>
              <a:gd name="connsiteY102" fmla="*/ 1780575 h 6197054"/>
              <a:gd name="connsiteX103" fmla="*/ 10009668 w 10949234"/>
              <a:gd name="connsiteY103" fmla="*/ 1820332 h 6197054"/>
              <a:gd name="connsiteX104" fmla="*/ 9651860 w 10949234"/>
              <a:gd name="connsiteY104" fmla="*/ 1846836 h 6197054"/>
              <a:gd name="connsiteX105" fmla="*/ 8803721 w 10949234"/>
              <a:gd name="connsiteY105" fmla="*/ 1846836 h 6197054"/>
              <a:gd name="connsiteX106" fmla="*/ 8724208 w 10949234"/>
              <a:gd name="connsiteY106" fmla="*/ 1820332 h 6197054"/>
              <a:gd name="connsiteX107" fmla="*/ 8657947 w 10949234"/>
              <a:gd name="connsiteY107" fmla="*/ 1807079 h 6197054"/>
              <a:gd name="connsiteX108" fmla="*/ 8578434 w 10949234"/>
              <a:gd name="connsiteY108" fmla="*/ 1754071 h 6197054"/>
              <a:gd name="connsiteX109" fmla="*/ 8631442 w 10949234"/>
              <a:gd name="connsiteY109" fmla="*/ 1316749 h 6197054"/>
              <a:gd name="connsiteX110" fmla="*/ 8671199 w 10949234"/>
              <a:gd name="connsiteY110" fmla="*/ 1290245 h 6197054"/>
              <a:gd name="connsiteX111" fmla="*/ 8790468 w 10949234"/>
              <a:gd name="connsiteY111" fmla="*/ 1157723 h 6197054"/>
              <a:gd name="connsiteX112" fmla="*/ 8856729 w 10949234"/>
              <a:gd name="connsiteY112" fmla="*/ 1091462 h 6197054"/>
              <a:gd name="connsiteX113" fmla="*/ 8896486 w 10949234"/>
              <a:gd name="connsiteY113" fmla="*/ 1064958 h 6197054"/>
              <a:gd name="connsiteX114" fmla="*/ 8975999 w 10949234"/>
              <a:gd name="connsiteY114" fmla="*/ 998697 h 6197054"/>
              <a:gd name="connsiteX115" fmla="*/ 9161529 w 10949234"/>
              <a:gd name="connsiteY115" fmla="*/ 919184 h 6197054"/>
              <a:gd name="connsiteX116" fmla="*/ 9333808 w 10949234"/>
              <a:gd name="connsiteY116" fmla="*/ 852923 h 6197054"/>
              <a:gd name="connsiteX117" fmla="*/ 9439825 w 10949234"/>
              <a:gd name="connsiteY117" fmla="*/ 813166 h 6197054"/>
              <a:gd name="connsiteX118" fmla="*/ 9506086 w 10949234"/>
              <a:gd name="connsiteY118" fmla="*/ 799914 h 6197054"/>
              <a:gd name="connsiteX119" fmla="*/ 9956660 w 10949234"/>
              <a:gd name="connsiteY119" fmla="*/ 813166 h 6197054"/>
              <a:gd name="connsiteX120" fmla="*/ 10062677 w 10949234"/>
              <a:gd name="connsiteY120" fmla="*/ 879427 h 6197054"/>
              <a:gd name="connsiteX121" fmla="*/ 10142190 w 10949234"/>
              <a:gd name="connsiteY121" fmla="*/ 919184 h 6197054"/>
              <a:gd name="connsiteX122" fmla="*/ 10221703 w 10949234"/>
              <a:gd name="connsiteY122" fmla="*/ 972192 h 6197054"/>
              <a:gd name="connsiteX123" fmla="*/ 10221703 w 10949234"/>
              <a:gd name="connsiteY123" fmla="*/ 1303497 h 6197054"/>
              <a:gd name="connsiteX124" fmla="*/ 10155442 w 10949234"/>
              <a:gd name="connsiteY124" fmla="*/ 1422766 h 6197054"/>
              <a:gd name="connsiteX125" fmla="*/ 10115686 w 10949234"/>
              <a:gd name="connsiteY125" fmla="*/ 1528784 h 6197054"/>
              <a:gd name="connsiteX126" fmla="*/ 10089181 w 10949234"/>
              <a:gd name="connsiteY126" fmla="*/ 1581792 h 6197054"/>
              <a:gd name="connsiteX127" fmla="*/ 10036173 w 10949234"/>
              <a:gd name="connsiteY127" fmla="*/ 1621549 h 6197054"/>
              <a:gd name="connsiteX128" fmla="*/ 9943408 w 10949234"/>
              <a:gd name="connsiteY128" fmla="*/ 1727566 h 6197054"/>
              <a:gd name="connsiteX129" fmla="*/ 9731373 w 10949234"/>
              <a:gd name="connsiteY129" fmla="*/ 1807079 h 6197054"/>
              <a:gd name="connsiteX130" fmla="*/ 9638608 w 10949234"/>
              <a:gd name="connsiteY130" fmla="*/ 1846836 h 6197054"/>
              <a:gd name="connsiteX131" fmla="*/ 9506086 w 10949234"/>
              <a:gd name="connsiteY131" fmla="*/ 1873340 h 6197054"/>
              <a:gd name="connsiteX132" fmla="*/ 9373564 w 10949234"/>
              <a:gd name="connsiteY132" fmla="*/ 1913097 h 6197054"/>
              <a:gd name="connsiteX133" fmla="*/ 7942329 w 10949234"/>
              <a:gd name="connsiteY133" fmla="*/ 1886592 h 6197054"/>
              <a:gd name="connsiteX134" fmla="*/ 7372486 w 10949234"/>
              <a:gd name="connsiteY134" fmla="*/ 1780575 h 6197054"/>
              <a:gd name="connsiteX135" fmla="*/ 7067686 w 10949234"/>
              <a:gd name="connsiteY135" fmla="*/ 1701062 h 6197054"/>
              <a:gd name="connsiteX136" fmla="*/ 6868903 w 10949234"/>
              <a:gd name="connsiteY136" fmla="*/ 1581792 h 6197054"/>
              <a:gd name="connsiteX137" fmla="*/ 6855651 w 10949234"/>
              <a:gd name="connsiteY137" fmla="*/ 1515532 h 6197054"/>
              <a:gd name="connsiteX138" fmla="*/ 6868903 w 10949234"/>
              <a:gd name="connsiteY138" fmla="*/ 1369758 h 6197054"/>
              <a:gd name="connsiteX139" fmla="*/ 6882155 w 10949234"/>
              <a:gd name="connsiteY139" fmla="*/ 1330001 h 6197054"/>
              <a:gd name="connsiteX140" fmla="*/ 6895408 w 10949234"/>
              <a:gd name="connsiteY140" fmla="*/ 1276992 h 6197054"/>
              <a:gd name="connsiteX141" fmla="*/ 6908660 w 10949234"/>
              <a:gd name="connsiteY141" fmla="*/ 1197479 h 6197054"/>
              <a:gd name="connsiteX142" fmla="*/ 6961668 w 10949234"/>
              <a:gd name="connsiteY142" fmla="*/ 1131218 h 6197054"/>
              <a:gd name="connsiteX143" fmla="*/ 7080938 w 10949234"/>
              <a:gd name="connsiteY143" fmla="*/ 985445 h 6197054"/>
              <a:gd name="connsiteX144" fmla="*/ 7306225 w 10949234"/>
              <a:gd name="connsiteY144" fmla="*/ 839671 h 6197054"/>
              <a:gd name="connsiteX145" fmla="*/ 7531512 w 10949234"/>
              <a:gd name="connsiteY145" fmla="*/ 760158 h 6197054"/>
              <a:gd name="connsiteX146" fmla="*/ 7876068 w 10949234"/>
              <a:gd name="connsiteY146" fmla="*/ 693897 h 6197054"/>
              <a:gd name="connsiteX147" fmla="*/ 8035094 w 10949234"/>
              <a:gd name="connsiteY147" fmla="*/ 654140 h 6197054"/>
              <a:gd name="connsiteX148" fmla="*/ 8697703 w 10949234"/>
              <a:gd name="connsiteY148" fmla="*/ 680645 h 6197054"/>
              <a:gd name="connsiteX149" fmla="*/ 8843477 w 10949234"/>
              <a:gd name="connsiteY149" fmla="*/ 799914 h 6197054"/>
              <a:gd name="connsiteX150" fmla="*/ 8896486 w 10949234"/>
              <a:gd name="connsiteY150" fmla="*/ 839671 h 6197054"/>
              <a:gd name="connsiteX151" fmla="*/ 8949494 w 10949234"/>
              <a:gd name="connsiteY151" fmla="*/ 932436 h 6197054"/>
              <a:gd name="connsiteX152" fmla="*/ 9015755 w 10949234"/>
              <a:gd name="connsiteY152" fmla="*/ 1064958 h 6197054"/>
              <a:gd name="connsiteX153" fmla="*/ 9042260 w 10949234"/>
              <a:gd name="connsiteY153" fmla="*/ 1276992 h 6197054"/>
              <a:gd name="connsiteX154" fmla="*/ 9068764 w 10949234"/>
              <a:gd name="connsiteY154" fmla="*/ 1383010 h 6197054"/>
              <a:gd name="connsiteX155" fmla="*/ 9042260 w 10949234"/>
              <a:gd name="connsiteY155" fmla="*/ 1555288 h 6197054"/>
              <a:gd name="connsiteX156" fmla="*/ 8909738 w 10949234"/>
              <a:gd name="connsiteY156" fmla="*/ 1860088 h 6197054"/>
              <a:gd name="connsiteX157" fmla="*/ 8856729 w 10949234"/>
              <a:gd name="connsiteY157" fmla="*/ 1939601 h 6197054"/>
              <a:gd name="connsiteX158" fmla="*/ 8657947 w 10949234"/>
              <a:gd name="connsiteY158" fmla="*/ 2125132 h 6197054"/>
              <a:gd name="connsiteX159" fmla="*/ 8485668 w 10949234"/>
              <a:gd name="connsiteY159" fmla="*/ 2178140 h 6197054"/>
              <a:gd name="connsiteX160" fmla="*/ 7955581 w 10949234"/>
              <a:gd name="connsiteY160" fmla="*/ 2363671 h 6197054"/>
              <a:gd name="connsiteX161" fmla="*/ 7717042 w 10949234"/>
              <a:gd name="connsiteY161" fmla="*/ 2376923 h 6197054"/>
              <a:gd name="connsiteX162" fmla="*/ 5464173 w 10949234"/>
              <a:gd name="connsiteY162" fmla="*/ 2350418 h 6197054"/>
              <a:gd name="connsiteX163" fmla="*/ 5371408 w 10949234"/>
              <a:gd name="connsiteY163" fmla="*/ 2297410 h 6197054"/>
              <a:gd name="connsiteX164" fmla="*/ 5291894 w 10949234"/>
              <a:gd name="connsiteY164" fmla="*/ 2244401 h 6197054"/>
              <a:gd name="connsiteX165" fmla="*/ 5305147 w 10949234"/>
              <a:gd name="connsiteY165" fmla="*/ 1634801 h 6197054"/>
              <a:gd name="connsiteX166" fmla="*/ 5503929 w 10949234"/>
              <a:gd name="connsiteY166" fmla="*/ 1369758 h 6197054"/>
              <a:gd name="connsiteX167" fmla="*/ 5570190 w 10949234"/>
              <a:gd name="connsiteY167" fmla="*/ 1330001 h 6197054"/>
              <a:gd name="connsiteX168" fmla="*/ 5689460 w 10949234"/>
              <a:gd name="connsiteY168" fmla="*/ 1290245 h 6197054"/>
              <a:gd name="connsiteX169" fmla="*/ 5821981 w 10949234"/>
              <a:gd name="connsiteY169" fmla="*/ 1237236 h 6197054"/>
              <a:gd name="connsiteX170" fmla="*/ 5967755 w 10949234"/>
              <a:gd name="connsiteY170" fmla="*/ 1223984 h 6197054"/>
              <a:gd name="connsiteX171" fmla="*/ 6126781 w 10949234"/>
              <a:gd name="connsiteY171" fmla="*/ 1170975 h 6197054"/>
              <a:gd name="connsiteX172" fmla="*/ 6802642 w 10949234"/>
              <a:gd name="connsiteY172" fmla="*/ 1184227 h 6197054"/>
              <a:gd name="connsiteX173" fmla="*/ 6868903 w 10949234"/>
              <a:gd name="connsiteY173" fmla="*/ 1210732 h 6197054"/>
              <a:gd name="connsiteX174" fmla="*/ 6935164 w 10949234"/>
              <a:gd name="connsiteY174" fmla="*/ 1290245 h 6197054"/>
              <a:gd name="connsiteX175" fmla="*/ 6921912 w 10949234"/>
              <a:gd name="connsiteY175" fmla="*/ 1555288 h 6197054"/>
              <a:gd name="connsiteX176" fmla="*/ 6842399 w 10949234"/>
              <a:gd name="connsiteY176" fmla="*/ 1621549 h 6197054"/>
              <a:gd name="connsiteX177" fmla="*/ 6683373 w 10949234"/>
              <a:gd name="connsiteY177" fmla="*/ 1661305 h 6197054"/>
              <a:gd name="connsiteX178" fmla="*/ 5941251 w 10949234"/>
              <a:gd name="connsiteY178" fmla="*/ 1648053 h 6197054"/>
              <a:gd name="connsiteX179" fmla="*/ 5795477 w 10949234"/>
              <a:gd name="connsiteY179" fmla="*/ 1608297 h 6197054"/>
              <a:gd name="connsiteX180" fmla="*/ 5517181 w 10949234"/>
              <a:gd name="connsiteY180" fmla="*/ 1542036 h 6197054"/>
              <a:gd name="connsiteX181" fmla="*/ 5437668 w 10949234"/>
              <a:gd name="connsiteY181" fmla="*/ 1502279 h 6197054"/>
              <a:gd name="connsiteX182" fmla="*/ 5371408 w 10949234"/>
              <a:gd name="connsiteY182" fmla="*/ 1475775 h 6197054"/>
              <a:gd name="connsiteX183" fmla="*/ 5331651 w 10949234"/>
              <a:gd name="connsiteY183" fmla="*/ 1436018 h 6197054"/>
              <a:gd name="connsiteX184" fmla="*/ 5238886 w 10949234"/>
              <a:gd name="connsiteY184" fmla="*/ 1343253 h 6197054"/>
              <a:gd name="connsiteX185" fmla="*/ 5225634 w 10949234"/>
              <a:gd name="connsiteY185" fmla="*/ 1078210 h 6197054"/>
              <a:gd name="connsiteX186" fmla="*/ 5252138 w 10949234"/>
              <a:gd name="connsiteY186" fmla="*/ 1051705 h 6197054"/>
              <a:gd name="connsiteX187" fmla="*/ 5305147 w 10949234"/>
              <a:gd name="connsiteY187" fmla="*/ 1038453 h 6197054"/>
              <a:gd name="connsiteX188" fmla="*/ 5384660 w 10949234"/>
              <a:gd name="connsiteY188" fmla="*/ 972192 h 6197054"/>
              <a:gd name="connsiteX189" fmla="*/ 5477425 w 10949234"/>
              <a:gd name="connsiteY189" fmla="*/ 945688 h 6197054"/>
              <a:gd name="connsiteX190" fmla="*/ 5570190 w 10949234"/>
              <a:gd name="connsiteY190" fmla="*/ 905932 h 6197054"/>
              <a:gd name="connsiteX191" fmla="*/ 5596694 w 10949234"/>
              <a:gd name="connsiteY191" fmla="*/ 879427 h 6197054"/>
              <a:gd name="connsiteX192" fmla="*/ 5358155 w 10949234"/>
              <a:gd name="connsiteY192" fmla="*/ 905932 h 6197054"/>
              <a:gd name="connsiteX193" fmla="*/ 5318399 w 10949234"/>
              <a:gd name="connsiteY193" fmla="*/ 919184 h 6197054"/>
              <a:gd name="connsiteX194" fmla="*/ 5252138 w 10949234"/>
              <a:gd name="connsiteY194" fmla="*/ 932436 h 6197054"/>
              <a:gd name="connsiteX195" fmla="*/ 5132868 w 10949234"/>
              <a:gd name="connsiteY195" fmla="*/ 972192 h 6197054"/>
              <a:gd name="connsiteX196" fmla="*/ 5185877 w 10949234"/>
              <a:gd name="connsiteY196" fmla="*/ 958940 h 6197054"/>
              <a:gd name="connsiteX197" fmla="*/ 5278642 w 10949234"/>
              <a:gd name="connsiteY197" fmla="*/ 932436 h 6197054"/>
              <a:gd name="connsiteX198" fmla="*/ 5517181 w 10949234"/>
              <a:gd name="connsiteY198" fmla="*/ 852923 h 6197054"/>
              <a:gd name="connsiteX199" fmla="*/ 5623199 w 10949234"/>
              <a:gd name="connsiteY199" fmla="*/ 826418 h 6197054"/>
              <a:gd name="connsiteX200" fmla="*/ 5715964 w 10949234"/>
              <a:gd name="connsiteY200" fmla="*/ 799914 h 6197054"/>
              <a:gd name="connsiteX201" fmla="*/ 5848486 w 10949234"/>
              <a:gd name="connsiteY201" fmla="*/ 786662 h 6197054"/>
              <a:gd name="connsiteX202" fmla="*/ 5981008 w 10949234"/>
              <a:gd name="connsiteY202" fmla="*/ 760158 h 6197054"/>
              <a:gd name="connsiteX203" fmla="*/ 6100277 w 10949234"/>
              <a:gd name="connsiteY203" fmla="*/ 746905 h 6197054"/>
              <a:gd name="connsiteX204" fmla="*/ 6325564 w 10949234"/>
              <a:gd name="connsiteY204" fmla="*/ 720401 h 6197054"/>
              <a:gd name="connsiteX205" fmla="*/ 6020764 w 10949234"/>
              <a:gd name="connsiteY205" fmla="*/ 707149 h 6197054"/>
              <a:gd name="connsiteX206" fmla="*/ 5795477 w 10949234"/>
              <a:gd name="connsiteY206" fmla="*/ 746905 h 6197054"/>
              <a:gd name="connsiteX207" fmla="*/ 5702712 w 10949234"/>
              <a:gd name="connsiteY207" fmla="*/ 760158 h 6197054"/>
              <a:gd name="connsiteX208" fmla="*/ 5623199 w 10949234"/>
              <a:gd name="connsiteY208" fmla="*/ 786662 h 6197054"/>
              <a:gd name="connsiteX209" fmla="*/ 5490677 w 10949234"/>
              <a:gd name="connsiteY209" fmla="*/ 839671 h 6197054"/>
              <a:gd name="connsiteX210" fmla="*/ 5424416 w 10949234"/>
              <a:gd name="connsiteY210" fmla="*/ 852923 h 6197054"/>
              <a:gd name="connsiteX211" fmla="*/ 5371408 w 10949234"/>
              <a:gd name="connsiteY211" fmla="*/ 879427 h 6197054"/>
              <a:gd name="connsiteX212" fmla="*/ 5265390 w 10949234"/>
              <a:gd name="connsiteY212" fmla="*/ 892679 h 6197054"/>
              <a:gd name="connsiteX213" fmla="*/ 5225634 w 10949234"/>
              <a:gd name="connsiteY213" fmla="*/ 905932 h 6197054"/>
              <a:gd name="connsiteX214" fmla="*/ 5278642 w 10949234"/>
              <a:gd name="connsiteY214" fmla="*/ 919184 h 6197054"/>
              <a:gd name="connsiteX215" fmla="*/ 5477425 w 10949234"/>
              <a:gd name="connsiteY215" fmla="*/ 852923 h 6197054"/>
              <a:gd name="connsiteX216" fmla="*/ 5795477 w 10949234"/>
              <a:gd name="connsiteY216" fmla="*/ 826418 h 6197054"/>
              <a:gd name="connsiteX217" fmla="*/ 5861738 w 10949234"/>
              <a:gd name="connsiteY217" fmla="*/ 813166 h 6197054"/>
              <a:gd name="connsiteX218" fmla="*/ 5901494 w 10949234"/>
              <a:gd name="connsiteY218" fmla="*/ 799914 h 6197054"/>
              <a:gd name="connsiteX219" fmla="*/ 5437668 w 10949234"/>
              <a:gd name="connsiteY219" fmla="*/ 813166 h 6197054"/>
              <a:gd name="connsiteX220" fmla="*/ 5172625 w 10949234"/>
              <a:gd name="connsiteY220" fmla="*/ 839671 h 6197054"/>
              <a:gd name="connsiteX221" fmla="*/ 5053355 w 10949234"/>
              <a:gd name="connsiteY221" fmla="*/ 852923 h 6197054"/>
              <a:gd name="connsiteX222" fmla="*/ 4973842 w 10949234"/>
              <a:gd name="connsiteY222" fmla="*/ 879427 h 6197054"/>
              <a:gd name="connsiteX223" fmla="*/ 4814816 w 10949234"/>
              <a:gd name="connsiteY223" fmla="*/ 905932 h 6197054"/>
              <a:gd name="connsiteX224" fmla="*/ 4695547 w 10949234"/>
              <a:gd name="connsiteY224" fmla="*/ 958940 h 6197054"/>
              <a:gd name="connsiteX225" fmla="*/ 4629286 w 10949234"/>
              <a:gd name="connsiteY225" fmla="*/ 1038453 h 6197054"/>
              <a:gd name="connsiteX226" fmla="*/ 5000347 w 10949234"/>
              <a:gd name="connsiteY226" fmla="*/ 1051705 h 6197054"/>
              <a:gd name="connsiteX227" fmla="*/ 5490677 w 10949234"/>
              <a:gd name="connsiteY227" fmla="*/ 932436 h 6197054"/>
              <a:gd name="connsiteX228" fmla="*/ 5808729 w 10949234"/>
              <a:gd name="connsiteY228" fmla="*/ 852923 h 6197054"/>
              <a:gd name="connsiteX229" fmla="*/ 5914747 w 10949234"/>
              <a:gd name="connsiteY229" fmla="*/ 799914 h 6197054"/>
              <a:gd name="connsiteX230" fmla="*/ 6007512 w 10949234"/>
              <a:gd name="connsiteY230" fmla="*/ 746905 h 6197054"/>
              <a:gd name="connsiteX231" fmla="*/ 5835234 w 10949234"/>
              <a:gd name="connsiteY231" fmla="*/ 733653 h 6197054"/>
              <a:gd name="connsiteX232" fmla="*/ 5570190 w 10949234"/>
              <a:gd name="connsiteY232" fmla="*/ 813166 h 6197054"/>
              <a:gd name="connsiteX233" fmla="*/ 5424416 w 10949234"/>
              <a:gd name="connsiteY233" fmla="*/ 852923 h 6197054"/>
              <a:gd name="connsiteX234" fmla="*/ 5212381 w 10949234"/>
              <a:gd name="connsiteY234" fmla="*/ 905932 h 6197054"/>
              <a:gd name="connsiteX235" fmla="*/ 4828068 w 10949234"/>
              <a:gd name="connsiteY235" fmla="*/ 1025201 h 6197054"/>
              <a:gd name="connsiteX236" fmla="*/ 4470260 w 10949234"/>
              <a:gd name="connsiteY236" fmla="*/ 1131218 h 6197054"/>
              <a:gd name="connsiteX237" fmla="*/ 4152208 w 10949234"/>
              <a:gd name="connsiteY237" fmla="*/ 1276992 h 6197054"/>
              <a:gd name="connsiteX238" fmla="*/ 4019686 w 10949234"/>
              <a:gd name="connsiteY238" fmla="*/ 1330001 h 6197054"/>
              <a:gd name="connsiteX239" fmla="*/ 3834155 w 10949234"/>
              <a:gd name="connsiteY239" fmla="*/ 1422766 h 6197054"/>
              <a:gd name="connsiteX240" fmla="*/ 3807651 w 10949234"/>
              <a:gd name="connsiteY240" fmla="*/ 1449271 h 6197054"/>
              <a:gd name="connsiteX241" fmla="*/ 4006434 w 10949234"/>
              <a:gd name="connsiteY241" fmla="*/ 1409514 h 6197054"/>
              <a:gd name="connsiteX242" fmla="*/ 4258225 w 10949234"/>
              <a:gd name="connsiteY242" fmla="*/ 1276992 h 6197054"/>
              <a:gd name="connsiteX243" fmla="*/ 4443755 w 10949234"/>
              <a:gd name="connsiteY243" fmla="*/ 1210732 h 6197054"/>
              <a:gd name="connsiteX244" fmla="*/ 4549773 w 10949234"/>
              <a:gd name="connsiteY244" fmla="*/ 1157723 h 6197054"/>
              <a:gd name="connsiteX245" fmla="*/ 4576277 w 10949234"/>
              <a:gd name="connsiteY245" fmla="*/ 1131218 h 6197054"/>
              <a:gd name="connsiteX246" fmla="*/ 4403999 w 10949234"/>
              <a:gd name="connsiteY246" fmla="*/ 1131218 h 6197054"/>
              <a:gd name="connsiteX247" fmla="*/ 4297981 w 10949234"/>
              <a:gd name="connsiteY247" fmla="*/ 1157723 h 6197054"/>
              <a:gd name="connsiteX248" fmla="*/ 4205216 w 10949234"/>
              <a:gd name="connsiteY248" fmla="*/ 1197479 h 6197054"/>
              <a:gd name="connsiteX249" fmla="*/ 4112451 w 10949234"/>
              <a:gd name="connsiteY249" fmla="*/ 1210732 h 6197054"/>
              <a:gd name="connsiteX250" fmla="*/ 4350990 w 10949234"/>
              <a:gd name="connsiteY250" fmla="*/ 1117966 h 6197054"/>
              <a:gd name="connsiteX251" fmla="*/ 4576277 w 10949234"/>
              <a:gd name="connsiteY251" fmla="*/ 1011949 h 6197054"/>
              <a:gd name="connsiteX252" fmla="*/ 4722051 w 10949234"/>
              <a:gd name="connsiteY252" fmla="*/ 972192 h 6197054"/>
              <a:gd name="connsiteX253" fmla="*/ 5040103 w 10949234"/>
              <a:gd name="connsiteY253" fmla="*/ 813166 h 6197054"/>
              <a:gd name="connsiteX254" fmla="*/ 5291894 w 10949234"/>
              <a:gd name="connsiteY254" fmla="*/ 720401 h 6197054"/>
              <a:gd name="connsiteX255" fmla="*/ 5411164 w 10949234"/>
              <a:gd name="connsiteY255" fmla="*/ 654140 h 6197054"/>
              <a:gd name="connsiteX256" fmla="*/ 5450921 w 10949234"/>
              <a:gd name="connsiteY256" fmla="*/ 627636 h 6197054"/>
              <a:gd name="connsiteX257" fmla="*/ 5384660 w 10949234"/>
              <a:gd name="connsiteY257" fmla="*/ 654140 h 6197054"/>
              <a:gd name="connsiteX258" fmla="*/ 5305147 w 10949234"/>
              <a:gd name="connsiteY258" fmla="*/ 746905 h 6197054"/>
              <a:gd name="connsiteX259" fmla="*/ 5265390 w 10949234"/>
              <a:gd name="connsiteY259" fmla="*/ 799914 h 6197054"/>
              <a:gd name="connsiteX260" fmla="*/ 5318399 w 10949234"/>
              <a:gd name="connsiteY260" fmla="*/ 773410 h 6197054"/>
              <a:gd name="connsiteX261" fmla="*/ 5331651 w 10949234"/>
              <a:gd name="connsiteY261" fmla="*/ 733653 h 6197054"/>
              <a:gd name="connsiteX262" fmla="*/ 5278642 w 10949234"/>
              <a:gd name="connsiteY262" fmla="*/ 720401 h 6197054"/>
              <a:gd name="connsiteX263" fmla="*/ 5066608 w 10949234"/>
              <a:gd name="connsiteY263" fmla="*/ 733653 h 6197054"/>
              <a:gd name="connsiteX264" fmla="*/ 4907581 w 10949234"/>
              <a:gd name="connsiteY264" fmla="*/ 786662 h 6197054"/>
              <a:gd name="connsiteX265" fmla="*/ 4828068 w 10949234"/>
              <a:gd name="connsiteY265" fmla="*/ 813166 h 6197054"/>
              <a:gd name="connsiteX266" fmla="*/ 4735303 w 10949234"/>
              <a:gd name="connsiteY266" fmla="*/ 852923 h 6197054"/>
              <a:gd name="connsiteX267" fmla="*/ 4682294 w 10949234"/>
              <a:gd name="connsiteY267" fmla="*/ 866175 h 6197054"/>
              <a:gd name="connsiteX268" fmla="*/ 4616034 w 10949234"/>
              <a:gd name="connsiteY268" fmla="*/ 892679 h 6197054"/>
              <a:gd name="connsiteX269" fmla="*/ 4576277 w 10949234"/>
              <a:gd name="connsiteY269" fmla="*/ 919184 h 6197054"/>
              <a:gd name="connsiteX270" fmla="*/ 4510016 w 10949234"/>
              <a:gd name="connsiteY270" fmla="*/ 932436 h 6197054"/>
              <a:gd name="connsiteX271" fmla="*/ 4364242 w 10949234"/>
              <a:gd name="connsiteY271" fmla="*/ 1025201 h 6197054"/>
              <a:gd name="connsiteX272" fmla="*/ 4337738 w 10949234"/>
              <a:gd name="connsiteY272" fmla="*/ 1064958 h 6197054"/>
              <a:gd name="connsiteX273" fmla="*/ 4218468 w 10949234"/>
              <a:gd name="connsiteY273" fmla="*/ 1170975 h 6197054"/>
              <a:gd name="connsiteX274" fmla="*/ 4231721 w 10949234"/>
              <a:gd name="connsiteY274" fmla="*/ 1223984 h 6197054"/>
              <a:gd name="connsiteX275" fmla="*/ 4324486 w 10949234"/>
              <a:gd name="connsiteY275" fmla="*/ 1210732 h 6197054"/>
              <a:gd name="connsiteX276" fmla="*/ 4457008 w 10949234"/>
              <a:gd name="connsiteY276" fmla="*/ 1184227 h 6197054"/>
              <a:gd name="connsiteX277" fmla="*/ 4775060 w 10949234"/>
              <a:gd name="connsiteY277" fmla="*/ 1091462 h 6197054"/>
              <a:gd name="connsiteX278" fmla="*/ 4920834 w 10949234"/>
              <a:gd name="connsiteY278" fmla="*/ 1051705 h 6197054"/>
              <a:gd name="connsiteX279" fmla="*/ 5053355 w 10949234"/>
              <a:gd name="connsiteY279" fmla="*/ 1011949 h 6197054"/>
              <a:gd name="connsiteX280" fmla="*/ 5265390 w 10949234"/>
              <a:gd name="connsiteY280" fmla="*/ 945688 h 6197054"/>
              <a:gd name="connsiteX281" fmla="*/ 5344903 w 10949234"/>
              <a:gd name="connsiteY281" fmla="*/ 892679 h 6197054"/>
              <a:gd name="connsiteX282" fmla="*/ 5344903 w 10949234"/>
              <a:gd name="connsiteY282" fmla="*/ 799914 h 6197054"/>
              <a:gd name="connsiteX283" fmla="*/ 4271477 w 10949234"/>
              <a:gd name="connsiteY283" fmla="*/ 839671 h 6197054"/>
              <a:gd name="connsiteX284" fmla="*/ 4125703 w 10949234"/>
              <a:gd name="connsiteY284" fmla="*/ 879427 h 6197054"/>
              <a:gd name="connsiteX285" fmla="*/ 3979929 w 10949234"/>
              <a:gd name="connsiteY285" fmla="*/ 905932 h 6197054"/>
              <a:gd name="connsiteX286" fmla="*/ 3688381 w 10949234"/>
              <a:gd name="connsiteY286" fmla="*/ 998697 h 6197054"/>
              <a:gd name="connsiteX287" fmla="*/ 3529355 w 10949234"/>
              <a:gd name="connsiteY287" fmla="*/ 1078210 h 6197054"/>
              <a:gd name="connsiteX288" fmla="*/ 3065529 w 10949234"/>
              <a:gd name="connsiteY288" fmla="*/ 1303497 h 6197054"/>
              <a:gd name="connsiteX289" fmla="*/ 2800486 w 10949234"/>
              <a:gd name="connsiteY289" fmla="*/ 1515532 h 6197054"/>
              <a:gd name="connsiteX290" fmla="*/ 2588451 w 10949234"/>
              <a:gd name="connsiteY290" fmla="*/ 1674558 h 6197054"/>
              <a:gd name="connsiteX291" fmla="*/ 2508938 w 10949234"/>
              <a:gd name="connsiteY291" fmla="*/ 1754071 h 6197054"/>
              <a:gd name="connsiteX292" fmla="*/ 2469181 w 10949234"/>
              <a:gd name="connsiteY292" fmla="*/ 1833584 h 6197054"/>
              <a:gd name="connsiteX293" fmla="*/ 2416173 w 10949234"/>
              <a:gd name="connsiteY293" fmla="*/ 1899845 h 6197054"/>
              <a:gd name="connsiteX294" fmla="*/ 2376416 w 10949234"/>
              <a:gd name="connsiteY294" fmla="*/ 1966105 h 6197054"/>
              <a:gd name="connsiteX295" fmla="*/ 2402921 w 10949234"/>
              <a:gd name="connsiteY295" fmla="*/ 2164888 h 6197054"/>
              <a:gd name="connsiteX296" fmla="*/ 2826990 w 10949234"/>
              <a:gd name="connsiteY296" fmla="*/ 2085375 h 6197054"/>
              <a:gd name="connsiteX297" fmla="*/ 3410086 w 10949234"/>
              <a:gd name="connsiteY297" fmla="*/ 1833584 h 6197054"/>
              <a:gd name="connsiteX298" fmla="*/ 3622121 w 10949234"/>
              <a:gd name="connsiteY298" fmla="*/ 1714314 h 6197054"/>
              <a:gd name="connsiteX299" fmla="*/ 3794399 w 10949234"/>
              <a:gd name="connsiteY299" fmla="*/ 1515532 h 6197054"/>
              <a:gd name="connsiteX300" fmla="*/ 3834155 w 10949234"/>
              <a:gd name="connsiteY300" fmla="*/ 1409514 h 6197054"/>
              <a:gd name="connsiteX301" fmla="*/ 3847408 w 10949234"/>
              <a:gd name="connsiteY301" fmla="*/ 1343253 h 6197054"/>
              <a:gd name="connsiteX302" fmla="*/ 3834155 w 10949234"/>
              <a:gd name="connsiteY302" fmla="*/ 1184227 h 6197054"/>
              <a:gd name="connsiteX303" fmla="*/ 3794399 w 10949234"/>
              <a:gd name="connsiteY303" fmla="*/ 1144471 h 6197054"/>
              <a:gd name="connsiteX304" fmla="*/ 3555860 w 10949234"/>
              <a:gd name="connsiteY304" fmla="*/ 1131218 h 6197054"/>
              <a:gd name="connsiteX305" fmla="*/ 3184799 w 10949234"/>
              <a:gd name="connsiteY305" fmla="*/ 1170975 h 6197054"/>
              <a:gd name="connsiteX306" fmla="*/ 3078781 w 10949234"/>
              <a:gd name="connsiteY306" fmla="*/ 1184227 h 6197054"/>
              <a:gd name="connsiteX307" fmla="*/ 2826990 w 10949234"/>
              <a:gd name="connsiteY307" fmla="*/ 1303497 h 6197054"/>
              <a:gd name="connsiteX308" fmla="*/ 2694468 w 10949234"/>
              <a:gd name="connsiteY308" fmla="*/ 1356505 h 6197054"/>
              <a:gd name="connsiteX309" fmla="*/ 2482434 w 10949234"/>
              <a:gd name="connsiteY309" fmla="*/ 1489027 h 6197054"/>
              <a:gd name="connsiteX310" fmla="*/ 2349912 w 10949234"/>
              <a:gd name="connsiteY310" fmla="*/ 1555288 h 6197054"/>
              <a:gd name="connsiteX311" fmla="*/ 2270399 w 10949234"/>
              <a:gd name="connsiteY311" fmla="*/ 1634801 h 6197054"/>
              <a:gd name="connsiteX312" fmla="*/ 2045112 w 10949234"/>
              <a:gd name="connsiteY312" fmla="*/ 1846836 h 6197054"/>
              <a:gd name="connsiteX313" fmla="*/ 1992103 w 10949234"/>
              <a:gd name="connsiteY313" fmla="*/ 1952853 h 6197054"/>
              <a:gd name="connsiteX314" fmla="*/ 1899338 w 10949234"/>
              <a:gd name="connsiteY314" fmla="*/ 2098627 h 6197054"/>
              <a:gd name="connsiteX315" fmla="*/ 1886086 w 10949234"/>
              <a:gd name="connsiteY315" fmla="*/ 2164888 h 6197054"/>
              <a:gd name="connsiteX316" fmla="*/ 1872834 w 10949234"/>
              <a:gd name="connsiteY316" fmla="*/ 2217897 h 6197054"/>
              <a:gd name="connsiteX317" fmla="*/ 1899338 w 10949234"/>
              <a:gd name="connsiteY317" fmla="*/ 2270905 h 6197054"/>
              <a:gd name="connsiteX318" fmla="*/ 2124625 w 10949234"/>
              <a:gd name="connsiteY318" fmla="*/ 2231149 h 6197054"/>
              <a:gd name="connsiteX319" fmla="*/ 2402921 w 10949234"/>
              <a:gd name="connsiteY319" fmla="*/ 2125132 h 6197054"/>
              <a:gd name="connsiteX320" fmla="*/ 2800486 w 10949234"/>
              <a:gd name="connsiteY320" fmla="*/ 1966105 h 6197054"/>
              <a:gd name="connsiteX321" fmla="*/ 3158294 w 10949234"/>
              <a:gd name="connsiteY321" fmla="*/ 1767323 h 6197054"/>
              <a:gd name="connsiteX322" fmla="*/ 3277564 w 10949234"/>
              <a:gd name="connsiteY322" fmla="*/ 1661305 h 6197054"/>
              <a:gd name="connsiteX323" fmla="*/ 3555860 w 10949234"/>
              <a:gd name="connsiteY323" fmla="*/ 1330001 h 6197054"/>
              <a:gd name="connsiteX324" fmla="*/ 3622121 w 10949234"/>
              <a:gd name="connsiteY324" fmla="*/ 1091462 h 6197054"/>
              <a:gd name="connsiteX325" fmla="*/ 3635373 w 10949234"/>
              <a:gd name="connsiteY325" fmla="*/ 932436 h 6197054"/>
              <a:gd name="connsiteX326" fmla="*/ 3622121 w 10949234"/>
              <a:gd name="connsiteY326" fmla="*/ 627636 h 6197054"/>
              <a:gd name="connsiteX327" fmla="*/ 3582364 w 10949234"/>
              <a:gd name="connsiteY327" fmla="*/ 561375 h 6197054"/>
              <a:gd name="connsiteX328" fmla="*/ 3489599 w 10949234"/>
              <a:gd name="connsiteY328" fmla="*/ 508366 h 6197054"/>
              <a:gd name="connsiteX329" fmla="*/ 3436590 w 10949234"/>
              <a:gd name="connsiteY329" fmla="*/ 495114 h 6197054"/>
              <a:gd name="connsiteX330" fmla="*/ 3383581 w 10949234"/>
              <a:gd name="connsiteY330" fmla="*/ 468610 h 6197054"/>
              <a:gd name="connsiteX331" fmla="*/ 2933008 w 10949234"/>
              <a:gd name="connsiteY331" fmla="*/ 481862 h 6197054"/>
              <a:gd name="connsiteX332" fmla="*/ 2628208 w 10949234"/>
              <a:gd name="connsiteY332" fmla="*/ 640888 h 6197054"/>
              <a:gd name="connsiteX333" fmla="*/ 2508938 w 10949234"/>
              <a:gd name="connsiteY333" fmla="*/ 693897 h 6197054"/>
              <a:gd name="connsiteX334" fmla="*/ 2283651 w 10949234"/>
              <a:gd name="connsiteY334" fmla="*/ 892679 h 6197054"/>
              <a:gd name="connsiteX335" fmla="*/ 2124625 w 10949234"/>
              <a:gd name="connsiteY335" fmla="*/ 1038453 h 6197054"/>
              <a:gd name="connsiteX336" fmla="*/ 2071616 w 10949234"/>
              <a:gd name="connsiteY336" fmla="*/ 1117966 h 6197054"/>
              <a:gd name="connsiteX337" fmla="*/ 1992103 w 10949234"/>
              <a:gd name="connsiteY337" fmla="*/ 1250488 h 6197054"/>
              <a:gd name="connsiteX338" fmla="*/ 1965599 w 10949234"/>
              <a:gd name="connsiteY338" fmla="*/ 1330001 h 6197054"/>
              <a:gd name="connsiteX339" fmla="*/ 1952347 w 10949234"/>
              <a:gd name="connsiteY339" fmla="*/ 1369758 h 6197054"/>
              <a:gd name="connsiteX340" fmla="*/ 1992103 w 10949234"/>
              <a:gd name="connsiteY340" fmla="*/ 1383010 h 6197054"/>
              <a:gd name="connsiteX341" fmla="*/ 2031860 w 10949234"/>
              <a:gd name="connsiteY341" fmla="*/ 1290245 h 6197054"/>
              <a:gd name="connsiteX342" fmla="*/ 2005355 w 10949234"/>
              <a:gd name="connsiteY342" fmla="*/ 998697 h 6197054"/>
              <a:gd name="connsiteX343" fmla="*/ 1978851 w 10949234"/>
              <a:gd name="connsiteY343" fmla="*/ 972192 h 6197054"/>
              <a:gd name="connsiteX344" fmla="*/ 1687303 w 10949234"/>
              <a:gd name="connsiteY344" fmla="*/ 998697 h 6197054"/>
              <a:gd name="connsiteX345" fmla="*/ 1422260 w 10949234"/>
              <a:gd name="connsiteY345" fmla="*/ 1157723 h 6197054"/>
              <a:gd name="connsiteX346" fmla="*/ 1342747 w 10949234"/>
              <a:gd name="connsiteY346" fmla="*/ 1223984 h 6197054"/>
              <a:gd name="connsiteX347" fmla="*/ 1143964 w 10949234"/>
              <a:gd name="connsiteY347" fmla="*/ 1449271 h 6197054"/>
              <a:gd name="connsiteX348" fmla="*/ 1104208 w 10949234"/>
              <a:gd name="connsiteY348" fmla="*/ 1528784 h 6197054"/>
              <a:gd name="connsiteX349" fmla="*/ 1077703 w 10949234"/>
              <a:gd name="connsiteY349" fmla="*/ 1634801 h 6197054"/>
              <a:gd name="connsiteX350" fmla="*/ 1369251 w 10949234"/>
              <a:gd name="connsiteY350" fmla="*/ 1674558 h 6197054"/>
              <a:gd name="connsiteX351" fmla="*/ 1515025 w 10949234"/>
              <a:gd name="connsiteY351" fmla="*/ 1555288 h 6197054"/>
              <a:gd name="connsiteX352" fmla="*/ 1568034 w 10949234"/>
              <a:gd name="connsiteY352" fmla="*/ 1502279 h 6197054"/>
              <a:gd name="connsiteX353" fmla="*/ 1647547 w 10949234"/>
              <a:gd name="connsiteY353" fmla="*/ 1356505 h 6197054"/>
              <a:gd name="connsiteX354" fmla="*/ 1687303 w 10949234"/>
              <a:gd name="connsiteY354" fmla="*/ 1078210 h 6197054"/>
              <a:gd name="connsiteX355" fmla="*/ 1674051 w 10949234"/>
              <a:gd name="connsiteY355" fmla="*/ 932436 h 6197054"/>
              <a:gd name="connsiteX356" fmla="*/ 1196973 w 10949234"/>
              <a:gd name="connsiteY356" fmla="*/ 985445 h 6197054"/>
              <a:gd name="connsiteX357" fmla="*/ 1104208 w 10949234"/>
              <a:gd name="connsiteY357" fmla="*/ 1051705 h 6197054"/>
              <a:gd name="connsiteX358" fmla="*/ 1011442 w 10949234"/>
              <a:gd name="connsiteY358" fmla="*/ 1104714 h 6197054"/>
              <a:gd name="connsiteX359" fmla="*/ 958434 w 10949234"/>
              <a:gd name="connsiteY359" fmla="*/ 1157723 h 6197054"/>
              <a:gd name="connsiteX360" fmla="*/ 812660 w 10949234"/>
              <a:gd name="connsiteY360" fmla="*/ 1290245 h 6197054"/>
              <a:gd name="connsiteX361" fmla="*/ 706642 w 10949234"/>
              <a:gd name="connsiteY361" fmla="*/ 1449271 h 6197054"/>
              <a:gd name="connsiteX362" fmla="*/ 680138 w 10949234"/>
              <a:gd name="connsiteY362" fmla="*/ 1515532 h 6197054"/>
              <a:gd name="connsiteX363" fmla="*/ 613877 w 10949234"/>
              <a:gd name="connsiteY363" fmla="*/ 1714314 h 6197054"/>
              <a:gd name="connsiteX364" fmla="*/ 627129 w 10949234"/>
              <a:gd name="connsiteY364" fmla="*/ 1793827 h 6197054"/>
              <a:gd name="connsiteX365" fmla="*/ 666886 w 10949234"/>
              <a:gd name="connsiteY365" fmla="*/ 1820332 h 6197054"/>
              <a:gd name="connsiteX366" fmla="*/ 1143964 w 10949234"/>
              <a:gd name="connsiteY366" fmla="*/ 1754071 h 6197054"/>
              <a:gd name="connsiteX367" fmla="*/ 1249981 w 10949234"/>
              <a:gd name="connsiteY367" fmla="*/ 1714314 h 6197054"/>
              <a:gd name="connsiteX368" fmla="*/ 1568034 w 10949234"/>
              <a:gd name="connsiteY368" fmla="*/ 1383010 h 6197054"/>
              <a:gd name="connsiteX369" fmla="*/ 1687303 w 10949234"/>
              <a:gd name="connsiteY369" fmla="*/ 1104714 h 6197054"/>
              <a:gd name="connsiteX370" fmla="*/ 1713808 w 10949234"/>
              <a:gd name="connsiteY370" fmla="*/ 521618 h 6197054"/>
              <a:gd name="connsiteX371" fmla="*/ 1687303 w 10949234"/>
              <a:gd name="connsiteY371" fmla="*/ 481862 h 6197054"/>
              <a:gd name="connsiteX372" fmla="*/ 1409008 w 10949234"/>
              <a:gd name="connsiteY372" fmla="*/ 574627 h 6197054"/>
              <a:gd name="connsiteX373" fmla="*/ 1143964 w 10949234"/>
              <a:gd name="connsiteY373" fmla="*/ 879427 h 6197054"/>
              <a:gd name="connsiteX374" fmla="*/ 1011442 w 10949234"/>
              <a:gd name="connsiteY374" fmla="*/ 1078210 h 6197054"/>
              <a:gd name="connsiteX375" fmla="*/ 958434 w 10949234"/>
              <a:gd name="connsiteY375" fmla="*/ 1276992 h 6197054"/>
              <a:gd name="connsiteX376" fmla="*/ 1011442 w 10949234"/>
              <a:gd name="connsiteY376" fmla="*/ 1383010 h 6197054"/>
              <a:gd name="connsiteX377" fmla="*/ 1077703 w 10949234"/>
              <a:gd name="connsiteY377" fmla="*/ 1263740 h 6197054"/>
              <a:gd name="connsiteX378" fmla="*/ 1090955 w 10949234"/>
              <a:gd name="connsiteY378" fmla="*/ 1197479 h 6197054"/>
              <a:gd name="connsiteX379" fmla="*/ 1130712 w 10949234"/>
              <a:gd name="connsiteY379" fmla="*/ 1117966 h 6197054"/>
              <a:gd name="connsiteX380" fmla="*/ 1170468 w 10949234"/>
              <a:gd name="connsiteY380" fmla="*/ 1011949 h 6197054"/>
              <a:gd name="connsiteX381" fmla="*/ 1210225 w 10949234"/>
              <a:gd name="connsiteY381" fmla="*/ 839671 h 6197054"/>
              <a:gd name="connsiteX382" fmla="*/ 1196973 w 10949234"/>
              <a:gd name="connsiteY382" fmla="*/ 468610 h 6197054"/>
              <a:gd name="connsiteX383" fmla="*/ 1183721 w 10949234"/>
              <a:gd name="connsiteY383" fmla="*/ 402349 h 6197054"/>
              <a:gd name="connsiteX384" fmla="*/ 1143964 w 10949234"/>
              <a:gd name="connsiteY384" fmla="*/ 322836 h 6197054"/>
              <a:gd name="connsiteX385" fmla="*/ 1064451 w 10949234"/>
              <a:gd name="connsiteY385" fmla="*/ 243323 h 6197054"/>
              <a:gd name="connsiteX386" fmla="*/ 931929 w 10949234"/>
              <a:gd name="connsiteY386" fmla="*/ 203566 h 6197054"/>
              <a:gd name="connsiteX387" fmla="*/ 799408 w 10949234"/>
              <a:gd name="connsiteY387" fmla="*/ 216818 h 6197054"/>
              <a:gd name="connsiteX388" fmla="*/ 759651 w 10949234"/>
              <a:gd name="connsiteY388" fmla="*/ 243323 h 6197054"/>
              <a:gd name="connsiteX389" fmla="*/ 719894 w 10949234"/>
              <a:gd name="connsiteY389" fmla="*/ 256575 h 6197054"/>
              <a:gd name="connsiteX390" fmla="*/ 481355 w 10949234"/>
              <a:gd name="connsiteY390" fmla="*/ 243323 h 6197054"/>
              <a:gd name="connsiteX391" fmla="*/ 415094 w 10949234"/>
              <a:gd name="connsiteY391" fmla="*/ 230071 h 6197054"/>
              <a:gd name="connsiteX392" fmla="*/ 401842 w 10949234"/>
              <a:gd name="connsiteY392" fmla="*/ 190314 h 6197054"/>
              <a:gd name="connsiteX393" fmla="*/ 494608 w 10949234"/>
              <a:gd name="connsiteY393" fmla="*/ 150558 h 6197054"/>
              <a:gd name="connsiteX394" fmla="*/ 547616 w 10949234"/>
              <a:gd name="connsiteY394" fmla="*/ 124053 h 6197054"/>
              <a:gd name="connsiteX395" fmla="*/ 786155 w 10949234"/>
              <a:gd name="connsiteY395" fmla="*/ 57792 h 6197054"/>
              <a:gd name="connsiteX396" fmla="*/ 839164 w 10949234"/>
              <a:gd name="connsiteY396" fmla="*/ 44540 h 6197054"/>
              <a:gd name="connsiteX397" fmla="*/ 878921 w 10949234"/>
              <a:gd name="connsiteY397" fmla="*/ 31288 h 6197054"/>
              <a:gd name="connsiteX398" fmla="*/ 998190 w 10949234"/>
              <a:gd name="connsiteY398" fmla="*/ 18036 h 6197054"/>
              <a:gd name="connsiteX399" fmla="*/ 1143964 w 10949234"/>
              <a:gd name="connsiteY399" fmla="*/ 18036 h 6197054"/>
              <a:gd name="connsiteX400" fmla="*/ 1223477 w 10949234"/>
              <a:gd name="connsiteY400" fmla="*/ 71045 h 6197054"/>
              <a:gd name="connsiteX401" fmla="*/ 1369251 w 10949234"/>
              <a:gd name="connsiteY401" fmla="*/ 97549 h 6197054"/>
              <a:gd name="connsiteX402" fmla="*/ 1422260 w 10949234"/>
              <a:gd name="connsiteY402" fmla="*/ 110801 h 6197054"/>
              <a:gd name="connsiteX403" fmla="*/ 1541529 w 10949234"/>
              <a:gd name="connsiteY403" fmla="*/ 124053 h 6197054"/>
              <a:gd name="connsiteX404" fmla="*/ 1727060 w 10949234"/>
              <a:gd name="connsiteY404" fmla="*/ 150558 h 6197054"/>
              <a:gd name="connsiteX405" fmla="*/ 1965599 w 10949234"/>
              <a:gd name="connsiteY405" fmla="*/ 177062 h 6197054"/>
              <a:gd name="connsiteX406" fmla="*/ 2045112 w 10949234"/>
              <a:gd name="connsiteY406" fmla="*/ 203566 h 6197054"/>
              <a:gd name="connsiteX407" fmla="*/ 2151129 w 10949234"/>
              <a:gd name="connsiteY407" fmla="*/ 216818 h 6197054"/>
              <a:gd name="connsiteX408" fmla="*/ 2323408 w 10949234"/>
              <a:gd name="connsiteY408" fmla="*/ 243323 h 6197054"/>
              <a:gd name="connsiteX409" fmla="*/ 2376416 w 10949234"/>
              <a:gd name="connsiteY409" fmla="*/ 256575 h 6197054"/>
              <a:gd name="connsiteX410" fmla="*/ 2469181 w 10949234"/>
              <a:gd name="connsiteY410" fmla="*/ 283079 h 6197054"/>
              <a:gd name="connsiteX411" fmla="*/ 2641460 w 10949234"/>
              <a:gd name="connsiteY411" fmla="*/ 296332 h 6197054"/>
              <a:gd name="connsiteX412" fmla="*/ 2826990 w 10949234"/>
              <a:gd name="connsiteY412" fmla="*/ 336088 h 6197054"/>
              <a:gd name="connsiteX413" fmla="*/ 2972764 w 10949234"/>
              <a:gd name="connsiteY413" fmla="*/ 349340 h 6197054"/>
              <a:gd name="connsiteX414" fmla="*/ 3264312 w 10949234"/>
              <a:gd name="connsiteY414" fmla="*/ 402349 h 6197054"/>
              <a:gd name="connsiteX415" fmla="*/ 4748555 w 10949234"/>
              <a:gd name="connsiteY415" fmla="*/ 389097 h 6197054"/>
              <a:gd name="connsiteX416" fmla="*/ 4761808 w 10949234"/>
              <a:gd name="connsiteY416" fmla="*/ 349340 h 6197054"/>
              <a:gd name="connsiteX417" fmla="*/ 4695547 w 10949234"/>
              <a:gd name="connsiteY417" fmla="*/ 322836 h 6197054"/>
              <a:gd name="connsiteX418" fmla="*/ 4523268 w 10949234"/>
              <a:gd name="connsiteY418" fmla="*/ 296332 h 6197054"/>
              <a:gd name="connsiteX419" fmla="*/ 4430503 w 10949234"/>
              <a:gd name="connsiteY419" fmla="*/ 256575 h 6197054"/>
              <a:gd name="connsiteX420" fmla="*/ 4231721 w 10949234"/>
              <a:gd name="connsiteY420" fmla="*/ 243323 h 6197054"/>
              <a:gd name="connsiteX421" fmla="*/ 3993181 w 10949234"/>
              <a:gd name="connsiteY421" fmla="*/ 216818 h 6197054"/>
              <a:gd name="connsiteX422" fmla="*/ 3794399 w 10949234"/>
              <a:gd name="connsiteY422" fmla="*/ 163810 h 6197054"/>
              <a:gd name="connsiteX423" fmla="*/ 1978851 w 10949234"/>
              <a:gd name="connsiteY423" fmla="*/ 177062 h 6197054"/>
              <a:gd name="connsiteX424" fmla="*/ 1740312 w 10949234"/>
              <a:gd name="connsiteY424" fmla="*/ 216818 h 6197054"/>
              <a:gd name="connsiteX425" fmla="*/ 1554781 w 10949234"/>
              <a:gd name="connsiteY425" fmla="*/ 243323 h 6197054"/>
              <a:gd name="connsiteX426" fmla="*/ 1104208 w 10949234"/>
              <a:gd name="connsiteY426" fmla="*/ 296332 h 6197054"/>
              <a:gd name="connsiteX427" fmla="*/ 1064451 w 10949234"/>
              <a:gd name="connsiteY427" fmla="*/ 309584 h 6197054"/>
              <a:gd name="connsiteX428" fmla="*/ 918677 w 10949234"/>
              <a:gd name="connsiteY428" fmla="*/ 336088 h 6197054"/>
              <a:gd name="connsiteX429" fmla="*/ 839164 w 10949234"/>
              <a:gd name="connsiteY429" fmla="*/ 362592 h 6197054"/>
              <a:gd name="connsiteX430" fmla="*/ 759651 w 10949234"/>
              <a:gd name="connsiteY430" fmla="*/ 468610 h 6197054"/>
              <a:gd name="connsiteX431" fmla="*/ 746399 w 10949234"/>
              <a:gd name="connsiteY431" fmla="*/ 508366 h 6197054"/>
              <a:gd name="connsiteX432" fmla="*/ 680138 w 10949234"/>
              <a:gd name="connsiteY432" fmla="*/ 654140 h 6197054"/>
              <a:gd name="connsiteX433" fmla="*/ 666886 w 10949234"/>
              <a:gd name="connsiteY433" fmla="*/ 693897 h 6197054"/>
              <a:gd name="connsiteX434" fmla="*/ 640381 w 10949234"/>
              <a:gd name="connsiteY434" fmla="*/ 760158 h 6197054"/>
              <a:gd name="connsiteX435" fmla="*/ 627129 w 10949234"/>
              <a:gd name="connsiteY435" fmla="*/ 839671 h 6197054"/>
              <a:gd name="connsiteX436" fmla="*/ 613877 w 10949234"/>
              <a:gd name="connsiteY436" fmla="*/ 892679 h 6197054"/>
              <a:gd name="connsiteX437" fmla="*/ 587373 w 10949234"/>
              <a:gd name="connsiteY437" fmla="*/ 1038453 h 6197054"/>
              <a:gd name="connsiteX438" fmla="*/ 560868 w 10949234"/>
              <a:gd name="connsiteY438" fmla="*/ 1250488 h 6197054"/>
              <a:gd name="connsiteX439" fmla="*/ 534364 w 10949234"/>
              <a:gd name="connsiteY439" fmla="*/ 1396262 h 6197054"/>
              <a:gd name="connsiteX440" fmla="*/ 507860 w 10949234"/>
              <a:gd name="connsiteY440" fmla="*/ 1608297 h 6197054"/>
              <a:gd name="connsiteX441" fmla="*/ 494608 w 10949234"/>
              <a:gd name="connsiteY441" fmla="*/ 1701062 h 6197054"/>
              <a:gd name="connsiteX442" fmla="*/ 481355 w 10949234"/>
              <a:gd name="connsiteY442" fmla="*/ 1966105 h 6197054"/>
              <a:gd name="connsiteX443" fmla="*/ 494608 w 10949234"/>
              <a:gd name="connsiteY443" fmla="*/ 3569618 h 6197054"/>
              <a:gd name="connsiteX444" fmla="*/ 587373 w 10949234"/>
              <a:gd name="connsiteY444" fmla="*/ 3635879 h 6197054"/>
              <a:gd name="connsiteX445" fmla="*/ 1117460 w 10949234"/>
              <a:gd name="connsiteY445" fmla="*/ 3596123 h 6197054"/>
              <a:gd name="connsiteX446" fmla="*/ 1316242 w 10949234"/>
              <a:gd name="connsiteY446" fmla="*/ 3529862 h 6197054"/>
              <a:gd name="connsiteX447" fmla="*/ 2018608 w 10949234"/>
              <a:gd name="connsiteY447" fmla="*/ 3251566 h 6197054"/>
              <a:gd name="connsiteX448" fmla="*/ 2389668 w 10949234"/>
              <a:gd name="connsiteY448" fmla="*/ 3145549 h 6197054"/>
              <a:gd name="connsiteX449" fmla="*/ 2787234 w 10949234"/>
              <a:gd name="connsiteY449" fmla="*/ 2893758 h 6197054"/>
              <a:gd name="connsiteX450" fmla="*/ 2853494 w 10949234"/>
              <a:gd name="connsiteY450" fmla="*/ 2827497 h 6197054"/>
              <a:gd name="connsiteX451" fmla="*/ 2972764 w 10949234"/>
              <a:gd name="connsiteY451" fmla="*/ 2668471 h 6197054"/>
              <a:gd name="connsiteX452" fmla="*/ 3025773 w 10949234"/>
              <a:gd name="connsiteY452" fmla="*/ 2482940 h 6197054"/>
              <a:gd name="connsiteX453" fmla="*/ 3039025 w 10949234"/>
              <a:gd name="connsiteY453" fmla="*/ 2429932 h 6197054"/>
              <a:gd name="connsiteX454" fmla="*/ 2999268 w 10949234"/>
              <a:gd name="connsiteY454" fmla="*/ 2337166 h 6197054"/>
              <a:gd name="connsiteX455" fmla="*/ 2747477 w 10949234"/>
              <a:gd name="connsiteY455" fmla="*/ 2403427 h 6197054"/>
              <a:gd name="connsiteX456" fmla="*/ 2296903 w 10949234"/>
              <a:gd name="connsiteY456" fmla="*/ 2814245 h 6197054"/>
              <a:gd name="connsiteX457" fmla="*/ 2190886 w 10949234"/>
              <a:gd name="connsiteY457" fmla="*/ 2933514 h 6197054"/>
              <a:gd name="connsiteX458" fmla="*/ 1899338 w 10949234"/>
              <a:gd name="connsiteY458" fmla="*/ 3609375 h 6197054"/>
              <a:gd name="connsiteX459" fmla="*/ 1886086 w 10949234"/>
              <a:gd name="connsiteY459" fmla="*/ 3794905 h 6197054"/>
              <a:gd name="connsiteX460" fmla="*/ 1846329 w 10949234"/>
              <a:gd name="connsiteY460" fmla="*/ 3953932 h 6197054"/>
              <a:gd name="connsiteX461" fmla="*/ 1872834 w 10949234"/>
              <a:gd name="connsiteY461" fmla="*/ 4775566 h 6197054"/>
              <a:gd name="connsiteX462" fmla="*/ 1912590 w 10949234"/>
              <a:gd name="connsiteY462" fmla="*/ 4828575 h 6197054"/>
              <a:gd name="connsiteX463" fmla="*/ 2031860 w 10949234"/>
              <a:gd name="connsiteY463" fmla="*/ 4908088 h 6197054"/>
              <a:gd name="connsiteX464" fmla="*/ 2190886 w 10949234"/>
              <a:gd name="connsiteY464" fmla="*/ 4921340 h 6197054"/>
              <a:gd name="connsiteX465" fmla="*/ 2402921 w 10949234"/>
              <a:gd name="connsiteY465" fmla="*/ 4894836 h 6197054"/>
              <a:gd name="connsiteX466" fmla="*/ 3025773 w 10949234"/>
              <a:gd name="connsiteY466" fmla="*/ 4656297 h 6197054"/>
              <a:gd name="connsiteX467" fmla="*/ 3118538 w 10949234"/>
              <a:gd name="connsiteY467" fmla="*/ 4603288 h 6197054"/>
              <a:gd name="connsiteX468" fmla="*/ 3264312 w 10949234"/>
              <a:gd name="connsiteY468" fmla="*/ 4457514 h 6197054"/>
              <a:gd name="connsiteX469" fmla="*/ 3370329 w 10949234"/>
              <a:gd name="connsiteY469" fmla="*/ 4232227 h 6197054"/>
              <a:gd name="connsiteX470" fmla="*/ 3317321 w 10949234"/>
              <a:gd name="connsiteY470" fmla="*/ 3993688 h 6197054"/>
              <a:gd name="connsiteX471" fmla="*/ 2204138 w 10949234"/>
              <a:gd name="connsiteY471" fmla="*/ 3914175 h 6197054"/>
              <a:gd name="connsiteX472" fmla="*/ 1780068 w 10949234"/>
              <a:gd name="connsiteY472" fmla="*/ 4192471 h 6197054"/>
              <a:gd name="connsiteX473" fmla="*/ 1435512 w 10949234"/>
              <a:gd name="connsiteY473" fmla="*/ 4696053 h 6197054"/>
              <a:gd name="connsiteX474" fmla="*/ 1395755 w 10949234"/>
              <a:gd name="connsiteY474" fmla="*/ 4961097 h 6197054"/>
              <a:gd name="connsiteX475" fmla="*/ 1435512 w 10949234"/>
              <a:gd name="connsiteY475" fmla="*/ 5053862 h 6197054"/>
              <a:gd name="connsiteX476" fmla="*/ 1448764 w 10949234"/>
              <a:gd name="connsiteY476" fmla="*/ 4974349 h 6197054"/>
              <a:gd name="connsiteX477" fmla="*/ 1263234 w 10949234"/>
              <a:gd name="connsiteY477" fmla="*/ 4245479 h 6197054"/>
              <a:gd name="connsiteX478" fmla="*/ 1143964 w 10949234"/>
              <a:gd name="connsiteY478" fmla="*/ 4126210 h 6197054"/>
              <a:gd name="connsiteX479" fmla="*/ 1037947 w 10949234"/>
              <a:gd name="connsiteY479" fmla="*/ 4073201 h 6197054"/>
              <a:gd name="connsiteX480" fmla="*/ 825912 w 10949234"/>
              <a:gd name="connsiteY480" fmla="*/ 4033445 h 6197054"/>
              <a:gd name="connsiteX481" fmla="*/ 587373 w 10949234"/>
              <a:gd name="connsiteY481" fmla="*/ 4046697 h 6197054"/>
              <a:gd name="connsiteX482" fmla="*/ 335581 w 10949234"/>
              <a:gd name="connsiteY482" fmla="*/ 4139462 h 6197054"/>
              <a:gd name="connsiteX483" fmla="*/ 269321 w 10949234"/>
              <a:gd name="connsiteY483" fmla="*/ 4152714 h 6197054"/>
              <a:gd name="connsiteX484" fmla="*/ 189808 w 10949234"/>
              <a:gd name="connsiteY484" fmla="*/ 4232227 h 6197054"/>
              <a:gd name="connsiteX485" fmla="*/ 123547 w 10949234"/>
              <a:gd name="connsiteY485" fmla="*/ 4298488 h 6197054"/>
              <a:gd name="connsiteX486" fmla="*/ 83790 w 10949234"/>
              <a:gd name="connsiteY486" fmla="*/ 4364749 h 6197054"/>
              <a:gd name="connsiteX487" fmla="*/ 57286 w 10949234"/>
              <a:gd name="connsiteY487" fmla="*/ 4457514 h 6197054"/>
              <a:gd name="connsiteX488" fmla="*/ 30781 w 10949234"/>
              <a:gd name="connsiteY488" fmla="*/ 4484018 h 6197054"/>
              <a:gd name="connsiteX489" fmla="*/ 17529 w 10949234"/>
              <a:gd name="connsiteY489" fmla="*/ 4576784 h 6197054"/>
              <a:gd name="connsiteX490" fmla="*/ 4277 w 10949234"/>
              <a:gd name="connsiteY490" fmla="*/ 4616540 h 6197054"/>
              <a:gd name="connsiteX491" fmla="*/ 30781 w 10949234"/>
              <a:gd name="connsiteY491" fmla="*/ 4576784 h 6197054"/>
              <a:gd name="connsiteX492" fmla="*/ 57286 w 10949234"/>
              <a:gd name="connsiteY492" fmla="*/ 4550279 h 6197054"/>
              <a:gd name="connsiteX493" fmla="*/ 97042 w 10949234"/>
              <a:gd name="connsiteY493" fmla="*/ 4537027 h 6197054"/>
              <a:gd name="connsiteX494" fmla="*/ 242816 w 10949234"/>
              <a:gd name="connsiteY494" fmla="*/ 4457514 h 6197054"/>
              <a:gd name="connsiteX495" fmla="*/ 282573 w 10949234"/>
              <a:gd name="connsiteY495" fmla="*/ 4417758 h 6197054"/>
              <a:gd name="connsiteX496" fmla="*/ 322329 w 10949234"/>
              <a:gd name="connsiteY496" fmla="*/ 4338245 h 6197054"/>
              <a:gd name="connsiteX497" fmla="*/ 335581 w 10949234"/>
              <a:gd name="connsiteY497" fmla="*/ 4391253 h 6197054"/>
              <a:gd name="connsiteX498" fmla="*/ 362086 w 10949234"/>
              <a:gd name="connsiteY498" fmla="*/ 5093618 h 6197054"/>
              <a:gd name="connsiteX499" fmla="*/ 375338 w 10949234"/>
              <a:gd name="connsiteY499" fmla="*/ 5146627 h 6197054"/>
              <a:gd name="connsiteX500" fmla="*/ 401842 w 10949234"/>
              <a:gd name="connsiteY500" fmla="*/ 5345410 h 6197054"/>
              <a:gd name="connsiteX501" fmla="*/ 454851 w 10949234"/>
              <a:gd name="connsiteY501" fmla="*/ 5477932 h 6197054"/>
              <a:gd name="connsiteX502" fmla="*/ 481355 w 10949234"/>
              <a:gd name="connsiteY502" fmla="*/ 5570697 h 6197054"/>
              <a:gd name="connsiteX503" fmla="*/ 507860 w 10949234"/>
              <a:gd name="connsiteY503" fmla="*/ 5597201 h 6197054"/>
              <a:gd name="connsiteX504" fmla="*/ 600625 w 10949234"/>
              <a:gd name="connsiteY504" fmla="*/ 5689966 h 6197054"/>
              <a:gd name="connsiteX505" fmla="*/ 865668 w 10949234"/>
              <a:gd name="connsiteY505" fmla="*/ 5756227 h 6197054"/>
              <a:gd name="connsiteX506" fmla="*/ 1170468 w 10949234"/>
              <a:gd name="connsiteY506" fmla="*/ 5782732 h 6197054"/>
              <a:gd name="connsiteX507" fmla="*/ 1965599 w 10949234"/>
              <a:gd name="connsiteY507" fmla="*/ 5742975 h 6197054"/>
              <a:gd name="connsiteX508" fmla="*/ 2071616 w 10949234"/>
              <a:gd name="connsiteY508" fmla="*/ 5689966 h 6197054"/>
              <a:gd name="connsiteX509" fmla="*/ 2151129 w 10949234"/>
              <a:gd name="connsiteY509" fmla="*/ 5636958 h 6197054"/>
              <a:gd name="connsiteX510" fmla="*/ 2151129 w 10949234"/>
              <a:gd name="connsiteY510" fmla="*/ 5557445 h 6197054"/>
              <a:gd name="connsiteX511" fmla="*/ 1051199 w 10949234"/>
              <a:gd name="connsiteY511" fmla="*/ 5570697 h 6197054"/>
              <a:gd name="connsiteX512" fmla="*/ 971686 w 10949234"/>
              <a:gd name="connsiteY512" fmla="*/ 5623705 h 6197054"/>
              <a:gd name="connsiteX513" fmla="*/ 918677 w 10949234"/>
              <a:gd name="connsiteY513" fmla="*/ 5650210 h 6197054"/>
              <a:gd name="connsiteX514" fmla="*/ 812660 w 10949234"/>
              <a:gd name="connsiteY514" fmla="*/ 5716471 h 6197054"/>
              <a:gd name="connsiteX515" fmla="*/ 786155 w 10949234"/>
              <a:gd name="connsiteY515" fmla="*/ 5742975 h 6197054"/>
              <a:gd name="connsiteX516" fmla="*/ 825912 w 10949234"/>
              <a:gd name="connsiteY516" fmla="*/ 5941758 h 6197054"/>
              <a:gd name="connsiteX517" fmla="*/ 1727060 w 10949234"/>
              <a:gd name="connsiteY517" fmla="*/ 5928505 h 6197054"/>
              <a:gd name="connsiteX518" fmla="*/ 1925842 w 10949234"/>
              <a:gd name="connsiteY518" fmla="*/ 5915253 h 6197054"/>
              <a:gd name="connsiteX519" fmla="*/ 2429425 w 10949234"/>
              <a:gd name="connsiteY519" fmla="*/ 5848992 h 6197054"/>
              <a:gd name="connsiteX520" fmla="*/ 2628208 w 10949234"/>
              <a:gd name="connsiteY520" fmla="*/ 5795984 h 6197054"/>
              <a:gd name="connsiteX521" fmla="*/ 2866747 w 10949234"/>
              <a:gd name="connsiteY521" fmla="*/ 5769479 h 6197054"/>
              <a:gd name="connsiteX522" fmla="*/ 3357077 w 10949234"/>
              <a:gd name="connsiteY522" fmla="*/ 5703218 h 6197054"/>
              <a:gd name="connsiteX523" fmla="*/ 3542608 w 10949234"/>
              <a:gd name="connsiteY523" fmla="*/ 5650210 h 6197054"/>
              <a:gd name="connsiteX524" fmla="*/ 3781147 w 10949234"/>
              <a:gd name="connsiteY524" fmla="*/ 5517688 h 6197054"/>
              <a:gd name="connsiteX525" fmla="*/ 3834155 w 10949234"/>
              <a:gd name="connsiteY525" fmla="*/ 5424923 h 6197054"/>
              <a:gd name="connsiteX526" fmla="*/ 3820903 w 10949234"/>
              <a:gd name="connsiteY526" fmla="*/ 5173132 h 6197054"/>
              <a:gd name="connsiteX527" fmla="*/ 3688381 w 10949234"/>
              <a:gd name="connsiteY527" fmla="*/ 5053862 h 6197054"/>
              <a:gd name="connsiteX528" fmla="*/ 3184799 w 10949234"/>
              <a:gd name="connsiteY528" fmla="*/ 4908088 h 6197054"/>
              <a:gd name="connsiteX529" fmla="*/ 2230642 w 10949234"/>
              <a:gd name="connsiteY529" fmla="*/ 5053862 h 6197054"/>
              <a:gd name="connsiteX530" fmla="*/ 2137877 w 10949234"/>
              <a:gd name="connsiteY530" fmla="*/ 5093618 h 6197054"/>
              <a:gd name="connsiteX531" fmla="*/ 1978851 w 10949234"/>
              <a:gd name="connsiteY531" fmla="*/ 5212888 h 6197054"/>
              <a:gd name="connsiteX532" fmla="*/ 1859581 w 10949234"/>
              <a:gd name="connsiteY532" fmla="*/ 5544192 h 6197054"/>
              <a:gd name="connsiteX533" fmla="*/ 2164381 w 10949234"/>
              <a:gd name="connsiteY533" fmla="*/ 5782732 h 6197054"/>
              <a:gd name="connsiteX534" fmla="*/ 3198051 w 10949234"/>
              <a:gd name="connsiteY534" fmla="*/ 5742975 h 6197054"/>
              <a:gd name="connsiteX535" fmla="*/ 4496764 w 10949234"/>
              <a:gd name="connsiteY535" fmla="*/ 5332158 h 6197054"/>
              <a:gd name="connsiteX536" fmla="*/ 4828068 w 10949234"/>
              <a:gd name="connsiteY536" fmla="*/ 5120123 h 6197054"/>
              <a:gd name="connsiteX537" fmla="*/ 4960590 w 10949234"/>
              <a:gd name="connsiteY537" fmla="*/ 4921340 h 6197054"/>
              <a:gd name="connsiteX538" fmla="*/ 4973842 w 10949234"/>
              <a:gd name="connsiteY538" fmla="*/ 4709305 h 6197054"/>
              <a:gd name="connsiteX539" fmla="*/ 4841321 w 10949234"/>
              <a:gd name="connsiteY539" fmla="*/ 4258732 h 6197054"/>
              <a:gd name="connsiteX540" fmla="*/ 4549773 w 10949234"/>
              <a:gd name="connsiteY540" fmla="*/ 4033445 h 6197054"/>
              <a:gd name="connsiteX541" fmla="*/ 3979929 w 10949234"/>
              <a:gd name="connsiteY541" fmla="*/ 3821410 h 6197054"/>
              <a:gd name="connsiteX542" fmla="*/ 3012521 w 10949234"/>
              <a:gd name="connsiteY542" fmla="*/ 4033445 h 6197054"/>
              <a:gd name="connsiteX543" fmla="*/ 2919755 w 10949234"/>
              <a:gd name="connsiteY543" fmla="*/ 4205723 h 6197054"/>
              <a:gd name="connsiteX544" fmla="*/ 2866747 w 10949234"/>
              <a:gd name="connsiteY544" fmla="*/ 4444262 h 6197054"/>
              <a:gd name="connsiteX545" fmla="*/ 2919755 w 10949234"/>
              <a:gd name="connsiteY545" fmla="*/ 4828575 h 6197054"/>
              <a:gd name="connsiteX546" fmla="*/ 4244973 w 10949234"/>
              <a:gd name="connsiteY546" fmla="*/ 5067114 h 6197054"/>
              <a:gd name="connsiteX547" fmla="*/ 7266468 w 10949234"/>
              <a:gd name="connsiteY547" fmla="*/ 4603288 h 6197054"/>
              <a:gd name="connsiteX548" fmla="*/ 7505008 w 10949234"/>
              <a:gd name="connsiteY548" fmla="*/ 4378001 h 6197054"/>
              <a:gd name="connsiteX549" fmla="*/ 7584521 w 10949234"/>
              <a:gd name="connsiteY549" fmla="*/ 4139462 h 6197054"/>
              <a:gd name="connsiteX550" fmla="*/ 7531512 w 10949234"/>
              <a:gd name="connsiteY550" fmla="*/ 3768401 h 6197054"/>
              <a:gd name="connsiteX551" fmla="*/ 6802642 w 10949234"/>
              <a:gd name="connsiteY551" fmla="*/ 3463601 h 6197054"/>
              <a:gd name="connsiteX552" fmla="*/ 6312312 w 10949234"/>
              <a:gd name="connsiteY552" fmla="*/ 3490105 h 6197054"/>
              <a:gd name="connsiteX553" fmla="*/ 6073773 w 10949234"/>
              <a:gd name="connsiteY553" fmla="*/ 3649132 h 6197054"/>
              <a:gd name="connsiteX554" fmla="*/ 5702712 w 10949234"/>
              <a:gd name="connsiteY554" fmla="*/ 4192471 h 6197054"/>
              <a:gd name="connsiteX555" fmla="*/ 5742468 w 10949234"/>
              <a:gd name="connsiteY555" fmla="*/ 4762314 h 6197054"/>
              <a:gd name="connsiteX556" fmla="*/ 6299060 w 10949234"/>
              <a:gd name="connsiteY556" fmla="*/ 5305653 h 6197054"/>
              <a:gd name="connsiteX557" fmla="*/ 6855651 w 10949234"/>
              <a:gd name="connsiteY557" fmla="*/ 5570697 h 6197054"/>
              <a:gd name="connsiteX558" fmla="*/ 7292973 w 10949234"/>
              <a:gd name="connsiteY558" fmla="*/ 5610453 h 6197054"/>
              <a:gd name="connsiteX559" fmla="*/ 8114608 w 10949234"/>
              <a:gd name="connsiteY559" fmla="*/ 5226140 h 6197054"/>
              <a:gd name="connsiteX560" fmla="*/ 8154364 w 10949234"/>
              <a:gd name="connsiteY560" fmla="*/ 5000853 h 6197054"/>
              <a:gd name="connsiteX561" fmla="*/ 8127860 w 10949234"/>
              <a:gd name="connsiteY561" fmla="*/ 4815323 h 6197054"/>
              <a:gd name="connsiteX562" fmla="*/ 7955581 w 10949234"/>
              <a:gd name="connsiteY562" fmla="*/ 4656297 h 6197054"/>
              <a:gd name="connsiteX563" fmla="*/ 7849564 w 10949234"/>
              <a:gd name="connsiteY563" fmla="*/ 4643045 h 6197054"/>
              <a:gd name="connsiteX564" fmla="*/ 7186955 w 10949234"/>
              <a:gd name="connsiteY564" fmla="*/ 4669549 h 6197054"/>
              <a:gd name="connsiteX565" fmla="*/ 6325564 w 10949234"/>
              <a:gd name="connsiteY565" fmla="*/ 5080366 h 6197054"/>
              <a:gd name="connsiteX566" fmla="*/ 6219547 w 10949234"/>
              <a:gd name="connsiteY566" fmla="*/ 5438175 h 6197054"/>
              <a:gd name="connsiteX567" fmla="*/ 6391825 w 10949234"/>
              <a:gd name="connsiteY567" fmla="*/ 5491184 h 6197054"/>
              <a:gd name="connsiteX568" fmla="*/ 7518260 w 10949234"/>
              <a:gd name="connsiteY568" fmla="*/ 5358662 h 6197054"/>
              <a:gd name="connsiteX569" fmla="*/ 7637529 w 10949234"/>
              <a:gd name="connsiteY569" fmla="*/ 5252645 h 6197054"/>
              <a:gd name="connsiteX570" fmla="*/ 7611025 w 10949234"/>
              <a:gd name="connsiteY570" fmla="*/ 4947845 h 6197054"/>
              <a:gd name="connsiteX571" fmla="*/ 6696625 w 10949234"/>
              <a:gd name="connsiteY571" fmla="*/ 4735810 h 6197054"/>
              <a:gd name="connsiteX572" fmla="*/ 4748555 w 10949234"/>
              <a:gd name="connsiteY572" fmla="*/ 4908088 h 6197054"/>
              <a:gd name="connsiteX573" fmla="*/ 4576277 w 10949234"/>
              <a:gd name="connsiteY573" fmla="*/ 5053862 h 6197054"/>
              <a:gd name="connsiteX574" fmla="*/ 4563025 w 10949234"/>
              <a:gd name="connsiteY574" fmla="*/ 5106871 h 6197054"/>
              <a:gd name="connsiteX575" fmla="*/ 4775060 w 10949234"/>
              <a:gd name="connsiteY575" fmla="*/ 5106871 h 6197054"/>
              <a:gd name="connsiteX576" fmla="*/ 4934086 w 10949234"/>
              <a:gd name="connsiteY576" fmla="*/ 4974349 h 6197054"/>
              <a:gd name="connsiteX577" fmla="*/ 4920834 w 10949234"/>
              <a:gd name="connsiteY577" fmla="*/ 4855079 h 6197054"/>
              <a:gd name="connsiteX578" fmla="*/ 4761808 w 10949234"/>
              <a:gd name="connsiteY578" fmla="*/ 4841827 h 6197054"/>
              <a:gd name="connsiteX579" fmla="*/ 4072694 w 10949234"/>
              <a:gd name="connsiteY579" fmla="*/ 5014105 h 6197054"/>
              <a:gd name="connsiteX580" fmla="*/ 3953425 w 10949234"/>
              <a:gd name="connsiteY580" fmla="*/ 5173132 h 6197054"/>
              <a:gd name="connsiteX581" fmla="*/ 3953425 w 10949234"/>
              <a:gd name="connsiteY581" fmla="*/ 5305653 h 6197054"/>
              <a:gd name="connsiteX582" fmla="*/ 4019686 w 10949234"/>
              <a:gd name="connsiteY582" fmla="*/ 5358662 h 6197054"/>
              <a:gd name="connsiteX583" fmla="*/ 4178712 w 10949234"/>
              <a:gd name="connsiteY583" fmla="*/ 5451427 h 6197054"/>
              <a:gd name="connsiteX584" fmla="*/ 4775060 w 10949234"/>
              <a:gd name="connsiteY584" fmla="*/ 5583949 h 6197054"/>
              <a:gd name="connsiteX585" fmla="*/ 5040103 w 10949234"/>
              <a:gd name="connsiteY585" fmla="*/ 5358662 h 6197054"/>
              <a:gd name="connsiteX586" fmla="*/ 5000347 w 10949234"/>
              <a:gd name="connsiteY586" fmla="*/ 5332158 h 6197054"/>
              <a:gd name="connsiteX587" fmla="*/ 4920834 w 10949234"/>
              <a:gd name="connsiteY587" fmla="*/ 5345410 h 6197054"/>
              <a:gd name="connsiteX588" fmla="*/ 4854573 w 10949234"/>
              <a:gd name="connsiteY588" fmla="*/ 5477932 h 6197054"/>
              <a:gd name="connsiteX589" fmla="*/ 4920834 w 10949234"/>
              <a:gd name="connsiteY589" fmla="*/ 5570697 h 6197054"/>
              <a:gd name="connsiteX590" fmla="*/ 5649703 w 10949234"/>
              <a:gd name="connsiteY590" fmla="*/ 5332158 h 6197054"/>
              <a:gd name="connsiteX591" fmla="*/ 5689460 w 10949234"/>
              <a:gd name="connsiteY591" fmla="*/ 5239392 h 6197054"/>
              <a:gd name="connsiteX592" fmla="*/ 5305147 w 10949234"/>
              <a:gd name="connsiteY592" fmla="*/ 5027358 h 6197054"/>
              <a:gd name="connsiteX593" fmla="*/ 4523268 w 10949234"/>
              <a:gd name="connsiteY593" fmla="*/ 5133375 h 6197054"/>
              <a:gd name="connsiteX594" fmla="*/ 4085947 w 10949234"/>
              <a:gd name="connsiteY594" fmla="*/ 5385166 h 6197054"/>
              <a:gd name="connsiteX595" fmla="*/ 4072694 w 10949234"/>
              <a:gd name="connsiteY595" fmla="*/ 5438175 h 6197054"/>
              <a:gd name="connsiteX596" fmla="*/ 4072694 w 10949234"/>
              <a:gd name="connsiteY596" fmla="*/ 5530940 h 6197054"/>
              <a:gd name="connsiteX597" fmla="*/ 4178712 w 10949234"/>
              <a:gd name="connsiteY597" fmla="*/ 5557445 h 6197054"/>
              <a:gd name="connsiteX598" fmla="*/ 4987094 w 10949234"/>
              <a:gd name="connsiteY598" fmla="*/ 5424923 h 6197054"/>
              <a:gd name="connsiteX599" fmla="*/ 5119616 w 10949234"/>
              <a:gd name="connsiteY599" fmla="*/ 5279149 h 6197054"/>
              <a:gd name="connsiteX600" fmla="*/ 5079860 w 10949234"/>
              <a:gd name="connsiteY600" fmla="*/ 4987601 h 6197054"/>
              <a:gd name="connsiteX601" fmla="*/ 4496764 w 10949234"/>
              <a:gd name="connsiteY601" fmla="*/ 4855079 h 6197054"/>
              <a:gd name="connsiteX602" fmla="*/ 3794399 w 10949234"/>
              <a:gd name="connsiteY602" fmla="*/ 5106871 h 6197054"/>
              <a:gd name="connsiteX603" fmla="*/ 3728138 w 10949234"/>
              <a:gd name="connsiteY603" fmla="*/ 5345410 h 6197054"/>
              <a:gd name="connsiteX604" fmla="*/ 3834155 w 10949234"/>
              <a:gd name="connsiteY604" fmla="*/ 5597201 h 6197054"/>
              <a:gd name="connsiteX605" fmla="*/ 4165460 w 10949234"/>
              <a:gd name="connsiteY605" fmla="*/ 5663462 h 6197054"/>
              <a:gd name="connsiteX606" fmla="*/ 6338816 w 10949234"/>
              <a:gd name="connsiteY606" fmla="*/ 5610453 h 6197054"/>
              <a:gd name="connsiteX607" fmla="*/ 6921912 w 10949234"/>
              <a:gd name="connsiteY607" fmla="*/ 5332158 h 6197054"/>
              <a:gd name="connsiteX608" fmla="*/ 6961668 w 10949234"/>
              <a:gd name="connsiteY608" fmla="*/ 5173132 h 6197054"/>
              <a:gd name="connsiteX609" fmla="*/ 6921912 w 10949234"/>
              <a:gd name="connsiteY609" fmla="*/ 4908088 h 6197054"/>
              <a:gd name="connsiteX610" fmla="*/ 6550851 w 10949234"/>
              <a:gd name="connsiteY610" fmla="*/ 4696053 h 6197054"/>
              <a:gd name="connsiteX611" fmla="*/ 5570190 w 10949234"/>
              <a:gd name="connsiteY611" fmla="*/ 5106871 h 6197054"/>
              <a:gd name="connsiteX612" fmla="*/ 5450921 w 10949234"/>
              <a:gd name="connsiteY612" fmla="*/ 5345410 h 6197054"/>
              <a:gd name="connsiteX613" fmla="*/ 5437668 w 10949234"/>
              <a:gd name="connsiteY613" fmla="*/ 5530940 h 6197054"/>
              <a:gd name="connsiteX614" fmla="*/ 5450921 w 10949234"/>
              <a:gd name="connsiteY614" fmla="*/ 5597201 h 6197054"/>
              <a:gd name="connsiteX615" fmla="*/ 5570190 w 10949234"/>
              <a:gd name="connsiteY615" fmla="*/ 5610453 h 6197054"/>
              <a:gd name="connsiteX616" fmla="*/ 7756799 w 10949234"/>
              <a:gd name="connsiteY616" fmla="*/ 5000853 h 6197054"/>
              <a:gd name="connsiteX617" fmla="*/ 8843477 w 10949234"/>
              <a:gd name="connsiteY617" fmla="*/ 4537027 h 6197054"/>
              <a:gd name="connsiteX618" fmla="*/ 9068764 w 10949234"/>
              <a:gd name="connsiteY618" fmla="*/ 4046697 h 6197054"/>
              <a:gd name="connsiteX619" fmla="*/ 9002503 w 10949234"/>
              <a:gd name="connsiteY619" fmla="*/ 3834662 h 6197054"/>
              <a:gd name="connsiteX620" fmla="*/ 8843477 w 10949234"/>
              <a:gd name="connsiteY620" fmla="*/ 3794905 h 6197054"/>
              <a:gd name="connsiteX621" fmla="*/ 8127860 w 10949234"/>
              <a:gd name="connsiteY621" fmla="*/ 4033445 h 6197054"/>
              <a:gd name="connsiteX622" fmla="*/ 7478503 w 10949234"/>
              <a:gd name="connsiteY622" fmla="*/ 4709305 h 6197054"/>
              <a:gd name="connsiteX623" fmla="*/ 7412242 w 10949234"/>
              <a:gd name="connsiteY623" fmla="*/ 5000853 h 6197054"/>
              <a:gd name="connsiteX624" fmla="*/ 7425494 w 10949234"/>
              <a:gd name="connsiteY624" fmla="*/ 5080366 h 6197054"/>
              <a:gd name="connsiteX625" fmla="*/ 7862816 w 10949234"/>
              <a:gd name="connsiteY625" fmla="*/ 5067114 h 6197054"/>
              <a:gd name="connsiteX626" fmla="*/ 9148277 w 10949234"/>
              <a:gd name="connsiteY626" fmla="*/ 4338245 h 6197054"/>
              <a:gd name="connsiteX627" fmla="*/ 9294051 w 10949234"/>
              <a:gd name="connsiteY627" fmla="*/ 4046697 h 6197054"/>
              <a:gd name="connsiteX628" fmla="*/ 9294051 w 10949234"/>
              <a:gd name="connsiteY628" fmla="*/ 3529862 h 6197054"/>
              <a:gd name="connsiteX629" fmla="*/ 9201286 w 10949234"/>
              <a:gd name="connsiteY629" fmla="*/ 3410592 h 6197054"/>
              <a:gd name="connsiteX630" fmla="*/ 8975999 w 10949234"/>
              <a:gd name="connsiteY630" fmla="*/ 3344332 h 6197054"/>
              <a:gd name="connsiteX631" fmla="*/ 8260381 w 10949234"/>
              <a:gd name="connsiteY631" fmla="*/ 3450349 h 6197054"/>
              <a:gd name="connsiteX632" fmla="*/ 7637529 w 10949234"/>
              <a:gd name="connsiteY632" fmla="*/ 4165966 h 6197054"/>
              <a:gd name="connsiteX633" fmla="*/ 7624277 w 10949234"/>
              <a:gd name="connsiteY633" fmla="*/ 4523775 h 6197054"/>
              <a:gd name="connsiteX634" fmla="*/ 7703790 w 10949234"/>
              <a:gd name="connsiteY634" fmla="*/ 4603288 h 6197054"/>
              <a:gd name="connsiteX635" fmla="*/ 8180868 w 10949234"/>
              <a:gd name="connsiteY635" fmla="*/ 4550279 h 6197054"/>
              <a:gd name="connsiteX636" fmla="*/ 8790468 w 10949234"/>
              <a:gd name="connsiteY636" fmla="*/ 3967184 h 6197054"/>
              <a:gd name="connsiteX637" fmla="*/ 8869981 w 10949234"/>
              <a:gd name="connsiteY637" fmla="*/ 3688888 h 6197054"/>
              <a:gd name="connsiteX638" fmla="*/ 8883234 w 10949234"/>
              <a:gd name="connsiteY638" fmla="*/ 3450349 h 6197054"/>
              <a:gd name="connsiteX639" fmla="*/ 8790468 w 10949234"/>
              <a:gd name="connsiteY639" fmla="*/ 3211810 h 6197054"/>
              <a:gd name="connsiteX640" fmla="*/ 8644694 w 10949234"/>
              <a:gd name="connsiteY640" fmla="*/ 3145549 h 6197054"/>
              <a:gd name="connsiteX641" fmla="*/ 8207373 w 10949234"/>
              <a:gd name="connsiteY641" fmla="*/ 3132297 h 6197054"/>
              <a:gd name="connsiteX642" fmla="*/ 7730294 w 10949234"/>
              <a:gd name="connsiteY642" fmla="*/ 3278071 h 6197054"/>
              <a:gd name="connsiteX643" fmla="*/ 7041181 w 10949234"/>
              <a:gd name="connsiteY643" fmla="*/ 3914175 h 6197054"/>
              <a:gd name="connsiteX644" fmla="*/ 6895408 w 10949234"/>
              <a:gd name="connsiteY644" fmla="*/ 4934592 h 6197054"/>
              <a:gd name="connsiteX645" fmla="*/ 7067686 w 10949234"/>
              <a:gd name="connsiteY645" fmla="*/ 5133375 h 6197054"/>
              <a:gd name="connsiteX646" fmla="*/ 7398990 w 10949234"/>
              <a:gd name="connsiteY646" fmla="*/ 5212888 h 6197054"/>
              <a:gd name="connsiteX647" fmla="*/ 8114608 w 10949234"/>
              <a:gd name="connsiteY647" fmla="*/ 5067114 h 6197054"/>
              <a:gd name="connsiteX648" fmla="*/ 8180868 w 10949234"/>
              <a:gd name="connsiteY648" fmla="*/ 4987601 h 6197054"/>
              <a:gd name="connsiteX649" fmla="*/ 8167616 w 10949234"/>
              <a:gd name="connsiteY649" fmla="*/ 4802071 h 6197054"/>
              <a:gd name="connsiteX650" fmla="*/ 7876068 w 10949234"/>
              <a:gd name="connsiteY650" fmla="*/ 5279149 h 6197054"/>
              <a:gd name="connsiteX651" fmla="*/ 7862816 w 10949234"/>
              <a:gd name="connsiteY651" fmla="*/ 5597201 h 6197054"/>
              <a:gd name="connsiteX652" fmla="*/ 7902573 w 10949234"/>
              <a:gd name="connsiteY652" fmla="*/ 5623705 h 6197054"/>
              <a:gd name="connsiteX653" fmla="*/ 8021842 w 10949234"/>
              <a:gd name="connsiteY653" fmla="*/ 5636958 h 6197054"/>
              <a:gd name="connsiteX654" fmla="*/ 8194121 w 10949234"/>
              <a:gd name="connsiteY654" fmla="*/ 5676714 h 6197054"/>
              <a:gd name="connsiteX655" fmla="*/ 8180868 w 10949234"/>
              <a:gd name="connsiteY655" fmla="*/ 5795984 h 6197054"/>
              <a:gd name="connsiteX656" fmla="*/ 8207373 w 10949234"/>
              <a:gd name="connsiteY656" fmla="*/ 5902001 h 6197054"/>
              <a:gd name="connsiteX657" fmla="*/ 8247129 w 10949234"/>
              <a:gd name="connsiteY657" fmla="*/ 5915253 h 6197054"/>
              <a:gd name="connsiteX658" fmla="*/ 8644694 w 10949234"/>
              <a:gd name="connsiteY658" fmla="*/ 5928505 h 6197054"/>
              <a:gd name="connsiteX659" fmla="*/ 8936242 w 10949234"/>
              <a:gd name="connsiteY659" fmla="*/ 5941758 h 6197054"/>
              <a:gd name="connsiteX660" fmla="*/ 9082016 w 10949234"/>
              <a:gd name="connsiteY660" fmla="*/ 5875497 h 6197054"/>
              <a:gd name="connsiteX661" fmla="*/ 9254294 w 10949234"/>
              <a:gd name="connsiteY661" fmla="*/ 5809236 h 6197054"/>
              <a:gd name="connsiteX662" fmla="*/ 9320555 w 10949234"/>
              <a:gd name="connsiteY662" fmla="*/ 5782732 h 6197054"/>
              <a:gd name="connsiteX663" fmla="*/ 9373564 w 10949234"/>
              <a:gd name="connsiteY663" fmla="*/ 5729723 h 6197054"/>
              <a:gd name="connsiteX664" fmla="*/ 9042260 w 10949234"/>
              <a:gd name="connsiteY664" fmla="*/ 5636958 h 6197054"/>
              <a:gd name="connsiteX665" fmla="*/ 9015755 w 10949234"/>
              <a:gd name="connsiteY665" fmla="*/ 5663462 h 6197054"/>
              <a:gd name="connsiteX666" fmla="*/ 9015755 w 10949234"/>
              <a:gd name="connsiteY666" fmla="*/ 5888749 h 6197054"/>
              <a:gd name="connsiteX667" fmla="*/ 9082016 w 10949234"/>
              <a:gd name="connsiteY667" fmla="*/ 5928505 h 6197054"/>
              <a:gd name="connsiteX668" fmla="*/ 9439825 w 10949234"/>
              <a:gd name="connsiteY668" fmla="*/ 5835740 h 6197054"/>
              <a:gd name="connsiteX669" fmla="*/ 9453077 w 10949234"/>
              <a:gd name="connsiteY669" fmla="*/ 5716471 h 6197054"/>
              <a:gd name="connsiteX670" fmla="*/ 9386816 w 10949234"/>
              <a:gd name="connsiteY670" fmla="*/ 5424923 h 6197054"/>
              <a:gd name="connsiteX671" fmla="*/ 9360312 w 10949234"/>
              <a:gd name="connsiteY671" fmla="*/ 5398418 h 6197054"/>
              <a:gd name="connsiteX672" fmla="*/ 9320555 w 10949234"/>
              <a:gd name="connsiteY672" fmla="*/ 5385166 h 6197054"/>
              <a:gd name="connsiteX673" fmla="*/ 9108521 w 10949234"/>
              <a:gd name="connsiteY673" fmla="*/ 5504436 h 6197054"/>
              <a:gd name="connsiteX674" fmla="*/ 9095268 w 10949234"/>
              <a:gd name="connsiteY674" fmla="*/ 5597201 h 6197054"/>
              <a:gd name="connsiteX675" fmla="*/ 9121773 w 10949234"/>
              <a:gd name="connsiteY675" fmla="*/ 5756227 h 6197054"/>
              <a:gd name="connsiteX676" fmla="*/ 9360312 w 10949234"/>
              <a:gd name="connsiteY676" fmla="*/ 5809236 h 6197054"/>
              <a:gd name="connsiteX677" fmla="*/ 9824138 w 10949234"/>
              <a:gd name="connsiteY677" fmla="*/ 5822488 h 6197054"/>
              <a:gd name="connsiteX678" fmla="*/ 9837390 w 10949234"/>
              <a:gd name="connsiteY678" fmla="*/ 5968262 h 6197054"/>
              <a:gd name="connsiteX679" fmla="*/ 10314468 w 10949234"/>
              <a:gd name="connsiteY679" fmla="*/ 5941758 h 6197054"/>
              <a:gd name="connsiteX680" fmla="*/ 10407234 w 10949234"/>
              <a:gd name="connsiteY680" fmla="*/ 5902001 h 6197054"/>
              <a:gd name="connsiteX681" fmla="*/ 10460242 w 10949234"/>
              <a:gd name="connsiteY681" fmla="*/ 5888749 h 6197054"/>
              <a:gd name="connsiteX682" fmla="*/ 10486747 w 10949234"/>
              <a:gd name="connsiteY682" fmla="*/ 5862245 h 6197054"/>
              <a:gd name="connsiteX683" fmla="*/ 10579512 w 10949234"/>
              <a:gd name="connsiteY683" fmla="*/ 5809236 h 6197054"/>
              <a:gd name="connsiteX684" fmla="*/ 10632521 w 10949234"/>
              <a:gd name="connsiteY684" fmla="*/ 5729723 h 6197054"/>
              <a:gd name="connsiteX685" fmla="*/ 10765042 w 10949234"/>
              <a:gd name="connsiteY685" fmla="*/ 5517688 h 6197054"/>
              <a:gd name="connsiteX686" fmla="*/ 10844555 w 10949234"/>
              <a:gd name="connsiteY686" fmla="*/ 5318905 h 6197054"/>
              <a:gd name="connsiteX687" fmla="*/ 10884312 w 10949234"/>
              <a:gd name="connsiteY687" fmla="*/ 5212888 h 6197054"/>
              <a:gd name="connsiteX688" fmla="*/ 10804799 w 10949234"/>
              <a:gd name="connsiteY688" fmla="*/ 4603288 h 6197054"/>
              <a:gd name="connsiteX689" fmla="*/ 10751790 w 10949234"/>
              <a:gd name="connsiteY689" fmla="*/ 4537027 h 6197054"/>
              <a:gd name="connsiteX690" fmla="*/ 10619268 w 10949234"/>
              <a:gd name="connsiteY690" fmla="*/ 4470766 h 6197054"/>
              <a:gd name="connsiteX691" fmla="*/ 10340973 w 10949234"/>
              <a:gd name="connsiteY691" fmla="*/ 4616540 h 6197054"/>
              <a:gd name="connsiteX692" fmla="*/ 10234955 w 10949234"/>
              <a:gd name="connsiteY692" fmla="*/ 4762314 h 6197054"/>
              <a:gd name="connsiteX693" fmla="*/ 10036173 w 10949234"/>
              <a:gd name="connsiteY693" fmla="*/ 5106871 h 6197054"/>
              <a:gd name="connsiteX694" fmla="*/ 9956660 w 10949234"/>
              <a:gd name="connsiteY694" fmla="*/ 5385166 h 6197054"/>
              <a:gd name="connsiteX695" fmla="*/ 9956660 w 10949234"/>
              <a:gd name="connsiteY695" fmla="*/ 5782732 h 6197054"/>
              <a:gd name="connsiteX696" fmla="*/ 10009668 w 10949234"/>
              <a:gd name="connsiteY696" fmla="*/ 5742975 h 6197054"/>
              <a:gd name="connsiteX697" fmla="*/ 10128938 w 10949234"/>
              <a:gd name="connsiteY697" fmla="*/ 5557445 h 6197054"/>
              <a:gd name="connsiteX698" fmla="*/ 10195199 w 10949234"/>
              <a:gd name="connsiteY698" fmla="*/ 5371914 h 6197054"/>
              <a:gd name="connsiteX699" fmla="*/ 10221703 w 10949234"/>
              <a:gd name="connsiteY699" fmla="*/ 5305653 h 6197054"/>
              <a:gd name="connsiteX700" fmla="*/ 10195199 w 10949234"/>
              <a:gd name="connsiteY700" fmla="*/ 5173132 h 6197054"/>
              <a:gd name="connsiteX701" fmla="*/ 10168694 w 10949234"/>
              <a:gd name="connsiteY701" fmla="*/ 5424923 h 6197054"/>
              <a:gd name="connsiteX702" fmla="*/ 10208451 w 10949234"/>
              <a:gd name="connsiteY702" fmla="*/ 5504436 h 6197054"/>
              <a:gd name="connsiteX703" fmla="*/ 10301216 w 10949234"/>
              <a:gd name="connsiteY703" fmla="*/ 5663462 h 6197054"/>
              <a:gd name="connsiteX704" fmla="*/ 10354225 w 10949234"/>
              <a:gd name="connsiteY704" fmla="*/ 5742975 h 6197054"/>
              <a:gd name="connsiteX705" fmla="*/ 10393981 w 10949234"/>
              <a:gd name="connsiteY705" fmla="*/ 5756227 h 6197054"/>
              <a:gd name="connsiteX706" fmla="*/ 10606016 w 10949234"/>
              <a:gd name="connsiteY706" fmla="*/ 5795984 h 6197054"/>
              <a:gd name="connsiteX707" fmla="*/ 10778294 w 10949234"/>
              <a:gd name="connsiteY707" fmla="*/ 5716471 h 6197054"/>
              <a:gd name="connsiteX708" fmla="*/ 10857808 w 10949234"/>
              <a:gd name="connsiteY708" fmla="*/ 5530940 h 6197054"/>
              <a:gd name="connsiteX709" fmla="*/ 10884312 w 10949234"/>
              <a:gd name="connsiteY709" fmla="*/ 5464679 h 6197054"/>
              <a:gd name="connsiteX710" fmla="*/ 10884312 w 10949234"/>
              <a:gd name="connsiteY710" fmla="*/ 4802071 h 6197054"/>
              <a:gd name="connsiteX711" fmla="*/ 10804799 w 10949234"/>
              <a:gd name="connsiteY711" fmla="*/ 4815323 h 6197054"/>
              <a:gd name="connsiteX712" fmla="*/ 10539755 w 10949234"/>
              <a:gd name="connsiteY712" fmla="*/ 5080366 h 6197054"/>
              <a:gd name="connsiteX713" fmla="*/ 10314468 w 10949234"/>
              <a:gd name="connsiteY713" fmla="*/ 5477932 h 6197054"/>
              <a:gd name="connsiteX714" fmla="*/ 10274712 w 10949234"/>
              <a:gd name="connsiteY714" fmla="*/ 5769479 h 6197054"/>
              <a:gd name="connsiteX715" fmla="*/ 10301216 w 10949234"/>
              <a:gd name="connsiteY715" fmla="*/ 5888749 h 6197054"/>
              <a:gd name="connsiteX716" fmla="*/ 10327721 w 10949234"/>
              <a:gd name="connsiteY716" fmla="*/ 5862245 h 6197054"/>
              <a:gd name="connsiteX717" fmla="*/ 10354225 w 10949234"/>
              <a:gd name="connsiteY717" fmla="*/ 5795984 h 6197054"/>
              <a:gd name="connsiteX718" fmla="*/ 10367477 w 10949234"/>
              <a:gd name="connsiteY718" fmla="*/ 5862245 h 6197054"/>
              <a:gd name="connsiteX719" fmla="*/ 10380729 w 10949234"/>
              <a:gd name="connsiteY719" fmla="*/ 5915253 h 6197054"/>
              <a:gd name="connsiteX720" fmla="*/ 10407234 w 10949234"/>
              <a:gd name="connsiteY720" fmla="*/ 5955010 h 6197054"/>
              <a:gd name="connsiteX721" fmla="*/ 10433738 w 10949234"/>
              <a:gd name="connsiteY721" fmla="*/ 6008018 h 6197054"/>
              <a:gd name="connsiteX722" fmla="*/ 10778294 w 10949234"/>
              <a:gd name="connsiteY722" fmla="*/ 5981514 h 6197054"/>
              <a:gd name="connsiteX723" fmla="*/ 10857808 w 10949234"/>
              <a:gd name="connsiteY723" fmla="*/ 5902001 h 6197054"/>
              <a:gd name="connsiteX724" fmla="*/ 10897564 w 10949234"/>
              <a:gd name="connsiteY724" fmla="*/ 5769479 h 6197054"/>
              <a:gd name="connsiteX725" fmla="*/ 10910816 w 10949234"/>
              <a:gd name="connsiteY725" fmla="*/ 5716471 h 6197054"/>
              <a:gd name="connsiteX726" fmla="*/ 10884312 w 10949234"/>
              <a:gd name="connsiteY726" fmla="*/ 4563532 h 6197054"/>
              <a:gd name="connsiteX727" fmla="*/ 10712034 w 10949234"/>
              <a:gd name="connsiteY727" fmla="*/ 4059949 h 6197054"/>
              <a:gd name="connsiteX728" fmla="*/ 10685529 w 10949234"/>
              <a:gd name="connsiteY728" fmla="*/ 4033445 h 6197054"/>
              <a:gd name="connsiteX729" fmla="*/ 10407234 w 10949234"/>
              <a:gd name="connsiteY729" fmla="*/ 4099705 h 6197054"/>
              <a:gd name="connsiteX730" fmla="*/ 10155442 w 10949234"/>
              <a:gd name="connsiteY730" fmla="*/ 4324992 h 6197054"/>
              <a:gd name="connsiteX731" fmla="*/ 9903651 w 10949234"/>
              <a:gd name="connsiteY731" fmla="*/ 4696053 h 6197054"/>
              <a:gd name="connsiteX732" fmla="*/ 9850642 w 10949234"/>
              <a:gd name="connsiteY732" fmla="*/ 4934592 h 6197054"/>
              <a:gd name="connsiteX733" fmla="*/ 9890399 w 10949234"/>
              <a:gd name="connsiteY733" fmla="*/ 5027358 h 6197054"/>
              <a:gd name="connsiteX734" fmla="*/ 9996416 w 10949234"/>
              <a:gd name="connsiteY734" fmla="*/ 5000853 h 6197054"/>
              <a:gd name="connsiteX735" fmla="*/ 10354225 w 10949234"/>
              <a:gd name="connsiteY735" fmla="*/ 4417758 h 6197054"/>
              <a:gd name="connsiteX736" fmla="*/ 10473494 w 10949234"/>
              <a:gd name="connsiteY736" fmla="*/ 3900923 h 6197054"/>
              <a:gd name="connsiteX737" fmla="*/ 10460242 w 10949234"/>
              <a:gd name="connsiteY737" fmla="*/ 3649132 h 6197054"/>
              <a:gd name="connsiteX738" fmla="*/ 9903651 w 10949234"/>
              <a:gd name="connsiteY738" fmla="*/ 3450349 h 6197054"/>
              <a:gd name="connsiteX739" fmla="*/ 9678364 w 10949234"/>
              <a:gd name="connsiteY739" fmla="*/ 3503358 h 6197054"/>
              <a:gd name="connsiteX740" fmla="*/ 9400068 w 10949234"/>
              <a:gd name="connsiteY740" fmla="*/ 3967184 h 6197054"/>
              <a:gd name="connsiteX741" fmla="*/ 9386816 w 10949234"/>
              <a:gd name="connsiteY741" fmla="*/ 4046697 h 6197054"/>
              <a:gd name="connsiteX742" fmla="*/ 9506086 w 10949234"/>
              <a:gd name="connsiteY742" fmla="*/ 3940679 h 6197054"/>
              <a:gd name="connsiteX743" fmla="*/ 9651860 w 10949234"/>
              <a:gd name="connsiteY743" fmla="*/ 3715392 h 6197054"/>
              <a:gd name="connsiteX744" fmla="*/ 9863894 w 10949234"/>
              <a:gd name="connsiteY744" fmla="*/ 3225062 h 6197054"/>
              <a:gd name="connsiteX745" fmla="*/ 9824138 w 10949234"/>
              <a:gd name="connsiteY745" fmla="*/ 2973271 h 6197054"/>
              <a:gd name="connsiteX746" fmla="*/ 9744625 w 10949234"/>
              <a:gd name="connsiteY746" fmla="*/ 2907010 h 6197054"/>
              <a:gd name="connsiteX747" fmla="*/ 9439825 w 10949234"/>
              <a:gd name="connsiteY747" fmla="*/ 3238314 h 6197054"/>
              <a:gd name="connsiteX748" fmla="*/ 9333808 w 10949234"/>
              <a:gd name="connsiteY748" fmla="*/ 3755149 h 6197054"/>
              <a:gd name="connsiteX749" fmla="*/ 9400068 w 10949234"/>
              <a:gd name="connsiteY749" fmla="*/ 3874418 h 6197054"/>
              <a:gd name="connsiteX750" fmla="*/ 9943408 w 10949234"/>
              <a:gd name="connsiteY750" fmla="*/ 3384088 h 6197054"/>
              <a:gd name="connsiteX751" fmla="*/ 10115686 w 10949234"/>
              <a:gd name="connsiteY751" fmla="*/ 2907010 h 6197054"/>
              <a:gd name="connsiteX752" fmla="*/ 10181947 w 10949234"/>
              <a:gd name="connsiteY752" fmla="*/ 2708227 h 6197054"/>
              <a:gd name="connsiteX753" fmla="*/ 10036173 w 10949234"/>
              <a:gd name="connsiteY753" fmla="*/ 2827497 h 6197054"/>
              <a:gd name="connsiteX754" fmla="*/ 9930155 w 10949234"/>
              <a:gd name="connsiteY754" fmla="*/ 3092540 h 6197054"/>
              <a:gd name="connsiteX755" fmla="*/ 9863894 w 10949234"/>
              <a:gd name="connsiteY755" fmla="*/ 3450349 h 6197054"/>
              <a:gd name="connsiteX756" fmla="*/ 9877147 w 10949234"/>
              <a:gd name="connsiteY756" fmla="*/ 3582871 h 6197054"/>
              <a:gd name="connsiteX757" fmla="*/ 10022921 w 10949234"/>
              <a:gd name="connsiteY757" fmla="*/ 3476853 h 6197054"/>
              <a:gd name="connsiteX758" fmla="*/ 10393981 w 10949234"/>
              <a:gd name="connsiteY758" fmla="*/ 3039532 h 6197054"/>
              <a:gd name="connsiteX759" fmla="*/ 10460242 w 10949234"/>
              <a:gd name="connsiteY759" fmla="*/ 2854001 h 6197054"/>
              <a:gd name="connsiteX760" fmla="*/ 10539755 w 10949234"/>
              <a:gd name="connsiteY760" fmla="*/ 2509445 h 6197054"/>
              <a:gd name="connsiteX761" fmla="*/ 10592764 w 10949234"/>
              <a:gd name="connsiteY761" fmla="*/ 2443184 h 6197054"/>
              <a:gd name="connsiteX762" fmla="*/ 10606016 w 10949234"/>
              <a:gd name="connsiteY762" fmla="*/ 2403427 h 6197054"/>
              <a:gd name="connsiteX763" fmla="*/ 10340973 w 10949234"/>
              <a:gd name="connsiteY763" fmla="*/ 2284158 h 6197054"/>
              <a:gd name="connsiteX764" fmla="*/ 10036173 w 10949234"/>
              <a:gd name="connsiteY764" fmla="*/ 2708227 h 6197054"/>
              <a:gd name="connsiteX765" fmla="*/ 9903651 w 10949234"/>
              <a:gd name="connsiteY765" fmla="*/ 3026279 h 6197054"/>
              <a:gd name="connsiteX766" fmla="*/ 9903651 w 10949234"/>
              <a:gd name="connsiteY766" fmla="*/ 3543114 h 6197054"/>
              <a:gd name="connsiteX767" fmla="*/ 9943408 w 10949234"/>
              <a:gd name="connsiteY767" fmla="*/ 3569618 h 6197054"/>
              <a:gd name="connsiteX768" fmla="*/ 10168694 w 10949234"/>
              <a:gd name="connsiteY768" fmla="*/ 3437097 h 6197054"/>
              <a:gd name="connsiteX769" fmla="*/ 10380729 w 10949234"/>
              <a:gd name="connsiteY769" fmla="*/ 2986523 h 6197054"/>
              <a:gd name="connsiteX770" fmla="*/ 10446990 w 10949234"/>
              <a:gd name="connsiteY770" fmla="*/ 2734732 h 6197054"/>
              <a:gd name="connsiteX771" fmla="*/ 10499999 w 10949234"/>
              <a:gd name="connsiteY771" fmla="*/ 2588958 h 6197054"/>
              <a:gd name="connsiteX772" fmla="*/ 10526503 w 10949234"/>
              <a:gd name="connsiteY772" fmla="*/ 2456436 h 6197054"/>
              <a:gd name="connsiteX773" fmla="*/ 10499999 w 10949234"/>
              <a:gd name="connsiteY773" fmla="*/ 2615462 h 6197054"/>
              <a:gd name="connsiteX774" fmla="*/ 10513251 w 10949234"/>
              <a:gd name="connsiteY774" fmla="*/ 2827497 h 6197054"/>
              <a:gd name="connsiteX775" fmla="*/ 10579512 w 10949234"/>
              <a:gd name="connsiteY775" fmla="*/ 2721479 h 6197054"/>
              <a:gd name="connsiteX776" fmla="*/ 10804799 w 10949234"/>
              <a:gd name="connsiteY776" fmla="*/ 2111879 h 6197054"/>
              <a:gd name="connsiteX777" fmla="*/ 10791547 w 10949234"/>
              <a:gd name="connsiteY777" fmla="*/ 2072123 h 6197054"/>
              <a:gd name="connsiteX778" fmla="*/ 10539755 w 10949234"/>
              <a:gd name="connsiteY778" fmla="*/ 2284158 h 6197054"/>
              <a:gd name="connsiteX779" fmla="*/ 10473494 w 10949234"/>
              <a:gd name="connsiteY779" fmla="*/ 2456436 h 6197054"/>
              <a:gd name="connsiteX780" fmla="*/ 10446990 w 10949234"/>
              <a:gd name="connsiteY780" fmla="*/ 2549201 h 6197054"/>
              <a:gd name="connsiteX781" fmla="*/ 10486747 w 10949234"/>
              <a:gd name="connsiteY781" fmla="*/ 2575705 h 6197054"/>
              <a:gd name="connsiteX782" fmla="*/ 10566260 w 10949234"/>
              <a:gd name="connsiteY782" fmla="*/ 2655218 h 6197054"/>
              <a:gd name="connsiteX783" fmla="*/ 10606016 w 10949234"/>
              <a:gd name="connsiteY783" fmla="*/ 2787740 h 6197054"/>
              <a:gd name="connsiteX784" fmla="*/ 10566260 w 10949234"/>
              <a:gd name="connsiteY784" fmla="*/ 3145549 h 6197054"/>
              <a:gd name="connsiteX785" fmla="*/ 10407234 w 10949234"/>
              <a:gd name="connsiteY785" fmla="*/ 3331079 h 6197054"/>
              <a:gd name="connsiteX786" fmla="*/ 10221703 w 10949234"/>
              <a:gd name="connsiteY786" fmla="*/ 3463601 h 6197054"/>
              <a:gd name="connsiteX787" fmla="*/ 9651860 w 10949234"/>
              <a:gd name="connsiteY787" fmla="*/ 3543114 h 6197054"/>
              <a:gd name="connsiteX788" fmla="*/ 9002503 w 10949234"/>
              <a:gd name="connsiteY788" fmla="*/ 3529862 h 6197054"/>
              <a:gd name="connsiteX789" fmla="*/ 8392903 w 10949234"/>
              <a:gd name="connsiteY789" fmla="*/ 3185305 h 6197054"/>
              <a:gd name="connsiteX790" fmla="*/ 8300138 w 10949234"/>
              <a:gd name="connsiteY790" fmla="*/ 3026279 h 6197054"/>
              <a:gd name="connsiteX791" fmla="*/ 8220625 w 10949234"/>
              <a:gd name="connsiteY791" fmla="*/ 2774488 h 6197054"/>
              <a:gd name="connsiteX792" fmla="*/ 8127860 w 10949234"/>
              <a:gd name="connsiteY792" fmla="*/ 2164888 h 6197054"/>
              <a:gd name="connsiteX793" fmla="*/ 8379651 w 10949234"/>
              <a:gd name="connsiteY793" fmla="*/ 1356505 h 6197054"/>
              <a:gd name="connsiteX794" fmla="*/ 8498921 w 10949234"/>
              <a:gd name="connsiteY794" fmla="*/ 1223984 h 6197054"/>
              <a:gd name="connsiteX795" fmla="*/ 8684451 w 10949234"/>
              <a:gd name="connsiteY795" fmla="*/ 1157723 h 6197054"/>
              <a:gd name="connsiteX796" fmla="*/ 9386816 w 10949234"/>
              <a:gd name="connsiteY796" fmla="*/ 1276992 h 6197054"/>
              <a:gd name="connsiteX797" fmla="*/ 9439825 w 10949234"/>
              <a:gd name="connsiteY797" fmla="*/ 1316749 h 6197054"/>
              <a:gd name="connsiteX798" fmla="*/ 9479581 w 10949234"/>
              <a:gd name="connsiteY798" fmla="*/ 1409514 h 6197054"/>
              <a:gd name="connsiteX799" fmla="*/ 9333808 w 10949234"/>
              <a:gd name="connsiteY799" fmla="*/ 2072123 h 6197054"/>
              <a:gd name="connsiteX800" fmla="*/ 9055512 w 10949234"/>
              <a:gd name="connsiteY800" fmla="*/ 2390175 h 6197054"/>
              <a:gd name="connsiteX801" fmla="*/ 8472416 w 10949234"/>
              <a:gd name="connsiteY801" fmla="*/ 2655218 h 6197054"/>
              <a:gd name="connsiteX802" fmla="*/ 8127860 w 10949234"/>
              <a:gd name="connsiteY802" fmla="*/ 2668471 h 6197054"/>
              <a:gd name="connsiteX803" fmla="*/ 7717042 w 10949234"/>
              <a:gd name="connsiteY803" fmla="*/ 2575705 h 6197054"/>
              <a:gd name="connsiteX804" fmla="*/ 7703790 w 10949234"/>
              <a:gd name="connsiteY804" fmla="*/ 2482940 h 6197054"/>
              <a:gd name="connsiteX805" fmla="*/ 7717042 w 10949234"/>
              <a:gd name="connsiteY805" fmla="*/ 2257653 h 6197054"/>
              <a:gd name="connsiteX806" fmla="*/ 8074851 w 10949234"/>
              <a:gd name="connsiteY806" fmla="*/ 1714314 h 6197054"/>
              <a:gd name="connsiteX807" fmla="*/ 8353147 w 10949234"/>
              <a:gd name="connsiteY807" fmla="*/ 1489027 h 6197054"/>
              <a:gd name="connsiteX808" fmla="*/ 9108521 w 10949234"/>
              <a:gd name="connsiteY808" fmla="*/ 1117966 h 6197054"/>
              <a:gd name="connsiteX809" fmla="*/ 9598851 w 10949234"/>
              <a:gd name="connsiteY809" fmla="*/ 1038453 h 6197054"/>
              <a:gd name="connsiteX810" fmla="*/ 10009668 w 10949234"/>
              <a:gd name="connsiteY810" fmla="*/ 1104714 h 6197054"/>
              <a:gd name="connsiteX811" fmla="*/ 10062677 w 10949234"/>
              <a:gd name="connsiteY811" fmla="*/ 1223984 h 6197054"/>
              <a:gd name="connsiteX812" fmla="*/ 10102434 w 10949234"/>
              <a:gd name="connsiteY812" fmla="*/ 1449271 h 6197054"/>
              <a:gd name="connsiteX813" fmla="*/ 9956660 w 10949234"/>
              <a:gd name="connsiteY813" fmla="*/ 2164888 h 6197054"/>
              <a:gd name="connsiteX814" fmla="*/ 9784381 w 10949234"/>
              <a:gd name="connsiteY814" fmla="*/ 2270905 h 6197054"/>
              <a:gd name="connsiteX815" fmla="*/ 9466329 w 10949234"/>
              <a:gd name="connsiteY815" fmla="*/ 2337166 h 6197054"/>
              <a:gd name="connsiteX816" fmla="*/ 8856729 w 10949234"/>
              <a:gd name="connsiteY816" fmla="*/ 2058871 h 6197054"/>
              <a:gd name="connsiteX817" fmla="*/ 8843477 w 10949234"/>
              <a:gd name="connsiteY817" fmla="*/ 1886592 h 6197054"/>
              <a:gd name="connsiteX818" fmla="*/ 8896486 w 10949234"/>
              <a:gd name="connsiteY818" fmla="*/ 1449271 h 6197054"/>
              <a:gd name="connsiteX819" fmla="*/ 9294051 w 10949234"/>
              <a:gd name="connsiteY819" fmla="*/ 985445 h 6197054"/>
              <a:gd name="connsiteX820" fmla="*/ 9479581 w 10949234"/>
              <a:gd name="connsiteY820" fmla="*/ 932436 h 6197054"/>
              <a:gd name="connsiteX821" fmla="*/ 9890399 w 10949234"/>
              <a:gd name="connsiteY821" fmla="*/ 852923 h 6197054"/>
              <a:gd name="connsiteX822" fmla="*/ 9969912 w 10949234"/>
              <a:gd name="connsiteY822" fmla="*/ 879427 h 6197054"/>
              <a:gd name="connsiteX823" fmla="*/ 10009668 w 10949234"/>
              <a:gd name="connsiteY823" fmla="*/ 1170975 h 6197054"/>
              <a:gd name="connsiteX824" fmla="*/ 9983164 w 10949234"/>
              <a:gd name="connsiteY824" fmla="*/ 1595045 h 6197054"/>
              <a:gd name="connsiteX825" fmla="*/ 9863894 w 10949234"/>
              <a:gd name="connsiteY825" fmla="*/ 1780575 h 6197054"/>
              <a:gd name="connsiteX826" fmla="*/ 9850642 w 10949234"/>
              <a:gd name="connsiteY826" fmla="*/ 1184227 h 6197054"/>
              <a:gd name="connsiteX827" fmla="*/ 9930155 w 10949234"/>
              <a:gd name="connsiteY827" fmla="*/ 1064958 h 6197054"/>
              <a:gd name="connsiteX828" fmla="*/ 10115686 w 10949234"/>
              <a:gd name="connsiteY828" fmla="*/ 879427 h 6197054"/>
              <a:gd name="connsiteX829" fmla="*/ 10420486 w 10949234"/>
              <a:gd name="connsiteY829" fmla="*/ 707149 h 6197054"/>
              <a:gd name="connsiteX830" fmla="*/ 10473494 w 10949234"/>
              <a:gd name="connsiteY830" fmla="*/ 693897 h 6197054"/>
              <a:gd name="connsiteX831" fmla="*/ 10513251 w 10949234"/>
              <a:gd name="connsiteY831" fmla="*/ 680645 h 6197054"/>
              <a:gd name="connsiteX832" fmla="*/ 10659025 w 10949234"/>
              <a:gd name="connsiteY832" fmla="*/ 693897 h 6197054"/>
              <a:gd name="connsiteX833" fmla="*/ 10738538 w 10949234"/>
              <a:gd name="connsiteY833" fmla="*/ 773410 h 6197054"/>
              <a:gd name="connsiteX834" fmla="*/ 10751790 w 10949234"/>
              <a:gd name="connsiteY834" fmla="*/ 826418 h 6197054"/>
              <a:gd name="connsiteX835" fmla="*/ 10778294 w 10949234"/>
              <a:gd name="connsiteY835" fmla="*/ 866175 h 6197054"/>
              <a:gd name="connsiteX836" fmla="*/ 10738538 w 10949234"/>
              <a:gd name="connsiteY836" fmla="*/ 1276992 h 6197054"/>
              <a:gd name="connsiteX837" fmla="*/ 10698781 w 10949234"/>
              <a:gd name="connsiteY837" fmla="*/ 1396262 h 6197054"/>
              <a:gd name="connsiteX838" fmla="*/ 10566260 w 10949234"/>
              <a:gd name="connsiteY838" fmla="*/ 1489027 h 6197054"/>
              <a:gd name="connsiteX839" fmla="*/ 10420486 w 10949234"/>
              <a:gd name="connsiteY839" fmla="*/ 1502279 h 6197054"/>
              <a:gd name="connsiteX840" fmla="*/ 9824138 w 10949234"/>
              <a:gd name="connsiteY840" fmla="*/ 1462523 h 6197054"/>
              <a:gd name="connsiteX841" fmla="*/ 9850642 w 10949234"/>
              <a:gd name="connsiteY841" fmla="*/ 1356505 h 6197054"/>
              <a:gd name="connsiteX842" fmla="*/ 9956660 w 10949234"/>
              <a:gd name="connsiteY842" fmla="*/ 1184227 h 6197054"/>
              <a:gd name="connsiteX843" fmla="*/ 10128938 w 10949234"/>
              <a:gd name="connsiteY843" fmla="*/ 998697 h 6197054"/>
              <a:gd name="connsiteX844" fmla="*/ 10393981 w 10949234"/>
              <a:gd name="connsiteY844" fmla="*/ 866175 h 6197054"/>
              <a:gd name="connsiteX845" fmla="*/ 10606016 w 10949234"/>
              <a:gd name="connsiteY845" fmla="*/ 813166 h 6197054"/>
              <a:gd name="connsiteX846" fmla="*/ 10645773 w 10949234"/>
              <a:gd name="connsiteY846" fmla="*/ 799914 h 6197054"/>
              <a:gd name="connsiteX847" fmla="*/ 10698781 w 10949234"/>
              <a:gd name="connsiteY847" fmla="*/ 866175 h 6197054"/>
              <a:gd name="connsiteX848" fmla="*/ 10765042 w 10949234"/>
              <a:gd name="connsiteY848" fmla="*/ 1184227 h 6197054"/>
              <a:gd name="connsiteX849" fmla="*/ 10778294 w 10949234"/>
              <a:gd name="connsiteY849" fmla="*/ 1449271 h 6197054"/>
              <a:gd name="connsiteX850" fmla="*/ 10672277 w 10949234"/>
              <a:gd name="connsiteY850" fmla="*/ 1873340 h 6197054"/>
              <a:gd name="connsiteX851" fmla="*/ 10460242 w 10949234"/>
              <a:gd name="connsiteY851" fmla="*/ 2072123 h 6197054"/>
              <a:gd name="connsiteX852" fmla="*/ 10354225 w 10949234"/>
              <a:gd name="connsiteY852" fmla="*/ 2125132 h 6197054"/>
              <a:gd name="connsiteX853" fmla="*/ 10287964 w 10949234"/>
              <a:gd name="connsiteY853" fmla="*/ 2138384 h 6197054"/>
              <a:gd name="connsiteX854" fmla="*/ 10234955 w 10949234"/>
              <a:gd name="connsiteY854" fmla="*/ 1926349 h 6197054"/>
              <a:gd name="connsiteX855" fmla="*/ 10314468 w 10949234"/>
              <a:gd name="connsiteY855" fmla="*/ 1873340 h 6197054"/>
              <a:gd name="connsiteX856" fmla="*/ 10539755 w 10949234"/>
              <a:gd name="connsiteY856" fmla="*/ 1820332 h 6197054"/>
              <a:gd name="connsiteX857" fmla="*/ 10619268 w 10949234"/>
              <a:gd name="connsiteY857" fmla="*/ 1886592 h 6197054"/>
              <a:gd name="connsiteX858" fmla="*/ 10632521 w 10949234"/>
              <a:gd name="connsiteY858" fmla="*/ 1939601 h 6197054"/>
              <a:gd name="connsiteX859" fmla="*/ 10592764 w 10949234"/>
              <a:gd name="connsiteY859" fmla="*/ 2482940 h 6197054"/>
              <a:gd name="connsiteX860" fmla="*/ 10433738 w 10949234"/>
              <a:gd name="connsiteY860" fmla="*/ 2800992 h 6197054"/>
              <a:gd name="connsiteX861" fmla="*/ 10049425 w 10949234"/>
              <a:gd name="connsiteY861" fmla="*/ 3185305 h 6197054"/>
              <a:gd name="connsiteX862" fmla="*/ 9598851 w 10949234"/>
              <a:gd name="connsiteY862" fmla="*/ 3304575 h 6197054"/>
              <a:gd name="connsiteX863" fmla="*/ 6961668 w 10949234"/>
              <a:gd name="connsiteY863" fmla="*/ 2907010 h 6197054"/>
              <a:gd name="connsiteX864" fmla="*/ 6140034 w 10949234"/>
              <a:gd name="connsiteY864" fmla="*/ 2522697 h 6197054"/>
              <a:gd name="connsiteX865" fmla="*/ 6060521 w 10949234"/>
              <a:gd name="connsiteY865" fmla="*/ 2390175 h 6197054"/>
              <a:gd name="connsiteX866" fmla="*/ 6140034 w 10949234"/>
              <a:gd name="connsiteY866" fmla="*/ 2085375 h 6197054"/>
              <a:gd name="connsiteX867" fmla="*/ 6285808 w 10949234"/>
              <a:gd name="connsiteY867" fmla="*/ 2019114 h 6197054"/>
              <a:gd name="connsiteX868" fmla="*/ 7001425 w 10949234"/>
              <a:gd name="connsiteY868" fmla="*/ 1913097 h 6197054"/>
              <a:gd name="connsiteX869" fmla="*/ 7239964 w 10949234"/>
              <a:gd name="connsiteY869" fmla="*/ 1926349 h 6197054"/>
              <a:gd name="connsiteX870" fmla="*/ 8048347 w 10949234"/>
              <a:gd name="connsiteY870" fmla="*/ 2443184 h 6197054"/>
              <a:gd name="connsiteX871" fmla="*/ 8074851 w 10949234"/>
              <a:gd name="connsiteY871" fmla="*/ 2721479 h 6197054"/>
              <a:gd name="connsiteX872" fmla="*/ 7902573 w 10949234"/>
              <a:gd name="connsiteY872" fmla="*/ 3172053 h 6197054"/>
              <a:gd name="connsiteX873" fmla="*/ 7611025 w 10949234"/>
              <a:gd name="connsiteY873" fmla="*/ 3225062 h 6197054"/>
              <a:gd name="connsiteX874" fmla="*/ 7094190 w 10949234"/>
              <a:gd name="connsiteY874" fmla="*/ 3251566 h 6197054"/>
              <a:gd name="connsiteX875" fmla="*/ 6020764 w 10949234"/>
              <a:gd name="connsiteY875" fmla="*/ 3158801 h 6197054"/>
              <a:gd name="connsiteX876" fmla="*/ 4907581 w 10949234"/>
              <a:gd name="connsiteY876" fmla="*/ 2708227 h 6197054"/>
              <a:gd name="connsiteX877" fmla="*/ 4748555 w 10949234"/>
              <a:gd name="connsiteY877" fmla="*/ 2522697 h 6197054"/>
              <a:gd name="connsiteX878" fmla="*/ 4867825 w 10949234"/>
              <a:gd name="connsiteY878" fmla="*/ 2244401 h 6197054"/>
              <a:gd name="connsiteX879" fmla="*/ 5225634 w 10949234"/>
              <a:gd name="connsiteY879" fmla="*/ 2085375 h 6197054"/>
              <a:gd name="connsiteX880" fmla="*/ 6391825 w 10949234"/>
              <a:gd name="connsiteY880" fmla="*/ 1979358 h 6197054"/>
              <a:gd name="connsiteX881" fmla="*/ 7611025 w 10949234"/>
              <a:gd name="connsiteY881" fmla="*/ 2191392 h 6197054"/>
              <a:gd name="connsiteX882" fmla="*/ 7677286 w 10949234"/>
              <a:gd name="connsiteY882" fmla="*/ 2390175 h 6197054"/>
              <a:gd name="connsiteX883" fmla="*/ 7438747 w 10949234"/>
              <a:gd name="connsiteY883" fmla="*/ 2933514 h 6197054"/>
              <a:gd name="connsiteX884" fmla="*/ 6577355 w 10949234"/>
              <a:gd name="connsiteY884" fmla="*/ 3172053 h 6197054"/>
              <a:gd name="connsiteX885" fmla="*/ 4642538 w 10949234"/>
              <a:gd name="connsiteY885" fmla="*/ 2655218 h 6197054"/>
              <a:gd name="connsiteX886" fmla="*/ 4324486 w 10949234"/>
              <a:gd name="connsiteY886" fmla="*/ 2337166 h 6197054"/>
              <a:gd name="connsiteX887" fmla="*/ 4297981 w 10949234"/>
              <a:gd name="connsiteY887" fmla="*/ 1846836 h 6197054"/>
              <a:gd name="connsiteX888" fmla="*/ 4470260 w 10949234"/>
              <a:gd name="connsiteY888" fmla="*/ 1555288 h 6197054"/>
              <a:gd name="connsiteX889" fmla="*/ 4867825 w 10949234"/>
              <a:gd name="connsiteY889" fmla="*/ 1369758 h 6197054"/>
              <a:gd name="connsiteX890" fmla="*/ 5941251 w 10949234"/>
              <a:gd name="connsiteY890" fmla="*/ 1250488 h 6197054"/>
              <a:gd name="connsiteX891" fmla="*/ 7147199 w 10949234"/>
              <a:gd name="connsiteY891" fmla="*/ 1595045 h 6197054"/>
              <a:gd name="connsiteX892" fmla="*/ 7279721 w 10949234"/>
              <a:gd name="connsiteY892" fmla="*/ 1793827 h 6197054"/>
              <a:gd name="connsiteX893" fmla="*/ 7107442 w 10949234"/>
              <a:gd name="connsiteY893" fmla="*/ 2244401 h 6197054"/>
              <a:gd name="connsiteX894" fmla="*/ 5768973 w 10949234"/>
              <a:gd name="connsiteY894" fmla="*/ 2469688 h 6197054"/>
              <a:gd name="connsiteX895" fmla="*/ 4987094 w 10949234"/>
              <a:gd name="connsiteY895" fmla="*/ 2443184 h 6197054"/>
              <a:gd name="connsiteX896" fmla="*/ 4960590 w 10949234"/>
              <a:gd name="connsiteY896" fmla="*/ 2323914 h 6197054"/>
              <a:gd name="connsiteX897" fmla="*/ 4987094 w 10949234"/>
              <a:gd name="connsiteY897" fmla="*/ 2072123 h 6197054"/>
              <a:gd name="connsiteX898" fmla="*/ 5636451 w 10949234"/>
              <a:gd name="connsiteY898" fmla="*/ 1462523 h 6197054"/>
              <a:gd name="connsiteX899" fmla="*/ 6736381 w 10949234"/>
              <a:gd name="connsiteY899" fmla="*/ 1223984 h 6197054"/>
              <a:gd name="connsiteX900" fmla="*/ 7239964 w 10949234"/>
              <a:gd name="connsiteY900" fmla="*/ 1210732 h 6197054"/>
              <a:gd name="connsiteX901" fmla="*/ 7226712 w 10949234"/>
              <a:gd name="connsiteY901" fmla="*/ 1436018 h 6197054"/>
              <a:gd name="connsiteX902" fmla="*/ 6789390 w 10949234"/>
              <a:gd name="connsiteY902" fmla="*/ 1634801 h 6197054"/>
              <a:gd name="connsiteX903" fmla="*/ 6365321 w 10949234"/>
              <a:gd name="connsiteY903" fmla="*/ 1780575 h 6197054"/>
              <a:gd name="connsiteX904" fmla="*/ 6325564 w 10949234"/>
              <a:gd name="connsiteY904" fmla="*/ 1807079 h 6197054"/>
              <a:gd name="connsiteX905" fmla="*/ 6378573 w 10949234"/>
              <a:gd name="connsiteY905" fmla="*/ 1767323 h 6197054"/>
              <a:gd name="connsiteX906" fmla="*/ 6471338 w 10949234"/>
              <a:gd name="connsiteY906" fmla="*/ 1621549 h 6197054"/>
              <a:gd name="connsiteX907" fmla="*/ 6484590 w 10949234"/>
              <a:gd name="connsiteY907" fmla="*/ 1528784 h 6197054"/>
              <a:gd name="connsiteX908" fmla="*/ 6378573 w 10949234"/>
              <a:gd name="connsiteY908" fmla="*/ 1502279 h 6197054"/>
              <a:gd name="connsiteX909" fmla="*/ 6047268 w 10949234"/>
              <a:gd name="connsiteY909" fmla="*/ 1528784 h 6197054"/>
              <a:gd name="connsiteX910" fmla="*/ 5742468 w 10949234"/>
              <a:gd name="connsiteY910" fmla="*/ 1701062 h 6197054"/>
              <a:gd name="connsiteX911" fmla="*/ 5689460 w 10949234"/>
              <a:gd name="connsiteY911" fmla="*/ 1740818 h 6197054"/>
              <a:gd name="connsiteX912" fmla="*/ 5861738 w 10949234"/>
              <a:gd name="connsiteY912" fmla="*/ 1727566 h 6197054"/>
              <a:gd name="connsiteX913" fmla="*/ 6590608 w 10949234"/>
              <a:gd name="connsiteY913" fmla="*/ 1502279 h 6197054"/>
              <a:gd name="connsiteX914" fmla="*/ 5464173 w 10949234"/>
              <a:gd name="connsiteY914" fmla="*/ 1860088 h 6197054"/>
              <a:gd name="connsiteX915" fmla="*/ 5437668 w 10949234"/>
              <a:gd name="connsiteY915" fmla="*/ 1939601 h 6197054"/>
              <a:gd name="connsiteX916" fmla="*/ 5609947 w 10949234"/>
              <a:gd name="connsiteY916" fmla="*/ 1979358 h 6197054"/>
              <a:gd name="connsiteX917" fmla="*/ 6365321 w 10949234"/>
              <a:gd name="connsiteY917" fmla="*/ 1767323 h 6197054"/>
              <a:gd name="connsiteX918" fmla="*/ 6378573 w 10949234"/>
              <a:gd name="connsiteY918" fmla="*/ 1661305 h 6197054"/>
              <a:gd name="connsiteX919" fmla="*/ 5450921 w 10949234"/>
              <a:gd name="connsiteY919" fmla="*/ 1727566 h 6197054"/>
              <a:gd name="connsiteX920" fmla="*/ 5132868 w 10949234"/>
              <a:gd name="connsiteY920" fmla="*/ 1860088 h 6197054"/>
              <a:gd name="connsiteX921" fmla="*/ 4483512 w 10949234"/>
              <a:gd name="connsiteY921" fmla="*/ 2376923 h 6197054"/>
              <a:gd name="connsiteX922" fmla="*/ 4536521 w 10949234"/>
              <a:gd name="connsiteY922" fmla="*/ 2588958 h 6197054"/>
              <a:gd name="connsiteX923" fmla="*/ 4947338 w 10949234"/>
              <a:gd name="connsiteY923" fmla="*/ 2615462 h 6197054"/>
              <a:gd name="connsiteX924" fmla="*/ 6497842 w 10949234"/>
              <a:gd name="connsiteY924" fmla="*/ 2522697 h 6197054"/>
              <a:gd name="connsiteX925" fmla="*/ 6961668 w 10949234"/>
              <a:gd name="connsiteY925" fmla="*/ 2403427 h 6197054"/>
              <a:gd name="connsiteX926" fmla="*/ 7041181 w 10949234"/>
              <a:gd name="connsiteY926" fmla="*/ 2284158 h 6197054"/>
              <a:gd name="connsiteX927" fmla="*/ 6842399 w 10949234"/>
              <a:gd name="connsiteY927" fmla="*/ 2164888 h 6197054"/>
              <a:gd name="connsiteX928" fmla="*/ 6007512 w 10949234"/>
              <a:gd name="connsiteY928" fmla="*/ 2191392 h 6197054"/>
              <a:gd name="connsiteX929" fmla="*/ 5305147 w 10949234"/>
              <a:gd name="connsiteY929" fmla="*/ 2602210 h 6197054"/>
              <a:gd name="connsiteX930" fmla="*/ 5238886 w 10949234"/>
              <a:gd name="connsiteY930" fmla="*/ 2721479 h 6197054"/>
              <a:gd name="connsiteX931" fmla="*/ 5278642 w 10949234"/>
              <a:gd name="connsiteY931" fmla="*/ 2814245 h 6197054"/>
              <a:gd name="connsiteX932" fmla="*/ 5835234 w 10949234"/>
              <a:gd name="connsiteY932" fmla="*/ 2694975 h 6197054"/>
              <a:gd name="connsiteX933" fmla="*/ 6153286 w 10949234"/>
              <a:gd name="connsiteY933" fmla="*/ 2429932 h 6197054"/>
              <a:gd name="connsiteX934" fmla="*/ 6073773 w 10949234"/>
              <a:gd name="connsiteY934" fmla="*/ 2337166 h 6197054"/>
              <a:gd name="connsiteX935" fmla="*/ 4907581 w 10949234"/>
              <a:gd name="connsiteY935" fmla="*/ 2681723 h 6197054"/>
              <a:gd name="connsiteX936" fmla="*/ 5013599 w 10949234"/>
              <a:gd name="connsiteY936" fmla="*/ 2615462 h 6197054"/>
              <a:gd name="connsiteX937" fmla="*/ 5026851 w 10949234"/>
              <a:gd name="connsiteY937" fmla="*/ 2575705 h 6197054"/>
              <a:gd name="connsiteX938" fmla="*/ 4920834 w 10949234"/>
              <a:gd name="connsiteY938" fmla="*/ 2668471 h 6197054"/>
              <a:gd name="connsiteX939" fmla="*/ 5000347 w 10949234"/>
              <a:gd name="connsiteY939" fmla="*/ 2681723 h 6197054"/>
              <a:gd name="connsiteX940" fmla="*/ 5411164 w 10949234"/>
              <a:gd name="connsiteY940" fmla="*/ 2496192 h 6197054"/>
              <a:gd name="connsiteX941" fmla="*/ 5318399 w 10949234"/>
              <a:gd name="connsiteY941" fmla="*/ 2456436 h 6197054"/>
              <a:gd name="connsiteX942" fmla="*/ 4947338 w 10949234"/>
              <a:gd name="connsiteY942" fmla="*/ 2721479 h 6197054"/>
              <a:gd name="connsiteX943" fmla="*/ 4920834 w 10949234"/>
              <a:gd name="connsiteY943" fmla="*/ 2774488 h 6197054"/>
              <a:gd name="connsiteX944" fmla="*/ 4973842 w 10949234"/>
              <a:gd name="connsiteY944" fmla="*/ 2747984 h 6197054"/>
              <a:gd name="connsiteX945" fmla="*/ 5040103 w 10949234"/>
              <a:gd name="connsiteY945" fmla="*/ 2668471 h 6197054"/>
              <a:gd name="connsiteX946" fmla="*/ 5053355 w 10949234"/>
              <a:gd name="connsiteY946" fmla="*/ 2655218 h 6197054"/>
              <a:gd name="connsiteX947" fmla="*/ 5265390 w 10949234"/>
              <a:gd name="connsiteY947" fmla="*/ 2761236 h 6197054"/>
              <a:gd name="connsiteX948" fmla="*/ 5689460 w 10949234"/>
              <a:gd name="connsiteY948" fmla="*/ 2496192 h 6197054"/>
              <a:gd name="connsiteX949" fmla="*/ 5742468 w 10949234"/>
              <a:gd name="connsiteY949" fmla="*/ 2390175 h 6197054"/>
              <a:gd name="connsiteX950" fmla="*/ 5755721 w 10949234"/>
              <a:gd name="connsiteY950" fmla="*/ 2350418 h 6197054"/>
              <a:gd name="connsiteX951" fmla="*/ 5530434 w 10949234"/>
              <a:gd name="connsiteY951" fmla="*/ 2390175 h 6197054"/>
              <a:gd name="connsiteX952" fmla="*/ 4973842 w 10949234"/>
              <a:gd name="connsiteY952" fmla="*/ 2734732 h 6197054"/>
              <a:gd name="connsiteX953" fmla="*/ 4894329 w 10949234"/>
              <a:gd name="connsiteY953" fmla="*/ 2880505 h 6197054"/>
              <a:gd name="connsiteX954" fmla="*/ 4867825 w 10949234"/>
              <a:gd name="connsiteY954" fmla="*/ 2960018 h 6197054"/>
              <a:gd name="connsiteX955" fmla="*/ 5079860 w 10949234"/>
              <a:gd name="connsiteY955" fmla="*/ 2920262 h 6197054"/>
              <a:gd name="connsiteX956" fmla="*/ 5305147 w 10949234"/>
              <a:gd name="connsiteY956" fmla="*/ 2840749 h 6197054"/>
              <a:gd name="connsiteX957" fmla="*/ 5676208 w 10949234"/>
              <a:gd name="connsiteY957" fmla="*/ 2482940 h 6197054"/>
              <a:gd name="connsiteX958" fmla="*/ 5689460 w 10949234"/>
              <a:gd name="connsiteY958" fmla="*/ 2390175 h 6197054"/>
              <a:gd name="connsiteX959" fmla="*/ 5119616 w 10949234"/>
              <a:gd name="connsiteY959" fmla="*/ 2469688 h 6197054"/>
              <a:gd name="connsiteX960" fmla="*/ 4523268 w 10949234"/>
              <a:gd name="connsiteY960" fmla="*/ 2867253 h 6197054"/>
              <a:gd name="connsiteX961" fmla="*/ 4496764 w 10949234"/>
              <a:gd name="connsiteY961" fmla="*/ 2973271 h 6197054"/>
              <a:gd name="connsiteX962" fmla="*/ 4549773 w 10949234"/>
              <a:gd name="connsiteY962" fmla="*/ 2986523 h 6197054"/>
              <a:gd name="connsiteX963" fmla="*/ 4669042 w 10949234"/>
              <a:gd name="connsiteY963" fmla="*/ 2867253 h 6197054"/>
              <a:gd name="connsiteX964" fmla="*/ 4708799 w 10949234"/>
              <a:gd name="connsiteY964" fmla="*/ 2774488 h 6197054"/>
              <a:gd name="connsiteX965" fmla="*/ 4589529 w 10949234"/>
              <a:gd name="connsiteY965" fmla="*/ 2721479 h 6197054"/>
              <a:gd name="connsiteX966" fmla="*/ 4244973 w 10949234"/>
              <a:gd name="connsiteY966" fmla="*/ 2814245 h 6197054"/>
              <a:gd name="connsiteX967" fmla="*/ 4112451 w 10949234"/>
              <a:gd name="connsiteY967" fmla="*/ 2920262 h 6197054"/>
              <a:gd name="connsiteX968" fmla="*/ 4085947 w 10949234"/>
              <a:gd name="connsiteY968" fmla="*/ 3013027 h 6197054"/>
              <a:gd name="connsiteX969" fmla="*/ 4258225 w 10949234"/>
              <a:gd name="connsiteY969" fmla="*/ 3039532 h 6197054"/>
              <a:gd name="connsiteX970" fmla="*/ 6617112 w 10949234"/>
              <a:gd name="connsiteY970" fmla="*/ 2655218 h 6197054"/>
              <a:gd name="connsiteX971" fmla="*/ 7027929 w 10949234"/>
              <a:gd name="connsiteY971" fmla="*/ 2443184 h 6197054"/>
              <a:gd name="connsiteX972" fmla="*/ 7041181 w 10949234"/>
              <a:gd name="connsiteY972" fmla="*/ 2098627 h 6197054"/>
              <a:gd name="connsiteX973" fmla="*/ 6193042 w 10949234"/>
              <a:gd name="connsiteY973" fmla="*/ 2019114 h 6197054"/>
              <a:gd name="connsiteX974" fmla="*/ 5490677 w 10949234"/>
              <a:gd name="connsiteY974" fmla="*/ 2164888 h 6197054"/>
              <a:gd name="connsiteX975" fmla="*/ 4589529 w 10949234"/>
              <a:gd name="connsiteY975" fmla="*/ 2800992 h 6197054"/>
              <a:gd name="connsiteX976" fmla="*/ 4350990 w 10949234"/>
              <a:gd name="connsiteY976" fmla="*/ 3344332 h 6197054"/>
              <a:gd name="connsiteX977" fmla="*/ 4390747 w 10949234"/>
              <a:gd name="connsiteY977" fmla="*/ 3688888 h 6197054"/>
              <a:gd name="connsiteX978" fmla="*/ 4987094 w 10949234"/>
              <a:gd name="connsiteY978" fmla="*/ 3622627 h 6197054"/>
              <a:gd name="connsiteX979" fmla="*/ 5888242 w 10949234"/>
              <a:gd name="connsiteY979" fmla="*/ 3105792 h 6197054"/>
              <a:gd name="connsiteX980" fmla="*/ 5901494 w 10949234"/>
              <a:gd name="connsiteY980" fmla="*/ 2854001 h 6197054"/>
              <a:gd name="connsiteX981" fmla="*/ 5570190 w 10949234"/>
              <a:gd name="connsiteY981" fmla="*/ 2482940 h 6197054"/>
              <a:gd name="connsiteX982" fmla="*/ 5066608 w 10949234"/>
              <a:gd name="connsiteY982" fmla="*/ 2456436 h 6197054"/>
              <a:gd name="connsiteX983" fmla="*/ 4085947 w 10949234"/>
              <a:gd name="connsiteY983" fmla="*/ 2509445 h 6197054"/>
              <a:gd name="connsiteX984" fmla="*/ 2959512 w 10949234"/>
              <a:gd name="connsiteY984" fmla="*/ 3384088 h 6197054"/>
              <a:gd name="connsiteX985" fmla="*/ 3145042 w 10949234"/>
              <a:gd name="connsiteY985" fmla="*/ 3808158 h 6197054"/>
              <a:gd name="connsiteX986" fmla="*/ 3675129 w 10949234"/>
              <a:gd name="connsiteY986" fmla="*/ 3847914 h 6197054"/>
              <a:gd name="connsiteX987" fmla="*/ 6497842 w 10949234"/>
              <a:gd name="connsiteY987" fmla="*/ 3450349 h 6197054"/>
              <a:gd name="connsiteX988" fmla="*/ 7544764 w 10949234"/>
              <a:gd name="connsiteY988" fmla="*/ 2933514 h 6197054"/>
              <a:gd name="connsiteX989" fmla="*/ 7730294 w 10949234"/>
              <a:gd name="connsiteY989" fmla="*/ 2522697 h 6197054"/>
              <a:gd name="connsiteX990" fmla="*/ 7664034 w 10949234"/>
              <a:gd name="connsiteY990" fmla="*/ 2390175 h 6197054"/>
              <a:gd name="connsiteX991" fmla="*/ 7531512 w 10949234"/>
              <a:gd name="connsiteY991" fmla="*/ 2376923 h 6197054"/>
              <a:gd name="connsiteX992" fmla="*/ 6325564 w 10949234"/>
              <a:gd name="connsiteY992" fmla="*/ 3026279 h 6197054"/>
              <a:gd name="connsiteX993" fmla="*/ 6259303 w 10949234"/>
              <a:gd name="connsiteY993" fmla="*/ 3264818 h 6197054"/>
              <a:gd name="connsiteX994" fmla="*/ 6352068 w 10949234"/>
              <a:gd name="connsiteY994" fmla="*/ 3370836 h 6197054"/>
              <a:gd name="connsiteX995" fmla="*/ 6988173 w 10949234"/>
              <a:gd name="connsiteY995" fmla="*/ 3066036 h 6197054"/>
              <a:gd name="connsiteX996" fmla="*/ 7186955 w 10949234"/>
              <a:gd name="connsiteY996" fmla="*/ 2774488 h 6197054"/>
              <a:gd name="connsiteX997" fmla="*/ 7107442 w 10949234"/>
              <a:gd name="connsiteY997" fmla="*/ 2376923 h 6197054"/>
              <a:gd name="connsiteX998" fmla="*/ 6882155 w 10949234"/>
              <a:gd name="connsiteY998" fmla="*/ 2323914 h 6197054"/>
              <a:gd name="connsiteX999" fmla="*/ 5981008 w 10949234"/>
              <a:gd name="connsiteY999" fmla="*/ 2390175 h 6197054"/>
              <a:gd name="connsiteX1000" fmla="*/ 4987094 w 10949234"/>
              <a:gd name="connsiteY1000" fmla="*/ 3278071 h 6197054"/>
              <a:gd name="connsiteX1001" fmla="*/ 4947338 w 10949234"/>
              <a:gd name="connsiteY1001" fmla="*/ 3900923 h 6197054"/>
              <a:gd name="connsiteX1002" fmla="*/ 5344903 w 10949234"/>
              <a:gd name="connsiteY1002" fmla="*/ 4006940 h 6197054"/>
              <a:gd name="connsiteX1003" fmla="*/ 6193042 w 10949234"/>
              <a:gd name="connsiteY1003" fmla="*/ 3715392 h 6197054"/>
              <a:gd name="connsiteX1004" fmla="*/ 6365321 w 10949234"/>
              <a:gd name="connsiteY1004" fmla="*/ 3503358 h 6197054"/>
              <a:gd name="connsiteX1005" fmla="*/ 6418329 w 10949234"/>
              <a:gd name="connsiteY1005" fmla="*/ 3344332 h 6197054"/>
              <a:gd name="connsiteX1006" fmla="*/ 5954503 w 10949234"/>
              <a:gd name="connsiteY1006" fmla="*/ 3331079 h 6197054"/>
              <a:gd name="connsiteX1007" fmla="*/ 5981008 w 10949234"/>
              <a:gd name="connsiteY1007" fmla="*/ 3357584 h 6197054"/>
              <a:gd name="connsiteX1008" fmla="*/ 6829147 w 10949234"/>
              <a:gd name="connsiteY1008" fmla="*/ 2588958 h 6197054"/>
              <a:gd name="connsiteX1009" fmla="*/ 6855651 w 10949234"/>
              <a:gd name="connsiteY1009" fmla="*/ 2522697 h 6197054"/>
              <a:gd name="connsiteX1010" fmla="*/ 6802642 w 10949234"/>
              <a:gd name="connsiteY1010" fmla="*/ 2575705 h 6197054"/>
              <a:gd name="connsiteX1011" fmla="*/ 6736381 w 10949234"/>
              <a:gd name="connsiteY1011" fmla="*/ 2708227 h 6197054"/>
              <a:gd name="connsiteX1012" fmla="*/ 6749634 w 10949234"/>
              <a:gd name="connsiteY1012" fmla="*/ 2814245 h 6197054"/>
              <a:gd name="connsiteX1013" fmla="*/ 6789390 w 10949234"/>
              <a:gd name="connsiteY1013" fmla="*/ 2827497 h 6197054"/>
              <a:gd name="connsiteX1014" fmla="*/ 6868903 w 10949234"/>
              <a:gd name="connsiteY1014" fmla="*/ 3092540 h 6197054"/>
              <a:gd name="connsiteX1015" fmla="*/ 6961668 w 10949234"/>
              <a:gd name="connsiteY1015" fmla="*/ 3119045 h 6197054"/>
              <a:gd name="connsiteX1016" fmla="*/ 7451999 w 10949234"/>
              <a:gd name="connsiteY1016" fmla="*/ 2708227 h 6197054"/>
              <a:gd name="connsiteX1017" fmla="*/ 7558016 w 10949234"/>
              <a:gd name="connsiteY1017" fmla="*/ 2535949 h 6197054"/>
              <a:gd name="connsiteX1018" fmla="*/ 7597773 w 10949234"/>
              <a:gd name="connsiteY1018" fmla="*/ 2456436 h 6197054"/>
              <a:gd name="connsiteX1019" fmla="*/ 7398990 w 10949234"/>
              <a:gd name="connsiteY1019" fmla="*/ 2535949 h 6197054"/>
              <a:gd name="connsiteX1020" fmla="*/ 6829147 w 10949234"/>
              <a:gd name="connsiteY1020" fmla="*/ 2814245 h 6197054"/>
              <a:gd name="connsiteX1021" fmla="*/ 6842399 w 10949234"/>
              <a:gd name="connsiteY1021" fmla="*/ 2854001 h 6197054"/>
              <a:gd name="connsiteX1022" fmla="*/ 7014677 w 10949234"/>
              <a:gd name="connsiteY1022" fmla="*/ 2946766 h 6197054"/>
              <a:gd name="connsiteX1023" fmla="*/ 7849564 w 10949234"/>
              <a:gd name="connsiteY1023" fmla="*/ 2562453 h 6197054"/>
              <a:gd name="connsiteX1024" fmla="*/ 7995338 w 10949234"/>
              <a:gd name="connsiteY1024" fmla="*/ 2376923 h 6197054"/>
              <a:gd name="connsiteX1025" fmla="*/ 8021842 w 10949234"/>
              <a:gd name="connsiteY1025" fmla="*/ 2244401 h 6197054"/>
              <a:gd name="connsiteX1026" fmla="*/ 7876068 w 10949234"/>
              <a:gd name="connsiteY1026" fmla="*/ 2178140 h 6197054"/>
              <a:gd name="connsiteX1027" fmla="*/ 7266468 w 10949234"/>
              <a:gd name="connsiteY1027" fmla="*/ 2191392 h 6197054"/>
              <a:gd name="connsiteX1028" fmla="*/ 5517181 w 10949234"/>
              <a:gd name="connsiteY1028" fmla="*/ 2880505 h 6197054"/>
              <a:gd name="connsiteX1029" fmla="*/ 5185877 w 10949234"/>
              <a:gd name="connsiteY1029" fmla="*/ 3238314 h 6197054"/>
              <a:gd name="connsiteX1030" fmla="*/ 5305147 w 10949234"/>
              <a:gd name="connsiteY1030" fmla="*/ 3476853 h 6197054"/>
              <a:gd name="connsiteX1031" fmla="*/ 6352068 w 10949234"/>
              <a:gd name="connsiteY1031" fmla="*/ 2708227 h 6197054"/>
              <a:gd name="connsiteX1032" fmla="*/ 6259303 w 10949234"/>
              <a:gd name="connsiteY1032" fmla="*/ 1727566 h 6197054"/>
              <a:gd name="connsiteX1033" fmla="*/ 5424416 w 10949234"/>
              <a:gd name="connsiteY1033" fmla="*/ 1542036 h 6197054"/>
              <a:gd name="connsiteX1034" fmla="*/ 2389668 w 10949234"/>
              <a:gd name="connsiteY1034" fmla="*/ 2257653 h 6197054"/>
              <a:gd name="connsiteX1035" fmla="*/ 2336660 w 10949234"/>
              <a:gd name="connsiteY1035" fmla="*/ 2588958 h 6197054"/>
              <a:gd name="connsiteX1036" fmla="*/ 2482434 w 10949234"/>
              <a:gd name="connsiteY1036" fmla="*/ 2800992 h 6197054"/>
              <a:gd name="connsiteX1037" fmla="*/ 4576277 w 10949234"/>
              <a:gd name="connsiteY1037" fmla="*/ 2257653 h 6197054"/>
              <a:gd name="connsiteX1038" fmla="*/ 4722051 w 10949234"/>
              <a:gd name="connsiteY1038" fmla="*/ 1396262 h 6197054"/>
              <a:gd name="connsiteX1039" fmla="*/ 4390747 w 10949234"/>
              <a:gd name="connsiteY1039" fmla="*/ 1383010 h 6197054"/>
              <a:gd name="connsiteX1040" fmla="*/ 3675129 w 10949234"/>
              <a:gd name="connsiteY1040" fmla="*/ 1846836 h 6197054"/>
              <a:gd name="connsiteX1041" fmla="*/ 3648625 w 10949234"/>
              <a:gd name="connsiteY1041" fmla="*/ 2098627 h 6197054"/>
              <a:gd name="connsiteX1042" fmla="*/ 3714886 w 10949234"/>
              <a:gd name="connsiteY1042" fmla="*/ 2270905 h 6197054"/>
              <a:gd name="connsiteX1043" fmla="*/ 4655790 w 10949234"/>
              <a:gd name="connsiteY1043" fmla="*/ 2204645 h 6197054"/>
              <a:gd name="connsiteX1044" fmla="*/ 5318399 w 10949234"/>
              <a:gd name="connsiteY1044" fmla="*/ 1807079 h 6197054"/>
              <a:gd name="connsiteX1045" fmla="*/ 5397912 w 10949234"/>
              <a:gd name="connsiteY1045" fmla="*/ 1621549 h 6197054"/>
              <a:gd name="connsiteX1046" fmla="*/ 5159373 w 10949234"/>
              <a:gd name="connsiteY1046" fmla="*/ 1210732 h 6197054"/>
              <a:gd name="connsiteX1047" fmla="*/ 4311234 w 10949234"/>
              <a:gd name="connsiteY1047" fmla="*/ 1157723 h 6197054"/>
              <a:gd name="connsiteX1048" fmla="*/ 1740312 w 10949234"/>
              <a:gd name="connsiteY1048" fmla="*/ 1568540 h 6197054"/>
              <a:gd name="connsiteX1049" fmla="*/ 1037947 w 10949234"/>
              <a:gd name="connsiteY1049" fmla="*/ 2111879 h 6197054"/>
              <a:gd name="connsiteX1050" fmla="*/ 918677 w 10949234"/>
              <a:gd name="connsiteY1050" fmla="*/ 2907010 h 6197054"/>
              <a:gd name="connsiteX1051" fmla="*/ 1236729 w 10949234"/>
              <a:gd name="connsiteY1051" fmla="*/ 3092540 h 6197054"/>
              <a:gd name="connsiteX1052" fmla="*/ 2840242 w 10949234"/>
              <a:gd name="connsiteY1052" fmla="*/ 2456436 h 6197054"/>
              <a:gd name="connsiteX1053" fmla="*/ 2866747 w 10949234"/>
              <a:gd name="connsiteY1053" fmla="*/ 2085375 h 6197054"/>
              <a:gd name="connsiteX1054" fmla="*/ 2800486 w 10949234"/>
              <a:gd name="connsiteY1054" fmla="*/ 1820332 h 6197054"/>
              <a:gd name="connsiteX1055" fmla="*/ 2230642 w 10949234"/>
              <a:gd name="connsiteY1055" fmla="*/ 2005862 h 6197054"/>
              <a:gd name="connsiteX1056" fmla="*/ 2071616 w 10949234"/>
              <a:gd name="connsiteY1056" fmla="*/ 2615462 h 6197054"/>
              <a:gd name="connsiteX1057" fmla="*/ 2204138 w 10949234"/>
              <a:gd name="connsiteY1057" fmla="*/ 2774488 h 6197054"/>
              <a:gd name="connsiteX1058" fmla="*/ 2760729 w 10949234"/>
              <a:gd name="connsiteY1058" fmla="*/ 2231149 h 6197054"/>
              <a:gd name="connsiteX1059" fmla="*/ 2879999 w 10949234"/>
              <a:gd name="connsiteY1059" fmla="*/ 1621549 h 6197054"/>
              <a:gd name="connsiteX1060" fmla="*/ 2853494 w 10949234"/>
              <a:gd name="connsiteY1060" fmla="*/ 1343253 h 6197054"/>
              <a:gd name="connsiteX1061" fmla="*/ 2363164 w 10949234"/>
              <a:gd name="connsiteY1061" fmla="*/ 1157723 h 6197054"/>
              <a:gd name="connsiteX1062" fmla="*/ 1859581 w 10949234"/>
              <a:gd name="connsiteY1062" fmla="*/ 1250488 h 6197054"/>
              <a:gd name="connsiteX1063" fmla="*/ 1289738 w 10949234"/>
              <a:gd name="connsiteY1063" fmla="*/ 1979358 h 6197054"/>
              <a:gd name="connsiteX1064" fmla="*/ 1355999 w 10949234"/>
              <a:gd name="connsiteY1064" fmla="*/ 2151636 h 6197054"/>
              <a:gd name="connsiteX1065" fmla="*/ 1674051 w 10949234"/>
              <a:gd name="connsiteY1065" fmla="*/ 1687810 h 6197054"/>
              <a:gd name="connsiteX1066" fmla="*/ 1660799 w 10949234"/>
              <a:gd name="connsiteY1066" fmla="*/ 1409514 h 6197054"/>
              <a:gd name="connsiteX1067" fmla="*/ 1395755 w 10949234"/>
              <a:gd name="connsiteY1067" fmla="*/ 1436018 h 6197054"/>
              <a:gd name="connsiteX1068" fmla="*/ 1143964 w 10949234"/>
              <a:gd name="connsiteY1068" fmla="*/ 1833584 h 6197054"/>
              <a:gd name="connsiteX1069" fmla="*/ 998190 w 10949234"/>
              <a:gd name="connsiteY1069" fmla="*/ 2390175 h 6197054"/>
              <a:gd name="connsiteX1070" fmla="*/ 1051199 w 10949234"/>
              <a:gd name="connsiteY1070" fmla="*/ 2535949 h 6197054"/>
              <a:gd name="connsiteX1071" fmla="*/ 1369251 w 10949234"/>
              <a:gd name="connsiteY1071" fmla="*/ 1992610 h 6197054"/>
              <a:gd name="connsiteX1072" fmla="*/ 1369251 w 10949234"/>
              <a:gd name="connsiteY1072" fmla="*/ 1528784 h 6197054"/>
              <a:gd name="connsiteX1073" fmla="*/ 1223477 w 10949234"/>
              <a:gd name="connsiteY1073" fmla="*/ 1568540 h 6197054"/>
              <a:gd name="connsiteX1074" fmla="*/ 680138 w 10949234"/>
              <a:gd name="connsiteY1074" fmla="*/ 2535949 h 6197054"/>
              <a:gd name="connsiteX1075" fmla="*/ 640381 w 10949234"/>
              <a:gd name="connsiteY1075" fmla="*/ 2986523 h 6197054"/>
              <a:gd name="connsiteX1076" fmla="*/ 971686 w 10949234"/>
              <a:gd name="connsiteY1076" fmla="*/ 2946766 h 6197054"/>
              <a:gd name="connsiteX1077" fmla="*/ 1223477 w 10949234"/>
              <a:gd name="connsiteY1077" fmla="*/ 2535949 h 6197054"/>
              <a:gd name="connsiteX1078" fmla="*/ 1342747 w 10949234"/>
              <a:gd name="connsiteY1078" fmla="*/ 1979358 h 6197054"/>
              <a:gd name="connsiteX1079" fmla="*/ 1302990 w 10949234"/>
              <a:gd name="connsiteY1079" fmla="*/ 1701062 h 6197054"/>
              <a:gd name="connsiteX1080" fmla="*/ 905425 w 10949234"/>
              <a:gd name="connsiteY1080" fmla="*/ 2588958 h 6197054"/>
              <a:gd name="connsiteX1081" fmla="*/ 892173 w 10949234"/>
              <a:gd name="connsiteY1081" fmla="*/ 3410592 h 6197054"/>
              <a:gd name="connsiteX1082" fmla="*/ 1064451 w 10949234"/>
              <a:gd name="connsiteY1082" fmla="*/ 3675636 h 6197054"/>
              <a:gd name="connsiteX1083" fmla="*/ 1448764 w 10949234"/>
              <a:gd name="connsiteY1083" fmla="*/ 3543114 h 6197054"/>
              <a:gd name="connsiteX1084" fmla="*/ 1753564 w 10949234"/>
              <a:gd name="connsiteY1084" fmla="*/ 2681723 h 6197054"/>
              <a:gd name="connsiteX1085" fmla="*/ 1501773 w 10949234"/>
              <a:gd name="connsiteY1085" fmla="*/ 1939601 h 6197054"/>
              <a:gd name="connsiteX1086" fmla="*/ 1223477 w 10949234"/>
              <a:gd name="connsiteY1086" fmla="*/ 1899845 h 6197054"/>
              <a:gd name="connsiteX1087" fmla="*/ 719894 w 10949234"/>
              <a:gd name="connsiteY1087" fmla="*/ 2284158 h 6197054"/>
              <a:gd name="connsiteX1088" fmla="*/ 229564 w 10949234"/>
              <a:gd name="connsiteY1088" fmla="*/ 3490105 h 6197054"/>
              <a:gd name="connsiteX1089" fmla="*/ 481355 w 10949234"/>
              <a:gd name="connsiteY1089" fmla="*/ 4484018 h 6197054"/>
              <a:gd name="connsiteX1090" fmla="*/ 905425 w 10949234"/>
              <a:gd name="connsiteY1090" fmla="*/ 4537027 h 6197054"/>
              <a:gd name="connsiteX1091" fmla="*/ 1541529 w 10949234"/>
              <a:gd name="connsiteY1091" fmla="*/ 4364749 h 6197054"/>
              <a:gd name="connsiteX1092" fmla="*/ 1912590 w 10949234"/>
              <a:gd name="connsiteY1092" fmla="*/ 3344332 h 6197054"/>
              <a:gd name="connsiteX1093" fmla="*/ 1528277 w 10949234"/>
              <a:gd name="connsiteY1093" fmla="*/ 2747984 h 6197054"/>
              <a:gd name="connsiteX1094" fmla="*/ 1329494 w 10949234"/>
              <a:gd name="connsiteY1094" fmla="*/ 2774488 h 6197054"/>
              <a:gd name="connsiteX1095" fmla="*/ 1064451 w 10949234"/>
              <a:gd name="connsiteY1095" fmla="*/ 3158801 h 6197054"/>
              <a:gd name="connsiteX1096" fmla="*/ 905425 w 10949234"/>
              <a:gd name="connsiteY1096" fmla="*/ 4324992 h 6197054"/>
              <a:gd name="connsiteX1097" fmla="*/ 984938 w 10949234"/>
              <a:gd name="connsiteY1097" fmla="*/ 4523775 h 6197054"/>
              <a:gd name="connsiteX1098" fmla="*/ 1647547 w 10949234"/>
              <a:gd name="connsiteY1098" fmla="*/ 4431010 h 6197054"/>
              <a:gd name="connsiteX1099" fmla="*/ 2111373 w 10949234"/>
              <a:gd name="connsiteY1099" fmla="*/ 3649132 h 6197054"/>
              <a:gd name="connsiteX1100" fmla="*/ 1952347 w 10949234"/>
              <a:gd name="connsiteY1100" fmla="*/ 3397340 h 6197054"/>
              <a:gd name="connsiteX1101" fmla="*/ 1687303 w 10949234"/>
              <a:gd name="connsiteY1101" fmla="*/ 3516610 h 6197054"/>
              <a:gd name="connsiteX1102" fmla="*/ 1157216 w 10949234"/>
              <a:gd name="connsiteY1102" fmla="*/ 4563532 h 6197054"/>
              <a:gd name="connsiteX1103" fmla="*/ 1143964 w 10949234"/>
              <a:gd name="connsiteY1103" fmla="*/ 4908088 h 6197054"/>
              <a:gd name="connsiteX1104" fmla="*/ 1196973 w 10949234"/>
              <a:gd name="connsiteY1104" fmla="*/ 4934592 h 6197054"/>
              <a:gd name="connsiteX1105" fmla="*/ 1435512 w 10949234"/>
              <a:gd name="connsiteY1105" fmla="*/ 4802071 h 6197054"/>
              <a:gd name="connsiteX1106" fmla="*/ 1846329 w 10949234"/>
              <a:gd name="connsiteY1106" fmla="*/ 4059949 h 6197054"/>
              <a:gd name="connsiteX1107" fmla="*/ 1859581 w 10949234"/>
              <a:gd name="connsiteY1107" fmla="*/ 3662384 h 6197054"/>
              <a:gd name="connsiteX1108" fmla="*/ 1713808 w 10949234"/>
              <a:gd name="connsiteY1108" fmla="*/ 3516610 h 6197054"/>
              <a:gd name="connsiteX1109" fmla="*/ 1143964 w 10949234"/>
              <a:gd name="connsiteY1109" fmla="*/ 3914175 h 6197054"/>
              <a:gd name="connsiteX1110" fmla="*/ 984938 w 10949234"/>
              <a:gd name="connsiteY1110" fmla="*/ 4841827 h 6197054"/>
              <a:gd name="connsiteX1111" fmla="*/ 1117460 w 10949234"/>
              <a:gd name="connsiteY1111" fmla="*/ 4987601 h 6197054"/>
              <a:gd name="connsiteX1112" fmla="*/ 1766816 w 10949234"/>
              <a:gd name="connsiteY1112" fmla="*/ 4841827 h 6197054"/>
              <a:gd name="connsiteX1113" fmla="*/ 2469181 w 10949234"/>
              <a:gd name="connsiteY1113" fmla="*/ 3980436 h 6197054"/>
              <a:gd name="connsiteX1114" fmla="*/ 2217390 w 10949234"/>
              <a:gd name="connsiteY1114" fmla="*/ 3158801 h 6197054"/>
              <a:gd name="connsiteX1115" fmla="*/ 1727060 w 10949234"/>
              <a:gd name="connsiteY1115" fmla="*/ 3119045 h 6197054"/>
              <a:gd name="connsiteX1116" fmla="*/ 1369251 w 10949234"/>
              <a:gd name="connsiteY1116" fmla="*/ 3410592 h 6197054"/>
              <a:gd name="connsiteX1117" fmla="*/ 1382503 w 10949234"/>
              <a:gd name="connsiteY1117" fmla="*/ 4841827 h 6197054"/>
              <a:gd name="connsiteX1118" fmla="*/ 1952347 w 10949234"/>
              <a:gd name="connsiteY1118" fmla="*/ 4921340 h 6197054"/>
              <a:gd name="connsiteX1119" fmla="*/ 3158294 w 10949234"/>
              <a:gd name="connsiteY1119" fmla="*/ 4550279 h 6197054"/>
              <a:gd name="connsiteX1120" fmla="*/ 3211303 w 10949234"/>
              <a:gd name="connsiteY1120" fmla="*/ 4245479 h 6197054"/>
              <a:gd name="connsiteX1121" fmla="*/ 3039025 w 10949234"/>
              <a:gd name="connsiteY1121" fmla="*/ 3940679 h 6197054"/>
              <a:gd name="connsiteX1122" fmla="*/ 2230642 w 10949234"/>
              <a:gd name="connsiteY1122" fmla="*/ 4112958 h 6197054"/>
              <a:gd name="connsiteX1123" fmla="*/ 1793321 w 10949234"/>
              <a:gd name="connsiteY1123" fmla="*/ 5027358 h 6197054"/>
              <a:gd name="connsiteX1124" fmla="*/ 1912590 w 10949234"/>
              <a:gd name="connsiteY1124" fmla="*/ 5159879 h 6197054"/>
              <a:gd name="connsiteX1125" fmla="*/ 2098121 w 10949234"/>
              <a:gd name="connsiteY1125" fmla="*/ 5146627 h 6197054"/>
              <a:gd name="connsiteX1126" fmla="*/ 2853494 w 10949234"/>
              <a:gd name="connsiteY1126" fmla="*/ 4404505 h 6197054"/>
              <a:gd name="connsiteX1127" fmla="*/ 2906503 w 10949234"/>
              <a:gd name="connsiteY1127" fmla="*/ 4086453 h 6197054"/>
              <a:gd name="connsiteX1128" fmla="*/ 2840242 w 10949234"/>
              <a:gd name="connsiteY1128" fmla="*/ 3980436 h 6197054"/>
              <a:gd name="connsiteX1129" fmla="*/ 2243894 w 10949234"/>
              <a:gd name="connsiteY1129" fmla="*/ 3967184 h 6197054"/>
              <a:gd name="connsiteX1130" fmla="*/ 1674051 w 10949234"/>
              <a:gd name="connsiteY1130" fmla="*/ 4192471 h 6197054"/>
              <a:gd name="connsiteX1131" fmla="*/ 1276486 w 10949234"/>
              <a:gd name="connsiteY1131" fmla="*/ 5053862 h 6197054"/>
              <a:gd name="connsiteX1132" fmla="*/ 1541529 w 10949234"/>
              <a:gd name="connsiteY1132" fmla="*/ 5451427 h 6197054"/>
              <a:gd name="connsiteX1133" fmla="*/ 3317321 w 10949234"/>
              <a:gd name="connsiteY1133" fmla="*/ 5517688 h 6197054"/>
              <a:gd name="connsiteX1134" fmla="*/ 3701634 w 10949234"/>
              <a:gd name="connsiteY1134" fmla="*/ 5173132 h 6197054"/>
              <a:gd name="connsiteX1135" fmla="*/ 3595616 w 10949234"/>
              <a:gd name="connsiteY1135" fmla="*/ 4563532 h 6197054"/>
              <a:gd name="connsiteX1136" fmla="*/ 3330573 w 10949234"/>
              <a:gd name="connsiteY1136" fmla="*/ 4523775 h 6197054"/>
              <a:gd name="connsiteX1137" fmla="*/ 2906503 w 10949234"/>
              <a:gd name="connsiteY1137" fmla="*/ 4669549 h 6197054"/>
              <a:gd name="connsiteX1138" fmla="*/ 2601703 w 10949234"/>
              <a:gd name="connsiteY1138" fmla="*/ 5491184 h 6197054"/>
              <a:gd name="connsiteX1139" fmla="*/ 2694468 w 10949234"/>
              <a:gd name="connsiteY1139" fmla="*/ 5689966 h 6197054"/>
              <a:gd name="connsiteX1140" fmla="*/ 3608868 w 10949234"/>
              <a:gd name="connsiteY1140" fmla="*/ 5411671 h 6197054"/>
              <a:gd name="connsiteX1141" fmla="*/ 3807651 w 10949234"/>
              <a:gd name="connsiteY1141" fmla="*/ 4921340 h 6197054"/>
              <a:gd name="connsiteX1142" fmla="*/ 3767894 w 10949234"/>
              <a:gd name="connsiteY1142" fmla="*/ 4894836 h 6197054"/>
              <a:gd name="connsiteX1143" fmla="*/ 3529355 w 10949234"/>
              <a:gd name="connsiteY1143" fmla="*/ 5650210 h 6197054"/>
              <a:gd name="connsiteX1144" fmla="*/ 3582364 w 10949234"/>
              <a:gd name="connsiteY1144" fmla="*/ 5994766 h 6197054"/>
              <a:gd name="connsiteX1145" fmla="*/ 3834155 w 10949234"/>
              <a:gd name="connsiteY1145" fmla="*/ 6061027 h 6197054"/>
              <a:gd name="connsiteX1146" fmla="*/ 4934086 w 10949234"/>
              <a:gd name="connsiteY1146" fmla="*/ 5583949 h 6197054"/>
              <a:gd name="connsiteX1147" fmla="*/ 5132868 w 10949234"/>
              <a:gd name="connsiteY1147" fmla="*/ 5226140 h 6197054"/>
              <a:gd name="connsiteX1148" fmla="*/ 5053355 w 10949234"/>
              <a:gd name="connsiteY1148" fmla="*/ 5027358 h 6197054"/>
              <a:gd name="connsiteX1149" fmla="*/ 4722051 w 10949234"/>
              <a:gd name="connsiteY1149" fmla="*/ 5742975 h 6197054"/>
              <a:gd name="connsiteX1150" fmla="*/ 4881077 w 10949234"/>
              <a:gd name="connsiteY1150" fmla="*/ 5888749 h 6197054"/>
              <a:gd name="connsiteX1151" fmla="*/ 5623199 w 10949234"/>
              <a:gd name="connsiteY1151" fmla="*/ 5212888 h 6197054"/>
              <a:gd name="connsiteX1152" fmla="*/ 5662955 w 10949234"/>
              <a:gd name="connsiteY1152" fmla="*/ 4987601 h 6197054"/>
              <a:gd name="connsiteX1153" fmla="*/ 5464173 w 10949234"/>
              <a:gd name="connsiteY1153" fmla="*/ 5212888 h 6197054"/>
              <a:gd name="connsiteX1154" fmla="*/ 5318399 w 10949234"/>
              <a:gd name="connsiteY1154" fmla="*/ 5689966 h 6197054"/>
              <a:gd name="connsiteX1155" fmla="*/ 5331651 w 10949234"/>
              <a:gd name="connsiteY1155" fmla="*/ 6140540 h 6197054"/>
              <a:gd name="connsiteX1156" fmla="*/ 5464173 w 10949234"/>
              <a:gd name="connsiteY1156" fmla="*/ 6193549 h 6197054"/>
              <a:gd name="connsiteX1157" fmla="*/ 5888242 w 10949234"/>
              <a:gd name="connsiteY1157" fmla="*/ 5994766 h 6197054"/>
              <a:gd name="connsiteX1158" fmla="*/ 6299060 w 10949234"/>
              <a:gd name="connsiteY1158" fmla="*/ 5199636 h 6197054"/>
              <a:gd name="connsiteX1159" fmla="*/ 6219547 w 10949234"/>
              <a:gd name="connsiteY1159" fmla="*/ 5133375 h 6197054"/>
              <a:gd name="connsiteX1160" fmla="*/ 5981008 w 10949234"/>
              <a:gd name="connsiteY1160" fmla="*/ 5769479 h 6197054"/>
              <a:gd name="connsiteX1161" fmla="*/ 6034016 w 10949234"/>
              <a:gd name="connsiteY1161" fmla="*/ 5822488 h 6197054"/>
              <a:gd name="connsiteX1162" fmla="*/ 6643616 w 10949234"/>
              <a:gd name="connsiteY1162" fmla="*/ 5040610 h 6197054"/>
              <a:gd name="connsiteX1163" fmla="*/ 6749634 w 10949234"/>
              <a:gd name="connsiteY1163" fmla="*/ 4590036 h 6197054"/>
              <a:gd name="connsiteX1164" fmla="*/ 6656868 w 10949234"/>
              <a:gd name="connsiteY1164" fmla="*/ 4444262 h 6197054"/>
              <a:gd name="connsiteX1165" fmla="*/ 6166538 w 10949234"/>
              <a:gd name="connsiteY1165" fmla="*/ 5252645 h 6197054"/>
              <a:gd name="connsiteX1166" fmla="*/ 6312312 w 10949234"/>
              <a:gd name="connsiteY1166" fmla="*/ 5358662 h 6197054"/>
              <a:gd name="connsiteX1167" fmla="*/ 6988173 w 10949234"/>
              <a:gd name="connsiteY1167" fmla="*/ 4629792 h 6197054"/>
              <a:gd name="connsiteX1168" fmla="*/ 7014677 w 10949234"/>
              <a:gd name="connsiteY1168" fmla="*/ 4444262 h 6197054"/>
              <a:gd name="connsiteX1169" fmla="*/ 6418329 w 10949234"/>
              <a:gd name="connsiteY1169" fmla="*/ 5464679 h 6197054"/>
              <a:gd name="connsiteX1170" fmla="*/ 6458086 w 10949234"/>
              <a:gd name="connsiteY1170" fmla="*/ 5610453 h 6197054"/>
              <a:gd name="connsiteX1171" fmla="*/ 7160451 w 10949234"/>
              <a:gd name="connsiteY1171" fmla="*/ 4868332 h 6197054"/>
              <a:gd name="connsiteX1172" fmla="*/ 7359234 w 10949234"/>
              <a:gd name="connsiteY1172" fmla="*/ 4311740 h 6197054"/>
              <a:gd name="connsiteX1173" fmla="*/ 7253216 w 10949234"/>
              <a:gd name="connsiteY1173" fmla="*/ 4205723 h 6197054"/>
              <a:gd name="connsiteX1174" fmla="*/ 6749634 w 10949234"/>
              <a:gd name="connsiteY1174" fmla="*/ 4324992 h 6197054"/>
              <a:gd name="connsiteX1175" fmla="*/ 6259303 w 10949234"/>
              <a:gd name="connsiteY1175" fmla="*/ 5411671 h 6197054"/>
              <a:gd name="connsiteX1176" fmla="*/ 6352068 w 10949234"/>
              <a:gd name="connsiteY1176" fmla="*/ 5689966 h 6197054"/>
              <a:gd name="connsiteX1177" fmla="*/ 6776138 w 10949234"/>
              <a:gd name="connsiteY1177" fmla="*/ 5544192 h 6197054"/>
              <a:gd name="connsiteX1178" fmla="*/ 7955581 w 10949234"/>
              <a:gd name="connsiteY1178" fmla="*/ 3900923 h 6197054"/>
              <a:gd name="connsiteX1179" fmla="*/ 7995338 w 10949234"/>
              <a:gd name="connsiteY1179" fmla="*/ 3066036 h 6197054"/>
              <a:gd name="connsiteX1180" fmla="*/ 5623199 w 10949234"/>
              <a:gd name="connsiteY1180" fmla="*/ 2138384 h 6197054"/>
              <a:gd name="connsiteX1181" fmla="*/ 3224555 w 10949234"/>
              <a:gd name="connsiteY1181" fmla="*/ 3344332 h 6197054"/>
              <a:gd name="connsiteX1182" fmla="*/ 3131790 w 10949234"/>
              <a:gd name="connsiteY1182" fmla="*/ 4192471 h 6197054"/>
              <a:gd name="connsiteX1183" fmla="*/ 3423338 w 10949234"/>
              <a:gd name="connsiteY1183" fmla="*/ 4576784 h 6197054"/>
              <a:gd name="connsiteX1184" fmla="*/ 5132868 w 10949234"/>
              <a:gd name="connsiteY1184" fmla="*/ 4298488 h 6197054"/>
              <a:gd name="connsiteX1185" fmla="*/ 5437668 w 10949234"/>
              <a:gd name="connsiteY1185" fmla="*/ 3914175 h 6197054"/>
              <a:gd name="connsiteX1186" fmla="*/ 5146121 w 10949234"/>
              <a:gd name="connsiteY1186" fmla="*/ 3079288 h 6197054"/>
              <a:gd name="connsiteX1187" fmla="*/ 4218468 w 10949234"/>
              <a:gd name="connsiteY1187" fmla="*/ 2999775 h 6197054"/>
              <a:gd name="connsiteX1188" fmla="*/ 3728138 w 10949234"/>
              <a:gd name="connsiteY1188" fmla="*/ 3278071 h 6197054"/>
              <a:gd name="connsiteX1189" fmla="*/ 3834155 w 10949234"/>
              <a:gd name="connsiteY1189" fmla="*/ 3993688 h 6197054"/>
              <a:gd name="connsiteX1190" fmla="*/ 4695547 w 10949234"/>
              <a:gd name="connsiteY1190" fmla="*/ 4046697 h 6197054"/>
              <a:gd name="connsiteX1191" fmla="*/ 6802642 w 10949234"/>
              <a:gd name="connsiteY1191" fmla="*/ 3052784 h 6197054"/>
              <a:gd name="connsiteX1192" fmla="*/ 6974921 w 10949234"/>
              <a:gd name="connsiteY1192" fmla="*/ 2549201 h 6197054"/>
              <a:gd name="connsiteX1193" fmla="*/ 6842399 w 10949234"/>
              <a:gd name="connsiteY1193" fmla="*/ 2284158 h 6197054"/>
              <a:gd name="connsiteX1194" fmla="*/ 4722051 w 10949234"/>
              <a:gd name="connsiteY1194" fmla="*/ 2933514 h 6197054"/>
              <a:gd name="connsiteX1195" fmla="*/ 4443755 w 10949234"/>
              <a:gd name="connsiteY1195" fmla="*/ 4404505 h 6197054"/>
              <a:gd name="connsiteX1196" fmla="*/ 5066608 w 10949234"/>
              <a:gd name="connsiteY1196" fmla="*/ 4722558 h 6197054"/>
              <a:gd name="connsiteX1197" fmla="*/ 6524347 w 10949234"/>
              <a:gd name="connsiteY1197" fmla="*/ 3927427 h 6197054"/>
              <a:gd name="connsiteX1198" fmla="*/ 6590608 w 10949234"/>
              <a:gd name="connsiteY1198" fmla="*/ 3278071 h 6197054"/>
              <a:gd name="connsiteX1199" fmla="*/ 6325564 w 10949234"/>
              <a:gd name="connsiteY1199" fmla="*/ 2840749 h 6197054"/>
              <a:gd name="connsiteX1200" fmla="*/ 4244973 w 10949234"/>
              <a:gd name="connsiteY1200" fmla="*/ 3158801 h 6197054"/>
              <a:gd name="connsiteX1201" fmla="*/ 4244973 w 10949234"/>
              <a:gd name="connsiteY1201" fmla="*/ 4576784 h 6197054"/>
              <a:gd name="connsiteX1202" fmla="*/ 5172625 w 10949234"/>
              <a:gd name="connsiteY1202" fmla="*/ 4749062 h 6197054"/>
              <a:gd name="connsiteX1203" fmla="*/ 7664034 w 10949234"/>
              <a:gd name="connsiteY1203" fmla="*/ 3662384 h 6197054"/>
              <a:gd name="connsiteX1204" fmla="*/ 7915825 w 10949234"/>
              <a:gd name="connsiteY1204" fmla="*/ 2907010 h 6197054"/>
              <a:gd name="connsiteX1205" fmla="*/ 7677286 w 10949234"/>
              <a:gd name="connsiteY1205" fmla="*/ 2456436 h 6197054"/>
              <a:gd name="connsiteX1206" fmla="*/ 4920834 w 10949234"/>
              <a:gd name="connsiteY1206" fmla="*/ 2907010 h 6197054"/>
              <a:gd name="connsiteX1207" fmla="*/ 4311234 w 10949234"/>
              <a:gd name="connsiteY1207" fmla="*/ 4629792 h 6197054"/>
              <a:gd name="connsiteX1208" fmla="*/ 5437668 w 10949234"/>
              <a:gd name="connsiteY1208" fmla="*/ 4974349 h 6197054"/>
              <a:gd name="connsiteX1209" fmla="*/ 7730294 w 10949234"/>
              <a:gd name="connsiteY1209" fmla="*/ 4351497 h 6197054"/>
              <a:gd name="connsiteX1210" fmla="*/ 7942329 w 10949234"/>
              <a:gd name="connsiteY1210" fmla="*/ 3847914 h 6197054"/>
              <a:gd name="connsiteX1211" fmla="*/ 7902573 w 10949234"/>
              <a:gd name="connsiteY1211" fmla="*/ 3609375 h 6197054"/>
              <a:gd name="connsiteX1212" fmla="*/ 7717042 w 10949234"/>
              <a:gd name="connsiteY1212" fmla="*/ 3582871 h 6197054"/>
              <a:gd name="connsiteX1213" fmla="*/ 7359234 w 10949234"/>
              <a:gd name="connsiteY1213" fmla="*/ 4006940 h 6197054"/>
              <a:gd name="connsiteX1214" fmla="*/ 7160451 w 10949234"/>
              <a:gd name="connsiteY1214" fmla="*/ 5239392 h 6197054"/>
              <a:gd name="connsiteX1215" fmla="*/ 7372486 w 10949234"/>
              <a:gd name="connsiteY1215" fmla="*/ 5385166 h 6197054"/>
              <a:gd name="connsiteX1216" fmla="*/ 7677286 w 10949234"/>
              <a:gd name="connsiteY1216" fmla="*/ 5173132 h 6197054"/>
              <a:gd name="connsiteX1217" fmla="*/ 8021842 w 10949234"/>
              <a:gd name="connsiteY1217" fmla="*/ 4271984 h 6197054"/>
              <a:gd name="connsiteX1218" fmla="*/ 7796555 w 10949234"/>
              <a:gd name="connsiteY1218" fmla="*/ 4298488 h 6197054"/>
              <a:gd name="connsiteX1219" fmla="*/ 7637529 w 10949234"/>
              <a:gd name="connsiteY1219" fmla="*/ 4947845 h 6197054"/>
              <a:gd name="connsiteX1220" fmla="*/ 7743547 w 10949234"/>
              <a:gd name="connsiteY1220" fmla="*/ 5292401 h 6197054"/>
              <a:gd name="connsiteX1221" fmla="*/ 8035094 w 10949234"/>
              <a:gd name="connsiteY1221" fmla="*/ 5265897 h 6197054"/>
              <a:gd name="connsiteX1222" fmla="*/ 8525425 w 10949234"/>
              <a:gd name="connsiteY1222" fmla="*/ 4788818 h 6197054"/>
              <a:gd name="connsiteX1223" fmla="*/ 8724208 w 10949234"/>
              <a:gd name="connsiteY1223" fmla="*/ 4298488 h 6197054"/>
              <a:gd name="connsiteX1224" fmla="*/ 8657947 w 10949234"/>
              <a:gd name="connsiteY1224" fmla="*/ 4152714 h 6197054"/>
              <a:gd name="connsiteX1225" fmla="*/ 8591686 w 10949234"/>
              <a:gd name="connsiteY1225" fmla="*/ 5146627 h 6197054"/>
              <a:gd name="connsiteX1226" fmla="*/ 8830225 w 10949234"/>
              <a:gd name="connsiteY1226" fmla="*/ 4841827 h 6197054"/>
              <a:gd name="connsiteX1227" fmla="*/ 8975999 w 10949234"/>
              <a:gd name="connsiteY1227" fmla="*/ 4404505 h 6197054"/>
              <a:gd name="connsiteX1228" fmla="*/ 8896486 w 10949234"/>
              <a:gd name="connsiteY1228" fmla="*/ 4537027 h 6197054"/>
              <a:gd name="connsiteX1229" fmla="*/ 8869981 w 10949234"/>
              <a:gd name="connsiteY1229" fmla="*/ 5027358 h 6197054"/>
              <a:gd name="connsiteX1230" fmla="*/ 8936242 w 10949234"/>
              <a:gd name="connsiteY1230" fmla="*/ 5133375 h 6197054"/>
              <a:gd name="connsiteX1231" fmla="*/ 9161529 w 10949234"/>
              <a:gd name="connsiteY1231" fmla="*/ 4894836 h 6197054"/>
              <a:gd name="connsiteX1232" fmla="*/ 9638608 w 10949234"/>
              <a:gd name="connsiteY1232" fmla="*/ 3834662 h 6197054"/>
              <a:gd name="connsiteX1233" fmla="*/ 9651860 w 10949234"/>
              <a:gd name="connsiteY1233" fmla="*/ 3596123 h 6197054"/>
              <a:gd name="connsiteX1234" fmla="*/ 9585599 w 10949234"/>
              <a:gd name="connsiteY1234" fmla="*/ 3569618 h 6197054"/>
              <a:gd name="connsiteX1235" fmla="*/ 9227790 w 10949234"/>
              <a:gd name="connsiteY1235" fmla="*/ 4112958 h 6197054"/>
              <a:gd name="connsiteX1236" fmla="*/ 9148277 w 10949234"/>
              <a:gd name="connsiteY1236" fmla="*/ 4735810 h 6197054"/>
              <a:gd name="connsiteX1237" fmla="*/ 9201286 w 10949234"/>
              <a:gd name="connsiteY1237" fmla="*/ 4974349 h 6197054"/>
              <a:gd name="connsiteX1238" fmla="*/ 9386816 w 10949234"/>
              <a:gd name="connsiteY1238" fmla="*/ 4802071 h 6197054"/>
              <a:gd name="connsiteX1239" fmla="*/ 9771129 w 10949234"/>
              <a:gd name="connsiteY1239" fmla="*/ 4152714 h 6197054"/>
              <a:gd name="connsiteX1240" fmla="*/ 9943408 w 10949234"/>
              <a:gd name="connsiteY1240" fmla="*/ 3437097 h 6197054"/>
              <a:gd name="connsiteX1241" fmla="*/ 9890399 w 10949234"/>
              <a:gd name="connsiteY1241" fmla="*/ 3238314 h 6197054"/>
              <a:gd name="connsiteX1242" fmla="*/ 9665112 w 10949234"/>
              <a:gd name="connsiteY1242" fmla="*/ 3211810 h 6197054"/>
              <a:gd name="connsiteX1243" fmla="*/ 8909738 w 10949234"/>
              <a:gd name="connsiteY1243" fmla="*/ 4457514 h 6197054"/>
              <a:gd name="connsiteX1244" fmla="*/ 9135025 w 10949234"/>
              <a:gd name="connsiteY1244" fmla="*/ 4921340 h 6197054"/>
              <a:gd name="connsiteX1245" fmla="*/ 9294051 w 10949234"/>
              <a:gd name="connsiteY1245" fmla="*/ 4894836 h 6197054"/>
              <a:gd name="connsiteX1246" fmla="*/ 9333808 w 10949234"/>
              <a:gd name="connsiteY1246" fmla="*/ 4974349 h 6197054"/>
              <a:gd name="connsiteX1247" fmla="*/ 9373564 w 10949234"/>
              <a:gd name="connsiteY1247" fmla="*/ 5000853 h 6197054"/>
              <a:gd name="connsiteX1248" fmla="*/ 9691616 w 10949234"/>
              <a:gd name="connsiteY1248" fmla="*/ 5067114 h 6197054"/>
              <a:gd name="connsiteX1249" fmla="*/ 9771129 w 10949234"/>
              <a:gd name="connsiteY1249" fmla="*/ 5027358 h 6197054"/>
              <a:gd name="connsiteX1250" fmla="*/ 9877147 w 10949234"/>
              <a:gd name="connsiteY1250" fmla="*/ 4855079 h 6197054"/>
              <a:gd name="connsiteX1251" fmla="*/ 9996416 w 10949234"/>
              <a:gd name="connsiteY1251" fmla="*/ 4576784 h 6197054"/>
              <a:gd name="connsiteX1252" fmla="*/ 9943408 w 10949234"/>
              <a:gd name="connsiteY1252" fmla="*/ 5146627 h 6197054"/>
              <a:gd name="connsiteX1253" fmla="*/ 9969912 w 10949234"/>
              <a:gd name="connsiteY1253" fmla="*/ 5464679 h 6197054"/>
              <a:gd name="connsiteX1254" fmla="*/ 9983164 w 10949234"/>
              <a:gd name="connsiteY1254" fmla="*/ 5517688 h 6197054"/>
              <a:gd name="connsiteX1255" fmla="*/ 10102434 w 10949234"/>
              <a:gd name="connsiteY1255" fmla="*/ 5133375 h 6197054"/>
              <a:gd name="connsiteX1256" fmla="*/ 10181947 w 10949234"/>
              <a:gd name="connsiteY1256" fmla="*/ 4894836 h 6197054"/>
              <a:gd name="connsiteX1257" fmla="*/ 10248208 w 10949234"/>
              <a:gd name="connsiteY1257" fmla="*/ 4709305 h 6197054"/>
              <a:gd name="connsiteX1258" fmla="*/ 10261460 w 10949234"/>
              <a:gd name="connsiteY1258" fmla="*/ 4908088 h 6197054"/>
              <a:gd name="connsiteX1259" fmla="*/ 10314468 w 10949234"/>
              <a:gd name="connsiteY1259" fmla="*/ 4881584 h 6197054"/>
              <a:gd name="connsiteX1260" fmla="*/ 10327721 w 10949234"/>
              <a:gd name="connsiteY1260" fmla="*/ 4749062 h 6197054"/>
              <a:gd name="connsiteX1261" fmla="*/ 10340973 w 10949234"/>
              <a:gd name="connsiteY1261" fmla="*/ 4921340 h 6197054"/>
              <a:gd name="connsiteX1262" fmla="*/ 10327721 w 10949234"/>
              <a:gd name="connsiteY1262" fmla="*/ 5093618 h 6197054"/>
              <a:gd name="connsiteX1263" fmla="*/ 10367477 w 10949234"/>
              <a:gd name="connsiteY1263" fmla="*/ 4815323 h 6197054"/>
              <a:gd name="connsiteX1264" fmla="*/ 10433738 w 10949234"/>
              <a:gd name="connsiteY1264" fmla="*/ 4629792 h 6197054"/>
              <a:gd name="connsiteX1265" fmla="*/ 10460242 w 10949234"/>
              <a:gd name="connsiteY1265" fmla="*/ 4510523 h 6197054"/>
              <a:gd name="connsiteX1266" fmla="*/ 10446990 w 10949234"/>
              <a:gd name="connsiteY1266" fmla="*/ 4749062 h 6197054"/>
              <a:gd name="connsiteX1267" fmla="*/ 10460242 w 10949234"/>
              <a:gd name="connsiteY1267" fmla="*/ 5133375 h 6197054"/>
              <a:gd name="connsiteX1268" fmla="*/ 10553008 w 10949234"/>
              <a:gd name="connsiteY1268" fmla="*/ 4682801 h 6197054"/>
              <a:gd name="connsiteX1269" fmla="*/ 10619268 w 10949234"/>
              <a:gd name="connsiteY1269" fmla="*/ 4497271 h 6197054"/>
              <a:gd name="connsiteX1270" fmla="*/ 10553008 w 10949234"/>
              <a:gd name="connsiteY1270" fmla="*/ 5146627 h 6197054"/>
              <a:gd name="connsiteX1271" fmla="*/ 10526503 w 10949234"/>
              <a:gd name="connsiteY1271" fmla="*/ 5279149 h 6197054"/>
              <a:gd name="connsiteX1272" fmla="*/ 10579512 w 10949234"/>
              <a:gd name="connsiteY1272" fmla="*/ 4961097 h 6197054"/>
              <a:gd name="connsiteX1273" fmla="*/ 10539755 w 10949234"/>
              <a:gd name="connsiteY1273" fmla="*/ 5146627 h 6197054"/>
              <a:gd name="connsiteX1274" fmla="*/ 10473494 w 10949234"/>
              <a:gd name="connsiteY1274" fmla="*/ 5385166 h 6197054"/>
              <a:gd name="connsiteX1275" fmla="*/ 10526503 w 10949234"/>
              <a:gd name="connsiteY1275" fmla="*/ 5146627 h 6197054"/>
              <a:gd name="connsiteX1276" fmla="*/ 10433738 w 10949234"/>
              <a:gd name="connsiteY1276" fmla="*/ 5252645 h 6197054"/>
              <a:gd name="connsiteX1277" fmla="*/ 10115686 w 10949234"/>
              <a:gd name="connsiteY1277" fmla="*/ 5292401 h 6197054"/>
              <a:gd name="connsiteX1278" fmla="*/ 7929077 w 10949234"/>
              <a:gd name="connsiteY1278" fmla="*/ 4603288 h 6197054"/>
              <a:gd name="connsiteX1279" fmla="*/ 7637529 w 10949234"/>
              <a:gd name="connsiteY1279" fmla="*/ 4152714 h 6197054"/>
              <a:gd name="connsiteX1280" fmla="*/ 8101355 w 10949234"/>
              <a:gd name="connsiteY1280" fmla="*/ 3450349 h 6197054"/>
              <a:gd name="connsiteX1281" fmla="*/ 8379651 w 10949234"/>
              <a:gd name="connsiteY1281" fmla="*/ 3397340 h 6197054"/>
              <a:gd name="connsiteX1282" fmla="*/ 8803721 w 10949234"/>
              <a:gd name="connsiteY1282" fmla="*/ 3569618 h 6197054"/>
              <a:gd name="connsiteX1283" fmla="*/ 8949494 w 10949234"/>
              <a:gd name="connsiteY1283" fmla="*/ 4152714 h 6197054"/>
              <a:gd name="connsiteX1284" fmla="*/ 8260381 w 10949234"/>
              <a:gd name="connsiteY1284" fmla="*/ 5583949 h 6197054"/>
              <a:gd name="connsiteX1285" fmla="*/ 7558016 w 10949234"/>
              <a:gd name="connsiteY1285" fmla="*/ 5636958 h 6197054"/>
              <a:gd name="connsiteX1286" fmla="*/ 4934086 w 10949234"/>
              <a:gd name="connsiteY1286" fmla="*/ 2999775 h 6197054"/>
              <a:gd name="connsiteX1287" fmla="*/ 5954503 w 10949234"/>
              <a:gd name="connsiteY1287" fmla="*/ 773410 h 6197054"/>
              <a:gd name="connsiteX1288" fmla="*/ 6378573 w 10949234"/>
              <a:gd name="connsiteY1288" fmla="*/ 760158 h 6197054"/>
              <a:gd name="connsiteX1289" fmla="*/ 7014677 w 10949234"/>
              <a:gd name="connsiteY1289" fmla="*/ 1237236 h 6197054"/>
              <a:gd name="connsiteX1290" fmla="*/ 7200208 w 10949234"/>
              <a:gd name="connsiteY1290" fmla="*/ 1740818 h 6197054"/>
              <a:gd name="connsiteX1291" fmla="*/ 6484590 w 10949234"/>
              <a:gd name="connsiteY1291" fmla="*/ 3105792 h 6197054"/>
              <a:gd name="connsiteX1292" fmla="*/ 5821981 w 10949234"/>
              <a:gd name="connsiteY1292" fmla="*/ 3357584 h 6197054"/>
              <a:gd name="connsiteX1293" fmla="*/ 4616034 w 10949234"/>
              <a:gd name="connsiteY1293" fmla="*/ 2734732 h 6197054"/>
              <a:gd name="connsiteX1294" fmla="*/ 4576277 w 10949234"/>
              <a:gd name="connsiteY1294" fmla="*/ 2032366 h 6197054"/>
              <a:gd name="connsiteX1295" fmla="*/ 5093112 w 10949234"/>
              <a:gd name="connsiteY1295" fmla="*/ 1276992 h 6197054"/>
              <a:gd name="connsiteX1296" fmla="*/ 6736381 w 10949234"/>
              <a:gd name="connsiteY1296" fmla="*/ 1117966 h 6197054"/>
              <a:gd name="connsiteX1297" fmla="*/ 7306225 w 10949234"/>
              <a:gd name="connsiteY1297" fmla="*/ 1489027 h 6197054"/>
              <a:gd name="connsiteX1298" fmla="*/ 7518260 w 10949234"/>
              <a:gd name="connsiteY1298" fmla="*/ 1926349 h 6197054"/>
              <a:gd name="connsiteX1299" fmla="*/ 6908660 w 10949234"/>
              <a:gd name="connsiteY1299" fmla="*/ 3198558 h 6197054"/>
              <a:gd name="connsiteX1300" fmla="*/ 5848486 w 10949234"/>
              <a:gd name="connsiteY1300" fmla="*/ 3675636 h 6197054"/>
              <a:gd name="connsiteX1301" fmla="*/ 5212381 w 10949234"/>
              <a:gd name="connsiteY1301" fmla="*/ 3688888 h 6197054"/>
              <a:gd name="connsiteX1302" fmla="*/ 4470260 w 10949234"/>
              <a:gd name="connsiteY1302" fmla="*/ 2933514 h 6197054"/>
              <a:gd name="connsiteX1303" fmla="*/ 4947338 w 10949234"/>
              <a:gd name="connsiteY1303" fmla="*/ 1475775 h 6197054"/>
              <a:gd name="connsiteX1304" fmla="*/ 5835234 w 10949234"/>
              <a:gd name="connsiteY1304" fmla="*/ 1157723 h 6197054"/>
              <a:gd name="connsiteX1305" fmla="*/ 7518260 w 10949234"/>
              <a:gd name="connsiteY1305" fmla="*/ 1860088 h 6197054"/>
              <a:gd name="connsiteX1306" fmla="*/ 7624277 w 10949234"/>
              <a:gd name="connsiteY1306" fmla="*/ 2284158 h 6197054"/>
              <a:gd name="connsiteX1307" fmla="*/ 7518260 w 10949234"/>
              <a:gd name="connsiteY1307" fmla="*/ 2893758 h 6197054"/>
              <a:gd name="connsiteX1308" fmla="*/ 5901494 w 10949234"/>
              <a:gd name="connsiteY1308" fmla="*/ 3556366 h 6197054"/>
              <a:gd name="connsiteX1309" fmla="*/ 3741390 w 10949234"/>
              <a:gd name="connsiteY1309" fmla="*/ 2469688 h 6197054"/>
              <a:gd name="connsiteX1310" fmla="*/ 3648625 w 10949234"/>
              <a:gd name="connsiteY1310" fmla="*/ 1502279 h 6197054"/>
              <a:gd name="connsiteX1311" fmla="*/ 4112451 w 10949234"/>
              <a:gd name="connsiteY1311" fmla="*/ 826418 h 6197054"/>
              <a:gd name="connsiteX1312" fmla="*/ 6630364 w 10949234"/>
              <a:gd name="connsiteY1312" fmla="*/ 283079 h 6197054"/>
              <a:gd name="connsiteX1313" fmla="*/ 7518260 w 10949234"/>
              <a:gd name="connsiteY1313" fmla="*/ 521618 h 6197054"/>
              <a:gd name="connsiteX1314" fmla="*/ 7518260 w 10949234"/>
              <a:gd name="connsiteY1314" fmla="*/ 1383010 h 6197054"/>
              <a:gd name="connsiteX1315" fmla="*/ 6232799 w 10949234"/>
              <a:gd name="connsiteY1315" fmla="*/ 1754071 h 6197054"/>
              <a:gd name="connsiteX1316" fmla="*/ 4801564 w 10949234"/>
              <a:gd name="connsiteY1316" fmla="*/ 1223984 h 6197054"/>
              <a:gd name="connsiteX1317" fmla="*/ 4549773 w 10949234"/>
              <a:gd name="connsiteY1317" fmla="*/ 521618 h 6197054"/>
              <a:gd name="connsiteX1318" fmla="*/ 5066608 w 10949234"/>
              <a:gd name="connsiteY1318" fmla="*/ 322836 h 6197054"/>
              <a:gd name="connsiteX1319" fmla="*/ 5848486 w 10949234"/>
              <a:gd name="connsiteY1319" fmla="*/ 296332 h 6197054"/>
              <a:gd name="connsiteX1320" fmla="*/ 7518260 w 10949234"/>
              <a:gd name="connsiteY1320" fmla="*/ 627636 h 6197054"/>
              <a:gd name="connsiteX1321" fmla="*/ 7597773 w 10949234"/>
              <a:gd name="connsiteY1321" fmla="*/ 945688 h 6197054"/>
              <a:gd name="connsiteX1322" fmla="*/ 7120694 w 10949234"/>
              <a:gd name="connsiteY1322" fmla="*/ 1886592 h 6197054"/>
              <a:gd name="connsiteX1323" fmla="*/ 6882155 w 10949234"/>
              <a:gd name="connsiteY1323" fmla="*/ 2005862 h 6197054"/>
              <a:gd name="connsiteX1324" fmla="*/ 7266468 w 10949234"/>
              <a:gd name="connsiteY1324" fmla="*/ 1383010 h 6197054"/>
              <a:gd name="connsiteX1325" fmla="*/ 7650781 w 10949234"/>
              <a:gd name="connsiteY1325" fmla="*/ 1316749 h 6197054"/>
              <a:gd name="connsiteX1326" fmla="*/ 8048347 w 10949234"/>
              <a:gd name="connsiteY1326" fmla="*/ 1409514 h 6197054"/>
              <a:gd name="connsiteX1327" fmla="*/ 8379651 w 10949234"/>
              <a:gd name="connsiteY1327" fmla="*/ 2443184 h 6197054"/>
              <a:gd name="connsiteX1328" fmla="*/ 8141112 w 10949234"/>
              <a:gd name="connsiteY1328" fmla="*/ 3066036 h 6197054"/>
              <a:gd name="connsiteX1329" fmla="*/ 6683373 w 10949234"/>
              <a:gd name="connsiteY1329" fmla="*/ 3331079 h 6197054"/>
              <a:gd name="connsiteX1330" fmla="*/ 6418329 w 10949234"/>
              <a:gd name="connsiteY1330" fmla="*/ 2787740 h 6197054"/>
              <a:gd name="connsiteX1331" fmla="*/ 6590608 w 10949234"/>
              <a:gd name="connsiteY1331" fmla="*/ 2085375 h 6197054"/>
              <a:gd name="connsiteX1332" fmla="*/ 7664034 w 10949234"/>
              <a:gd name="connsiteY1332" fmla="*/ 1170975 h 6197054"/>
              <a:gd name="connsiteX1333" fmla="*/ 8273634 w 10949234"/>
              <a:gd name="connsiteY1333" fmla="*/ 1144471 h 6197054"/>
              <a:gd name="connsiteX1334" fmla="*/ 8538677 w 10949234"/>
              <a:gd name="connsiteY1334" fmla="*/ 1237236 h 6197054"/>
              <a:gd name="connsiteX1335" fmla="*/ 8750712 w 10949234"/>
              <a:gd name="connsiteY1335" fmla="*/ 1886592 h 6197054"/>
              <a:gd name="connsiteX1336" fmla="*/ 8657947 w 10949234"/>
              <a:gd name="connsiteY1336" fmla="*/ 2761236 h 6197054"/>
              <a:gd name="connsiteX1337" fmla="*/ 8286886 w 10949234"/>
              <a:gd name="connsiteY1337" fmla="*/ 2960018 h 6197054"/>
              <a:gd name="connsiteX1338" fmla="*/ 7849564 w 10949234"/>
              <a:gd name="connsiteY1338" fmla="*/ 2854001 h 6197054"/>
              <a:gd name="connsiteX1339" fmla="*/ 7597773 w 10949234"/>
              <a:gd name="connsiteY1339" fmla="*/ 2217897 h 6197054"/>
              <a:gd name="connsiteX1340" fmla="*/ 8101355 w 10949234"/>
              <a:gd name="connsiteY1340" fmla="*/ 932436 h 6197054"/>
              <a:gd name="connsiteX1341" fmla="*/ 8671199 w 10949234"/>
              <a:gd name="connsiteY1341" fmla="*/ 693897 h 6197054"/>
              <a:gd name="connsiteX1342" fmla="*/ 9254294 w 10949234"/>
              <a:gd name="connsiteY1342" fmla="*/ 905932 h 6197054"/>
              <a:gd name="connsiteX1343" fmla="*/ 9386816 w 10949234"/>
              <a:gd name="connsiteY1343" fmla="*/ 1701062 h 6197054"/>
              <a:gd name="connsiteX1344" fmla="*/ 9082016 w 10949234"/>
              <a:gd name="connsiteY1344" fmla="*/ 2257653 h 6197054"/>
              <a:gd name="connsiteX1345" fmla="*/ 8803721 w 10949234"/>
              <a:gd name="connsiteY1345" fmla="*/ 2204645 h 6197054"/>
              <a:gd name="connsiteX1346" fmla="*/ 8816973 w 10949234"/>
              <a:gd name="connsiteY1346" fmla="*/ 1767323 h 6197054"/>
              <a:gd name="connsiteX1347" fmla="*/ 9506086 w 10949234"/>
              <a:gd name="connsiteY1347" fmla="*/ 773410 h 6197054"/>
              <a:gd name="connsiteX1348" fmla="*/ 9771129 w 10949234"/>
              <a:gd name="connsiteY1348" fmla="*/ 680645 h 6197054"/>
              <a:gd name="connsiteX1349" fmla="*/ 9824138 w 10949234"/>
              <a:gd name="connsiteY1349" fmla="*/ 799914 h 6197054"/>
              <a:gd name="connsiteX1350" fmla="*/ 9665112 w 10949234"/>
              <a:gd name="connsiteY1350" fmla="*/ 2204645 h 6197054"/>
              <a:gd name="connsiteX1351" fmla="*/ 9532590 w 10949234"/>
              <a:gd name="connsiteY1351" fmla="*/ 2482940 h 6197054"/>
              <a:gd name="connsiteX1352" fmla="*/ 9771129 w 10949234"/>
              <a:gd name="connsiteY1352" fmla="*/ 1992610 h 6197054"/>
              <a:gd name="connsiteX1353" fmla="*/ 9890399 w 10949234"/>
              <a:gd name="connsiteY1353" fmla="*/ 2191392 h 6197054"/>
              <a:gd name="connsiteX1354" fmla="*/ 9678364 w 10949234"/>
              <a:gd name="connsiteY1354" fmla="*/ 2787740 h 6197054"/>
              <a:gd name="connsiteX1355" fmla="*/ 9718121 w 10949234"/>
              <a:gd name="connsiteY1355" fmla="*/ 1276992 h 6197054"/>
              <a:gd name="connsiteX1356" fmla="*/ 9771129 w 10949234"/>
              <a:gd name="connsiteY1356" fmla="*/ 1104714 h 6197054"/>
              <a:gd name="connsiteX1357" fmla="*/ 9956660 w 10949234"/>
              <a:gd name="connsiteY1357" fmla="*/ 2045618 h 6197054"/>
              <a:gd name="connsiteX1358" fmla="*/ 9810886 w 10949234"/>
              <a:gd name="connsiteY1358" fmla="*/ 2999775 h 6197054"/>
              <a:gd name="connsiteX1359" fmla="*/ 9916903 w 10949234"/>
              <a:gd name="connsiteY1359" fmla="*/ 1952853 h 6197054"/>
              <a:gd name="connsiteX1360" fmla="*/ 9956660 w 10949234"/>
              <a:gd name="connsiteY1360" fmla="*/ 1926349 h 6197054"/>
              <a:gd name="connsiteX1361" fmla="*/ 10036173 w 10949234"/>
              <a:gd name="connsiteY1361" fmla="*/ 2058871 h 6197054"/>
              <a:gd name="connsiteX1362" fmla="*/ 10128938 w 10949234"/>
              <a:gd name="connsiteY1362" fmla="*/ 3079288 h 6197054"/>
              <a:gd name="connsiteX1363" fmla="*/ 10168694 w 10949234"/>
              <a:gd name="connsiteY1363" fmla="*/ 2575705 h 6197054"/>
              <a:gd name="connsiteX1364" fmla="*/ 10181947 w 10949234"/>
              <a:gd name="connsiteY1364" fmla="*/ 2535949 h 6197054"/>
              <a:gd name="connsiteX1365" fmla="*/ 10248208 w 10949234"/>
              <a:gd name="connsiteY1365" fmla="*/ 2867253 h 6197054"/>
              <a:gd name="connsiteX1366" fmla="*/ 10208451 w 10949234"/>
              <a:gd name="connsiteY1366" fmla="*/ 3582871 h 6197054"/>
              <a:gd name="connsiteX1367" fmla="*/ 10195199 w 10949234"/>
              <a:gd name="connsiteY1367" fmla="*/ 3688888 h 6197054"/>
              <a:gd name="connsiteX1368" fmla="*/ 10221703 w 10949234"/>
              <a:gd name="connsiteY1368" fmla="*/ 3834662 h 6197054"/>
              <a:gd name="connsiteX1369" fmla="*/ 10234955 w 10949234"/>
              <a:gd name="connsiteY1369" fmla="*/ 4311740 h 6197054"/>
              <a:gd name="connsiteX1370" fmla="*/ 10075929 w 10949234"/>
              <a:gd name="connsiteY1370" fmla="*/ 4205723 h 6197054"/>
              <a:gd name="connsiteX1371" fmla="*/ 9850642 w 10949234"/>
              <a:gd name="connsiteY1371" fmla="*/ 3808158 h 6197054"/>
              <a:gd name="connsiteX1372" fmla="*/ 9956660 w 10949234"/>
              <a:gd name="connsiteY1372" fmla="*/ 2615462 h 6197054"/>
              <a:gd name="connsiteX1373" fmla="*/ 10261460 w 10949234"/>
              <a:gd name="connsiteY1373" fmla="*/ 2297410 h 6197054"/>
              <a:gd name="connsiteX1374" fmla="*/ 10579512 w 10949234"/>
              <a:gd name="connsiteY1374" fmla="*/ 3397340 h 6197054"/>
              <a:gd name="connsiteX1375" fmla="*/ 10301216 w 10949234"/>
              <a:gd name="connsiteY1375" fmla="*/ 4378001 h 6197054"/>
              <a:gd name="connsiteX1376" fmla="*/ 10208451 w 10949234"/>
              <a:gd name="connsiteY1376" fmla="*/ 4470766 h 6197054"/>
              <a:gd name="connsiteX1377" fmla="*/ 10168694 w 10949234"/>
              <a:gd name="connsiteY1377" fmla="*/ 4126210 h 6197054"/>
              <a:gd name="connsiteX1378" fmla="*/ 10181947 w 10949234"/>
              <a:gd name="connsiteY1378" fmla="*/ 4033445 h 6197054"/>
              <a:gd name="connsiteX1379" fmla="*/ 10195199 w 10949234"/>
              <a:gd name="connsiteY1379" fmla="*/ 4669549 h 6197054"/>
              <a:gd name="connsiteX1380" fmla="*/ 9930155 w 10949234"/>
              <a:gd name="connsiteY1380" fmla="*/ 4696053 h 6197054"/>
              <a:gd name="connsiteX1381" fmla="*/ 9837390 w 10949234"/>
              <a:gd name="connsiteY1381" fmla="*/ 4629792 h 6197054"/>
              <a:gd name="connsiteX1382" fmla="*/ 10155442 w 10949234"/>
              <a:gd name="connsiteY1382" fmla="*/ 4444262 h 6197054"/>
              <a:gd name="connsiteX1383" fmla="*/ 10393981 w 10949234"/>
              <a:gd name="connsiteY1383" fmla="*/ 4497271 h 6197054"/>
              <a:gd name="connsiteX1384" fmla="*/ 10486747 w 10949234"/>
              <a:gd name="connsiteY1384" fmla="*/ 5199636 h 6197054"/>
              <a:gd name="connsiteX1385" fmla="*/ 10089181 w 10949234"/>
              <a:gd name="connsiteY1385" fmla="*/ 5279149 h 6197054"/>
              <a:gd name="connsiteX1386" fmla="*/ 5981008 w 10949234"/>
              <a:gd name="connsiteY1386" fmla="*/ 4245479 h 6197054"/>
              <a:gd name="connsiteX1387" fmla="*/ 4841321 w 10949234"/>
              <a:gd name="connsiteY1387" fmla="*/ 3384088 h 6197054"/>
              <a:gd name="connsiteX1388" fmla="*/ 4947338 w 10949234"/>
              <a:gd name="connsiteY1388" fmla="*/ 2456436 h 6197054"/>
              <a:gd name="connsiteX1389" fmla="*/ 5437668 w 10949234"/>
              <a:gd name="connsiteY1389" fmla="*/ 2284158 h 6197054"/>
              <a:gd name="connsiteX1390" fmla="*/ 5901494 w 10949234"/>
              <a:gd name="connsiteY1390" fmla="*/ 2270905 h 6197054"/>
              <a:gd name="connsiteX1391" fmla="*/ 3807651 w 10949234"/>
              <a:gd name="connsiteY1391" fmla="*/ 2363671 h 6197054"/>
              <a:gd name="connsiteX1392" fmla="*/ 3145042 w 10949234"/>
              <a:gd name="connsiteY1392" fmla="*/ 2880505 h 6197054"/>
              <a:gd name="connsiteX1393" fmla="*/ 3131790 w 10949234"/>
              <a:gd name="connsiteY1393" fmla="*/ 3132297 h 6197054"/>
              <a:gd name="connsiteX1394" fmla="*/ 3675129 w 10949234"/>
              <a:gd name="connsiteY1394" fmla="*/ 2946766 h 6197054"/>
              <a:gd name="connsiteX1395" fmla="*/ 4814816 w 10949234"/>
              <a:gd name="connsiteY1395" fmla="*/ 1197479 h 6197054"/>
              <a:gd name="connsiteX1396" fmla="*/ 4231721 w 10949234"/>
              <a:gd name="connsiteY1396" fmla="*/ 839671 h 6197054"/>
              <a:gd name="connsiteX1397" fmla="*/ 3542608 w 10949234"/>
              <a:gd name="connsiteY1397" fmla="*/ 972192 h 6197054"/>
              <a:gd name="connsiteX1398" fmla="*/ 3211303 w 10949234"/>
              <a:gd name="connsiteY1398" fmla="*/ 1475775 h 6197054"/>
              <a:gd name="connsiteX1399" fmla="*/ 3237808 w 10949234"/>
              <a:gd name="connsiteY1399" fmla="*/ 1767323 h 6197054"/>
              <a:gd name="connsiteX1400" fmla="*/ 3582364 w 10949234"/>
              <a:gd name="connsiteY1400" fmla="*/ 1807079 h 6197054"/>
              <a:gd name="connsiteX1401" fmla="*/ 4019686 w 10949234"/>
              <a:gd name="connsiteY1401" fmla="*/ 1436018 h 6197054"/>
              <a:gd name="connsiteX1402" fmla="*/ 4032938 w 10949234"/>
              <a:gd name="connsiteY1402" fmla="*/ 945688 h 6197054"/>
              <a:gd name="connsiteX1403" fmla="*/ 1846329 w 10949234"/>
              <a:gd name="connsiteY1403" fmla="*/ 336088 h 6197054"/>
              <a:gd name="connsiteX1404" fmla="*/ 1409008 w 10949234"/>
              <a:gd name="connsiteY1404" fmla="*/ 640888 h 6197054"/>
              <a:gd name="connsiteX1405" fmla="*/ 1395755 w 10949234"/>
              <a:gd name="connsiteY1405" fmla="*/ 746905 h 6197054"/>
              <a:gd name="connsiteX1406" fmla="*/ 1276486 w 10949234"/>
              <a:gd name="connsiteY1406" fmla="*/ 614384 h 6197054"/>
              <a:gd name="connsiteX1407" fmla="*/ 1183721 w 10949234"/>
              <a:gd name="connsiteY1407" fmla="*/ 958940 h 6197054"/>
              <a:gd name="connsiteX1408" fmla="*/ 1223477 w 10949234"/>
              <a:gd name="connsiteY1408" fmla="*/ 1104714 h 6197054"/>
              <a:gd name="connsiteX1409" fmla="*/ 1528277 w 10949234"/>
              <a:gd name="connsiteY1409" fmla="*/ 1051705 h 6197054"/>
              <a:gd name="connsiteX1410" fmla="*/ 1621042 w 10949234"/>
              <a:gd name="connsiteY1410" fmla="*/ 905932 h 6197054"/>
              <a:gd name="connsiteX1411" fmla="*/ 1568034 w 10949234"/>
              <a:gd name="connsiteY1411" fmla="*/ 972192 h 6197054"/>
              <a:gd name="connsiteX1412" fmla="*/ 1501773 w 10949234"/>
              <a:gd name="connsiteY1412" fmla="*/ 1290245 h 6197054"/>
              <a:gd name="connsiteX1413" fmla="*/ 1541529 w 10949234"/>
              <a:gd name="connsiteY1413" fmla="*/ 1369758 h 6197054"/>
              <a:gd name="connsiteX1414" fmla="*/ 1859581 w 10949234"/>
              <a:gd name="connsiteY1414" fmla="*/ 680645 h 6197054"/>
              <a:gd name="connsiteX1415" fmla="*/ 1727060 w 10949234"/>
              <a:gd name="connsiteY1415" fmla="*/ 627636 h 6197054"/>
              <a:gd name="connsiteX1416" fmla="*/ 958434 w 10949234"/>
              <a:gd name="connsiteY1416" fmla="*/ 1422766 h 6197054"/>
              <a:gd name="connsiteX1417" fmla="*/ 1051199 w 10949234"/>
              <a:gd name="connsiteY1417" fmla="*/ 1608297 h 6197054"/>
              <a:gd name="connsiteX1418" fmla="*/ 1872834 w 10949234"/>
              <a:gd name="connsiteY1418" fmla="*/ 1237236 h 6197054"/>
              <a:gd name="connsiteX1419" fmla="*/ 1621042 w 10949234"/>
              <a:gd name="connsiteY1419" fmla="*/ 1250488 h 6197054"/>
              <a:gd name="connsiteX1420" fmla="*/ 1302990 w 10949234"/>
              <a:gd name="connsiteY1420" fmla="*/ 1780575 h 6197054"/>
              <a:gd name="connsiteX1421" fmla="*/ 1753564 w 10949234"/>
              <a:gd name="connsiteY1421" fmla="*/ 2350418 h 6197054"/>
              <a:gd name="connsiteX1422" fmla="*/ 2707721 w 10949234"/>
              <a:gd name="connsiteY1422" fmla="*/ 1661305 h 6197054"/>
              <a:gd name="connsiteX1423" fmla="*/ 2561947 w 10949234"/>
              <a:gd name="connsiteY1423" fmla="*/ 1316749 h 6197054"/>
              <a:gd name="connsiteX1424" fmla="*/ 1528277 w 10949234"/>
              <a:gd name="connsiteY1424" fmla="*/ 1780575 h 6197054"/>
              <a:gd name="connsiteX1425" fmla="*/ 1899338 w 10949234"/>
              <a:gd name="connsiteY1425" fmla="*/ 3132297 h 6197054"/>
              <a:gd name="connsiteX1426" fmla="*/ 2349912 w 10949234"/>
              <a:gd name="connsiteY1426" fmla="*/ 2946766 h 6197054"/>
              <a:gd name="connsiteX1427" fmla="*/ 2190886 w 10949234"/>
              <a:gd name="connsiteY1427" fmla="*/ 1661305 h 6197054"/>
              <a:gd name="connsiteX1428" fmla="*/ 1249981 w 10949234"/>
              <a:gd name="connsiteY1428" fmla="*/ 2164888 h 6197054"/>
              <a:gd name="connsiteX1429" fmla="*/ 839164 w 10949234"/>
              <a:gd name="connsiteY1429" fmla="*/ 3423845 h 6197054"/>
              <a:gd name="connsiteX1430" fmla="*/ 1355999 w 10949234"/>
              <a:gd name="connsiteY1430" fmla="*/ 3662384 h 6197054"/>
              <a:gd name="connsiteX1431" fmla="*/ 2084868 w 10949234"/>
              <a:gd name="connsiteY1431" fmla="*/ 3529862 h 6197054"/>
              <a:gd name="connsiteX1432" fmla="*/ 2667964 w 10949234"/>
              <a:gd name="connsiteY1432" fmla="*/ 2323914 h 6197054"/>
              <a:gd name="connsiteX1433" fmla="*/ 2482434 w 10949234"/>
              <a:gd name="connsiteY1433" fmla="*/ 1886592 h 6197054"/>
              <a:gd name="connsiteX1434" fmla="*/ 1276486 w 10949234"/>
              <a:gd name="connsiteY1434" fmla="*/ 3238314 h 6197054"/>
              <a:gd name="connsiteX1435" fmla="*/ 1488521 w 10949234"/>
              <a:gd name="connsiteY1435" fmla="*/ 3543114 h 6197054"/>
              <a:gd name="connsiteX1436" fmla="*/ 2336660 w 10949234"/>
              <a:gd name="connsiteY1436" fmla="*/ 2814245 h 6197054"/>
              <a:gd name="connsiteX1437" fmla="*/ 2071616 w 10949234"/>
              <a:gd name="connsiteY1437" fmla="*/ 1807079 h 6197054"/>
              <a:gd name="connsiteX1438" fmla="*/ 1395755 w 10949234"/>
              <a:gd name="connsiteY1438" fmla="*/ 2111879 h 6197054"/>
              <a:gd name="connsiteX1439" fmla="*/ 931929 w 10949234"/>
              <a:gd name="connsiteY1439" fmla="*/ 3794905 h 6197054"/>
              <a:gd name="connsiteX1440" fmla="*/ 1369251 w 10949234"/>
              <a:gd name="connsiteY1440" fmla="*/ 4099705 h 6197054"/>
              <a:gd name="connsiteX1441" fmla="*/ 2866747 w 10949234"/>
              <a:gd name="connsiteY1441" fmla="*/ 3251566 h 6197054"/>
              <a:gd name="connsiteX1442" fmla="*/ 2946260 w 10949234"/>
              <a:gd name="connsiteY1442" fmla="*/ 2628714 h 6197054"/>
              <a:gd name="connsiteX1443" fmla="*/ 2469181 w 10949234"/>
              <a:gd name="connsiteY1443" fmla="*/ 2363671 h 6197054"/>
              <a:gd name="connsiteX1444" fmla="*/ 1594538 w 10949234"/>
              <a:gd name="connsiteY1444" fmla="*/ 3900923 h 6197054"/>
              <a:gd name="connsiteX1445" fmla="*/ 1713808 w 10949234"/>
              <a:gd name="connsiteY1445" fmla="*/ 4894836 h 6197054"/>
              <a:gd name="connsiteX1446" fmla="*/ 3436590 w 10949234"/>
              <a:gd name="connsiteY1446" fmla="*/ 4987601 h 6197054"/>
              <a:gd name="connsiteX1447" fmla="*/ 4271477 w 10949234"/>
              <a:gd name="connsiteY1447" fmla="*/ 3715392 h 6197054"/>
              <a:gd name="connsiteX1448" fmla="*/ 4218468 w 10949234"/>
              <a:gd name="connsiteY1448" fmla="*/ 3582871 h 6197054"/>
              <a:gd name="connsiteX1449" fmla="*/ 3966677 w 10949234"/>
              <a:gd name="connsiteY1449" fmla="*/ 5040610 h 6197054"/>
              <a:gd name="connsiteX1450" fmla="*/ 4443755 w 10949234"/>
              <a:gd name="connsiteY1450" fmla="*/ 5093618 h 6197054"/>
              <a:gd name="connsiteX1451" fmla="*/ 5265390 w 10949234"/>
              <a:gd name="connsiteY1451" fmla="*/ 4669549 h 6197054"/>
              <a:gd name="connsiteX1452" fmla="*/ 5238886 w 10949234"/>
              <a:gd name="connsiteY1452" fmla="*/ 4139462 h 6197054"/>
              <a:gd name="connsiteX1453" fmla="*/ 4960590 w 10949234"/>
              <a:gd name="connsiteY1453" fmla="*/ 5067114 h 6197054"/>
              <a:gd name="connsiteX1454" fmla="*/ 5053355 w 10949234"/>
              <a:gd name="connsiteY1454" fmla="*/ 5477932 h 6197054"/>
              <a:gd name="connsiteX1455" fmla="*/ 5517181 w 10949234"/>
              <a:gd name="connsiteY1455" fmla="*/ 5279149 h 6197054"/>
              <a:gd name="connsiteX1456" fmla="*/ 6299060 w 10949234"/>
              <a:gd name="connsiteY1456" fmla="*/ 4417758 h 6197054"/>
              <a:gd name="connsiteX1457" fmla="*/ 6511094 w 10949234"/>
              <a:gd name="connsiteY1457" fmla="*/ 3821410 h 6197054"/>
              <a:gd name="connsiteX1458" fmla="*/ 6524347 w 10949234"/>
              <a:gd name="connsiteY1458" fmla="*/ 3728645 h 6197054"/>
              <a:gd name="connsiteX1459" fmla="*/ 6299060 w 10949234"/>
              <a:gd name="connsiteY1459" fmla="*/ 4059949 h 6197054"/>
              <a:gd name="connsiteX1460" fmla="*/ 6153286 w 10949234"/>
              <a:gd name="connsiteY1460" fmla="*/ 4722558 h 6197054"/>
              <a:gd name="connsiteX1461" fmla="*/ 6365321 w 10949234"/>
              <a:gd name="connsiteY1461" fmla="*/ 4921340 h 6197054"/>
              <a:gd name="connsiteX1462" fmla="*/ 6776138 w 10949234"/>
              <a:gd name="connsiteY1462" fmla="*/ 4537027 h 6197054"/>
              <a:gd name="connsiteX1463" fmla="*/ 7372486 w 10949234"/>
              <a:gd name="connsiteY1463" fmla="*/ 2840749 h 6197054"/>
              <a:gd name="connsiteX1464" fmla="*/ 7266468 w 10949234"/>
              <a:gd name="connsiteY1464" fmla="*/ 2602210 h 6197054"/>
              <a:gd name="connsiteX1465" fmla="*/ 6802642 w 10949234"/>
              <a:gd name="connsiteY1465" fmla="*/ 3635879 h 6197054"/>
              <a:gd name="connsiteX1466" fmla="*/ 6948416 w 10949234"/>
              <a:gd name="connsiteY1466" fmla="*/ 3874418 h 6197054"/>
              <a:gd name="connsiteX1467" fmla="*/ 7465251 w 10949234"/>
              <a:gd name="connsiteY1467" fmla="*/ 2482940 h 6197054"/>
              <a:gd name="connsiteX1468" fmla="*/ 7160451 w 10949234"/>
              <a:gd name="connsiteY1468" fmla="*/ 1939601 h 6197054"/>
              <a:gd name="connsiteX1469" fmla="*/ 6060521 w 10949234"/>
              <a:gd name="connsiteY1469" fmla="*/ 1992610 h 6197054"/>
              <a:gd name="connsiteX1470" fmla="*/ 4881077 w 10949234"/>
              <a:gd name="connsiteY1470" fmla="*/ 3900923 h 6197054"/>
              <a:gd name="connsiteX1471" fmla="*/ 5225634 w 10949234"/>
              <a:gd name="connsiteY1471" fmla="*/ 4974349 h 6197054"/>
              <a:gd name="connsiteX1472" fmla="*/ 6988173 w 10949234"/>
              <a:gd name="connsiteY1472" fmla="*/ 4537027 h 6197054"/>
              <a:gd name="connsiteX1473" fmla="*/ 7292973 w 10949234"/>
              <a:gd name="connsiteY1473" fmla="*/ 2443184 h 6197054"/>
              <a:gd name="connsiteX1474" fmla="*/ 5994260 w 10949234"/>
              <a:gd name="connsiteY1474" fmla="*/ 1873340 h 6197054"/>
              <a:gd name="connsiteX1475" fmla="*/ 5318399 w 10949234"/>
              <a:gd name="connsiteY1475" fmla="*/ 2284158 h 6197054"/>
              <a:gd name="connsiteX1476" fmla="*/ 5795477 w 10949234"/>
              <a:gd name="connsiteY1476" fmla="*/ 4669549 h 6197054"/>
              <a:gd name="connsiteX1477" fmla="*/ 6789390 w 10949234"/>
              <a:gd name="connsiteY1477" fmla="*/ 4947845 h 6197054"/>
              <a:gd name="connsiteX1478" fmla="*/ 7889321 w 10949234"/>
              <a:gd name="connsiteY1478" fmla="*/ 4603288 h 6197054"/>
              <a:gd name="connsiteX1479" fmla="*/ 8472416 w 10949234"/>
              <a:gd name="connsiteY1479" fmla="*/ 3317827 h 6197054"/>
              <a:gd name="connsiteX1480" fmla="*/ 8485668 w 10949234"/>
              <a:gd name="connsiteY1480" fmla="*/ 3105792 h 6197054"/>
              <a:gd name="connsiteX1481" fmla="*/ 8313390 w 10949234"/>
              <a:gd name="connsiteY1481" fmla="*/ 3145549 h 6197054"/>
              <a:gd name="connsiteX1482" fmla="*/ 8021842 w 10949234"/>
              <a:gd name="connsiteY1482" fmla="*/ 3914175 h 6197054"/>
              <a:gd name="connsiteX1483" fmla="*/ 8088103 w 10949234"/>
              <a:gd name="connsiteY1483" fmla="*/ 4470766 h 6197054"/>
              <a:gd name="connsiteX1484" fmla="*/ 8366399 w 10949234"/>
              <a:gd name="connsiteY1484" fmla="*/ 4510523 h 6197054"/>
              <a:gd name="connsiteX1485" fmla="*/ 8684451 w 10949234"/>
              <a:gd name="connsiteY1485" fmla="*/ 3794905 h 6197054"/>
              <a:gd name="connsiteX1486" fmla="*/ 8830225 w 10949234"/>
              <a:gd name="connsiteY1486" fmla="*/ 2761236 h 6197054"/>
              <a:gd name="connsiteX1487" fmla="*/ 7041181 w 10949234"/>
              <a:gd name="connsiteY1487" fmla="*/ 2350418 h 6197054"/>
              <a:gd name="connsiteX1488" fmla="*/ 6338816 w 10949234"/>
              <a:gd name="connsiteY1488" fmla="*/ 4470766 h 6197054"/>
              <a:gd name="connsiteX1489" fmla="*/ 7107442 w 10949234"/>
              <a:gd name="connsiteY1489" fmla="*/ 4629792 h 6197054"/>
              <a:gd name="connsiteX1490" fmla="*/ 8048347 w 10949234"/>
              <a:gd name="connsiteY1490" fmla="*/ 3278071 h 6197054"/>
              <a:gd name="connsiteX1491" fmla="*/ 7518260 w 10949234"/>
              <a:gd name="connsiteY1491" fmla="*/ 3145549 h 6197054"/>
              <a:gd name="connsiteX1492" fmla="*/ 7279721 w 10949234"/>
              <a:gd name="connsiteY1492" fmla="*/ 3450349 h 6197054"/>
              <a:gd name="connsiteX1493" fmla="*/ 7266468 w 10949234"/>
              <a:gd name="connsiteY1493" fmla="*/ 3516610 h 619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Lst>
            <a:rect l="l" t="t" r="r" b="b"/>
            <a:pathLst>
              <a:path w="10949234" h="6197054">
                <a:moveTo>
                  <a:pt x="4099199" y="230071"/>
                </a:moveTo>
                <a:cubicBezTo>
                  <a:pt x="4231721" y="225653"/>
                  <a:pt x="4364412" y="224840"/>
                  <a:pt x="4496764" y="216818"/>
                </a:cubicBezTo>
                <a:cubicBezTo>
                  <a:pt x="4510708" y="215973"/>
                  <a:pt x="4522692" y="205542"/>
                  <a:pt x="4536521" y="203566"/>
                </a:cubicBezTo>
                <a:cubicBezTo>
                  <a:pt x="4584822" y="196666"/>
                  <a:pt x="4633703" y="194731"/>
                  <a:pt x="4682294" y="190314"/>
                </a:cubicBezTo>
                <a:cubicBezTo>
                  <a:pt x="4699964" y="185897"/>
                  <a:pt x="4717443" y="180634"/>
                  <a:pt x="4735303" y="177062"/>
                </a:cubicBezTo>
                <a:cubicBezTo>
                  <a:pt x="4761651" y="171792"/>
                  <a:pt x="4788586" y="169639"/>
                  <a:pt x="4814816" y="163810"/>
                </a:cubicBezTo>
                <a:cubicBezTo>
                  <a:pt x="4828453" y="160780"/>
                  <a:pt x="4840875" y="153298"/>
                  <a:pt x="4854573" y="150558"/>
                </a:cubicBezTo>
                <a:cubicBezTo>
                  <a:pt x="4885202" y="144432"/>
                  <a:pt x="4916578" y="142733"/>
                  <a:pt x="4947338" y="137305"/>
                </a:cubicBezTo>
                <a:cubicBezTo>
                  <a:pt x="4991701" y="129476"/>
                  <a:pt x="5079860" y="110801"/>
                  <a:pt x="5079860" y="110801"/>
                </a:cubicBezTo>
                <a:lnTo>
                  <a:pt x="6179790" y="124053"/>
                </a:lnTo>
                <a:cubicBezTo>
                  <a:pt x="6202309" y="124565"/>
                  <a:pt x="6223753" y="134120"/>
                  <a:pt x="6246051" y="137305"/>
                </a:cubicBezTo>
                <a:cubicBezTo>
                  <a:pt x="6285650" y="142962"/>
                  <a:pt x="6325564" y="146140"/>
                  <a:pt x="6365321" y="150558"/>
                </a:cubicBezTo>
                <a:cubicBezTo>
                  <a:pt x="6382990" y="159393"/>
                  <a:pt x="6399588" y="170815"/>
                  <a:pt x="6418329" y="177062"/>
                </a:cubicBezTo>
                <a:cubicBezTo>
                  <a:pt x="6439698" y="184185"/>
                  <a:pt x="6462602" y="185428"/>
                  <a:pt x="6484590" y="190314"/>
                </a:cubicBezTo>
                <a:cubicBezTo>
                  <a:pt x="6502370" y="194265"/>
                  <a:pt x="6519929" y="199149"/>
                  <a:pt x="6537599" y="203566"/>
                </a:cubicBezTo>
                <a:cubicBezTo>
                  <a:pt x="6550851" y="212401"/>
                  <a:pt x="6562442" y="224479"/>
                  <a:pt x="6577355" y="230071"/>
                </a:cubicBezTo>
                <a:cubicBezTo>
                  <a:pt x="6598445" y="237980"/>
                  <a:pt x="6624059" y="232148"/>
                  <a:pt x="6643616" y="243323"/>
                </a:cubicBezTo>
                <a:cubicBezTo>
                  <a:pt x="6657445" y="251225"/>
                  <a:pt x="6657885" y="272883"/>
                  <a:pt x="6670121" y="283079"/>
                </a:cubicBezTo>
                <a:cubicBezTo>
                  <a:pt x="6685297" y="295726"/>
                  <a:pt x="6706692" y="298626"/>
                  <a:pt x="6723129" y="309584"/>
                </a:cubicBezTo>
                <a:cubicBezTo>
                  <a:pt x="6733525" y="316515"/>
                  <a:pt x="6739878" y="328283"/>
                  <a:pt x="6749634" y="336088"/>
                </a:cubicBezTo>
                <a:cubicBezTo>
                  <a:pt x="6762071" y="346037"/>
                  <a:pt x="6776138" y="353757"/>
                  <a:pt x="6789390" y="362592"/>
                </a:cubicBezTo>
                <a:cubicBezTo>
                  <a:pt x="6784973" y="393514"/>
                  <a:pt x="6791307" y="428053"/>
                  <a:pt x="6776138" y="455358"/>
                </a:cubicBezTo>
                <a:cubicBezTo>
                  <a:pt x="6771005" y="464598"/>
                  <a:pt x="6699183" y="492239"/>
                  <a:pt x="6683373" y="495114"/>
                </a:cubicBezTo>
                <a:cubicBezTo>
                  <a:pt x="6599773" y="510314"/>
                  <a:pt x="6431581" y="534871"/>
                  <a:pt x="6431581" y="534871"/>
                </a:cubicBezTo>
                <a:lnTo>
                  <a:pt x="5212381" y="521618"/>
                </a:lnTo>
                <a:cubicBezTo>
                  <a:pt x="5189863" y="521100"/>
                  <a:pt x="5257068" y="514838"/>
                  <a:pt x="5278642" y="508366"/>
                </a:cubicBezTo>
                <a:cubicBezTo>
                  <a:pt x="5301427" y="501531"/>
                  <a:pt x="5322335" y="489384"/>
                  <a:pt x="5344903" y="481862"/>
                </a:cubicBezTo>
                <a:cubicBezTo>
                  <a:pt x="5437001" y="451163"/>
                  <a:pt x="5435652" y="455646"/>
                  <a:pt x="5530434" y="442105"/>
                </a:cubicBezTo>
                <a:cubicBezTo>
                  <a:pt x="5556362" y="433462"/>
                  <a:pt x="5704450" y="382181"/>
                  <a:pt x="5742468" y="375845"/>
                </a:cubicBezTo>
                <a:cubicBezTo>
                  <a:pt x="5790596" y="367824"/>
                  <a:pt x="5839749" y="367980"/>
                  <a:pt x="5888242" y="362592"/>
                </a:cubicBezTo>
                <a:cubicBezTo>
                  <a:pt x="5919287" y="359142"/>
                  <a:pt x="5949986" y="352990"/>
                  <a:pt x="5981008" y="349340"/>
                </a:cubicBezTo>
                <a:cubicBezTo>
                  <a:pt x="6025098" y="344153"/>
                  <a:pt x="6069407" y="340990"/>
                  <a:pt x="6113529" y="336088"/>
                </a:cubicBezTo>
                <a:cubicBezTo>
                  <a:pt x="6435703" y="300291"/>
                  <a:pt x="6041450" y="343186"/>
                  <a:pt x="6299060" y="309584"/>
                </a:cubicBezTo>
                <a:cubicBezTo>
                  <a:pt x="6374038" y="299804"/>
                  <a:pt x="6449251" y="291914"/>
                  <a:pt x="6524347" y="283079"/>
                </a:cubicBezTo>
                <a:lnTo>
                  <a:pt x="8286886" y="309584"/>
                </a:lnTo>
                <a:cubicBezTo>
                  <a:pt x="8310663" y="310327"/>
                  <a:pt x="8243575" y="329829"/>
                  <a:pt x="8220625" y="336088"/>
                </a:cubicBezTo>
                <a:cubicBezTo>
                  <a:pt x="8194702" y="343158"/>
                  <a:pt x="8167294" y="343298"/>
                  <a:pt x="8141112" y="349340"/>
                </a:cubicBezTo>
                <a:cubicBezTo>
                  <a:pt x="7932052" y="397585"/>
                  <a:pt x="8188727" y="366486"/>
                  <a:pt x="7849564" y="389097"/>
                </a:cubicBezTo>
                <a:lnTo>
                  <a:pt x="6193042" y="362592"/>
                </a:lnTo>
                <a:cubicBezTo>
                  <a:pt x="6182311" y="362234"/>
                  <a:pt x="6289563" y="325210"/>
                  <a:pt x="6299060" y="322836"/>
                </a:cubicBezTo>
                <a:cubicBezTo>
                  <a:pt x="6320912" y="317373"/>
                  <a:pt x="6343590" y="315511"/>
                  <a:pt x="6365321" y="309584"/>
                </a:cubicBezTo>
                <a:cubicBezTo>
                  <a:pt x="6498180" y="273349"/>
                  <a:pt x="6391683" y="290247"/>
                  <a:pt x="6537599" y="256575"/>
                </a:cubicBezTo>
                <a:cubicBezTo>
                  <a:pt x="6586448" y="245302"/>
                  <a:pt x="6677654" y="236272"/>
                  <a:pt x="6723129" y="230071"/>
                </a:cubicBezTo>
                <a:lnTo>
                  <a:pt x="6908660" y="203566"/>
                </a:lnTo>
                <a:cubicBezTo>
                  <a:pt x="6939582" y="199149"/>
                  <a:pt x="6970281" y="192710"/>
                  <a:pt x="7001425" y="190314"/>
                </a:cubicBezTo>
                <a:lnTo>
                  <a:pt x="7173703" y="177062"/>
                </a:lnTo>
                <a:cubicBezTo>
                  <a:pt x="7335610" y="123094"/>
                  <a:pt x="7186775" y="165153"/>
                  <a:pt x="7465251" y="137305"/>
                </a:cubicBezTo>
                <a:cubicBezTo>
                  <a:pt x="7483374" y="135493"/>
                  <a:pt x="7500171" y="126181"/>
                  <a:pt x="7518260" y="124053"/>
                </a:cubicBezTo>
                <a:cubicBezTo>
                  <a:pt x="7575461" y="117324"/>
                  <a:pt x="7633112" y="115218"/>
                  <a:pt x="7690538" y="110801"/>
                </a:cubicBezTo>
                <a:lnTo>
                  <a:pt x="8975999" y="137305"/>
                </a:lnTo>
                <a:cubicBezTo>
                  <a:pt x="8998514" y="137967"/>
                  <a:pt x="9019997" y="147133"/>
                  <a:pt x="9042260" y="150558"/>
                </a:cubicBezTo>
                <a:cubicBezTo>
                  <a:pt x="9194627" y="174000"/>
                  <a:pt x="9098293" y="152782"/>
                  <a:pt x="9227790" y="177062"/>
                </a:cubicBezTo>
                <a:cubicBezTo>
                  <a:pt x="9272067" y="185364"/>
                  <a:pt x="9360312" y="203566"/>
                  <a:pt x="9360312" y="203566"/>
                </a:cubicBezTo>
                <a:cubicBezTo>
                  <a:pt x="9373564" y="212401"/>
                  <a:pt x="9385514" y="223602"/>
                  <a:pt x="9400068" y="230071"/>
                </a:cubicBezTo>
                <a:cubicBezTo>
                  <a:pt x="9425598" y="241418"/>
                  <a:pt x="9453077" y="247740"/>
                  <a:pt x="9479581" y="256575"/>
                </a:cubicBezTo>
                <a:cubicBezTo>
                  <a:pt x="9569822" y="286655"/>
                  <a:pt x="9458829" y="248793"/>
                  <a:pt x="9585599" y="296332"/>
                </a:cubicBezTo>
                <a:cubicBezTo>
                  <a:pt x="9598678" y="301237"/>
                  <a:pt x="9612516" y="304081"/>
                  <a:pt x="9625355" y="309584"/>
                </a:cubicBezTo>
                <a:cubicBezTo>
                  <a:pt x="9643513" y="317366"/>
                  <a:pt x="9660206" y="328306"/>
                  <a:pt x="9678364" y="336088"/>
                </a:cubicBezTo>
                <a:cubicBezTo>
                  <a:pt x="9691204" y="341591"/>
                  <a:pt x="9705041" y="344435"/>
                  <a:pt x="9718121" y="349340"/>
                </a:cubicBezTo>
                <a:cubicBezTo>
                  <a:pt x="9740395" y="357693"/>
                  <a:pt x="9761645" y="368849"/>
                  <a:pt x="9784381" y="375845"/>
                </a:cubicBezTo>
                <a:cubicBezTo>
                  <a:pt x="9819197" y="386558"/>
                  <a:pt x="9855841" y="390830"/>
                  <a:pt x="9890399" y="402349"/>
                </a:cubicBezTo>
                <a:lnTo>
                  <a:pt x="9969912" y="428853"/>
                </a:lnTo>
                <a:cubicBezTo>
                  <a:pt x="9996416" y="420018"/>
                  <a:pt x="10028213" y="420531"/>
                  <a:pt x="10049425" y="402349"/>
                </a:cubicBezTo>
                <a:cubicBezTo>
                  <a:pt x="10063254" y="390496"/>
                  <a:pt x="10052574" y="364495"/>
                  <a:pt x="10062677" y="349340"/>
                </a:cubicBezTo>
                <a:cubicBezTo>
                  <a:pt x="10109384" y="279279"/>
                  <a:pt x="10118661" y="296601"/>
                  <a:pt x="10168694" y="256575"/>
                </a:cubicBezTo>
                <a:cubicBezTo>
                  <a:pt x="10178450" y="248770"/>
                  <a:pt x="10183346" y="234022"/>
                  <a:pt x="10195199" y="230071"/>
                </a:cubicBezTo>
                <a:cubicBezTo>
                  <a:pt x="10237936" y="215825"/>
                  <a:pt x="10327721" y="203566"/>
                  <a:pt x="10327721" y="203566"/>
                </a:cubicBezTo>
                <a:cubicBezTo>
                  <a:pt x="10082949" y="-41197"/>
                  <a:pt x="10303594" y="166769"/>
                  <a:pt x="9373564" y="190314"/>
                </a:cubicBezTo>
                <a:cubicBezTo>
                  <a:pt x="9333575" y="191326"/>
                  <a:pt x="9294051" y="199149"/>
                  <a:pt x="9254294" y="203566"/>
                </a:cubicBezTo>
                <a:cubicBezTo>
                  <a:pt x="9140369" y="279519"/>
                  <a:pt x="9284505" y="188462"/>
                  <a:pt x="9174781" y="243323"/>
                </a:cubicBezTo>
                <a:cubicBezTo>
                  <a:pt x="9120393" y="270517"/>
                  <a:pt x="9149610" y="263461"/>
                  <a:pt x="9108521" y="296332"/>
                </a:cubicBezTo>
                <a:cubicBezTo>
                  <a:pt x="9096084" y="306282"/>
                  <a:pt x="9082016" y="314001"/>
                  <a:pt x="9068764" y="322836"/>
                </a:cubicBezTo>
                <a:cubicBezTo>
                  <a:pt x="9059929" y="340506"/>
                  <a:pt x="9052061" y="358693"/>
                  <a:pt x="9042260" y="375845"/>
                </a:cubicBezTo>
                <a:cubicBezTo>
                  <a:pt x="9034358" y="389674"/>
                  <a:pt x="9022029" y="400962"/>
                  <a:pt x="9015755" y="415601"/>
                </a:cubicBezTo>
                <a:cubicBezTo>
                  <a:pt x="9008580" y="432342"/>
                  <a:pt x="9006920" y="450940"/>
                  <a:pt x="9002503" y="468610"/>
                </a:cubicBezTo>
                <a:cubicBezTo>
                  <a:pt x="9006920" y="499532"/>
                  <a:pt x="9000586" y="534070"/>
                  <a:pt x="9015755" y="561375"/>
                </a:cubicBezTo>
                <a:cubicBezTo>
                  <a:pt x="9029471" y="586063"/>
                  <a:pt x="9117164" y="597560"/>
                  <a:pt x="9135025" y="601132"/>
                </a:cubicBezTo>
                <a:lnTo>
                  <a:pt x="10168694" y="587879"/>
                </a:lnTo>
                <a:cubicBezTo>
                  <a:pt x="10182659" y="587534"/>
                  <a:pt x="10195019" y="578465"/>
                  <a:pt x="10208451" y="574627"/>
                </a:cubicBezTo>
                <a:cubicBezTo>
                  <a:pt x="10225964" y="569623"/>
                  <a:pt x="10243790" y="565792"/>
                  <a:pt x="10261460" y="561375"/>
                </a:cubicBezTo>
                <a:cubicBezTo>
                  <a:pt x="10274712" y="552540"/>
                  <a:pt x="10288779" y="544820"/>
                  <a:pt x="10301216" y="534871"/>
                </a:cubicBezTo>
                <a:cubicBezTo>
                  <a:pt x="10310973" y="527066"/>
                  <a:pt x="10317007" y="514794"/>
                  <a:pt x="10327721" y="508366"/>
                </a:cubicBezTo>
                <a:cubicBezTo>
                  <a:pt x="10339699" y="501179"/>
                  <a:pt x="10354983" y="501361"/>
                  <a:pt x="10367477" y="495114"/>
                </a:cubicBezTo>
                <a:cubicBezTo>
                  <a:pt x="10470235" y="443735"/>
                  <a:pt x="10347063" y="488667"/>
                  <a:pt x="10446990" y="455358"/>
                </a:cubicBezTo>
                <a:cubicBezTo>
                  <a:pt x="10464660" y="437688"/>
                  <a:pt x="10486138" y="423141"/>
                  <a:pt x="10499999" y="402349"/>
                </a:cubicBezTo>
                <a:cubicBezTo>
                  <a:pt x="10508834" y="389097"/>
                  <a:pt x="10516553" y="375029"/>
                  <a:pt x="10526503" y="362592"/>
                </a:cubicBezTo>
                <a:cubicBezTo>
                  <a:pt x="10541370" y="344008"/>
                  <a:pt x="10571803" y="318567"/>
                  <a:pt x="10592764" y="309584"/>
                </a:cubicBezTo>
                <a:cubicBezTo>
                  <a:pt x="10609505" y="302409"/>
                  <a:pt x="10628103" y="300749"/>
                  <a:pt x="10645773" y="296332"/>
                </a:cubicBezTo>
                <a:cubicBezTo>
                  <a:pt x="10698782" y="300749"/>
                  <a:pt x="10753959" y="293941"/>
                  <a:pt x="10804799" y="309584"/>
                </a:cubicBezTo>
                <a:cubicBezTo>
                  <a:pt x="10818150" y="313692"/>
                  <a:pt x="10815021" y="335704"/>
                  <a:pt x="10818051" y="349340"/>
                </a:cubicBezTo>
                <a:cubicBezTo>
                  <a:pt x="10823880" y="375570"/>
                  <a:pt x="10826886" y="402349"/>
                  <a:pt x="10831303" y="428853"/>
                </a:cubicBezTo>
                <a:cubicBezTo>
                  <a:pt x="10835720" y="521618"/>
                  <a:pt x="10837432" y="614552"/>
                  <a:pt x="10844555" y="707149"/>
                </a:cubicBezTo>
                <a:cubicBezTo>
                  <a:pt x="10846283" y="729607"/>
                  <a:pt x="10857808" y="750886"/>
                  <a:pt x="10857808" y="773410"/>
                </a:cubicBezTo>
                <a:cubicBezTo>
                  <a:pt x="10857808" y="897176"/>
                  <a:pt x="10852524" y="1020962"/>
                  <a:pt x="10844555" y="1144471"/>
                </a:cubicBezTo>
                <a:cubicBezTo>
                  <a:pt x="10842088" y="1182714"/>
                  <a:pt x="10821012" y="1191558"/>
                  <a:pt x="10804799" y="1223984"/>
                </a:cubicBezTo>
                <a:cubicBezTo>
                  <a:pt x="10798552" y="1236478"/>
                  <a:pt x="10797794" y="1251246"/>
                  <a:pt x="10791547" y="1263740"/>
                </a:cubicBezTo>
                <a:cubicBezTo>
                  <a:pt x="10759518" y="1327797"/>
                  <a:pt x="10750873" y="1327525"/>
                  <a:pt x="10712034" y="1383010"/>
                </a:cubicBezTo>
                <a:cubicBezTo>
                  <a:pt x="10693767" y="1409106"/>
                  <a:pt x="10678924" y="1437649"/>
                  <a:pt x="10659025" y="1462523"/>
                </a:cubicBezTo>
                <a:cubicBezTo>
                  <a:pt x="10633377" y="1494583"/>
                  <a:pt x="10533462" y="1580346"/>
                  <a:pt x="10513251" y="1595045"/>
                </a:cubicBezTo>
                <a:cubicBezTo>
                  <a:pt x="10497274" y="1606664"/>
                  <a:pt x="10477067" y="1611195"/>
                  <a:pt x="10460242" y="1621549"/>
                </a:cubicBezTo>
                <a:cubicBezTo>
                  <a:pt x="10419549" y="1646591"/>
                  <a:pt x="10384891" y="1682240"/>
                  <a:pt x="10340973" y="1701062"/>
                </a:cubicBezTo>
                <a:cubicBezTo>
                  <a:pt x="10292105" y="1722005"/>
                  <a:pt x="10222342" y="1754943"/>
                  <a:pt x="10168694" y="1767323"/>
                </a:cubicBezTo>
                <a:cubicBezTo>
                  <a:pt x="10138258" y="1774347"/>
                  <a:pt x="10106851" y="1776158"/>
                  <a:pt x="10075929" y="1780575"/>
                </a:cubicBezTo>
                <a:cubicBezTo>
                  <a:pt x="10053842" y="1793827"/>
                  <a:pt x="10035117" y="1816356"/>
                  <a:pt x="10009668" y="1820332"/>
                </a:cubicBezTo>
                <a:cubicBezTo>
                  <a:pt x="9891506" y="1838795"/>
                  <a:pt x="9651860" y="1846836"/>
                  <a:pt x="9651860" y="1846836"/>
                </a:cubicBezTo>
                <a:cubicBezTo>
                  <a:pt x="9335286" y="1952359"/>
                  <a:pt x="9543888" y="1893096"/>
                  <a:pt x="8803721" y="1846836"/>
                </a:cubicBezTo>
                <a:cubicBezTo>
                  <a:pt x="8775837" y="1845093"/>
                  <a:pt x="8751162" y="1827683"/>
                  <a:pt x="8724208" y="1820332"/>
                </a:cubicBezTo>
                <a:cubicBezTo>
                  <a:pt x="8702477" y="1814405"/>
                  <a:pt x="8680034" y="1811497"/>
                  <a:pt x="8657947" y="1807079"/>
                </a:cubicBezTo>
                <a:cubicBezTo>
                  <a:pt x="8631443" y="1789410"/>
                  <a:pt x="8583506" y="1785519"/>
                  <a:pt x="8578434" y="1754071"/>
                </a:cubicBezTo>
                <a:cubicBezTo>
                  <a:pt x="8562742" y="1656783"/>
                  <a:pt x="8545769" y="1430979"/>
                  <a:pt x="8631442" y="1316749"/>
                </a:cubicBezTo>
                <a:cubicBezTo>
                  <a:pt x="8640998" y="1304007"/>
                  <a:pt x="8657947" y="1299080"/>
                  <a:pt x="8671199" y="1290245"/>
                </a:cubicBezTo>
                <a:cubicBezTo>
                  <a:pt x="8736119" y="1182044"/>
                  <a:pt x="8681238" y="1257023"/>
                  <a:pt x="8790468" y="1157723"/>
                </a:cubicBezTo>
                <a:cubicBezTo>
                  <a:pt x="8813581" y="1136712"/>
                  <a:pt x="8833222" y="1112031"/>
                  <a:pt x="8856729" y="1091462"/>
                </a:cubicBezTo>
                <a:cubicBezTo>
                  <a:pt x="8868715" y="1080974"/>
                  <a:pt x="8883914" y="1074736"/>
                  <a:pt x="8896486" y="1064958"/>
                </a:cubicBezTo>
                <a:cubicBezTo>
                  <a:pt x="8923719" y="1043777"/>
                  <a:pt x="8947293" y="1017835"/>
                  <a:pt x="8975999" y="998697"/>
                </a:cubicBezTo>
                <a:cubicBezTo>
                  <a:pt x="9028325" y="963813"/>
                  <a:pt x="9105388" y="941640"/>
                  <a:pt x="9161529" y="919184"/>
                </a:cubicBezTo>
                <a:cubicBezTo>
                  <a:pt x="9433514" y="810390"/>
                  <a:pt x="9094869" y="938258"/>
                  <a:pt x="9333808" y="852923"/>
                </a:cubicBezTo>
                <a:cubicBezTo>
                  <a:pt x="9369351" y="840229"/>
                  <a:pt x="9403752" y="824266"/>
                  <a:pt x="9439825" y="813166"/>
                </a:cubicBezTo>
                <a:cubicBezTo>
                  <a:pt x="9461353" y="806542"/>
                  <a:pt x="9483999" y="804331"/>
                  <a:pt x="9506086" y="799914"/>
                </a:cubicBezTo>
                <a:cubicBezTo>
                  <a:pt x="9656277" y="804331"/>
                  <a:pt x="9806623" y="805056"/>
                  <a:pt x="9956660" y="813166"/>
                </a:cubicBezTo>
                <a:cubicBezTo>
                  <a:pt x="10002022" y="815618"/>
                  <a:pt x="10028491" y="857672"/>
                  <a:pt x="10062677" y="879427"/>
                </a:cubicBezTo>
                <a:cubicBezTo>
                  <a:pt x="10087677" y="895336"/>
                  <a:pt x="10117534" y="902747"/>
                  <a:pt x="10142190" y="919184"/>
                </a:cubicBezTo>
                <a:cubicBezTo>
                  <a:pt x="10241456" y="985361"/>
                  <a:pt x="10127175" y="940683"/>
                  <a:pt x="10221703" y="972192"/>
                </a:cubicBezTo>
                <a:cubicBezTo>
                  <a:pt x="10252557" y="1095609"/>
                  <a:pt x="10260921" y="1107408"/>
                  <a:pt x="10221703" y="1303497"/>
                </a:cubicBezTo>
                <a:cubicBezTo>
                  <a:pt x="10212784" y="1348093"/>
                  <a:pt x="10175781" y="1382088"/>
                  <a:pt x="10155442" y="1422766"/>
                </a:cubicBezTo>
                <a:cubicBezTo>
                  <a:pt x="10100523" y="1532603"/>
                  <a:pt x="10150100" y="1448487"/>
                  <a:pt x="10115686" y="1528784"/>
                </a:cubicBezTo>
                <a:cubicBezTo>
                  <a:pt x="10107904" y="1546942"/>
                  <a:pt x="10102037" y="1566793"/>
                  <a:pt x="10089181" y="1581792"/>
                </a:cubicBezTo>
                <a:cubicBezTo>
                  <a:pt x="10074807" y="1598562"/>
                  <a:pt x="10051791" y="1605931"/>
                  <a:pt x="10036173" y="1621549"/>
                </a:cubicBezTo>
                <a:cubicBezTo>
                  <a:pt x="9994634" y="1663088"/>
                  <a:pt x="9997088" y="1694533"/>
                  <a:pt x="9943408" y="1727566"/>
                </a:cubicBezTo>
                <a:cubicBezTo>
                  <a:pt x="9842783" y="1789489"/>
                  <a:pt x="9830466" y="1771688"/>
                  <a:pt x="9731373" y="1807079"/>
                </a:cubicBezTo>
                <a:cubicBezTo>
                  <a:pt x="9699691" y="1818394"/>
                  <a:pt x="9670883" y="1837343"/>
                  <a:pt x="9638608" y="1846836"/>
                </a:cubicBezTo>
                <a:cubicBezTo>
                  <a:pt x="9595390" y="1859547"/>
                  <a:pt x="9549790" y="1862414"/>
                  <a:pt x="9506086" y="1873340"/>
                </a:cubicBezTo>
                <a:cubicBezTo>
                  <a:pt x="9461344" y="1884526"/>
                  <a:pt x="9417738" y="1899845"/>
                  <a:pt x="9373564" y="1913097"/>
                </a:cubicBezTo>
                <a:cubicBezTo>
                  <a:pt x="8896486" y="1904262"/>
                  <a:pt x="8418446" y="1918123"/>
                  <a:pt x="7942329" y="1886592"/>
                </a:cubicBezTo>
                <a:cubicBezTo>
                  <a:pt x="7749544" y="1873825"/>
                  <a:pt x="7555778" y="1841673"/>
                  <a:pt x="7372486" y="1780575"/>
                </a:cubicBezTo>
                <a:cubicBezTo>
                  <a:pt x="7166607" y="1711948"/>
                  <a:pt x="7268435" y="1737561"/>
                  <a:pt x="7067686" y="1701062"/>
                </a:cubicBezTo>
                <a:cubicBezTo>
                  <a:pt x="7062625" y="1698250"/>
                  <a:pt x="6886762" y="1604754"/>
                  <a:pt x="6868903" y="1581792"/>
                </a:cubicBezTo>
                <a:cubicBezTo>
                  <a:pt x="6855075" y="1564013"/>
                  <a:pt x="6860068" y="1537619"/>
                  <a:pt x="6855651" y="1515532"/>
                </a:cubicBezTo>
                <a:cubicBezTo>
                  <a:pt x="6860068" y="1466941"/>
                  <a:pt x="6862003" y="1418059"/>
                  <a:pt x="6868903" y="1369758"/>
                </a:cubicBezTo>
                <a:cubicBezTo>
                  <a:pt x="6870879" y="1355929"/>
                  <a:pt x="6878317" y="1343433"/>
                  <a:pt x="6882155" y="1330001"/>
                </a:cubicBezTo>
                <a:cubicBezTo>
                  <a:pt x="6887159" y="1312488"/>
                  <a:pt x="6891836" y="1294852"/>
                  <a:pt x="6895408" y="1276992"/>
                </a:cubicBezTo>
                <a:cubicBezTo>
                  <a:pt x="6900678" y="1250644"/>
                  <a:pt x="6897541" y="1221941"/>
                  <a:pt x="6908660" y="1197479"/>
                </a:cubicBezTo>
                <a:cubicBezTo>
                  <a:pt x="6920364" y="1171729"/>
                  <a:pt x="6945032" y="1154093"/>
                  <a:pt x="6961668" y="1131218"/>
                </a:cubicBezTo>
                <a:cubicBezTo>
                  <a:pt x="7007453" y="1068263"/>
                  <a:pt x="7016226" y="1032508"/>
                  <a:pt x="7080938" y="985445"/>
                </a:cubicBezTo>
                <a:cubicBezTo>
                  <a:pt x="7153276" y="932836"/>
                  <a:pt x="7222475" y="871078"/>
                  <a:pt x="7306225" y="839671"/>
                </a:cubicBezTo>
                <a:cubicBezTo>
                  <a:pt x="7362817" y="818449"/>
                  <a:pt x="7474885" y="774930"/>
                  <a:pt x="7531512" y="760158"/>
                </a:cubicBezTo>
                <a:cubicBezTo>
                  <a:pt x="7765184" y="699200"/>
                  <a:pt x="7658398" y="739245"/>
                  <a:pt x="7876068" y="693897"/>
                </a:cubicBezTo>
                <a:cubicBezTo>
                  <a:pt x="7929560" y="682753"/>
                  <a:pt x="7982085" y="667392"/>
                  <a:pt x="8035094" y="654140"/>
                </a:cubicBezTo>
                <a:cubicBezTo>
                  <a:pt x="8255964" y="662975"/>
                  <a:pt x="8480165" y="641417"/>
                  <a:pt x="8697703" y="680645"/>
                </a:cubicBezTo>
                <a:cubicBezTo>
                  <a:pt x="8759489" y="691787"/>
                  <a:pt x="8794452" y="760694"/>
                  <a:pt x="8843477" y="799914"/>
                </a:cubicBezTo>
                <a:cubicBezTo>
                  <a:pt x="8860724" y="813712"/>
                  <a:pt x="8896486" y="839671"/>
                  <a:pt x="8896486" y="839671"/>
                </a:cubicBezTo>
                <a:cubicBezTo>
                  <a:pt x="8914155" y="870593"/>
                  <a:pt x="8932831" y="900961"/>
                  <a:pt x="8949494" y="932436"/>
                </a:cubicBezTo>
                <a:cubicBezTo>
                  <a:pt x="8972602" y="976085"/>
                  <a:pt x="9015755" y="1064958"/>
                  <a:pt x="9015755" y="1064958"/>
                </a:cubicBezTo>
                <a:cubicBezTo>
                  <a:pt x="9024590" y="1135636"/>
                  <a:pt x="9030550" y="1206733"/>
                  <a:pt x="9042260" y="1276992"/>
                </a:cubicBezTo>
                <a:cubicBezTo>
                  <a:pt x="9048249" y="1312923"/>
                  <a:pt x="9068764" y="1346583"/>
                  <a:pt x="9068764" y="1383010"/>
                </a:cubicBezTo>
                <a:cubicBezTo>
                  <a:pt x="9068764" y="1441112"/>
                  <a:pt x="9058222" y="1499422"/>
                  <a:pt x="9042260" y="1555288"/>
                </a:cubicBezTo>
                <a:cubicBezTo>
                  <a:pt x="9023807" y="1619875"/>
                  <a:pt x="8952734" y="1784845"/>
                  <a:pt x="8909738" y="1860088"/>
                </a:cubicBezTo>
                <a:cubicBezTo>
                  <a:pt x="8893934" y="1887745"/>
                  <a:pt x="8876628" y="1914727"/>
                  <a:pt x="8856729" y="1939601"/>
                </a:cubicBezTo>
                <a:cubicBezTo>
                  <a:pt x="8808890" y="1999399"/>
                  <a:pt x="8734400" y="2090729"/>
                  <a:pt x="8657947" y="2125132"/>
                </a:cubicBezTo>
                <a:cubicBezTo>
                  <a:pt x="8603156" y="2149788"/>
                  <a:pt x="8541620" y="2156246"/>
                  <a:pt x="8485668" y="2178140"/>
                </a:cubicBezTo>
                <a:cubicBezTo>
                  <a:pt x="8156706" y="2306864"/>
                  <a:pt x="8604092" y="2228564"/>
                  <a:pt x="7955581" y="2363671"/>
                </a:cubicBezTo>
                <a:cubicBezTo>
                  <a:pt x="7877619" y="2379913"/>
                  <a:pt x="7796555" y="2372506"/>
                  <a:pt x="7717042" y="2376923"/>
                </a:cubicBezTo>
                <a:cubicBezTo>
                  <a:pt x="6966086" y="2368088"/>
                  <a:pt x="6214750" y="2375861"/>
                  <a:pt x="5464173" y="2350418"/>
                </a:cubicBezTo>
                <a:cubicBezTo>
                  <a:pt x="5428579" y="2349211"/>
                  <a:pt x="5402673" y="2314464"/>
                  <a:pt x="5371408" y="2297410"/>
                </a:cubicBezTo>
                <a:cubicBezTo>
                  <a:pt x="5300806" y="2258900"/>
                  <a:pt x="5336427" y="2288933"/>
                  <a:pt x="5291894" y="2244401"/>
                </a:cubicBezTo>
                <a:cubicBezTo>
                  <a:pt x="5248317" y="2026511"/>
                  <a:pt x="5235397" y="1989894"/>
                  <a:pt x="5305147" y="1634801"/>
                </a:cubicBezTo>
                <a:cubicBezTo>
                  <a:pt x="5327085" y="1523116"/>
                  <a:pt x="5416435" y="1433390"/>
                  <a:pt x="5503929" y="1369758"/>
                </a:cubicBezTo>
                <a:cubicBezTo>
                  <a:pt x="5524760" y="1354608"/>
                  <a:pt x="5546515" y="1340147"/>
                  <a:pt x="5570190" y="1330001"/>
                </a:cubicBezTo>
                <a:cubicBezTo>
                  <a:pt x="5608709" y="1313493"/>
                  <a:pt x="5650137" y="1304733"/>
                  <a:pt x="5689460" y="1290245"/>
                </a:cubicBezTo>
                <a:cubicBezTo>
                  <a:pt x="5734103" y="1273798"/>
                  <a:pt x="5775698" y="1248256"/>
                  <a:pt x="5821981" y="1237236"/>
                </a:cubicBezTo>
                <a:cubicBezTo>
                  <a:pt x="5869446" y="1225935"/>
                  <a:pt x="5919164" y="1228401"/>
                  <a:pt x="5967755" y="1223984"/>
                </a:cubicBezTo>
                <a:cubicBezTo>
                  <a:pt x="6020764" y="1206314"/>
                  <a:pt x="6072180" y="1182845"/>
                  <a:pt x="6126781" y="1170975"/>
                </a:cubicBezTo>
                <a:cubicBezTo>
                  <a:pt x="6296446" y="1134091"/>
                  <a:pt x="6776051" y="1182897"/>
                  <a:pt x="6802642" y="1184227"/>
                </a:cubicBezTo>
                <a:cubicBezTo>
                  <a:pt x="6824729" y="1193062"/>
                  <a:pt x="6848249" y="1198930"/>
                  <a:pt x="6868903" y="1210732"/>
                </a:cubicBezTo>
                <a:cubicBezTo>
                  <a:pt x="6887335" y="1221264"/>
                  <a:pt x="6929792" y="1283082"/>
                  <a:pt x="6935164" y="1290245"/>
                </a:cubicBezTo>
                <a:cubicBezTo>
                  <a:pt x="6930747" y="1378593"/>
                  <a:pt x="6945763" y="1470106"/>
                  <a:pt x="6921912" y="1555288"/>
                </a:cubicBezTo>
                <a:cubicBezTo>
                  <a:pt x="6912610" y="1588511"/>
                  <a:pt x="6872200" y="1604165"/>
                  <a:pt x="6842399" y="1621549"/>
                </a:cubicBezTo>
                <a:cubicBezTo>
                  <a:pt x="6800398" y="1646050"/>
                  <a:pt x="6729849" y="1653559"/>
                  <a:pt x="6683373" y="1661305"/>
                </a:cubicBezTo>
                <a:cubicBezTo>
                  <a:pt x="6435999" y="1656888"/>
                  <a:pt x="6188225" y="1662797"/>
                  <a:pt x="5941251" y="1648053"/>
                </a:cubicBezTo>
                <a:cubicBezTo>
                  <a:pt x="5890975" y="1645051"/>
                  <a:pt x="5844339" y="1620512"/>
                  <a:pt x="5795477" y="1608297"/>
                </a:cubicBezTo>
                <a:cubicBezTo>
                  <a:pt x="5702966" y="1585169"/>
                  <a:pt x="5517181" y="1542036"/>
                  <a:pt x="5517181" y="1542036"/>
                </a:cubicBezTo>
                <a:cubicBezTo>
                  <a:pt x="5490677" y="1528784"/>
                  <a:pt x="5464645" y="1514541"/>
                  <a:pt x="5437668" y="1502279"/>
                </a:cubicBezTo>
                <a:cubicBezTo>
                  <a:pt x="5416012" y="1492435"/>
                  <a:pt x="5391580" y="1488383"/>
                  <a:pt x="5371408" y="1475775"/>
                </a:cubicBezTo>
                <a:cubicBezTo>
                  <a:pt x="5355515" y="1465842"/>
                  <a:pt x="5345756" y="1448359"/>
                  <a:pt x="5331651" y="1436018"/>
                </a:cubicBezTo>
                <a:cubicBezTo>
                  <a:pt x="5243509" y="1358895"/>
                  <a:pt x="5286397" y="1414522"/>
                  <a:pt x="5238886" y="1343253"/>
                </a:cubicBezTo>
                <a:cubicBezTo>
                  <a:pt x="5208911" y="1223358"/>
                  <a:pt x="5195583" y="1218447"/>
                  <a:pt x="5225634" y="1078210"/>
                </a:cubicBezTo>
                <a:cubicBezTo>
                  <a:pt x="5228252" y="1065993"/>
                  <a:pt x="5240963" y="1057293"/>
                  <a:pt x="5252138" y="1051705"/>
                </a:cubicBezTo>
                <a:cubicBezTo>
                  <a:pt x="5268429" y="1043560"/>
                  <a:pt x="5287477" y="1042870"/>
                  <a:pt x="5305147" y="1038453"/>
                </a:cubicBezTo>
                <a:cubicBezTo>
                  <a:pt x="5327218" y="1016382"/>
                  <a:pt x="5353910" y="984492"/>
                  <a:pt x="5384660" y="972192"/>
                </a:cubicBezTo>
                <a:cubicBezTo>
                  <a:pt x="5414519" y="960248"/>
                  <a:pt x="5446503" y="954523"/>
                  <a:pt x="5477425" y="945688"/>
                </a:cubicBezTo>
                <a:cubicBezTo>
                  <a:pt x="5622142" y="849210"/>
                  <a:pt x="5399031" y="991513"/>
                  <a:pt x="5570190" y="905932"/>
                </a:cubicBezTo>
                <a:cubicBezTo>
                  <a:pt x="5581365" y="900344"/>
                  <a:pt x="5609092" y="880977"/>
                  <a:pt x="5596694" y="879427"/>
                </a:cubicBezTo>
                <a:cubicBezTo>
                  <a:pt x="5579894" y="877327"/>
                  <a:pt x="5386960" y="902331"/>
                  <a:pt x="5358155" y="905932"/>
                </a:cubicBezTo>
                <a:cubicBezTo>
                  <a:pt x="5344903" y="910349"/>
                  <a:pt x="5331951" y="915796"/>
                  <a:pt x="5318399" y="919184"/>
                </a:cubicBezTo>
                <a:cubicBezTo>
                  <a:pt x="5296547" y="924647"/>
                  <a:pt x="5273507" y="925313"/>
                  <a:pt x="5252138" y="932436"/>
                </a:cubicBezTo>
                <a:cubicBezTo>
                  <a:pt x="5187468" y="953992"/>
                  <a:pt x="5208826" y="972192"/>
                  <a:pt x="5132868" y="972192"/>
                </a:cubicBezTo>
                <a:cubicBezTo>
                  <a:pt x="5114655" y="972192"/>
                  <a:pt x="5168305" y="963732"/>
                  <a:pt x="5185877" y="958940"/>
                </a:cubicBezTo>
                <a:cubicBezTo>
                  <a:pt x="5216903" y="950479"/>
                  <a:pt x="5248013" y="942237"/>
                  <a:pt x="5278642" y="932436"/>
                </a:cubicBezTo>
                <a:cubicBezTo>
                  <a:pt x="5358469" y="906892"/>
                  <a:pt x="5437073" y="877572"/>
                  <a:pt x="5517181" y="852923"/>
                </a:cubicBezTo>
                <a:cubicBezTo>
                  <a:pt x="5551997" y="842210"/>
                  <a:pt x="5588002" y="835804"/>
                  <a:pt x="5623199" y="826418"/>
                </a:cubicBezTo>
                <a:cubicBezTo>
                  <a:pt x="5654272" y="818132"/>
                  <a:pt x="5684294" y="805503"/>
                  <a:pt x="5715964" y="799914"/>
                </a:cubicBezTo>
                <a:cubicBezTo>
                  <a:pt x="5759683" y="792199"/>
                  <a:pt x="5804583" y="793247"/>
                  <a:pt x="5848486" y="786662"/>
                </a:cubicBezTo>
                <a:cubicBezTo>
                  <a:pt x="5893036" y="779980"/>
                  <a:pt x="5936510" y="767184"/>
                  <a:pt x="5981008" y="760158"/>
                </a:cubicBezTo>
                <a:cubicBezTo>
                  <a:pt x="6020520" y="753919"/>
                  <a:pt x="6060585" y="751867"/>
                  <a:pt x="6100277" y="746905"/>
                </a:cubicBezTo>
                <a:cubicBezTo>
                  <a:pt x="6334595" y="717614"/>
                  <a:pt x="6023238" y="750633"/>
                  <a:pt x="6325564" y="720401"/>
                </a:cubicBezTo>
                <a:cubicBezTo>
                  <a:pt x="6568320" y="666456"/>
                  <a:pt x="6536142" y="681380"/>
                  <a:pt x="6020764" y="707149"/>
                </a:cubicBezTo>
                <a:cubicBezTo>
                  <a:pt x="5920195" y="712177"/>
                  <a:pt x="5897070" y="727856"/>
                  <a:pt x="5795477" y="746905"/>
                </a:cubicBezTo>
                <a:cubicBezTo>
                  <a:pt x="5764776" y="752661"/>
                  <a:pt x="5733634" y="755740"/>
                  <a:pt x="5702712" y="760158"/>
                </a:cubicBezTo>
                <a:cubicBezTo>
                  <a:pt x="5676208" y="768993"/>
                  <a:pt x="5649358" y="776852"/>
                  <a:pt x="5623199" y="786662"/>
                </a:cubicBezTo>
                <a:cubicBezTo>
                  <a:pt x="5578651" y="803367"/>
                  <a:pt x="5537330" y="830341"/>
                  <a:pt x="5490677" y="839671"/>
                </a:cubicBezTo>
                <a:lnTo>
                  <a:pt x="5424416" y="852923"/>
                </a:lnTo>
                <a:cubicBezTo>
                  <a:pt x="5406747" y="861758"/>
                  <a:pt x="5390573" y="874636"/>
                  <a:pt x="5371408" y="879427"/>
                </a:cubicBezTo>
                <a:cubicBezTo>
                  <a:pt x="5336857" y="888065"/>
                  <a:pt x="5300430" y="886308"/>
                  <a:pt x="5265390" y="892679"/>
                </a:cubicBezTo>
                <a:cubicBezTo>
                  <a:pt x="5251646" y="895178"/>
                  <a:pt x="5238886" y="901514"/>
                  <a:pt x="5225634" y="905932"/>
                </a:cubicBezTo>
                <a:cubicBezTo>
                  <a:pt x="5243303" y="910349"/>
                  <a:pt x="5260504" y="920833"/>
                  <a:pt x="5278642" y="919184"/>
                </a:cubicBezTo>
                <a:cubicBezTo>
                  <a:pt x="5345806" y="913078"/>
                  <a:pt x="5413932" y="867862"/>
                  <a:pt x="5477425" y="852923"/>
                </a:cubicBezTo>
                <a:cubicBezTo>
                  <a:pt x="5526252" y="841434"/>
                  <a:pt x="5783300" y="827230"/>
                  <a:pt x="5795477" y="826418"/>
                </a:cubicBezTo>
                <a:cubicBezTo>
                  <a:pt x="5817564" y="822001"/>
                  <a:pt x="5839886" y="818629"/>
                  <a:pt x="5861738" y="813166"/>
                </a:cubicBezTo>
                <a:cubicBezTo>
                  <a:pt x="5875290" y="809778"/>
                  <a:pt x="5915463" y="799914"/>
                  <a:pt x="5901494" y="799914"/>
                </a:cubicBezTo>
                <a:cubicBezTo>
                  <a:pt x="5746822" y="799914"/>
                  <a:pt x="5592277" y="808749"/>
                  <a:pt x="5437668" y="813166"/>
                </a:cubicBezTo>
                <a:lnTo>
                  <a:pt x="5172625" y="839671"/>
                </a:lnTo>
                <a:cubicBezTo>
                  <a:pt x="5132836" y="843787"/>
                  <a:pt x="5092580" y="845078"/>
                  <a:pt x="5053355" y="852923"/>
                </a:cubicBezTo>
                <a:cubicBezTo>
                  <a:pt x="5025960" y="858402"/>
                  <a:pt x="5001115" y="873366"/>
                  <a:pt x="4973842" y="879427"/>
                </a:cubicBezTo>
                <a:cubicBezTo>
                  <a:pt x="4921382" y="891085"/>
                  <a:pt x="4867825" y="897097"/>
                  <a:pt x="4814816" y="905932"/>
                </a:cubicBezTo>
                <a:cubicBezTo>
                  <a:pt x="4791202" y="915377"/>
                  <a:pt x="4719184" y="942056"/>
                  <a:pt x="4695547" y="958940"/>
                </a:cubicBezTo>
                <a:cubicBezTo>
                  <a:pt x="4663080" y="982131"/>
                  <a:pt x="4650420" y="1006752"/>
                  <a:pt x="4629286" y="1038453"/>
                </a:cubicBezTo>
                <a:cubicBezTo>
                  <a:pt x="4671294" y="1206490"/>
                  <a:pt x="4626731" y="1102653"/>
                  <a:pt x="5000347" y="1051705"/>
                </a:cubicBezTo>
                <a:cubicBezTo>
                  <a:pt x="5279398" y="1013653"/>
                  <a:pt x="5197433" y="1012412"/>
                  <a:pt x="5490677" y="932436"/>
                </a:cubicBezTo>
                <a:cubicBezTo>
                  <a:pt x="5596107" y="903682"/>
                  <a:pt x="5808729" y="852923"/>
                  <a:pt x="5808729" y="852923"/>
                </a:cubicBezTo>
                <a:cubicBezTo>
                  <a:pt x="5844068" y="835253"/>
                  <a:pt x="5877870" y="814097"/>
                  <a:pt x="5914747" y="799914"/>
                </a:cubicBezTo>
                <a:cubicBezTo>
                  <a:pt x="6010178" y="763210"/>
                  <a:pt x="5958931" y="819778"/>
                  <a:pt x="6007512" y="746905"/>
                </a:cubicBezTo>
                <a:cubicBezTo>
                  <a:pt x="5978418" y="659622"/>
                  <a:pt x="6003608" y="691560"/>
                  <a:pt x="5835234" y="733653"/>
                </a:cubicBezTo>
                <a:cubicBezTo>
                  <a:pt x="5745750" y="756024"/>
                  <a:pt x="5658770" y="787449"/>
                  <a:pt x="5570190" y="813166"/>
                </a:cubicBezTo>
                <a:cubicBezTo>
                  <a:pt x="5521821" y="827209"/>
                  <a:pt x="5473170" y="840283"/>
                  <a:pt x="5424416" y="852923"/>
                </a:cubicBezTo>
                <a:cubicBezTo>
                  <a:pt x="5353894" y="871207"/>
                  <a:pt x="5281496" y="882894"/>
                  <a:pt x="5212381" y="905932"/>
                </a:cubicBezTo>
                <a:cubicBezTo>
                  <a:pt x="5049363" y="960271"/>
                  <a:pt x="5008523" y="975986"/>
                  <a:pt x="4828068" y="1025201"/>
                </a:cubicBezTo>
                <a:cubicBezTo>
                  <a:pt x="4653428" y="1072830"/>
                  <a:pt x="4622363" y="1066031"/>
                  <a:pt x="4470260" y="1131218"/>
                </a:cubicBezTo>
                <a:cubicBezTo>
                  <a:pt x="4363067" y="1177158"/>
                  <a:pt x="4260489" y="1233679"/>
                  <a:pt x="4152208" y="1276992"/>
                </a:cubicBezTo>
                <a:cubicBezTo>
                  <a:pt x="4108034" y="1294662"/>
                  <a:pt x="4062936" y="1310178"/>
                  <a:pt x="4019686" y="1330001"/>
                </a:cubicBezTo>
                <a:cubicBezTo>
                  <a:pt x="3956830" y="1358810"/>
                  <a:pt x="3834155" y="1422766"/>
                  <a:pt x="3834155" y="1422766"/>
                </a:cubicBezTo>
                <a:cubicBezTo>
                  <a:pt x="3825320" y="1431601"/>
                  <a:pt x="3795399" y="1446821"/>
                  <a:pt x="3807651" y="1449271"/>
                </a:cubicBezTo>
                <a:lnTo>
                  <a:pt x="4006434" y="1409514"/>
                </a:lnTo>
                <a:cubicBezTo>
                  <a:pt x="4075262" y="1371276"/>
                  <a:pt x="4186683" y="1307115"/>
                  <a:pt x="4258225" y="1276992"/>
                </a:cubicBezTo>
                <a:cubicBezTo>
                  <a:pt x="4322968" y="1249732"/>
                  <a:pt x="4382347" y="1241436"/>
                  <a:pt x="4443755" y="1210732"/>
                </a:cubicBezTo>
                <a:cubicBezTo>
                  <a:pt x="4568939" y="1148140"/>
                  <a:pt x="4460121" y="1187606"/>
                  <a:pt x="4549773" y="1157723"/>
                </a:cubicBezTo>
                <a:cubicBezTo>
                  <a:pt x="4558608" y="1148888"/>
                  <a:pt x="4585112" y="1140053"/>
                  <a:pt x="4576277" y="1131218"/>
                </a:cubicBezTo>
                <a:cubicBezTo>
                  <a:pt x="4547047" y="1101988"/>
                  <a:pt x="4418599" y="1129393"/>
                  <a:pt x="4403999" y="1131218"/>
                </a:cubicBezTo>
                <a:cubicBezTo>
                  <a:pt x="4368660" y="1140053"/>
                  <a:pt x="4332539" y="1146204"/>
                  <a:pt x="4297981" y="1157723"/>
                </a:cubicBezTo>
                <a:cubicBezTo>
                  <a:pt x="4233321" y="1179277"/>
                  <a:pt x="4263119" y="1185898"/>
                  <a:pt x="4205216" y="1197479"/>
                </a:cubicBezTo>
                <a:cubicBezTo>
                  <a:pt x="4174587" y="1203605"/>
                  <a:pt x="4143373" y="1206314"/>
                  <a:pt x="4112451" y="1210732"/>
                </a:cubicBezTo>
                <a:cubicBezTo>
                  <a:pt x="4191964" y="1179810"/>
                  <a:pt x="4273796" y="1154292"/>
                  <a:pt x="4350990" y="1117966"/>
                </a:cubicBezTo>
                <a:cubicBezTo>
                  <a:pt x="4426086" y="1082627"/>
                  <a:pt x="4499029" y="1042296"/>
                  <a:pt x="4576277" y="1011949"/>
                </a:cubicBezTo>
                <a:cubicBezTo>
                  <a:pt x="4623155" y="993533"/>
                  <a:pt x="4675757" y="992032"/>
                  <a:pt x="4722051" y="972192"/>
                </a:cubicBezTo>
                <a:cubicBezTo>
                  <a:pt x="4830998" y="925500"/>
                  <a:pt x="4930050" y="857187"/>
                  <a:pt x="5040103" y="813166"/>
                </a:cubicBezTo>
                <a:cubicBezTo>
                  <a:pt x="5315228" y="703118"/>
                  <a:pt x="5036154" y="811737"/>
                  <a:pt x="5291894" y="720401"/>
                </a:cubicBezTo>
                <a:cubicBezTo>
                  <a:pt x="5376013" y="690358"/>
                  <a:pt x="5341584" y="703839"/>
                  <a:pt x="5411164" y="654140"/>
                </a:cubicBezTo>
                <a:cubicBezTo>
                  <a:pt x="5424125" y="644883"/>
                  <a:pt x="5466848" y="627636"/>
                  <a:pt x="5450921" y="627636"/>
                </a:cubicBezTo>
                <a:cubicBezTo>
                  <a:pt x="5427133" y="627636"/>
                  <a:pt x="5406747" y="645305"/>
                  <a:pt x="5384660" y="654140"/>
                </a:cubicBezTo>
                <a:cubicBezTo>
                  <a:pt x="5268396" y="809157"/>
                  <a:pt x="5415896" y="617698"/>
                  <a:pt x="5305147" y="746905"/>
                </a:cubicBezTo>
                <a:cubicBezTo>
                  <a:pt x="5290773" y="763675"/>
                  <a:pt x="5255513" y="780159"/>
                  <a:pt x="5265390" y="799914"/>
                </a:cubicBezTo>
                <a:cubicBezTo>
                  <a:pt x="5274225" y="817584"/>
                  <a:pt x="5300729" y="782245"/>
                  <a:pt x="5318399" y="773410"/>
                </a:cubicBezTo>
                <a:cubicBezTo>
                  <a:pt x="5322816" y="760158"/>
                  <a:pt x="5340033" y="744828"/>
                  <a:pt x="5331651" y="733653"/>
                </a:cubicBezTo>
                <a:cubicBezTo>
                  <a:pt x="5320723" y="719082"/>
                  <a:pt x="5296855" y="720401"/>
                  <a:pt x="5278642" y="720401"/>
                </a:cubicBezTo>
                <a:cubicBezTo>
                  <a:pt x="5207826" y="720401"/>
                  <a:pt x="5137286" y="729236"/>
                  <a:pt x="5066608" y="733653"/>
                </a:cubicBezTo>
                <a:cubicBezTo>
                  <a:pt x="4967084" y="758534"/>
                  <a:pt x="5051167" y="735381"/>
                  <a:pt x="4907581" y="786662"/>
                </a:cubicBezTo>
                <a:cubicBezTo>
                  <a:pt x="4881271" y="796059"/>
                  <a:pt x="4854144" y="803137"/>
                  <a:pt x="4828068" y="813166"/>
                </a:cubicBezTo>
                <a:cubicBezTo>
                  <a:pt x="4796669" y="825243"/>
                  <a:pt x="4766919" y="841426"/>
                  <a:pt x="4735303" y="852923"/>
                </a:cubicBezTo>
                <a:cubicBezTo>
                  <a:pt x="4718186" y="859147"/>
                  <a:pt x="4699573" y="860415"/>
                  <a:pt x="4682294" y="866175"/>
                </a:cubicBezTo>
                <a:cubicBezTo>
                  <a:pt x="4659727" y="873697"/>
                  <a:pt x="4637311" y="882041"/>
                  <a:pt x="4616034" y="892679"/>
                </a:cubicBezTo>
                <a:cubicBezTo>
                  <a:pt x="4601788" y="899802"/>
                  <a:pt x="4591190" y="913591"/>
                  <a:pt x="4576277" y="919184"/>
                </a:cubicBezTo>
                <a:cubicBezTo>
                  <a:pt x="4555187" y="927093"/>
                  <a:pt x="4532103" y="928019"/>
                  <a:pt x="4510016" y="932436"/>
                </a:cubicBezTo>
                <a:cubicBezTo>
                  <a:pt x="4478274" y="951481"/>
                  <a:pt x="4388717" y="1003786"/>
                  <a:pt x="4364242" y="1025201"/>
                </a:cubicBezTo>
                <a:cubicBezTo>
                  <a:pt x="4352256" y="1035689"/>
                  <a:pt x="4348319" y="1053054"/>
                  <a:pt x="4337738" y="1064958"/>
                </a:cubicBezTo>
                <a:cubicBezTo>
                  <a:pt x="4271720" y="1139229"/>
                  <a:pt x="4278893" y="1130693"/>
                  <a:pt x="4218468" y="1170975"/>
                </a:cubicBezTo>
                <a:cubicBezTo>
                  <a:pt x="4222886" y="1188645"/>
                  <a:pt x="4214667" y="1217589"/>
                  <a:pt x="4231721" y="1223984"/>
                </a:cubicBezTo>
                <a:cubicBezTo>
                  <a:pt x="4260968" y="1234952"/>
                  <a:pt x="4293726" y="1216160"/>
                  <a:pt x="4324486" y="1210732"/>
                </a:cubicBezTo>
                <a:cubicBezTo>
                  <a:pt x="4368849" y="1202903"/>
                  <a:pt x="4413459" y="1195755"/>
                  <a:pt x="4457008" y="1184227"/>
                </a:cubicBezTo>
                <a:cubicBezTo>
                  <a:pt x="4563766" y="1155967"/>
                  <a:pt x="4668874" y="1121801"/>
                  <a:pt x="4775060" y="1091462"/>
                </a:cubicBezTo>
                <a:cubicBezTo>
                  <a:pt x="4823488" y="1077625"/>
                  <a:pt x="4872406" y="1065542"/>
                  <a:pt x="4920834" y="1051705"/>
                </a:cubicBezTo>
                <a:cubicBezTo>
                  <a:pt x="4965178" y="1039035"/>
                  <a:pt x="5008613" y="1023134"/>
                  <a:pt x="5053355" y="1011949"/>
                </a:cubicBezTo>
                <a:cubicBezTo>
                  <a:pt x="5128371" y="993195"/>
                  <a:pt x="5195325" y="980721"/>
                  <a:pt x="5265390" y="945688"/>
                </a:cubicBezTo>
                <a:cubicBezTo>
                  <a:pt x="5293881" y="931442"/>
                  <a:pt x="5344903" y="892679"/>
                  <a:pt x="5344903" y="892679"/>
                </a:cubicBezTo>
                <a:cubicBezTo>
                  <a:pt x="5346721" y="889951"/>
                  <a:pt x="5422744" y="800852"/>
                  <a:pt x="5344903" y="799914"/>
                </a:cubicBezTo>
                <a:cubicBezTo>
                  <a:pt x="4986875" y="795600"/>
                  <a:pt x="4629286" y="826419"/>
                  <a:pt x="4271477" y="839671"/>
                </a:cubicBezTo>
                <a:cubicBezTo>
                  <a:pt x="4222886" y="852923"/>
                  <a:pt x="4174817" y="868265"/>
                  <a:pt x="4125703" y="879427"/>
                </a:cubicBezTo>
                <a:cubicBezTo>
                  <a:pt x="4077543" y="890372"/>
                  <a:pt x="4027177" y="891552"/>
                  <a:pt x="3979929" y="905932"/>
                </a:cubicBezTo>
                <a:cubicBezTo>
                  <a:pt x="3563383" y="1032707"/>
                  <a:pt x="4046609" y="927050"/>
                  <a:pt x="3688381" y="998697"/>
                </a:cubicBezTo>
                <a:cubicBezTo>
                  <a:pt x="3635372" y="1025201"/>
                  <a:pt x="3583308" y="1053686"/>
                  <a:pt x="3529355" y="1078210"/>
                </a:cubicBezTo>
                <a:cubicBezTo>
                  <a:pt x="3357804" y="1156187"/>
                  <a:pt x="3238791" y="1164887"/>
                  <a:pt x="3065529" y="1303497"/>
                </a:cubicBezTo>
                <a:cubicBezTo>
                  <a:pt x="2977181" y="1374175"/>
                  <a:pt x="2894625" y="1452773"/>
                  <a:pt x="2800486" y="1515532"/>
                </a:cubicBezTo>
                <a:cubicBezTo>
                  <a:pt x="2686260" y="1591683"/>
                  <a:pt x="2684313" y="1586070"/>
                  <a:pt x="2588451" y="1674558"/>
                </a:cubicBezTo>
                <a:cubicBezTo>
                  <a:pt x="2560909" y="1699982"/>
                  <a:pt x="2531428" y="1724085"/>
                  <a:pt x="2508938" y="1754071"/>
                </a:cubicBezTo>
                <a:cubicBezTo>
                  <a:pt x="2491158" y="1777777"/>
                  <a:pt x="2485090" y="1808584"/>
                  <a:pt x="2469181" y="1833584"/>
                </a:cubicBezTo>
                <a:cubicBezTo>
                  <a:pt x="2453996" y="1857447"/>
                  <a:pt x="2432393" y="1876673"/>
                  <a:pt x="2416173" y="1899845"/>
                </a:cubicBezTo>
                <a:cubicBezTo>
                  <a:pt x="2401402" y="1920946"/>
                  <a:pt x="2389668" y="1944018"/>
                  <a:pt x="2376416" y="1966105"/>
                </a:cubicBezTo>
                <a:cubicBezTo>
                  <a:pt x="2385251" y="2032366"/>
                  <a:pt x="2344726" y="2131995"/>
                  <a:pt x="2402921" y="2164888"/>
                </a:cubicBezTo>
                <a:cubicBezTo>
                  <a:pt x="2491200" y="2214785"/>
                  <a:pt x="2727633" y="2125118"/>
                  <a:pt x="2826990" y="2085375"/>
                </a:cubicBezTo>
                <a:cubicBezTo>
                  <a:pt x="3027284" y="2005257"/>
                  <a:pt x="3222274" y="1934714"/>
                  <a:pt x="3410086" y="1833584"/>
                </a:cubicBezTo>
                <a:cubicBezTo>
                  <a:pt x="3481486" y="1795138"/>
                  <a:pt x="3564780" y="1771655"/>
                  <a:pt x="3622121" y="1714314"/>
                </a:cubicBezTo>
                <a:cubicBezTo>
                  <a:pt x="3667497" y="1668938"/>
                  <a:pt x="3772347" y="1570663"/>
                  <a:pt x="3794399" y="1515532"/>
                </a:cubicBezTo>
                <a:cubicBezTo>
                  <a:pt x="3802508" y="1495259"/>
                  <a:pt x="3827229" y="1437217"/>
                  <a:pt x="3834155" y="1409514"/>
                </a:cubicBezTo>
                <a:cubicBezTo>
                  <a:pt x="3839618" y="1387662"/>
                  <a:pt x="3842990" y="1365340"/>
                  <a:pt x="3847408" y="1343253"/>
                </a:cubicBezTo>
                <a:cubicBezTo>
                  <a:pt x="3842990" y="1290244"/>
                  <a:pt x="3847861" y="1235623"/>
                  <a:pt x="3834155" y="1184227"/>
                </a:cubicBezTo>
                <a:cubicBezTo>
                  <a:pt x="3829326" y="1166119"/>
                  <a:pt x="3812809" y="1147978"/>
                  <a:pt x="3794399" y="1144471"/>
                </a:cubicBezTo>
                <a:cubicBezTo>
                  <a:pt x="3716170" y="1129570"/>
                  <a:pt x="3635373" y="1135636"/>
                  <a:pt x="3555860" y="1131218"/>
                </a:cubicBezTo>
                <a:lnTo>
                  <a:pt x="3184799" y="1170975"/>
                </a:lnTo>
                <a:cubicBezTo>
                  <a:pt x="3149402" y="1174908"/>
                  <a:pt x="3112948" y="1174178"/>
                  <a:pt x="3078781" y="1184227"/>
                </a:cubicBezTo>
                <a:cubicBezTo>
                  <a:pt x="3024486" y="1200196"/>
                  <a:pt x="2873434" y="1282597"/>
                  <a:pt x="2826990" y="1303497"/>
                </a:cubicBezTo>
                <a:cubicBezTo>
                  <a:pt x="2783604" y="1323021"/>
                  <a:pt x="2737516" y="1336247"/>
                  <a:pt x="2694468" y="1356505"/>
                </a:cubicBezTo>
                <a:cubicBezTo>
                  <a:pt x="2595313" y="1403166"/>
                  <a:pt x="2584250" y="1430081"/>
                  <a:pt x="2482434" y="1489027"/>
                </a:cubicBezTo>
                <a:cubicBezTo>
                  <a:pt x="2439692" y="1513772"/>
                  <a:pt x="2390610" y="1527308"/>
                  <a:pt x="2349912" y="1555288"/>
                </a:cubicBezTo>
                <a:cubicBezTo>
                  <a:pt x="2319025" y="1576523"/>
                  <a:pt x="2299872" y="1611643"/>
                  <a:pt x="2270399" y="1634801"/>
                </a:cubicBezTo>
                <a:cubicBezTo>
                  <a:pt x="2151990" y="1727836"/>
                  <a:pt x="2129230" y="1678601"/>
                  <a:pt x="2045112" y="1846836"/>
                </a:cubicBezTo>
                <a:cubicBezTo>
                  <a:pt x="2027442" y="1882175"/>
                  <a:pt x="2011899" y="1918660"/>
                  <a:pt x="1992103" y="1952853"/>
                </a:cubicBezTo>
                <a:cubicBezTo>
                  <a:pt x="1963245" y="2002698"/>
                  <a:pt x="1899338" y="2098627"/>
                  <a:pt x="1899338" y="2098627"/>
                </a:cubicBezTo>
                <a:cubicBezTo>
                  <a:pt x="1894921" y="2120714"/>
                  <a:pt x="1890972" y="2142900"/>
                  <a:pt x="1886086" y="2164888"/>
                </a:cubicBezTo>
                <a:cubicBezTo>
                  <a:pt x="1882135" y="2182668"/>
                  <a:pt x="1870575" y="2199824"/>
                  <a:pt x="1872834" y="2217897"/>
                </a:cubicBezTo>
                <a:cubicBezTo>
                  <a:pt x="1875284" y="2237499"/>
                  <a:pt x="1890503" y="2253236"/>
                  <a:pt x="1899338" y="2270905"/>
                </a:cubicBezTo>
                <a:cubicBezTo>
                  <a:pt x="1977306" y="2259767"/>
                  <a:pt x="2047132" y="2251542"/>
                  <a:pt x="2124625" y="2231149"/>
                </a:cubicBezTo>
                <a:cubicBezTo>
                  <a:pt x="2236044" y="2201828"/>
                  <a:pt x="2290622" y="2168324"/>
                  <a:pt x="2402921" y="2125132"/>
                </a:cubicBezTo>
                <a:cubicBezTo>
                  <a:pt x="2581718" y="2056364"/>
                  <a:pt x="2621548" y="2057655"/>
                  <a:pt x="2800486" y="1966105"/>
                </a:cubicBezTo>
                <a:cubicBezTo>
                  <a:pt x="2921951" y="1903960"/>
                  <a:pt x="3056318" y="1857968"/>
                  <a:pt x="3158294" y="1767323"/>
                </a:cubicBezTo>
                <a:cubicBezTo>
                  <a:pt x="3198051" y="1731984"/>
                  <a:pt x="3240696" y="1699648"/>
                  <a:pt x="3277564" y="1661305"/>
                </a:cubicBezTo>
                <a:cubicBezTo>
                  <a:pt x="3458820" y="1472799"/>
                  <a:pt x="3447775" y="1481319"/>
                  <a:pt x="3555860" y="1330001"/>
                </a:cubicBezTo>
                <a:cubicBezTo>
                  <a:pt x="3585602" y="1240775"/>
                  <a:pt x="3608773" y="1184896"/>
                  <a:pt x="3622121" y="1091462"/>
                </a:cubicBezTo>
                <a:cubicBezTo>
                  <a:pt x="3629644" y="1038804"/>
                  <a:pt x="3630956" y="985445"/>
                  <a:pt x="3635373" y="932436"/>
                </a:cubicBezTo>
                <a:cubicBezTo>
                  <a:pt x="3630956" y="830836"/>
                  <a:pt x="3636503" y="728310"/>
                  <a:pt x="3622121" y="627636"/>
                </a:cubicBezTo>
                <a:cubicBezTo>
                  <a:pt x="3618478" y="602137"/>
                  <a:pt x="3599326" y="580760"/>
                  <a:pt x="3582364" y="561375"/>
                </a:cubicBezTo>
                <a:cubicBezTo>
                  <a:pt x="3552930" y="527737"/>
                  <a:pt x="3528331" y="519432"/>
                  <a:pt x="3489599" y="508366"/>
                </a:cubicBezTo>
                <a:cubicBezTo>
                  <a:pt x="3472086" y="503362"/>
                  <a:pt x="3453644" y="501509"/>
                  <a:pt x="3436590" y="495114"/>
                </a:cubicBezTo>
                <a:cubicBezTo>
                  <a:pt x="3418093" y="488178"/>
                  <a:pt x="3401251" y="477445"/>
                  <a:pt x="3383581" y="468610"/>
                </a:cubicBezTo>
                <a:lnTo>
                  <a:pt x="2933008" y="481862"/>
                </a:lnTo>
                <a:cubicBezTo>
                  <a:pt x="2794969" y="501993"/>
                  <a:pt x="2738546" y="579589"/>
                  <a:pt x="2628208" y="640888"/>
                </a:cubicBezTo>
                <a:cubicBezTo>
                  <a:pt x="2590177" y="662017"/>
                  <a:pt x="2548695" y="676227"/>
                  <a:pt x="2508938" y="693897"/>
                </a:cubicBezTo>
                <a:cubicBezTo>
                  <a:pt x="2401106" y="801727"/>
                  <a:pt x="2479912" y="725857"/>
                  <a:pt x="2283651" y="892679"/>
                </a:cubicBezTo>
                <a:cubicBezTo>
                  <a:pt x="2243400" y="926893"/>
                  <a:pt x="2161218" y="993728"/>
                  <a:pt x="2124625" y="1038453"/>
                </a:cubicBezTo>
                <a:cubicBezTo>
                  <a:pt x="2104454" y="1063107"/>
                  <a:pt x="2090352" y="1092204"/>
                  <a:pt x="2071616" y="1117966"/>
                </a:cubicBezTo>
                <a:cubicBezTo>
                  <a:pt x="2005581" y="1208765"/>
                  <a:pt x="2027571" y="1152951"/>
                  <a:pt x="1992103" y="1250488"/>
                </a:cubicBezTo>
                <a:cubicBezTo>
                  <a:pt x="1982555" y="1276744"/>
                  <a:pt x="1974434" y="1303497"/>
                  <a:pt x="1965599" y="1330001"/>
                </a:cubicBezTo>
                <a:lnTo>
                  <a:pt x="1952347" y="1369758"/>
                </a:lnTo>
                <a:cubicBezTo>
                  <a:pt x="1965599" y="1374175"/>
                  <a:pt x="1978405" y="1385750"/>
                  <a:pt x="1992103" y="1383010"/>
                </a:cubicBezTo>
                <a:cubicBezTo>
                  <a:pt x="2027463" y="1375938"/>
                  <a:pt x="2028906" y="1305014"/>
                  <a:pt x="2031860" y="1290245"/>
                </a:cubicBezTo>
                <a:cubicBezTo>
                  <a:pt x="2023025" y="1193062"/>
                  <a:pt x="2021398" y="1094953"/>
                  <a:pt x="2005355" y="998697"/>
                </a:cubicBezTo>
                <a:cubicBezTo>
                  <a:pt x="2003301" y="986373"/>
                  <a:pt x="1991345" y="972192"/>
                  <a:pt x="1978851" y="972192"/>
                </a:cubicBezTo>
                <a:cubicBezTo>
                  <a:pt x="1881268" y="972192"/>
                  <a:pt x="1784486" y="989862"/>
                  <a:pt x="1687303" y="998697"/>
                </a:cubicBezTo>
                <a:cubicBezTo>
                  <a:pt x="1618925" y="1037770"/>
                  <a:pt x="1496277" y="1102210"/>
                  <a:pt x="1422260" y="1157723"/>
                </a:cubicBezTo>
                <a:cubicBezTo>
                  <a:pt x="1394659" y="1178424"/>
                  <a:pt x="1367969" y="1200443"/>
                  <a:pt x="1342747" y="1223984"/>
                </a:cubicBezTo>
                <a:cubicBezTo>
                  <a:pt x="1259843" y="1301360"/>
                  <a:pt x="1204098" y="1355729"/>
                  <a:pt x="1143964" y="1449271"/>
                </a:cubicBezTo>
                <a:cubicBezTo>
                  <a:pt x="1127940" y="1474197"/>
                  <a:pt x="1116243" y="1501705"/>
                  <a:pt x="1104208" y="1528784"/>
                </a:cubicBezTo>
                <a:cubicBezTo>
                  <a:pt x="1089387" y="1562131"/>
                  <a:pt x="1084736" y="1599633"/>
                  <a:pt x="1077703" y="1634801"/>
                </a:cubicBezTo>
                <a:cubicBezTo>
                  <a:pt x="1123035" y="1793460"/>
                  <a:pt x="1089273" y="1791968"/>
                  <a:pt x="1369251" y="1674558"/>
                </a:cubicBezTo>
                <a:cubicBezTo>
                  <a:pt x="1427149" y="1650278"/>
                  <a:pt x="1470631" y="1599682"/>
                  <a:pt x="1515025" y="1555288"/>
                </a:cubicBezTo>
                <a:cubicBezTo>
                  <a:pt x="1532695" y="1537618"/>
                  <a:pt x="1553336" y="1522488"/>
                  <a:pt x="1568034" y="1502279"/>
                </a:cubicBezTo>
                <a:cubicBezTo>
                  <a:pt x="1593154" y="1467739"/>
                  <a:pt x="1626021" y="1399555"/>
                  <a:pt x="1647547" y="1356505"/>
                </a:cubicBezTo>
                <a:cubicBezTo>
                  <a:pt x="1672854" y="1242621"/>
                  <a:pt x="1687303" y="1202967"/>
                  <a:pt x="1687303" y="1078210"/>
                </a:cubicBezTo>
                <a:cubicBezTo>
                  <a:pt x="1687303" y="1029418"/>
                  <a:pt x="1678468" y="981027"/>
                  <a:pt x="1674051" y="932436"/>
                </a:cubicBezTo>
                <a:cubicBezTo>
                  <a:pt x="1515025" y="950106"/>
                  <a:pt x="1353584" y="952666"/>
                  <a:pt x="1196973" y="985445"/>
                </a:cubicBezTo>
                <a:cubicBezTo>
                  <a:pt x="1159779" y="993230"/>
                  <a:pt x="1136173" y="1031157"/>
                  <a:pt x="1104208" y="1051705"/>
                </a:cubicBezTo>
                <a:cubicBezTo>
                  <a:pt x="1074250" y="1070964"/>
                  <a:pt x="1040245" y="1083767"/>
                  <a:pt x="1011442" y="1104714"/>
                </a:cubicBezTo>
                <a:cubicBezTo>
                  <a:pt x="991233" y="1119412"/>
                  <a:pt x="976924" y="1140914"/>
                  <a:pt x="958434" y="1157723"/>
                </a:cubicBezTo>
                <a:cubicBezTo>
                  <a:pt x="937763" y="1176515"/>
                  <a:pt x="838590" y="1255672"/>
                  <a:pt x="812660" y="1290245"/>
                </a:cubicBezTo>
                <a:cubicBezTo>
                  <a:pt x="774435" y="1341212"/>
                  <a:pt x="738944" y="1394358"/>
                  <a:pt x="706642" y="1449271"/>
                </a:cubicBezTo>
                <a:cubicBezTo>
                  <a:pt x="694581" y="1469775"/>
                  <a:pt x="687996" y="1493079"/>
                  <a:pt x="680138" y="1515532"/>
                </a:cubicBezTo>
                <a:cubicBezTo>
                  <a:pt x="657065" y="1581456"/>
                  <a:pt x="635964" y="1648053"/>
                  <a:pt x="613877" y="1714314"/>
                </a:cubicBezTo>
                <a:cubicBezTo>
                  <a:pt x="618294" y="1740818"/>
                  <a:pt x="615112" y="1769794"/>
                  <a:pt x="627129" y="1793827"/>
                </a:cubicBezTo>
                <a:cubicBezTo>
                  <a:pt x="634252" y="1808073"/>
                  <a:pt x="651006" y="1821554"/>
                  <a:pt x="666886" y="1820332"/>
                </a:cubicBezTo>
                <a:cubicBezTo>
                  <a:pt x="826966" y="1808018"/>
                  <a:pt x="984938" y="1776158"/>
                  <a:pt x="1143964" y="1754071"/>
                </a:cubicBezTo>
                <a:cubicBezTo>
                  <a:pt x="1179303" y="1740819"/>
                  <a:pt x="1219458" y="1736513"/>
                  <a:pt x="1249981" y="1714314"/>
                </a:cubicBezTo>
                <a:cubicBezTo>
                  <a:pt x="1330149" y="1656010"/>
                  <a:pt x="1508972" y="1475294"/>
                  <a:pt x="1568034" y="1383010"/>
                </a:cubicBezTo>
                <a:cubicBezTo>
                  <a:pt x="1611204" y="1315556"/>
                  <a:pt x="1656465" y="1186950"/>
                  <a:pt x="1687303" y="1104714"/>
                </a:cubicBezTo>
                <a:cubicBezTo>
                  <a:pt x="1724632" y="830975"/>
                  <a:pt x="1746960" y="797878"/>
                  <a:pt x="1713808" y="521618"/>
                </a:cubicBezTo>
                <a:cubicBezTo>
                  <a:pt x="1711910" y="505804"/>
                  <a:pt x="1696138" y="495114"/>
                  <a:pt x="1687303" y="481862"/>
                </a:cubicBezTo>
                <a:cubicBezTo>
                  <a:pt x="1594538" y="512784"/>
                  <a:pt x="1491682" y="522412"/>
                  <a:pt x="1409008" y="574627"/>
                </a:cubicBezTo>
                <a:cubicBezTo>
                  <a:pt x="1132737" y="749114"/>
                  <a:pt x="1239595" y="724946"/>
                  <a:pt x="1143964" y="879427"/>
                </a:cubicBezTo>
                <a:cubicBezTo>
                  <a:pt x="1102047" y="947138"/>
                  <a:pt x="1055616" y="1011949"/>
                  <a:pt x="1011442" y="1078210"/>
                </a:cubicBezTo>
                <a:cubicBezTo>
                  <a:pt x="974135" y="1376668"/>
                  <a:pt x="1031000" y="1001242"/>
                  <a:pt x="958434" y="1276992"/>
                </a:cubicBezTo>
                <a:cubicBezTo>
                  <a:pt x="904407" y="1482295"/>
                  <a:pt x="900424" y="1457021"/>
                  <a:pt x="1011442" y="1383010"/>
                </a:cubicBezTo>
                <a:cubicBezTo>
                  <a:pt x="1024182" y="1361776"/>
                  <a:pt x="1068196" y="1292261"/>
                  <a:pt x="1077703" y="1263740"/>
                </a:cubicBezTo>
                <a:cubicBezTo>
                  <a:pt x="1084826" y="1242371"/>
                  <a:pt x="1083257" y="1218647"/>
                  <a:pt x="1090955" y="1197479"/>
                </a:cubicBezTo>
                <a:cubicBezTo>
                  <a:pt x="1101082" y="1169630"/>
                  <a:pt x="1119039" y="1145203"/>
                  <a:pt x="1130712" y="1117966"/>
                </a:cubicBezTo>
                <a:cubicBezTo>
                  <a:pt x="1145579" y="1083276"/>
                  <a:pt x="1159210" y="1047973"/>
                  <a:pt x="1170468" y="1011949"/>
                </a:cubicBezTo>
                <a:cubicBezTo>
                  <a:pt x="1188230" y="955109"/>
                  <a:pt x="1198613" y="897730"/>
                  <a:pt x="1210225" y="839671"/>
                </a:cubicBezTo>
                <a:cubicBezTo>
                  <a:pt x="1205808" y="715984"/>
                  <a:pt x="1204460" y="592149"/>
                  <a:pt x="1196973" y="468610"/>
                </a:cubicBezTo>
                <a:cubicBezTo>
                  <a:pt x="1195610" y="446127"/>
                  <a:pt x="1191419" y="423517"/>
                  <a:pt x="1183721" y="402349"/>
                </a:cubicBezTo>
                <a:cubicBezTo>
                  <a:pt x="1173594" y="374500"/>
                  <a:pt x="1161744" y="346542"/>
                  <a:pt x="1143964" y="322836"/>
                </a:cubicBezTo>
                <a:cubicBezTo>
                  <a:pt x="1121474" y="292850"/>
                  <a:pt x="1100492" y="253621"/>
                  <a:pt x="1064451" y="243323"/>
                </a:cubicBezTo>
                <a:cubicBezTo>
                  <a:pt x="958254" y="212980"/>
                  <a:pt x="1002195" y="226987"/>
                  <a:pt x="931929" y="203566"/>
                </a:cubicBezTo>
                <a:cubicBezTo>
                  <a:pt x="887755" y="207983"/>
                  <a:pt x="842665" y="206835"/>
                  <a:pt x="799408" y="216818"/>
                </a:cubicBezTo>
                <a:cubicBezTo>
                  <a:pt x="783889" y="220399"/>
                  <a:pt x="773897" y="236200"/>
                  <a:pt x="759651" y="243323"/>
                </a:cubicBezTo>
                <a:cubicBezTo>
                  <a:pt x="747157" y="249570"/>
                  <a:pt x="733146" y="252158"/>
                  <a:pt x="719894" y="256575"/>
                </a:cubicBezTo>
                <a:cubicBezTo>
                  <a:pt x="640381" y="252158"/>
                  <a:pt x="560691" y="250222"/>
                  <a:pt x="481355" y="243323"/>
                </a:cubicBezTo>
                <a:cubicBezTo>
                  <a:pt x="458915" y="241372"/>
                  <a:pt x="433835" y="242565"/>
                  <a:pt x="415094" y="230071"/>
                </a:cubicBezTo>
                <a:cubicBezTo>
                  <a:pt x="403471" y="222322"/>
                  <a:pt x="406259" y="203566"/>
                  <a:pt x="401842" y="190314"/>
                </a:cubicBezTo>
                <a:cubicBezTo>
                  <a:pt x="482415" y="136600"/>
                  <a:pt x="396802" y="187236"/>
                  <a:pt x="494608" y="150558"/>
                </a:cubicBezTo>
                <a:cubicBezTo>
                  <a:pt x="513105" y="143621"/>
                  <a:pt x="528987" y="130628"/>
                  <a:pt x="547616" y="124053"/>
                </a:cubicBezTo>
                <a:cubicBezTo>
                  <a:pt x="731073" y="59303"/>
                  <a:pt x="664858" y="84747"/>
                  <a:pt x="786155" y="57792"/>
                </a:cubicBezTo>
                <a:cubicBezTo>
                  <a:pt x="803935" y="53841"/>
                  <a:pt x="821651" y="49544"/>
                  <a:pt x="839164" y="44540"/>
                </a:cubicBezTo>
                <a:cubicBezTo>
                  <a:pt x="852596" y="40702"/>
                  <a:pt x="865142" y="33584"/>
                  <a:pt x="878921" y="31288"/>
                </a:cubicBezTo>
                <a:cubicBezTo>
                  <a:pt x="918378" y="24712"/>
                  <a:pt x="958434" y="22453"/>
                  <a:pt x="998190" y="18036"/>
                </a:cubicBezTo>
                <a:cubicBezTo>
                  <a:pt x="1055924" y="-1208"/>
                  <a:pt x="1064390" y="-10383"/>
                  <a:pt x="1143964" y="18036"/>
                </a:cubicBezTo>
                <a:cubicBezTo>
                  <a:pt x="1173963" y="28750"/>
                  <a:pt x="1192574" y="63319"/>
                  <a:pt x="1223477" y="71045"/>
                </a:cubicBezTo>
                <a:cubicBezTo>
                  <a:pt x="1343706" y="101102"/>
                  <a:pt x="1195143" y="65894"/>
                  <a:pt x="1369251" y="97549"/>
                </a:cubicBezTo>
                <a:cubicBezTo>
                  <a:pt x="1387171" y="100807"/>
                  <a:pt x="1404258" y="108032"/>
                  <a:pt x="1422260" y="110801"/>
                </a:cubicBezTo>
                <a:cubicBezTo>
                  <a:pt x="1461796" y="116883"/>
                  <a:pt x="1501864" y="118879"/>
                  <a:pt x="1541529" y="124053"/>
                </a:cubicBezTo>
                <a:cubicBezTo>
                  <a:pt x="1603476" y="132133"/>
                  <a:pt x="1727060" y="150558"/>
                  <a:pt x="1727060" y="150558"/>
                </a:cubicBezTo>
                <a:cubicBezTo>
                  <a:pt x="1847714" y="190776"/>
                  <a:pt x="1667792" y="134519"/>
                  <a:pt x="1965599" y="177062"/>
                </a:cubicBezTo>
                <a:cubicBezTo>
                  <a:pt x="1993256" y="181013"/>
                  <a:pt x="2017794" y="197712"/>
                  <a:pt x="2045112" y="203566"/>
                </a:cubicBezTo>
                <a:cubicBezTo>
                  <a:pt x="2079935" y="211028"/>
                  <a:pt x="2115873" y="211781"/>
                  <a:pt x="2151129" y="216818"/>
                </a:cubicBezTo>
                <a:cubicBezTo>
                  <a:pt x="2208647" y="225035"/>
                  <a:pt x="2266190" y="233226"/>
                  <a:pt x="2323408" y="243323"/>
                </a:cubicBezTo>
                <a:cubicBezTo>
                  <a:pt x="2341344" y="246488"/>
                  <a:pt x="2358845" y="251783"/>
                  <a:pt x="2376416" y="256575"/>
                </a:cubicBezTo>
                <a:cubicBezTo>
                  <a:pt x="2407442" y="265037"/>
                  <a:pt x="2437378" y="278308"/>
                  <a:pt x="2469181" y="283079"/>
                </a:cubicBezTo>
                <a:cubicBezTo>
                  <a:pt x="2526140" y="291623"/>
                  <a:pt x="2584034" y="291914"/>
                  <a:pt x="2641460" y="296332"/>
                </a:cubicBezTo>
                <a:cubicBezTo>
                  <a:pt x="2703303" y="309584"/>
                  <a:pt x="2764537" y="326096"/>
                  <a:pt x="2826990" y="336088"/>
                </a:cubicBezTo>
                <a:cubicBezTo>
                  <a:pt x="2875169" y="343797"/>
                  <a:pt x="2924636" y="341319"/>
                  <a:pt x="2972764" y="349340"/>
                </a:cubicBezTo>
                <a:cubicBezTo>
                  <a:pt x="3427770" y="425175"/>
                  <a:pt x="2921026" y="364207"/>
                  <a:pt x="3264312" y="402349"/>
                </a:cubicBezTo>
                <a:lnTo>
                  <a:pt x="4748555" y="389097"/>
                </a:lnTo>
                <a:cubicBezTo>
                  <a:pt x="4762516" y="388603"/>
                  <a:pt x="4770534" y="360248"/>
                  <a:pt x="4761808" y="349340"/>
                </a:cubicBezTo>
                <a:cubicBezTo>
                  <a:pt x="4746948" y="330764"/>
                  <a:pt x="4717821" y="331189"/>
                  <a:pt x="4695547" y="322836"/>
                </a:cubicBezTo>
                <a:cubicBezTo>
                  <a:pt x="4626079" y="296786"/>
                  <a:pt x="4630264" y="307031"/>
                  <a:pt x="4523268" y="296332"/>
                </a:cubicBezTo>
                <a:cubicBezTo>
                  <a:pt x="4492346" y="283080"/>
                  <a:pt x="4463602" y="262593"/>
                  <a:pt x="4430503" y="256575"/>
                </a:cubicBezTo>
                <a:cubicBezTo>
                  <a:pt x="4365166" y="244696"/>
                  <a:pt x="4297917" y="248619"/>
                  <a:pt x="4231721" y="243323"/>
                </a:cubicBezTo>
                <a:cubicBezTo>
                  <a:pt x="4138395" y="235857"/>
                  <a:pt x="4083377" y="228093"/>
                  <a:pt x="3993181" y="216818"/>
                </a:cubicBezTo>
                <a:cubicBezTo>
                  <a:pt x="3926920" y="199149"/>
                  <a:pt x="3862962" y="165163"/>
                  <a:pt x="3794399" y="163810"/>
                </a:cubicBezTo>
                <a:cubicBezTo>
                  <a:pt x="3189318" y="151868"/>
                  <a:pt x="2583848" y="161449"/>
                  <a:pt x="1978851" y="177062"/>
                </a:cubicBezTo>
                <a:cubicBezTo>
                  <a:pt x="1898268" y="179142"/>
                  <a:pt x="1820429" y="207916"/>
                  <a:pt x="1740312" y="216818"/>
                </a:cubicBezTo>
                <a:cubicBezTo>
                  <a:pt x="1036460" y="295028"/>
                  <a:pt x="1976834" y="187050"/>
                  <a:pt x="1554781" y="243323"/>
                </a:cubicBezTo>
                <a:cubicBezTo>
                  <a:pt x="1406461" y="263099"/>
                  <a:pt x="1253933" y="279695"/>
                  <a:pt x="1104208" y="296332"/>
                </a:cubicBezTo>
                <a:cubicBezTo>
                  <a:pt x="1090956" y="300749"/>
                  <a:pt x="1078088" y="306554"/>
                  <a:pt x="1064451" y="309584"/>
                </a:cubicBezTo>
                <a:cubicBezTo>
                  <a:pt x="1009903" y="321706"/>
                  <a:pt x="971734" y="321618"/>
                  <a:pt x="918677" y="336088"/>
                </a:cubicBezTo>
                <a:cubicBezTo>
                  <a:pt x="891723" y="343439"/>
                  <a:pt x="839164" y="362592"/>
                  <a:pt x="839164" y="362592"/>
                </a:cubicBezTo>
                <a:cubicBezTo>
                  <a:pt x="798953" y="402805"/>
                  <a:pt x="797112" y="401181"/>
                  <a:pt x="759651" y="468610"/>
                </a:cubicBezTo>
                <a:cubicBezTo>
                  <a:pt x="752867" y="480821"/>
                  <a:pt x="751902" y="495527"/>
                  <a:pt x="746399" y="508366"/>
                </a:cubicBezTo>
                <a:cubicBezTo>
                  <a:pt x="725373" y="557426"/>
                  <a:pt x="701164" y="605080"/>
                  <a:pt x="680138" y="654140"/>
                </a:cubicBezTo>
                <a:cubicBezTo>
                  <a:pt x="674635" y="666980"/>
                  <a:pt x="671791" y="680817"/>
                  <a:pt x="666886" y="693897"/>
                </a:cubicBezTo>
                <a:cubicBezTo>
                  <a:pt x="658533" y="716171"/>
                  <a:pt x="649216" y="738071"/>
                  <a:pt x="640381" y="760158"/>
                </a:cubicBezTo>
                <a:cubicBezTo>
                  <a:pt x="635964" y="786662"/>
                  <a:pt x="632399" y="813323"/>
                  <a:pt x="627129" y="839671"/>
                </a:cubicBezTo>
                <a:cubicBezTo>
                  <a:pt x="623557" y="857530"/>
                  <a:pt x="616871" y="874714"/>
                  <a:pt x="613877" y="892679"/>
                </a:cubicBezTo>
                <a:cubicBezTo>
                  <a:pt x="588903" y="1042528"/>
                  <a:pt x="615806" y="953155"/>
                  <a:pt x="587373" y="1038453"/>
                </a:cubicBezTo>
                <a:cubicBezTo>
                  <a:pt x="555602" y="1387934"/>
                  <a:pt x="591298" y="1052698"/>
                  <a:pt x="560868" y="1250488"/>
                </a:cubicBezTo>
                <a:cubicBezTo>
                  <a:pt x="539460" y="1389637"/>
                  <a:pt x="561397" y="1315160"/>
                  <a:pt x="534364" y="1396262"/>
                </a:cubicBezTo>
                <a:cubicBezTo>
                  <a:pt x="525529" y="1466940"/>
                  <a:pt x="517072" y="1537667"/>
                  <a:pt x="507860" y="1608297"/>
                </a:cubicBezTo>
                <a:cubicBezTo>
                  <a:pt x="503820" y="1639270"/>
                  <a:pt x="496915" y="1669912"/>
                  <a:pt x="494608" y="1701062"/>
                </a:cubicBezTo>
                <a:cubicBezTo>
                  <a:pt x="488073" y="1789278"/>
                  <a:pt x="485773" y="1877757"/>
                  <a:pt x="481355" y="1966105"/>
                </a:cubicBezTo>
                <a:cubicBezTo>
                  <a:pt x="485773" y="2500609"/>
                  <a:pt x="481783" y="3035249"/>
                  <a:pt x="494608" y="3569618"/>
                </a:cubicBezTo>
                <a:cubicBezTo>
                  <a:pt x="496196" y="3635776"/>
                  <a:pt x="541634" y="3626731"/>
                  <a:pt x="587373" y="3635879"/>
                </a:cubicBezTo>
                <a:cubicBezTo>
                  <a:pt x="764069" y="3622627"/>
                  <a:pt x="942113" y="3621628"/>
                  <a:pt x="1117460" y="3596123"/>
                </a:cubicBezTo>
                <a:cubicBezTo>
                  <a:pt x="1186578" y="3586070"/>
                  <a:pt x="1251003" y="3554806"/>
                  <a:pt x="1316242" y="3529862"/>
                </a:cubicBezTo>
                <a:cubicBezTo>
                  <a:pt x="1551465" y="3439924"/>
                  <a:pt x="1776467" y="3320749"/>
                  <a:pt x="2018608" y="3251566"/>
                </a:cubicBezTo>
                <a:cubicBezTo>
                  <a:pt x="2142295" y="3216227"/>
                  <a:pt x="2270061" y="3192893"/>
                  <a:pt x="2389668" y="3145549"/>
                </a:cubicBezTo>
                <a:cubicBezTo>
                  <a:pt x="2547946" y="3082897"/>
                  <a:pt x="2663689" y="3000831"/>
                  <a:pt x="2787234" y="2893758"/>
                </a:cubicBezTo>
                <a:cubicBezTo>
                  <a:pt x="2810838" y="2873301"/>
                  <a:pt x="2833637" y="2851609"/>
                  <a:pt x="2853494" y="2827497"/>
                </a:cubicBezTo>
                <a:cubicBezTo>
                  <a:pt x="2895616" y="2776348"/>
                  <a:pt x="2933007" y="2721480"/>
                  <a:pt x="2972764" y="2668471"/>
                </a:cubicBezTo>
                <a:cubicBezTo>
                  <a:pt x="2990434" y="2606627"/>
                  <a:pt x="3008559" y="2544912"/>
                  <a:pt x="3025773" y="2482940"/>
                </a:cubicBezTo>
                <a:cubicBezTo>
                  <a:pt x="3030648" y="2465391"/>
                  <a:pt x="3042283" y="2447851"/>
                  <a:pt x="3039025" y="2429932"/>
                </a:cubicBezTo>
                <a:cubicBezTo>
                  <a:pt x="3033007" y="2396833"/>
                  <a:pt x="3012520" y="2368088"/>
                  <a:pt x="2999268" y="2337166"/>
                </a:cubicBezTo>
                <a:cubicBezTo>
                  <a:pt x="2915338" y="2359253"/>
                  <a:pt x="2823067" y="2360786"/>
                  <a:pt x="2747477" y="2403427"/>
                </a:cubicBezTo>
                <a:cubicBezTo>
                  <a:pt x="2646289" y="2460508"/>
                  <a:pt x="2390566" y="2716325"/>
                  <a:pt x="2296903" y="2814245"/>
                </a:cubicBezTo>
                <a:cubicBezTo>
                  <a:pt x="2260135" y="2852684"/>
                  <a:pt x="2217021" y="2887185"/>
                  <a:pt x="2190886" y="2933514"/>
                </a:cubicBezTo>
                <a:cubicBezTo>
                  <a:pt x="2062177" y="3161679"/>
                  <a:pt x="1990350" y="3370468"/>
                  <a:pt x="1899338" y="3609375"/>
                </a:cubicBezTo>
                <a:cubicBezTo>
                  <a:pt x="1894921" y="3671218"/>
                  <a:pt x="1895514" y="3733625"/>
                  <a:pt x="1886086" y="3794905"/>
                </a:cubicBezTo>
                <a:cubicBezTo>
                  <a:pt x="1877777" y="3848910"/>
                  <a:pt x="1847067" y="3899297"/>
                  <a:pt x="1846329" y="3953932"/>
                </a:cubicBezTo>
                <a:cubicBezTo>
                  <a:pt x="1842626" y="4227927"/>
                  <a:pt x="1852134" y="4502328"/>
                  <a:pt x="1872834" y="4775566"/>
                </a:cubicBezTo>
                <a:cubicBezTo>
                  <a:pt x="1874502" y="4797590"/>
                  <a:pt x="1895622" y="4814435"/>
                  <a:pt x="1912590" y="4828575"/>
                </a:cubicBezTo>
                <a:cubicBezTo>
                  <a:pt x="1949297" y="4859164"/>
                  <a:pt x="1986530" y="4892978"/>
                  <a:pt x="2031860" y="4908088"/>
                </a:cubicBezTo>
                <a:cubicBezTo>
                  <a:pt x="2082323" y="4924909"/>
                  <a:pt x="2137877" y="4916923"/>
                  <a:pt x="2190886" y="4921340"/>
                </a:cubicBezTo>
                <a:cubicBezTo>
                  <a:pt x="2261564" y="4912505"/>
                  <a:pt x="2333301" y="4909889"/>
                  <a:pt x="2402921" y="4894836"/>
                </a:cubicBezTo>
                <a:cubicBezTo>
                  <a:pt x="2670776" y="4836921"/>
                  <a:pt x="2766778" y="4781870"/>
                  <a:pt x="3025773" y="4656297"/>
                </a:cubicBezTo>
                <a:cubicBezTo>
                  <a:pt x="3057819" y="4640759"/>
                  <a:pt x="3091178" y="4626088"/>
                  <a:pt x="3118538" y="4603288"/>
                </a:cubicBezTo>
                <a:cubicBezTo>
                  <a:pt x="3171329" y="4559295"/>
                  <a:pt x="3220048" y="4510078"/>
                  <a:pt x="3264312" y="4457514"/>
                </a:cubicBezTo>
                <a:cubicBezTo>
                  <a:pt x="3332650" y="4376363"/>
                  <a:pt x="3337642" y="4330290"/>
                  <a:pt x="3370329" y="4232227"/>
                </a:cubicBezTo>
                <a:cubicBezTo>
                  <a:pt x="3352660" y="4152714"/>
                  <a:pt x="3380925" y="4044571"/>
                  <a:pt x="3317321" y="3993688"/>
                </a:cubicBezTo>
                <a:cubicBezTo>
                  <a:pt x="3028937" y="3762981"/>
                  <a:pt x="2485591" y="3892933"/>
                  <a:pt x="2204138" y="3914175"/>
                </a:cubicBezTo>
                <a:cubicBezTo>
                  <a:pt x="2062781" y="4006940"/>
                  <a:pt x="1908260" y="4082226"/>
                  <a:pt x="1780068" y="4192471"/>
                </a:cubicBezTo>
                <a:cubicBezTo>
                  <a:pt x="1583181" y="4361793"/>
                  <a:pt x="1539981" y="4487115"/>
                  <a:pt x="1435512" y="4696053"/>
                </a:cubicBezTo>
                <a:cubicBezTo>
                  <a:pt x="1422260" y="4784401"/>
                  <a:pt x="1401697" y="4871958"/>
                  <a:pt x="1395755" y="4961097"/>
                </a:cubicBezTo>
                <a:cubicBezTo>
                  <a:pt x="1383116" y="5150681"/>
                  <a:pt x="1394240" y="5115770"/>
                  <a:pt x="1435512" y="5053862"/>
                </a:cubicBezTo>
                <a:cubicBezTo>
                  <a:pt x="1439929" y="5027358"/>
                  <a:pt x="1453103" y="5000866"/>
                  <a:pt x="1448764" y="4974349"/>
                </a:cubicBezTo>
                <a:cubicBezTo>
                  <a:pt x="1428822" y="4852483"/>
                  <a:pt x="1421630" y="4428244"/>
                  <a:pt x="1263234" y="4245479"/>
                </a:cubicBezTo>
                <a:cubicBezTo>
                  <a:pt x="1226411" y="4202991"/>
                  <a:pt x="1188626" y="4160363"/>
                  <a:pt x="1143964" y="4126210"/>
                </a:cubicBezTo>
                <a:cubicBezTo>
                  <a:pt x="1112579" y="4102210"/>
                  <a:pt x="1075205" y="4086351"/>
                  <a:pt x="1037947" y="4073201"/>
                </a:cubicBezTo>
                <a:cubicBezTo>
                  <a:pt x="981372" y="4053233"/>
                  <a:pt x="887523" y="4042247"/>
                  <a:pt x="825912" y="4033445"/>
                </a:cubicBezTo>
                <a:cubicBezTo>
                  <a:pt x="746399" y="4037862"/>
                  <a:pt x="665210" y="4029867"/>
                  <a:pt x="587373" y="4046697"/>
                </a:cubicBezTo>
                <a:cubicBezTo>
                  <a:pt x="499948" y="4065600"/>
                  <a:pt x="423290" y="4121920"/>
                  <a:pt x="335581" y="4139462"/>
                </a:cubicBezTo>
                <a:lnTo>
                  <a:pt x="269321" y="4152714"/>
                </a:lnTo>
                <a:lnTo>
                  <a:pt x="189808" y="4232227"/>
                </a:lnTo>
                <a:cubicBezTo>
                  <a:pt x="167721" y="4254314"/>
                  <a:pt x="139618" y="4271704"/>
                  <a:pt x="123547" y="4298488"/>
                </a:cubicBezTo>
                <a:lnTo>
                  <a:pt x="83790" y="4364749"/>
                </a:lnTo>
                <a:cubicBezTo>
                  <a:pt x="81315" y="4374650"/>
                  <a:pt x="65434" y="4443934"/>
                  <a:pt x="57286" y="4457514"/>
                </a:cubicBezTo>
                <a:cubicBezTo>
                  <a:pt x="50858" y="4468228"/>
                  <a:pt x="39616" y="4475183"/>
                  <a:pt x="30781" y="4484018"/>
                </a:cubicBezTo>
                <a:cubicBezTo>
                  <a:pt x="26364" y="4514940"/>
                  <a:pt x="23655" y="4546155"/>
                  <a:pt x="17529" y="4576784"/>
                </a:cubicBezTo>
                <a:cubicBezTo>
                  <a:pt x="14790" y="4590482"/>
                  <a:pt x="-9692" y="4616540"/>
                  <a:pt x="4277" y="4616540"/>
                </a:cubicBezTo>
                <a:cubicBezTo>
                  <a:pt x="20204" y="4616540"/>
                  <a:pt x="20832" y="4589221"/>
                  <a:pt x="30781" y="4576784"/>
                </a:cubicBezTo>
                <a:cubicBezTo>
                  <a:pt x="38586" y="4567027"/>
                  <a:pt x="46572" y="4556707"/>
                  <a:pt x="57286" y="4550279"/>
                </a:cubicBezTo>
                <a:cubicBezTo>
                  <a:pt x="69264" y="4543092"/>
                  <a:pt x="84325" y="4542807"/>
                  <a:pt x="97042" y="4537027"/>
                </a:cubicBezTo>
                <a:cubicBezTo>
                  <a:pt x="123598" y="4524956"/>
                  <a:pt x="207959" y="4486561"/>
                  <a:pt x="242816" y="4457514"/>
                </a:cubicBezTo>
                <a:cubicBezTo>
                  <a:pt x="257214" y="4445516"/>
                  <a:pt x="269321" y="4431010"/>
                  <a:pt x="282573" y="4417758"/>
                </a:cubicBezTo>
                <a:cubicBezTo>
                  <a:pt x="284339" y="4412461"/>
                  <a:pt x="306915" y="4333107"/>
                  <a:pt x="322329" y="4338245"/>
                </a:cubicBezTo>
                <a:cubicBezTo>
                  <a:pt x="339607" y="4344004"/>
                  <a:pt x="331164" y="4373584"/>
                  <a:pt x="335581" y="4391253"/>
                </a:cubicBezTo>
                <a:cubicBezTo>
                  <a:pt x="340684" y="4631097"/>
                  <a:pt x="315823" y="4862300"/>
                  <a:pt x="362086" y="5093618"/>
                </a:cubicBezTo>
                <a:cubicBezTo>
                  <a:pt x="365658" y="5111478"/>
                  <a:pt x="370921" y="5128957"/>
                  <a:pt x="375338" y="5146627"/>
                </a:cubicBezTo>
                <a:cubicBezTo>
                  <a:pt x="379486" y="5192256"/>
                  <a:pt x="380770" y="5289220"/>
                  <a:pt x="401842" y="5345410"/>
                </a:cubicBezTo>
                <a:cubicBezTo>
                  <a:pt x="468262" y="5522526"/>
                  <a:pt x="383322" y="5239499"/>
                  <a:pt x="454851" y="5477932"/>
                </a:cubicBezTo>
                <a:cubicBezTo>
                  <a:pt x="458316" y="5489482"/>
                  <a:pt x="472449" y="5555853"/>
                  <a:pt x="481355" y="5570697"/>
                </a:cubicBezTo>
                <a:cubicBezTo>
                  <a:pt x="487783" y="5581411"/>
                  <a:pt x="499861" y="5587603"/>
                  <a:pt x="507860" y="5597201"/>
                </a:cubicBezTo>
                <a:cubicBezTo>
                  <a:pt x="535046" y="5629824"/>
                  <a:pt x="555769" y="5675014"/>
                  <a:pt x="600625" y="5689966"/>
                </a:cubicBezTo>
                <a:cubicBezTo>
                  <a:pt x="687018" y="5718764"/>
                  <a:pt x="774870" y="5749243"/>
                  <a:pt x="865668" y="5756227"/>
                </a:cubicBezTo>
                <a:cubicBezTo>
                  <a:pt x="1082210" y="5772884"/>
                  <a:pt x="980637" y="5763748"/>
                  <a:pt x="1170468" y="5782732"/>
                </a:cubicBezTo>
                <a:cubicBezTo>
                  <a:pt x="1435512" y="5769480"/>
                  <a:pt x="1701619" y="5770150"/>
                  <a:pt x="1965599" y="5742975"/>
                </a:cubicBezTo>
                <a:cubicBezTo>
                  <a:pt x="2004902" y="5738929"/>
                  <a:pt x="2037311" y="5709569"/>
                  <a:pt x="2071616" y="5689966"/>
                </a:cubicBezTo>
                <a:cubicBezTo>
                  <a:pt x="2099273" y="5674162"/>
                  <a:pt x="2151129" y="5636958"/>
                  <a:pt x="2151129" y="5636958"/>
                </a:cubicBezTo>
                <a:cubicBezTo>
                  <a:pt x="2151407" y="5636124"/>
                  <a:pt x="2186189" y="5558280"/>
                  <a:pt x="2151129" y="5557445"/>
                </a:cubicBezTo>
                <a:cubicBezTo>
                  <a:pt x="1784563" y="5548717"/>
                  <a:pt x="1417842" y="5566280"/>
                  <a:pt x="1051199" y="5570697"/>
                </a:cubicBezTo>
                <a:cubicBezTo>
                  <a:pt x="1024695" y="5588366"/>
                  <a:pt x="999001" y="5607316"/>
                  <a:pt x="971686" y="5623705"/>
                </a:cubicBezTo>
                <a:cubicBezTo>
                  <a:pt x="954746" y="5633869"/>
                  <a:pt x="935114" y="5639252"/>
                  <a:pt x="918677" y="5650210"/>
                </a:cubicBezTo>
                <a:cubicBezTo>
                  <a:pt x="810640" y="5722234"/>
                  <a:pt x="894494" y="5689191"/>
                  <a:pt x="812660" y="5716471"/>
                </a:cubicBezTo>
                <a:cubicBezTo>
                  <a:pt x="803825" y="5725306"/>
                  <a:pt x="791077" y="5731491"/>
                  <a:pt x="786155" y="5742975"/>
                </a:cubicBezTo>
                <a:cubicBezTo>
                  <a:pt x="751113" y="5824739"/>
                  <a:pt x="790856" y="5854118"/>
                  <a:pt x="825912" y="5941758"/>
                </a:cubicBezTo>
                <a:lnTo>
                  <a:pt x="1727060" y="5928505"/>
                </a:lnTo>
                <a:cubicBezTo>
                  <a:pt x="1793448" y="5926905"/>
                  <a:pt x="1859973" y="5923698"/>
                  <a:pt x="1925842" y="5915253"/>
                </a:cubicBezTo>
                <a:cubicBezTo>
                  <a:pt x="2561957" y="5833701"/>
                  <a:pt x="1988488" y="5880489"/>
                  <a:pt x="2429425" y="5848992"/>
                </a:cubicBezTo>
                <a:cubicBezTo>
                  <a:pt x="2495686" y="5831323"/>
                  <a:pt x="2560738" y="5808251"/>
                  <a:pt x="2628208" y="5795984"/>
                </a:cubicBezTo>
                <a:cubicBezTo>
                  <a:pt x="2706920" y="5781673"/>
                  <a:pt x="2787428" y="5779916"/>
                  <a:pt x="2866747" y="5769479"/>
                </a:cubicBezTo>
                <a:cubicBezTo>
                  <a:pt x="3655912" y="5665641"/>
                  <a:pt x="2662742" y="5784906"/>
                  <a:pt x="3357077" y="5703218"/>
                </a:cubicBezTo>
                <a:cubicBezTo>
                  <a:pt x="3418921" y="5685549"/>
                  <a:pt x="3482577" y="5673299"/>
                  <a:pt x="3542608" y="5650210"/>
                </a:cubicBezTo>
                <a:cubicBezTo>
                  <a:pt x="3653414" y="5607593"/>
                  <a:pt x="3693554" y="5576084"/>
                  <a:pt x="3781147" y="5517688"/>
                </a:cubicBezTo>
                <a:cubicBezTo>
                  <a:pt x="3798816" y="5486766"/>
                  <a:pt x="3830073" y="5460302"/>
                  <a:pt x="3834155" y="5424923"/>
                </a:cubicBezTo>
                <a:cubicBezTo>
                  <a:pt x="3843789" y="5341430"/>
                  <a:pt x="3851635" y="5251358"/>
                  <a:pt x="3820903" y="5173132"/>
                </a:cubicBezTo>
                <a:cubicBezTo>
                  <a:pt x="3799172" y="5117817"/>
                  <a:pt x="3740332" y="5082724"/>
                  <a:pt x="3688381" y="5053862"/>
                </a:cubicBezTo>
                <a:cubicBezTo>
                  <a:pt x="3574351" y="4990512"/>
                  <a:pt x="3299667" y="4935438"/>
                  <a:pt x="3184799" y="4908088"/>
                </a:cubicBezTo>
                <a:cubicBezTo>
                  <a:pt x="2866747" y="4956679"/>
                  <a:pt x="2547449" y="4997719"/>
                  <a:pt x="2230642" y="5053862"/>
                </a:cubicBezTo>
                <a:cubicBezTo>
                  <a:pt x="2197516" y="5059732"/>
                  <a:pt x="2166321" y="5075654"/>
                  <a:pt x="2137877" y="5093618"/>
                </a:cubicBezTo>
                <a:cubicBezTo>
                  <a:pt x="2081854" y="5129001"/>
                  <a:pt x="2031860" y="5173131"/>
                  <a:pt x="1978851" y="5212888"/>
                </a:cubicBezTo>
                <a:cubicBezTo>
                  <a:pt x="1977490" y="5215440"/>
                  <a:pt x="1806088" y="5476109"/>
                  <a:pt x="1859581" y="5544192"/>
                </a:cubicBezTo>
                <a:cubicBezTo>
                  <a:pt x="1939289" y="5645639"/>
                  <a:pt x="2062781" y="5703219"/>
                  <a:pt x="2164381" y="5782732"/>
                </a:cubicBezTo>
                <a:cubicBezTo>
                  <a:pt x="2508938" y="5769480"/>
                  <a:pt x="2855636" y="5783558"/>
                  <a:pt x="3198051" y="5742975"/>
                </a:cubicBezTo>
                <a:cubicBezTo>
                  <a:pt x="3688949" y="5684794"/>
                  <a:pt x="4067216" y="5553441"/>
                  <a:pt x="4496764" y="5332158"/>
                </a:cubicBezTo>
                <a:cubicBezTo>
                  <a:pt x="4613322" y="5272113"/>
                  <a:pt x="4717633" y="5190801"/>
                  <a:pt x="4828068" y="5120123"/>
                </a:cubicBezTo>
                <a:cubicBezTo>
                  <a:pt x="4872242" y="5053862"/>
                  <a:pt x="4933959" y="4996391"/>
                  <a:pt x="4960590" y="4921340"/>
                </a:cubicBezTo>
                <a:cubicBezTo>
                  <a:pt x="4984272" y="4854601"/>
                  <a:pt x="4986387" y="4779001"/>
                  <a:pt x="4973842" y="4709305"/>
                </a:cubicBezTo>
                <a:cubicBezTo>
                  <a:pt x="4946108" y="4555229"/>
                  <a:pt x="4924527" y="4391342"/>
                  <a:pt x="4841321" y="4258732"/>
                </a:cubicBezTo>
                <a:cubicBezTo>
                  <a:pt x="4776045" y="4154699"/>
                  <a:pt x="4650388" y="4103876"/>
                  <a:pt x="4549773" y="4033445"/>
                </a:cubicBezTo>
                <a:cubicBezTo>
                  <a:pt x="4274626" y="3840842"/>
                  <a:pt x="4330710" y="3891566"/>
                  <a:pt x="3979929" y="3821410"/>
                </a:cubicBezTo>
                <a:cubicBezTo>
                  <a:pt x="3545665" y="3852428"/>
                  <a:pt x="3292332" y="3741975"/>
                  <a:pt x="3012521" y="4033445"/>
                </a:cubicBezTo>
                <a:cubicBezTo>
                  <a:pt x="2967353" y="4080495"/>
                  <a:pt x="2950677" y="4148297"/>
                  <a:pt x="2919755" y="4205723"/>
                </a:cubicBezTo>
                <a:cubicBezTo>
                  <a:pt x="2902086" y="4285236"/>
                  <a:pt x="2866747" y="4362809"/>
                  <a:pt x="2866747" y="4444262"/>
                </a:cubicBezTo>
                <a:cubicBezTo>
                  <a:pt x="2866747" y="4573579"/>
                  <a:pt x="2844591" y="4723345"/>
                  <a:pt x="2919755" y="4828575"/>
                </a:cubicBezTo>
                <a:cubicBezTo>
                  <a:pt x="3126683" y="5118275"/>
                  <a:pt x="4235046" y="5066443"/>
                  <a:pt x="4244973" y="5067114"/>
                </a:cubicBezTo>
                <a:cubicBezTo>
                  <a:pt x="5711236" y="4976042"/>
                  <a:pt x="6146583" y="5156643"/>
                  <a:pt x="7266468" y="4603288"/>
                </a:cubicBezTo>
                <a:cubicBezTo>
                  <a:pt x="7364521" y="4554838"/>
                  <a:pt x="7425495" y="4453097"/>
                  <a:pt x="7505008" y="4378001"/>
                </a:cubicBezTo>
                <a:cubicBezTo>
                  <a:pt x="7531512" y="4298488"/>
                  <a:pt x="7580880" y="4223197"/>
                  <a:pt x="7584521" y="4139462"/>
                </a:cubicBezTo>
                <a:cubicBezTo>
                  <a:pt x="7589948" y="4014637"/>
                  <a:pt x="7602393" y="3871292"/>
                  <a:pt x="7531512" y="3768401"/>
                </a:cubicBezTo>
                <a:cubicBezTo>
                  <a:pt x="7375471" y="3541890"/>
                  <a:pt x="7034359" y="3513255"/>
                  <a:pt x="6802642" y="3463601"/>
                </a:cubicBezTo>
                <a:cubicBezTo>
                  <a:pt x="6639199" y="3472436"/>
                  <a:pt x="6470936" y="3449728"/>
                  <a:pt x="6312312" y="3490105"/>
                </a:cubicBezTo>
                <a:cubicBezTo>
                  <a:pt x="6219702" y="3513678"/>
                  <a:pt x="6144218" y="3584558"/>
                  <a:pt x="6073773" y="3649132"/>
                </a:cubicBezTo>
                <a:cubicBezTo>
                  <a:pt x="5840832" y="3862661"/>
                  <a:pt x="5833378" y="3931138"/>
                  <a:pt x="5702712" y="4192471"/>
                </a:cubicBezTo>
                <a:cubicBezTo>
                  <a:pt x="5694073" y="4373897"/>
                  <a:pt x="5662944" y="4587361"/>
                  <a:pt x="5742468" y="4762314"/>
                </a:cubicBezTo>
                <a:cubicBezTo>
                  <a:pt x="5852119" y="5003546"/>
                  <a:pt x="6077728" y="5178713"/>
                  <a:pt x="6299060" y="5305653"/>
                </a:cubicBezTo>
                <a:cubicBezTo>
                  <a:pt x="6477315" y="5407888"/>
                  <a:pt x="6659190" y="5510449"/>
                  <a:pt x="6855651" y="5570697"/>
                </a:cubicBezTo>
                <a:cubicBezTo>
                  <a:pt x="6995594" y="5613613"/>
                  <a:pt x="7147199" y="5597201"/>
                  <a:pt x="7292973" y="5610453"/>
                </a:cubicBezTo>
                <a:cubicBezTo>
                  <a:pt x="7982411" y="5485101"/>
                  <a:pt x="7982632" y="5701253"/>
                  <a:pt x="8114608" y="5226140"/>
                </a:cubicBezTo>
                <a:cubicBezTo>
                  <a:pt x="8135017" y="5152666"/>
                  <a:pt x="8141112" y="5075949"/>
                  <a:pt x="8154364" y="5000853"/>
                </a:cubicBezTo>
                <a:cubicBezTo>
                  <a:pt x="8145529" y="4939010"/>
                  <a:pt x="8151514" y="4873143"/>
                  <a:pt x="8127860" y="4815323"/>
                </a:cubicBezTo>
                <a:cubicBezTo>
                  <a:pt x="8110967" y="4774028"/>
                  <a:pt x="8008467" y="4675185"/>
                  <a:pt x="7955581" y="4656297"/>
                </a:cubicBezTo>
                <a:cubicBezTo>
                  <a:pt x="7922042" y="4644319"/>
                  <a:pt x="7884903" y="4647462"/>
                  <a:pt x="7849564" y="4643045"/>
                </a:cubicBezTo>
                <a:lnTo>
                  <a:pt x="7186955" y="4669549"/>
                </a:lnTo>
                <a:cubicBezTo>
                  <a:pt x="6920392" y="4719725"/>
                  <a:pt x="6558194" y="4948542"/>
                  <a:pt x="6325564" y="5080366"/>
                </a:cubicBezTo>
                <a:cubicBezTo>
                  <a:pt x="6243171" y="5179237"/>
                  <a:pt x="6093900" y="5279022"/>
                  <a:pt x="6219547" y="5438175"/>
                </a:cubicBezTo>
                <a:cubicBezTo>
                  <a:pt x="6256777" y="5485333"/>
                  <a:pt x="6334399" y="5473514"/>
                  <a:pt x="6391825" y="5491184"/>
                </a:cubicBezTo>
                <a:cubicBezTo>
                  <a:pt x="6738135" y="5472957"/>
                  <a:pt x="7173807" y="5498305"/>
                  <a:pt x="7518260" y="5358662"/>
                </a:cubicBezTo>
                <a:cubicBezTo>
                  <a:pt x="7567555" y="5338677"/>
                  <a:pt x="7597773" y="5287984"/>
                  <a:pt x="7637529" y="5252645"/>
                </a:cubicBezTo>
                <a:cubicBezTo>
                  <a:pt x="7661270" y="5157683"/>
                  <a:pt x="7709935" y="5035765"/>
                  <a:pt x="7611025" y="4947845"/>
                </a:cubicBezTo>
                <a:cubicBezTo>
                  <a:pt x="7449960" y="4804676"/>
                  <a:pt x="6782703" y="4748909"/>
                  <a:pt x="6696625" y="4735810"/>
                </a:cubicBezTo>
                <a:cubicBezTo>
                  <a:pt x="6047268" y="4793236"/>
                  <a:pt x="5395724" y="4829768"/>
                  <a:pt x="4748555" y="4908088"/>
                </a:cubicBezTo>
                <a:cubicBezTo>
                  <a:pt x="4641859" y="4921000"/>
                  <a:pt x="4618582" y="4983354"/>
                  <a:pt x="4576277" y="5053862"/>
                </a:cubicBezTo>
                <a:cubicBezTo>
                  <a:pt x="4571860" y="5071532"/>
                  <a:pt x="4550146" y="5093992"/>
                  <a:pt x="4563025" y="5106871"/>
                </a:cubicBezTo>
                <a:cubicBezTo>
                  <a:pt x="4592916" y="5136762"/>
                  <a:pt x="4770136" y="5107363"/>
                  <a:pt x="4775060" y="5106871"/>
                </a:cubicBezTo>
                <a:cubicBezTo>
                  <a:pt x="4824559" y="5079372"/>
                  <a:pt x="4923197" y="5050571"/>
                  <a:pt x="4934086" y="4974349"/>
                </a:cubicBezTo>
                <a:cubicBezTo>
                  <a:pt x="4939743" y="4934750"/>
                  <a:pt x="4952540" y="4879468"/>
                  <a:pt x="4920834" y="4855079"/>
                </a:cubicBezTo>
                <a:cubicBezTo>
                  <a:pt x="4878672" y="4822647"/>
                  <a:pt x="4814817" y="4846244"/>
                  <a:pt x="4761808" y="4841827"/>
                </a:cubicBezTo>
                <a:cubicBezTo>
                  <a:pt x="4435511" y="4881619"/>
                  <a:pt x="4274914" y="4811885"/>
                  <a:pt x="4072694" y="5014105"/>
                </a:cubicBezTo>
                <a:cubicBezTo>
                  <a:pt x="4025840" y="5060959"/>
                  <a:pt x="3993181" y="5120123"/>
                  <a:pt x="3953425" y="5173132"/>
                </a:cubicBezTo>
                <a:cubicBezTo>
                  <a:pt x="3942077" y="5218523"/>
                  <a:pt x="3924755" y="5257870"/>
                  <a:pt x="3953425" y="5305653"/>
                </a:cubicBezTo>
                <a:cubicBezTo>
                  <a:pt x="3967978" y="5329907"/>
                  <a:pt x="3995939" y="5343296"/>
                  <a:pt x="4019686" y="5358662"/>
                </a:cubicBezTo>
                <a:cubicBezTo>
                  <a:pt x="4071209" y="5392000"/>
                  <a:pt x="4121630" y="5428895"/>
                  <a:pt x="4178712" y="5451427"/>
                </a:cubicBezTo>
                <a:cubicBezTo>
                  <a:pt x="4476070" y="5568806"/>
                  <a:pt x="4493560" y="5554318"/>
                  <a:pt x="4775060" y="5583949"/>
                </a:cubicBezTo>
                <a:cubicBezTo>
                  <a:pt x="5042031" y="5545810"/>
                  <a:pt x="5108134" y="5630789"/>
                  <a:pt x="5040103" y="5358662"/>
                </a:cubicBezTo>
                <a:cubicBezTo>
                  <a:pt x="5036240" y="5343211"/>
                  <a:pt x="5013599" y="5340993"/>
                  <a:pt x="5000347" y="5332158"/>
                </a:cubicBezTo>
                <a:cubicBezTo>
                  <a:pt x="4973843" y="5336575"/>
                  <a:pt x="4942847" y="5330001"/>
                  <a:pt x="4920834" y="5345410"/>
                </a:cubicBezTo>
                <a:cubicBezTo>
                  <a:pt x="4873021" y="5378879"/>
                  <a:pt x="4866803" y="5429012"/>
                  <a:pt x="4854573" y="5477932"/>
                </a:cubicBezTo>
                <a:cubicBezTo>
                  <a:pt x="4876660" y="5508854"/>
                  <a:pt x="4882843" y="5571523"/>
                  <a:pt x="4920834" y="5570697"/>
                </a:cubicBezTo>
                <a:cubicBezTo>
                  <a:pt x="5384062" y="5560626"/>
                  <a:pt x="5377731" y="5526423"/>
                  <a:pt x="5649703" y="5332158"/>
                </a:cubicBezTo>
                <a:cubicBezTo>
                  <a:pt x="5662955" y="5301236"/>
                  <a:pt x="5694707" y="5272622"/>
                  <a:pt x="5689460" y="5239392"/>
                </a:cubicBezTo>
                <a:cubicBezTo>
                  <a:pt x="5652214" y="5003500"/>
                  <a:pt x="5514539" y="5063774"/>
                  <a:pt x="5305147" y="5027358"/>
                </a:cubicBezTo>
                <a:cubicBezTo>
                  <a:pt x="5044521" y="5062697"/>
                  <a:pt x="4779707" y="5074946"/>
                  <a:pt x="4523268" y="5133375"/>
                </a:cubicBezTo>
                <a:cubicBezTo>
                  <a:pt x="4387664" y="5164272"/>
                  <a:pt x="4203737" y="5303620"/>
                  <a:pt x="4085947" y="5385166"/>
                </a:cubicBezTo>
                <a:cubicBezTo>
                  <a:pt x="4081529" y="5402836"/>
                  <a:pt x="4079869" y="5421434"/>
                  <a:pt x="4072694" y="5438175"/>
                </a:cubicBezTo>
                <a:cubicBezTo>
                  <a:pt x="4058814" y="5470562"/>
                  <a:pt x="4009818" y="5493215"/>
                  <a:pt x="4072694" y="5530940"/>
                </a:cubicBezTo>
                <a:cubicBezTo>
                  <a:pt x="4103930" y="5549681"/>
                  <a:pt x="4143373" y="5548610"/>
                  <a:pt x="4178712" y="5557445"/>
                </a:cubicBezTo>
                <a:cubicBezTo>
                  <a:pt x="4528425" y="5548241"/>
                  <a:pt x="4696755" y="5600885"/>
                  <a:pt x="4987094" y="5424923"/>
                </a:cubicBezTo>
                <a:cubicBezTo>
                  <a:pt x="5043254" y="5390887"/>
                  <a:pt x="5075442" y="5327740"/>
                  <a:pt x="5119616" y="5279149"/>
                </a:cubicBezTo>
                <a:cubicBezTo>
                  <a:pt x="5132413" y="5189569"/>
                  <a:pt x="5163207" y="5060529"/>
                  <a:pt x="5079860" y="4987601"/>
                </a:cubicBezTo>
                <a:cubicBezTo>
                  <a:pt x="5010592" y="4926991"/>
                  <a:pt x="4557714" y="4865237"/>
                  <a:pt x="4496764" y="4855079"/>
                </a:cubicBezTo>
                <a:cubicBezTo>
                  <a:pt x="4319704" y="4892355"/>
                  <a:pt x="3936593" y="4900690"/>
                  <a:pt x="3794399" y="5106871"/>
                </a:cubicBezTo>
                <a:cubicBezTo>
                  <a:pt x="3747548" y="5174806"/>
                  <a:pt x="3750225" y="5265897"/>
                  <a:pt x="3728138" y="5345410"/>
                </a:cubicBezTo>
                <a:cubicBezTo>
                  <a:pt x="3763477" y="5429340"/>
                  <a:pt x="3760506" y="5543638"/>
                  <a:pt x="3834155" y="5597201"/>
                </a:cubicBezTo>
                <a:cubicBezTo>
                  <a:pt x="3925237" y="5663442"/>
                  <a:pt x="4052840" y="5662866"/>
                  <a:pt x="4165460" y="5663462"/>
                </a:cubicBezTo>
                <a:cubicBezTo>
                  <a:pt x="4890117" y="5667296"/>
                  <a:pt x="5614364" y="5628123"/>
                  <a:pt x="6338816" y="5610453"/>
                </a:cubicBezTo>
                <a:cubicBezTo>
                  <a:pt x="6401920" y="5586026"/>
                  <a:pt x="6825274" y="5458996"/>
                  <a:pt x="6921912" y="5332158"/>
                </a:cubicBezTo>
                <a:cubicBezTo>
                  <a:pt x="6955026" y="5288696"/>
                  <a:pt x="6948416" y="5226141"/>
                  <a:pt x="6961668" y="5173132"/>
                </a:cubicBezTo>
                <a:cubicBezTo>
                  <a:pt x="6948416" y="5084784"/>
                  <a:pt x="6957433" y="4990059"/>
                  <a:pt x="6921912" y="4908088"/>
                </a:cubicBezTo>
                <a:cubicBezTo>
                  <a:pt x="6857153" y="4758643"/>
                  <a:pt x="6678230" y="4738513"/>
                  <a:pt x="6550851" y="4696053"/>
                </a:cubicBezTo>
                <a:cubicBezTo>
                  <a:pt x="5967031" y="4823432"/>
                  <a:pt x="5873230" y="4706424"/>
                  <a:pt x="5570190" y="5106871"/>
                </a:cubicBezTo>
                <a:cubicBezTo>
                  <a:pt x="5516545" y="5177759"/>
                  <a:pt x="5490677" y="5265897"/>
                  <a:pt x="5450921" y="5345410"/>
                </a:cubicBezTo>
                <a:cubicBezTo>
                  <a:pt x="5446503" y="5407253"/>
                  <a:pt x="5437668" y="5468939"/>
                  <a:pt x="5437668" y="5530940"/>
                </a:cubicBezTo>
                <a:cubicBezTo>
                  <a:pt x="5437668" y="5553464"/>
                  <a:pt x="5431606" y="5585612"/>
                  <a:pt x="5450921" y="5597201"/>
                </a:cubicBezTo>
                <a:cubicBezTo>
                  <a:pt x="5485222" y="5617781"/>
                  <a:pt x="5530434" y="5606036"/>
                  <a:pt x="5570190" y="5610453"/>
                </a:cubicBezTo>
                <a:cubicBezTo>
                  <a:pt x="6683972" y="5474626"/>
                  <a:pt x="5947369" y="5600608"/>
                  <a:pt x="7756799" y="5000853"/>
                </a:cubicBezTo>
                <a:cubicBezTo>
                  <a:pt x="8603896" y="4720074"/>
                  <a:pt x="8260821" y="4890783"/>
                  <a:pt x="8843477" y="4537027"/>
                </a:cubicBezTo>
                <a:cubicBezTo>
                  <a:pt x="8965635" y="4363970"/>
                  <a:pt x="9068764" y="4275463"/>
                  <a:pt x="9068764" y="4046697"/>
                </a:cubicBezTo>
                <a:cubicBezTo>
                  <a:pt x="9068764" y="3972648"/>
                  <a:pt x="9051878" y="3889846"/>
                  <a:pt x="9002503" y="3834662"/>
                </a:cubicBezTo>
                <a:cubicBezTo>
                  <a:pt x="8966069" y="3793942"/>
                  <a:pt x="8896486" y="3808157"/>
                  <a:pt x="8843477" y="3794905"/>
                </a:cubicBezTo>
                <a:cubicBezTo>
                  <a:pt x="8604938" y="3874418"/>
                  <a:pt x="8351654" y="3918818"/>
                  <a:pt x="8127860" y="4033445"/>
                </a:cubicBezTo>
                <a:cubicBezTo>
                  <a:pt x="7858710" y="4171302"/>
                  <a:pt x="7655882" y="4481247"/>
                  <a:pt x="7478503" y="4709305"/>
                </a:cubicBezTo>
                <a:cubicBezTo>
                  <a:pt x="7456416" y="4806488"/>
                  <a:pt x="7426336" y="4902194"/>
                  <a:pt x="7412242" y="5000853"/>
                </a:cubicBezTo>
                <a:cubicBezTo>
                  <a:pt x="7408442" y="5027453"/>
                  <a:pt x="7398910" y="5076457"/>
                  <a:pt x="7425494" y="5080366"/>
                </a:cubicBezTo>
                <a:cubicBezTo>
                  <a:pt x="7569783" y="5101585"/>
                  <a:pt x="7717042" y="5071531"/>
                  <a:pt x="7862816" y="5067114"/>
                </a:cubicBezTo>
                <a:cubicBezTo>
                  <a:pt x="8388107" y="4838727"/>
                  <a:pt x="8702690" y="4747898"/>
                  <a:pt x="9148277" y="4338245"/>
                </a:cubicBezTo>
                <a:cubicBezTo>
                  <a:pt x="9228264" y="4264708"/>
                  <a:pt x="9245460" y="4143880"/>
                  <a:pt x="9294051" y="4046697"/>
                </a:cubicBezTo>
                <a:cubicBezTo>
                  <a:pt x="9317515" y="3858983"/>
                  <a:pt x="9349189" y="3725910"/>
                  <a:pt x="9294051" y="3529862"/>
                </a:cubicBezTo>
                <a:cubicBezTo>
                  <a:pt x="9280415" y="3481377"/>
                  <a:pt x="9244791" y="3435970"/>
                  <a:pt x="9201286" y="3410592"/>
                </a:cubicBezTo>
                <a:cubicBezTo>
                  <a:pt x="9133673" y="3371151"/>
                  <a:pt x="9051095" y="3366419"/>
                  <a:pt x="8975999" y="3344332"/>
                </a:cubicBezTo>
                <a:cubicBezTo>
                  <a:pt x="8737460" y="3379671"/>
                  <a:pt x="8481138" y="3353313"/>
                  <a:pt x="8260381" y="3450349"/>
                </a:cubicBezTo>
                <a:cubicBezTo>
                  <a:pt x="7827274" y="3640725"/>
                  <a:pt x="7791314" y="3827640"/>
                  <a:pt x="7637529" y="4165966"/>
                </a:cubicBezTo>
                <a:cubicBezTo>
                  <a:pt x="7633112" y="4285236"/>
                  <a:pt x="7606397" y="4405770"/>
                  <a:pt x="7624277" y="4523775"/>
                </a:cubicBezTo>
                <a:cubicBezTo>
                  <a:pt x="7629892" y="4560835"/>
                  <a:pt x="7666350" y="4601505"/>
                  <a:pt x="7703790" y="4603288"/>
                </a:cubicBezTo>
                <a:cubicBezTo>
                  <a:pt x="7863614" y="4610899"/>
                  <a:pt x="8021842" y="4567949"/>
                  <a:pt x="8180868" y="4550279"/>
                </a:cubicBezTo>
                <a:cubicBezTo>
                  <a:pt x="8429603" y="4357710"/>
                  <a:pt x="8646818" y="4247645"/>
                  <a:pt x="8790468" y="3967184"/>
                </a:cubicBezTo>
                <a:cubicBezTo>
                  <a:pt x="8834450" y="3881315"/>
                  <a:pt x="8843477" y="3781653"/>
                  <a:pt x="8869981" y="3688888"/>
                </a:cubicBezTo>
                <a:cubicBezTo>
                  <a:pt x="8874399" y="3609375"/>
                  <a:pt x="8896326" y="3528901"/>
                  <a:pt x="8883234" y="3450349"/>
                </a:cubicBezTo>
                <a:cubicBezTo>
                  <a:pt x="8869208" y="3366196"/>
                  <a:pt x="8843048" y="3278995"/>
                  <a:pt x="8790468" y="3211810"/>
                </a:cubicBezTo>
                <a:cubicBezTo>
                  <a:pt x="8757572" y="3169777"/>
                  <a:pt x="8697580" y="3152761"/>
                  <a:pt x="8644694" y="3145549"/>
                </a:cubicBezTo>
                <a:cubicBezTo>
                  <a:pt x="8500191" y="3125844"/>
                  <a:pt x="8353147" y="3136714"/>
                  <a:pt x="8207373" y="3132297"/>
                </a:cubicBezTo>
                <a:cubicBezTo>
                  <a:pt x="8048347" y="3180888"/>
                  <a:pt x="7880383" y="3206490"/>
                  <a:pt x="7730294" y="3278071"/>
                </a:cubicBezTo>
                <a:cubicBezTo>
                  <a:pt x="7362479" y="3453490"/>
                  <a:pt x="7292249" y="3608527"/>
                  <a:pt x="7041181" y="3914175"/>
                </a:cubicBezTo>
                <a:cubicBezTo>
                  <a:pt x="6883431" y="4342354"/>
                  <a:pt x="6757403" y="4468826"/>
                  <a:pt x="6895408" y="4934592"/>
                </a:cubicBezTo>
                <a:cubicBezTo>
                  <a:pt x="6920318" y="5018662"/>
                  <a:pt x="6990942" y="5090964"/>
                  <a:pt x="7067686" y="5133375"/>
                </a:cubicBezTo>
                <a:cubicBezTo>
                  <a:pt x="7167088" y="5188308"/>
                  <a:pt x="7288555" y="5186384"/>
                  <a:pt x="7398990" y="5212888"/>
                </a:cubicBezTo>
                <a:cubicBezTo>
                  <a:pt x="7818211" y="5200910"/>
                  <a:pt x="7811433" y="5269231"/>
                  <a:pt x="8114608" y="5067114"/>
                </a:cubicBezTo>
                <a:cubicBezTo>
                  <a:pt x="8143314" y="5047976"/>
                  <a:pt x="8158781" y="5014105"/>
                  <a:pt x="8180868" y="4987601"/>
                </a:cubicBezTo>
                <a:cubicBezTo>
                  <a:pt x="8176451" y="4925758"/>
                  <a:pt x="8228994" y="4810839"/>
                  <a:pt x="8167616" y="4802071"/>
                </a:cubicBezTo>
                <a:cubicBezTo>
                  <a:pt x="8009067" y="4779421"/>
                  <a:pt x="7882348" y="5262402"/>
                  <a:pt x="7876068" y="5279149"/>
                </a:cubicBezTo>
                <a:cubicBezTo>
                  <a:pt x="7859668" y="5385752"/>
                  <a:pt x="7829589" y="5489213"/>
                  <a:pt x="7862816" y="5597201"/>
                </a:cubicBezTo>
                <a:cubicBezTo>
                  <a:pt x="7867500" y="5612424"/>
                  <a:pt x="7887121" y="5619842"/>
                  <a:pt x="7902573" y="5623705"/>
                </a:cubicBezTo>
                <a:cubicBezTo>
                  <a:pt x="7941380" y="5633407"/>
                  <a:pt x="7982086" y="5632540"/>
                  <a:pt x="8021842" y="5636958"/>
                </a:cubicBezTo>
                <a:cubicBezTo>
                  <a:pt x="8313142" y="5598117"/>
                  <a:pt x="8220919" y="5551658"/>
                  <a:pt x="8194121" y="5676714"/>
                </a:cubicBezTo>
                <a:cubicBezTo>
                  <a:pt x="8185739" y="5715827"/>
                  <a:pt x="8185286" y="5756227"/>
                  <a:pt x="8180868" y="5795984"/>
                </a:cubicBezTo>
                <a:cubicBezTo>
                  <a:pt x="8189703" y="5831323"/>
                  <a:pt x="8189683" y="5870158"/>
                  <a:pt x="8207373" y="5902001"/>
                </a:cubicBezTo>
                <a:cubicBezTo>
                  <a:pt x="8214157" y="5914212"/>
                  <a:pt x="8233186" y="5914408"/>
                  <a:pt x="8247129" y="5915253"/>
                </a:cubicBezTo>
                <a:cubicBezTo>
                  <a:pt x="8379481" y="5923274"/>
                  <a:pt x="8512172" y="5924088"/>
                  <a:pt x="8644694" y="5928505"/>
                </a:cubicBezTo>
                <a:cubicBezTo>
                  <a:pt x="8791390" y="5977404"/>
                  <a:pt x="8696324" y="5956753"/>
                  <a:pt x="8936242" y="5941758"/>
                </a:cubicBezTo>
                <a:cubicBezTo>
                  <a:pt x="9177193" y="5861439"/>
                  <a:pt x="8865488" y="5971731"/>
                  <a:pt x="9082016" y="5875497"/>
                </a:cubicBezTo>
                <a:cubicBezTo>
                  <a:pt x="9138240" y="5850509"/>
                  <a:pt x="9196950" y="5831536"/>
                  <a:pt x="9254294" y="5809236"/>
                </a:cubicBezTo>
                <a:cubicBezTo>
                  <a:pt x="9276465" y="5800614"/>
                  <a:pt x="9320555" y="5782732"/>
                  <a:pt x="9320555" y="5782732"/>
                </a:cubicBezTo>
                <a:cubicBezTo>
                  <a:pt x="9338225" y="5765062"/>
                  <a:pt x="9367503" y="5753966"/>
                  <a:pt x="9373564" y="5729723"/>
                </a:cubicBezTo>
                <a:cubicBezTo>
                  <a:pt x="9427225" y="5515078"/>
                  <a:pt x="9157322" y="5632163"/>
                  <a:pt x="9042260" y="5636958"/>
                </a:cubicBezTo>
                <a:cubicBezTo>
                  <a:pt x="9033425" y="5645793"/>
                  <a:pt x="9022183" y="5652748"/>
                  <a:pt x="9015755" y="5663462"/>
                </a:cubicBezTo>
                <a:cubicBezTo>
                  <a:pt x="8981126" y="5721176"/>
                  <a:pt x="9009367" y="5870650"/>
                  <a:pt x="9015755" y="5888749"/>
                </a:cubicBezTo>
                <a:cubicBezTo>
                  <a:pt x="9024328" y="5913038"/>
                  <a:pt x="9059929" y="5915253"/>
                  <a:pt x="9082016" y="5928505"/>
                </a:cubicBezTo>
                <a:cubicBezTo>
                  <a:pt x="9201286" y="5897583"/>
                  <a:pt x="9332846" y="5896870"/>
                  <a:pt x="9439825" y="5835740"/>
                </a:cubicBezTo>
                <a:cubicBezTo>
                  <a:pt x="9474556" y="5815894"/>
                  <a:pt x="9458196" y="5756143"/>
                  <a:pt x="9453077" y="5716471"/>
                </a:cubicBezTo>
                <a:cubicBezTo>
                  <a:pt x="9440323" y="5617629"/>
                  <a:pt x="9414721" y="5520598"/>
                  <a:pt x="9386816" y="5424923"/>
                </a:cubicBezTo>
                <a:cubicBezTo>
                  <a:pt x="9383318" y="5412928"/>
                  <a:pt x="9371026" y="5404846"/>
                  <a:pt x="9360312" y="5398418"/>
                </a:cubicBezTo>
                <a:cubicBezTo>
                  <a:pt x="9348334" y="5391231"/>
                  <a:pt x="9333807" y="5389583"/>
                  <a:pt x="9320555" y="5385166"/>
                </a:cubicBezTo>
                <a:cubicBezTo>
                  <a:pt x="9214891" y="5413984"/>
                  <a:pt x="9156749" y="5399942"/>
                  <a:pt x="9108521" y="5504436"/>
                </a:cubicBezTo>
                <a:cubicBezTo>
                  <a:pt x="9095431" y="5532797"/>
                  <a:pt x="9099686" y="5566279"/>
                  <a:pt x="9095268" y="5597201"/>
                </a:cubicBezTo>
                <a:cubicBezTo>
                  <a:pt x="9104103" y="5650210"/>
                  <a:pt x="9099047" y="5707529"/>
                  <a:pt x="9121773" y="5756227"/>
                </a:cubicBezTo>
                <a:cubicBezTo>
                  <a:pt x="9151019" y="5818896"/>
                  <a:pt x="9355554" y="5809038"/>
                  <a:pt x="9360312" y="5809236"/>
                </a:cubicBezTo>
                <a:cubicBezTo>
                  <a:pt x="9514850" y="5815675"/>
                  <a:pt x="9669529" y="5818071"/>
                  <a:pt x="9824138" y="5822488"/>
                </a:cubicBezTo>
                <a:cubicBezTo>
                  <a:pt x="9828555" y="5871079"/>
                  <a:pt x="9793749" y="5946442"/>
                  <a:pt x="9837390" y="5968262"/>
                </a:cubicBezTo>
                <a:cubicBezTo>
                  <a:pt x="9841012" y="5970073"/>
                  <a:pt x="10294639" y="5942924"/>
                  <a:pt x="10314468" y="5941758"/>
                </a:cubicBezTo>
                <a:cubicBezTo>
                  <a:pt x="10345390" y="5928506"/>
                  <a:pt x="10375617" y="5913498"/>
                  <a:pt x="10407234" y="5902001"/>
                </a:cubicBezTo>
                <a:cubicBezTo>
                  <a:pt x="10424351" y="5895777"/>
                  <a:pt x="10443952" y="5896894"/>
                  <a:pt x="10460242" y="5888749"/>
                </a:cubicBezTo>
                <a:cubicBezTo>
                  <a:pt x="10471417" y="5883161"/>
                  <a:pt x="10477149" y="5870244"/>
                  <a:pt x="10486747" y="5862245"/>
                </a:cubicBezTo>
                <a:cubicBezTo>
                  <a:pt x="10540235" y="5817671"/>
                  <a:pt x="10525566" y="5827218"/>
                  <a:pt x="10579512" y="5809236"/>
                </a:cubicBezTo>
                <a:cubicBezTo>
                  <a:pt x="10672028" y="5716717"/>
                  <a:pt x="10581378" y="5819222"/>
                  <a:pt x="10632521" y="5729723"/>
                </a:cubicBezTo>
                <a:cubicBezTo>
                  <a:pt x="10712463" y="5589826"/>
                  <a:pt x="10651797" y="5800801"/>
                  <a:pt x="10765042" y="5517688"/>
                </a:cubicBezTo>
                <a:cubicBezTo>
                  <a:pt x="10791546" y="5451427"/>
                  <a:pt x="10818549" y="5385363"/>
                  <a:pt x="10844555" y="5318905"/>
                </a:cubicBezTo>
                <a:cubicBezTo>
                  <a:pt x="10858308" y="5283758"/>
                  <a:pt x="10884312" y="5212888"/>
                  <a:pt x="10884312" y="5212888"/>
                </a:cubicBezTo>
                <a:cubicBezTo>
                  <a:pt x="10869722" y="4950266"/>
                  <a:pt x="10912613" y="4805438"/>
                  <a:pt x="10804799" y="4603288"/>
                </a:cubicBezTo>
                <a:cubicBezTo>
                  <a:pt x="10791488" y="4578330"/>
                  <a:pt x="10774807" y="4553467"/>
                  <a:pt x="10751790" y="4537027"/>
                </a:cubicBezTo>
                <a:cubicBezTo>
                  <a:pt x="10711601" y="4508321"/>
                  <a:pt x="10663442" y="4492853"/>
                  <a:pt x="10619268" y="4470766"/>
                </a:cubicBezTo>
                <a:cubicBezTo>
                  <a:pt x="10526503" y="4519357"/>
                  <a:pt x="10424403" y="4553248"/>
                  <a:pt x="10340973" y="4616540"/>
                </a:cubicBezTo>
                <a:cubicBezTo>
                  <a:pt x="10293105" y="4652853"/>
                  <a:pt x="10266675" y="4711286"/>
                  <a:pt x="10234955" y="4762314"/>
                </a:cubicBezTo>
                <a:cubicBezTo>
                  <a:pt x="10164953" y="4874925"/>
                  <a:pt x="10102434" y="4992019"/>
                  <a:pt x="10036173" y="5106871"/>
                </a:cubicBezTo>
                <a:cubicBezTo>
                  <a:pt x="10009669" y="5199636"/>
                  <a:pt x="9974594" y="5290370"/>
                  <a:pt x="9956660" y="5385166"/>
                </a:cubicBezTo>
                <a:cubicBezTo>
                  <a:pt x="9930030" y="5525927"/>
                  <a:pt x="9946690" y="5643145"/>
                  <a:pt x="9956660" y="5782732"/>
                </a:cubicBezTo>
                <a:cubicBezTo>
                  <a:pt x="9974329" y="5769480"/>
                  <a:pt x="9994893" y="5759392"/>
                  <a:pt x="10009668" y="5742975"/>
                </a:cubicBezTo>
                <a:cubicBezTo>
                  <a:pt x="10039479" y="5709851"/>
                  <a:pt x="10110638" y="5600145"/>
                  <a:pt x="10128938" y="5557445"/>
                </a:cubicBezTo>
                <a:cubicBezTo>
                  <a:pt x="10154807" y="5497085"/>
                  <a:pt x="10172497" y="5433534"/>
                  <a:pt x="10195199" y="5371914"/>
                </a:cubicBezTo>
                <a:cubicBezTo>
                  <a:pt x="10203423" y="5349592"/>
                  <a:pt x="10212868" y="5327740"/>
                  <a:pt x="10221703" y="5305653"/>
                </a:cubicBezTo>
                <a:cubicBezTo>
                  <a:pt x="10212868" y="5261479"/>
                  <a:pt x="10237025" y="5156401"/>
                  <a:pt x="10195199" y="5173132"/>
                </a:cubicBezTo>
                <a:cubicBezTo>
                  <a:pt x="10138888" y="5195657"/>
                  <a:pt x="10152847" y="5373422"/>
                  <a:pt x="10168694" y="5424923"/>
                </a:cubicBezTo>
                <a:cubicBezTo>
                  <a:pt x="10177409" y="5453245"/>
                  <a:pt x="10194060" y="5478532"/>
                  <a:pt x="10208451" y="5504436"/>
                </a:cubicBezTo>
                <a:cubicBezTo>
                  <a:pt x="10238254" y="5558082"/>
                  <a:pt x="10267175" y="5612401"/>
                  <a:pt x="10301216" y="5663462"/>
                </a:cubicBezTo>
                <a:cubicBezTo>
                  <a:pt x="10318886" y="5689966"/>
                  <a:pt x="10331701" y="5720451"/>
                  <a:pt x="10354225" y="5742975"/>
                </a:cubicBezTo>
                <a:cubicBezTo>
                  <a:pt x="10364102" y="5752852"/>
                  <a:pt x="10380370" y="5753086"/>
                  <a:pt x="10393981" y="5756227"/>
                </a:cubicBezTo>
                <a:cubicBezTo>
                  <a:pt x="10476603" y="5775294"/>
                  <a:pt x="10527546" y="5782906"/>
                  <a:pt x="10606016" y="5795984"/>
                </a:cubicBezTo>
                <a:cubicBezTo>
                  <a:pt x="10713320" y="5784062"/>
                  <a:pt x="10728637" y="5810819"/>
                  <a:pt x="10778294" y="5716471"/>
                </a:cubicBezTo>
                <a:cubicBezTo>
                  <a:pt x="10809631" y="5656930"/>
                  <a:pt x="10831698" y="5592951"/>
                  <a:pt x="10857808" y="5530940"/>
                </a:cubicBezTo>
                <a:cubicBezTo>
                  <a:pt x="10867039" y="5509016"/>
                  <a:pt x="10884312" y="5464679"/>
                  <a:pt x="10884312" y="5464679"/>
                </a:cubicBezTo>
                <a:cubicBezTo>
                  <a:pt x="10904776" y="5239576"/>
                  <a:pt x="10928451" y="5041681"/>
                  <a:pt x="10884312" y="4802071"/>
                </a:cubicBezTo>
                <a:cubicBezTo>
                  <a:pt x="10879444" y="4775646"/>
                  <a:pt x="10831303" y="4810906"/>
                  <a:pt x="10804799" y="4815323"/>
                </a:cubicBezTo>
                <a:cubicBezTo>
                  <a:pt x="10685357" y="4914859"/>
                  <a:pt x="10620798" y="4950698"/>
                  <a:pt x="10539755" y="5080366"/>
                </a:cubicBezTo>
                <a:cubicBezTo>
                  <a:pt x="10459025" y="5209533"/>
                  <a:pt x="10314468" y="5477932"/>
                  <a:pt x="10314468" y="5477932"/>
                </a:cubicBezTo>
                <a:cubicBezTo>
                  <a:pt x="10313365" y="5485103"/>
                  <a:pt x="10272705" y="5733354"/>
                  <a:pt x="10274712" y="5769479"/>
                </a:cubicBezTo>
                <a:cubicBezTo>
                  <a:pt x="10276971" y="5810143"/>
                  <a:pt x="10292381" y="5848992"/>
                  <a:pt x="10301216" y="5888749"/>
                </a:cubicBezTo>
                <a:cubicBezTo>
                  <a:pt x="10310051" y="5879914"/>
                  <a:pt x="10321522" y="5873093"/>
                  <a:pt x="10327721" y="5862245"/>
                </a:cubicBezTo>
                <a:cubicBezTo>
                  <a:pt x="10339523" y="5841591"/>
                  <a:pt x="10330437" y="5795984"/>
                  <a:pt x="10354225" y="5795984"/>
                </a:cubicBezTo>
                <a:cubicBezTo>
                  <a:pt x="10376749" y="5795984"/>
                  <a:pt x="10362591" y="5840257"/>
                  <a:pt x="10367477" y="5862245"/>
                </a:cubicBezTo>
                <a:cubicBezTo>
                  <a:pt x="10371428" y="5880024"/>
                  <a:pt x="10373554" y="5898513"/>
                  <a:pt x="10380729" y="5915253"/>
                </a:cubicBezTo>
                <a:cubicBezTo>
                  <a:pt x="10387003" y="5929893"/>
                  <a:pt x="10399332" y="5941181"/>
                  <a:pt x="10407234" y="5955010"/>
                </a:cubicBezTo>
                <a:cubicBezTo>
                  <a:pt x="10417035" y="5972162"/>
                  <a:pt x="10424903" y="5990349"/>
                  <a:pt x="10433738" y="6008018"/>
                </a:cubicBezTo>
                <a:cubicBezTo>
                  <a:pt x="10548590" y="5999183"/>
                  <a:pt x="10664183" y="5997253"/>
                  <a:pt x="10778294" y="5981514"/>
                </a:cubicBezTo>
                <a:cubicBezTo>
                  <a:pt x="10807951" y="5977423"/>
                  <a:pt x="10847986" y="5919680"/>
                  <a:pt x="10857808" y="5902001"/>
                </a:cubicBezTo>
                <a:cubicBezTo>
                  <a:pt x="10887141" y="5849201"/>
                  <a:pt x="10884889" y="5826518"/>
                  <a:pt x="10897564" y="5769479"/>
                </a:cubicBezTo>
                <a:cubicBezTo>
                  <a:pt x="10901515" y="5751700"/>
                  <a:pt x="10906399" y="5734140"/>
                  <a:pt x="10910816" y="5716471"/>
                </a:cubicBezTo>
                <a:cubicBezTo>
                  <a:pt x="10962913" y="5299688"/>
                  <a:pt x="10969255" y="5295350"/>
                  <a:pt x="10884312" y="4563532"/>
                </a:cubicBezTo>
                <a:cubicBezTo>
                  <a:pt x="10873268" y="4468383"/>
                  <a:pt x="10808352" y="4194793"/>
                  <a:pt x="10712034" y="4059949"/>
                </a:cubicBezTo>
                <a:cubicBezTo>
                  <a:pt x="10704772" y="4049782"/>
                  <a:pt x="10694364" y="4042280"/>
                  <a:pt x="10685529" y="4033445"/>
                </a:cubicBezTo>
                <a:cubicBezTo>
                  <a:pt x="10592764" y="4055532"/>
                  <a:pt x="10490788" y="4053750"/>
                  <a:pt x="10407234" y="4099705"/>
                </a:cubicBezTo>
                <a:cubicBezTo>
                  <a:pt x="10308553" y="4153980"/>
                  <a:pt x="10235078" y="4245356"/>
                  <a:pt x="10155442" y="4324992"/>
                </a:cubicBezTo>
                <a:cubicBezTo>
                  <a:pt x="10001532" y="4478902"/>
                  <a:pt x="10004767" y="4506460"/>
                  <a:pt x="9903651" y="4696053"/>
                </a:cubicBezTo>
                <a:cubicBezTo>
                  <a:pt x="9885981" y="4775566"/>
                  <a:pt x="9853897" y="4853204"/>
                  <a:pt x="9850642" y="4934592"/>
                </a:cubicBezTo>
                <a:cubicBezTo>
                  <a:pt x="9849297" y="4968207"/>
                  <a:pt x="9859772" y="5013437"/>
                  <a:pt x="9890399" y="5027358"/>
                </a:cubicBezTo>
                <a:cubicBezTo>
                  <a:pt x="9923561" y="5042431"/>
                  <a:pt x="9961077" y="5009688"/>
                  <a:pt x="9996416" y="5000853"/>
                </a:cubicBezTo>
                <a:cubicBezTo>
                  <a:pt x="10169848" y="4792735"/>
                  <a:pt x="10239372" y="4731397"/>
                  <a:pt x="10354225" y="4417758"/>
                </a:cubicBezTo>
                <a:cubicBezTo>
                  <a:pt x="10415023" y="4251734"/>
                  <a:pt x="10473494" y="3900923"/>
                  <a:pt x="10473494" y="3900923"/>
                </a:cubicBezTo>
                <a:cubicBezTo>
                  <a:pt x="10469077" y="3816993"/>
                  <a:pt x="10494834" y="3725730"/>
                  <a:pt x="10460242" y="3649132"/>
                </a:cubicBezTo>
                <a:cubicBezTo>
                  <a:pt x="10356601" y="3419640"/>
                  <a:pt x="10096644" y="3470314"/>
                  <a:pt x="9903651" y="3450349"/>
                </a:cubicBezTo>
                <a:cubicBezTo>
                  <a:pt x="9828555" y="3468019"/>
                  <a:pt x="9738072" y="3454506"/>
                  <a:pt x="9678364" y="3503358"/>
                </a:cubicBezTo>
                <a:cubicBezTo>
                  <a:pt x="9529391" y="3625245"/>
                  <a:pt x="9469455" y="3800656"/>
                  <a:pt x="9400068" y="3967184"/>
                </a:cubicBezTo>
                <a:cubicBezTo>
                  <a:pt x="9395651" y="3993688"/>
                  <a:pt x="9360748" y="4053214"/>
                  <a:pt x="9386816" y="4046697"/>
                </a:cubicBezTo>
                <a:cubicBezTo>
                  <a:pt x="9438420" y="4033796"/>
                  <a:pt x="9472857" y="3982216"/>
                  <a:pt x="9506086" y="3940679"/>
                </a:cubicBezTo>
                <a:cubicBezTo>
                  <a:pt x="9561962" y="3870834"/>
                  <a:pt x="9609855" y="3794361"/>
                  <a:pt x="9651860" y="3715392"/>
                </a:cubicBezTo>
                <a:cubicBezTo>
                  <a:pt x="9818680" y="3401771"/>
                  <a:pt x="9804320" y="3433574"/>
                  <a:pt x="9863894" y="3225062"/>
                </a:cubicBezTo>
                <a:cubicBezTo>
                  <a:pt x="9850642" y="3141132"/>
                  <a:pt x="9853973" y="3052831"/>
                  <a:pt x="9824138" y="2973271"/>
                </a:cubicBezTo>
                <a:cubicBezTo>
                  <a:pt x="9812024" y="2940967"/>
                  <a:pt x="9773027" y="2887423"/>
                  <a:pt x="9744625" y="2907010"/>
                </a:cubicBezTo>
                <a:cubicBezTo>
                  <a:pt x="9621093" y="2992205"/>
                  <a:pt x="9541425" y="3127879"/>
                  <a:pt x="9439825" y="3238314"/>
                </a:cubicBezTo>
                <a:cubicBezTo>
                  <a:pt x="9394823" y="3388322"/>
                  <a:pt x="9316204" y="3590841"/>
                  <a:pt x="9333808" y="3755149"/>
                </a:cubicBezTo>
                <a:cubicBezTo>
                  <a:pt x="9338653" y="3800370"/>
                  <a:pt x="9377981" y="3834662"/>
                  <a:pt x="9400068" y="3874418"/>
                </a:cubicBezTo>
                <a:cubicBezTo>
                  <a:pt x="9602186" y="3719857"/>
                  <a:pt x="9784140" y="3596445"/>
                  <a:pt x="9943408" y="3384088"/>
                </a:cubicBezTo>
                <a:cubicBezTo>
                  <a:pt x="10056539" y="3233247"/>
                  <a:pt x="10066278" y="3077194"/>
                  <a:pt x="10115686" y="2907010"/>
                </a:cubicBezTo>
                <a:cubicBezTo>
                  <a:pt x="10135160" y="2839934"/>
                  <a:pt x="10159860" y="2774488"/>
                  <a:pt x="10181947" y="2708227"/>
                </a:cubicBezTo>
                <a:cubicBezTo>
                  <a:pt x="10156851" y="2582755"/>
                  <a:pt x="10171452" y="2571970"/>
                  <a:pt x="10036173" y="2827497"/>
                </a:cubicBezTo>
                <a:cubicBezTo>
                  <a:pt x="9991652" y="2911592"/>
                  <a:pt x="9965494" y="3004192"/>
                  <a:pt x="9930155" y="3092540"/>
                </a:cubicBezTo>
                <a:cubicBezTo>
                  <a:pt x="9908068" y="3211810"/>
                  <a:pt x="9876931" y="3329754"/>
                  <a:pt x="9863894" y="3450349"/>
                </a:cubicBezTo>
                <a:cubicBezTo>
                  <a:pt x="9859122" y="3494486"/>
                  <a:pt x="9833357" y="3575573"/>
                  <a:pt x="9877147" y="3582871"/>
                </a:cubicBezTo>
                <a:cubicBezTo>
                  <a:pt x="9936413" y="3592748"/>
                  <a:pt x="9977582" y="3516278"/>
                  <a:pt x="10022921" y="3476853"/>
                </a:cubicBezTo>
                <a:cubicBezTo>
                  <a:pt x="10193299" y="3328698"/>
                  <a:pt x="10247143" y="3232257"/>
                  <a:pt x="10393981" y="3039532"/>
                </a:cubicBezTo>
                <a:cubicBezTo>
                  <a:pt x="10416068" y="2977688"/>
                  <a:pt x="10442201" y="2917144"/>
                  <a:pt x="10460242" y="2854001"/>
                </a:cubicBezTo>
                <a:cubicBezTo>
                  <a:pt x="10473663" y="2807026"/>
                  <a:pt x="10517302" y="2563974"/>
                  <a:pt x="10539755" y="2509445"/>
                </a:cubicBezTo>
                <a:cubicBezTo>
                  <a:pt x="10550525" y="2483290"/>
                  <a:pt x="10575094" y="2465271"/>
                  <a:pt x="10592764" y="2443184"/>
                </a:cubicBezTo>
                <a:cubicBezTo>
                  <a:pt x="10597181" y="2429932"/>
                  <a:pt x="10606533" y="2417387"/>
                  <a:pt x="10606016" y="2403427"/>
                </a:cubicBezTo>
                <a:cubicBezTo>
                  <a:pt x="10591324" y="2006725"/>
                  <a:pt x="10641385" y="1993437"/>
                  <a:pt x="10340973" y="2284158"/>
                </a:cubicBezTo>
                <a:cubicBezTo>
                  <a:pt x="10208668" y="2412194"/>
                  <a:pt x="10116733" y="2543078"/>
                  <a:pt x="10036173" y="2708227"/>
                </a:cubicBezTo>
                <a:cubicBezTo>
                  <a:pt x="9985819" y="2811453"/>
                  <a:pt x="9947825" y="2920262"/>
                  <a:pt x="9903651" y="3026279"/>
                </a:cubicBezTo>
                <a:cubicBezTo>
                  <a:pt x="9875908" y="3248224"/>
                  <a:pt x="9854639" y="3298055"/>
                  <a:pt x="9903651" y="3543114"/>
                </a:cubicBezTo>
                <a:cubicBezTo>
                  <a:pt x="9906775" y="3558732"/>
                  <a:pt x="9930156" y="3560783"/>
                  <a:pt x="9943408" y="3569618"/>
                </a:cubicBezTo>
                <a:cubicBezTo>
                  <a:pt x="10018503" y="3525444"/>
                  <a:pt x="10110296" y="3501752"/>
                  <a:pt x="10168694" y="3437097"/>
                </a:cubicBezTo>
                <a:cubicBezTo>
                  <a:pt x="10225543" y="3374157"/>
                  <a:pt x="10345895" y="3097991"/>
                  <a:pt x="10380729" y="2986523"/>
                </a:cubicBezTo>
                <a:cubicBezTo>
                  <a:pt x="10406616" y="2903686"/>
                  <a:pt x="10422052" y="2817860"/>
                  <a:pt x="10446990" y="2734732"/>
                </a:cubicBezTo>
                <a:cubicBezTo>
                  <a:pt x="10461847" y="2685208"/>
                  <a:pt x="10485795" y="2638673"/>
                  <a:pt x="10499999" y="2588958"/>
                </a:cubicBezTo>
                <a:cubicBezTo>
                  <a:pt x="10512375" y="2545643"/>
                  <a:pt x="10526503" y="2411387"/>
                  <a:pt x="10526503" y="2456436"/>
                </a:cubicBezTo>
                <a:cubicBezTo>
                  <a:pt x="10526503" y="2510176"/>
                  <a:pt x="10508834" y="2562453"/>
                  <a:pt x="10499999" y="2615462"/>
                </a:cubicBezTo>
                <a:cubicBezTo>
                  <a:pt x="10504416" y="2686140"/>
                  <a:pt x="10470761" y="2770844"/>
                  <a:pt x="10513251" y="2827497"/>
                </a:cubicBezTo>
                <a:cubicBezTo>
                  <a:pt x="10538255" y="2860836"/>
                  <a:pt x="10562411" y="2759482"/>
                  <a:pt x="10579512" y="2721479"/>
                </a:cubicBezTo>
                <a:cubicBezTo>
                  <a:pt x="10739198" y="2366622"/>
                  <a:pt x="10725387" y="2389819"/>
                  <a:pt x="10804799" y="2111879"/>
                </a:cubicBezTo>
                <a:cubicBezTo>
                  <a:pt x="10800382" y="2098627"/>
                  <a:pt x="10804799" y="2067706"/>
                  <a:pt x="10791547" y="2072123"/>
                </a:cubicBezTo>
                <a:cubicBezTo>
                  <a:pt x="10673872" y="2111348"/>
                  <a:pt x="10616641" y="2197662"/>
                  <a:pt x="10539755" y="2284158"/>
                </a:cubicBezTo>
                <a:cubicBezTo>
                  <a:pt x="10517668" y="2341584"/>
                  <a:pt x="10493819" y="2398363"/>
                  <a:pt x="10473494" y="2456436"/>
                </a:cubicBezTo>
                <a:cubicBezTo>
                  <a:pt x="10462870" y="2486790"/>
                  <a:pt x="10443438" y="2517239"/>
                  <a:pt x="10446990" y="2549201"/>
                </a:cubicBezTo>
                <a:cubicBezTo>
                  <a:pt x="10448749" y="2565031"/>
                  <a:pt x="10474843" y="2565124"/>
                  <a:pt x="10486747" y="2575705"/>
                </a:cubicBezTo>
                <a:cubicBezTo>
                  <a:pt x="10514762" y="2600607"/>
                  <a:pt x="10539756" y="2628714"/>
                  <a:pt x="10566260" y="2655218"/>
                </a:cubicBezTo>
                <a:cubicBezTo>
                  <a:pt x="10579512" y="2699392"/>
                  <a:pt x="10606016" y="2741621"/>
                  <a:pt x="10606016" y="2787740"/>
                </a:cubicBezTo>
                <a:cubicBezTo>
                  <a:pt x="10606016" y="2907744"/>
                  <a:pt x="10607491" y="3032851"/>
                  <a:pt x="10566260" y="3145549"/>
                </a:cubicBezTo>
                <a:cubicBezTo>
                  <a:pt x="10538274" y="3222043"/>
                  <a:pt x="10467086" y="3275831"/>
                  <a:pt x="10407234" y="3331079"/>
                </a:cubicBezTo>
                <a:cubicBezTo>
                  <a:pt x="10351389" y="3382628"/>
                  <a:pt x="10291558" y="3433663"/>
                  <a:pt x="10221703" y="3463601"/>
                </a:cubicBezTo>
                <a:cubicBezTo>
                  <a:pt x="10034182" y="3543967"/>
                  <a:pt x="9849513" y="3534130"/>
                  <a:pt x="9651860" y="3543114"/>
                </a:cubicBezTo>
                <a:cubicBezTo>
                  <a:pt x="9435408" y="3538697"/>
                  <a:pt x="9215979" y="3565903"/>
                  <a:pt x="9002503" y="3529862"/>
                </a:cubicBezTo>
                <a:cubicBezTo>
                  <a:pt x="8736618" y="3484972"/>
                  <a:pt x="8589625" y="3338311"/>
                  <a:pt x="8392903" y="3185305"/>
                </a:cubicBezTo>
                <a:cubicBezTo>
                  <a:pt x="8361981" y="3132296"/>
                  <a:pt x="8323871" y="3082873"/>
                  <a:pt x="8300138" y="3026279"/>
                </a:cubicBezTo>
                <a:cubicBezTo>
                  <a:pt x="8266100" y="2945111"/>
                  <a:pt x="8241525" y="2859986"/>
                  <a:pt x="8220625" y="2774488"/>
                </a:cubicBezTo>
                <a:cubicBezTo>
                  <a:pt x="8153180" y="2498576"/>
                  <a:pt x="8154171" y="2428004"/>
                  <a:pt x="8127860" y="2164888"/>
                </a:cubicBezTo>
                <a:cubicBezTo>
                  <a:pt x="8243416" y="1548584"/>
                  <a:pt x="8121327" y="1669212"/>
                  <a:pt x="8379651" y="1356505"/>
                </a:cubicBezTo>
                <a:cubicBezTo>
                  <a:pt x="8417501" y="1310687"/>
                  <a:pt x="8449142" y="1256449"/>
                  <a:pt x="8498921" y="1223984"/>
                </a:cubicBezTo>
                <a:cubicBezTo>
                  <a:pt x="8553926" y="1188111"/>
                  <a:pt x="8622608" y="1179810"/>
                  <a:pt x="8684451" y="1157723"/>
                </a:cubicBezTo>
                <a:cubicBezTo>
                  <a:pt x="9223920" y="1195360"/>
                  <a:pt x="9113141" y="1101058"/>
                  <a:pt x="9386816" y="1276992"/>
                </a:cubicBezTo>
                <a:cubicBezTo>
                  <a:pt x="9405395" y="1288936"/>
                  <a:pt x="9422155" y="1303497"/>
                  <a:pt x="9439825" y="1316749"/>
                </a:cubicBezTo>
                <a:cubicBezTo>
                  <a:pt x="9453077" y="1347671"/>
                  <a:pt x="9478761" y="1375882"/>
                  <a:pt x="9479581" y="1409514"/>
                </a:cubicBezTo>
                <a:cubicBezTo>
                  <a:pt x="9487392" y="1729767"/>
                  <a:pt x="9505775" y="1842834"/>
                  <a:pt x="9333808" y="2072123"/>
                </a:cubicBezTo>
                <a:cubicBezTo>
                  <a:pt x="9249284" y="2184821"/>
                  <a:pt x="9161698" y="2297603"/>
                  <a:pt x="9055512" y="2390175"/>
                </a:cubicBezTo>
                <a:cubicBezTo>
                  <a:pt x="8958389" y="2474846"/>
                  <a:pt x="8565032" y="2635626"/>
                  <a:pt x="8472416" y="2655218"/>
                </a:cubicBezTo>
                <a:cubicBezTo>
                  <a:pt x="8359967" y="2679005"/>
                  <a:pt x="8242712" y="2664053"/>
                  <a:pt x="8127860" y="2668471"/>
                </a:cubicBezTo>
                <a:cubicBezTo>
                  <a:pt x="7990921" y="2637549"/>
                  <a:pt x="7845659" y="2631975"/>
                  <a:pt x="7717042" y="2575705"/>
                </a:cubicBezTo>
                <a:cubicBezTo>
                  <a:pt x="7688425" y="2563185"/>
                  <a:pt x="7703790" y="2514176"/>
                  <a:pt x="7703790" y="2482940"/>
                </a:cubicBezTo>
                <a:cubicBezTo>
                  <a:pt x="7703790" y="2407715"/>
                  <a:pt x="7698245" y="2330492"/>
                  <a:pt x="7717042" y="2257653"/>
                </a:cubicBezTo>
                <a:cubicBezTo>
                  <a:pt x="7755592" y="2108273"/>
                  <a:pt x="8027529" y="1765098"/>
                  <a:pt x="8074851" y="1714314"/>
                </a:cubicBezTo>
                <a:cubicBezTo>
                  <a:pt x="8156216" y="1626996"/>
                  <a:pt x="8253568" y="1554820"/>
                  <a:pt x="8353147" y="1489027"/>
                </a:cubicBezTo>
                <a:cubicBezTo>
                  <a:pt x="8554217" y="1356177"/>
                  <a:pt x="8854349" y="1178278"/>
                  <a:pt x="9108521" y="1117966"/>
                </a:cubicBezTo>
                <a:cubicBezTo>
                  <a:pt x="9269626" y="1079738"/>
                  <a:pt x="9435408" y="1064957"/>
                  <a:pt x="9598851" y="1038453"/>
                </a:cubicBezTo>
                <a:cubicBezTo>
                  <a:pt x="9735790" y="1060540"/>
                  <a:pt x="9880880" y="1053199"/>
                  <a:pt x="10009668" y="1104714"/>
                </a:cubicBezTo>
                <a:cubicBezTo>
                  <a:pt x="10050063" y="1120872"/>
                  <a:pt x="10051366" y="1181974"/>
                  <a:pt x="10062677" y="1223984"/>
                </a:cubicBezTo>
                <a:cubicBezTo>
                  <a:pt x="10082502" y="1297618"/>
                  <a:pt x="10089182" y="1374175"/>
                  <a:pt x="10102434" y="1449271"/>
                </a:cubicBezTo>
                <a:cubicBezTo>
                  <a:pt x="10083316" y="1659570"/>
                  <a:pt x="10150633" y="1990313"/>
                  <a:pt x="9956660" y="2164888"/>
                </a:cubicBezTo>
                <a:cubicBezTo>
                  <a:pt x="9906541" y="2209995"/>
                  <a:pt x="9847997" y="2248553"/>
                  <a:pt x="9784381" y="2270905"/>
                </a:cubicBezTo>
                <a:cubicBezTo>
                  <a:pt x="9682210" y="2306803"/>
                  <a:pt x="9572346" y="2315079"/>
                  <a:pt x="9466329" y="2337166"/>
                </a:cubicBezTo>
                <a:cubicBezTo>
                  <a:pt x="9166342" y="2280918"/>
                  <a:pt x="9006050" y="2337604"/>
                  <a:pt x="8856729" y="2058871"/>
                </a:cubicBezTo>
                <a:cubicBezTo>
                  <a:pt x="8829531" y="2008101"/>
                  <a:pt x="8847894" y="1944018"/>
                  <a:pt x="8843477" y="1886592"/>
                </a:cubicBezTo>
                <a:cubicBezTo>
                  <a:pt x="8861147" y="1740818"/>
                  <a:pt x="8856498" y="1590562"/>
                  <a:pt x="8896486" y="1449271"/>
                </a:cubicBezTo>
                <a:cubicBezTo>
                  <a:pt x="8956824" y="1236078"/>
                  <a:pt x="9108383" y="1092345"/>
                  <a:pt x="9294051" y="985445"/>
                </a:cubicBezTo>
                <a:cubicBezTo>
                  <a:pt x="9349790" y="953353"/>
                  <a:pt x="9417085" y="947638"/>
                  <a:pt x="9479581" y="932436"/>
                </a:cubicBezTo>
                <a:cubicBezTo>
                  <a:pt x="9744934" y="867890"/>
                  <a:pt x="9706643" y="875892"/>
                  <a:pt x="9890399" y="852923"/>
                </a:cubicBezTo>
                <a:cubicBezTo>
                  <a:pt x="9916903" y="861758"/>
                  <a:pt x="9957418" y="854438"/>
                  <a:pt x="9969912" y="879427"/>
                </a:cubicBezTo>
                <a:cubicBezTo>
                  <a:pt x="9975168" y="889940"/>
                  <a:pt x="10003652" y="1122843"/>
                  <a:pt x="10009668" y="1170975"/>
                </a:cubicBezTo>
                <a:cubicBezTo>
                  <a:pt x="10000833" y="1312332"/>
                  <a:pt x="10016104" y="1457296"/>
                  <a:pt x="9983164" y="1595045"/>
                </a:cubicBezTo>
                <a:cubicBezTo>
                  <a:pt x="9966065" y="1666549"/>
                  <a:pt x="9863894" y="1780575"/>
                  <a:pt x="9863894" y="1780575"/>
                </a:cubicBezTo>
                <a:cubicBezTo>
                  <a:pt x="9696057" y="1579168"/>
                  <a:pt x="9747478" y="1679418"/>
                  <a:pt x="9850642" y="1184227"/>
                </a:cubicBezTo>
                <a:cubicBezTo>
                  <a:pt x="9860387" y="1137450"/>
                  <a:pt x="9898802" y="1101014"/>
                  <a:pt x="9930155" y="1064958"/>
                </a:cubicBezTo>
                <a:cubicBezTo>
                  <a:pt x="9987545" y="998960"/>
                  <a:pt x="10048717" y="935681"/>
                  <a:pt x="10115686" y="879427"/>
                </a:cubicBezTo>
                <a:cubicBezTo>
                  <a:pt x="10180640" y="824866"/>
                  <a:pt x="10344558" y="740368"/>
                  <a:pt x="10420486" y="707149"/>
                </a:cubicBezTo>
                <a:cubicBezTo>
                  <a:pt x="10437172" y="699849"/>
                  <a:pt x="10455982" y="698900"/>
                  <a:pt x="10473494" y="693897"/>
                </a:cubicBezTo>
                <a:cubicBezTo>
                  <a:pt x="10486926" y="690059"/>
                  <a:pt x="10499999" y="685062"/>
                  <a:pt x="10513251" y="680645"/>
                </a:cubicBezTo>
                <a:cubicBezTo>
                  <a:pt x="10561842" y="685062"/>
                  <a:pt x="10611181" y="684328"/>
                  <a:pt x="10659025" y="693897"/>
                </a:cubicBezTo>
                <a:cubicBezTo>
                  <a:pt x="10711557" y="704403"/>
                  <a:pt x="10721346" y="727564"/>
                  <a:pt x="10738538" y="773410"/>
                </a:cubicBezTo>
                <a:cubicBezTo>
                  <a:pt x="10744933" y="790464"/>
                  <a:pt x="10744616" y="809677"/>
                  <a:pt x="10751790" y="826418"/>
                </a:cubicBezTo>
                <a:cubicBezTo>
                  <a:pt x="10758064" y="841057"/>
                  <a:pt x="10769459" y="852923"/>
                  <a:pt x="10778294" y="866175"/>
                </a:cubicBezTo>
                <a:cubicBezTo>
                  <a:pt x="10766352" y="1152785"/>
                  <a:pt x="10793389" y="1101468"/>
                  <a:pt x="10738538" y="1276992"/>
                </a:cubicBezTo>
                <a:cubicBezTo>
                  <a:pt x="10726038" y="1316992"/>
                  <a:pt x="10717522" y="1358779"/>
                  <a:pt x="10698781" y="1396262"/>
                </a:cubicBezTo>
                <a:cubicBezTo>
                  <a:pt x="10681332" y="1431160"/>
                  <a:pt x="10585051" y="1483807"/>
                  <a:pt x="10566260" y="1489027"/>
                </a:cubicBezTo>
                <a:cubicBezTo>
                  <a:pt x="10519248" y="1502086"/>
                  <a:pt x="10469077" y="1497862"/>
                  <a:pt x="10420486" y="1502279"/>
                </a:cubicBezTo>
                <a:cubicBezTo>
                  <a:pt x="10221703" y="1489027"/>
                  <a:pt x="10017147" y="1511897"/>
                  <a:pt x="9824138" y="1462523"/>
                </a:cubicBezTo>
                <a:cubicBezTo>
                  <a:pt x="9788848" y="1453495"/>
                  <a:pt x="9834981" y="1389393"/>
                  <a:pt x="9850642" y="1356505"/>
                </a:cubicBezTo>
                <a:cubicBezTo>
                  <a:pt x="9879632" y="1295626"/>
                  <a:pt x="9915263" y="1237452"/>
                  <a:pt x="9956660" y="1184227"/>
                </a:cubicBezTo>
                <a:cubicBezTo>
                  <a:pt x="10008473" y="1117611"/>
                  <a:pt x="10060686" y="1048335"/>
                  <a:pt x="10128938" y="998697"/>
                </a:cubicBezTo>
                <a:cubicBezTo>
                  <a:pt x="10208821" y="940600"/>
                  <a:pt x="10301922" y="901976"/>
                  <a:pt x="10393981" y="866175"/>
                </a:cubicBezTo>
                <a:cubicBezTo>
                  <a:pt x="10461881" y="839769"/>
                  <a:pt x="10535561" y="831707"/>
                  <a:pt x="10606016" y="813166"/>
                </a:cubicBezTo>
                <a:cubicBezTo>
                  <a:pt x="10619525" y="809611"/>
                  <a:pt x="10632521" y="804331"/>
                  <a:pt x="10645773" y="799914"/>
                </a:cubicBezTo>
                <a:cubicBezTo>
                  <a:pt x="10663442" y="822001"/>
                  <a:pt x="10687444" y="840261"/>
                  <a:pt x="10698781" y="866175"/>
                </a:cubicBezTo>
                <a:cubicBezTo>
                  <a:pt x="10735789" y="950766"/>
                  <a:pt x="10751686" y="1097412"/>
                  <a:pt x="10765042" y="1184227"/>
                </a:cubicBezTo>
                <a:cubicBezTo>
                  <a:pt x="10769459" y="1272575"/>
                  <a:pt x="10790095" y="1361603"/>
                  <a:pt x="10778294" y="1449271"/>
                </a:cubicBezTo>
                <a:cubicBezTo>
                  <a:pt x="10758855" y="1593675"/>
                  <a:pt x="10724148" y="1737179"/>
                  <a:pt x="10672277" y="1873340"/>
                </a:cubicBezTo>
                <a:cubicBezTo>
                  <a:pt x="10634594" y="1972258"/>
                  <a:pt x="10544714" y="2024608"/>
                  <a:pt x="10460242" y="2072123"/>
                </a:cubicBezTo>
                <a:cubicBezTo>
                  <a:pt x="10425806" y="2091493"/>
                  <a:pt x="10391102" y="2110949"/>
                  <a:pt x="10354225" y="2125132"/>
                </a:cubicBezTo>
                <a:cubicBezTo>
                  <a:pt x="10333202" y="2133218"/>
                  <a:pt x="10310051" y="2133967"/>
                  <a:pt x="10287964" y="2138384"/>
                </a:cubicBezTo>
                <a:cubicBezTo>
                  <a:pt x="10161966" y="2102384"/>
                  <a:pt x="10134217" y="2127826"/>
                  <a:pt x="10234955" y="1926349"/>
                </a:cubicBezTo>
                <a:cubicBezTo>
                  <a:pt x="10249201" y="1897858"/>
                  <a:pt x="10285602" y="1886811"/>
                  <a:pt x="10314468" y="1873340"/>
                </a:cubicBezTo>
                <a:cubicBezTo>
                  <a:pt x="10407793" y="1829788"/>
                  <a:pt x="10442916" y="1832437"/>
                  <a:pt x="10539755" y="1820332"/>
                </a:cubicBezTo>
                <a:cubicBezTo>
                  <a:pt x="10566259" y="1842419"/>
                  <a:pt x="10598086" y="1859359"/>
                  <a:pt x="10619268" y="1886592"/>
                </a:cubicBezTo>
                <a:cubicBezTo>
                  <a:pt x="10630450" y="1900969"/>
                  <a:pt x="10633330" y="1921405"/>
                  <a:pt x="10632521" y="1939601"/>
                </a:cubicBezTo>
                <a:cubicBezTo>
                  <a:pt x="10624458" y="2121019"/>
                  <a:pt x="10633598" y="2305993"/>
                  <a:pt x="10592764" y="2482940"/>
                </a:cubicBezTo>
                <a:cubicBezTo>
                  <a:pt x="10566111" y="2598436"/>
                  <a:pt x="10497374" y="2700992"/>
                  <a:pt x="10433738" y="2800992"/>
                </a:cubicBezTo>
                <a:cubicBezTo>
                  <a:pt x="10359075" y="2918320"/>
                  <a:pt x="10202988" y="3126494"/>
                  <a:pt x="10049425" y="3185305"/>
                </a:cubicBezTo>
                <a:cubicBezTo>
                  <a:pt x="9904337" y="3240871"/>
                  <a:pt x="9749042" y="3264818"/>
                  <a:pt x="9598851" y="3304575"/>
                </a:cubicBezTo>
                <a:cubicBezTo>
                  <a:pt x="7864602" y="3231090"/>
                  <a:pt x="8387451" y="3385984"/>
                  <a:pt x="6961668" y="2907010"/>
                </a:cubicBezTo>
                <a:cubicBezTo>
                  <a:pt x="6344895" y="2699813"/>
                  <a:pt x="6487491" y="2777500"/>
                  <a:pt x="6140034" y="2522697"/>
                </a:cubicBezTo>
                <a:cubicBezTo>
                  <a:pt x="6113530" y="2478523"/>
                  <a:pt x="6060521" y="2441690"/>
                  <a:pt x="6060521" y="2390175"/>
                </a:cubicBezTo>
                <a:cubicBezTo>
                  <a:pt x="6060521" y="2285175"/>
                  <a:pt x="6085541" y="2175128"/>
                  <a:pt x="6140034" y="2085375"/>
                </a:cubicBezTo>
                <a:cubicBezTo>
                  <a:pt x="6167735" y="2039750"/>
                  <a:pt x="6235036" y="2035581"/>
                  <a:pt x="6285808" y="2019114"/>
                </a:cubicBezTo>
                <a:cubicBezTo>
                  <a:pt x="6661287" y="1897337"/>
                  <a:pt x="6603678" y="1927302"/>
                  <a:pt x="7001425" y="1913097"/>
                </a:cubicBezTo>
                <a:lnTo>
                  <a:pt x="7239964" y="1926349"/>
                </a:lnTo>
                <a:cubicBezTo>
                  <a:pt x="7699521" y="2067751"/>
                  <a:pt x="7701038" y="2134465"/>
                  <a:pt x="8048347" y="2443184"/>
                </a:cubicBezTo>
                <a:cubicBezTo>
                  <a:pt x="8057182" y="2535949"/>
                  <a:pt x="8093126" y="2630104"/>
                  <a:pt x="8074851" y="2721479"/>
                </a:cubicBezTo>
                <a:cubicBezTo>
                  <a:pt x="8043316" y="2879152"/>
                  <a:pt x="8011508" y="3053781"/>
                  <a:pt x="7902573" y="3172053"/>
                </a:cubicBezTo>
                <a:cubicBezTo>
                  <a:pt x="7835655" y="3244707"/>
                  <a:pt x="7709327" y="3215393"/>
                  <a:pt x="7611025" y="3225062"/>
                </a:cubicBezTo>
                <a:cubicBezTo>
                  <a:pt x="7439349" y="3241948"/>
                  <a:pt x="7266468" y="3242731"/>
                  <a:pt x="7094190" y="3251566"/>
                </a:cubicBezTo>
                <a:cubicBezTo>
                  <a:pt x="6736381" y="3220644"/>
                  <a:pt x="6375020" y="3217843"/>
                  <a:pt x="6020764" y="3158801"/>
                </a:cubicBezTo>
                <a:cubicBezTo>
                  <a:pt x="5565533" y="3082929"/>
                  <a:pt x="5306485" y="2912794"/>
                  <a:pt x="4907581" y="2708227"/>
                </a:cubicBezTo>
                <a:cubicBezTo>
                  <a:pt x="4854572" y="2646384"/>
                  <a:pt x="4755511" y="2603852"/>
                  <a:pt x="4748555" y="2522697"/>
                </a:cubicBezTo>
                <a:cubicBezTo>
                  <a:pt x="4739936" y="2422140"/>
                  <a:pt x="4793427" y="2312599"/>
                  <a:pt x="4867825" y="2244401"/>
                </a:cubicBezTo>
                <a:cubicBezTo>
                  <a:pt x="4964038" y="2156206"/>
                  <a:pt x="5102325" y="2128156"/>
                  <a:pt x="5225634" y="2085375"/>
                </a:cubicBezTo>
                <a:cubicBezTo>
                  <a:pt x="5573092" y="1964828"/>
                  <a:pt x="6087298" y="1993200"/>
                  <a:pt x="6391825" y="1979358"/>
                </a:cubicBezTo>
                <a:cubicBezTo>
                  <a:pt x="6857144" y="1986863"/>
                  <a:pt x="7241333" y="1874513"/>
                  <a:pt x="7611025" y="2191392"/>
                </a:cubicBezTo>
                <a:cubicBezTo>
                  <a:pt x="7664055" y="2236847"/>
                  <a:pt x="7655199" y="2323914"/>
                  <a:pt x="7677286" y="2390175"/>
                </a:cubicBezTo>
                <a:cubicBezTo>
                  <a:pt x="7597773" y="2571288"/>
                  <a:pt x="7569360" y="2784973"/>
                  <a:pt x="7438747" y="2933514"/>
                </a:cubicBezTo>
                <a:cubicBezTo>
                  <a:pt x="7192402" y="3213671"/>
                  <a:pt x="6892184" y="3162215"/>
                  <a:pt x="6577355" y="3172053"/>
                </a:cubicBezTo>
                <a:cubicBezTo>
                  <a:pt x="5620582" y="3076376"/>
                  <a:pt x="5545375" y="3160807"/>
                  <a:pt x="4642538" y="2655218"/>
                </a:cubicBezTo>
                <a:cubicBezTo>
                  <a:pt x="4511722" y="2581961"/>
                  <a:pt x="4430503" y="2443183"/>
                  <a:pt x="4324486" y="2337166"/>
                </a:cubicBezTo>
                <a:cubicBezTo>
                  <a:pt x="4314623" y="2261553"/>
                  <a:pt x="4254487" y="1958678"/>
                  <a:pt x="4297981" y="1846836"/>
                </a:cubicBezTo>
                <a:cubicBezTo>
                  <a:pt x="4338895" y="1741630"/>
                  <a:pt x="4383707" y="1627751"/>
                  <a:pt x="4470260" y="1555288"/>
                </a:cubicBezTo>
                <a:cubicBezTo>
                  <a:pt x="4582392" y="1461410"/>
                  <a:pt x="4727647" y="1411433"/>
                  <a:pt x="4867825" y="1369758"/>
                </a:cubicBezTo>
                <a:cubicBezTo>
                  <a:pt x="5293915" y="1243083"/>
                  <a:pt x="5516526" y="1261967"/>
                  <a:pt x="5941251" y="1250488"/>
                </a:cubicBezTo>
                <a:cubicBezTo>
                  <a:pt x="6432330" y="1330847"/>
                  <a:pt x="6741354" y="1312719"/>
                  <a:pt x="7147199" y="1595045"/>
                </a:cubicBezTo>
                <a:cubicBezTo>
                  <a:pt x="7212572" y="1640522"/>
                  <a:pt x="7235547" y="1727566"/>
                  <a:pt x="7279721" y="1793827"/>
                </a:cubicBezTo>
                <a:cubicBezTo>
                  <a:pt x="7222295" y="1944018"/>
                  <a:pt x="7223392" y="2132998"/>
                  <a:pt x="7107442" y="2244401"/>
                </a:cubicBezTo>
                <a:cubicBezTo>
                  <a:pt x="6809492" y="2530667"/>
                  <a:pt x="6067382" y="2460215"/>
                  <a:pt x="5768973" y="2469688"/>
                </a:cubicBezTo>
                <a:lnTo>
                  <a:pt x="4987094" y="2443184"/>
                </a:lnTo>
                <a:cubicBezTo>
                  <a:pt x="4947014" y="2435956"/>
                  <a:pt x="4960590" y="2364640"/>
                  <a:pt x="4960590" y="2323914"/>
                </a:cubicBezTo>
                <a:cubicBezTo>
                  <a:pt x="4960590" y="2239520"/>
                  <a:pt x="4957050" y="2150988"/>
                  <a:pt x="4987094" y="2072123"/>
                </a:cubicBezTo>
                <a:cubicBezTo>
                  <a:pt x="5105454" y="1761428"/>
                  <a:pt x="5327322" y="1596011"/>
                  <a:pt x="5636451" y="1462523"/>
                </a:cubicBezTo>
                <a:cubicBezTo>
                  <a:pt x="6006638" y="1302669"/>
                  <a:pt x="6348671" y="1246790"/>
                  <a:pt x="6736381" y="1223984"/>
                </a:cubicBezTo>
                <a:cubicBezTo>
                  <a:pt x="6904010" y="1214124"/>
                  <a:pt x="7072103" y="1215149"/>
                  <a:pt x="7239964" y="1210732"/>
                </a:cubicBezTo>
                <a:cubicBezTo>
                  <a:pt x="7401335" y="1224179"/>
                  <a:pt x="7583887" y="1195313"/>
                  <a:pt x="7226712" y="1436018"/>
                </a:cubicBezTo>
                <a:cubicBezTo>
                  <a:pt x="7093924" y="1525505"/>
                  <a:pt x="6938064" y="1575331"/>
                  <a:pt x="6789390" y="1634801"/>
                </a:cubicBezTo>
                <a:cubicBezTo>
                  <a:pt x="6650606" y="1690315"/>
                  <a:pt x="6505443" y="1728530"/>
                  <a:pt x="6365321" y="1780575"/>
                </a:cubicBezTo>
                <a:cubicBezTo>
                  <a:pt x="6350390" y="1786121"/>
                  <a:pt x="6314302" y="1818341"/>
                  <a:pt x="6325564" y="1807079"/>
                </a:cubicBezTo>
                <a:cubicBezTo>
                  <a:pt x="6341182" y="1791461"/>
                  <a:pt x="6360903" y="1780575"/>
                  <a:pt x="6378573" y="1767323"/>
                </a:cubicBezTo>
                <a:cubicBezTo>
                  <a:pt x="6409495" y="1718732"/>
                  <a:pt x="6447946" y="1674181"/>
                  <a:pt x="6471338" y="1621549"/>
                </a:cubicBezTo>
                <a:cubicBezTo>
                  <a:pt x="6484024" y="1593006"/>
                  <a:pt x="6503767" y="1553440"/>
                  <a:pt x="6484590" y="1528784"/>
                </a:cubicBezTo>
                <a:cubicBezTo>
                  <a:pt x="6462226" y="1500030"/>
                  <a:pt x="6413912" y="1511114"/>
                  <a:pt x="6378573" y="1502279"/>
                </a:cubicBezTo>
                <a:cubicBezTo>
                  <a:pt x="6268138" y="1511114"/>
                  <a:pt x="6153013" y="1495739"/>
                  <a:pt x="6047268" y="1528784"/>
                </a:cubicBezTo>
                <a:cubicBezTo>
                  <a:pt x="5935874" y="1563595"/>
                  <a:pt x="5842869" y="1641565"/>
                  <a:pt x="5742468" y="1701062"/>
                </a:cubicBezTo>
                <a:cubicBezTo>
                  <a:pt x="5723467" y="1712322"/>
                  <a:pt x="5667899" y="1736027"/>
                  <a:pt x="5689460" y="1740818"/>
                </a:cubicBezTo>
                <a:cubicBezTo>
                  <a:pt x="5745684" y="1753312"/>
                  <a:pt x="5804312" y="1731983"/>
                  <a:pt x="5861738" y="1727566"/>
                </a:cubicBezTo>
                <a:cubicBezTo>
                  <a:pt x="6643830" y="1511817"/>
                  <a:pt x="6882502" y="1599584"/>
                  <a:pt x="6590608" y="1502279"/>
                </a:cubicBezTo>
                <a:cubicBezTo>
                  <a:pt x="6091432" y="1610434"/>
                  <a:pt x="5836233" y="1584489"/>
                  <a:pt x="5464173" y="1860088"/>
                </a:cubicBezTo>
                <a:cubicBezTo>
                  <a:pt x="5441723" y="1876717"/>
                  <a:pt x="5446503" y="1913097"/>
                  <a:pt x="5437668" y="1939601"/>
                </a:cubicBezTo>
                <a:cubicBezTo>
                  <a:pt x="5495094" y="1952853"/>
                  <a:pt x="5551215" y="1984252"/>
                  <a:pt x="5609947" y="1979358"/>
                </a:cubicBezTo>
                <a:cubicBezTo>
                  <a:pt x="5973741" y="1949042"/>
                  <a:pt x="6063024" y="1890989"/>
                  <a:pt x="6365321" y="1767323"/>
                </a:cubicBezTo>
                <a:cubicBezTo>
                  <a:pt x="6365722" y="1766722"/>
                  <a:pt x="6449533" y="1661305"/>
                  <a:pt x="6378573" y="1661305"/>
                </a:cubicBezTo>
                <a:cubicBezTo>
                  <a:pt x="6068568" y="1661305"/>
                  <a:pt x="5760138" y="1705479"/>
                  <a:pt x="5450921" y="1727566"/>
                </a:cubicBezTo>
                <a:cubicBezTo>
                  <a:pt x="5344903" y="1771740"/>
                  <a:pt x="5232588" y="1803105"/>
                  <a:pt x="5132868" y="1860088"/>
                </a:cubicBezTo>
                <a:cubicBezTo>
                  <a:pt x="4759840" y="2073247"/>
                  <a:pt x="4744316" y="2116119"/>
                  <a:pt x="4483512" y="2376923"/>
                </a:cubicBezTo>
                <a:cubicBezTo>
                  <a:pt x="4501182" y="2447601"/>
                  <a:pt x="4471733" y="2555639"/>
                  <a:pt x="4536521" y="2588958"/>
                </a:cubicBezTo>
                <a:cubicBezTo>
                  <a:pt x="4658552" y="2651717"/>
                  <a:pt x="4810193" y="2620095"/>
                  <a:pt x="4947338" y="2615462"/>
                </a:cubicBezTo>
                <a:cubicBezTo>
                  <a:pt x="5464802" y="2597980"/>
                  <a:pt x="5981007" y="2553619"/>
                  <a:pt x="6497842" y="2522697"/>
                </a:cubicBezTo>
                <a:cubicBezTo>
                  <a:pt x="6652451" y="2482940"/>
                  <a:pt x="6815496" y="2467600"/>
                  <a:pt x="6961668" y="2403427"/>
                </a:cubicBezTo>
                <a:cubicBezTo>
                  <a:pt x="7005419" y="2384219"/>
                  <a:pt x="7062549" y="2326895"/>
                  <a:pt x="7041181" y="2284158"/>
                </a:cubicBezTo>
                <a:cubicBezTo>
                  <a:pt x="7006624" y="2215043"/>
                  <a:pt x="6908660" y="2204645"/>
                  <a:pt x="6842399" y="2164888"/>
                </a:cubicBezTo>
                <a:lnTo>
                  <a:pt x="6007512" y="2191392"/>
                </a:lnTo>
                <a:cubicBezTo>
                  <a:pt x="5764698" y="2229163"/>
                  <a:pt x="5488076" y="2468531"/>
                  <a:pt x="5305147" y="2602210"/>
                </a:cubicBezTo>
                <a:cubicBezTo>
                  <a:pt x="5283060" y="2641966"/>
                  <a:pt x="5244527" y="2676351"/>
                  <a:pt x="5238886" y="2721479"/>
                </a:cubicBezTo>
                <a:cubicBezTo>
                  <a:pt x="5234713" y="2754861"/>
                  <a:pt x="5245033" y="2815739"/>
                  <a:pt x="5278642" y="2814245"/>
                </a:cubicBezTo>
                <a:cubicBezTo>
                  <a:pt x="5468197" y="2805820"/>
                  <a:pt x="5649703" y="2734732"/>
                  <a:pt x="5835234" y="2694975"/>
                </a:cubicBezTo>
                <a:cubicBezTo>
                  <a:pt x="5877343" y="2671815"/>
                  <a:pt x="6171968" y="2579386"/>
                  <a:pt x="6153286" y="2429932"/>
                </a:cubicBezTo>
                <a:cubicBezTo>
                  <a:pt x="6148235" y="2389520"/>
                  <a:pt x="6100277" y="2368088"/>
                  <a:pt x="6073773" y="2337166"/>
                </a:cubicBezTo>
                <a:cubicBezTo>
                  <a:pt x="4915483" y="2572445"/>
                  <a:pt x="5559540" y="2355745"/>
                  <a:pt x="4907581" y="2681723"/>
                </a:cubicBezTo>
                <a:cubicBezTo>
                  <a:pt x="4870307" y="2700360"/>
                  <a:pt x="5013599" y="2615462"/>
                  <a:pt x="5013599" y="2615462"/>
                </a:cubicBezTo>
                <a:cubicBezTo>
                  <a:pt x="5018016" y="2602210"/>
                  <a:pt x="5040549" y="2572965"/>
                  <a:pt x="5026851" y="2575705"/>
                </a:cubicBezTo>
                <a:cubicBezTo>
                  <a:pt x="4967386" y="2587598"/>
                  <a:pt x="4948357" y="2627185"/>
                  <a:pt x="4920834" y="2668471"/>
                </a:cubicBezTo>
                <a:cubicBezTo>
                  <a:pt x="4947338" y="2672888"/>
                  <a:pt x="4974775" y="2689972"/>
                  <a:pt x="5000347" y="2681723"/>
                </a:cubicBezTo>
                <a:cubicBezTo>
                  <a:pt x="5121568" y="2642619"/>
                  <a:pt x="5281996" y="2560777"/>
                  <a:pt x="5411164" y="2496192"/>
                </a:cubicBezTo>
                <a:cubicBezTo>
                  <a:pt x="5459281" y="2436047"/>
                  <a:pt x="5554415" y="2346857"/>
                  <a:pt x="5318399" y="2456436"/>
                </a:cubicBezTo>
                <a:cubicBezTo>
                  <a:pt x="5183978" y="2518845"/>
                  <a:pt x="5061561" y="2628025"/>
                  <a:pt x="4947338" y="2721479"/>
                </a:cubicBezTo>
                <a:cubicBezTo>
                  <a:pt x="4938503" y="2739149"/>
                  <a:pt x="4906865" y="2760519"/>
                  <a:pt x="4920834" y="2774488"/>
                </a:cubicBezTo>
                <a:cubicBezTo>
                  <a:pt x="4934803" y="2788457"/>
                  <a:pt x="4959077" y="2761108"/>
                  <a:pt x="4973842" y="2747984"/>
                </a:cubicBezTo>
                <a:cubicBezTo>
                  <a:pt x="4999628" y="2725063"/>
                  <a:pt x="5017650" y="2694666"/>
                  <a:pt x="5040103" y="2668471"/>
                </a:cubicBezTo>
                <a:cubicBezTo>
                  <a:pt x="5044169" y="2663728"/>
                  <a:pt x="5053355" y="2655218"/>
                  <a:pt x="5053355" y="2655218"/>
                </a:cubicBezTo>
                <a:cubicBezTo>
                  <a:pt x="5124033" y="2690557"/>
                  <a:pt x="5186369" y="2761236"/>
                  <a:pt x="5265390" y="2761236"/>
                </a:cubicBezTo>
                <a:cubicBezTo>
                  <a:pt x="5362407" y="2761236"/>
                  <a:pt x="5631149" y="2539925"/>
                  <a:pt x="5689460" y="2496192"/>
                </a:cubicBezTo>
                <a:cubicBezTo>
                  <a:pt x="5707129" y="2460853"/>
                  <a:pt x="5726119" y="2426144"/>
                  <a:pt x="5742468" y="2390175"/>
                </a:cubicBezTo>
                <a:cubicBezTo>
                  <a:pt x="5748249" y="2377458"/>
                  <a:pt x="5769690" y="2350418"/>
                  <a:pt x="5755721" y="2350418"/>
                </a:cubicBezTo>
                <a:cubicBezTo>
                  <a:pt x="5679465" y="2350418"/>
                  <a:pt x="5605530" y="2376923"/>
                  <a:pt x="5530434" y="2390175"/>
                </a:cubicBezTo>
                <a:cubicBezTo>
                  <a:pt x="5259530" y="2504239"/>
                  <a:pt x="5208981" y="2499593"/>
                  <a:pt x="4973842" y="2734732"/>
                </a:cubicBezTo>
                <a:cubicBezTo>
                  <a:pt x="4934704" y="2773870"/>
                  <a:pt x="4917897" y="2830424"/>
                  <a:pt x="4894329" y="2880505"/>
                </a:cubicBezTo>
                <a:cubicBezTo>
                  <a:pt x="4882433" y="2905784"/>
                  <a:pt x="4840507" y="2954164"/>
                  <a:pt x="4867825" y="2960018"/>
                </a:cubicBezTo>
                <a:cubicBezTo>
                  <a:pt x="4938139" y="2975085"/>
                  <a:pt x="5010484" y="2939183"/>
                  <a:pt x="5079860" y="2920262"/>
                </a:cubicBezTo>
                <a:cubicBezTo>
                  <a:pt x="5156690" y="2899309"/>
                  <a:pt x="5230051" y="2867253"/>
                  <a:pt x="5305147" y="2840749"/>
                </a:cubicBezTo>
                <a:cubicBezTo>
                  <a:pt x="5495909" y="2700187"/>
                  <a:pt x="5576152" y="2683050"/>
                  <a:pt x="5676208" y="2482940"/>
                </a:cubicBezTo>
                <a:cubicBezTo>
                  <a:pt x="5690177" y="2455002"/>
                  <a:pt x="5685043" y="2421097"/>
                  <a:pt x="5689460" y="2390175"/>
                </a:cubicBezTo>
                <a:cubicBezTo>
                  <a:pt x="5496015" y="2235418"/>
                  <a:pt x="5599276" y="2288946"/>
                  <a:pt x="5119616" y="2469688"/>
                </a:cubicBezTo>
                <a:cubicBezTo>
                  <a:pt x="4740297" y="2612620"/>
                  <a:pt x="4755782" y="2634741"/>
                  <a:pt x="4523268" y="2867253"/>
                </a:cubicBezTo>
                <a:cubicBezTo>
                  <a:pt x="4514433" y="2902592"/>
                  <a:pt x="4488862" y="2937712"/>
                  <a:pt x="4496764" y="2973271"/>
                </a:cubicBezTo>
                <a:cubicBezTo>
                  <a:pt x="4500715" y="2991051"/>
                  <a:pt x="4534261" y="2996069"/>
                  <a:pt x="4549773" y="2986523"/>
                </a:cubicBezTo>
                <a:cubicBezTo>
                  <a:pt x="4597657" y="2957056"/>
                  <a:pt x="4629286" y="2907010"/>
                  <a:pt x="4669042" y="2867253"/>
                </a:cubicBezTo>
                <a:cubicBezTo>
                  <a:pt x="4682294" y="2836331"/>
                  <a:pt x="4724908" y="2804022"/>
                  <a:pt x="4708799" y="2774488"/>
                </a:cubicBezTo>
                <a:cubicBezTo>
                  <a:pt x="4687966" y="2736294"/>
                  <a:pt x="4632876" y="2717763"/>
                  <a:pt x="4589529" y="2721479"/>
                </a:cubicBezTo>
                <a:cubicBezTo>
                  <a:pt x="4471022" y="2731637"/>
                  <a:pt x="4359825" y="2783323"/>
                  <a:pt x="4244973" y="2814245"/>
                </a:cubicBezTo>
                <a:cubicBezTo>
                  <a:pt x="4200799" y="2849584"/>
                  <a:pt x="4147790" y="2876088"/>
                  <a:pt x="4112451" y="2920262"/>
                </a:cubicBezTo>
                <a:cubicBezTo>
                  <a:pt x="4092361" y="2945374"/>
                  <a:pt x="4061057" y="2992663"/>
                  <a:pt x="4085947" y="3013027"/>
                </a:cubicBezTo>
                <a:cubicBezTo>
                  <a:pt x="4130915" y="3049819"/>
                  <a:pt x="4200799" y="3030697"/>
                  <a:pt x="4258225" y="3039532"/>
                </a:cubicBezTo>
                <a:cubicBezTo>
                  <a:pt x="5022753" y="2945769"/>
                  <a:pt x="5867932" y="2887973"/>
                  <a:pt x="6617112" y="2655218"/>
                </a:cubicBezTo>
                <a:cubicBezTo>
                  <a:pt x="6764276" y="2609497"/>
                  <a:pt x="6890990" y="2513862"/>
                  <a:pt x="7027929" y="2443184"/>
                </a:cubicBezTo>
                <a:cubicBezTo>
                  <a:pt x="7042249" y="2389485"/>
                  <a:pt x="7136929" y="2168262"/>
                  <a:pt x="7041181" y="2098627"/>
                </a:cubicBezTo>
                <a:cubicBezTo>
                  <a:pt x="6889427" y="1988260"/>
                  <a:pt x="6206444" y="2019412"/>
                  <a:pt x="6193042" y="2019114"/>
                </a:cubicBezTo>
                <a:cubicBezTo>
                  <a:pt x="5958920" y="2067705"/>
                  <a:pt x="5714472" y="2080688"/>
                  <a:pt x="5490677" y="2164888"/>
                </a:cubicBezTo>
                <a:cubicBezTo>
                  <a:pt x="4949641" y="2368447"/>
                  <a:pt x="4913497" y="2460827"/>
                  <a:pt x="4589529" y="2800992"/>
                </a:cubicBezTo>
                <a:cubicBezTo>
                  <a:pt x="4510016" y="2982105"/>
                  <a:pt x="4394203" y="3151311"/>
                  <a:pt x="4350990" y="3344332"/>
                </a:cubicBezTo>
                <a:cubicBezTo>
                  <a:pt x="4325732" y="3457153"/>
                  <a:pt x="4284826" y="3642548"/>
                  <a:pt x="4390747" y="3688888"/>
                </a:cubicBezTo>
                <a:cubicBezTo>
                  <a:pt x="4573984" y="3769054"/>
                  <a:pt x="4788312" y="3644714"/>
                  <a:pt x="4987094" y="3622627"/>
                </a:cubicBezTo>
                <a:cubicBezTo>
                  <a:pt x="5365256" y="3490271"/>
                  <a:pt x="5650724" y="3466164"/>
                  <a:pt x="5888242" y="3105792"/>
                </a:cubicBezTo>
                <a:cubicBezTo>
                  <a:pt x="5934494" y="3035617"/>
                  <a:pt x="5897077" y="2937931"/>
                  <a:pt x="5901494" y="2854001"/>
                </a:cubicBezTo>
                <a:cubicBezTo>
                  <a:pt x="5791059" y="2730314"/>
                  <a:pt x="5719897" y="2554229"/>
                  <a:pt x="5570190" y="2482940"/>
                </a:cubicBezTo>
                <a:cubicBezTo>
                  <a:pt x="5418425" y="2410671"/>
                  <a:pt x="5234674" y="2453435"/>
                  <a:pt x="5066608" y="2456436"/>
                </a:cubicBezTo>
                <a:cubicBezTo>
                  <a:pt x="4739296" y="2462281"/>
                  <a:pt x="4412834" y="2491775"/>
                  <a:pt x="4085947" y="2509445"/>
                </a:cubicBezTo>
                <a:cubicBezTo>
                  <a:pt x="3914015" y="2601299"/>
                  <a:pt x="2941945" y="2865857"/>
                  <a:pt x="2959512" y="3384088"/>
                </a:cubicBezTo>
                <a:cubicBezTo>
                  <a:pt x="2964739" y="3538292"/>
                  <a:pt x="3015567" y="3724239"/>
                  <a:pt x="3145042" y="3808158"/>
                </a:cubicBezTo>
                <a:cubicBezTo>
                  <a:pt x="3293733" y="3904532"/>
                  <a:pt x="3498433" y="3834662"/>
                  <a:pt x="3675129" y="3847914"/>
                </a:cubicBezTo>
                <a:cubicBezTo>
                  <a:pt x="4894532" y="3798142"/>
                  <a:pt x="5272132" y="3861025"/>
                  <a:pt x="6497842" y="3450349"/>
                </a:cubicBezTo>
                <a:cubicBezTo>
                  <a:pt x="6866862" y="3326708"/>
                  <a:pt x="7195790" y="3105792"/>
                  <a:pt x="7544764" y="2933514"/>
                </a:cubicBezTo>
                <a:cubicBezTo>
                  <a:pt x="7652996" y="2785925"/>
                  <a:pt x="7745466" y="2719942"/>
                  <a:pt x="7730294" y="2522697"/>
                </a:cubicBezTo>
                <a:cubicBezTo>
                  <a:pt x="7726506" y="2473455"/>
                  <a:pt x="7703861" y="2419381"/>
                  <a:pt x="7664034" y="2390175"/>
                </a:cubicBezTo>
                <a:cubicBezTo>
                  <a:pt x="7628234" y="2363922"/>
                  <a:pt x="7575686" y="2381340"/>
                  <a:pt x="7531512" y="2376923"/>
                </a:cubicBezTo>
                <a:cubicBezTo>
                  <a:pt x="6872883" y="2593035"/>
                  <a:pt x="6686191" y="2507878"/>
                  <a:pt x="6325564" y="3026279"/>
                </a:cubicBezTo>
                <a:cubicBezTo>
                  <a:pt x="6278438" y="3094023"/>
                  <a:pt x="6281390" y="3185305"/>
                  <a:pt x="6259303" y="3264818"/>
                </a:cubicBezTo>
                <a:cubicBezTo>
                  <a:pt x="6290225" y="3300157"/>
                  <a:pt x="6305551" y="3364420"/>
                  <a:pt x="6352068" y="3370836"/>
                </a:cubicBezTo>
                <a:cubicBezTo>
                  <a:pt x="6624744" y="3408447"/>
                  <a:pt x="6792600" y="3208955"/>
                  <a:pt x="6988173" y="3066036"/>
                </a:cubicBezTo>
                <a:cubicBezTo>
                  <a:pt x="7054434" y="2968853"/>
                  <a:pt x="7140948" y="2882739"/>
                  <a:pt x="7186955" y="2774488"/>
                </a:cubicBezTo>
                <a:cubicBezTo>
                  <a:pt x="7240717" y="2647989"/>
                  <a:pt x="7241735" y="2462870"/>
                  <a:pt x="7107442" y="2376923"/>
                </a:cubicBezTo>
                <a:cubicBezTo>
                  <a:pt x="7042464" y="2335337"/>
                  <a:pt x="6957251" y="2341584"/>
                  <a:pt x="6882155" y="2323914"/>
                </a:cubicBezTo>
                <a:cubicBezTo>
                  <a:pt x="6581773" y="2346001"/>
                  <a:pt x="6267490" y="2297194"/>
                  <a:pt x="5981008" y="2390175"/>
                </a:cubicBezTo>
                <a:cubicBezTo>
                  <a:pt x="5532290" y="2535812"/>
                  <a:pt x="5265140" y="2942499"/>
                  <a:pt x="4987094" y="3278071"/>
                </a:cubicBezTo>
                <a:cubicBezTo>
                  <a:pt x="4981297" y="3309373"/>
                  <a:pt x="4852672" y="3818090"/>
                  <a:pt x="4947338" y="3900923"/>
                </a:cubicBezTo>
                <a:cubicBezTo>
                  <a:pt x="5050556" y="3991239"/>
                  <a:pt x="5212381" y="3971601"/>
                  <a:pt x="5344903" y="4006940"/>
                </a:cubicBezTo>
                <a:cubicBezTo>
                  <a:pt x="5736345" y="3928652"/>
                  <a:pt x="5895754" y="3956436"/>
                  <a:pt x="6193042" y="3715392"/>
                </a:cubicBezTo>
                <a:cubicBezTo>
                  <a:pt x="6263779" y="3658038"/>
                  <a:pt x="6307895" y="3574036"/>
                  <a:pt x="6365321" y="3503358"/>
                </a:cubicBezTo>
                <a:cubicBezTo>
                  <a:pt x="6382990" y="3450349"/>
                  <a:pt x="6409615" y="3399524"/>
                  <a:pt x="6418329" y="3344332"/>
                </a:cubicBezTo>
                <a:cubicBezTo>
                  <a:pt x="6458916" y="3087280"/>
                  <a:pt x="6067659" y="3311110"/>
                  <a:pt x="5954503" y="3331079"/>
                </a:cubicBezTo>
                <a:cubicBezTo>
                  <a:pt x="5963338" y="3339914"/>
                  <a:pt x="5970719" y="3364672"/>
                  <a:pt x="5981008" y="3357584"/>
                </a:cubicBezTo>
                <a:cubicBezTo>
                  <a:pt x="6558103" y="2960030"/>
                  <a:pt x="6461398" y="3026754"/>
                  <a:pt x="6829147" y="2588958"/>
                </a:cubicBezTo>
                <a:cubicBezTo>
                  <a:pt x="6837982" y="2566871"/>
                  <a:pt x="6876928" y="2533336"/>
                  <a:pt x="6855651" y="2522697"/>
                </a:cubicBezTo>
                <a:cubicBezTo>
                  <a:pt x="6833301" y="2511521"/>
                  <a:pt x="6816155" y="2554685"/>
                  <a:pt x="6802642" y="2575705"/>
                </a:cubicBezTo>
                <a:cubicBezTo>
                  <a:pt x="6775935" y="2617249"/>
                  <a:pt x="6758468" y="2664053"/>
                  <a:pt x="6736381" y="2708227"/>
                </a:cubicBezTo>
                <a:cubicBezTo>
                  <a:pt x="6727006" y="2764480"/>
                  <a:pt x="6701371" y="2785287"/>
                  <a:pt x="6749634" y="2814245"/>
                </a:cubicBezTo>
                <a:cubicBezTo>
                  <a:pt x="6761612" y="2821432"/>
                  <a:pt x="6776138" y="2823080"/>
                  <a:pt x="6789390" y="2827497"/>
                </a:cubicBezTo>
                <a:cubicBezTo>
                  <a:pt x="6798956" y="2923154"/>
                  <a:pt x="6792357" y="3015993"/>
                  <a:pt x="6868903" y="3092540"/>
                </a:cubicBezTo>
                <a:cubicBezTo>
                  <a:pt x="6891643" y="3115280"/>
                  <a:pt x="6930746" y="3110210"/>
                  <a:pt x="6961668" y="3119045"/>
                </a:cubicBezTo>
                <a:cubicBezTo>
                  <a:pt x="7354703" y="2892294"/>
                  <a:pt x="7247805" y="3019892"/>
                  <a:pt x="7451999" y="2708227"/>
                </a:cubicBezTo>
                <a:cubicBezTo>
                  <a:pt x="7488952" y="2651826"/>
                  <a:pt x="7524232" y="2594303"/>
                  <a:pt x="7558016" y="2535949"/>
                </a:cubicBezTo>
                <a:cubicBezTo>
                  <a:pt x="7572863" y="2510304"/>
                  <a:pt x="7627406" y="2456436"/>
                  <a:pt x="7597773" y="2456436"/>
                </a:cubicBezTo>
                <a:cubicBezTo>
                  <a:pt x="7526408" y="2456436"/>
                  <a:pt x="7463371" y="2505158"/>
                  <a:pt x="7398990" y="2535949"/>
                </a:cubicBezTo>
                <a:cubicBezTo>
                  <a:pt x="6653190" y="2892636"/>
                  <a:pt x="7236236" y="2644624"/>
                  <a:pt x="6829147" y="2814245"/>
                </a:cubicBezTo>
                <a:cubicBezTo>
                  <a:pt x="6833564" y="2827497"/>
                  <a:pt x="6843942" y="2840118"/>
                  <a:pt x="6842399" y="2854001"/>
                </a:cubicBezTo>
                <a:cubicBezTo>
                  <a:pt x="6826330" y="2998610"/>
                  <a:pt x="6713293" y="2926674"/>
                  <a:pt x="7014677" y="2946766"/>
                </a:cubicBezTo>
                <a:cubicBezTo>
                  <a:pt x="7394755" y="2824161"/>
                  <a:pt x="7515650" y="2818713"/>
                  <a:pt x="7849564" y="2562453"/>
                </a:cubicBezTo>
                <a:cubicBezTo>
                  <a:pt x="7911957" y="2514570"/>
                  <a:pt x="7946747" y="2438766"/>
                  <a:pt x="7995338" y="2376923"/>
                </a:cubicBezTo>
                <a:cubicBezTo>
                  <a:pt x="8004173" y="2332749"/>
                  <a:pt x="8045019" y="2283030"/>
                  <a:pt x="8021842" y="2244401"/>
                </a:cubicBezTo>
                <a:cubicBezTo>
                  <a:pt x="7994380" y="2198632"/>
                  <a:pt x="7929313" y="2181876"/>
                  <a:pt x="7876068" y="2178140"/>
                </a:cubicBezTo>
                <a:cubicBezTo>
                  <a:pt x="7673319" y="2163912"/>
                  <a:pt x="7469668" y="2186975"/>
                  <a:pt x="7266468" y="2191392"/>
                </a:cubicBezTo>
                <a:cubicBezTo>
                  <a:pt x="6623063" y="2390757"/>
                  <a:pt x="6085813" y="2503621"/>
                  <a:pt x="5517181" y="2880505"/>
                </a:cubicBezTo>
                <a:cubicBezTo>
                  <a:pt x="5381693" y="2970305"/>
                  <a:pt x="5296312" y="3119044"/>
                  <a:pt x="5185877" y="3238314"/>
                </a:cubicBezTo>
                <a:cubicBezTo>
                  <a:pt x="5167941" y="3314542"/>
                  <a:pt x="5019915" y="3610825"/>
                  <a:pt x="5305147" y="3476853"/>
                </a:cubicBezTo>
                <a:cubicBezTo>
                  <a:pt x="5933826" y="3181565"/>
                  <a:pt x="5940472" y="3119824"/>
                  <a:pt x="6352068" y="2708227"/>
                </a:cubicBezTo>
                <a:cubicBezTo>
                  <a:pt x="6419426" y="2419551"/>
                  <a:pt x="6593646" y="1979408"/>
                  <a:pt x="6259303" y="1727566"/>
                </a:cubicBezTo>
                <a:cubicBezTo>
                  <a:pt x="6031591" y="1556043"/>
                  <a:pt x="5702712" y="1603879"/>
                  <a:pt x="5424416" y="1542036"/>
                </a:cubicBezTo>
                <a:cubicBezTo>
                  <a:pt x="5274558" y="1563765"/>
                  <a:pt x="2944661" y="1416752"/>
                  <a:pt x="2389668" y="2257653"/>
                </a:cubicBezTo>
                <a:cubicBezTo>
                  <a:pt x="2328062" y="2350995"/>
                  <a:pt x="2354329" y="2478523"/>
                  <a:pt x="2336660" y="2588958"/>
                </a:cubicBezTo>
                <a:cubicBezTo>
                  <a:pt x="2385251" y="2659636"/>
                  <a:pt x="2396688" y="2803002"/>
                  <a:pt x="2482434" y="2800992"/>
                </a:cubicBezTo>
                <a:cubicBezTo>
                  <a:pt x="3761021" y="2771025"/>
                  <a:pt x="3757939" y="2696762"/>
                  <a:pt x="4576277" y="2257653"/>
                </a:cubicBezTo>
                <a:cubicBezTo>
                  <a:pt x="4679517" y="2056606"/>
                  <a:pt x="5023688" y="1661337"/>
                  <a:pt x="4722051" y="1396262"/>
                </a:cubicBezTo>
                <a:cubicBezTo>
                  <a:pt x="4639030" y="1323304"/>
                  <a:pt x="4501182" y="1387427"/>
                  <a:pt x="4390747" y="1383010"/>
                </a:cubicBezTo>
                <a:cubicBezTo>
                  <a:pt x="3993741" y="1503315"/>
                  <a:pt x="3882529" y="1450072"/>
                  <a:pt x="3675129" y="1846836"/>
                </a:cubicBezTo>
                <a:cubicBezTo>
                  <a:pt x="3636033" y="1921628"/>
                  <a:pt x="3657460" y="2014697"/>
                  <a:pt x="3648625" y="2098627"/>
                </a:cubicBezTo>
                <a:cubicBezTo>
                  <a:pt x="3670712" y="2156053"/>
                  <a:pt x="3658594" y="2246070"/>
                  <a:pt x="3714886" y="2270905"/>
                </a:cubicBezTo>
                <a:cubicBezTo>
                  <a:pt x="3936608" y="2368724"/>
                  <a:pt x="4485552" y="2233018"/>
                  <a:pt x="4655790" y="2204645"/>
                </a:cubicBezTo>
                <a:cubicBezTo>
                  <a:pt x="4876660" y="2072123"/>
                  <a:pt x="5115862" y="1966215"/>
                  <a:pt x="5318399" y="1807079"/>
                </a:cubicBezTo>
                <a:cubicBezTo>
                  <a:pt x="5371305" y="1765510"/>
                  <a:pt x="5415248" y="1686561"/>
                  <a:pt x="5397912" y="1621549"/>
                </a:cubicBezTo>
                <a:cubicBezTo>
                  <a:pt x="5357111" y="1468546"/>
                  <a:pt x="5305011" y="1272895"/>
                  <a:pt x="5159373" y="1210732"/>
                </a:cubicBezTo>
                <a:cubicBezTo>
                  <a:pt x="4898848" y="1099532"/>
                  <a:pt x="4593947" y="1175393"/>
                  <a:pt x="4311234" y="1157723"/>
                </a:cubicBezTo>
                <a:cubicBezTo>
                  <a:pt x="3359883" y="1213685"/>
                  <a:pt x="2629235" y="1163927"/>
                  <a:pt x="1740312" y="1568540"/>
                </a:cubicBezTo>
                <a:cubicBezTo>
                  <a:pt x="1470909" y="1691165"/>
                  <a:pt x="1272069" y="1930766"/>
                  <a:pt x="1037947" y="2111879"/>
                </a:cubicBezTo>
                <a:cubicBezTo>
                  <a:pt x="981056" y="2282553"/>
                  <a:pt x="782207" y="2691807"/>
                  <a:pt x="918677" y="2907010"/>
                </a:cubicBezTo>
                <a:cubicBezTo>
                  <a:pt x="984408" y="3010662"/>
                  <a:pt x="1130712" y="3030697"/>
                  <a:pt x="1236729" y="3092540"/>
                </a:cubicBezTo>
                <a:cubicBezTo>
                  <a:pt x="2061777" y="2940347"/>
                  <a:pt x="2581981" y="3192480"/>
                  <a:pt x="2840242" y="2456436"/>
                </a:cubicBezTo>
                <a:cubicBezTo>
                  <a:pt x="2881298" y="2339428"/>
                  <a:pt x="2857912" y="2209062"/>
                  <a:pt x="2866747" y="2085375"/>
                </a:cubicBezTo>
                <a:cubicBezTo>
                  <a:pt x="2844660" y="1997027"/>
                  <a:pt x="2852322" y="1895206"/>
                  <a:pt x="2800486" y="1820332"/>
                </a:cubicBezTo>
                <a:cubicBezTo>
                  <a:pt x="2631135" y="1575714"/>
                  <a:pt x="2309296" y="1953426"/>
                  <a:pt x="2230642" y="2005862"/>
                </a:cubicBezTo>
                <a:cubicBezTo>
                  <a:pt x="2075199" y="2282206"/>
                  <a:pt x="2071616" y="2222232"/>
                  <a:pt x="2071616" y="2615462"/>
                </a:cubicBezTo>
                <a:cubicBezTo>
                  <a:pt x="2071616" y="2764787"/>
                  <a:pt x="2101195" y="2745076"/>
                  <a:pt x="2204138" y="2774488"/>
                </a:cubicBezTo>
                <a:cubicBezTo>
                  <a:pt x="2441957" y="2615942"/>
                  <a:pt x="2639228" y="2526802"/>
                  <a:pt x="2760729" y="2231149"/>
                </a:cubicBezTo>
                <a:cubicBezTo>
                  <a:pt x="2839432" y="2039638"/>
                  <a:pt x="2840242" y="1824749"/>
                  <a:pt x="2879999" y="1621549"/>
                </a:cubicBezTo>
                <a:cubicBezTo>
                  <a:pt x="2871164" y="1528784"/>
                  <a:pt x="2883787" y="1431377"/>
                  <a:pt x="2853494" y="1343253"/>
                </a:cubicBezTo>
                <a:cubicBezTo>
                  <a:pt x="2774680" y="1113977"/>
                  <a:pt x="2560421" y="1178857"/>
                  <a:pt x="2363164" y="1157723"/>
                </a:cubicBezTo>
                <a:cubicBezTo>
                  <a:pt x="2195303" y="1188645"/>
                  <a:pt x="2013139" y="1175967"/>
                  <a:pt x="1859581" y="1250488"/>
                </a:cubicBezTo>
                <a:cubicBezTo>
                  <a:pt x="1465972" y="1441504"/>
                  <a:pt x="1445655" y="1631542"/>
                  <a:pt x="1289738" y="1979358"/>
                </a:cubicBezTo>
                <a:cubicBezTo>
                  <a:pt x="1311825" y="2036784"/>
                  <a:pt x="1294848" y="2144842"/>
                  <a:pt x="1355999" y="2151636"/>
                </a:cubicBezTo>
                <a:cubicBezTo>
                  <a:pt x="1508213" y="2168548"/>
                  <a:pt x="1666059" y="1705246"/>
                  <a:pt x="1674051" y="1687810"/>
                </a:cubicBezTo>
                <a:cubicBezTo>
                  <a:pt x="1669634" y="1595045"/>
                  <a:pt x="1699229" y="1494060"/>
                  <a:pt x="1660799" y="1409514"/>
                </a:cubicBezTo>
                <a:cubicBezTo>
                  <a:pt x="1634515" y="1351689"/>
                  <a:pt x="1400013" y="1434857"/>
                  <a:pt x="1395755" y="1436018"/>
                </a:cubicBezTo>
                <a:cubicBezTo>
                  <a:pt x="1311825" y="1568540"/>
                  <a:pt x="1215169" y="1693812"/>
                  <a:pt x="1143964" y="1833584"/>
                </a:cubicBezTo>
                <a:cubicBezTo>
                  <a:pt x="1037983" y="2041621"/>
                  <a:pt x="1032646" y="2171956"/>
                  <a:pt x="998190" y="2390175"/>
                </a:cubicBezTo>
                <a:cubicBezTo>
                  <a:pt x="1015860" y="2438766"/>
                  <a:pt x="1003830" y="2556673"/>
                  <a:pt x="1051199" y="2535949"/>
                </a:cubicBezTo>
                <a:cubicBezTo>
                  <a:pt x="1113901" y="2508517"/>
                  <a:pt x="1357759" y="2014637"/>
                  <a:pt x="1369251" y="1992610"/>
                </a:cubicBezTo>
                <a:cubicBezTo>
                  <a:pt x="1384773" y="1914999"/>
                  <a:pt x="1484244" y="1620778"/>
                  <a:pt x="1369251" y="1528784"/>
                </a:cubicBezTo>
                <a:cubicBezTo>
                  <a:pt x="1329922" y="1497321"/>
                  <a:pt x="1272068" y="1555288"/>
                  <a:pt x="1223477" y="1568540"/>
                </a:cubicBezTo>
                <a:cubicBezTo>
                  <a:pt x="1010112" y="1884636"/>
                  <a:pt x="775828" y="2158816"/>
                  <a:pt x="680138" y="2535949"/>
                </a:cubicBezTo>
                <a:cubicBezTo>
                  <a:pt x="643057" y="2682093"/>
                  <a:pt x="653633" y="2836332"/>
                  <a:pt x="640381" y="2986523"/>
                </a:cubicBezTo>
                <a:cubicBezTo>
                  <a:pt x="680734" y="3168107"/>
                  <a:pt x="661765" y="3264066"/>
                  <a:pt x="971686" y="2946766"/>
                </a:cubicBezTo>
                <a:cubicBezTo>
                  <a:pt x="1083913" y="2831867"/>
                  <a:pt x="1139547" y="2672888"/>
                  <a:pt x="1223477" y="2535949"/>
                </a:cubicBezTo>
                <a:cubicBezTo>
                  <a:pt x="1263234" y="2350419"/>
                  <a:pt x="1324758" y="2168245"/>
                  <a:pt x="1342747" y="1979358"/>
                </a:cubicBezTo>
                <a:cubicBezTo>
                  <a:pt x="1351631" y="1886073"/>
                  <a:pt x="1357613" y="1624921"/>
                  <a:pt x="1302990" y="1701062"/>
                </a:cubicBezTo>
                <a:cubicBezTo>
                  <a:pt x="1113965" y="1964552"/>
                  <a:pt x="905425" y="2588958"/>
                  <a:pt x="905425" y="2588958"/>
                </a:cubicBezTo>
                <a:cubicBezTo>
                  <a:pt x="895401" y="2744337"/>
                  <a:pt x="849236" y="3254177"/>
                  <a:pt x="892173" y="3410592"/>
                </a:cubicBezTo>
                <a:cubicBezTo>
                  <a:pt x="920067" y="3512204"/>
                  <a:pt x="1007025" y="3587288"/>
                  <a:pt x="1064451" y="3675636"/>
                </a:cubicBezTo>
                <a:cubicBezTo>
                  <a:pt x="1192555" y="3631462"/>
                  <a:pt x="1346209" y="3631684"/>
                  <a:pt x="1448764" y="3543114"/>
                </a:cubicBezTo>
                <a:cubicBezTo>
                  <a:pt x="1652446" y="3367206"/>
                  <a:pt x="1706159" y="2900970"/>
                  <a:pt x="1753564" y="2681723"/>
                </a:cubicBezTo>
                <a:cubicBezTo>
                  <a:pt x="1721768" y="2464450"/>
                  <a:pt x="1764991" y="2078951"/>
                  <a:pt x="1501773" y="1939601"/>
                </a:cubicBezTo>
                <a:cubicBezTo>
                  <a:pt x="1418956" y="1895757"/>
                  <a:pt x="1316242" y="1913097"/>
                  <a:pt x="1223477" y="1899845"/>
                </a:cubicBezTo>
                <a:cubicBezTo>
                  <a:pt x="1055616" y="2027949"/>
                  <a:pt x="860042" y="2126213"/>
                  <a:pt x="719894" y="2284158"/>
                </a:cubicBezTo>
                <a:cubicBezTo>
                  <a:pt x="357903" y="2692116"/>
                  <a:pt x="353976" y="2982090"/>
                  <a:pt x="229564" y="3490105"/>
                </a:cubicBezTo>
                <a:cubicBezTo>
                  <a:pt x="243302" y="3679004"/>
                  <a:pt x="157849" y="4318823"/>
                  <a:pt x="481355" y="4484018"/>
                </a:cubicBezTo>
                <a:cubicBezTo>
                  <a:pt x="608228" y="4548804"/>
                  <a:pt x="764068" y="4519357"/>
                  <a:pt x="905425" y="4537027"/>
                </a:cubicBezTo>
                <a:cubicBezTo>
                  <a:pt x="1117460" y="4479601"/>
                  <a:pt x="1364383" y="4494656"/>
                  <a:pt x="1541529" y="4364749"/>
                </a:cubicBezTo>
                <a:cubicBezTo>
                  <a:pt x="1972386" y="4048788"/>
                  <a:pt x="1900467" y="3768643"/>
                  <a:pt x="1912590" y="3344332"/>
                </a:cubicBezTo>
                <a:cubicBezTo>
                  <a:pt x="1825988" y="3008748"/>
                  <a:pt x="1886979" y="2867551"/>
                  <a:pt x="1528277" y="2747984"/>
                </a:cubicBezTo>
                <a:cubicBezTo>
                  <a:pt x="1464860" y="2726845"/>
                  <a:pt x="1395755" y="2765653"/>
                  <a:pt x="1329494" y="2774488"/>
                </a:cubicBezTo>
                <a:cubicBezTo>
                  <a:pt x="1241146" y="2902592"/>
                  <a:pt x="1125751" y="3015768"/>
                  <a:pt x="1064451" y="3158801"/>
                </a:cubicBezTo>
                <a:cubicBezTo>
                  <a:pt x="897859" y="3547517"/>
                  <a:pt x="922944" y="3913289"/>
                  <a:pt x="905425" y="4324992"/>
                </a:cubicBezTo>
                <a:cubicBezTo>
                  <a:pt x="931929" y="4391253"/>
                  <a:pt x="925885" y="4483703"/>
                  <a:pt x="984938" y="4523775"/>
                </a:cubicBezTo>
                <a:cubicBezTo>
                  <a:pt x="1211441" y="4677474"/>
                  <a:pt x="1447960" y="4509419"/>
                  <a:pt x="1647547" y="4431010"/>
                </a:cubicBezTo>
                <a:cubicBezTo>
                  <a:pt x="1831907" y="4221221"/>
                  <a:pt x="2156929" y="3990806"/>
                  <a:pt x="2111373" y="3649132"/>
                </a:cubicBezTo>
                <a:cubicBezTo>
                  <a:pt x="2098253" y="3550734"/>
                  <a:pt x="2005356" y="3481271"/>
                  <a:pt x="1952347" y="3397340"/>
                </a:cubicBezTo>
                <a:cubicBezTo>
                  <a:pt x="1863999" y="3437097"/>
                  <a:pt x="1756609" y="3448915"/>
                  <a:pt x="1687303" y="3516610"/>
                </a:cubicBezTo>
                <a:cubicBezTo>
                  <a:pt x="1372186" y="3824399"/>
                  <a:pt x="1305658" y="4161866"/>
                  <a:pt x="1157216" y="4563532"/>
                </a:cubicBezTo>
                <a:cubicBezTo>
                  <a:pt x="1152799" y="4678384"/>
                  <a:pt x="1131719" y="4793805"/>
                  <a:pt x="1143964" y="4908088"/>
                </a:cubicBezTo>
                <a:cubicBezTo>
                  <a:pt x="1146069" y="4927731"/>
                  <a:pt x="1178407" y="4941343"/>
                  <a:pt x="1196973" y="4934592"/>
                </a:cubicBezTo>
                <a:cubicBezTo>
                  <a:pt x="1282456" y="4903507"/>
                  <a:pt x="1355999" y="4846245"/>
                  <a:pt x="1435512" y="4802071"/>
                </a:cubicBezTo>
                <a:cubicBezTo>
                  <a:pt x="1613303" y="4549421"/>
                  <a:pt x="1777732" y="4371276"/>
                  <a:pt x="1846329" y="4059949"/>
                </a:cubicBezTo>
                <a:cubicBezTo>
                  <a:pt x="1874860" y="3930460"/>
                  <a:pt x="1855164" y="3794906"/>
                  <a:pt x="1859581" y="3662384"/>
                </a:cubicBezTo>
                <a:cubicBezTo>
                  <a:pt x="1810990" y="3613793"/>
                  <a:pt x="1779398" y="3537107"/>
                  <a:pt x="1713808" y="3516610"/>
                </a:cubicBezTo>
                <a:cubicBezTo>
                  <a:pt x="1371827" y="3409741"/>
                  <a:pt x="1323820" y="3677093"/>
                  <a:pt x="1143964" y="3914175"/>
                </a:cubicBezTo>
                <a:cubicBezTo>
                  <a:pt x="1023158" y="4265611"/>
                  <a:pt x="912751" y="4448811"/>
                  <a:pt x="984938" y="4841827"/>
                </a:cubicBezTo>
                <a:cubicBezTo>
                  <a:pt x="996801" y="4906416"/>
                  <a:pt x="1073286" y="4939010"/>
                  <a:pt x="1117460" y="4987601"/>
                </a:cubicBezTo>
                <a:cubicBezTo>
                  <a:pt x="1333912" y="4939010"/>
                  <a:pt x="1567007" y="4938206"/>
                  <a:pt x="1766816" y="4841827"/>
                </a:cubicBezTo>
                <a:cubicBezTo>
                  <a:pt x="2240324" y="4613429"/>
                  <a:pt x="2266055" y="4398637"/>
                  <a:pt x="2469181" y="3980436"/>
                </a:cubicBezTo>
                <a:cubicBezTo>
                  <a:pt x="2477183" y="3652383"/>
                  <a:pt x="2613299" y="3325499"/>
                  <a:pt x="2217390" y="3158801"/>
                </a:cubicBezTo>
                <a:cubicBezTo>
                  <a:pt x="2066261" y="3095168"/>
                  <a:pt x="1890503" y="3132297"/>
                  <a:pt x="1727060" y="3119045"/>
                </a:cubicBezTo>
                <a:cubicBezTo>
                  <a:pt x="1607790" y="3216227"/>
                  <a:pt x="1453294" y="3281726"/>
                  <a:pt x="1369251" y="3410592"/>
                </a:cubicBezTo>
                <a:cubicBezTo>
                  <a:pt x="1093851" y="3832872"/>
                  <a:pt x="983253" y="4410380"/>
                  <a:pt x="1382503" y="4841827"/>
                </a:cubicBezTo>
                <a:cubicBezTo>
                  <a:pt x="1512764" y="4982592"/>
                  <a:pt x="1762399" y="4894836"/>
                  <a:pt x="1952347" y="4921340"/>
                </a:cubicBezTo>
                <a:cubicBezTo>
                  <a:pt x="2435435" y="4873823"/>
                  <a:pt x="2839085" y="4972762"/>
                  <a:pt x="3158294" y="4550279"/>
                </a:cubicBezTo>
                <a:cubicBezTo>
                  <a:pt x="3220461" y="4467999"/>
                  <a:pt x="3193633" y="4347079"/>
                  <a:pt x="3211303" y="4245479"/>
                </a:cubicBezTo>
                <a:cubicBezTo>
                  <a:pt x="3153877" y="4143879"/>
                  <a:pt x="3133049" y="4009815"/>
                  <a:pt x="3039025" y="3940679"/>
                </a:cubicBezTo>
                <a:cubicBezTo>
                  <a:pt x="2841596" y="3795511"/>
                  <a:pt x="2303774" y="4085533"/>
                  <a:pt x="2230642" y="4112958"/>
                </a:cubicBezTo>
                <a:cubicBezTo>
                  <a:pt x="1947943" y="4463504"/>
                  <a:pt x="1783180" y="4540603"/>
                  <a:pt x="1793321" y="5027358"/>
                </a:cubicBezTo>
                <a:cubicBezTo>
                  <a:pt x="1794559" y="5086775"/>
                  <a:pt x="1872834" y="5115705"/>
                  <a:pt x="1912590" y="5159879"/>
                </a:cubicBezTo>
                <a:cubicBezTo>
                  <a:pt x="1974434" y="5155462"/>
                  <a:pt x="2044224" y="5177274"/>
                  <a:pt x="2098121" y="5146627"/>
                </a:cubicBezTo>
                <a:cubicBezTo>
                  <a:pt x="2571273" y="4877580"/>
                  <a:pt x="2571937" y="4798686"/>
                  <a:pt x="2853494" y="4404505"/>
                </a:cubicBezTo>
                <a:cubicBezTo>
                  <a:pt x="2871164" y="4298488"/>
                  <a:pt x="2909860" y="4193880"/>
                  <a:pt x="2906503" y="4086453"/>
                </a:cubicBezTo>
                <a:cubicBezTo>
                  <a:pt x="2905201" y="4044800"/>
                  <a:pt x="2881256" y="3987819"/>
                  <a:pt x="2840242" y="3980436"/>
                </a:cubicBezTo>
                <a:cubicBezTo>
                  <a:pt x="2644555" y="3945213"/>
                  <a:pt x="2442677" y="3971601"/>
                  <a:pt x="2243894" y="3967184"/>
                </a:cubicBezTo>
                <a:cubicBezTo>
                  <a:pt x="2053946" y="4042280"/>
                  <a:pt x="1834902" y="4066588"/>
                  <a:pt x="1674051" y="4192471"/>
                </a:cubicBezTo>
                <a:cubicBezTo>
                  <a:pt x="1300551" y="4484775"/>
                  <a:pt x="1330917" y="4672843"/>
                  <a:pt x="1276486" y="5053862"/>
                </a:cubicBezTo>
                <a:cubicBezTo>
                  <a:pt x="1364834" y="5186384"/>
                  <a:pt x="1406343" y="5367213"/>
                  <a:pt x="1541529" y="5451427"/>
                </a:cubicBezTo>
                <a:cubicBezTo>
                  <a:pt x="1870090" y="5656104"/>
                  <a:pt x="3277460" y="5518974"/>
                  <a:pt x="3317321" y="5517688"/>
                </a:cubicBezTo>
                <a:cubicBezTo>
                  <a:pt x="3445425" y="5402836"/>
                  <a:pt x="3604888" y="5315406"/>
                  <a:pt x="3701634" y="5173132"/>
                </a:cubicBezTo>
                <a:cubicBezTo>
                  <a:pt x="3832821" y="4980209"/>
                  <a:pt x="3779307" y="4702692"/>
                  <a:pt x="3595616" y="4563532"/>
                </a:cubicBezTo>
                <a:cubicBezTo>
                  <a:pt x="3524407" y="4509586"/>
                  <a:pt x="3418921" y="4537027"/>
                  <a:pt x="3330573" y="4523775"/>
                </a:cubicBezTo>
                <a:cubicBezTo>
                  <a:pt x="3189216" y="4572366"/>
                  <a:pt x="3017295" y="4569209"/>
                  <a:pt x="2906503" y="4669549"/>
                </a:cubicBezTo>
                <a:cubicBezTo>
                  <a:pt x="2598114" y="4948845"/>
                  <a:pt x="2628698" y="5153749"/>
                  <a:pt x="2601703" y="5491184"/>
                </a:cubicBezTo>
                <a:cubicBezTo>
                  <a:pt x="2632625" y="5557445"/>
                  <a:pt x="2625856" y="5664688"/>
                  <a:pt x="2694468" y="5689966"/>
                </a:cubicBezTo>
                <a:cubicBezTo>
                  <a:pt x="3026004" y="5812111"/>
                  <a:pt x="3356297" y="5544603"/>
                  <a:pt x="3608868" y="5411671"/>
                </a:cubicBezTo>
                <a:cubicBezTo>
                  <a:pt x="3780201" y="5179148"/>
                  <a:pt x="3835546" y="5200282"/>
                  <a:pt x="3807651" y="4921340"/>
                </a:cubicBezTo>
                <a:cubicBezTo>
                  <a:pt x="3806066" y="4905492"/>
                  <a:pt x="3781146" y="4903671"/>
                  <a:pt x="3767894" y="4894836"/>
                </a:cubicBezTo>
                <a:cubicBezTo>
                  <a:pt x="3569259" y="5192789"/>
                  <a:pt x="3558610" y="5152886"/>
                  <a:pt x="3529355" y="5650210"/>
                </a:cubicBezTo>
                <a:cubicBezTo>
                  <a:pt x="3522531" y="5766213"/>
                  <a:pt x="3513125" y="5901443"/>
                  <a:pt x="3582364" y="5994766"/>
                </a:cubicBezTo>
                <a:cubicBezTo>
                  <a:pt x="3634076" y="6064465"/>
                  <a:pt x="3750225" y="6038940"/>
                  <a:pt x="3834155" y="6061027"/>
                </a:cubicBezTo>
                <a:cubicBezTo>
                  <a:pt x="4401302" y="5938701"/>
                  <a:pt x="4549497" y="6009452"/>
                  <a:pt x="4934086" y="5583949"/>
                </a:cubicBezTo>
                <a:cubicBezTo>
                  <a:pt x="5025574" y="5482728"/>
                  <a:pt x="5066607" y="5345410"/>
                  <a:pt x="5132868" y="5226140"/>
                </a:cubicBezTo>
                <a:cubicBezTo>
                  <a:pt x="5106364" y="5159879"/>
                  <a:pt x="5123569" y="5014592"/>
                  <a:pt x="5053355" y="5027358"/>
                </a:cubicBezTo>
                <a:cubicBezTo>
                  <a:pt x="4823911" y="5069075"/>
                  <a:pt x="4744372" y="5656170"/>
                  <a:pt x="4722051" y="5742975"/>
                </a:cubicBezTo>
                <a:cubicBezTo>
                  <a:pt x="4775060" y="5791566"/>
                  <a:pt x="4810244" y="5901145"/>
                  <a:pt x="4881077" y="5888749"/>
                </a:cubicBezTo>
                <a:cubicBezTo>
                  <a:pt x="5164996" y="5839063"/>
                  <a:pt x="5479390" y="5382377"/>
                  <a:pt x="5623199" y="5212888"/>
                </a:cubicBezTo>
                <a:cubicBezTo>
                  <a:pt x="5636451" y="5137792"/>
                  <a:pt x="5739211" y="4987601"/>
                  <a:pt x="5662955" y="4987601"/>
                </a:cubicBezTo>
                <a:cubicBezTo>
                  <a:pt x="5562806" y="4987601"/>
                  <a:pt x="5508281" y="5122975"/>
                  <a:pt x="5464173" y="5212888"/>
                </a:cubicBezTo>
                <a:cubicBezTo>
                  <a:pt x="5390937" y="5362176"/>
                  <a:pt x="5366990" y="5530940"/>
                  <a:pt x="5318399" y="5689966"/>
                </a:cubicBezTo>
                <a:cubicBezTo>
                  <a:pt x="5322816" y="5840157"/>
                  <a:pt x="5289871" y="5996209"/>
                  <a:pt x="5331651" y="6140540"/>
                </a:cubicBezTo>
                <a:cubicBezTo>
                  <a:pt x="5344880" y="6186241"/>
                  <a:pt x="5418148" y="6205603"/>
                  <a:pt x="5464173" y="6193549"/>
                </a:cubicBezTo>
                <a:cubicBezTo>
                  <a:pt x="5615195" y="6153996"/>
                  <a:pt x="5746886" y="6061027"/>
                  <a:pt x="5888242" y="5994766"/>
                </a:cubicBezTo>
                <a:cubicBezTo>
                  <a:pt x="5981243" y="5847515"/>
                  <a:pt x="6289674" y="5453044"/>
                  <a:pt x="6299060" y="5199636"/>
                </a:cubicBezTo>
                <a:cubicBezTo>
                  <a:pt x="6300337" y="5165159"/>
                  <a:pt x="6246051" y="5155462"/>
                  <a:pt x="6219547" y="5133375"/>
                </a:cubicBezTo>
                <a:cubicBezTo>
                  <a:pt x="6070577" y="5396263"/>
                  <a:pt x="5942283" y="5485489"/>
                  <a:pt x="5981008" y="5769479"/>
                </a:cubicBezTo>
                <a:cubicBezTo>
                  <a:pt x="5984384" y="5794238"/>
                  <a:pt x="6016347" y="5804818"/>
                  <a:pt x="6034016" y="5822488"/>
                </a:cubicBezTo>
                <a:cubicBezTo>
                  <a:pt x="6289931" y="5556337"/>
                  <a:pt x="6491409" y="5392261"/>
                  <a:pt x="6643616" y="5040610"/>
                </a:cubicBezTo>
                <a:cubicBezTo>
                  <a:pt x="6704905" y="4899012"/>
                  <a:pt x="6714295" y="4740227"/>
                  <a:pt x="6749634" y="4590036"/>
                </a:cubicBezTo>
                <a:cubicBezTo>
                  <a:pt x="6718712" y="4541445"/>
                  <a:pt x="6706512" y="4415060"/>
                  <a:pt x="6656868" y="4444262"/>
                </a:cubicBezTo>
                <a:cubicBezTo>
                  <a:pt x="6311682" y="4647312"/>
                  <a:pt x="6276202" y="4923652"/>
                  <a:pt x="6166538" y="5252645"/>
                </a:cubicBezTo>
                <a:cubicBezTo>
                  <a:pt x="6175442" y="5332785"/>
                  <a:pt x="6150254" y="5468290"/>
                  <a:pt x="6312312" y="5358662"/>
                </a:cubicBezTo>
                <a:cubicBezTo>
                  <a:pt x="6568117" y="5185618"/>
                  <a:pt x="6802642" y="4856552"/>
                  <a:pt x="6988173" y="4629792"/>
                </a:cubicBezTo>
                <a:cubicBezTo>
                  <a:pt x="6997008" y="4567949"/>
                  <a:pt x="7068917" y="4413268"/>
                  <a:pt x="7014677" y="4444262"/>
                </a:cubicBezTo>
                <a:cubicBezTo>
                  <a:pt x="6555296" y="4706766"/>
                  <a:pt x="6566778" y="4999540"/>
                  <a:pt x="6418329" y="5464679"/>
                </a:cubicBezTo>
                <a:cubicBezTo>
                  <a:pt x="6431581" y="5513270"/>
                  <a:pt x="6408626" y="5619965"/>
                  <a:pt x="6458086" y="5610453"/>
                </a:cubicBezTo>
                <a:cubicBezTo>
                  <a:pt x="6729758" y="5558208"/>
                  <a:pt x="7071312" y="4987183"/>
                  <a:pt x="7160451" y="4868332"/>
                </a:cubicBezTo>
                <a:cubicBezTo>
                  <a:pt x="7226712" y="4682801"/>
                  <a:pt x="7331919" y="4506845"/>
                  <a:pt x="7359234" y="4311740"/>
                </a:cubicBezTo>
                <a:cubicBezTo>
                  <a:pt x="7366163" y="4262246"/>
                  <a:pt x="7303181" y="4204637"/>
                  <a:pt x="7253216" y="4205723"/>
                </a:cubicBezTo>
                <a:cubicBezTo>
                  <a:pt x="7080752" y="4209472"/>
                  <a:pt x="6917495" y="4285236"/>
                  <a:pt x="6749634" y="4324992"/>
                </a:cubicBezTo>
                <a:cubicBezTo>
                  <a:pt x="6392056" y="4823434"/>
                  <a:pt x="6229234" y="4840344"/>
                  <a:pt x="6259303" y="5411671"/>
                </a:cubicBezTo>
                <a:cubicBezTo>
                  <a:pt x="6264442" y="5509319"/>
                  <a:pt x="6321146" y="5597201"/>
                  <a:pt x="6352068" y="5689966"/>
                </a:cubicBezTo>
                <a:cubicBezTo>
                  <a:pt x="6493425" y="5641375"/>
                  <a:pt x="6653186" y="5629196"/>
                  <a:pt x="6776138" y="5544192"/>
                </a:cubicBezTo>
                <a:cubicBezTo>
                  <a:pt x="7547806" y="5010693"/>
                  <a:pt x="7513404" y="4774222"/>
                  <a:pt x="7955581" y="3900923"/>
                </a:cubicBezTo>
                <a:cubicBezTo>
                  <a:pt x="7968833" y="3622627"/>
                  <a:pt x="8066363" y="3335442"/>
                  <a:pt x="7995338" y="3066036"/>
                </a:cubicBezTo>
                <a:cubicBezTo>
                  <a:pt x="7708834" y="1979296"/>
                  <a:pt x="6491501" y="2274241"/>
                  <a:pt x="5623199" y="2138384"/>
                </a:cubicBezTo>
                <a:cubicBezTo>
                  <a:pt x="4482155" y="2382893"/>
                  <a:pt x="3864975" y="2240450"/>
                  <a:pt x="3224555" y="3344332"/>
                </a:cubicBezTo>
                <a:cubicBezTo>
                  <a:pt x="3081839" y="3590330"/>
                  <a:pt x="3162712" y="3909758"/>
                  <a:pt x="3131790" y="4192471"/>
                </a:cubicBezTo>
                <a:cubicBezTo>
                  <a:pt x="3228973" y="4320575"/>
                  <a:pt x="3274043" y="4517066"/>
                  <a:pt x="3423338" y="4576784"/>
                </a:cubicBezTo>
                <a:cubicBezTo>
                  <a:pt x="4107274" y="4850358"/>
                  <a:pt x="4518539" y="4540497"/>
                  <a:pt x="5132868" y="4298488"/>
                </a:cubicBezTo>
                <a:cubicBezTo>
                  <a:pt x="5234468" y="4170384"/>
                  <a:pt x="5372982" y="4064338"/>
                  <a:pt x="5437668" y="3914175"/>
                </a:cubicBezTo>
                <a:cubicBezTo>
                  <a:pt x="5579900" y="3583994"/>
                  <a:pt x="5562021" y="3220780"/>
                  <a:pt x="5146121" y="3079288"/>
                </a:cubicBezTo>
                <a:cubicBezTo>
                  <a:pt x="4852307" y="2979331"/>
                  <a:pt x="4527686" y="3026279"/>
                  <a:pt x="4218468" y="2999775"/>
                </a:cubicBezTo>
                <a:cubicBezTo>
                  <a:pt x="4055025" y="3092540"/>
                  <a:pt x="3850198" y="3135171"/>
                  <a:pt x="3728138" y="3278071"/>
                </a:cubicBezTo>
                <a:cubicBezTo>
                  <a:pt x="3625810" y="3397870"/>
                  <a:pt x="3658843" y="3923108"/>
                  <a:pt x="3834155" y="3993688"/>
                </a:cubicBezTo>
                <a:cubicBezTo>
                  <a:pt x="4101014" y="4101125"/>
                  <a:pt x="4408416" y="4029027"/>
                  <a:pt x="4695547" y="4046697"/>
                </a:cubicBezTo>
                <a:cubicBezTo>
                  <a:pt x="5473867" y="3792246"/>
                  <a:pt x="6242966" y="3702996"/>
                  <a:pt x="6802642" y="3052784"/>
                </a:cubicBezTo>
                <a:cubicBezTo>
                  <a:pt x="6918380" y="2918323"/>
                  <a:pt x="6917495" y="2717062"/>
                  <a:pt x="6974921" y="2549201"/>
                </a:cubicBezTo>
                <a:cubicBezTo>
                  <a:pt x="6930747" y="2460853"/>
                  <a:pt x="6938033" y="2308872"/>
                  <a:pt x="6842399" y="2284158"/>
                </a:cubicBezTo>
                <a:cubicBezTo>
                  <a:pt x="5730942" y="1996928"/>
                  <a:pt x="5650611" y="2337401"/>
                  <a:pt x="4722051" y="2933514"/>
                </a:cubicBezTo>
                <a:cubicBezTo>
                  <a:pt x="4685305" y="3043752"/>
                  <a:pt x="4213047" y="4093756"/>
                  <a:pt x="4443755" y="4404505"/>
                </a:cubicBezTo>
                <a:cubicBezTo>
                  <a:pt x="4582718" y="4591679"/>
                  <a:pt x="4858990" y="4616540"/>
                  <a:pt x="5066608" y="4722558"/>
                </a:cubicBezTo>
                <a:cubicBezTo>
                  <a:pt x="5800275" y="4554013"/>
                  <a:pt x="6192719" y="4671566"/>
                  <a:pt x="6524347" y="3927427"/>
                </a:cubicBezTo>
                <a:cubicBezTo>
                  <a:pt x="6612913" y="3728693"/>
                  <a:pt x="6568521" y="3494523"/>
                  <a:pt x="6590608" y="3278071"/>
                </a:cubicBezTo>
                <a:cubicBezTo>
                  <a:pt x="6502260" y="3132297"/>
                  <a:pt x="6483722" y="2904322"/>
                  <a:pt x="6325564" y="2840749"/>
                </a:cubicBezTo>
                <a:cubicBezTo>
                  <a:pt x="5411280" y="2473243"/>
                  <a:pt x="5048207" y="2816088"/>
                  <a:pt x="4244973" y="3158801"/>
                </a:cubicBezTo>
                <a:cubicBezTo>
                  <a:pt x="4122837" y="3531995"/>
                  <a:pt x="3740237" y="4203968"/>
                  <a:pt x="4244973" y="4576784"/>
                </a:cubicBezTo>
                <a:cubicBezTo>
                  <a:pt x="4497950" y="4763642"/>
                  <a:pt x="4863408" y="4691636"/>
                  <a:pt x="5172625" y="4749062"/>
                </a:cubicBezTo>
                <a:cubicBezTo>
                  <a:pt x="6294625" y="4511716"/>
                  <a:pt x="6850786" y="4586170"/>
                  <a:pt x="7664034" y="3662384"/>
                </a:cubicBezTo>
                <a:cubicBezTo>
                  <a:pt x="7839411" y="3463170"/>
                  <a:pt x="7831895" y="3158801"/>
                  <a:pt x="7915825" y="2907010"/>
                </a:cubicBezTo>
                <a:cubicBezTo>
                  <a:pt x="7836312" y="2756819"/>
                  <a:pt x="7835542" y="2518362"/>
                  <a:pt x="7677286" y="2456436"/>
                </a:cubicBezTo>
                <a:cubicBezTo>
                  <a:pt x="6497866" y="1994924"/>
                  <a:pt x="6016338" y="2462886"/>
                  <a:pt x="4920834" y="2907010"/>
                </a:cubicBezTo>
                <a:cubicBezTo>
                  <a:pt x="4822153" y="3053058"/>
                  <a:pt x="3788327" y="4148012"/>
                  <a:pt x="4311234" y="4629792"/>
                </a:cubicBezTo>
                <a:cubicBezTo>
                  <a:pt x="4600004" y="4895850"/>
                  <a:pt x="5062190" y="4859497"/>
                  <a:pt x="5437668" y="4974349"/>
                </a:cubicBezTo>
                <a:cubicBezTo>
                  <a:pt x="6428431" y="4898965"/>
                  <a:pt x="6904685" y="5015389"/>
                  <a:pt x="7730294" y="4351497"/>
                </a:cubicBezTo>
                <a:cubicBezTo>
                  <a:pt x="7872231" y="4237362"/>
                  <a:pt x="7871651" y="4015775"/>
                  <a:pt x="7942329" y="3847914"/>
                </a:cubicBezTo>
                <a:cubicBezTo>
                  <a:pt x="7929077" y="3768401"/>
                  <a:pt x="7954780" y="3670795"/>
                  <a:pt x="7902573" y="3609375"/>
                </a:cubicBezTo>
                <a:cubicBezTo>
                  <a:pt x="7862113" y="3561776"/>
                  <a:pt x="7767458" y="3545981"/>
                  <a:pt x="7717042" y="3582871"/>
                </a:cubicBezTo>
                <a:cubicBezTo>
                  <a:pt x="7567781" y="3692086"/>
                  <a:pt x="7478503" y="3865584"/>
                  <a:pt x="7359234" y="4006940"/>
                </a:cubicBezTo>
                <a:cubicBezTo>
                  <a:pt x="7228662" y="4406336"/>
                  <a:pt x="7008828" y="4801371"/>
                  <a:pt x="7160451" y="5239392"/>
                </a:cubicBezTo>
                <a:cubicBezTo>
                  <a:pt x="7188507" y="5320444"/>
                  <a:pt x="7301808" y="5336575"/>
                  <a:pt x="7372486" y="5385166"/>
                </a:cubicBezTo>
                <a:cubicBezTo>
                  <a:pt x="7474086" y="5314488"/>
                  <a:pt x="7601418" y="5270917"/>
                  <a:pt x="7677286" y="5173132"/>
                </a:cubicBezTo>
                <a:cubicBezTo>
                  <a:pt x="7981638" y="4780857"/>
                  <a:pt x="7959799" y="4675269"/>
                  <a:pt x="8021842" y="4271984"/>
                </a:cubicBezTo>
                <a:cubicBezTo>
                  <a:pt x="8008624" y="4205893"/>
                  <a:pt x="7977291" y="3937016"/>
                  <a:pt x="7796555" y="4298488"/>
                </a:cubicBezTo>
                <a:cubicBezTo>
                  <a:pt x="7696894" y="4497810"/>
                  <a:pt x="7690538" y="4731393"/>
                  <a:pt x="7637529" y="4947845"/>
                </a:cubicBezTo>
                <a:cubicBezTo>
                  <a:pt x="7672868" y="5062697"/>
                  <a:pt x="7649713" y="5217334"/>
                  <a:pt x="7743547" y="5292401"/>
                </a:cubicBezTo>
                <a:cubicBezTo>
                  <a:pt x="7819747" y="5353361"/>
                  <a:pt x="7953054" y="5318736"/>
                  <a:pt x="8035094" y="5265897"/>
                </a:cubicBezTo>
                <a:cubicBezTo>
                  <a:pt x="8226812" y="5142417"/>
                  <a:pt x="8361981" y="4947844"/>
                  <a:pt x="8525425" y="4788818"/>
                </a:cubicBezTo>
                <a:cubicBezTo>
                  <a:pt x="8591686" y="4625375"/>
                  <a:pt x="8667436" y="4465465"/>
                  <a:pt x="8724208" y="4298488"/>
                </a:cubicBezTo>
                <a:cubicBezTo>
                  <a:pt x="8797677" y="4082404"/>
                  <a:pt x="8783290" y="4116902"/>
                  <a:pt x="8657947" y="4152714"/>
                </a:cubicBezTo>
                <a:cubicBezTo>
                  <a:pt x="8619406" y="4268337"/>
                  <a:pt x="8280089" y="4990829"/>
                  <a:pt x="8591686" y="5146627"/>
                </a:cubicBezTo>
                <a:cubicBezTo>
                  <a:pt x="8707081" y="5204324"/>
                  <a:pt x="8750712" y="4943427"/>
                  <a:pt x="8830225" y="4841827"/>
                </a:cubicBezTo>
                <a:cubicBezTo>
                  <a:pt x="8878816" y="4696053"/>
                  <a:pt x="8926261" y="4549892"/>
                  <a:pt x="8975999" y="4404505"/>
                </a:cubicBezTo>
                <a:cubicBezTo>
                  <a:pt x="9008436" y="4309690"/>
                  <a:pt x="9083013" y="4187289"/>
                  <a:pt x="8896486" y="4537027"/>
                </a:cubicBezTo>
                <a:cubicBezTo>
                  <a:pt x="8887651" y="4700471"/>
                  <a:pt x="8859093" y="4864038"/>
                  <a:pt x="8869981" y="5027358"/>
                </a:cubicBezTo>
                <a:cubicBezTo>
                  <a:pt x="8872753" y="5068939"/>
                  <a:pt x="8898304" y="5150620"/>
                  <a:pt x="8936242" y="5133375"/>
                </a:cubicBezTo>
                <a:cubicBezTo>
                  <a:pt x="9035808" y="5088118"/>
                  <a:pt x="9101556" y="4986296"/>
                  <a:pt x="9161529" y="4894836"/>
                </a:cubicBezTo>
                <a:cubicBezTo>
                  <a:pt x="9447232" y="4459139"/>
                  <a:pt x="9475991" y="4297492"/>
                  <a:pt x="9638608" y="3834662"/>
                </a:cubicBezTo>
                <a:cubicBezTo>
                  <a:pt x="9643025" y="3755149"/>
                  <a:pt x="9667478" y="3674212"/>
                  <a:pt x="9651860" y="3596123"/>
                </a:cubicBezTo>
                <a:cubicBezTo>
                  <a:pt x="9647195" y="3572796"/>
                  <a:pt x="9600688" y="3551228"/>
                  <a:pt x="9585599" y="3569618"/>
                </a:cubicBezTo>
                <a:cubicBezTo>
                  <a:pt x="9448042" y="3737265"/>
                  <a:pt x="9347060" y="3931845"/>
                  <a:pt x="9227790" y="4112958"/>
                </a:cubicBezTo>
                <a:cubicBezTo>
                  <a:pt x="9201286" y="4320575"/>
                  <a:pt x="9154714" y="4526607"/>
                  <a:pt x="9148277" y="4735810"/>
                </a:cubicBezTo>
                <a:cubicBezTo>
                  <a:pt x="9145772" y="4817224"/>
                  <a:pt x="9122805" y="4952549"/>
                  <a:pt x="9201286" y="4974349"/>
                </a:cubicBezTo>
                <a:cubicBezTo>
                  <a:pt x="9282601" y="4996937"/>
                  <a:pt x="9338720" y="4871419"/>
                  <a:pt x="9386816" y="4802071"/>
                </a:cubicBezTo>
                <a:cubicBezTo>
                  <a:pt x="9530157" y="4595393"/>
                  <a:pt x="9643025" y="4369166"/>
                  <a:pt x="9771129" y="4152714"/>
                </a:cubicBezTo>
                <a:cubicBezTo>
                  <a:pt x="9828555" y="3914175"/>
                  <a:pt x="9911674" y="3680390"/>
                  <a:pt x="9943408" y="3437097"/>
                </a:cubicBezTo>
                <a:cubicBezTo>
                  <a:pt x="9952278" y="3369097"/>
                  <a:pt x="9943700" y="3281462"/>
                  <a:pt x="9890399" y="3238314"/>
                </a:cubicBezTo>
                <a:cubicBezTo>
                  <a:pt x="9831629" y="3190738"/>
                  <a:pt x="9740208" y="3220645"/>
                  <a:pt x="9665112" y="3211810"/>
                </a:cubicBezTo>
                <a:cubicBezTo>
                  <a:pt x="9156524" y="3745827"/>
                  <a:pt x="9037151" y="3711238"/>
                  <a:pt x="8909738" y="4457514"/>
                </a:cubicBezTo>
                <a:cubicBezTo>
                  <a:pt x="8837907" y="4878236"/>
                  <a:pt x="8882313" y="4831086"/>
                  <a:pt x="9135025" y="4921340"/>
                </a:cubicBezTo>
                <a:cubicBezTo>
                  <a:pt x="9188034" y="4912505"/>
                  <a:pt x="9242126" y="4880989"/>
                  <a:pt x="9294051" y="4894836"/>
                </a:cubicBezTo>
                <a:cubicBezTo>
                  <a:pt x="9322683" y="4902471"/>
                  <a:pt x="9316028" y="4950643"/>
                  <a:pt x="9333808" y="4974349"/>
                </a:cubicBezTo>
                <a:cubicBezTo>
                  <a:pt x="9343364" y="4987091"/>
                  <a:pt x="9358699" y="4995136"/>
                  <a:pt x="9373564" y="5000853"/>
                </a:cubicBezTo>
                <a:cubicBezTo>
                  <a:pt x="9498599" y="5048944"/>
                  <a:pt x="9551624" y="5047115"/>
                  <a:pt x="9691616" y="5067114"/>
                </a:cubicBezTo>
                <a:cubicBezTo>
                  <a:pt x="9718120" y="5053862"/>
                  <a:pt x="9751616" y="5049659"/>
                  <a:pt x="9771129" y="5027358"/>
                </a:cubicBezTo>
                <a:cubicBezTo>
                  <a:pt x="9815531" y="4976613"/>
                  <a:pt x="9845306" y="4914516"/>
                  <a:pt x="9877147" y="4855079"/>
                </a:cubicBezTo>
                <a:cubicBezTo>
                  <a:pt x="9956242" y="4707436"/>
                  <a:pt x="9956527" y="4696453"/>
                  <a:pt x="9996416" y="4576784"/>
                </a:cubicBezTo>
                <a:cubicBezTo>
                  <a:pt x="9973997" y="4756140"/>
                  <a:pt x="9943408" y="4971912"/>
                  <a:pt x="9943408" y="5146627"/>
                </a:cubicBezTo>
                <a:cubicBezTo>
                  <a:pt x="9943408" y="5253012"/>
                  <a:pt x="9958579" y="5358900"/>
                  <a:pt x="9969912" y="5464679"/>
                </a:cubicBezTo>
                <a:cubicBezTo>
                  <a:pt x="9971852" y="5482789"/>
                  <a:pt x="9978747" y="5500018"/>
                  <a:pt x="9983164" y="5517688"/>
                </a:cubicBezTo>
                <a:cubicBezTo>
                  <a:pt x="10077100" y="5329819"/>
                  <a:pt x="9989855" y="5518019"/>
                  <a:pt x="10102434" y="5133375"/>
                </a:cubicBezTo>
                <a:cubicBezTo>
                  <a:pt x="10125977" y="5052936"/>
                  <a:pt x="10157105" y="4974884"/>
                  <a:pt x="10181947" y="4894836"/>
                </a:cubicBezTo>
                <a:cubicBezTo>
                  <a:pt x="10237235" y="4716683"/>
                  <a:pt x="10190178" y="4796349"/>
                  <a:pt x="10248208" y="4709305"/>
                </a:cubicBezTo>
                <a:cubicBezTo>
                  <a:pt x="10252625" y="4775566"/>
                  <a:pt x="10237621" y="4846106"/>
                  <a:pt x="10261460" y="4908088"/>
                </a:cubicBezTo>
                <a:cubicBezTo>
                  <a:pt x="10268551" y="4926526"/>
                  <a:pt x="10306870" y="4899819"/>
                  <a:pt x="10314468" y="4881584"/>
                </a:cubicBezTo>
                <a:cubicBezTo>
                  <a:pt x="10331543" y="4840605"/>
                  <a:pt x="10323303" y="4793236"/>
                  <a:pt x="10327721" y="4749062"/>
                </a:cubicBezTo>
                <a:cubicBezTo>
                  <a:pt x="10332138" y="4806488"/>
                  <a:pt x="10340973" y="4863744"/>
                  <a:pt x="10340973" y="4921340"/>
                </a:cubicBezTo>
                <a:cubicBezTo>
                  <a:pt x="10340973" y="4978936"/>
                  <a:pt x="10313752" y="5149494"/>
                  <a:pt x="10327721" y="5093618"/>
                </a:cubicBezTo>
                <a:cubicBezTo>
                  <a:pt x="10350448" y="5002709"/>
                  <a:pt x="10346597" y="4906674"/>
                  <a:pt x="10367477" y="4815323"/>
                </a:cubicBezTo>
                <a:cubicBezTo>
                  <a:pt x="10382110" y="4751305"/>
                  <a:pt x="10414618" y="4692616"/>
                  <a:pt x="10433738" y="4629792"/>
                </a:cubicBezTo>
                <a:cubicBezTo>
                  <a:pt x="10445596" y="4590830"/>
                  <a:pt x="10451407" y="4550279"/>
                  <a:pt x="10460242" y="4510523"/>
                </a:cubicBezTo>
                <a:cubicBezTo>
                  <a:pt x="10455825" y="4590036"/>
                  <a:pt x="10453715" y="4669711"/>
                  <a:pt x="10446990" y="4749062"/>
                </a:cubicBezTo>
                <a:cubicBezTo>
                  <a:pt x="10398065" y="5326370"/>
                  <a:pt x="10320943" y="5467693"/>
                  <a:pt x="10460242" y="5133375"/>
                </a:cubicBezTo>
                <a:cubicBezTo>
                  <a:pt x="10491164" y="4983184"/>
                  <a:pt x="10515817" y="4831564"/>
                  <a:pt x="10553008" y="4682801"/>
                </a:cubicBezTo>
                <a:cubicBezTo>
                  <a:pt x="10568935" y="4619093"/>
                  <a:pt x="10619268" y="4431602"/>
                  <a:pt x="10619268" y="4497271"/>
                </a:cubicBezTo>
                <a:cubicBezTo>
                  <a:pt x="10619268" y="4714847"/>
                  <a:pt x="10595679" y="4933276"/>
                  <a:pt x="10553008" y="5146627"/>
                </a:cubicBezTo>
                <a:cubicBezTo>
                  <a:pt x="10544173" y="5190801"/>
                  <a:pt x="10520132" y="5323745"/>
                  <a:pt x="10526503" y="5279149"/>
                </a:cubicBezTo>
                <a:cubicBezTo>
                  <a:pt x="10541703" y="5172749"/>
                  <a:pt x="10568818" y="5068043"/>
                  <a:pt x="10579512" y="4961097"/>
                </a:cubicBezTo>
                <a:cubicBezTo>
                  <a:pt x="10585805" y="4898164"/>
                  <a:pt x="10556683" y="5085687"/>
                  <a:pt x="10539755" y="5146627"/>
                </a:cubicBezTo>
                <a:cubicBezTo>
                  <a:pt x="10517668" y="5226140"/>
                  <a:pt x="10556018" y="5385166"/>
                  <a:pt x="10473494" y="5385166"/>
                </a:cubicBezTo>
                <a:cubicBezTo>
                  <a:pt x="10392041" y="5385166"/>
                  <a:pt x="10549908" y="5224645"/>
                  <a:pt x="10526503" y="5146627"/>
                </a:cubicBezTo>
                <a:cubicBezTo>
                  <a:pt x="10513010" y="5101650"/>
                  <a:pt x="10477992" y="5236942"/>
                  <a:pt x="10433738" y="5252645"/>
                </a:cubicBezTo>
                <a:cubicBezTo>
                  <a:pt x="10333047" y="5288374"/>
                  <a:pt x="10221703" y="5279149"/>
                  <a:pt x="10115686" y="5292401"/>
                </a:cubicBezTo>
                <a:cubicBezTo>
                  <a:pt x="9399755" y="5136048"/>
                  <a:pt x="8561775" y="5027196"/>
                  <a:pt x="7929077" y="4603288"/>
                </a:cubicBezTo>
                <a:cubicBezTo>
                  <a:pt x="7780460" y="4503715"/>
                  <a:pt x="7734712" y="4302905"/>
                  <a:pt x="7637529" y="4152714"/>
                </a:cubicBezTo>
                <a:cubicBezTo>
                  <a:pt x="7769784" y="3827165"/>
                  <a:pt x="7779210" y="3637643"/>
                  <a:pt x="8101355" y="3450349"/>
                </a:cubicBezTo>
                <a:cubicBezTo>
                  <a:pt x="8182993" y="3402885"/>
                  <a:pt x="8286886" y="3415010"/>
                  <a:pt x="8379651" y="3397340"/>
                </a:cubicBezTo>
                <a:cubicBezTo>
                  <a:pt x="8521008" y="3454766"/>
                  <a:pt x="8711834" y="3447814"/>
                  <a:pt x="8803721" y="3569618"/>
                </a:cubicBezTo>
                <a:cubicBezTo>
                  <a:pt x="8924378" y="3729558"/>
                  <a:pt x="8938064" y="3952693"/>
                  <a:pt x="8949494" y="4152714"/>
                </a:cubicBezTo>
                <a:cubicBezTo>
                  <a:pt x="8987679" y="4820944"/>
                  <a:pt x="8934935" y="5239926"/>
                  <a:pt x="8260381" y="5583949"/>
                </a:cubicBezTo>
                <a:cubicBezTo>
                  <a:pt x="8051224" y="5690619"/>
                  <a:pt x="7792138" y="5619288"/>
                  <a:pt x="7558016" y="5636958"/>
                </a:cubicBezTo>
                <a:cubicBezTo>
                  <a:pt x="6572311" y="5004463"/>
                  <a:pt x="5146289" y="4402383"/>
                  <a:pt x="4934086" y="2999775"/>
                </a:cubicBezTo>
                <a:cubicBezTo>
                  <a:pt x="4754947" y="1815711"/>
                  <a:pt x="5018532" y="1033401"/>
                  <a:pt x="5954503" y="773410"/>
                </a:cubicBezTo>
                <a:cubicBezTo>
                  <a:pt x="6090769" y="735558"/>
                  <a:pt x="6237216" y="764575"/>
                  <a:pt x="6378573" y="760158"/>
                </a:cubicBezTo>
                <a:cubicBezTo>
                  <a:pt x="6590608" y="919184"/>
                  <a:pt x="6844461" y="1034075"/>
                  <a:pt x="7014677" y="1237236"/>
                </a:cubicBezTo>
                <a:cubicBezTo>
                  <a:pt x="7129564" y="1374359"/>
                  <a:pt x="7181372" y="1562922"/>
                  <a:pt x="7200208" y="1740818"/>
                </a:cubicBezTo>
                <a:cubicBezTo>
                  <a:pt x="7266921" y="2370886"/>
                  <a:pt x="7007348" y="2709764"/>
                  <a:pt x="6484590" y="3105792"/>
                </a:cubicBezTo>
                <a:cubicBezTo>
                  <a:pt x="6296254" y="3248471"/>
                  <a:pt x="6042851" y="3273653"/>
                  <a:pt x="5821981" y="3357584"/>
                </a:cubicBezTo>
                <a:cubicBezTo>
                  <a:pt x="5313666" y="3259831"/>
                  <a:pt x="4882266" y="3305229"/>
                  <a:pt x="4616034" y="2734732"/>
                </a:cubicBezTo>
                <a:cubicBezTo>
                  <a:pt x="4516869" y="2522235"/>
                  <a:pt x="4589529" y="2266488"/>
                  <a:pt x="4576277" y="2032366"/>
                </a:cubicBezTo>
                <a:cubicBezTo>
                  <a:pt x="4748555" y="1780575"/>
                  <a:pt x="4852803" y="1464956"/>
                  <a:pt x="5093112" y="1276992"/>
                </a:cubicBezTo>
                <a:cubicBezTo>
                  <a:pt x="5685616" y="813549"/>
                  <a:pt x="6096154" y="1014704"/>
                  <a:pt x="6736381" y="1117966"/>
                </a:cubicBezTo>
                <a:cubicBezTo>
                  <a:pt x="6926329" y="1241653"/>
                  <a:pt x="7148639" y="1326099"/>
                  <a:pt x="7306225" y="1489027"/>
                </a:cubicBezTo>
                <a:cubicBezTo>
                  <a:pt x="7418855" y="1605475"/>
                  <a:pt x="7506985" y="1764737"/>
                  <a:pt x="7518260" y="1926349"/>
                </a:cubicBezTo>
                <a:cubicBezTo>
                  <a:pt x="7552439" y="2416251"/>
                  <a:pt x="7317592" y="2920061"/>
                  <a:pt x="6908660" y="3198558"/>
                </a:cubicBezTo>
                <a:cubicBezTo>
                  <a:pt x="6588360" y="3416693"/>
                  <a:pt x="6220768" y="3568023"/>
                  <a:pt x="5848486" y="3675636"/>
                </a:cubicBezTo>
                <a:cubicBezTo>
                  <a:pt x="5644746" y="3734529"/>
                  <a:pt x="5424416" y="3684471"/>
                  <a:pt x="5212381" y="3688888"/>
                </a:cubicBezTo>
                <a:cubicBezTo>
                  <a:pt x="4965007" y="3437097"/>
                  <a:pt x="4617329" y="3254393"/>
                  <a:pt x="4470260" y="2933514"/>
                </a:cubicBezTo>
                <a:cubicBezTo>
                  <a:pt x="4246670" y="2445682"/>
                  <a:pt x="4541369" y="1758361"/>
                  <a:pt x="4947338" y="1475775"/>
                </a:cubicBezTo>
                <a:cubicBezTo>
                  <a:pt x="5205363" y="1296169"/>
                  <a:pt x="5539269" y="1263740"/>
                  <a:pt x="5835234" y="1157723"/>
                </a:cubicBezTo>
                <a:cubicBezTo>
                  <a:pt x="6608753" y="1292782"/>
                  <a:pt x="6906120" y="1230944"/>
                  <a:pt x="7518260" y="1860088"/>
                </a:cubicBezTo>
                <a:cubicBezTo>
                  <a:pt x="7619870" y="1964520"/>
                  <a:pt x="7588938" y="2142801"/>
                  <a:pt x="7624277" y="2284158"/>
                </a:cubicBezTo>
                <a:cubicBezTo>
                  <a:pt x="7588938" y="2487358"/>
                  <a:pt x="7620344" y="2714543"/>
                  <a:pt x="7518260" y="2893758"/>
                </a:cubicBezTo>
                <a:cubicBezTo>
                  <a:pt x="7173062" y="3499772"/>
                  <a:pt x="6489289" y="3438807"/>
                  <a:pt x="5901494" y="3556366"/>
                </a:cubicBezTo>
                <a:cubicBezTo>
                  <a:pt x="5101131" y="3344025"/>
                  <a:pt x="4210415" y="3310026"/>
                  <a:pt x="3741390" y="2469688"/>
                </a:cubicBezTo>
                <a:cubicBezTo>
                  <a:pt x="3583508" y="2186817"/>
                  <a:pt x="3679547" y="1824749"/>
                  <a:pt x="3648625" y="1502279"/>
                </a:cubicBezTo>
                <a:cubicBezTo>
                  <a:pt x="3803234" y="1276992"/>
                  <a:pt x="3884345" y="976836"/>
                  <a:pt x="4112451" y="826418"/>
                </a:cubicBezTo>
                <a:cubicBezTo>
                  <a:pt x="5114745" y="165485"/>
                  <a:pt x="5557053" y="295417"/>
                  <a:pt x="6630364" y="283079"/>
                </a:cubicBezTo>
                <a:cubicBezTo>
                  <a:pt x="6926329" y="362592"/>
                  <a:pt x="7234956" y="404755"/>
                  <a:pt x="7518260" y="521618"/>
                </a:cubicBezTo>
                <a:cubicBezTo>
                  <a:pt x="7880976" y="671238"/>
                  <a:pt x="7605957" y="1212355"/>
                  <a:pt x="7518260" y="1383010"/>
                </a:cubicBezTo>
                <a:cubicBezTo>
                  <a:pt x="7269065" y="1867930"/>
                  <a:pt x="6652046" y="1719612"/>
                  <a:pt x="6232799" y="1754071"/>
                </a:cubicBezTo>
                <a:cubicBezTo>
                  <a:pt x="5755721" y="1577375"/>
                  <a:pt x="5259806" y="1444980"/>
                  <a:pt x="4801564" y="1223984"/>
                </a:cubicBezTo>
                <a:cubicBezTo>
                  <a:pt x="4460842" y="1059664"/>
                  <a:pt x="4142979" y="828632"/>
                  <a:pt x="4549773" y="521618"/>
                </a:cubicBezTo>
                <a:cubicBezTo>
                  <a:pt x="4697104" y="410425"/>
                  <a:pt x="4884743" y="354384"/>
                  <a:pt x="5066608" y="322836"/>
                </a:cubicBezTo>
                <a:cubicBezTo>
                  <a:pt x="5323547" y="278265"/>
                  <a:pt x="5587860" y="305167"/>
                  <a:pt x="5848486" y="296332"/>
                </a:cubicBezTo>
                <a:cubicBezTo>
                  <a:pt x="6331481" y="324090"/>
                  <a:pt x="7093061" y="211886"/>
                  <a:pt x="7518260" y="627636"/>
                </a:cubicBezTo>
                <a:cubicBezTo>
                  <a:pt x="7596396" y="704036"/>
                  <a:pt x="7571269" y="839671"/>
                  <a:pt x="7597773" y="945688"/>
                </a:cubicBezTo>
                <a:cubicBezTo>
                  <a:pt x="7468723" y="1404531"/>
                  <a:pt x="7495090" y="1487237"/>
                  <a:pt x="7120694" y="1886592"/>
                </a:cubicBezTo>
                <a:cubicBezTo>
                  <a:pt x="7059893" y="1951447"/>
                  <a:pt x="6961668" y="1966105"/>
                  <a:pt x="6882155" y="2005862"/>
                </a:cubicBezTo>
                <a:cubicBezTo>
                  <a:pt x="6952425" y="1710726"/>
                  <a:pt x="6936505" y="1576007"/>
                  <a:pt x="7266468" y="1383010"/>
                </a:cubicBezTo>
                <a:cubicBezTo>
                  <a:pt x="7378678" y="1317378"/>
                  <a:pt x="7522677" y="1338836"/>
                  <a:pt x="7650781" y="1316749"/>
                </a:cubicBezTo>
                <a:cubicBezTo>
                  <a:pt x="7783303" y="1347671"/>
                  <a:pt x="7934033" y="1335686"/>
                  <a:pt x="8048347" y="1409514"/>
                </a:cubicBezTo>
                <a:cubicBezTo>
                  <a:pt x="8393969" y="1632728"/>
                  <a:pt x="8337439" y="2117550"/>
                  <a:pt x="8379651" y="2443184"/>
                </a:cubicBezTo>
                <a:cubicBezTo>
                  <a:pt x="8300138" y="2650801"/>
                  <a:pt x="8294986" y="2905568"/>
                  <a:pt x="8141112" y="3066036"/>
                </a:cubicBezTo>
                <a:cubicBezTo>
                  <a:pt x="7657063" y="3570830"/>
                  <a:pt x="7270719" y="3391839"/>
                  <a:pt x="6683373" y="3331079"/>
                </a:cubicBezTo>
                <a:cubicBezTo>
                  <a:pt x="6595025" y="3149966"/>
                  <a:pt x="6433294" y="2988696"/>
                  <a:pt x="6418329" y="2787740"/>
                </a:cubicBezTo>
                <a:cubicBezTo>
                  <a:pt x="6400427" y="2547344"/>
                  <a:pt x="6491584" y="2305159"/>
                  <a:pt x="6590608" y="2085375"/>
                </a:cubicBezTo>
                <a:cubicBezTo>
                  <a:pt x="6788881" y="1645306"/>
                  <a:pt x="7215740" y="1320406"/>
                  <a:pt x="7664034" y="1170975"/>
                </a:cubicBezTo>
                <a:cubicBezTo>
                  <a:pt x="7856989" y="1106657"/>
                  <a:pt x="8070434" y="1153306"/>
                  <a:pt x="8273634" y="1144471"/>
                </a:cubicBezTo>
                <a:cubicBezTo>
                  <a:pt x="8361982" y="1175393"/>
                  <a:pt x="8472490" y="1171049"/>
                  <a:pt x="8538677" y="1237236"/>
                </a:cubicBezTo>
                <a:cubicBezTo>
                  <a:pt x="8620717" y="1319276"/>
                  <a:pt x="8730028" y="1806810"/>
                  <a:pt x="8750712" y="1886592"/>
                </a:cubicBezTo>
                <a:cubicBezTo>
                  <a:pt x="8755665" y="2074811"/>
                  <a:pt x="8819045" y="2568814"/>
                  <a:pt x="8657947" y="2761236"/>
                </a:cubicBezTo>
                <a:cubicBezTo>
                  <a:pt x="8567872" y="2868825"/>
                  <a:pt x="8410573" y="2893757"/>
                  <a:pt x="8286886" y="2960018"/>
                </a:cubicBezTo>
                <a:cubicBezTo>
                  <a:pt x="8141112" y="2924679"/>
                  <a:pt x="7951629" y="2963917"/>
                  <a:pt x="7849564" y="2854001"/>
                </a:cubicBezTo>
                <a:cubicBezTo>
                  <a:pt x="7694393" y="2686894"/>
                  <a:pt x="7626351" y="2444141"/>
                  <a:pt x="7597773" y="2217897"/>
                </a:cubicBezTo>
                <a:cubicBezTo>
                  <a:pt x="7544897" y="1799298"/>
                  <a:pt x="7807636" y="1202340"/>
                  <a:pt x="8101355" y="932436"/>
                </a:cubicBezTo>
                <a:cubicBezTo>
                  <a:pt x="8252979" y="793106"/>
                  <a:pt x="8481251" y="773410"/>
                  <a:pt x="8671199" y="693897"/>
                </a:cubicBezTo>
                <a:cubicBezTo>
                  <a:pt x="8865564" y="764575"/>
                  <a:pt x="9100718" y="767413"/>
                  <a:pt x="9254294" y="905932"/>
                </a:cubicBezTo>
                <a:cubicBezTo>
                  <a:pt x="9331567" y="975629"/>
                  <a:pt x="9378301" y="1615910"/>
                  <a:pt x="9386816" y="1701062"/>
                </a:cubicBezTo>
                <a:cubicBezTo>
                  <a:pt x="9339905" y="1943434"/>
                  <a:pt x="9392600" y="2200440"/>
                  <a:pt x="9082016" y="2257653"/>
                </a:cubicBezTo>
                <a:lnTo>
                  <a:pt x="8803721" y="2204645"/>
                </a:lnTo>
                <a:cubicBezTo>
                  <a:pt x="8808138" y="2058871"/>
                  <a:pt x="8781158" y="1908698"/>
                  <a:pt x="8816973" y="1767323"/>
                </a:cubicBezTo>
                <a:cubicBezTo>
                  <a:pt x="8935234" y="1300504"/>
                  <a:pt x="9120878" y="1058750"/>
                  <a:pt x="9506086" y="773410"/>
                </a:cubicBezTo>
                <a:cubicBezTo>
                  <a:pt x="9581301" y="717695"/>
                  <a:pt x="9682781" y="711567"/>
                  <a:pt x="9771129" y="680645"/>
                </a:cubicBezTo>
                <a:cubicBezTo>
                  <a:pt x="9788799" y="720401"/>
                  <a:pt x="9818742" y="756744"/>
                  <a:pt x="9824138" y="799914"/>
                </a:cubicBezTo>
                <a:cubicBezTo>
                  <a:pt x="9907299" y="1465201"/>
                  <a:pt x="9881191" y="1513191"/>
                  <a:pt x="9665112" y="2204645"/>
                </a:cubicBezTo>
                <a:cubicBezTo>
                  <a:pt x="9634466" y="2302714"/>
                  <a:pt x="9512440" y="2583691"/>
                  <a:pt x="9532590" y="2482940"/>
                </a:cubicBezTo>
                <a:cubicBezTo>
                  <a:pt x="9600893" y="2141422"/>
                  <a:pt x="9614396" y="2149343"/>
                  <a:pt x="9771129" y="1992610"/>
                </a:cubicBezTo>
                <a:cubicBezTo>
                  <a:pt x="9810886" y="2058871"/>
                  <a:pt x="9885370" y="2114283"/>
                  <a:pt x="9890399" y="2191392"/>
                </a:cubicBezTo>
                <a:cubicBezTo>
                  <a:pt x="9911548" y="2515680"/>
                  <a:pt x="9829240" y="2576514"/>
                  <a:pt x="9678364" y="2787740"/>
                </a:cubicBezTo>
                <a:cubicBezTo>
                  <a:pt x="9667687" y="2115053"/>
                  <a:pt x="9638347" y="1915189"/>
                  <a:pt x="9718121" y="1276992"/>
                </a:cubicBezTo>
                <a:cubicBezTo>
                  <a:pt x="9725573" y="1217373"/>
                  <a:pt x="9753460" y="1162140"/>
                  <a:pt x="9771129" y="1104714"/>
                </a:cubicBezTo>
                <a:cubicBezTo>
                  <a:pt x="9904998" y="1461699"/>
                  <a:pt x="9943366" y="1518289"/>
                  <a:pt x="9956660" y="2045618"/>
                </a:cubicBezTo>
                <a:cubicBezTo>
                  <a:pt x="9976154" y="2818871"/>
                  <a:pt x="10046650" y="2685424"/>
                  <a:pt x="9810886" y="2999775"/>
                </a:cubicBezTo>
                <a:cubicBezTo>
                  <a:pt x="9710004" y="2596258"/>
                  <a:pt x="9758054" y="2844846"/>
                  <a:pt x="9916903" y="1952853"/>
                </a:cubicBezTo>
                <a:cubicBezTo>
                  <a:pt x="9919695" y="1937173"/>
                  <a:pt x="9943408" y="1935184"/>
                  <a:pt x="9956660" y="1926349"/>
                </a:cubicBezTo>
                <a:cubicBezTo>
                  <a:pt x="9983164" y="1970523"/>
                  <a:pt x="10024589" y="2008675"/>
                  <a:pt x="10036173" y="2058871"/>
                </a:cubicBezTo>
                <a:cubicBezTo>
                  <a:pt x="10128744" y="2460011"/>
                  <a:pt x="10117609" y="2682784"/>
                  <a:pt x="10128938" y="3079288"/>
                </a:cubicBezTo>
                <a:cubicBezTo>
                  <a:pt x="10142190" y="2911427"/>
                  <a:pt x="10152344" y="2743293"/>
                  <a:pt x="10168694" y="2575705"/>
                </a:cubicBezTo>
                <a:cubicBezTo>
                  <a:pt x="10170050" y="2561802"/>
                  <a:pt x="10178271" y="2522472"/>
                  <a:pt x="10181947" y="2535949"/>
                </a:cubicBezTo>
                <a:cubicBezTo>
                  <a:pt x="10211580" y="2644602"/>
                  <a:pt x="10226121" y="2756818"/>
                  <a:pt x="10248208" y="2867253"/>
                </a:cubicBezTo>
                <a:cubicBezTo>
                  <a:pt x="10234956" y="3105792"/>
                  <a:pt x="10223832" y="3344459"/>
                  <a:pt x="10208451" y="3582871"/>
                </a:cubicBezTo>
                <a:cubicBezTo>
                  <a:pt x="10206158" y="3618411"/>
                  <a:pt x="10193327" y="3653323"/>
                  <a:pt x="10195199" y="3688888"/>
                </a:cubicBezTo>
                <a:cubicBezTo>
                  <a:pt x="10197795" y="3738208"/>
                  <a:pt x="10212868" y="3786071"/>
                  <a:pt x="10221703" y="3834662"/>
                </a:cubicBezTo>
                <a:cubicBezTo>
                  <a:pt x="10226120" y="3993688"/>
                  <a:pt x="10293126" y="4163669"/>
                  <a:pt x="10234955" y="4311740"/>
                </a:cubicBezTo>
                <a:cubicBezTo>
                  <a:pt x="10211660" y="4371037"/>
                  <a:pt x="10114579" y="4256368"/>
                  <a:pt x="10075929" y="4205723"/>
                </a:cubicBezTo>
                <a:cubicBezTo>
                  <a:pt x="9983521" y="4084636"/>
                  <a:pt x="9925738" y="3940680"/>
                  <a:pt x="9850642" y="3808158"/>
                </a:cubicBezTo>
                <a:cubicBezTo>
                  <a:pt x="9885981" y="3410593"/>
                  <a:pt x="9881527" y="3007460"/>
                  <a:pt x="9956660" y="2615462"/>
                </a:cubicBezTo>
                <a:cubicBezTo>
                  <a:pt x="10057370" y="2090017"/>
                  <a:pt x="10072040" y="2155346"/>
                  <a:pt x="10261460" y="2297410"/>
                </a:cubicBezTo>
                <a:cubicBezTo>
                  <a:pt x="10336141" y="2521452"/>
                  <a:pt x="10573453" y="3195377"/>
                  <a:pt x="10579512" y="3397340"/>
                </a:cubicBezTo>
                <a:cubicBezTo>
                  <a:pt x="10592025" y="3814447"/>
                  <a:pt x="10510723" y="4069254"/>
                  <a:pt x="10301216" y="4378001"/>
                </a:cubicBezTo>
                <a:cubicBezTo>
                  <a:pt x="10276662" y="4414186"/>
                  <a:pt x="10239373" y="4439844"/>
                  <a:pt x="10208451" y="4470766"/>
                </a:cubicBezTo>
                <a:cubicBezTo>
                  <a:pt x="10165550" y="4342063"/>
                  <a:pt x="10177419" y="4387955"/>
                  <a:pt x="10168694" y="4126210"/>
                </a:cubicBezTo>
                <a:cubicBezTo>
                  <a:pt x="10167653" y="4094992"/>
                  <a:pt x="10177529" y="4064367"/>
                  <a:pt x="10181947" y="4033445"/>
                </a:cubicBezTo>
                <a:cubicBezTo>
                  <a:pt x="10221853" y="4201048"/>
                  <a:pt x="10330818" y="4505677"/>
                  <a:pt x="10195199" y="4669549"/>
                </a:cubicBezTo>
                <a:cubicBezTo>
                  <a:pt x="10138590" y="4737951"/>
                  <a:pt x="10018503" y="4687218"/>
                  <a:pt x="9930155" y="4696053"/>
                </a:cubicBezTo>
                <a:cubicBezTo>
                  <a:pt x="9899233" y="4673966"/>
                  <a:pt x="9827599" y="4666509"/>
                  <a:pt x="9837390" y="4629792"/>
                </a:cubicBezTo>
                <a:cubicBezTo>
                  <a:pt x="9870625" y="4505162"/>
                  <a:pt x="10064041" y="4472386"/>
                  <a:pt x="10155442" y="4444262"/>
                </a:cubicBezTo>
                <a:cubicBezTo>
                  <a:pt x="10234955" y="4461932"/>
                  <a:pt x="10318169" y="4467488"/>
                  <a:pt x="10393981" y="4497271"/>
                </a:cubicBezTo>
                <a:cubicBezTo>
                  <a:pt x="10659964" y="4601764"/>
                  <a:pt x="10656000" y="4932934"/>
                  <a:pt x="10486747" y="5199636"/>
                </a:cubicBezTo>
                <a:cubicBezTo>
                  <a:pt x="10414332" y="5313744"/>
                  <a:pt x="10221703" y="5252645"/>
                  <a:pt x="10089181" y="5279149"/>
                </a:cubicBezTo>
                <a:cubicBezTo>
                  <a:pt x="8873224" y="5049964"/>
                  <a:pt x="7158047" y="4859836"/>
                  <a:pt x="5981008" y="4245479"/>
                </a:cubicBezTo>
                <a:cubicBezTo>
                  <a:pt x="5558855" y="4025136"/>
                  <a:pt x="5221217" y="3671218"/>
                  <a:pt x="4841321" y="3384088"/>
                </a:cubicBezTo>
                <a:cubicBezTo>
                  <a:pt x="4781858" y="3052798"/>
                  <a:pt x="4620014" y="2733402"/>
                  <a:pt x="4947338" y="2456436"/>
                </a:cubicBezTo>
                <a:cubicBezTo>
                  <a:pt x="5079586" y="2344534"/>
                  <a:pt x="5267615" y="2317224"/>
                  <a:pt x="5437668" y="2284158"/>
                </a:cubicBezTo>
                <a:cubicBezTo>
                  <a:pt x="5589496" y="2254636"/>
                  <a:pt x="6055982" y="2263369"/>
                  <a:pt x="5901494" y="2270905"/>
                </a:cubicBezTo>
                <a:lnTo>
                  <a:pt x="3807651" y="2363671"/>
                </a:lnTo>
                <a:cubicBezTo>
                  <a:pt x="3586781" y="2535949"/>
                  <a:pt x="3330011" y="2670149"/>
                  <a:pt x="3145042" y="2880505"/>
                </a:cubicBezTo>
                <a:cubicBezTo>
                  <a:pt x="3089543" y="2943622"/>
                  <a:pt x="3048392" y="3121872"/>
                  <a:pt x="3131790" y="3132297"/>
                </a:cubicBezTo>
                <a:cubicBezTo>
                  <a:pt x="3321693" y="3156035"/>
                  <a:pt x="3494016" y="3008610"/>
                  <a:pt x="3675129" y="2946766"/>
                </a:cubicBezTo>
                <a:cubicBezTo>
                  <a:pt x="4130193" y="2557495"/>
                  <a:pt x="5226576" y="2081257"/>
                  <a:pt x="4814816" y="1197479"/>
                </a:cubicBezTo>
                <a:cubicBezTo>
                  <a:pt x="4718509" y="990772"/>
                  <a:pt x="4426086" y="958940"/>
                  <a:pt x="4231721" y="839671"/>
                </a:cubicBezTo>
                <a:cubicBezTo>
                  <a:pt x="4002017" y="883845"/>
                  <a:pt x="3741111" y="848450"/>
                  <a:pt x="3542608" y="972192"/>
                </a:cubicBezTo>
                <a:cubicBezTo>
                  <a:pt x="3372095" y="1078486"/>
                  <a:pt x="3283223" y="1288157"/>
                  <a:pt x="3211303" y="1475775"/>
                </a:cubicBezTo>
                <a:cubicBezTo>
                  <a:pt x="3176374" y="1566893"/>
                  <a:pt x="3165017" y="1702331"/>
                  <a:pt x="3237808" y="1767323"/>
                </a:cubicBezTo>
                <a:cubicBezTo>
                  <a:pt x="3324049" y="1844324"/>
                  <a:pt x="3467512" y="1793827"/>
                  <a:pt x="3582364" y="1807079"/>
                </a:cubicBezTo>
                <a:cubicBezTo>
                  <a:pt x="3728138" y="1683392"/>
                  <a:pt x="3931076" y="1605419"/>
                  <a:pt x="4019686" y="1436018"/>
                </a:cubicBezTo>
                <a:cubicBezTo>
                  <a:pt x="4095469" y="1291138"/>
                  <a:pt x="4128909" y="1078062"/>
                  <a:pt x="4032938" y="945688"/>
                </a:cubicBezTo>
                <a:cubicBezTo>
                  <a:pt x="3431239" y="115759"/>
                  <a:pt x="2761862" y="362000"/>
                  <a:pt x="1846329" y="336088"/>
                </a:cubicBezTo>
                <a:cubicBezTo>
                  <a:pt x="1700555" y="437688"/>
                  <a:pt x="1540311" y="521171"/>
                  <a:pt x="1409008" y="640888"/>
                </a:cubicBezTo>
                <a:cubicBezTo>
                  <a:pt x="1382691" y="664883"/>
                  <a:pt x="1390340" y="782105"/>
                  <a:pt x="1395755" y="746905"/>
                </a:cubicBezTo>
                <a:cubicBezTo>
                  <a:pt x="1450151" y="393326"/>
                  <a:pt x="1501159" y="408434"/>
                  <a:pt x="1276486" y="614384"/>
                </a:cubicBezTo>
                <a:cubicBezTo>
                  <a:pt x="1245564" y="729236"/>
                  <a:pt x="1196505" y="840687"/>
                  <a:pt x="1183721" y="958940"/>
                </a:cubicBezTo>
                <a:cubicBezTo>
                  <a:pt x="1178308" y="1009014"/>
                  <a:pt x="1174843" y="1091620"/>
                  <a:pt x="1223477" y="1104714"/>
                </a:cubicBezTo>
                <a:cubicBezTo>
                  <a:pt x="1323056" y="1131524"/>
                  <a:pt x="1426677" y="1069375"/>
                  <a:pt x="1528277" y="1051705"/>
                </a:cubicBezTo>
                <a:cubicBezTo>
                  <a:pt x="1559199" y="1003114"/>
                  <a:pt x="1595284" y="957447"/>
                  <a:pt x="1621042" y="905932"/>
                </a:cubicBezTo>
                <a:cubicBezTo>
                  <a:pt x="1633691" y="880633"/>
                  <a:pt x="1576418" y="945178"/>
                  <a:pt x="1568034" y="972192"/>
                </a:cubicBezTo>
                <a:cubicBezTo>
                  <a:pt x="1535936" y="1075620"/>
                  <a:pt x="1523860" y="1184227"/>
                  <a:pt x="1501773" y="1290245"/>
                </a:cubicBezTo>
                <a:cubicBezTo>
                  <a:pt x="1515025" y="1316749"/>
                  <a:pt x="1519646" y="1389738"/>
                  <a:pt x="1541529" y="1369758"/>
                </a:cubicBezTo>
                <a:cubicBezTo>
                  <a:pt x="1845993" y="1091769"/>
                  <a:pt x="1803581" y="1030652"/>
                  <a:pt x="1859581" y="680645"/>
                </a:cubicBezTo>
                <a:cubicBezTo>
                  <a:pt x="1815407" y="662975"/>
                  <a:pt x="1772019" y="612073"/>
                  <a:pt x="1727060" y="627636"/>
                </a:cubicBezTo>
                <a:cubicBezTo>
                  <a:pt x="1071994" y="854390"/>
                  <a:pt x="1197075" y="855992"/>
                  <a:pt x="958434" y="1422766"/>
                </a:cubicBezTo>
                <a:cubicBezTo>
                  <a:pt x="989356" y="1484610"/>
                  <a:pt x="982779" y="1598319"/>
                  <a:pt x="1051199" y="1608297"/>
                </a:cubicBezTo>
                <a:cubicBezTo>
                  <a:pt x="1538018" y="1679292"/>
                  <a:pt x="1597312" y="1512758"/>
                  <a:pt x="1872834" y="1237236"/>
                </a:cubicBezTo>
                <a:cubicBezTo>
                  <a:pt x="1887563" y="1119405"/>
                  <a:pt x="1947235" y="887228"/>
                  <a:pt x="1621042" y="1250488"/>
                </a:cubicBezTo>
                <a:cubicBezTo>
                  <a:pt x="1483368" y="1403807"/>
                  <a:pt x="1409007" y="1603879"/>
                  <a:pt x="1302990" y="1780575"/>
                </a:cubicBezTo>
                <a:cubicBezTo>
                  <a:pt x="1453181" y="1970523"/>
                  <a:pt x="1523082" y="2276152"/>
                  <a:pt x="1753564" y="2350418"/>
                </a:cubicBezTo>
                <a:cubicBezTo>
                  <a:pt x="2477453" y="2583671"/>
                  <a:pt x="2535972" y="2069210"/>
                  <a:pt x="2707721" y="1661305"/>
                </a:cubicBezTo>
                <a:cubicBezTo>
                  <a:pt x="2659130" y="1546453"/>
                  <a:pt x="2668705" y="1381207"/>
                  <a:pt x="2561947" y="1316749"/>
                </a:cubicBezTo>
                <a:cubicBezTo>
                  <a:pt x="1977076" y="963620"/>
                  <a:pt x="1858533" y="1404450"/>
                  <a:pt x="1528277" y="1780575"/>
                </a:cubicBezTo>
                <a:cubicBezTo>
                  <a:pt x="1451273" y="2311051"/>
                  <a:pt x="1154252" y="2859449"/>
                  <a:pt x="1899338" y="3132297"/>
                </a:cubicBezTo>
                <a:cubicBezTo>
                  <a:pt x="2051859" y="3188150"/>
                  <a:pt x="2199721" y="3008610"/>
                  <a:pt x="2349912" y="2946766"/>
                </a:cubicBezTo>
                <a:cubicBezTo>
                  <a:pt x="2483103" y="2717126"/>
                  <a:pt x="3322197" y="1752214"/>
                  <a:pt x="2190886" y="1661305"/>
                </a:cubicBezTo>
                <a:cubicBezTo>
                  <a:pt x="1836298" y="1632811"/>
                  <a:pt x="1563616" y="1997027"/>
                  <a:pt x="1249981" y="2164888"/>
                </a:cubicBezTo>
                <a:cubicBezTo>
                  <a:pt x="1066979" y="2450829"/>
                  <a:pt x="556033" y="2977914"/>
                  <a:pt x="839164" y="3423845"/>
                </a:cubicBezTo>
                <a:cubicBezTo>
                  <a:pt x="940867" y="3584028"/>
                  <a:pt x="1183721" y="3582871"/>
                  <a:pt x="1355999" y="3662384"/>
                </a:cubicBezTo>
                <a:cubicBezTo>
                  <a:pt x="1598955" y="3618210"/>
                  <a:pt x="1872083" y="3655169"/>
                  <a:pt x="2084868" y="3529862"/>
                </a:cubicBezTo>
                <a:cubicBezTo>
                  <a:pt x="2603979" y="3224163"/>
                  <a:pt x="2574816" y="2820700"/>
                  <a:pt x="2667964" y="2323914"/>
                </a:cubicBezTo>
                <a:cubicBezTo>
                  <a:pt x="2606121" y="2178140"/>
                  <a:pt x="2638942" y="1862514"/>
                  <a:pt x="2482434" y="1886592"/>
                </a:cubicBezTo>
                <a:cubicBezTo>
                  <a:pt x="1397325" y="2053532"/>
                  <a:pt x="1466390" y="2492262"/>
                  <a:pt x="1276486" y="3238314"/>
                </a:cubicBezTo>
                <a:cubicBezTo>
                  <a:pt x="1347164" y="3339914"/>
                  <a:pt x="1372207" y="3500818"/>
                  <a:pt x="1488521" y="3543114"/>
                </a:cubicBezTo>
                <a:cubicBezTo>
                  <a:pt x="1889552" y="3688944"/>
                  <a:pt x="2255321" y="2922697"/>
                  <a:pt x="2336660" y="2814245"/>
                </a:cubicBezTo>
                <a:cubicBezTo>
                  <a:pt x="2365421" y="2617024"/>
                  <a:pt x="2649369" y="1844115"/>
                  <a:pt x="2071616" y="1807079"/>
                </a:cubicBezTo>
                <a:cubicBezTo>
                  <a:pt x="1824985" y="1791269"/>
                  <a:pt x="1621042" y="2010279"/>
                  <a:pt x="1395755" y="2111879"/>
                </a:cubicBezTo>
                <a:cubicBezTo>
                  <a:pt x="1147730" y="2600633"/>
                  <a:pt x="693129" y="3175518"/>
                  <a:pt x="931929" y="3794905"/>
                </a:cubicBezTo>
                <a:cubicBezTo>
                  <a:pt x="995849" y="3960697"/>
                  <a:pt x="1223477" y="3998105"/>
                  <a:pt x="1369251" y="4099705"/>
                </a:cubicBezTo>
                <a:cubicBezTo>
                  <a:pt x="2199862" y="3926662"/>
                  <a:pt x="2462275" y="4077722"/>
                  <a:pt x="2866747" y="3251566"/>
                </a:cubicBezTo>
                <a:cubicBezTo>
                  <a:pt x="2958780" y="3063584"/>
                  <a:pt x="2919756" y="2836331"/>
                  <a:pt x="2946260" y="2628714"/>
                </a:cubicBezTo>
                <a:cubicBezTo>
                  <a:pt x="2787234" y="2540366"/>
                  <a:pt x="2648691" y="2334162"/>
                  <a:pt x="2469181" y="2363671"/>
                </a:cubicBezTo>
                <a:cubicBezTo>
                  <a:pt x="1883774" y="2459902"/>
                  <a:pt x="1682715" y="3645514"/>
                  <a:pt x="1594538" y="3900923"/>
                </a:cubicBezTo>
                <a:cubicBezTo>
                  <a:pt x="1634295" y="4232227"/>
                  <a:pt x="1558523" y="4599489"/>
                  <a:pt x="1713808" y="4894836"/>
                </a:cubicBezTo>
                <a:cubicBezTo>
                  <a:pt x="2017289" y="5472046"/>
                  <a:pt x="3198181" y="5028239"/>
                  <a:pt x="3436590" y="4987601"/>
                </a:cubicBezTo>
                <a:cubicBezTo>
                  <a:pt x="4077744" y="4403439"/>
                  <a:pt x="4086335" y="4574981"/>
                  <a:pt x="4271477" y="3715392"/>
                </a:cubicBezTo>
                <a:cubicBezTo>
                  <a:pt x="4281495" y="3668882"/>
                  <a:pt x="4236138" y="3627045"/>
                  <a:pt x="4218468" y="3582871"/>
                </a:cubicBezTo>
                <a:cubicBezTo>
                  <a:pt x="4086678" y="3906855"/>
                  <a:pt x="3654486" y="4621817"/>
                  <a:pt x="3966677" y="5040610"/>
                </a:cubicBezTo>
                <a:cubicBezTo>
                  <a:pt x="4062306" y="5168893"/>
                  <a:pt x="4284729" y="5075949"/>
                  <a:pt x="4443755" y="5093618"/>
                </a:cubicBezTo>
                <a:cubicBezTo>
                  <a:pt x="4717633" y="4952262"/>
                  <a:pt x="5048764" y="4888785"/>
                  <a:pt x="5265390" y="4669549"/>
                </a:cubicBezTo>
                <a:cubicBezTo>
                  <a:pt x="6545779" y="3373735"/>
                  <a:pt x="5319610" y="4097345"/>
                  <a:pt x="5238886" y="4139462"/>
                </a:cubicBezTo>
                <a:cubicBezTo>
                  <a:pt x="5146121" y="4448679"/>
                  <a:pt x="5004915" y="4747339"/>
                  <a:pt x="4960590" y="5067114"/>
                </a:cubicBezTo>
                <a:cubicBezTo>
                  <a:pt x="4941315" y="5206172"/>
                  <a:pt x="4922165" y="5427955"/>
                  <a:pt x="5053355" y="5477932"/>
                </a:cubicBezTo>
                <a:cubicBezTo>
                  <a:pt x="5210544" y="5537814"/>
                  <a:pt x="5362572" y="5345410"/>
                  <a:pt x="5517181" y="5279149"/>
                </a:cubicBezTo>
                <a:cubicBezTo>
                  <a:pt x="5777807" y="4992019"/>
                  <a:pt x="6080612" y="4738149"/>
                  <a:pt x="6299060" y="4417758"/>
                </a:cubicBezTo>
                <a:cubicBezTo>
                  <a:pt x="6417909" y="4243446"/>
                  <a:pt x="6445536" y="4021940"/>
                  <a:pt x="6511094" y="3821410"/>
                </a:cubicBezTo>
                <a:cubicBezTo>
                  <a:pt x="6520800" y="3791721"/>
                  <a:pt x="6545099" y="3705299"/>
                  <a:pt x="6524347" y="3728645"/>
                </a:cubicBezTo>
                <a:cubicBezTo>
                  <a:pt x="6435622" y="3828460"/>
                  <a:pt x="6374156" y="3949514"/>
                  <a:pt x="6299060" y="4059949"/>
                </a:cubicBezTo>
                <a:cubicBezTo>
                  <a:pt x="6250469" y="4280819"/>
                  <a:pt x="6135941" y="4497073"/>
                  <a:pt x="6153286" y="4722558"/>
                </a:cubicBezTo>
                <a:cubicBezTo>
                  <a:pt x="6160716" y="4819154"/>
                  <a:pt x="6272472" y="4948997"/>
                  <a:pt x="6365321" y="4921340"/>
                </a:cubicBezTo>
                <a:cubicBezTo>
                  <a:pt x="6545036" y="4867808"/>
                  <a:pt x="6639199" y="4665131"/>
                  <a:pt x="6776138" y="4537027"/>
                </a:cubicBezTo>
                <a:cubicBezTo>
                  <a:pt x="7203328" y="3734744"/>
                  <a:pt x="7419741" y="3655894"/>
                  <a:pt x="7372486" y="2840749"/>
                </a:cubicBezTo>
                <a:cubicBezTo>
                  <a:pt x="7367450" y="2753882"/>
                  <a:pt x="7301807" y="2681723"/>
                  <a:pt x="7266468" y="2602210"/>
                </a:cubicBezTo>
                <a:cubicBezTo>
                  <a:pt x="6856278" y="2979585"/>
                  <a:pt x="6792768" y="2915070"/>
                  <a:pt x="6802642" y="3635879"/>
                </a:cubicBezTo>
                <a:cubicBezTo>
                  <a:pt x="6803918" y="3729055"/>
                  <a:pt x="6899825" y="3794905"/>
                  <a:pt x="6948416" y="3874418"/>
                </a:cubicBezTo>
                <a:cubicBezTo>
                  <a:pt x="7368944" y="3401324"/>
                  <a:pt x="7523553" y="3350192"/>
                  <a:pt x="7465251" y="2482940"/>
                </a:cubicBezTo>
                <a:cubicBezTo>
                  <a:pt x="7451322" y="2275743"/>
                  <a:pt x="7262051" y="2120714"/>
                  <a:pt x="7160451" y="1939601"/>
                </a:cubicBezTo>
                <a:cubicBezTo>
                  <a:pt x="6793808" y="1957271"/>
                  <a:pt x="6390154" y="1831112"/>
                  <a:pt x="6060521" y="1992610"/>
                </a:cubicBezTo>
                <a:cubicBezTo>
                  <a:pt x="5169717" y="2429044"/>
                  <a:pt x="5126022" y="3102190"/>
                  <a:pt x="4881077" y="3900923"/>
                </a:cubicBezTo>
                <a:cubicBezTo>
                  <a:pt x="4995929" y="4258732"/>
                  <a:pt x="4977377" y="4692238"/>
                  <a:pt x="5225634" y="4974349"/>
                </a:cubicBezTo>
                <a:cubicBezTo>
                  <a:pt x="5889007" y="5728182"/>
                  <a:pt x="6535399" y="4868636"/>
                  <a:pt x="6988173" y="4537027"/>
                </a:cubicBezTo>
                <a:cubicBezTo>
                  <a:pt x="7144230" y="4142548"/>
                  <a:pt x="7848821" y="2994024"/>
                  <a:pt x="7292973" y="2443184"/>
                </a:cubicBezTo>
                <a:cubicBezTo>
                  <a:pt x="6957184" y="2110420"/>
                  <a:pt x="6427164" y="2063288"/>
                  <a:pt x="5994260" y="1873340"/>
                </a:cubicBezTo>
                <a:cubicBezTo>
                  <a:pt x="5768973" y="2010279"/>
                  <a:pt x="5434749" y="2047580"/>
                  <a:pt x="5318399" y="2284158"/>
                </a:cubicBezTo>
                <a:cubicBezTo>
                  <a:pt x="4967255" y="2998150"/>
                  <a:pt x="5222458" y="4144281"/>
                  <a:pt x="5795477" y="4669549"/>
                </a:cubicBezTo>
                <a:cubicBezTo>
                  <a:pt x="6049092" y="4902030"/>
                  <a:pt x="6458086" y="4855080"/>
                  <a:pt x="6789390" y="4947845"/>
                </a:cubicBezTo>
                <a:cubicBezTo>
                  <a:pt x="7156034" y="4832993"/>
                  <a:pt x="7563354" y="4806669"/>
                  <a:pt x="7889321" y="4603288"/>
                </a:cubicBezTo>
                <a:cubicBezTo>
                  <a:pt x="8370943" y="4302788"/>
                  <a:pt x="8378394" y="3787937"/>
                  <a:pt x="8472416" y="3317827"/>
                </a:cubicBezTo>
                <a:cubicBezTo>
                  <a:pt x="8476833" y="3247149"/>
                  <a:pt x="8533701" y="3157828"/>
                  <a:pt x="8485668" y="3105792"/>
                </a:cubicBezTo>
                <a:cubicBezTo>
                  <a:pt x="8445693" y="3062486"/>
                  <a:pt x="8342720" y="3094430"/>
                  <a:pt x="8313390" y="3145549"/>
                </a:cubicBezTo>
                <a:cubicBezTo>
                  <a:pt x="8177018" y="3383226"/>
                  <a:pt x="8119025" y="3657966"/>
                  <a:pt x="8021842" y="3914175"/>
                </a:cubicBezTo>
                <a:cubicBezTo>
                  <a:pt x="8043929" y="4099705"/>
                  <a:pt x="7994631" y="4308987"/>
                  <a:pt x="8088103" y="4470766"/>
                </a:cubicBezTo>
                <a:cubicBezTo>
                  <a:pt x="8134983" y="4551904"/>
                  <a:pt x="8304400" y="4580788"/>
                  <a:pt x="8366399" y="4510523"/>
                </a:cubicBezTo>
                <a:cubicBezTo>
                  <a:pt x="8539107" y="4314787"/>
                  <a:pt x="8578434" y="4033444"/>
                  <a:pt x="8684451" y="3794905"/>
                </a:cubicBezTo>
                <a:cubicBezTo>
                  <a:pt x="8733042" y="3450349"/>
                  <a:pt x="8883581" y="3105087"/>
                  <a:pt x="8830225" y="2761236"/>
                </a:cubicBezTo>
                <a:cubicBezTo>
                  <a:pt x="8688791" y="1849772"/>
                  <a:pt x="7484183" y="2321163"/>
                  <a:pt x="7041181" y="2350418"/>
                </a:cubicBezTo>
                <a:cubicBezTo>
                  <a:pt x="6627669" y="2899508"/>
                  <a:pt x="5713223" y="3608205"/>
                  <a:pt x="6338816" y="4470766"/>
                </a:cubicBezTo>
                <a:cubicBezTo>
                  <a:pt x="6492425" y="4682561"/>
                  <a:pt x="6851233" y="4576783"/>
                  <a:pt x="7107442" y="4629792"/>
                </a:cubicBezTo>
                <a:cubicBezTo>
                  <a:pt x="7393519" y="4413067"/>
                  <a:pt x="8434459" y="3962041"/>
                  <a:pt x="8048347" y="3278071"/>
                </a:cubicBezTo>
                <a:cubicBezTo>
                  <a:pt x="7958811" y="3119464"/>
                  <a:pt x="7694956" y="3189723"/>
                  <a:pt x="7518260" y="3145549"/>
                </a:cubicBezTo>
                <a:cubicBezTo>
                  <a:pt x="7438747" y="3247149"/>
                  <a:pt x="7352163" y="3343592"/>
                  <a:pt x="7279721" y="3450349"/>
                </a:cubicBezTo>
                <a:cubicBezTo>
                  <a:pt x="7267073" y="3468987"/>
                  <a:pt x="7266468" y="3516610"/>
                  <a:pt x="7266468" y="351661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27652" y="516835"/>
            <a:ext cx="10443510" cy="6387548"/>
          </a:xfrm>
          <a:custGeom>
            <a:avLst/>
            <a:gdLst>
              <a:gd name="connsiteX0" fmla="*/ 569844 w 10443510"/>
              <a:gd name="connsiteY0" fmla="*/ 516835 h 6387548"/>
              <a:gd name="connsiteX1" fmla="*/ 543339 w 10443510"/>
              <a:gd name="connsiteY1" fmla="*/ 1232452 h 6387548"/>
              <a:gd name="connsiteX2" fmla="*/ 556591 w 10443510"/>
              <a:gd name="connsiteY2" fmla="*/ 1683026 h 6387548"/>
              <a:gd name="connsiteX3" fmla="*/ 596348 w 10443510"/>
              <a:gd name="connsiteY3" fmla="*/ 1908313 h 6387548"/>
              <a:gd name="connsiteX4" fmla="*/ 609600 w 10443510"/>
              <a:gd name="connsiteY4" fmla="*/ 2716695 h 6387548"/>
              <a:gd name="connsiteX5" fmla="*/ 622852 w 10443510"/>
              <a:gd name="connsiteY5" fmla="*/ 2796208 h 6387548"/>
              <a:gd name="connsiteX6" fmla="*/ 662609 w 10443510"/>
              <a:gd name="connsiteY6" fmla="*/ 3207026 h 6387548"/>
              <a:gd name="connsiteX7" fmla="*/ 675861 w 10443510"/>
              <a:gd name="connsiteY7" fmla="*/ 3246782 h 6387548"/>
              <a:gd name="connsiteX8" fmla="*/ 689113 w 10443510"/>
              <a:gd name="connsiteY8" fmla="*/ 3352800 h 6387548"/>
              <a:gd name="connsiteX9" fmla="*/ 702365 w 10443510"/>
              <a:gd name="connsiteY9" fmla="*/ 3405808 h 6387548"/>
              <a:gd name="connsiteX10" fmla="*/ 715618 w 10443510"/>
              <a:gd name="connsiteY10" fmla="*/ 3472069 h 6387548"/>
              <a:gd name="connsiteX11" fmla="*/ 728870 w 10443510"/>
              <a:gd name="connsiteY11" fmla="*/ 3564835 h 6387548"/>
              <a:gd name="connsiteX12" fmla="*/ 742122 w 10443510"/>
              <a:gd name="connsiteY12" fmla="*/ 3631095 h 6387548"/>
              <a:gd name="connsiteX13" fmla="*/ 768626 w 10443510"/>
              <a:gd name="connsiteY13" fmla="*/ 3790122 h 6387548"/>
              <a:gd name="connsiteX14" fmla="*/ 781878 w 10443510"/>
              <a:gd name="connsiteY14" fmla="*/ 3962400 h 6387548"/>
              <a:gd name="connsiteX15" fmla="*/ 795131 w 10443510"/>
              <a:gd name="connsiteY15" fmla="*/ 4028661 h 6387548"/>
              <a:gd name="connsiteX16" fmla="*/ 821635 w 10443510"/>
              <a:gd name="connsiteY16" fmla="*/ 4306956 h 6387548"/>
              <a:gd name="connsiteX17" fmla="*/ 848139 w 10443510"/>
              <a:gd name="connsiteY17" fmla="*/ 4691269 h 6387548"/>
              <a:gd name="connsiteX18" fmla="*/ 1457739 w 10443510"/>
              <a:gd name="connsiteY18" fmla="*/ 3114261 h 6387548"/>
              <a:gd name="connsiteX19" fmla="*/ 1444487 w 10443510"/>
              <a:gd name="connsiteY19" fmla="*/ 1563756 h 6387548"/>
              <a:gd name="connsiteX20" fmla="*/ 1417983 w 10443510"/>
              <a:gd name="connsiteY20" fmla="*/ 1895061 h 6387548"/>
              <a:gd name="connsiteX21" fmla="*/ 1364974 w 10443510"/>
              <a:gd name="connsiteY21" fmla="*/ 2080591 h 6387548"/>
              <a:gd name="connsiteX22" fmla="*/ 1351722 w 10443510"/>
              <a:gd name="connsiteY22" fmla="*/ 2252869 h 6387548"/>
              <a:gd name="connsiteX23" fmla="*/ 1338470 w 10443510"/>
              <a:gd name="connsiteY23" fmla="*/ 2451652 h 6387548"/>
              <a:gd name="connsiteX24" fmla="*/ 1285461 w 10443510"/>
              <a:gd name="connsiteY24" fmla="*/ 2716695 h 6387548"/>
              <a:gd name="connsiteX25" fmla="*/ 1258957 w 10443510"/>
              <a:gd name="connsiteY25" fmla="*/ 2928730 h 6387548"/>
              <a:gd name="connsiteX26" fmla="*/ 1272209 w 10443510"/>
              <a:gd name="connsiteY26" fmla="*/ 4545495 h 6387548"/>
              <a:gd name="connsiteX27" fmla="*/ 1298713 w 10443510"/>
              <a:gd name="connsiteY27" fmla="*/ 4479235 h 6387548"/>
              <a:gd name="connsiteX28" fmla="*/ 1417983 w 10443510"/>
              <a:gd name="connsiteY28" fmla="*/ 4240695 h 6387548"/>
              <a:gd name="connsiteX29" fmla="*/ 1497496 w 10443510"/>
              <a:gd name="connsiteY29" fmla="*/ 4094922 h 6387548"/>
              <a:gd name="connsiteX30" fmla="*/ 1656522 w 10443510"/>
              <a:gd name="connsiteY30" fmla="*/ 3697356 h 6387548"/>
              <a:gd name="connsiteX31" fmla="*/ 1775791 w 10443510"/>
              <a:gd name="connsiteY31" fmla="*/ 3419061 h 6387548"/>
              <a:gd name="connsiteX32" fmla="*/ 1895061 w 10443510"/>
              <a:gd name="connsiteY32" fmla="*/ 3114261 h 6387548"/>
              <a:gd name="connsiteX33" fmla="*/ 2173357 w 10443510"/>
              <a:gd name="connsiteY33" fmla="*/ 2491408 h 6387548"/>
              <a:gd name="connsiteX34" fmla="*/ 2319131 w 10443510"/>
              <a:gd name="connsiteY34" fmla="*/ 2146852 h 6387548"/>
              <a:gd name="connsiteX35" fmla="*/ 2478157 w 10443510"/>
              <a:gd name="connsiteY35" fmla="*/ 1802295 h 6387548"/>
              <a:gd name="connsiteX36" fmla="*/ 2584174 w 10443510"/>
              <a:gd name="connsiteY36" fmla="*/ 1431235 h 6387548"/>
              <a:gd name="connsiteX37" fmla="*/ 2809461 w 10443510"/>
              <a:gd name="connsiteY37" fmla="*/ 874643 h 6387548"/>
              <a:gd name="connsiteX38" fmla="*/ 3114261 w 10443510"/>
              <a:gd name="connsiteY38" fmla="*/ 225287 h 6387548"/>
              <a:gd name="connsiteX39" fmla="*/ 3127513 w 10443510"/>
              <a:gd name="connsiteY39" fmla="*/ 106017 h 6387548"/>
              <a:gd name="connsiteX40" fmla="*/ 3154018 w 10443510"/>
              <a:gd name="connsiteY40" fmla="*/ 53008 h 6387548"/>
              <a:gd name="connsiteX41" fmla="*/ 3087757 w 10443510"/>
              <a:gd name="connsiteY41" fmla="*/ 304800 h 6387548"/>
              <a:gd name="connsiteX42" fmla="*/ 3048000 w 10443510"/>
              <a:gd name="connsiteY42" fmla="*/ 490330 h 6387548"/>
              <a:gd name="connsiteX43" fmla="*/ 2981739 w 10443510"/>
              <a:gd name="connsiteY43" fmla="*/ 702365 h 6387548"/>
              <a:gd name="connsiteX44" fmla="*/ 2835965 w 10443510"/>
              <a:gd name="connsiteY44" fmla="*/ 1749287 h 6387548"/>
              <a:gd name="connsiteX45" fmla="*/ 2782957 w 10443510"/>
              <a:gd name="connsiteY45" fmla="*/ 2438400 h 6387548"/>
              <a:gd name="connsiteX46" fmla="*/ 2716696 w 10443510"/>
              <a:gd name="connsiteY46" fmla="*/ 3829878 h 6387548"/>
              <a:gd name="connsiteX47" fmla="*/ 2729948 w 10443510"/>
              <a:gd name="connsiteY47" fmla="*/ 4585252 h 6387548"/>
              <a:gd name="connsiteX48" fmla="*/ 2769705 w 10443510"/>
              <a:gd name="connsiteY48" fmla="*/ 4545495 h 6387548"/>
              <a:gd name="connsiteX49" fmla="*/ 2835965 w 10443510"/>
              <a:gd name="connsiteY49" fmla="*/ 4386469 h 6387548"/>
              <a:gd name="connsiteX50" fmla="*/ 3154018 w 10443510"/>
              <a:gd name="connsiteY50" fmla="*/ 2663687 h 6387548"/>
              <a:gd name="connsiteX51" fmla="*/ 3246783 w 10443510"/>
              <a:gd name="connsiteY51" fmla="*/ 1364974 h 6387548"/>
              <a:gd name="connsiteX52" fmla="*/ 3220278 w 10443510"/>
              <a:gd name="connsiteY52" fmla="*/ 1258956 h 6387548"/>
              <a:gd name="connsiteX53" fmla="*/ 2902226 w 10443510"/>
              <a:gd name="connsiteY53" fmla="*/ 1908313 h 6387548"/>
              <a:gd name="connsiteX54" fmla="*/ 2438400 w 10443510"/>
              <a:gd name="connsiteY54" fmla="*/ 3233530 h 6387548"/>
              <a:gd name="connsiteX55" fmla="*/ 2252870 w 10443510"/>
              <a:gd name="connsiteY55" fmla="*/ 3922643 h 6387548"/>
              <a:gd name="connsiteX56" fmla="*/ 2199861 w 10443510"/>
              <a:gd name="connsiteY56" fmla="*/ 4320208 h 6387548"/>
              <a:gd name="connsiteX57" fmla="*/ 2252870 w 10443510"/>
              <a:gd name="connsiteY57" fmla="*/ 4611756 h 6387548"/>
              <a:gd name="connsiteX58" fmla="*/ 2279374 w 10443510"/>
              <a:gd name="connsiteY58" fmla="*/ 4081669 h 6387548"/>
              <a:gd name="connsiteX59" fmla="*/ 2239618 w 10443510"/>
              <a:gd name="connsiteY59" fmla="*/ 1775791 h 6387548"/>
              <a:gd name="connsiteX60" fmla="*/ 2001078 w 10443510"/>
              <a:gd name="connsiteY60" fmla="*/ 2703443 h 6387548"/>
              <a:gd name="connsiteX61" fmla="*/ 1974574 w 10443510"/>
              <a:gd name="connsiteY61" fmla="*/ 3392556 h 6387548"/>
              <a:gd name="connsiteX62" fmla="*/ 2001078 w 10443510"/>
              <a:gd name="connsiteY62" fmla="*/ 3670852 h 6387548"/>
              <a:gd name="connsiteX63" fmla="*/ 2067339 w 10443510"/>
              <a:gd name="connsiteY63" fmla="*/ 3379304 h 6387548"/>
              <a:gd name="connsiteX64" fmla="*/ 2146852 w 10443510"/>
              <a:gd name="connsiteY64" fmla="*/ 2835965 h 6387548"/>
              <a:gd name="connsiteX65" fmla="*/ 2160105 w 10443510"/>
              <a:gd name="connsiteY65" fmla="*/ 1921565 h 6387548"/>
              <a:gd name="connsiteX66" fmla="*/ 2120348 w 10443510"/>
              <a:gd name="connsiteY66" fmla="*/ 1417982 h 6387548"/>
              <a:gd name="connsiteX67" fmla="*/ 2027583 w 10443510"/>
              <a:gd name="connsiteY67" fmla="*/ 1775791 h 6387548"/>
              <a:gd name="connsiteX68" fmla="*/ 1881809 w 10443510"/>
              <a:gd name="connsiteY68" fmla="*/ 2743200 h 6387548"/>
              <a:gd name="connsiteX69" fmla="*/ 2093844 w 10443510"/>
              <a:gd name="connsiteY69" fmla="*/ 4731026 h 6387548"/>
              <a:gd name="connsiteX70" fmla="*/ 2491409 w 10443510"/>
              <a:gd name="connsiteY70" fmla="*/ 5115339 h 6387548"/>
              <a:gd name="connsiteX71" fmla="*/ 2769705 w 10443510"/>
              <a:gd name="connsiteY71" fmla="*/ 4956313 h 6387548"/>
              <a:gd name="connsiteX72" fmla="*/ 3352800 w 10443510"/>
              <a:gd name="connsiteY72" fmla="*/ 3180522 h 6387548"/>
              <a:gd name="connsiteX73" fmla="*/ 3551583 w 10443510"/>
              <a:gd name="connsiteY73" fmla="*/ 1802295 h 6387548"/>
              <a:gd name="connsiteX74" fmla="*/ 3617844 w 10443510"/>
              <a:gd name="connsiteY74" fmla="*/ 1351722 h 6387548"/>
              <a:gd name="connsiteX75" fmla="*/ 3631096 w 10443510"/>
              <a:gd name="connsiteY75" fmla="*/ 1099930 h 6387548"/>
              <a:gd name="connsiteX76" fmla="*/ 3617844 w 10443510"/>
              <a:gd name="connsiteY76" fmla="*/ 1192695 h 6387548"/>
              <a:gd name="connsiteX77" fmla="*/ 3538331 w 10443510"/>
              <a:gd name="connsiteY77" fmla="*/ 1431235 h 6387548"/>
              <a:gd name="connsiteX78" fmla="*/ 3445565 w 10443510"/>
              <a:gd name="connsiteY78" fmla="*/ 1961322 h 6387548"/>
              <a:gd name="connsiteX79" fmla="*/ 3379305 w 10443510"/>
              <a:gd name="connsiteY79" fmla="*/ 2584174 h 6387548"/>
              <a:gd name="connsiteX80" fmla="*/ 3286539 w 10443510"/>
              <a:gd name="connsiteY80" fmla="*/ 3246782 h 6387548"/>
              <a:gd name="connsiteX81" fmla="*/ 3564835 w 10443510"/>
              <a:gd name="connsiteY81" fmla="*/ 4333461 h 6387548"/>
              <a:gd name="connsiteX82" fmla="*/ 3697357 w 10443510"/>
              <a:gd name="connsiteY82" fmla="*/ 4253948 h 6387548"/>
              <a:gd name="connsiteX83" fmla="*/ 3763618 w 10443510"/>
              <a:gd name="connsiteY83" fmla="*/ 3949148 h 6387548"/>
              <a:gd name="connsiteX84" fmla="*/ 3816626 w 10443510"/>
              <a:gd name="connsiteY84" fmla="*/ 2928730 h 6387548"/>
              <a:gd name="connsiteX85" fmla="*/ 3790122 w 10443510"/>
              <a:gd name="connsiteY85" fmla="*/ 1828800 h 6387548"/>
              <a:gd name="connsiteX86" fmla="*/ 3776870 w 10443510"/>
              <a:gd name="connsiteY86" fmla="*/ 1749287 h 6387548"/>
              <a:gd name="connsiteX87" fmla="*/ 3657600 w 10443510"/>
              <a:gd name="connsiteY87" fmla="*/ 1881808 h 6387548"/>
              <a:gd name="connsiteX88" fmla="*/ 3260035 w 10443510"/>
              <a:gd name="connsiteY88" fmla="*/ 2822713 h 6387548"/>
              <a:gd name="connsiteX89" fmla="*/ 3074505 w 10443510"/>
              <a:gd name="connsiteY89" fmla="*/ 3723861 h 6387548"/>
              <a:gd name="connsiteX90" fmla="*/ 3087757 w 10443510"/>
              <a:gd name="connsiteY90" fmla="*/ 4041913 h 6387548"/>
              <a:gd name="connsiteX91" fmla="*/ 3114261 w 10443510"/>
              <a:gd name="connsiteY91" fmla="*/ 3988904 h 6387548"/>
              <a:gd name="connsiteX92" fmla="*/ 3127513 w 10443510"/>
              <a:gd name="connsiteY92" fmla="*/ 3869635 h 6387548"/>
              <a:gd name="connsiteX93" fmla="*/ 3193774 w 10443510"/>
              <a:gd name="connsiteY93" fmla="*/ 3551582 h 6387548"/>
              <a:gd name="connsiteX94" fmla="*/ 3246783 w 10443510"/>
              <a:gd name="connsiteY94" fmla="*/ 2994991 h 6387548"/>
              <a:gd name="connsiteX95" fmla="*/ 3233531 w 10443510"/>
              <a:gd name="connsiteY95" fmla="*/ 728869 h 6387548"/>
              <a:gd name="connsiteX96" fmla="*/ 3114261 w 10443510"/>
              <a:gd name="connsiteY96" fmla="*/ 980661 h 6387548"/>
              <a:gd name="connsiteX97" fmla="*/ 2769705 w 10443510"/>
              <a:gd name="connsiteY97" fmla="*/ 1828800 h 6387548"/>
              <a:gd name="connsiteX98" fmla="*/ 2531165 w 10443510"/>
              <a:gd name="connsiteY98" fmla="*/ 3034748 h 6387548"/>
              <a:gd name="connsiteX99" fmla="*/ 2491409 w 10443510"/>
              <a:gd name="connsiteY99" fmla="*/ 3578087 h 6387548"/>
              <a:gd name="connsiteX100" fmla="*/ 2703444 w 10443510"/>
              <a:gd name="connsiteY100" fmla="*/ 4333461 h 6387548"/>
              <a:gd name="connsiteX101" fmla="*/ 2769705 w 10443510"/>
              <a:gd name="connsiteY101" fmla="*/ 4373217 h 6387548"/>
              <a:gd name="connsiteX102" fmla="*/ 2835965 w 10443510"/>
              <a:gd name="connsiteY102" fmla="*/ 4346713 h 6387548"/>
              <a:gd name="connsiteX103" fmla="*/ 3061252 w 10443510"/>
              <a:gd name="connsiteY103" fmla="*/ 3644348 h 6387548"/>
              <a:gd name="connsiteX104" fmla="*/ 3114261 w 10443510"/>
              <a:gd name="connsiteY104" fmla="*/ 3061252 h 6387548"/>
              <a:gd name="connsiteX105" fmla="*/ 3220278 w 10443510"/>
              <a:gd name="connsiteY105" fmla="*/ 2464904 h 6387548"/>
              <a:gd name="connsiteX106" fmla="*/ 3273287 w 10443510"/>
              <a:gd name="connsiteY106" fmla="*/ 2001078 h 6387548"/>
              <a:gd name="connsiteX107" fmla="*/ 3260035 w 10443510"/>
              <a:gd name="connsiteY107" fmla="*/ 1484243 h 6387548"/>
              <a:gd name="connsiteX108" fmla="*/ 3233531 w 10443510"/>
              <a:gd name="connsiteY108" fmla="*/ 1616765 h 6387548"/>
              <a:gd name="connsiteX109" fmla="*/ 2981739 w 10443510"/>
              <a:gd name="connsiteY109" fmla="*/ 2438400 h 6387548"/>
              <a:gd name="connsiteX110" fmla="*/ 2849218 w 10443510"/>
              <a:gd name="connsiteY110" fmla="*/ 3723861 h 6387548"/>
              <a:gd name="connsiteX111" fmla="*/ 3114261 w 10443510"/>
              <a:gd name="connsiteY111" fmla="*/ 4625008 h 6387548"/>
              <a:gd name="connsiteX112" fmla="*/ 3392557 w 10443510"/>
              <a:gd name="connsiteY112" fmla="*/ 4757530 h 6387548"/>
              <a:gd name="connsiteX113" fmla="*/ 3829878 w 10443510"/>
              <a:gd name="connsiteY113" fmla="*/ 4611756 h 6387548"/>
              <a:gd name="connsiteX114" fmla="*/ 4041913 w 10443510"/>
              <a:gd name="connsiteY114" fmla="*/ 4267200 h 6387548"/>
              <a:gd name="connsiteX115" fmla="*/ 4598505 w 10443510"/>
              <a:gd name="connsiteY115" fmla="*/ 2888974 h 6387548"/>
              <a:gd name="connsiteX116" fmla="*/ 4757531 w 10443510"/>
              <a:gd name="connsiteY116" fmla="*/ 1736035 h 6387548"/>
              <a:gd name="connsiteX117" fmla="*/ 4797287 w 10443510"/>
              <a:gd name="connsiteY117" fmla="*/ 1391478 h 6387548"/>
              <a:gd name="connsiteX118" fmla="*/ 4810539 w 10443510"/>
              <a:gd name="connsiteY118" fmla="*/ 1219200 h 6387548"/>
              <a:gd name="connsiteX119" fmla="*/ 4678018 w 10443510"/>
              <a:gd name="connsiteY119" fmla="*/ 1749287 h 6387548"/>
              <a:gd name="connsiteX120" fmla="*/ 4479235 w 10443510"/>
              <a:gd name="connsiteY120" fmla="*/ 2425148 h 6387548"/>
              <a:gd name="connsiteX121" fmla="*/ 4253948 w 10443510"/>
              <a:gd name="connsiteY121" fmla="*/ 3670852 h 6387548"/>
              <a:gd name="connsiteX122" fmla="*/ 4240696 w 10443510"/>
              <a:gd name="connsiteY122" fmla="*/ 4227443 h 6387548"/>
              <a:gd name="connsiteX123" fmla="*/ 4346713 w 10443510"/>
              <a:gd name="connsiteY123" fmla="*/ 4572000 h 6387548"/>
              <a:gd name="connsiteX124" fmla="*/ 4439478 w 10443510"/>
              <a:gd name="connsiteY124" fmla="*/ 4585252 h 6387548"/>
              <a:gd name="connsiteX125" fmla="*/ 4558748 w 10443510"/>
              <a:gd name="connsiteY125" fmla="*/ 4373217 h 6387548"/>
              <a:gd name="connsiteX126" fmla="*/ 4731026 w 10443510"/>
              <a:gd name="connsiteY126" fmla="*/ 3776869 h 6387548"/>
              <a:gd name="connsiteX127" fmla="*/ 4876800 w 10443510"/>
              <a:gd name="connsiteY127" fmla="*/ 2862469 h 6387548"/>
              <a:gd name="connsiteX128" fmla="*/ 4890052 w 10443510"/>
              <a:gd name="connsiteY128" fmla="*/ 2584174 h 6387548"/>
              <a:gd name="connsiteX129" fmla="*/ 4850296 w 10443510"/>
              <a:gd name="connsiteY129" fmla="*/ 2478156 h 6387548"/>
              <a:gd name="connsiteX130" fmla="*/ 4518991 w 10443510"/>
              <a:gd name="connsiteY130" fmla="*/ 3207026 h 6387548"/>
              <a:gd name="connsiteX131" fmla="*/ 4280452 w 10443510"/>
              <a:gd name="connsiteY131" fmla="*/ 3723861 h 6387548"/>
              <a:gd name="connsiteX132" fmla="*/ 4028661 w 10443510"/>
              <a:gd name="connsiteY132" fmla="*/ 5208104 h 6387548"/>
              <a:gd name="connsiteX133" fmla="*/ 4174435 w 10443510"/>
              <a:gd name="connsiteY133" fmla="*/ 6215269 h 6387548"/>
              <a:gd name="connsiteX134" fmla="*/ 4267200 w 10443510"/>
              <a:gd name="connsiteY134" fmla="*/ 6308035 h 6387548"/>
              <a:gd name="connsiteX135" fmla="*/ 4638261 w 10443510"/>
              <a:gd name="connsiteY135" fmla="*/ 6096000 h 6387548"/>
              <a:gd name="connsiteX136" fmla="*/ 4823791 w 10443510"/>
              <a:gd name="connsiteY136" fmla="*/ 5804452 h 6387548"/>
              <a:gd name="connsiteX137" fmla="*/ 5062331 w 10443510"/>
              <a:gd name="connsiteY137" fmla="*/ 5300869 h 6387548"/>
              <a:gd name="connsiteX138" fmla="*/ 5367131 w 10443510"/>
              <a:gd name="connsiteY138" fmla="*/ 4068417 h 6387548"/>
              <a:gd name="connsiteX139" fmla="*/ 5420139 w 10443510"/>
              <a:gd name="connsiteY139" fmla="*/ 3578087 h 6387548"/>
              <a:gd name="connsiteX140" fmla="*/ 5406887 w 10443510"/>
              <a:gd name="connsiteY140" fmla="*/ 3392556 h 6387548"/>
              <a:gd name="connsiteX141" fmla="*/ 5380383 w 10443510"/>
              <a:gd name="connsiteY141" fmla="*/ 3511826 h 6387548"/>
              <a:gd name="connsiteX142" fmla="*/ 5353878 w 10443510"/>
              <a:gd name="connsiteY142" fmla="*/ 3591339 h 6387548"/>
              <a:gd name="connsiteX143" fmla="*/ 5287618 w 10443510"/>
              <a:gd name="connsiteY143" fmla="*/ 3896139 h 6387548"/>
              <a:gd name="connsiteX144" fmla="*/ 5300870 w 10443510"/>
              <a:gd name="connsiteY144" fmla="*/ 4147930 h 6387548"/>
              <a:gd name="connsiteX145" fmla="*/ 5327374 w 10443510"/>
              <a:gd name="connsiteY145" fmla="*/ 4108174 h 6387548"/>
              <a:gd name="connsiteX146" fmla="*/ 5340626 w 10443510"/>
              <a:gd name="connsiteY146" fmla="*/ 4068417 h 6387548"/>
              <a:gd name="connsiteX147" fmla="*/ 5367131 w 10443510"/>
              <a:gd name="connsiteY147" fmla="*/ 3975652 h 6387548"/>
              <a:gd name="connsiteX148" fmla="*/ 5380383 w 10443510"/>
              <a:gd name="connsiteY148" fmla="*/ 3922643 h 6387548"/>
              <a:gd name="connsiteX149" fmla="*/ 5406887 w 10443510"/>
              <a:gd name="connsiteY149" fmla="*/ 3869635 h 6387548"/>
              <a:gd name="connsiteX150" fmla="*/ 5446644 w 10443510"/>
              <a:gd name="connsiteY150" fmla="*/ 3684104 h 6387548"/>
              <a:gd name="connsiteX151" fmla="*/ 5486400 w 10443510"/>
              <a:gd name="connsiteY151" fmla="*/ 3578087 h 6387548"/>
              <a:gd name="connsiteX152" fmla="*/ 5353878 w 10443510"/>
              <a:gd name="connsiteY152" fmla="*/ 3869635 h 6387548"/>
              <a:gd name="connsiteX153" fmla="*/ 5128591 w 10443510"/>
              <a:gd name="connsiteY153" fmla="*/ 4797287 h 6387548"/>
              <a:gd name="connsiteX154" fmla="*/ 5208105 w 10443510"/>
              <a:gd name="connsiteY154" fmla="*/ 5486400 h 6387548"/>
              <a:gd name="connsiteX155" fmla="*/ 5340626 w 10443510"/>
              <a:gd name="connsiteY155" fmla="*/ 5406887 h 6387548"/>
              <a:gd name="connsiteX156" fmla="*/ 5486400 w 10443510"/>
              <a:gd name="connsiteY156" fmla="*/ 5181600 h 6387548"/>
              <a:gd name="connsiteX157" fmla="*/ 5830957 w 10443510"/>
              <a:gd name="connsiteY157" fmla="*/ 4108174 h 6387548"/>
              <a:gd name="connsiteX158" fmla="*/ 5857461 w 10443510"/>
              <a:gd name="connsiteY158" fmla="*/ 2862469 h 6387548"/>
              <a:gd name="connsiteX159" fmla="*/ 5804452 w 10443510"/>
              <a:gd name="connsiteY159" fmla="*/ 2875722 h 6387548"/>
              <a:gd name="connsiteX160" fmla="*/ 5261113 w 10443510"/>
              <a:gd name="connsiteY160" fmla="*/ 4545495 h 6387548"/>
              <a:gd name="connsiteX161" fmla="*/ 5353878 w 10443510"/>
              <a:gd name="connsiteY161" fmla="*/ 5327374 h 6387548"/>
              <a:gd name="connsiteX162" fmla="*/ 5618922 w 10443510"/>
              <a:gd name="connsiteY162" fmla="*/ 5247861 h 6387548"/>
              <a:gd name="connsiteX163" fmla="*/ 5844209 w 10443510"/>
              <a:gd name="connsiteY163" fmla="*/ 4982817 h 6387548"/>
              <a:gd name="connsiteX164" fmla="*/ 6228522 w 10443510"/>
              <a:gd name="connsiteY164" fmla="*/ 4280452 h 6387548"/>
              <a:gd name="connsiteX165" fmla="*/ 6387548 w 10443510"/>
              <a:gd name="connsiteY165" fmla="*/ 3538330 h 6387548"/>
              <a:gd name="connsiteX166" fmla="*/ 6414052 w 10443510"/>
              <a:gd name="connsiteY166" fmla="*/ 3220278 h 6387548"/>
              <a:gd name="connsiteX167" fmla="*/ 6374296 w 10443510"/>
              <a:gd name="connsiteY167" fmla="*/ 2994991 h 6387548"/>
              <a:gd name="connsiteX168" fmla="*/ 6228522 w 10443510"/>
              <a:gd name="connsiteY168" fmla="*/ 3339548 h 6387548"/>
              <a:gd name="connsiteX169" fmla="*/ 6082748 w 10443510"/>
              <a:gd name="connsiteY169" fmla="*/ 3856382 h 6387548"/>
              <a:gd name="connsiteX170" fmla="*/ 6202018 w 10443510"/>
              <a:gd name="connsiteY170" fmla="*/ 5314122 h 6387548"/>
              <a:gd name="connsiteX171" fmla="*/ 6480313 w 10443510"/>
              <a:gd name="connsiteY171" fmla="*/ 5367130 h 6387548"/>
              <a:gd name="connsiteX172" fmla="*/ 6692348 w 10443510"/>
              <a:gd name="connsiteY172" fmla="*/ 5274365 h 6387548"/>
              <a:gd name="connsiteX173" fmla="*/ 7182678 w 10443510"/>
              <a:gd name="connsiteY173" fmla="*/ 4545495 h 6387548"/>
              <a:gd name="connsiteX174" fmla="*/ 7474226 w 10443510"/>
              <a:gd name="connsiteY174" fmla="*/ 3511826 h 6387548"/>
              <a:gd name="connsiteX175" fmla="*/ 7540487 w 10443510"/>
              <a:gd name="connsiteY175" fmla="*/ 3101008 h 6387548"/>
              <a:gd name="connsiteX176" fmla="*/ 7513983 w 10443510"/>
              <a:gd name="connsiteY176" fmla="*/ 2557669 h 6387548"/>
              <a:gd name="connsiteX177" fmla="*/ 7434470 w 10443510"/>
              <a:gd name="connsiteY177" fmla="*/ 2610678 h 6387548"/>
              <a:gd name="connsiteX178" fmla="*/ 6944139 w 10443510"/>
              <a:gd name="connsiteY178" fmla="*/ 4028661 h 6387548"/>
              <a:gd name="connsiteX179" fmla="*/ 7023652 w 10443510"/>
              <a:gd name="connsiteY179" fmla="*/ 4572000 h 6387548"/>
              <a:gd name="connsiteX180" fmla="*/ 7142922 w 10443510"/>
              <a:gd name="connsiteY180" fmla="*/ 4638261 h 6387548"/>
              <a:gd name="connsiteX181" fmla="*/ 7407965 w 10443510"/>
              <a:gd name="connsiteY181" fmla="*/ 4439478 h 6387548"/>
              <a:gd name="connsiteX182" fmla="*/ 7699513 w 10443510"/>
              <a:gd name="connsiteY182" fmla="*/ 3657600 h 6387548"/>
              <a:gd name="connsiteX183" fmla="*/ 7765774 w 10443510"/>
              <a:gd name="connsiteY183" fmla="*/ 3074504 h 6387548"/>
              <a:gd name="connsiteX184" fmla="*/ 7752522 w 10443510"/>
              <a:gd name="connsiteY184" fmla="*/ 2478156 h 6387548"/>
              <a:gd name="connsiteX185" fmla="*/ 7434470 w 10443510"/>
              <a:gd name="connsiteY185" fmla="*/ 2915478 h 6387548"/>
              <a:gd name="connsiteX186" fmla="*/ 7262191 w 10443510"/>
              <a:gd name="connsiteY186" fmla="*/ 3485322 h 6387548"/>
              <a:gd name="connsiteX187" fmla="*/ 7341705 w 10443510"/>
              <a:gd name="connsiteY187" fmla="*/ 4744278 h 6387548"/>
              <a:gd name="connsiteX188" fmla="*/ 7421218 w 10443510"/>
              <a:gd name="connsiteY188" fmla="*/ 4863548 h 6387548"/>
              <a:gd name="connsiteX189" fmla="*/ 7699513 w 10443510"/>
              <a:gd name="connsiteY189" fmla="*/ 4943061 h 6387548"/>
              <a:gd name="connsiteX190" fmla="*/ 7951305 w 10443510"/>
              <a:gd name="connsiteY190" fmla="*/ 4916556 h 6387548"/>
              <a:gd name="connsiteX191" fmla="*/ 8362122 w 10443510"/>
              <a:gd name="connsiteY191" fmla="*/ 4015408 h 6387548"/>
              <a:gd name="connsiteX192" fmla="*/ 8295861 w 10443510"/>
              <a:gd name="connsiteY192" fmla="*/ 980661 h 6387548"/>
              <a:gd name="connsiteX193" fmla="*/ 8150087 w 10443510"/>
              <a:gd name="connsiteY193" fmla="*/ 437322 h 6387548"/>
              <a:gd name="connsiteX194" fmla="*/ 8083826 w 10443510"/>
              <a:gd name="connsiteY194" fmla="*/ 238539 h 6387548"/>
              <a:gd name="connsiteX195" fmla="*/ 7938052 w 10443510"/>
              <a:gd name="connsiteY195" fmla="*/ 0 h 6387548"/>
              <a:gd name="connsiteX196" fmla="*/ 7699513 w 10443510"/>
              <a:gd name="connsiteY196" fmla="*/ 251791 h 6387548"/>
              <a:gd name="connsiteX197" fmla="*/ 7156174 w 10443510"/>
              <a:gd name="connsiteY197" fmla="*/ 1444487 h 6387548"/>
              <a:gd name="connsiteX198" fmla="*/ 6944139 w 10443510"/>
              <a:gd name="connsiteY198" fmla="*/ 2279374 h 6387548"/>
              <a:gd name="connsiteX199" fmla="*/ 6970644 w 10443510"/>
              <a:gd name="connsiteY199" fmla="*/ 3432313 h 6387548"/>
              <a:gd name="connsiteX200" fmla="*/ 7076661 w 10443510"/>
              <a:gd name="connsiteY200" fmla="*/ 3551582 h 6387548"/>
              <a:gd name="connsiteX201" fmla="*/ 7328452 w 10443510"/>
              <a:gd name="connsiteY201" fmla="*/ 3087756 h 6387548"/>
              <a:gd name="connsiteX202" fmla="*/ 7222435 w 10443510"/>
              <a:gd name="connsiteY202" fmla="*/ 1828800 h 6387548"/>
              <a:gd name="connsiteX203" fmla="*/ 6997148 w 10443510"/>
              <a:gd name="connsiteY203" fmla="*/ 1563756 h 6387548"/>
              <a:gd name="connsiteX204" fmla="*/ 6904383 w 10443510"/>
              <a:gd name="connsiteY204" fmla="*/ 1550504 h 6387548"/>
              <a:gd name="connsiteX205" fmla="*/ 6414052 w 10443510"/>
              <a:gd name="connsiteY205" fmla="*/ 1802295 h 6387548"/>
              <a:gd name="connsiteX206" fmla="*/ 6042991 w 10443510"/>
              <a:gd name="connsiteY206" fmla="*/ 2451652 h 6387548"/>
              <a:gd name="connsiteX207" fmla="*/ 5976731 w 10443510"/>
              <a:gd name="connsiteY207" fmla="*/ 3074504 h 6387548"/>
              <a:gd name="connsiteX208" fmla="*/ 6056244 w 10443510"/>
              <a:gd name="connsiteY208" fmla="*/ 3313043 h 6387548"/>
              <a:gd name="connsiteX209" fmla="*/ 6162261 w 10443510"/>
              <a:gd name="connsiteY209" fmla="*/ 3326295 h 6387548"/>
              <a:gd name="connsiteX210" fmla="*/ 6321287 w 10443510"/>
              <a:gd name="connsiteY210" fmla="*/ 3313043 h 6387548"/>
              <a:gd name="connsiteX211" fmla="*/ 6679096 w 10443510"/>
              <a:gd name="connsiteY211" fmla="*/ 2822713 h 6387548"/>
              <a:gd name="connsiteX212" fmla="*/ 6771861 w 10443510"/>
              <a:gd name="connsiteY212" fmla="*/ 2411895 h 6387548"/>
              <a:gd name="connsiteX213" fmla="*/ 6811618 w 10443510"/>
              <a:gd name="connsiteY213" fmla="*/ 861391 h 6387548"/>
              <a:gd name="connsiteX214" fmla="*/ 6652591 w 10443510"/>
              <a:gd name="connsiteY214" fmla="*/ 516835 h 6387548"/>
              <a:gd name="connsiteX215" fmla="*/ 6533322 w 10443510"/>
              <a:gd name="connsiteY215" fmla="*/ 530087 h 6387548"/>
              <a:gd name="connsiteX216" fmla="*/ 5923722 w 10443510"/>
              <a:gd name="connsiteY216" fmla="*/ 1364974 h 6387548"/>
              <a:gd name="connsiteX217" fmla="*/ 5565913 w 10443510"/>
              <a:gd name="connsiteY217" fmla="*/ 2160104 h 6387548"/>
              <a:gd name="connsiteX218" fmla="*/ 5552661 w 10443510"/>
              <a:gd name="connsiteY218" fmla="*/ 3246782 h 6387548"/>
              <a:gd name="connsiteX219" fmla="*/ 5844209 w 10443510"/>
              <a:gd name="connsiteY219" fmla="*/ 3472069 h 6387548"/>
              <a:gd name="connsiteX220" fmla="*/ 5976731 w 10443510"/>
              <a:gd name="connsiteY220" fmla="*/ 3485322 h 6387548"/>
              <a:gd name="connsiteX221" fmla="*/ 6506818 w 10443510"/>
              <a:gd name="connsiteY221" fmla="*/ 3313043 h 6387548"/>
              <a:gd name="connsiteX222" fmla="*/ 6652591 w 10443510"/>
              <a:gd name="connsiteY222" fmla="*/ 3087756 h 6387548"/>
              <a:gd name="connsiteX223" fmla="*/ 6705600 w 10443510"/>
              <a:gd name="connsiteY223" fmla="*/ 2782956 h 6387548"/>
              <a:gd name="connsiteX224" fmla="*/ 6639339 w 10443510"/>
              <a:gd name="connsiteY224" fmla="*/ 1762539 h 6387548"/>
              <a:gd name="connsiteX225" fmla="*/ 6427305 w 10443510"/>
              <a:gd name="connsiteY225" fmla="*/ 1457739 h 6387548"/>
              <a:gd name="connsiteX226" fmla="*/ 6215270 w 10443510"/>
              <a:gd name="connsiteY226" fmla="*/ 1272208 h 6387548"/>
              <a:gd name="connsiteX227" fmla="*/ 5897218 w 10443510"/>
              <a:gd name="connsiteY227" fmla="*/ 1219200 h 6387548"/>
              <a:gd name="connsiteX228" fmla="*/ 5605670 w 10443510"/>
              <a:gd name="connsiteY228" fmla="*/ 1245704 h 6387548"/>
              <a:gd name="connsiteX229" fmla="*/ 5406887 w 10443510"/>
              <a:gd name="connsiteY229" fmla="*/ 1417982 h 6387548"/>
              <a:gd name="connsiteX230" fmla="*/ 5075583 w 10443510"/>
              <a:gd name="connsiteY230" fmla="*/ 2014330 h 6387548"/>
              <a:gd name="connsiteX231" fmla="*/ 5062331 w 10443510"/>
              <a:gd name="connsiteY231" fmla="*/ 2743200 h 6387548"/>
              <a:gd name="connsiteX232" fmla="*/ 5194852 w 10443510"/>
              <a:gd name="connsiteY232" fmla="*/ 2915478 h 6387548"/>
              <a:gd name="connsiteX233" fmla="*/ 5433391 w 10443510"/>
              <a:gd name="connsiteY233" fmla="*/ 3061252 h 6387548"/>
              <a:gd name="connsiteX234" fmla="*/ 5764696 w 10443510"/>
              <a:gd name="connsiteY234" fmla="*/ 2941982 h 6387548"/>
              <a:gd name="connsiteX235" fmla="*/ 6149009 w 10443510"/>
              <a:gd name="connsiteY235" fmla="*/ 2358887 h 6387548"/>
              <a:gd name="connsiteX236" fmla="*/ 6294783 w 10443510"/>
              <a:gd name="connsiteY236" fmla="*/ 1510748 h 6387548"/>
              <a:gd name="connsiteX237" fmla="*/ 6308035 w 10443510"/>
              <a:gd name="connsiteY237" fmla="*/ 1099930 h 6387548"/>
              <a:gd name="connsiteX238" fmla="*/ 6241774 w 10443510"/>
              <a:gd name="connsiteY238" fmla="*/ 781878 h 6387548"/>
              <a:gd name="connsiteX239" fmla="*/ 5989983 w 10443510"/>
              <a:gd name="connsiteY239" fmla="*/ 397565 h 6387548"/>
              <a:gd name="connsiteX240" fmla="*/ 5936974 w 10443510"/>
              <a:gd name="connsiteY240" fmla="*/ 371061 h 6387548"/>
              <a:gd name="connsiteX241" fmla="*/ 5552661 w 10443510"/>
              <a:gd name="connsiteY241" fmla="*/ 463826 h 6387548"/>
              <a:gd name="connsiteX242" fmla="*/ 5274365 w 10443510"/>
              <a:gd name="connsiteY242" fmla="*/ 662608 h 6387548"/>
              <a:gd name="connsiteX243" fmla="*/ 4863548 w 10443510"/>
              <a:gd name="connsiteY243" fmla="*/ 1060174 h 6387548"/>
              <a:gd name="connsiteX244" fmla="*/ 4850296 w 10443510"/>
              <a:gd name="connsiteY244" fmla="*/ 1152939 h 6387548"/>
              <a:gd name="connsiteX245" fmla="*/ 5261113 w 10443510"/>
              <a:gd name="connsiteY245" fmla="*/ 1245704 h 6387548"/>
              <a:gd name="connsiteX246" fmla="*/ 5446644 w 10443510"/>
              <a:gd name="connsiteY246" fmla="*/ 1152939 h 6387548"/>
              <a:gd name="connsiteX247" fmla="*/ 5618922 w 10443510"/>
              <a:gd name="connsiteY247" fmla="*/ 768626 h 6387548"/>
              <a:gd name="connsiteX248" fmla="*/ 5592418 w 10443510"/>
              <a:gd name="connsiteY248" fmla="*/ 556591 h 6387548"/>
              <a:gd name="connsiteX249" fmla="*/ 5526157 w 10443510"/>
              <a:gd name="connsiteY249" fmla="*/ 702365 h 6387548"/>
              <a:gd name="connsiteX250" fmla="*/ 5512905 w 10443510"/>
              <a:gd name="connsiteY250" fmla="*/ 901148 h 6387548"/>
              <a:gd name="connsiteX251" fmla="*/ 5658678 w 10443510"/>
              <a:gd name="connsiteY251" fmla="*/ 1457739 h 6387548"/>
              <a:gd name="connsiteX252" fmla="*/ 5830957 w 10443510"/>
              <a:gd name="connsiteY252" fmla="*/ 1470991 h 6387548"/>
              <a:gd name="connsiteX253" fmla="*/ 6215270 w 10443510"/>
              <a:gd name="connsiteY253" fmla="*/ 1378226 h 6387548"/>
              <a:gd name="connsiteX254" fmla="*/ 6427305 w 10443510"/>
              <a:gd name="connsiteY254" fmla="*/ 861391 h 6387548"/>
              <a:gd name="connsiteX255" fmla="*/ 6440557 w 10443510"/>
              <a:gd name="connsiteY255" fmla="*/ 344556 h 6387548"/>
              <a:gd name="connsiteX256" fmla="*/ 6321287 w 10443510"/>
              <a:gd name="connsiteY256" fmla="*/ 450574 h 6387548"/>
              <a:gd name="connsiteX257" fmla="*/ 6149009 w 10443510"/>
              <a:gd name="connsiteY257" fmla="*/ 689113 h 6387548"/>
              <a:gd name="connsiteX258" fmla="*/ 5711687 w 10443510"/>
              <a:gd name="connsiteY258" fmla="*/ 1524000 h 6387548"/>
              <a:gd name="connsiteX259" fmla="*/ 5724939 w 10443510"/>
              <a:gd name="connsiteY259" fmla="*/ 2478156 h 6387548"/>
              <a:gd name="connsiteX260" fmla="*/ 5844209 w 10443510"/>
              <a:gd name="connsiteY260" fmla="*/ 2544417 h 6387548"/>
              <a:gd name="connsiteX261" fmla="*/ 6228522 w 10443510"/>
              <a:gd name="connsiteY261" fmla="*/ 2504661 h 6387548"/>
              <a:gd name="connsiteX262" fmla="*/ 6586331 w 10443510"/>
              <a:gd name="connsiteY262" fmla="*/ 1961322 h 6387548"/>
              <a:gd name="connsiteX263" fmla="*/ 6626087 w 10443510"/>
              <a:gd name="connsiteY263" fmla="*/ 980661 h 6387548"/>
              <a:gd name="connsiteX264" fmla="*/ 6533322 w 10443510"/>
              <a:gd name="connsiteY264" fmla="*/ 1007165 h 6387548"/>
              <a:gd name="connsiteX265" fmla="*/ 5804452 w 10443510"/>
              <a:gd name="connsiteY265" fmla="*/ 2663687 h 6387548"/>
              <a:gd name="connsiteX266" fmla="*/ 5844209 w 10443510"/>
              <a:gd name="connsiteY266" fmla="*/ 4147930 h 6387548"/>
              <a:gd name="connsiteX267" fmla="*/ 6241774 w 10443510"/>
              <a:gd name="connsiteY267" fmla="*/ 4492487 h 6387548"/>
              <a:gd name="connsiteX268" fmla="*/ 6493565 w 10443510"/>
              <a:gd name="connsiteY268" fmla="*/ 4505739 h 6387548"/>
              <a:gd name="connsiteX269" fmla="*/ 6599583 w 10443510"/>
              <a:gd name="connsiteY269" fmla="*/ 4518991 h 6387548"/>
              <a:gd name="connsiteX270" fmla="*/ 7023652 w 10443510"/>
              <a:gd name="connsiteY270" fmla="*/ 4121426 h 6387548"/>
              <a:gd name="connsiteX271" fmla="*/ 7169426 w 10443510"/>
              <a:gd name="connsiteY271" fmla="*/ 3843130 h 6387548"/>
              <a:gd name="connsiteX272" fmla="*/ 7328452 w 10443510"/>
              <a:gd name="connsiteY272" fmla="*/ 3167269 h 6387548"/>
              <a:gd name="connsiteX273" fmla="*/ 7195931 w 10443510"/>
              <a:gd name="connsiteY273" fmla="*/ 3286539 h 6387548"/>
              <a:gd name="connsiteX274" fmla="*/ 6917635 w 10443510"/>
              <a:gd name="connsiteY274" fmla="*/ 4240695 h 6387548"/>
              <a:gd name="connsiteX275" fmla="*/ 7010400 w 10443510"/>
              <a:gd name="connsiteY275" fmla="*/ 5194852 h 6387548"/>
              <a:gd name="connsiteX276" fmla="*/ 7089913 w 10443510"/>
              <a:gd name="connsiteY276" fmla="*/ 5247861 h 6387548"/>
              <a:gd name="connsiteX277" fmla="*/ 7288696 w 10443510"/>
              <a:gd name="connsiteY277" fmla="*/ 5141843 h 6387548"/>
              <a:gd name="connsiteX278" fmla="*/ 7460974 w 10443510"/>
              <a:gd name="connsiteY278" fmla="*/ 4863548 h 6387548"/>
              <a:gd name="connsiteX279" fmla="*/ 7646505 w 10443510"/>
              <a:gd name="connsiteY279" fmla="*/ 4028661 h 6387548"/>
              <a:gd name="connsiteX280" fmla="*/ 7633252 w 10443510"/>
              <a:gd name="connsiteY280" fmla="*/ 3525078 h 6387548"/>
              <a:gd name="connsiteX281" fmla="*/ 7487478 w 10443510"/>
              <a:gd name="connsiteY281" fmla="*/ 3737113 h 6387548"/>
              <a:gd name="connsiteX282" fmla="*/ 7222435 w 10443510"/>
              <a:gd name="connsiteY282" fmla="*/ 4412974 h 6387548"/>
              <a:gd name="connsiteX283" fmla="*/ 7248939 w 10443510"/>
              <a:gd name="connsiteY283" fmla="*/ 5168348 h 6387548"/>
              <a:gd name="connsiteX284" fmla="*/ 7328452 w 10443510"/>
              <a:gd name="connsiteY284" fmla="*/ 5274365 h 6387548"/>
              <a:gd name="connsiteX285" fmla="*/ 7421218 w 10443510"/>
              <a:gd name="connsiteY285" fmla="*/ 5327374 h 6387548"/>
              <a:gd name="connsiteX286" fmla="*/ 7712765 w 10443510"/>
              <a:gd name="connsiteY286" fmla="*/ 5247861 h 6387548"/>
              <a:gd name="connsiteX287" fmla="*/ 7871791 w 10443510"/>
              <a:gd name="connsiteY287" fmla="*/ 5115339 h 6387548"/>
              <a:gd name="connsiteX288" fmla="*/ 7911548 w 10443510"/>
              <a:gd name="connsiteY288" fmla="*/ 5088835 h 6387548"/>
              <a:gd name="connsiteX289" fmla="*/ 7938052 w 10443510"/>
              <a:gd name="connsiteY289" fmla="*/ 5062330 h 6387548"/>
              <a:gd name="connsiteX290" fmla="*/ 8057322 w 10443510"/>
              <a:gd name="connsiteY290" fmla="*/ 4982817 h 6387548"/>
              <a:gd name="connsiteX291" fmla="*/ 8030818 w 10443510"/>
              <a:gd name="connsiteY291" fmla="*/ 5406887 h 6387548"/>
              <a:gd name="connsiteX292" fmla="*/ 8097078 w 10443510"/>
              <a:gd name="connsiteY292" fmla="*/ 5883965 h 6387548"/>
              <a:gd name="connsiteX293" fmla="*/ 8348870 w 10443510"/>
              <a:gd name="connsiteY293" fmla="*/ 5433391 h 6387548"/>
              <a:gd name="connsiteX294" fmla="*/ 8454887 w 10443510"/>
              <a:gd name="connsiteY294" fmla="*/ 5155095 h 6387548"/>
              <a:gd name="connsiteX295" fmla="*/ 8613913 w 10443510"/>
              <a:gd name="connsiteY295" fmla="*/ 4731026 h 6387548"/>
              <a:gd name="connsiteX296" fmla="*/ 8825948 w 10443510"/>
              <a:gd name="connsiteY296" fmla="*/ 3909391 h 6387548"/>
              <a:gd name="connsiteX297" fmla="*/ 8799444 w 10443510"/>
              <a:gd name="connsiteY297" fmla="*/ 2650435 h 6387548"/>
              <a:gd name="connsiteX298" fmla="*/ 8680174 w 10443510"/>
              <a:gd name="connsiteY298" fmla="*/ 2637182 h 6387548"/>
              <a:gd name="connsiteX299" fmla="*/ 8481391 w 10443510"/>
              <a:gd name="connsiteY299" fmla="*/ 2862469 h 6387548"/>
              <a:gd name="connsiteX300" fmla="*/ 8017565 w 10443510"/>
              <a:gd name="connsiteY300" fmla="*/ 3869635 h 6387548"/>
              <a:gd name="connsiteX301" fmla="*/ 7885044 w 10443510"/>
              <a:gd name="connsiteY301" fmla="*/ 4373217 h 6387548"/>
              <a:gd name="connsiteX302" fmla="*/ 7911548 w 10443510"/>
              <a:gd name="connsiteY302" fmla="*/ 4943061 h 6387548"/>
              <a:gd name="connsiteX303" fmla="*/ 8083826 w 10443510"/>
              <a:gd name="connsiteY303" fmla="*/ 5049078 h 6387548"/>
              <a:gd name="connsiteX304" fmla="*/ 8468139 w 10443510"/>
              <a:gd name="connsiteY304" fmla="*/ 4863548 h 6387548"/>
              <a:gd name="connsiteX305" fmla="*/ 8786191 w 10443510"/>
              <a:gd name="connsiteY305" fmla="*/ 3617843 h 6387548"/>
              <a:gd name="connsiteX306" fmla="*/ 8640418 w 10443510"/>
              <a:gd name="connsiteY306" fmla="*/ 2451652 h 6387548"/>
              <a:gd name="connsiteX307" fmla="*/ 8560905 w 10443510"/>
              <a:gd name="connsiteY307" fmla="*/ 2345635 h 6387548"/>
              <a:gd name="connsiteX308" fmla="*/ 8362122 w 10443510"/>
              <a:gd name="connsiteY308" fmla="*/ 2372139 h 6387548"/>
              <a:gd name="connsiteX309" fmla="*/ 7805531 w 10443510"/>
              <a:gd name="connsiteY309" fmla="*/ 3313043 h 6387548"/>
              <a:gd name="connsiteX310" fmla="*/ 7739270 w 10443510"/>
              <a:gd name="connsiteY310" fmla="*/ 5022574 h 6387548"/>
              <a:gd name="connsiteX311" fmla="*/ 7938052 w 10443510"/>
              <a:gd name="connsiteY311" fmla="*/ 5247861 h 6387548"/>
              <a:gd name="connsiteX312" fmla="*/ 8150087 w 10443510"/>
              <a:gd name="connsiteY312" fmla="*/ 5274365 h 6387548"/>
              <a:gd name="connsiteX313" fmla="*/ 8587409 w 10443510"/>
              <a:gd name="connsiteY313" fmla="*/ 5075582 h 6387548"/>
              <a:gd name="connsiteX314" fmla="*/ 8905461 w 10443510"/>
              <a:gd name="connsiteY314" fmla="*/ 4333461 h 6387548"/>
              <a:gd name="connsiteX315" fmla="*/ 8892209 w 10443510"/>
              <a:gd name="connsiteY315" fmla="*/ 2716695 h 6387548"/>
              <a:gd name="connsiteX316" fmla="*/ 8839200 w 10443510"/>
              <a:gd name="connsiteY316" fmla="*/ 2690191 h 6387548"/>
              <a:gd name="connsiteX317" fmla="*/ 8468139 w 10443510"/>
              <a:gd name="connsiteY317" fmla="*/ 3193774 h 6387548"/>
              <a:gd name="connsiteX318" fmla="*/ 7911548 w 10443510"/>
              <a:gd name="connsiteY318" fmla="*/ 4625008 h 6387548"/>
              <a:gd name="connsiteX319" fmla="*/ 7858539 w 10443510"/>
              <a:gd name="connsiteY319" fmla="*/ 5141843 h 6387548"/>
              <a:gd name="connsiteX320" fmla="*/ 8229600 w 10443510"/>
              <a:gd name="connsiteY320" fmla="*/ 6281530 h 6387548"/>
              <a:gd name="connsiteX321" fmla="*/ 8547652 w 10443510"/>
              <a:gd name="connsiteY321" fmla="*/ 6387548 h 6387548"/>
              <a:gd name="connsiteX322" fmla="*/ 8825948 w 10443510"/>
              <a:gd name="connsiteY322" fmla="*/ 6175513 h 6387548"/>
              <a:gd name="connsiteX323" fmla="*/ 9051235 w 10443510"/>
              <a:gd name="connsiteY323" fmla="*/ 5340626 h 6387548"/>
              <a:gd name="connsiteX324" fmla="*/ 9037983 w 10443510"/>
              <a:gd name="connsiteY324" fmla="*/ 4691269 h 6387548"/>
              <a:gd name="connsiteX325" fmla="*/ 8971722 w 10443510"/>
              <a:gd name="connsiteY325" fmla="*/ 4929808 h 6387548"/>
              <a:gd name="connsiteX326" fmla="*/ 8918713 w 10443510"/>
              <a:gd name="connsiteY326" fmla="*/ 5194852 h 6387548"/>
              <a:gd name="connsiteX327" fmla="*/ 8931965 w 10443510"/>
              <a:gd name="connsiteY327" fmla="*/ 5473148 h 6387548"/>
              <a:gd name="connsiteX328" fmla="*/ 9024731 w 10443510"/>
              <a:gd name="connsiteY328" fmla="*/ 5459895 h 6387548"/>
              <a:gd name="connsiteX329" fmla="*/ 9104244 w 10443510"/>
              <a:gd name="connsiteY329" fmla="*/ 5300869 h 6387548"/>
              <a:gd name="connsiteX330" fmla="*/ 9183757 w 10443510"/>
              <a:gd name="connsiteY330" fmla="*/ 5035826 h 6387548"/>
              <a:gd name="connsiteX331" fmla="*/ 9236765 w 10443510"/>
              <a:gd name="connsiteY331" fmla="*/ 4784035 h 6387548"/>
              <a:gd name="connsiteX332" fmla="*/ 9276522 w 10443510"/>
              <a:gd name="connsiteY332" fmla="*/ 4691269 h 6387548"/>
              <a:gd name="connsiteX333" fmla="*/ 9316278 w 10443510"/>
              <a:gd name="connsiteY333" fmla="*/ 4558748 h 6387548"/>
              <a:gd name="connsiteX334" fmla="*/ 9448800 w 10443510"/>
              <a:gd name="connsiteY334" fmla="*/ 4108174 h 6387548"/>
              <a:gd name="connsiteX335" fmla="*/ 9475305 w 10443510"/>
              <a:gd name="connsiteY335" fmla="*/ 3935895 h 6387548"/>
              <a:gd name="connsiteX336" fmla="*/ 9501809 w 10443510"/>
              <a:gd name="connsiteY336" fmla="*/ 3790122 h 6387548"/>
              <a:gd name="connsiteX337" fmla="*/ 9422296 w 10443510"/>
              <a:gd name="connsiteY337" fmla="*/ 4121426 h 6387548"/>
              <a:gd name="connsiteX338" fmla="*/ 9382539 w 10443510"/>
              <a:gd name="connsiteY338" fmla="*/ 5155095 h 6387548"/>
              <a:gd name="connsiteX339" fmla="*/ 9488557 w 10443510"/>
              <a:gd name="connsiteY339" fmla="*/ 4200939 h 6387548"/>
              <a:gd name="connsiteX340" fmla="*/ 9422296 w 10443510"/>
              <a:gd name="connsiteY340" fmla="*/ 3419061 h 6387548"/>
              <a:gd name="connsiteX341" fmla="*/ 9170505 w 10443510"/>
              <a:gd name="connsiteY341" fmla="*/ 3975652 h 6387548"/>
              <a:gd name="connsiteX342" fmla="*/ 9011478 w 10443510"/>
              <a:gd name="connsiteY342" fmla="*/ 4678017 h 6387548"/>
              <a:gd name="connsiteX343" fmla="*/ 8998226 w 10443510"/>
              <a:gd name="connsiteY343" fmla="*/ 5393635 h 6387548"/>
              <a:gd name="connsiteX344" fmla="*/ 9037983 w 10443510"/>
              <a:gd name="connsiteY344" fmla="*/ 5473148 h 6387548"/>
              <a:gd name="connsiteX345" fmla="*/ 9144000 w 10443510"/>
              <a:gd name="connsiteY345" fmla="*/ 5327374 h 6387548"/>
              <a:gd name="connsiteX346" fmla="*/ 9157252 w 10443510"/>
              <a:gd name="connsiteY346" fmla="*/ 4267200 h 6387548"/>
              <a:gd name="connsiteX347" fmla="*/ 9197009 w 10443510"/>
              <a:gd name="connsiteY347" fmla="*/ 5181600 h 6387548"/>
              <a:gd name="connsiteX348" fmla="*/ 9263270 w 10443510"/>
              <a:gd name="connsiteY348" fmla="*/ 5274365 h 6387548"/>
              <a:gd name="connsiteX349" fmla="*/ 9422296 w 10443510"/>
              <a:gd name="connsiteY349" fmla="*/ 5234608 h 6387548"/>
              <a:gd name="connsiteX350" fmla="*/ 9713844 w 10443510"/>
              <a:gd name="connsiteY350" fmla="*/ 4479235 h 6387548"/>
              <a:gd name="connsiteX351" fmla="*/ 9740348 w 10443510"/>
              <a:gd name="connsiteY351" fmla="*/ 4625008 h 6387548"/>
              <a:gd name="connsiteX352" fmla="*/ 9793357 w 10443510"/>
              <a:gd name="connsiteY352" fmla="*/ 4386469 h 6387548"/>
              <a:gd name="connsiteX353" fmla="*/ 9859618 w 10443510"/>
              <a:gd name="connsiteY353" fmla="*/ 3419061 h 6387548"/>
              <a:gd name="connsiteX354" fmla="*/ 9846365 w 10443510"/>
              <a:gd name="connsiteY354" fmla="*/ 2915478 h 6387548"/>
              <a:gd name="connsiteX355" fmla="*/ 9780105 w 10443510"/>
              <a:gd name="connsiteY355" fmla="*/ 3021495 h 6387548"/>
              <a:gd name="connsiteX356" fmla="*/ 9554818 w 10443510"/>
              <a:gd name="connsiteY356" fmla="*/ 3763617 h 6387548"/>
              <a:gd name="connsiteX357" fmla="*/ 9541565 w 10443510"/>
              <a:gd name="connsiteY357" fmla="*/ 3949148 h 6387548"/>
              <a:gd name="connsiteX358" fmla="*/ 9621078 w 10443510"/>
              <a:gd name="connsiteY358" fmla="*/ 4147930 h 6387548"/>
              <a:gd name="connsiteX359" fmla="*/ 9647583 w 10443510"/>
              <a:gd name="connsiteY359" fmla="*/ 3631095 h 6387548"/>
              <a:gd name="connsiteX360" fmla="*/ 9594574 w 10443510"/>
              <a:gd name="connsiteY360" fmla="*/ 2862469 h 6387548"/>
              <a:gd name="connsiteX361" fmla="*/ 9356035 w 10443510"/>
              <a:gd name="connsiteY361" fmla="*/ 2292626 h 6387548"/>
              <a:gd name="connsiteX362" fmla="*/ 9303026 w 10443510"/>
              <a:gd name="connsiteY362" fmla="*/ 2252869 h 6387548"/>
              <a:gd name="connsiteX363" fmla="*/ 9037983 w 10443510"/>
              <a:gd name="connsiteY363" fmla="*/ 2451652 h 6387548"/>
              <a:gd name="connsiteX364" fmla="*/ 8865705 w 10443510"/>
              <a:gd name="connsiteY364" fmla="*/ 3008243 h 6387548"/>
              <a:gd name="connsiteX365" fmla="*/ 8852452 w 10443510"/>
              <a:gd name="connsiteY365" fmla="*/ 3392556 h 6387548"/>
              <a:gd name="connsiteX366" fmla="*/ 8878957 w 10443510"/>
              <a:gd name="connsiteY366" fmla="*/ 3511826 h 6387548"/>
              <a:gd name="connsiteX367" fmla="*/ 9130748 w 10443510"/>
              <a:gd name="connsiteY367" fmla="*/ 3127513 h 6387548"/>
              <a:gd name="connsiteX368" fmla="*/ 9236765 w 10443510"/>
              <a:gd name="connsiteY368" fmla="*/ 2451652 h 6387548"/>
              <a:gd name="connsiteX369" fmla="*/ 9037983 w 10443510"/>
              <a:gd name="connsiteY369" fmla="*/ 1351722 h 6387548"/>
              <a:gd name="connsiteX370" fmla="*/ 8706678 w 10443510"/>
              <a:gd name="connsiteY370" fmla="*/ 1285461 h 6387548"/>
              <a:gd name="connsiteX371" fmla="*/ 8481391 w 10443510"/>
              <a:gd name="connsiteY371" fmla="*/ 1404730 h 6387548"/>
              <a:gd name="connsiteX372" fmla="*/ 7871791 w 10443510"/>
              <a:gd name="connsiteY372" fmla="*/ 2107095 h 6387548"/>
              <a:gd name="connsiteX373" fmla="*/ 7726018 w 10443510"/>
              <a:gd name="connsiteY373" fmla="*/ 2544417 h 6387548"/>
              <a:gd name="connsiteX374" fmla="*/ 8017565 w 10443510"/>
              <a:gd name="connsiteY374" fmla="*/ 3299791 h 6387548"/>
              <a:gd name="connsiteX375" fmla="*/ 8176591 w 10443510"/>
              <a:gd name="connsiteY375" fmla="*/ 3313043 h 6387548"/>
              <a:gd name="connsiteX376" fmla="*/ 8481391 w 10443510"/>
              <a:gd name="connsiteY376" fmla="*/ 3034748 h 6387548"/>
              <a:gd name="connsiteX377" fmla="*/ 8825948 w 10443510"/>
              <a:gd name="connsiteY377" fmla="*/ 1921565 h 6387548"/>
              <a:gd name="connsiteX378" fmla="*/ 8680174 w 10443510"/>
              <a:gd name="connsiteY378" fmla="*/ 1046922 h 6387548"/>
              <a:gd name="connsiteX379" fmla="*/ 8401878 w 10443510"/>
              <a:gd name="connsiteY379" fmla="*/ 1020417 h 6387548"/>
              <a:gd name="connsiteX380" fmla="*/ 8057322 w 10443510"/>
              <a:gd name="connsiteY380" fmla="*/ 1033669 h 6387548"/>
              <a:gd name="connsiteX381" fmla="*/ 6824870 w 10443510"/>
              <a:gd name="connsiteY381" fmla="*/ 1789043 h 6387548"/>
              <a:gd name="connsiteX382" fmla="*/ 6427305 w 10443510"/>
              <a:gd name="connsiteY382" fmla="*/ 2385391 h 6387548"/>
              <a:gd name="connsiteX383" fmla="*/ 6493565 w 10443510"/>
              <a:gd name="connsiteY383" fmla="*/ 3445565 h 6387548"/>
              <a:gd name="connsiteX384" fmla="*/ 6732105 w 10443510"/>
              <a:gd name="connsiteY384" fmla="*/ 3511826 h 6387548"/>
              <a:gd name="connsiteX385" fmla="*/ 7209183 w 10443510"/>
              <a:gd name="connsiteY385" fmla="*/ 3458817 h 6387548"/>
              <a:gd name="connsiteX386" fmla="*/ 7885044 w 10443510"/>
              <a:gd name="connsiteY386" fmla="*/ 2782956 h 6387548"/>
              <a:gd name="connsiteX387" fmla="*/ 8017565 w 10443510"/>
              <a:gd name="connsiteY387" fmla="*/ 1881808 h 6387548"/>
              <a:gd name="connsiteX388" fmla="*/ 7951305 w 10443510"/>
              <a:gd name="connsiteY388" fmla="*/ 1524000 h 6387548"/>
              <a:gd name="connsiteX389" fmla="*/ 7871791 w 10443510"/>
              <a:gd name="connsiteY389" fmla="*/ 1510748 h 6387548"/>
              <a:gd name="connsiteX390" fmla="*/ 7434470 w 10443510"/>
              <a:gd name="connsiteY390" fmla="*/ 1749287 h 6387548"/>
              <a:gd name="connsiteX391" fmla="*/ 6480313 w 10443510"/>
              <a:gd name="connsiteY391" fmla="*/ 2703443 h 6387548"/>
              <a:gd name="connsiteX392" fmla="*/ 6281531 w 10443510"/>
              <a:gd name="connsiteY392" fmla="*/ 3154017 h 6387548"/>
              <a:gd name="connsiteX393" fmla="*/ 6255026 w 10443510"/>
              <a:gd name="connsiteY393" fmla="*/ 3684104 h 6387548"/>
              <a:gd name="connsiteX394" fmla="*/ 6639339 w 10443510"/>
              <a:gd name="connsiteY394" fmla="*/ 4200939 h 6387548"/>
              <a:gd name="connsiteX395" fmla="*/ 7156174 w 10443510"/>
              <a:gd name="connsiteY395" fmla="*/ 4227443 h 6387548"/>
              <a:gd name="connsiteX396" fmla="*/ 7487478 w 10443510"/>
              <a:gd name="connsiteY396" fmla="*/ 4174435 h 6387548"/>
              <a:gd name="connsiteX397" fmla="*/ 7898296 w 10443510"/>
              <a:gd name="connsiteY397" fmla="*/ 3511826 h 6387548"/>
              <a:gd name="connsiteX398" fmla="*/ 7779026 w 10443510"/>
              <a:gd name="connsiteY398" fmla="*/ 2517913 h 6387548"/>
              <a:gd name="connsiteX399" fmla="*/ 7646505 w 10443510"/>
              <a:gd name="connsiteY399" fmla="*/ 2319130 h 6387548"/>
              <a:gd name="connsiteX400" fmla="*/ 7354957 w 10443510"/>
              <a:gd name="connsiteY400" fmla="*/ 2199861 h 6387548"/>
              <a:gd name="connsiteX401" fmla="*/ 6573078 w 10443510"/>
              <a:gd name="connsiteY401" fmla="*/ 2478156 h 6387548"/>
              <a:gd name="connsiteX402" fmla="*/ 5526157 w 10443510"/>
              <a:gd name="connsiteY402" fmla="*/ 3631095 h 6387548"/>
              <a:gd name="connsiteX403" fmla="*/ 5446644 w 10443510"/>
              <a:gd name="connsiteY403" fmla="*/ 3935895 h 6387548"/>
              <a:gd name="connsiteX404" fmla="*/ 5486400 w 10443510"/>
              <a:gd name="connsiteY404" fmla="*/ 4240695 h 6387548"/>
              <a:gd name="connsiteX405" fmla="*/ 6069496 w 10443510"/>
              <a:gd name="connsiteY405" fmla="*/ 4399722 h 6387548"/>
              <a:gd name="connsiteX406" fmla="*/ 7182678 w 10443510"/>
              <a:gd name="connsiteY406" fmla="*/ 3975652 h 6387548"/>
              <a:gd name="connsiteX407" fmla="*/ 7580244 w 10443510"/>
              <a:gd name="connsiteY407" fmla="*/ 3445565 h 6387548"/>
              <a:gd name="connsiteX408" fmla="*/ 7752522 w 10443510"/>
              <a:gd name="connsiteY408" fmla="*/ 2517913 h 6387548"/>
              <a:gd name="connsiteX409" fmla="*/ 7620000 w 10443510"/>
              <a:gd name="connsiteY409" fmla="*/ 1934817 h 6387548"/>
              <a:gd name="connsiteX410" fmla="*/ 7421218 w 10443510"/>
              <a:gd name="connsiteY410" fmla="*/ 1815548 h 6387548"/>
              <a:gd name="connsiteX411" fmla="*/ 6281531 w 10443510"/>
              <a:gd name="connsiteY411" fmla="*/ 2133600 h 6387548"/>
              <a:gd name="connsiteX412" fmla="*/ 5380383 w 10443510"/>
              <a:gd name="connsiteY412" fmla="*/ 2928730 h 6387548"/>
              <a:gd name="connsiteX413" fmla="*/ 5247861 w 10443510"/>
              <a:gd name="connsiteY413" fmla="*/ 3193774 h 6387548"/>
              <a:gd name="connsiteX414" fmla="*/ 5473148 w 10443510"/>
              <a:gd name="connsiteY414" fmla="*/ 3803374 h 6387548"/>
              <a:gd name="connsiteX415" fmla="*/ 6811618 w 10443510"/>
              <a:gd name="connsiteY415" fmla="*/ 4002156 h 6387548"/>
              <a:gd name="connsiteX416" fmla="*/ 7460974 w 10443510"/>
              <a:gd name="connsiteY416" fmla="*/ 3909391 h 6387548"/>
              <a:gd name="connsiteX417" fmla="*/ 7792278 w 10443510"/>
              <a:gd name="connsiteY417" fmla="*/ 3140765 h 6387548"/>
              <a:gd name="connsiteX418" fmla="*/ 7659757 w 10443510"/>
              <a:gd name="connsiteY418" fmla="*/ 2133600 h 6387548"/>
              <a:gd name="connsiteX419" fmla="*/ 7341705 w 10443510"/>
              <a:gd name="connsiteY419" fmla="*/ 1643269 h 6387548"/>
              <a:gd name="connsiteX420" fmla="*/ 7036905 w 10443510"/>
              <a:gd name="connsiteY420" fmla="*/ 1550504 h 6387548"/>
              <a:gd name="connsiteX421" fmla="*/ 6042991 w 10443510"/>
              <a:gd name="connsiteY421" fmla="*/ 1683026 h 6387548"/>
              <a:gd name="connsiteX422" fmla="*/ 4850296 w 10443510"/>
              <a:gd name="connsiteY422" fmla="*/ 2411895 h 6387548"/>
              <a:gd name="connsiteX423" fmla="*/ 4651513 w 10443510"/>
              <a:gd name="connsiteY423" fmla="*/ 2690191 h 6387548"/>
              <a:gd name="connsiteX424" fmla="*/ 4558748 w 10443510"/>
              <a:gd name="connsiteY424" fmla="*/ 3114261 h 6387548"/>
              <a:gd name="connsiteX425" fmla="*/ 4585252 w 10443510"/>
              <a:gd name="connsiteY425" fmla="*/ 3485322 h 6387548"/>
              <a:gd name="connsiteX426" fmla="*/ 5194852 w 10443510"/>
              <a:gd name="connsiteY426" fmla="*/ 3896139 h 6387548"/>
              <a:gd name="connsiteX427" fmla="*/ 5791200 w 10443510"/>
              <a:gd name="connsiteY427" fmla="*/ 3909391 h 6387548"/>
              <a:gd name="connsiteX428" fmla="*/ 6056244 w 10443510"/>
              <a:gd name="connsiteY428" fmla="*/ 3816626 h 6387548"/>
              <a:gd name="connsiteX429" fmla="*/ 6241774 w 10443510"/>
              <a:gd name="connsiteY429" fmla="*/ 3445565 h 6387548"/>
              <a:gd name="connsiteX430" fmla="*/ 5976731 w 10443510"/>
              <a:gd name="connsiteY430" fmla="*/ 2107095 h 6387548"/>
              <a:gd name="connsiteX431" fmla="*/ 5579165 w 10443510"/>
              <a:gd name="connsiteY431" fmla="*/ 1961322 h 6387548"/>
              <a:gd name="connsiteX432" fmla="*/ 5049078 w 10443510"/>
              <a:gd name="connsiteY432" fmla="*/ 1974574 h 6387548"/>
              <a:gd name="connsiteX433" fmla="*/ 3975652 w 10443510"/>
              <a:gd name="connsiteY433" fmla="*/ 2570922 h 6387548"/>
              <a:gd name="connsiteX434" fmla="*/ 3684105 w 10443510"/>
              <a:gd name="connsiteY434" fmla="*/ 2955235 h 6387548"/>
              <a:gd name="connsiteX435" fmla="*/ 3617844 w 10443510"/>
              <a:gd name="connsiteY435" fmla="*/ 3220278 h 6387548"/>
              <a:gd name="connsiteX436" fmla="*/ 3829878 w 10443510"/>
              <a:gd name="connsiteY436" fmla="*/ 3790122 h 6387548"/>
              <a:gd name="connsiteX437" fmla="*/ 5724939 w 10443510"/>
              <a:gd name="connsiteY437" fmla="*/ 4041913 h 6387548"/>
              <a:gd name="connsiteX438" fmla="*/ 6308035 w 10443510"/>
              <a:gd name="connsiteY438" fmla="*/ 3776869 h 6387548"/>
              <a:gd name="connsiteX439" fmla="*/ 6506818 w 10443510"/>
              <a:gd name="connsiteY439" fmla="*/ 2994991 h 6387548"/>
              <a:gd name="connsiteX440" fmla="*/ 6361044 w 10443510"/>
              <a:gd name="connsiteY440" fmla="*/ 2478156 h 6387548"/>
              <a:gd name="connsiteX441" fmla="*/ 5989983 w 10443510"/>
              <a:gd name="connsiteY441" fmla="*/ 2173356 h 6387548"/>
              <a:gd name="connsiteX442" fmla="*/ 4969565 w 10443510"/>
              <a:gd name="connsiteY442" fmla="*/ 1974574 h 6387548"/>
              <a:gd name="connsiteX443" fmla="*/ 4359965 w 10443510"/>
              <a:gd name="connsiteY443" fmla="*/ 2080591 h 6387548"/>
              <a:gd name="connsiteX444" fmla="*/ 3578087 w 10443510"/>
              <a:gd name="connsiteY444" fmla="*/ 2690191 h 6387548"/>
              <a:gd name="connsiteX445" fmla="*/ 3392557 w 10443510"/>
              <a:gd name="connsiteY445" fmla="*/ 3034748 h 6387548"/>
              <a:gd name="connsiteX446" fmla="*/ 3366052 w 10443510"/>
              <a:gd name="connsiteY446" fmla="*/ 3578087 h 6387548"/>
              <a:gd name="connsiteX447" fmla="*/ 3644348 w 10443510"/>
              <a:gd name="connsiteY447" fmla="*/ 3790122 h 6387548"/>
              <a:gd name="connsiteX448" fmla="*/ 3962400 w 10443510"/>
              <a:gd name="connsiteY448" fmla="*/ 3816626 h 6387548"/>
              <a:gd name="connsiteX449" fmla="*/ 5340626 w 10443510"/>
              <a:gd name="connsiteY449" fmla="*/ 3008243 h 6387548"/>
              <a:gd name="connsiteX450" fmla="*/ 5380383 w 10443510"/>
              <a:gd name="connsiteY450" fmla="*/ 2650435 h 6387548"/>
              <a:gd name="connsiteX451" fmla="*/ 5141844 w 10443510"/>
              <a:gd name="connsiteY451" fmla="*/ 1908313 h 6387548"/>
              <a:gd name="connsiteX452" fmla="*/ 4810539 w 10443510"/>
              <a:gd name="connsiteY452" fmla="*/ 1855304 h 6387548"/>
              <a:gd name="connsiteX453" fmla="*/ 4346713 w 10443510"/>
              <a:gd name="connsiteY453" fmla="*/ 1948069 h 6387548"/>
              <a:gd name="connsiteX454" fmla="*/ 3379305 w 10443510"/>
              <a:gd name="connsiteY454" fmla="*/ 2610678 h 6387548"/>
              <a:gd name="connsiteX455" fmla="*/ 3101009 w 10443510"/>
              <a:gd name="connsiteY455" fmla="*/ 3313043 h 6387548"/>
              <a:gd name="connsiteX456" fmla="*/ 3140765 w 10443510"/>
              <a:gd name="connsiteY456" fmla="*/ 3564835 h 6387548"/>
              <a:gd name="connsiteX457" fmla="*/ 3498574 w 10443510"/>
              <a:gd name="connsiteY457" fmla="*/ 3803374 h 6387548"/>
              <a:gd name="connsiteX458" fmla="*/ 3896139 w 10443510"/>
              <a:gd name="connsiteY458" fmla="*/ 3829878 h 6387548"/>
              <a:gd name="connsiteX459" fmla="*/ 5247861 w 10443510"/>
              <a:gd name="connsiteY459" fmla="*/ 3419061 h 6387548"/>
              <a:gd name="connsiteX460" fmla="*/ 5565913 w 10443510"/>
              <a:gd name="connsiteY460" fmla="*/ 2491408 h 6387548"/>
              <a:gd name="connsiteX461" fmla="*/ 5446644 w 10443510"/>
              <a:gd name="connsiteY461" fmla="*/ 1683026 h 6387548"/>
              <a:gd name="connsiteX462" fmla="*/ 4638261 w 10443510"/>
              <a:gd name="connsiteY462" fmla="*/ 1470991 h 6387548"/>
              <a:gd name="connsiteX463" fmla="*/ 4068418 w 10443510"/>
              <a:gd name="connsiteY463" fmla="*/ 1643269 h 6387548"/>
              <a:gd name="connsiteX464" fmla="*/ 3167270 w 10443510"/>
              <a:gd name="connsiteY464" fmla="*/ 2292626 h 6387548"/>
              <a:gd name="connsiteX465" fmla="*/ 2902226 w 10443510"/>
              <a:gd name="connsiteY465" fmla="*/ 3048000 h 6387548"/>
              <a:gd name="connsiteX466" fmla="*/ 2915478 w 10443510"/>
              <a:gd name="connsiteY466" fmla="*/ 3286539 h 6387548"/>
              <a:gd name="connsiteX467" fmla="*/ 3193774 w 10443510"/>
              <a:gd name="connsiteY467" fmla="*/ 3525078 h 6387548"/>
              <a:gd name="connsiteX468" fmla="*/ 3670852 w 10443510"/>
              <a:gd name="connsiteY468" fmla="*/ 3604591 h 6387548"/>
              <a:gd name="connsiteX469" fmla="*/ 4214191 w 10443510"/>
              <a:gd name="connsiteY469" fmla="*/ 3551582 h 6387548"/>
              <a:gd name="connsiteX470" fmla="*/ 4810539 w 10443510"/>
              <a:gd name="connsiteY470" fmla="*/ 2941982 h 6387548"/>
              <a:gd name="connsiteX471" fmla="*/ 4943061 w 10443510"/>
              <a:gd name="connsiteY471" fmla="*/ 2504661 h 6387548"/>
              <a:gd name="connsiteX472" fmla="*/ 4903305 w 10443510"/>
              <a:gd name="connsiteY472" fmla="*/ 2120348 h 6387548"/>
              <a:gd name="connsiteX473" fmla="*/ 3578087 w 10443510"/>
              <a:gd name="connsiteY473" fmla="*/ 1616765 h 6387548"/>
              <a:gd name="connsiteX474" fmla="*/ 622852 w 10443510"/>
              <a:gd name="connsiteY474" fmla="*/ 2398643 h 6387548"/>
              <a:gd name="connsiteX475" fmla="*/ 265044 w 10443510"/>
              <a:gd name="connsiteY475" fmla="*/ 2782956 h 6387548"/>
              <a:gd name="connsiteX476" fmla="*/ 424070 w 10443510"/>
              <a:gd name="connsiteY476" fmla="*/ 3670852 h 6387548"/>
              <a:gd name="connsiteX477" fmla="*/ 821635 w 10443510"/>
              <a:gd name="connsiteY477" fmla="*/ 3737113 h 6387548"/>
              <a:gd name="connsiteX478" fmla="*/ 1775791 w 10443510"/>
              <a:gd name="connsiteY478" fmla="*/ 3551582 h 6387548"/>
              <a:gd name="connsiteX479" fmla="*/ 2199861 w 10443510"/>
              <a:gd name="connsiteY479" fmla="*/ 2849217 h 6387548"/>
              <a:gd name="connsiteX480" fmla="*/ 2266122 w 10443510"/>
              <a:gd name="connsiteY480" fmla="*/ 2570922 h 6387548"/>
              <a:gd name="connsiteX481" fmla="*/ 2292626 w 10443510"/>
              <a:gd name="connsiteY481" fmla="*/ 2411895 h 6387548"/>
              <a:gd name="connsiteX482" fmla="*/ 2014331 w 10443510"/>
              <a:gd name="connsiteY482" fmla="*/ 2623930 h 6387548"/>
              <a:gd name="connsiteX483" fmla="*/ 1696278 w 10443510"/>
              <a:gd name="connsiteY483" fmla="*/ 3008243 h 6387548"/>
              <a:gd name="connsiteX484" fmla="*/ 1524000 w 10443510"/>
              <a:gd name="connsiteY484" fmla="*/ 3273287 h 6387548"/>
              <a:gd name="connsiteX485" fmla="*/ 1577009 w 10443510"/>
              <a:gd name="connsiteY485" fmla="*/ 4253948 h 6387548"/>
              <a:gd name="connsiteX486" fmla="*/ 1961322 w 10443510"/>
              <a:gd name="connsiteY486" fmla="*/ 4280452 h 6387548"/>
              <a:gd name="connsiteX487" fmla="*/ 2372139 w 10443510"/>
              <a:gd name="connsiteY487" fmla="*/ 4121426 h 6387548"/>
              <a:gd name="connsiteX488" fmla="*/ 2756452 w 10443510"/>
              <a:gd name="connsiteY488" fmla="*/ 2941982 h 6387548"/>
              <a:gd name="connsiteX489" fmla="*/ 2650435 w 10443510"/>
              <a:gd name="connsiteY489" fmla="*/ 2093843 h 6387548"/>
              <a:gd name="connsiteX490" fmla="*/ 2570922 w 10443510"/>
              <a:gd name="connsiteY490" fmla="*/ 2080591 h 6387548"/>
              <a:gd name="connsiteX491" fmla="*/ 2252870 w 10443510"/>
              <a:gd name="connsiteY491" fmla="*/ 2252869 h 6387548"/>
              <a:gd name="connsiteX492" fmla="*/ 1391478 w 10443510"/>
              <a:gd name="connsiteY492" fmla="*/ 3723861 h 6387548"/>
              <a:gd name="connsiteX493" fmla="*/ 1630018 w 10443510"/>
              <a:gd name="connsiteY493" fmla="*/ 4558748 h 6387548"/>
              <a:gd name="connsiteX494" fmla="*/ 1948070 w 10443510"/>
              <a:gd name="connsiteY494" fmla="*/ 4704522 h 6387548"/>
              <a:gd name="connsiteX495" fmla="*/ 2451652 w 10443510"/>
              <a:gd name="connsiteY495" fmla="*/ 4691269 h 6387548"/>
              <a:gd name="connsiteX496" fmla="*/ 2835965 w 10443510"/>
              <a:gd name="connsiteY496" fmla="*/ 3631095 h 6387548"/>
              <a:gd name="connsiteX497" fmla="*/ 2610678 w 10443510"/>
              <a:gd name="connsiteY497" fmla="*/ 2729948 h 6387548"/>
              <a:gd name="connsiteX498" fmla="*/ 2425148 w 10443510"/>
              <a:gd name="connsiteY498" fmla="*/ 2544417 h 6387548"/>
              <a:gd name="connsiteX499" fmla="*/ 2001078 w 10443510"/>
              <a:gd name="connsiteY499" fmla="*/ 2822713 h 6387548"/>
              <a:gd name="connsiteX500" fmla="*/ 1311965 w 10443510"/>
              <a:gd name="connsiteY500" fmla="*/ 4240695 h 6387548"/>
              <a:gd name="connsiteX501" fmla="*/ 1457739 w 10443510"/>
              <a:gd name="connsiteY501" fmla="*/ 4744278 h 6387548"/>
              <a:gd name="connsiteX502" fmla="*/ 2252870 w 10443510"/>
              <a:gd name="connsiteY502" fmla="*/ 4452730 h 6387548"/>
              <a:gd name="connsiteX503" fmla="*/ 2478157 w 10443510"/>
              <a:gd name="connsiteY503" fmla="*/ 3472069 h 6387548"/>
              <a:gd name="connsiteX504" fmla="*/ 2345635 w 10443510"/>
              <a:gd name="connsiteY504" fmla="*/ 3087756 h 6387548"/>
              <a:gd name="connsiteX505" fmla="*/ 1881809 w 10443510"/>
              <a:gd name="connsiteY505" fmla="*/ 3127513 h 6387548"/>
              <a:gd name="connsiteX506" fmla="*/ 1152939 w 10443510"/>
              <a:gd name="connsiteY506" fmla="*/ 3949148 h 6387548"/>
              <a:gd name="connsiteX507" fmla="*/ 1086678 w 10443510"/>
              <a:gd name="connsiteY507" fmla="*/ 4293704 h 6387548"/>
              <a:gd name="connsiteX508" fmla="*/ 1099931 w 10443510"/>
              <a:gd name="connsiteY508" fmla="*/ 4373217 h 6387548"/>
              <a:gd name="connsiteX509" fmla="*/ 1152939 w 10443510"/>
              <a:gd name="connsiteY509" fmla="*/ 4306956 h 6387548"/>
              <a:gd name="connsiteX510" fmla="*/ 1298713 w 10443510"/>
              <a:gd name="connsiteY510" fmla="*/ 4094922 h 6387548"/>
              <a:gd name="connsiteX511" fmla="*/ 1285461 w 10443510"/>
              <a:gd name="connsiteY511" fmla="*/ 3670852 h 6387548"/>
              <a:gd name="connsiteX512" fmla="*/ 1113183 w 10443510"/>
              <a:gd name="connsiteY512" fmla="*/ 3684104 h 6387548"/>
              <a:gd name="connsiteX513" fmla="*/ 914400 w 10443510"/>
              <a:gd name="connsiteY513" fmla="*/ 3882887 h 6387548"/>
              <a:gd name="connsiteX514" fmla="*/ 649357 w 10443510"/>
              <a:gd name="connsiteY514" fmla="*/ 4373217 h 6387548"/>
              <a:gd name="connsiteX515" fmla="*/ 583096 w 10443510"/>
              <a:gd name="connsiteY515" fmla="*/ 4625008 h 6387548"/>
              <a:gd name="connsiteX516" fmla="*/ 887896 w 10443510"/>
              <a:gd name="connsiteY516" fmla="*/ 5552661 h 6387548"/>
              <a:gd name="connsiteX517" fmla="*/ 1060174 w 10443510"/>
              <a:gd name="connsiteY517" fmla="*/ 5579165 h 6387548"/>
              <a:gd name="connsiteX518" fmla="*/ 1166191 w 10443510"/>
              <a:gd name="connsiteY518" fmla="*/ 5486400 h 6387548"/>
              <a:gd name="connsiteX519" fmla="*/ 1245705 w 10443510"/>
              <a:gd name="connsiteY519" fmla="*/ 4916556 h 6387548"/>
              <a:gd name="connsiteX520" fmla="*/ 1232452 w 10443510"/>
              <a:gd name="connsiteY520" fmla="*/ 4267200 h 6387548"/>
              <a:gd name="connsiteX521" fmla="*/ 1205948 w 10443510"/>
              <a:gd name="connsiteY521" fmla="*/ 4227443 h 6387548"/>
              <a:gd name="connsiteX522" fmla="*/ 1099931 w 10443510"/>
              <a:gd name="connsiteY522" fmla="*/ 4214191 h 6387548"/>
              <a:gd name="connsiteX523" fmla="*/ 861391 w 10443510"/>
              <a:gd name="connsiteY523" fmla="*/ 4320208 h 6387548"/>
              <a:gd name="connsiteX524" fmla="*/ 808383 w 10443510"/>
              <a:gd name="connsiteY524" fmla="*/ 4386469 h 6387548"/>
              <a:gd name="connsiteX525" fmla="*/ 781878 w 10443510"/>
              <a:gd name="connsiteY525" fmla="*/ 4465982 h 6387548"/>
              <a:gd name="connsiteX526" fmla="*/ 755374 w 10443510"/>
              <a:gd name="connsiteY526" fmla="*/ 4532243 h 6387548"/>
              <a:gd name="connsiteX527" fmla="*/ 768626 w 10443510"/>
              <a:gd name="connsiteY527" fmla="*/ 4757530 h 6387548"/>
              <a:gd name="connsiteX528" fmla="*/ 834887 w 10443510"/>
              <a:gd name="connsiteY528" fmla="*/ 4744278 h 6387548"/>
              <a:gd name="connsiteX529" fmla="*/ 954157 w 10443510"/>
              <a:gd name="connsiteY529" fmla="*/ 4134678 h 6387548"/>
              <a:gd name="connsiteX530" fmla="*/ 927652 w 10443510"/>
              <a:gd name="connsiteY530" fmla="*/ 3790122 h 6387548"/>
              <a:gd name="connsiteX531" fmla="*/ 861391 w 10443510"/>
              <a:gd name="connsiteY531" fmla="*/ 3644348 h 6387548"/>
              <a:gd name="connsiteX532" fmla="*/ 596348 w 10443510"/>
              <a:gd name="connsiteY532" fmla="*/ 3816626 h 6387548"/>
              <a:gd name="connsiteX533" fmla="*/ 371061 w 10443510"/>
              <a:gd name="connsiteY533" fmla="*/ 4452730 h 6387548"/>
              <a:gd name="connsiteX534" fmla="*/ 424070 w 10443510"/>
              <a:gd name="connsiteY534" fmla="*/ 4651513 h 6387548"/>
              <a:gd name="connsiteX535" fmla="*/ 583096 w 10443510"/>
              <a:gd name="connsiteY535" fmla="*/ 4717774 h 6387548"/>
              <a:gd name="connsiteX536" fmla="*/ 689113 w 10443510"/>
              <a:gd name="connsiteY536" fmla="*/ 4664765 h 6387548"/>
              <a:gd name="connsiteX537" fmla="*/ 755374 w 10443510"/>
              <a:gd name="connsiteY537" fmla="*/ 4386469 h 6387548"/>
              <a:gd name="connsiteX538" fmla="*/ 742122 w 10443510"/>
              <a:gd name="connsiteY538" fmla="*/ 4227443 h 6387548"/>
              <a:gd name="connsiteX539" fmla="*/ 715618 w 10443510"/>
              <a:gd name="connsiteY539" fmla="*/ 4161182 h 6387548"/>
              <a:gd name="connsiteX540" fmla="*/ 569844 w 10443510"/>
              <a:gd name="connsiteY540" fmla="*/ 4187687 h 6387548"/>
              <a:gd name="connsiteX541" fmla="*/ 477078 w 10443510"/>
              <a:gd name="connsiteY541" fmla="*/ 4306956 h 6387548"/>
              <a:gd name="connsiteX542" fmla="*/ 331305 w 10443510"/>
              <a:gd name="connsiteY542" fmla="*/ 4625008 h 6387548"/>
              <a:gd name="connsiteX543" fmla="*/ 331305 w 10443510"/>
              <a:gd name="connsiteY543" fmla="*/ 5022574 h 6387548"/>
              <a:gd name="connsiteX544" fmla="*/ 397565 w 10443510"/>
              <a:gd name="connsiteY544" fmla="*/ 5155095 h 6387548"/>
              <a:gd name="connsiteX545" fmla="*/ 583096 w 10443510"/>
              <a:gd name="connsiteY545" fmla="*/ 5287617 h 6387548"/>
              <a:gd name="connsiteX546" fmla="*/ 702365 w 10443510"/>
              <a:gd name="connsiteY546" fmla="*/ 5314122 h 6387548"/>
              <a:gd name="connsiteX547" fmla="*/ 940905 w 10443510"/>
              <a:gd name="connsiteY547" fmla="*/ 5128591 h 6387548"/>
              <a:gd name="connsiteX548" fmla="*/ 993913 w 10443510"/>
              <a:gd name="connsiteY548" fmla="*/ 4890052 h 6387548"/>
              <a:gd name="connsiteX549" fmla="*/ 887896 w 10443510"/>
              <a:gd name="connsiteY549" fmla="*/ 4200939 h 6387548"/>
              <a:gd name="connsiteX550" fmla="*/ 821635 w 10443510"/>
              <a:gd name="connsiteY550" fmla="*/ 4187687 h 6387548"/>
              <a:gd name="connsiteX551" fmla="*/ 609600 w 10443510"/>
              <a:gd name="connsiteY551" fmla="*/ 4227443 h 6387548"/>
              <a:gd name="connsiteX552" fmla="*/ 530087 w 10443510"/>
              <a:gd name="connsiteY552" fmla="*/ 4306956 h 6387548"/>
              <a:gd name="connsiteX553" fmla="*/ 384313 w 10443510"/>
              <a:gd name="connsiteY553" fmla="*/ 4625008 h 6387548"/>
              <a:gd name="connsiteX554" fmla="*/ 437322 w 10443510"/>
              <a:gd name="connsiteY554" fmla="*/ 5261113 h 6387548"/>
              <a:gd name="connsiteX555" fmla="*/ 530087 w 10443510"/>
              <a:gd name="connsiteY555" fmla="*/ 5353878 h 6387548"/>
              <a:gd name="connsiteX556" fmla="*/ 781878 w 10443510"/>
              <a:gd name="connsiteY556" fmla="*/ 5367130 h 6387548"/>
              <a:gd name="connsiteX557" fmla="*/ 967409 w 10443510"/>
              <a:gd name="connsiteY557" fmla="*/ 5261113 h 6387548"/>
              <a:gd name="connsiteX558" fmla="*/ 1113183 w 10443510"/>
              <a:gd name="connsiteY558" fmla="*/ 4863548 h 6387548"/>
              <a:gd name="connsiteX559" fmla="*/ 848139 w 10443510"/>
              <a:gd name="connsiteY559" fmla="*/ 3869635 h 6387548"/>
              <a:gd name="connsiteX560" fmla="*/ 662609 w 10443510"/>
              <a:gd name="connsiteY560" fmla="*/ 3816626 h 6387548"/>
              <a:gd name="connsiteX561" fmla="*/ 132522 w 10443510"/>
              <a:gd name="connsiteY561" fmla="*/ 4174435 h 6387548"/>
              <a:gd name="connsiteX562" fmla="*/ 0 w 10443510"/>
              <a:gd name="connsiteY562" fmla="*/ 4638261 h 6387548"/>
              <a:gd name="connsiteX563" fmla="*/ 39757 w 10443510"/>
              <a:gd name="connsiteY563" fmla="*/ 4929808 h 6387548"/>
              <a:gd name="connsiteX564" fmla="*/ 159026 w 10443510"/>
              <a:gd name="connsiteY564" fmla="*/ 5075582 h 6387548"/>
              <a:gd name="connsiteX565" fmla="*/ 887896 w 10443510"/>
              <a:gd name="connsiteY565" fmla="*/ 5234608 h 6387548"/>
              <a:gd name="connsiteX566" fmla="*/ 1921565 w 10443510"/>
              <a:gd name="connsiteY566" fmla="*/ 4837043 h 6387548"/>
              <a:gd name="connsiteX567" fmla="*/ 2001078 w 10443510"/>
              <a:gd name="connsiteY567" fmla="*/ 4492487 h 6387548"/>
              <a:gd name="connsiteX568" fmla="*/ 1921565 w 10443510"/>
              <a:gd name="connsiteY568" fmla="*/ 4359965 h 6387548"/>
              <a:gd name="connsiteX569" fmla="*/ 1789044 w 10443510"/>
              <a:gd name="connsiteY569" fmla="*/ 5115339 h 6387548"/>
              <a:gd name="connsiteX570" fmla="*/ 1974574 w 10443510"/>
              <a:gd name="connsiteY570" fmla="*/ 5393635 h 6387548"/>
              <a:gd name="connsiteX571" fmla="*/ 3472070 w 10443510"/>
              <a:gd name="connsiteY571" fmla="*/ 5128591 h 6387548"/>
              <a:gd name="connsiteX572" fmla="*/ 4240696 w 10443510"/>
              <a:gd name="connsiteY572" fmla="*/ 3909391 h 6387548"/>
              <a:gd name="connsiteX573" fmla="*/ 4081670 w 10443510"/>
              <a:gd name="connsiteY573" fmla="*/ 3458817 h 6387548"/>
              <a:gd name="connsiteX574" fmla="*/ 3896139 w 10443510"/>
              <a:gd name="connsiteY574" fmla="*/ 3538330 h 6387548"/>
              <a:gd name="connsiteX575" fmla="*/ 3657600 w 10443510"/>
              <a:gd name="connsiteY575" fmla="*/ 4386469 h 6387548"/>
              <a:gd name="connsiteX576" fmla="*/ 3869635 w 10443510"/>
              <a:gd name="connsiteY576" fmla="*/ 4797287 h 6387548"/>
              <a:gd name="connsiteX577" fmla="*/ 4969565 w 10443510"/>
              <a:gd name="connsiteY577" fmla="*/ 4996069 h 6387548"/>
              <a:gd name="connsiteX578" fmla="*/ 5499652 w 10443510"/>
              <a:gd name="connsiteY578" fmla="*/ 4585252 h 6387548"/>
              <a:gd name="connsiteX579" fmla="*/ 5777948 w 10443510"/>
              <a:gd name="connsiteY579" fmla="*/ 3352800 h 6387548"/>
              <a:gd name="connsiteX580" fmla="*/ 5420139 w 10443510"/>
              <a:gd name="connsiteY580" fmla="*/ 3697356 h 6387548"/>
              <a:gd name="connsiteX581" fmla="*/ 5314122 w 10443510"/>
              <a:gd name="connsiteY581" fmla="*/ 4200939 h 6387548"/>
              <a:gd name="connsiteX582" fmla="*/ 5579165 w 10443510"/>
              <a:gd name="connsiteY582" fmla="*/ 5049078 h 6387548"/>
              <a:gd name="connsiteX583" fmla="*/ 5950226 w 10443510"/>
              <a:gd name="connsiteY583" fmla="*/ 5075582 h 6387548"/>
              <a:gd name="connsiteX584" fmla="*/ 6573078 w 10443510"/>
              <a:gd name="connsiteY584" fmla="*/ 4823791 h 6387548"/>
              <a:gd name="connsiteX585" fmla="*/ 6851374 w 10443510"/>
              <a:gd name="connsiteY585" fmla="*/ 3988904 h 6387548"/>
              <a:gd name="connsiteX586" fmla="*/ 6652591 w 10443510"/>
              <a:gd name="connsiteY586" fmla="*/ 4015408 h 6387548"/>
              <a:gd name="connsiteX587" fmla="*/ 6480313 w 10443510"/>
              <a:gd name="connsiteY587" fmla="*/ 4426226 h 6387548"/>
              <a:gd name="connsiteX588" fmla="*/ 6639339 w 10443510"/>
              <a:gd name="connsiteY588" fmla="*/ 5234608 h 6387548"/>
              <a:gd name="connsiteX589" fmla="*/ 6970644 w 10443510"/>
              <a:gd name="connsiteY589" fmla="*/ 5353878 h 6387548"/>
              <a:gd name="connsiteX590" fmla="*/ 7222435 w 10443510"/>
              <a:gd name="connsiteY590" fmla="*/ 5261113 h 6387548"/>
              <a:gd name="connsiteX591" fmla="*/ 7407965 w 10443510"/>
              <a:gd name="connsiteY591" fmla="*/ 4598504 h 6387548"/>
              <a:gd name="connsiteX592" fmla="*/ 7368209 w 10443510"/>
              <a:gd name="connsiteY592" fmla="*/ 4505739 h 6387548"/>
              <a:gd name="connsiteX593" fmla="*/ 7381461 w 10443510"/>
              <a:gd name="connsiteY593" fmla="*/ 4996069 h 6387548"/>
              <a:gd name="connsiteX594" fmla="*/ 7818783 w 10443510"/>
              <a:gd name="connsiteY594" fmla="*/ 5274365 h 6387548"/>
              <a:gd name="connsiteX595" fmla="*/ 8123583 w 10443510"/>
              <a:gd name="connsiteY595" fmla="*/ 4996069 h 6387548"/>
              <a:gd name="connsiteX596" fmla="*/ 8189844 w 10443510"/>
              <a:gd name="connsiteY596" fmla="*/ 3869635 h 6387548"/>
              <a:gd name="connsiteX597" fmla="*/ 8004313 w 10443510"/>
              <a:gd name="connsiteY597" fmla="*/ 3896139 h 6387548"/>
              <a:gd name="connsiteX598" fmla="*/ 7858539 w 10443510"/>
              <a:gd name="connsiteY598" fmla="*/ 4757530 h 6387548"/>
              <a:gd name="connsiteX599" fmla="*/ 8057322 w 10443510"/>
              <a:gd name="connsiteY599" fmla="*/ 4982817 h 6387548"/>
              <a:gd name="connsiteX600" fmla="*/ 8415131 w 10443510"/>
              <a:gd name="connsiteY600" fmla="*/ 4572000 h 6387548"/>
              <a:gd name="connsiteX601" fmla="*/ 8441635 w 10443510"/>
              <a:gd name="connsiteY601" fmla="*/ 3445565 h 6387548"/>
              <a:gd name="connsiteX602" fmla="*/ 8229600 w 10443510"/>
              <a:gd name="connsiteY602" fmla="*/ 3207026 h 6387548"/>
              <a:gd name="connsiteX603" fmla="*/ 7726018 w 10443510"/>
              <a:gd name="connsiteY603" fmla="*/ 3869635 h 6387548"/>
              <a:gd name="connsiteX604" fmla="*/ 7779026 w 10443510"/>
              <a:gd name="connsiteY604" fmla="*/ 4359965 h 6387548"/>
              <a:gd name="connsiteX605" fmla="*/ 7885044 w 10443510"/>
              <a:gd name="connsiteY605" fmla="*/ 4572000 h 6387548"/>
              <a:gd name="connsiteX606" fmla="*/ 8057322 w 10443510"/>
              <a:gd name="connsiteY606" fmla="*/ 4558748 h 6387548"/>
              <a:gd name="connsiteX607" fmla="*/ 8375374 w 10443510"/>
              <a:gd name="connsiteY607" fmla="*/ 2941982 h 6387548"/>
              <a:gd name="connsiteX608" fmla="*/ 7991061 w 10443510"/>
              <a:gd name="connsiteY608" fmla="*/ 1974574 h 6387548"/>
              <a:gd name="connsiteX609" fmla="*/ 7805531 w 10443510"/>
              <a:gd name="connsiteY609" fmla="*/ 1987826 h 6387548"/>
              <a:gd name="connsiteX610" fmla="*/ 7474226 w 10443510"/>
              <a:gd name="connsiteY610" fmla="*/ 2517913 h 6387548"/>
              <a:gd name="connsiteX611" fmla="*/ 7381461 w 10443510"/>
              <a:gd name="connsiteY611" fmla="*/ 2968487 h 6387548"/>
              <a:gd name="connsiteX612" fmla="*/ 7726018 w 10443510"/>
              <a:gd name="connsiteY612" fmla="*/ 4399722 h 6387548"/>
              <a:gd name="connsiteX613" fmla="*/ 8004313 w 10443510"/>
              <a:gd name="connsiteY613" fmla="*/ 4678017 h 6387548"/>
              <a:gd name="connsiteX614" fmla="*/ 8309113 w 10443510"/>
              <a:gd name="connsiteY614" fmla="*/ 4744278 h 6387548"/>
              <a:gd name="connsiteX615" fmla="*/ 8534400 w 10443510"/>
              <a:gd name="connsiteY615" fmla="*/ 4532243 h 6387548"/>
              <a:gd name="connsiteX616" fmla="*/ 8839200 w 10443510"/>
              <a:gd name="connsiteY616" fmla="*/ 3949148 h 6387548"/>
              <a:gd name="connsiteX617" fmla="*/ 9037983 w 10443510"/>
              <a:gd name="connsiteY617" fmla="*/ 3061252 h 6387548"/>
              <a:gd name="connsiteX618" fmla="*/ 9024731 w 10443510"/>
              <a:gd name="connsiteY618" fmla="*/ 2928730 h 6387548"/>
              <a:gd name="connsiteX619" fmla="*/ 8839200 w 10443510"/>
              <a:gd name="connsiteY619" fmla="*/ 3180522 h 6387548"/>
              <a:gd name="connsiteX620" fmla="*/ 8547652 w 10443510"/>
              <a:gd name="connsiteY620" fmla="*/ 3710608 h 6387548"/>
              <a:gd name="connsiteX621" fmla="*/ 8401878 w 10443510"/>
              <a:gd name="connsiteY621" fmla="*/ 4903304 h 6387548"/>
              <a:gd name="connsiteX622" fmla="*/ 8574157 w 10443510"/>
              <a:gd name="connsiteY622" fmla="*/ 5247861 h 6387548"/>
              <a:gd name="connsiteX623" fmla="*/ 8878957 w 10443510"/>
              <a:gd name="connsiteY623" fmla="*/ 5406887 h 6387548"/>
              <a:gd name="connsiteX624" fmla="*/ 9144000 w 10443510"/>
              <a:gd name="connsiteY624" fmla="*/ 5247861 h 6387548"/>
              <a:gd name="connsiteX625" fmla="*/ 9329531 w 10443510"/>
              <a:gd name="connsiteY625" fmla="*/ 4187687 h 6387548"/>
              <a:gd name="connsiteX626" fmla="*/ 9263270 w 10443510"/>
              <a:gd name="connsiteY626" fmla="*/ 4108174 h 6387548"/>
              <a:gd name="connsiteX627" fmla="*/ 9197009 w 10443510"/>
              <a:gd name="connsiteY627" fmla="*/ 4837043 h 6387548"/>
              <a:gd name="connsiteX628" fmla="*/ 9276522 w 10443510"/>
              <a:gd name="connsiteY628" fmla="*/ 4094922 h 6387548"/>
              <a:gd name="connsiteX629" fmla="*/ 9289774 w 10443510"/>
              <a:gd name="connsiteY629" fmla="*/ 3220278 h 6387548"/>
              <a:gd name="connsiteX630" fmla="*/ 9236765 w 10443510"/>
              <a:gd name="connsiteY630" fmla="*/ 2491408 h 6387548"/>
              <a:gd name="connsiteX631" fmla="*/ 9197009 w 10443510"/>
              <a:gd name="connsiteY631" fmla="*/ 2279374 h 6387548"/>
              <a:gd name="connsiteX632" fmla="*/ 9210261 w 10443510"/>
              <a:gd name="connsiteY632" fmla="*/ 1709530 h 6387548"/>
              <a:gd name="connsiteX633" fmla="*/ 9236765 w 10443510"/>
              <a:gd name="connsiteY633" fmla="*/ 1669774 h 6387548"/>
              <a:gd name="connsiteX634" fmla="*/ 9329531 w 10443510"/>
              <a:gd name="connsiteY634" fmla="*/ 1497495 h 6387548"/>
              <a:gd name="connsiteX635" fmla="*/ 9422296 w 10443510"/>
              <a:gd name="connsiteY635" fmla="*/ 1722782 h 6387548"/>
              <a:gd name="connsiteX636" fmla="*/ 9475305 w 10443510"/>
              <a:gd name="connsiteY636" fmla="*/ 3790122 h 6387548"/>
              <a:gd name="connsiteX637" fmla="*/ 9382539 w 10443510"/>
              <a:gd name="connsiteY637" fmla="*/ 4412974 h 6387548"/>
              <a:gd name="connsiteX638" fmla="*/ 9342783 w 10443510"/>
              <a:gd name="connsiteY638" fmla="*/ 4717774 h 6387548"/>
              <a:gd name="connsiteX639" fmla="*/ 9329531 w 10443510"/>
              <a:gd name="connsiteY639" fmla="*/ 4757530 h 6387548"/>
              <a:gd name="connsiteX640" fmla="*/ 9382539 w 10443510"/>
              <a:gd name="connsiteY640" fmla="*/ 3737113 h 6387548"/>
              <a:gd name="connsiteX641" fmla="*/ 9395791 w 10443510"/>
              <a:gd name="connsiteY641" fmla="*/ 2769704 h 6387548"/>
              <a:gd name="connsiteX642" fmla="*/ 9422296 w 10443510"/>
              <a:gd name="connsiteY642" fmla="*/ 1616765 h 6387548"/>
              <a:gd name="connsiteX643" fmla="*/ 9435548 w 10443510"/>
              <a:gd name="connsiteY643" fmla="*/ 1524000 h 6387548"/>
              <a:gd name="connsiteX644" fmla="*/ 9462052 w 10443510"/>
              <a:gd name="connsiteY644" fmla="*/ 1404730 h 6387548"/>
              <a:gd name="connsiteX645" fmla="*/ 9475305 w 10443510"/>
              <a:gd name="connsiteY645" fmla="*/ 1245704 h 6387548"/>
              <a:gd name="connsiteX646" fmla="*/ 9515061 w 10443510"/>
              <a:gd name="connsiteY646" fmla="*/ 1073426 h 6387548"/>
              <a:gd name="connsiteX647" fmla="*/ 9528313 w 10443510"/>
              <a:gd name="connsiteY647" fmla="*/ 967408 h 6387548"/>
              <a:gd name="connsiteX648" fmla="*/ 9594574 w 10443510"/>
              <a:gd name="connsiteY648" fmla="*/ 821635 h 6387548"/>
              <a:gd name="connsiteX649" fmla="*/ 9621078 w 10443510"/>
              <a:gd name="connsiteY649" fmla="*/ 768626 h 6387548"/>
              <a:gd name="connsiteX650" fmla="*/ 9674087 w 10443510"/>
              <a:gd name="connsiteY650" fmla="*/ 702365 h 6387548"/>
              <a:gd name="connsiteX651" fmla="*/ 9727096 w 10443510"/>
              <a:gd name="connsiteY651" fmla="*/ 622852 h 6387548"/>
              <a:gd name="connsiteX652" fmla="*/ 9740348 w 10443510"/>
              <a:gd name="connsiteY652" fmla="*/ 583095 h 6387548"/>
              <a:gd name="connsiteX653" fmla="*/ 9780105 w 10443510"/>
              <a:gd name="connsiteY653" fmla="*/ 530087 h 6387548"/>
              <a:gd name="connsiteX654" fmla="*/ 9806609 w 10443510"/>
              <a:gd name="connsiteY654" fmla="*/ 490330 h 6387548"/>
              <a:gd name="connsiteX655" fmla="*/ 9939131 w 10443510"/>
              <a:gd name="connsiteY655" fmla="*/ 1020417 h 6387548"/>
              <a:gd name="connsiteX656" fmla="*/ 9965635 w 10443510"/>
              <a:gd name="connsiteY656" fmla="*/ 1192695 h 6387548"/>
              <a:gd name="connsiteX657" fmla="*/ 9952383 w 10443510"/>
              <a:gd name="connsiteY657" fmla="*/ 3723861 h 6387548"/>
              <a:gd name="connsiteX658" fmla="*/ 9939131 w 10443510"/>
              <a:gd name="connsiteY658" fmla="*/ 4161182 h 6387548"/>
              <a:gd name="connsiteX659" fmla="*/ 9912626 w 10443510"/>
              <a:gd name="connsiteY659" fmla="*/ 4545495 h 6387548"/>
              <a:gd name="connsiteX660" fmla="*/ 9899374 w 10443510"/>
              <a:gd name="connsiteY660" fmla="*/ 4333461 h 6387548"/>
              <a:gd name="connsiteX661" fmla="*/ 10005391 w 10443510"/>
              <a:gd name="connsiteY661" fmla="*/ 344556 h 6387548"/>
              <a:gd name="connsiteX662" fmla="*/ 10031896 w 10443510"/>
              <a:gd name="connsiteY662" fmla="*/ 437322 h 6387548"/>
              <a:gd name="connsiteX663" fmla="*/ 10071652 w 10443510"/>
              <a:gd name="connsiteY663" fmla="*/ 609600 h 6387548"/>
              <a:gd name="connsiteX664" fmla="*/ 10084905 w 10443510"/>
              <a:gd name="connsiteY664" fmla="*/ 4823791 h 6387548"/>
              <a:gd name="connsiteX665" fmla="*/ 10137913 w 10443510"/>
              <a:gd name="connsiteY665" fmla="*/ 4757530 h 6387548"/>
              <a:gd name="connsiteX666" fmla="*/ 10217426 w 10443510"/>
              <a:gd name="connsiteY666" fmla="*/ 4625008 h 6387548"/>
              <a:gd name="connsiteX667" fmla="*/ 10416209 w 10443510"/>
              <a:gd name="connsiteY667" fmla="*/ 3816626 h 6387548"/>
              <a:gd name="connsiteX668" fmla="*/ 10442713 w 10443510"/>
              <a:gd name="connsiteY668" fmla="*/ 2107095 h 6387548"/>
              <a:gd name="connsiteX669" fmla="*/ 10429461 w 10443510"/>
              <a:gd name="connsiteY669" fmla="*/ 954156 h 6387548"/>
              <a:gd name="connsiteX670" fmla="*/ 10416209 w 10443510"/>
              <a:gd name="connsiteY670" fmla="*/ 834887 h 6387548"/>
              <a:gd name="connsiteX671" fmla="*/ 10402957 w 10443510"/>
              <a:gd name="connsiteY671" fmla="*/ 795130 h 6387548"/>
              <a:gd name="connsiteX672" fmla="*/ 10389705 w 10443510"/>
              <a:gd name="connsiteY672" fmla="*/ 742122 h 6387548"/>
              <a:gd name="connsiteX673" fmla="*/ 10349948 w 10443510"/>
              <a:gd name="connsiteY673" fmla="*/ 622852 h 6387548"/>
              <a:gd name="connsiteX674" fmla="*/ 10336696 w 10443510"/>
              <a:gd name="connsiteY674" fmla="*/ 556591 h 6387548"/>
              <a:gd name="connsiteX675" fmla="*/ 10257183 w 10443510"/>
              <a:gd name="connsiteY675" fmla="*/ 437322 h 6387548"/>
              <a:gd name="connsiteX676" fmla="*/ 9462052 w 10443510"/>
              <a:gd name="connsiteY676" fmla="*/ 516835 h 6387548"/>
              <a:gd name="connsiteX677" fmla="*/ 9528313 w 10443510"/>
              <a:gd name="connsiteY677" fmla="*/ 477078 h 6387548"/>
              <a:gd name="connsiteX678" fmla="*/ 9170505 w 10443510"/>
              <a:gd name="connsiteY678" fmla="*/ 344556 h 6387548"/>
              <a:gd name="connsiteX679" fmla="*/ 6665844 w 10443510"/>
              <a:gd name="connsiteY679" fmla="*/ 437322 h 6387548"/>
              <a:gd name="connsiteX680" fmla="*/ 6599583 w 10443510"/>
              <a:gd name="connsiteY680" fmla="*/ 569843 h 6387548"/>
              <a:gd name="connsiteX681" fmla="*/ 6665844 w 10443510"/>
              <a:gd name="connsiteY681" fmla="*/ 967408 h 6387548"/>
              <a:gd name="connsiteX682" fmla="*/ 7050157 w 10443510"/>
              <a:gd name="connsiteY682" fmla="*/ 1033669 h 6387548"/>
              <a:gd name="connsiteX683" fmla="*/ 7394713 w 10443510"/>
              <a:gd name="connsiteY683" fmla="*/ 901148 h 6387548"/>
              <a:gd name="connsiteX684" fmla="*/ 7407965 w 10443510"/>
              <a:gd name="connsiteY684" fmla="*/ 742122 h 6387548"/>
              <a:gd name="connsiteX685" fmla="*/ 7394713 w 10443510"/>
              <a:gd name="connsiteY685" fmla="*/ 662608 h 6387548"/>
              <a:gd name="connsiteX686" fmla="*/ 6334539 w 10443510"/>
              <a:gd name="connsiteY686" fmla="*/ 755374 h 6387548"/>
              <a:gd name="connsiteX687" fmla="*/ 6188765 w 10443510"/>
              <a:gd name="connsiteY687" fmla="*/ 993913 h 6387548"/>
              <a:gd name="connsiteX688" fmla="*/ 6957391 w 10443510"/>
              <a:gd name="connsiteY688" fmla="*/ 1099930 h 6387548"/>
              <a:gd name="connsiteX689" fmla="*/ 7421218 w 10443510"/>
              <a:gd name="connsiteY689" fmla="*/ 901148 h 6387548"/>
              <a:gd name="connsiteX690" fmla="*/ 7434470 w 10443510"/>
              <a:gd name="connsiteY690" fmla="*/ 795130 h 6387548"/>
              <a:gd name="connsiteX691" fmla="*/ 7447722 w 10443510"/>
              <a:gd name="connsiteY691" fmla="*/ 755374 h 6387548"/>
              <a:gd name="connsiteX692" fmla="*/ 6612835 w 10443510"/>
              <a:gd name="connsiteY692" fmla="*/ 715617 h 6387548"/>
              <a:gd name="connsiteX693" fmla="*/ 6122505 w 10443510"/>
              <a:gd name="connsiteY693" fmla="*/ 742122 h 6387548"/>
              <a:gd name="connsiteX694" fmla="*/ 6268278 w 10443510"/>
              <a:gd name="connsiteY694" fmla="*/ 728869 h 6387548"/>
              <a:gd name="connsiteX695" fmla="*/ 6864626 w 10443510"/>
              <a:gd name="connsiteY695" fmla="*/ 569843 h 6387548"/>
              <a:gd name="connsiteX696" fmla="*/ 7434470 w 10443510"/>
              <a:gd name="connsiteY696" fmla="*/ 609600 h 6387548"/>
              <a:gd name="connsiteX697" fmla="*/ 7513983 w 10443510"/>
              <a:gd name="connsiteY697" fmla="*/ 689113 h 6387548"/>
              <a:gd name="connsiteX698" fmla="*/ 7765774 w 10443510"/>
              <a:gd name="connsiteY698" fmla="*/ 821635 h 6387548"/>
              <a:gd name="connsiteX699" fmla="*/ 7513983 w 10443510"/>
              <a:gd name="connsiteY699" fmla="*/ 1828800 h 6387548"/>
              <a:gd name="connsiteX700" fmla="*/ 7076661 w 10443510"/>
              <a:gd name="connsiteY700" fmla="*/ 2597426 h 6387548"/>
              <a:gd name="connsiteX701" fmla="*/ 6811618 w 10443510"/>
              <a:gd name="connsiteY701" fmla="*/ 3167269 h 6387548"/>
              <a:gd name="connsiteX702" fmla="*/ 6718852 w 10443510"/>
              <a:gd name="connsiteY702" fmla="*/ 2385391 h 6387548"/>
              <a:gd name="connsiteX703" fmla="*/ 5711687 w 10443510"/>
              <a:gd name="connsiteY703" fmla="*/ 304800 h 6387548"/>
              <a:gd name="connsiteX704" fmla="*/ 5261113 w 10443510"/>
              <a:gd name="connsiteY704" fmla="*/ 79513 h 6387548"/>
              <a:gd name="connsiteX705" fmla="*/ 4876800 w 10443510"/>
              <a:gd name="connsiteY705" fmla="*/ 675861 h 6387548"/>
              <a:gd name="connsiteX706" fmla="*/ 4837044 w 10443510"/>
              <a:gd name="connsiteY706" fmla="*/ 1060174 h 6387548"/>
              <a:gd name="connsiteX707" fmla="*/ 4916557 w 10443510"/>
              <a:gd name="connsiteY707" fmla="*/ 1351722 h 6387548"/>
              <a:gd name="connsiteX708" fmla="*/ 5989983 w 10443510"/>
              <a:gd name="connsiteY708" fmla="*/ 1457739 h 6387548"/>
              <a:gd name="connsiteX709" fmla="*/ 6321287 w 10443510"/>
              <a:gd name="connsiteY709" fmla="*/ 1086678 h 6387548"/>
              <a:gd name="connsiteX710" fmla="*/ 6135757 w 10443510"/>
              <a:gd name="connsiteY710" fmla="*/ 318052 h 6387548"/>
              <a:gd name="connsiteX711" fmla="*/ 5671931 w 10443510"/>
              <a:gd name="connsiteY711" fmla="*/ 291548 h 6387548"/>
              <a:gd name="connsiteX712" fmla="*/ 4929809 w 10443510"/>
              <a:gd name="connsiteY712" fmla="*/ 914400 h 6387548"/>
              <a:gd name="connsiteX713" fmla="*/ 4810539 w 10443510"/>
              <a:gd name="connsiteY713" fmla="*/ 1417982 h 6387548"/>
              <a:gd name="connsiteX714" fmla="*/ 5075583 w 10443510"/>
              <a:gd name="connsiteY714" fmla="*/ 2120348 h 6387548"/>
              <a:gd name="connsiteX715" fmla="*/ 5274365 w 10443510"/>
              <a:gd name="connsiteY715" fmla="*/ 2080591 h 6387548"/>
              <a:gd name="connsiteX716" fmla="*/ 5459896 w 10443510"/>
              <a:gd name="connsiteY716" fmla="*/ 1603513 h 6387548"/>
              <a:gd name="connsiteX717" fmla="*/ 5022574 w 10443510"/>
              <a:gd name="connsiteY717" fmla="*/ 887895 h 6387548"/>
              <a:gd name="connsiteX718" fmla="*/ 4479235 w 10443510"/>
              <a:gd name="connsiteY718" fmla="*/ 848139 h 6387548"/>
              <a:gd name="connsiteX719" fmla="*/ 3538331 w 10443510"/>
              <a:gd name="connsiteY719" fmla="*/ 1563756 h 6387548"/>
              <a:gd name="connsiteX720" fmla="*/ 3432313 w 10443510"/>
              <a:gd name="connsiteY720" fmla="*/ 2014330 h 6387548"/>
              <a:gd name="connsiteX721" fmla="*/ 3511826 w 10443510"/>
              <a:gd name="connsiteY721" fmla="*/ 2345635 h 6387548"/>
              <a:gd name="connsiteX722" fmla="*/ 3710609 w 10443510"/>
              <a:gd name="connsiteY722" fmla="*/ 2372139 h 6387548"/>
              <a:gd name="connsiteX723" fmla="*/ 4081670 w 10443510"/>
              <a:gd name="connsiteY723" fmla="*/ 2133600 h 6387548"/>
              <a:gd name="connsiteX724" fmla="*/ 4293705 w 10443510"/>
              <a:gd name="connsiteY724" fmla="*/ 1192695 h 6387548"/>
              <a:gd name="connsiteX725" fmla="*/ 4200939 w 10443510"/>
              <a:gd name="connsiteY725" fmla="*/ 1046922 h 6387548"/>
              <a:gd name="connsiteX726" fmla="*/ 3525078 w 10443510"/>
              <a:gd name="connsiteY726" fmla="*/ 1444487 h 6387548"/>
              <a:gd name="connsiteX727" fmla="*/ 3246783 w 10443510"/>
              <a:gd name="connsiteY727" fmla="*/ 2133600 h 6387548"/>
              <a:gd name="connsiteX728" fmla="*/ 3631096 w 10443510"/>
              <a:gd name="connsiteY728" fmla="*/ 3061252 h 6387548"/>
              <a:gd name="connsiteX729" fmla="*/ 4359965 w 10443510"/>
              <a:gd name="connsiteY729" fmla="*/ 3154017 h 6387548"/>
              <a:gd name="connsiteX730" fmla="*/ 4929809 w 10443510"/>
              <a:gd name="connsiteY730" fmla="*/ 2955235 h 6387548"/>
              <a:gd name="connsiteX731" fmla="*/ 4678018 w 10443510"/>
              <a:gd name="connsiteY731" fmla="*/ 1417982 h 6387548"/>
              <a:gd name="connsiteX732" fmla="*/ 4134678 w 10443510"/>
              <a:gd name="connsiteY732" fmla="*/ 1179443 h 6387548"/>
              <a:gd name="connsiteX733" fmla="*/ 3750365 w 10443510"/>
              <a:gd name="connsiteY733" fmla="*/ 1232452 h 6387548"/>
              <a:gd name="connsiteX734" fmla="*/ 3339548 w 10443510"/>
              <a:gd name="connsiteY734" fmla="*/ 2292626 h 6387548"/>
              <a:gd name="connsiteX735" fmla="*/ 3737113 w 10443510"/>
              <a:gd name="connsiteY735" fmla="*/ 2941982 h 6387548"/>
              <a:gd name="connsiteX736" fmla="*/ 4161183 w 10443510"/>
              <a:gd name="connsiteY736" fmla="*/ 2809461 h 6387548"/>
              <a:gd name="connsiteX737" fmla="*/ 4492487 w 10443510"/>
              <a:gd name="connsiteY737" fmla="*/ 2239617 h 6387548"/>
              <a:gd name="connsiteX738" fmla="*/ 4015409 w 10443510"/>
              <a:gd name="connsiteY738" fmla="*/ 848139 h 6387548"/>
              <a:gd name="connsiteX739" fmla="*/ 3445565 w 10443510"/>
              <a:gd name="connsiteY739" fmla="*/ 742122 h 6387548"/>
              <a:gd name="connsiteX740" fmla="*/ 2067339 w 10443510"/>
              <a:gd name="connsiteY740" fmla="*/ 1974574 h 6387548"/>
              <a:gd name="connsiteX741" fmla="*/ 2001078 w 10443510"/>
              <a:gd name="connsiteY741" fmla="*/ 2637182 h 6387548"/>
              <a:gd name="connsiteX742" fmla="*/ 2425148 w 10443510"/>
              <a:gd name="connsiteY742" fmla="*/ 3233530 h 6387548"/>
              <a:gd name="connsiteX743" fmla="*/ 4041913 w 10443510"/>
              <a:gd name="connsiteY743" fmla="*/ 3273287 h 6387548"/>
              <a:gd name="connsiteX744" fmla="*/ 4094922 w 10443510"/>
              <a:gd name="connsiteY744" fmla="*/ 1895061 h 6387548"/>
              <a:gd name="connsiteX745" fmla="*/ 3922644 w 10443510"/>
              <a:gd name="connsiteY745" fmla="*/ 1696278 h 6387548"/>
              <a:gd name="connsiteX746" fmla="*/ 3644348 w 10443510"/>
              <a:gd name="connsiteY746" fmla="*/ 1842052 h 6387548"/>
              <a:gd name="connsiteX747" fmla="*/ 3511826 w 10443510"/>
              <a:gd name="connsiteY747" fmla="*/ 2173356 h 6387548"/>
              <a:gd name="connsiteX748" fmla="*/ 4108174 w 10443510"/>
              <a:gd name="connsiteY748" fmla="*/ 3392556 h 6387548"/>
              <a:gd name="connsiteX749" fmla="*/ 4890052 w 10443510"/>
              <a:gd name="connsiteY749" fmla="*/ 3445565 h 6387548"/>
              <a:gd name="connsiteX750" fmla="*/ 5512905 w 10443510"/>
              <a:gd name="connsiteY750" fmla="*/ 3087756 h 6387548"/>
              <a:gd name="connsiteX751" fmla="*/ 5420139 w 10443510"/>
              <a:gd name="connsiteY751" fmla="*/ 1643269 h 6387548"/>
              <a:gd name="connsiteX752" fmla="*/ 5062331 w 10443510"/>
              <a:gd name="connsiteY752" fmla="*/ 1510748 h 6387548"/>
              <a:gd name="connsiteX753" fmla="*/ 4293705 w 10443510"/>
              <a:gd name="connsiteY753" fmla="*/ 1789043 h 6387548"/>
              <a:gd name="connsiteX754" fmla="*/ 3935896 w 10443510"/>
              <a:gd name="connsiteY754" fmla="*/ 3260035 h 6387548"/>
              <a:gd name="connsiteX755" fmla="*/ 4386470 w 10443510"/>
              <a:gd name="connsiteY755" fmla="*/ 3644348 h 6387548"/>
              <a:gd name="connsiteX756" fmla="*/ 5883965 w 10443510"/>
              <a:gd name="connsiteY756" fmla="*/ 3737113 h 6387548"/>
              <a:gd name="connsiteX757" fmla="*/ 6983896 w 10443510"/>
              <a:gd name="connsiteY757" fmla="*/ 3313043 h 6387548"/>
              <a:gd name="connsiteX758" fmla="*/ 6983896 w 10443510"/>
              <a:gd name="connsiteY758" fmla="*/ 2173356 h 6387548"/>
              <a:gd name="connsiteX759" fmla="*/ 6308035 w 10443510"/>
              <a:gd name="connsiteY759" fmla="*/ 2027582 h 6387548"/>
              <a:gd name="connsiteX760" fmla="*/ 5579165 w 10443510"/>
              <a:gd name="connsiteY760" fmla="*/ 2385391 h 6387548"/>
              <a:gd name="connsiteX761" fmla="*/ 5128591 w 10443510"/>
              <a:gd name="connsiteY761" fmla="*/ 3392556 h 6387548"/>
              <a:gd name="connsiteX762" fmla="*/ 6016487 w 10443510"/>
              <a:gd name="connsiteY762" fmla="*/ 4479235 h 6387548"/>
              <a:gd name="connsiteX763" fmla="*/ 6798365 w 10443510"/>
              <a:gd name="connsiteY763" fmla="*/ 4572000 h 6387548"/>
              <a:gd name="connsiteX764" fmla="*/ 7699513 w 10443510"/>
              <a:gd name="connsiteY764" fmla="*/ 4161182 h 6387548"/>
              <a:gd name="connsiteX765" fmla="*/ 8110331 w 10443510"/>
              <a:gd name="connsiteY765" fmla="*/ 2796208 h 6387548"/>
              <a:gd name="connsiteX766" fmla="*/ 7911548 w 10443510"/>
              <a:gd name="connsiteY766" fmla="*/ 2849217 h 6387548"/>
              <a:gd name="connsiteX767" fmla="*/ 7633252 w 10443510"/>
              <a:gd name="connsiteY767" fmla="*/ 3617843 h 6387548"/>
              <a:gd name="connsiteX768" fmla="*/ 7659757 w 10443510"/>
              <a:gd name="connsiteY768" fmla="*/ 3949148 h 6387548"/>
              <a:gd name="connsiteX769" fmla="*/ 8017565 w 10443510"/>
              <a:gd name="connsiteY769" fmla="*/ 4108174 h 6387548"/>
              <a:gd name="connsiteX770" fmla="*/ 8574157 w 10443510"/>
              <a:gd name="connsiteY770" fmla="*/ 3657600 h 6387548"/>
              <a:gd name="connsiteX771" fmla="*/ 8322365 w 10443510"/>
              <a:gd name="connsiteY771" fmla="*/ 2107095 h 6387548"/>
              <a:gd name="connsiteX772" fmla="*/ 7328452 w 10443510"/>
              <a:gd name="connsiteY772" fmla="*/ 1789043 h 6387548"/>
              <a:gd name="connsiteX773" fmla="*/ 4996070 w 10443510"/>
              <a:gd name="connsiteY773" fmla="*/ 3207026 h 6387548"/>
              <a:gd name="connsiteX774" fmla="*/ 4916557 w 10443510"/>
              <a:gd name="connsiteY774" fmla="*/ 4187687 h 6387548"/>
              <a:gd name="connsiteX775" fmla="*/ 6162261 w 10443510"/>
              <a:gd name="connsiteY775" fmla="*/ 4916556 h 6387548"/>
              <a:gd name="connsiteX776" fmla="*/ 6705600 w 10443510"/>
              <a:gd name="connsiteY776" fmla="*/ 4333461 h 6387548"/>
              <a:gd name="connsiteX777" fmla="*/ 6586331 w 10443510"/>
              <a:gd name="connsiteY777" fmla="*/ 3193774 h 6387548"/>
              <a:gd name="connsiteX778" fmla="*/ 4373218 w 10443510"/>
              <a:gd name="connsiteY778" fmla="*/ 2014330 h 6387548"/>
              <a:gd name="connsiteX779" fmla="*/ 3233531 w 10443510"/>
              <a:gd name="connsiteY779" fmla="*/ 2690191 h 6387548"/>
              <a:gd name="connsiteX780" fmla="*/ 3657600 w 10443510"/>
              <a:gd name="connsiteY780" fmla="*/ 4094922 h 6387548"/>
              <a:gd name="connsiteX781" fmla="*/ 4969565 w 10443510"/>
              <a:gd name="connsiteY781" fmla="*/ 4200939 h 6387548"/>
              <a:gd name="connsiteX782" fmla="*/ 5777948 w 10443510"/>
              <a:gd name="connsiteY782" fmla="*/ 3578087 h 6387548"/>
              <a:gd name="connsiteX783" fmla="*/ 5724939 w 10443510"/>
              <a:gd name="connsiteY783" fmla="*/ 3193774 h 6387548"/>
              <a:gd name="connsiteX784" fmla="*/ 5115339 w 10443510"/>
              <a:gd name="connsiteY784" fmla="*/ 2663687 h 6387548"/>
              <a:gd name="connsiteX785" fmla="*/ 4320209 w 10443510"/>
              <a:gd name="connsiteY785" fmla="*/ 2756452 h 6387548"/>
              <a:gd name="connsiteX786" fmla="*/ 4015409 w 10443510"/>
              <a:gd name="connsiteY786" fmla="*/ 4757530 h 6387548"/>
              <a:gd name="connsiteX787" fmla="*/ 4810539 w 10443510"/>
              <a:gd name="connsiteY787" fmla="*/ 4823791 h 6387548"/>
              <a:gd name="connsiteX788" fmla="*/ 5539409 w 10443510"/>
              <a:gd name="connsiteY788" fmla="*/ 4399722 h 6387548"/>
              <a:gd name="connsiteX789" fmla="*/ 5565913 w 10443510"/>
              <a:gd name="connsiteY789" fmla="*/ 3829878 h 6387548"/>
              <a:gd name="connsiteX790" fmla="*/ 3710609 w 10443510"/>
              <a:gd name="connsiteY790" fmla="*/ 2968487 h 6387548"/>
              <a:gd name="connsiteX791" fmla="*/ 2955235 w 10443510"/>
              <a:gd name="connsiteY791" fmla="*/ 3339548 h 6387548"/>
              <a:gd name="connsiteX792" fmla="*/ 3048000 w 10443510"/>
              <a:gd name="connsiteY792" fmla="*/ 4678017 h 6387548"/>
              <a:gd name="connsiteX793" fmla="*/ 3684105 w 10443510"/>
              <a:gd name="connsiteY793" fmla="*/ 4784035 h 6387548"/>
              <a:gd name="connsiteX794" fmla="*/ 4426226 w 10443510"/>
              <a:gd name="connsiteY794" fmla="*/ 4426226 h 6387548"/>
              <a:gd name="connsiteX795" fmla="*/ 4041913 w 10443510"/>
              <a:gd name="connsiteY795" fmla="*/ 2544417 h 6387548"/>
              <a:gd name="connsiteX796" fmla="*/ 3511826 w 10443510"/>
              <a:gd name="connsiteY796" fmla="*/ 2332382 h 6387548"/>
              <a:gd name="connsiteX797" fmla="*/ 2292626 w 10443510"/>
              <a:gd name="connsiteY797" fmla="*/ 3273287 h 6387548"/>
              <a:gd name="connsiteX798" fmla="*/ 2319131 w 10443510"/>
              <a:gd name="connsiteY798" fmla="*/ 3710608 h 6387548"/>
              <a:gd name="connsiteX799" fmla="*/ 3008244 w 10443510"/>
              <a:gd name="connsiteY799" fmla="*/ 3869635 h 6387548"/>
              <a:gd name="connsiteX800" fmla="*/ 3803374 w 10443510"/>
              <a:gd name="connsiteY800" fmla="*/ 3485322 h 6387548"/>
              <a:gd name="connsiteX801" fmla="*/ 3578087 w 10443510"/>
              <a:gd name="connsiteY801" fmla="*/ 1828800 h 6387548"/>
              <a:gd name="connsiteX802" fmla="*/ 3021496 w 10443510"/>
              <a:gd name="connsiteY802" fmla="*/ 1775791 h 6387548"/>
              <a:gd name="connsiteX803" fmla="*/ 1934818 w 10443510"/>
              <a:gd name="connsiteY803" fmla="*/ 2928730 h 6387548"/>
              <a:gd name="connsiteX804" fmla="*/ 1974574 w 10443510"/>
              <a:gd name="connsiteY804" fmla="*/ 3061252 h 6387548"/>
              <a:gd name="connsiteX805" fmla="*/ 2372139 w 10443510"/>
              <a:gd name="connsiteY805" fmla="*/ 2782956 h 6387548"/>
              <a:gd name="connsiteX806" fmla="*/ 2491409 w 10443510"/>
              <a:gd name="connsiteY806" fmla="*/ 1749287 h 6387548"/>
              <a:gd name="connsiteX807" fmla="*/ 2292626 w 10443510"/>
              <a:gd name="connsiteY807" fmla="*/ 1722782 h 6387548"/>
              <a:gd name="connsiteX808" fmla="*/ 1762539 w 10443510"/>
              <a:gd name="connsiteY808" fmla="*/ 2849217 h 6387548"/>
              <a:gd name="connsiteX809" fmla="*/ 1815548 w 10443510"/>
              <a:gd name="connsiteY809" fmla="*/ 3034748 h 6387548"/>
              <a:gd name="connsiteX810" fmla="*/ 2014331 w 10443510"/>
              <a:gd name="connsiteY810" fmla="*/ 2809461 h 6387548"/>
              <a:gd name="connsiteX811" fmla="*/ 2040835 w 10443510"/>
              <a:gd name="connsiteY811" fmla="*/ 1258956 h 6387548"/>
              <a:gd name="connsiteX812" fmla="*/ 1722783 w 10443510"/>
              <a:gd name="connsiteY812" fmla="*/ 1179443 h 6387548"/>
              <a:gd name="connsiteX813" fmla="*/ 1060174 w 10443510"/>
              <a:gd name="connsiteY813" fmla="*/ 1404730 h 6387548"/>
              <a:gd name="connsiteX814" fmla="*/ 596348 w 10443510"/>
              <a:gd name="connsiteY814" fmla="*/ 2425148 h 6387548"/>
              <a:gd name="connsiteX815" fmla="*/ 662609 w 10443510"/>
              <a:gd name="connsiteY815" fmla="*/ 2478156 h 6387548"/>
              <a:gd name="connsiteX816" fmla="*/ 1126435 w 10443510"/>
              <a:gd name="connsiteY816" fmla="*/ 1696278 h 6387548"/>
              <a:gd name="connsiteX817" fmla="*/ 1139687 w 10443510"/>
              <a:gd name="connsiteY817" fmla="*/ 1470991 h 6387548"/>
              <a:gd name="connsiteX818" fmla="*/ 1046922 w 10443510"/>
              <a:gd name="connsiteY818" fmla="*/ 1484243 h 6387548"/>
              <a:gd name="connsiteX819" fmla="*/ 795131 w 10443510"/>
              <a:gd name="connsiteY819" fmla="*/ 2173356 h 6387548"/>
              <a:gd name="connsiteX820" fmla="*/ 1272209 w 10443510"/>
              <a:gd name="connsiteY820" fmla="*/ 2968487 h 6387548"/>
              <a:gd name="connsiteX821" fmla="*/ 1974574 w 10443510"/>
              <a:gd name="connsiteY821" fmla="*/ 2239617 h 6387548"/>
              <a:gd name="connsiteX822" fmla="*/ 1855305 w 10443510"/>
              <a:gd name="connsiteY822" fmla="*/ 2001078 h 6387548"/>
              <a:gd name="connsiteX823" fmla="*/ 1391478 w 10443510"/>
              <a:gd name="connsiteY823" fmla="*/ 3167269 h 6387548"/>
              <a:gd name="connsiteX824" fmla="*/ 1895061 w 10443510"/>
              <a:gd name="connsiteY824" fmla="*/ 3538330 h 6387548"/>
              <a:gd name="connsiteX825" fmla="*/ 2438400 w 10443510"/>
              <a:gd name="connsiteY825" fmla="*/ 2358887 h 6387548"/>
              <a:gd name="connsiteX826" fmla="*/ 2107096 w 10443510"/>
              <a:gd name="connsiteY826" fmla="*/ 2040835 h 6387548"/>
              <a:gd name="connsiteX827" fmla="*/ 1736035 w 10443510"/>
              <a:gd name="connsiteY827" fmla="*/ 2915478 h 6387548"/>
              <a:gd name="connsiteX828" fmla="*/ 1749287 w 10443510"/>
              <a:gd name="connsiteY828" fmla="*/ 3034748 h 638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Lst>
            <a:rect l="l" t="t" r="r" b="b"/>
            <a:pathLst>
              <a:path w="10443510" h="6387548">
                <a:moveTo>
                  <a:pt x="569844" y="516835"/>
                </a:moveTo>
                <a:cubicBezTo>
                  <a:pt x="561009" y="755374"/>
                  <a:pt x="546052" y="993765"/>
                  <a:pt x="543339" y="1232452"/>
                </a:cubicBezTo>
                <a:cubicBezTo>
                  <a:pt x="541632" y="1382699"/>
                  <a:pt x="544842" y="1533230"/>
                  <a:pt x="556591" y="1683026"/>
                </a:cubicBezTo>
                <a:cubicBezTo>
                  <a:pt x="562554" y="1759049"/>
                  <a:pt x="596348" y="1908313"/>
                  <a:pt x="596348" y="1908313"/>
                </a:cubicBezTo>
                <a:cubicBezTo>
                  <a:pt x="600765" y="2177774"/>
                  <a:pt x="601559" y="2447318"/>
                  <a:pt x="609600" y="2716695"/>
                </a:cubicBezTo>
                <a:cubicBezTo>
                  <a:pt x="610402" y="2743553"/>
                  <a:pt x="620264" y="2769463"/>
                  <a:pt x="622852" y="2796208"/>
                </a:cubicBezTo>
                <a:cubicBezTo>
                  <a:pt x="628778" y="2857441"/>
                  <a:pt x="636655" y="3090231"/>
                  <a:pt x="662609" y="3207026"/>
                </a:cubicBezTo>
                <a:cubicBezTo>
                  <a:pt x="665639" y="3220662"/>
                  <a:pt x="671444" y="3233530"/>
                  <a:pt x="675861" y="3246782"/>
                </a:cubicBezTo>
                <a:cubicBezTo>
                  <a:pt x="680278" y="3282121"/>
                  <a:pt x="683258" y="3317670"/>
                  <a:pt x="689113" y="3352800"/>
                </a:cubicBezTo>
                <a:cubicBezTo>
                  <a:pt x="692107" y="3370765"/>
                  <a:pt x="698414" y="3388029"/>
                  <a:pt x="702365" y="3405808"/>
                </a:cubicBezTo>
                <a:cubicBezTo>
                  <a:pt x="707251" y="3427796"/>
                  <a:pt x="711915" y="3449851"/>
                  <a:pt x="715618" y="3472069"/>
                </a:cubicBezTo>
                <a:cubicBezTo>
                  <a:pt x="720753" y="3502880"/>
                  <a:pt x="723735" y="3534024"/>
                  <a:pt x="728870" y="3564835"/>
                </a:cubicBezTo>
                <a:cubicBezTo>
                  <a:pt x="732573" y="3587053"/>
                  <a:pt x="738208" y="3608914"/>
                  <a:pt x="742122" y="3631095"/>
                </a:cubicBezTo>
                <a:cubicBezTo>
                  <a:pt x="751461" y="3684017"/>
                  <a:pt x="768626" y="3790122"/>
                  <a:pt x="768626" y="3790122"/>
                </a:cubicBezTo>
                <a:cubicBezTo>
                  <a:pt x="773043" y="3847548"/>
                  <a:pt x="775517" y="3905157"/>
                  <a:pt x="781878" y="3962400"/>
                </a:cubicBezTo>
                <a:cubicBezTo>
                  <a:pt x="784365" y="3984787"/>
                  <a:pt x="792995" y="4006238"/>
                  <a:pt x="795131" y="4028661"/>
                </a:cubicBezTo>
                <a:cubicBezTo>
                  <a:pt x="824447" y="4336472"/>
                  <a:pt x="789832" y="4147941"/>
                  <a:pt x="821635" y="4306956"/>
                </a:cubicBezTo>
                <a:cubicBezTo>
                  <a:pt x="830470" y="4435060"/>
                  <a:pt x="781288" y="4800904"/>
                  <a:pt x="848139" y="4691269"/>
                </a:cubicBezTo>
                <a:cubicBezTo>
                  <a:pt x="1576275" y="3497127"/>
                  <a:pt x="1608523" y="3717382"/>
                  <a:pt x="1457739" y="3114261"/>
                </a:cubicBezTo>
                <a:cubicBezTo>
                  <a:pt x="1453322" y="2597426"/>
                  <a:pt x="1461332" y="2080335"/>
                  <a:pt x="1444487" y="1563756"/>
                </a:cubicBezTo>
                <a:cubicBezTo>
                  <a:pt x="1440876" y="1453027"/>
                  <a:pt x="1448419" y="1788536"/>
                  <a:pt x="1417983" y="1895061"/>
                </a:cubicBezTo>
                <a:lnTo>
                  <a:pt x="1364974" y="2080591"/>
                </a:lnTo>
                <a:cubicBezTo>
                  <a:pt x="1360557" y="2138017"/>
                  <a:pt x="1355825" y="2195420"/>
                  <a:pt x="1351722" y="2252869"/>
                </a:cubicBezTo>
                <a:cubicBezTo>
                  <a:pt x="1346991" y="2319108"/>
                  <a:pt x="1347862" y="2385911"/>
                  <a:pt x="1338470" y="2451652"/>
                </a:cubicBezTo>
                <a:cubicBezTo>
                  <a:pt x="1325728" y="2540844"/>
                  <a:pt x="1300273" y="2627824"/>
                  <a:pt x="1285461" y="2716695"/>
                </a:cubicBezTo>
                <a:cubicBezTo>
                  <a:pt x="1273751" y="2786954"/>
                  <a:pt x="1267792" y="2858052"/>
                  <a:pt x="1258957" y="2928730"/>
                </a:cubicBezTo>
                <a:cubicBezTo>
                  <a:pt x="1263374" y="3467652"/>
                  <a:pt x="1258395" y="4006732"/>
                  <a:pt x="1272209" y="4545495"/>
                </a:cubicBezTo>
                <a:cubicBezTo>
                  <a:pt x="1272819" y="4569275"/>
                  <a:pt x="1288450" y="4500695"/>
                  <a:pt x="1298713" y="4479235"/>
                </a:cubicBezTo>
                <a:cubicBezTo>
                  <a:pt x="1337069" y="4399037"/>
                  <a:pt x="1377141" y="4319656"/>
                  <a:pt x="1417983" y="4240695"/>
                </a:cubicBezTo>
                <a:cubicBezTo>
                  <a:pt x="1443412" y="4191533"/>
                  <a:pt x="1476940" y="4146313"/>
                  <a:pt x="1497496" y="4094922"/>
                </a:cubicBezTo>
                <a:cubicBezTo>
                  <a:pt x="1550505" y="3962400"/>
                  <a:pt x="1602178" y="3829336"/>
                  <a:pt x="1656522" y="3697356"/>
                </a:cubicBezTo>
                <a:cubicBezTo>
                  <a:pt x="1694949" y="3604033"/>
                  <a:pt x="1737577" y="3512472"/>
                  <a:pt x="1775791" y="3419061"/>
                </a:cubicBezTo>
                <a:cubicBezTo>
                  <a:pt x="1817100" y="3318082"/>
                  <a:pt x="1850554" y="3213872"/>
                  <a:pt x="1895061" y="3114261"/>
                </a:cubicBezTo>
                <a:cubicBezTo>
                  <a:pt x="1987826" y="2906643"/>
                  <a:pt x="2082061" y="2699676"/>
                  <a:pt x="2173357" y="2491408"/>
                </a:cubicBezTo>
                <a:cubicBezTo>
                  <a:pt x="2223424" y="2377192"/>
                  <a:pt x="2268686" y="2260902"/>
                  <a:pt x="2319131" y="2146852"/>
                </a:cubicBezTo>
                <a:cubicBezTo>
                  <a:pt x="2370299" y="2031168"/>
                  <a:pt x="2443406" y="1923923"/>
                  <a:pt x="2478157" y="1802295"/>
                </a:cubicBezTo>
                <a:cubicBezTo>
                  <a:pt x="2513496" y="1678608"/>
                  <a:pt x="2540909" y="1552377"/>
                  <a:pt x="2584174" y="1431235"/>
                </a:cubicBezTo>
                <a:cubicBezTo>
                  <a:pt x="2651492" y="1242743"/>
                  <a:pt x="2728919" y="1057875"/>
                  <a:pt x="2809461" y="874643"/>
                </a:cubicBezTo>
                <a:cubicBezTo>
                  <a:pt x="2905680" y="655746"/>
                  <a:pt x="3114261" y="225287"/>
                  <a:pt x="3114261" y="225287"/>
                </a:cubicBezTo>
                <a:cubicBezTo>
                  <a:pt x="3118678" y="185530"/>
                  <a:pt x="3118518" y="144994"/>
                  <a:pt x="3127513" y="106017"/>
                </a:cubicBezTo>
                <a:cubicBezTo>
                  <a:pt x="3131955" y="86768"/>
                  <a:pt x="3149227" y="33842"/>
                  <a:pt x="3154018" y="53008"/>
                </a:cubicBezTo>
                <a:cubicBezTo>
                  <a:pt x="3170390" y="118498"/>
                  <a:pt x="3100616" y="258876"/>
                  <a:pt x="3087757" y="304800"/>
                </a:cubicBezTo>
                <a:cubicBezTo>
                  <a:pt x="3070704" y="365705"/>
                  <a:pt x="3064297" y="429218"/>
                  <a:pt x="3048000" y="490330"/>
                </a:cubicBezTo>
                <a:cubicBezTo>
                  <a:pt x="3028920" y="561879"/>
                  <a:pt x="3003826" y="631687"/>
                  <a:pt x="2981739" y="702365"/>
                </a:cubicBezTo>
                <a:cubicBezTo>
                  <a:pt x="2943483" y="962504"/>
                  <a:pt x="2860001" y="1516139"/>
                  <a:pt x="2835965" y="1749287"/>
                </a:cubicBezTo>
                <a:cubicBezTo>
                  <a:pt x="2812340" y="1978455"/>
                  <a:pt x="2797722" y="2208491"/>
                  <a:pt x="2782957" y="2438400"/>
                </a:cubicBezTo>
                <a:cubicBezTo>
                  <a:pt x="2752753" y="2908716"/>
                  <a:pt x="2736268" y="3360148"/>
                  <a:pt x="2716696" y="3829878"/>
                </a:cubicBezTo>
                <a:cubicBezTo>
                  <a:pt x="2721113" y="4081669"/>
                  <a:pt x="2711345" y="4334110"/>
                  <a:pt x="2729948" y="4585252"/>
                </a:cubicBezTo>
                <a:cubicBezTo>
                  <a:pt x="2731332" y="4603942"/>
                  <a:pt x="2761323" y="4562258"/>
                  <a:pt x="2769705" y="4545495"/>
                </a:cubicBezTo>
                <a:cubicBezTo>
                  <a:pt x="2954411" y="4176084"/>
                  <a:pt x="2658620" y="4682048"/>
                  <a:pt x="2835965" y="4386469"/>
                </a:cubicBezTo>
                <a:cubicBezTo>
                  <a:pt x="2998620" y="3721065"/>
                  <a:pt x="3086888" y="3435686"/>
                  <a:pt x="3154018" y="2663687"/>
                </a:cubicBezTo>
                <a:cubicBezTo>
                  <a:pt x="3226958" y="1824866"/>
                  <a:pt x="3195278" y="2257715"/>
                  <a:pt x="3246783" y="1364974"/>
                </a:cubicBezTo>
                <a:cubicBezTo>
                  <a:pt x="3237948" y="1329635"/>
                  <a:pt x="3243870" y="1231201"/>
                  <a:pt x="3220278" y="1258956"/>
                </a:cubicBezTo>
                <a:cubicBezTo>
                  <a:pt x="3134065" y="1360382"/>
                  <a:pt x="2961523" y="1758974"/>
                  <a:pt x="2902226" y="1908313"/>
                </a:cubicBezTo>
                <a:cubicBezTo>
                  <a:pt x="2692799" y="2435759"/>
                  <a:pt x="2602146" y="2678905"/>
                  <a:pt x="2438400" y="3233530"/>
                </a:cubicBezTo>
                <a:cubicBezTo>
                  <a:pt x="2371042" y="3461678"/>
                  <a:pt x="2314713" y="3692939"/>
                  <a:pt x="2252870" y="3922643"/>
                </a:cubicBezTo>
                <a:cubicBezTo>
                  <a:pt x="2235200" y="4055165"/>
                  <a:pt x="2207013" y="4186705"/>
                  <a:pt x="2199861" y="4320208"/>
                </a:cubicBezTo>
                <a:cubicBezTo>
                  <a:pt x="2177624" y="4735285"/>
                  <a:pt x="2151133" y="4747404"/>
                  <a:pt x="2252870" y="4611756"/>
                </a:cubicBezTo>
                <a:cubicBezTo>
                  <a:pt x="2271133" y="4410862"/>
                  <a:pt x="2281763" y="4324191"/>
                  <a:pt x="2279374" y="4081669"/>
                </a:cubicBezTo>
                <a:cubicBezTo>
                  <a:pt x="2271801" y="3312966"/>
                  <a:pt x="2252870" y="2544417"/>
                  <a:pt x="2239618" y="1775791"/>
                </a:cubicBezTo>
                <a:cubicBezTo>
                  <a:pt x="2013292" y="2596222"/>
                  <a:pt x="2071278" y="2282255"/>
                  <a:pt x="2001078" y="2703443"/>
                </a:cubicBezTo>
                <a:cubicBezTo>
                  <a:pt x="1983164" y="2954237"/>
                  <a:pt x="1969681" y="3103864"/>
                  <a:pt x="1974574" y="3392556"/>
                </a:cubicBezTo>
                <a:cubicBezTo>
                  <a:pt x="1976153" y="3485728"/>
                  <a:pt x="1992243" y="3578087"/>
                  <a:pt x="2001078" y="3670852"/>
                </a:cubicBezTo>
                <a:cubicBezTo>
                  <a:pt x="2096418" y="3504009"/>
                  <a:pt x="2034222" y="3644240"/>
                  <a:pt x="2067339" y="3379304"/>
                </a:cubicBezTo>
                <a:cubicBezTo>
                  <a:pt x="2090043" y="3197675"/>
                  <a:pt x="2120348" y="3017078"/>
                  <a:pt x="2146852" y="2835965"/>
                </a:cubicBezTo>
                <a:cubicBezTo>
                  <a:pt x="2151270" y="2531165"/>
                  <a:pt x="2165802" y="2226344"/>
                  <a:pt x="2160105" y="1921565"/>
                </a:cubicBezTo>
                <a:cubicBezTo>
                  <a:pt x="2156958" y="1753211"/>
                  <a:pt x="2233615" y="1542575"/>
                  <a:pt x="2120348" y="1417982"/>
                </a:cubicBezTo>
                <a:cubicBezTo>
                  <a:pt x="2037466" y="1326812"/>
                  <a:pt x="2052547" y="1655134"/>
                  <a:pt x="2027583" y="1775791"/>
                </a:cubicBezTo>
                <a:cubicBezTo>
                  <a:pt x="1992097" y="1947305"/>
                  <a:pt x="1899035" y="2622616"/>
                  <a:pt x="1881809" y="2743200"/>
                </a:cubicBezTo>
                <a:cubicBezTo>
                  <a:pt x="1901848" y="3531430"/>
                  <a:pt x="1732218" y="4095441"/>
                  <a:pt x="2093844" y="4731026"/>
                </a:cubicBezTo>
                <a:cubicBezTo>
                  <a:pt x="2294974" y="5084527"/>
                  <a:pt x="2249389" y="5042732"/>
                  <a:pt x="2491409" y="5115339"/>
                </a:cubicBezTo>
                <a:cubicBezTo>
                  <a:pt x="2584174" y="5062330"/>
                  <a:pt x="2699871" y="5037174"/>
                  <a:pt x="2769705" y="4956313"/>
                </a:cubicBezTo>
                <a:cubicBezTo>
                  <a:pt x="3083147" y="4593380"/>
                  <a:pt x="3334070" y="3310386"/>
                  <a:pt x="3352800" y="3180522"/>
                </a:cubicBezTo>
                <a:cubicBezTo>
                  <a:pt x="3419061" y="2721113"/>
                  <a:pt x="3485008" y="2261659"/>
                  <a:pt x="3551583" y="1802295"/>
                </a:cubicBezTo>
                <a:cubicBezTo>
                  <a:pt x="3573356" y="1652058"/>
                  <a:pt x="3617844" y="1351722"/>
                  <a:pt x="3617844" y="1351722"/>
                </a:cubicBezTo>
                <a:cubicBezTo>
                  <a:pt x="3622261" y="1267791"/>
                  <a:pt x="3631096" y="1183977"/>
                  <a:pt x="3631096" y="1099930"/>
                </a:cubicBezTo>
                <a:cubicBezTo>
                  <a:pt x="3631096" y="1068694"/>
                  <a:pt x="3626266" y="1162616"/>
                  <a:pt x="3617844" y="1192695"/>
                </a:cubicBezTo>
                <a:cubicBezTo>
                  <a:pt x="3595245" y="1273405"/>
                  <a:pt x="3556662" y="1349450"/>
                  <a:pt x="3538331" y="1431235"/>
                </a:cubicBezTo>
                <a:cubicBezTo>
                  <a:pt x="3499098" y="1606273"/>
                  <a:pt x="3470075" y="1783623"/>
                  <a:pt x="3445565" y="1961322"/>
                </a:cubicBezTo>
                <a:cubicBezTo>
                  <a:pt x="3417037" y="2168153"/>
                  <a:pt x="3404939" y="2376965"/>
                  <a:pt x="3379305" y="2584174"/>
                </a:cubicBezTo>
                <a:cubicBezTo>
                  <a:pt x="3351923" y="2805510"/>
                  <a:pt x="3317461" y="3025913"/>
                  <a:pt x="3286539" y="3246782"/>
                </a:cubicBezTo>
                <a:cubicBezTo>
                  <a:pt x="3295907" y="3319387"/>
                  <a:pt x="3284084" y="4162568"/>
                  <a:pt x="3564835" y="4333461"/>
                </a:cubicBezTo>
                <a:lnTo>
                  <a:pt x="3697357" y="4253948"/>
                </a:lnTo>
                <a:cubicBezTo>
                  <a:pt x="3719444" y="4152348"/>
                  <a:pt x="3750945" y="4052346"/>
                  <a:pt x="3763618" y="3949148"/>
                </a:cubicBezTo>
                <a:cubicBezTo>
                  <a:pt x="3776309" y="3845807"/>
                  <a:pt x="3814703" y="2970080"/>
                  <a:pt x="3816626" y="2928730"/>
                </a:cubicBezTo>
                <a:cubicBezTo>
                  <a:pt x="3807791" y="2562087"/>
                  <a:pt x="3802477" y="2195342"/>
                  <a:pt x="3790122" y="1828800"/>
                </a:cubicBezTo>
                <a:cubicBezTo>
                  <a:pt x="3789217" y="1801945"/>
                  <a:pt x="3801818" y="1739308"/>
                  <a:pt x="3776870" y="1749287"/>
                </a:cubicBezTo>
                <a:cubicBezTo>
                  <a:pt x="3721691" y="1771358"/>
                  <a:pt x="3697357" y="1837634"/>
                  <a:pt x="3657600" y="1881808"/>
                </a:cubicBezTo>
                <a:cubicBezTo>
                  <a:pt x="3525078" y="2195443"/>
                  <a:pt x="3332615" y="2490055"/>
                  <a:pt x="3260035" y="2822713"/>
                </a:cubicBezTo>
                <a:cubicBezTo>
                  <a:pt x="3088624" y="3608349"/>
                  <a:pt x="3138821" y="3305802"/>
                  <a:pt x="3074505" y="3723861"/>
                </a:cubicBezTo>
                <a:cubicBezTo>
                  <a:pt x="3078922" y="3829878"/>
                  <a:pt x="3072017" y="3936978"/>
                  <a:pt x="3087757" y="4041913"/>
                </a:cubicBezTo>
                <a:cubicBezTo>
                  <a:pt x="3090687" y="4061450"/>
                  <a:pt x="3109819" y="4008153"/>
                  <a:pt x="3114261" y="3988904"/>
                </a:cubicBezTo>
                <a:cubicBezTo>
                  <a:pt x="3123256" y="3949927"/>
                  <a:pt x="3120357" y="3908991"/>
                  <a:pt x="3127513" y="3869635"/>
                </a:cubicBezTo>
                <a:cubicBezTo>
                  <a:pt x="3146885" y="3763088"/>
                  <a:pt x="3171687" y="3657600"/>
                  <a:pt x="3193774" y="3551582"/>
                </a:cubicBezTo>
                <a:cubicBezTo>
                  <a:pt x="3211444" y="3366052"/>
                  <a:pt x="3244158" y="3181342"/>
                  <a:pt x="3246783" y="2994991"/>
                </a:cubicBezTo>
                <a:cubicBezTo>
                  <a:pt x="3257421" y="2239679"/>
                  <a:pt x="3283120" y="1482626"/>
                  <a:pt x="3233531" y="728869"/>
                </a:cubicBezTo>
                <a:cubicBezTo>
                  <a:pt x="3227434" y="636199"/>
                  <a:pt x="3149215" y="894619"/>
                  <a:pt x="3114261" y="980661"/>
                </a:cubicBezTo>
                <a:cubicBezTo>
                  <a:pt x="2999409" y="1263374"/>
                  <a:pt x="2836545" y="1531058"/>
                  <a:pt x="2769705" y="1828800"/>
                </a:cubicBezTo>
                <a:cubicBezTo>
                  <a:pt x="2582732" y="2661678"/>
                  <a:pt x="2660401" y="2259335"/>
                  <a:pt x="2531165" y="3034748"/>
                </a:cubicBezTo>
                <a:cubicBezTo>
                  <a:pt x="2517913" y="3215861"/>
                  <a:pt x="2487034" y="3396543"/>
                  <a:pt x="2491409" y="3578087"/>
                </a:cubicBezTo>
                <a:cubicBezTo>
                  <a:pt x="2501655" y="4003267"/>
                  <a:pt x="2476086" y="4077683"/>
                  <a:pt x="2703444" y="4333461"/>
                </a:cubicBezTo>
                <a:cubicBezTo>
                  <a:pt x="2720556" y="4352712"/>
                  <a:pt x="2747618" y="4359965"/>
                  <a:pt x="2769705" y="4373217"/>
                </a:cubicBezTo>
                <a:cubicBezTo>
                  <a:pt x="2791792" y="4364382"/>
                  <a:pt x="2823863" y="4367193"/>
                  <a:pt x="2835965" y="4346713"/>
                </a:cubicBezTo>
                <a:cubicBezTo>
                  <a:pt x="2931773" y="4184576"/>
                  <a:pt x="3022268" y="3787289"/>
                  <a:pt x="3061252" y="3644348"/>
                </a:cubicBezTo>
                <a:cubicBezTo>
                  <a:pt x="3078922" y="3449983"/>
                  <a:pt x="3088182" y="3254669"/>
                  <a:pt x="3114261" y="3061252"/>
                </a:cubicBezTo>
                <a:cubicBezTo>
                  <a:pt x="3141239" y="2861163"/>
                  <a:pt x="3190328" y="2664570"/>
                  <a:pt x="3220278" y="2464904"/>
                </a:cubicBezTo>
                <a:cubicBezTo>
                  <a:pt x="3243362" y="2311011"/>
                  <a:pt x="3255617" y="2155687"/>
                  <a:pt x="3273287" y="2001078"/>
                </a:cubicBezTo>
                <a:cubicBezTo>
                  <a:pt x="3268870" y="1828800"/>
                  <a:pt x="3277768" y="1655663"/>
                  <a:pt x="3260035" y="1484243"/>
                </a:cubicBezTo>
                <a:cubicBezTo>
                  <a:pt x="3255400" y="1439433"/>
                  <a:pt x="3246145" y="1573518"/>
                  <a:pt x="3233531" y="1616765"/>
                </a:cubicBezTo>
                <a:cubicBezTo>
                  <a:pt x="3153325" y="1891757"/>
                  <a:pt x="2981739" y="2438400"/>
                  <a:pt x="2981739" y="2438400"/>
                </a:cubicBezTo>
                <a:cubicBezTo>
                  <a:pt x="2931322" y="2805725"/>
                  <a:pt x="2841055" y="3344287"/>
                  <a:pt x="2849218" y="3723861"/>
                </a:cubicBezTo>
                <a:cubicBezTo>
                  <a:pt x="2856948" y="4083322"/>
                  <a:pt x="2832664" y="4382522"/>
                  <a:pt x="3114261" y="4625008"/>
                </a:cubicBezTo>
                <a:cubicBezTo>
                  <a:pt x="3192119" y="4692052"/>
                  <a:pt x="3299792" y="4713356"/>
                  <a:pt x="3392557" y="4757530"/>
                </a:cubicBezTo>
                <a:cubicBezTo>
                  <a:pt x="3538331" y="4708939"/>
                  <a:pt x="3707252" y="4704351"/>
                  <a:pt x="3829878" y="4611756"/>
                </a:cubicBezTo>
                <a:cubicBezTo>
                  <a:pt x="3937499" y="4530491"/>
                  <a:pt x="3979918" y="4386962"/>
                  <a:pt x="4041913" y="4267200"/>
                </a:cubicBezTo>
                <a:cubicBezTo>
                  <a:pt x="4439300" y="3499521"/>
                  <a:pt x="4372686" y="3614817"/>
                  <a:pt x="4598505" y="2888974"/>
                </a:cubicBezTo>
                <a:cubicBezTo>
                  <a:pt x="4686758" y="2283810"/>
                  <a:pt x="4687995" y="2301014"/>
                  <a:pt x="4757531" y="1736035"/>
                </a:cubicBezTo>
                <a:cubicBezTo>
                  <a:pt x="4771654" y="1621286"/>
                  <a:pt x="4785491" y="1506489"/>
                  <a:pt x="4797287" y="1391478"/>
                </a:cubicBezTo>
                <a:cubicBezTo>
                  <a:pt x="4803163" y="1334183"/>
                  <a:pt x="4828752" y="1164560"/>
                  <a:pt x="4810539" y="1219200"/>
                </a:cubicBezTo>
                <a:cubicBezTo>
                  <a:pt x="4752944" y="1391987"/>
                  <a:pt x="4729410" y="1574554"/>
                  <a:pt x="4678018" y="1749287"/>
                </a:cubicBezTo>
                <a:cubicBezTo>
                  <a:pt x="4611757" y="1974574"/>
                  <a:pt x="4535636" y="2197193"/>
                  <a:pt x="4479235" y="2425148"/>
                </a:cubicBezTo>
                <a:cubicBezTo>
                  <a:pt x="4406362" y="2719677"/>
                  <a:pt x="4302985" y="3376630"/>
                  <a:pt x="4253948" y="3670852"/>
                </a:cubicBezTo>
                <a:cubicBezTo>
                  <a:pt x="4249531" y="3856382"/>
                  <a:pt x="4237654" y="4041885"/>
                  <a:pt x="4240696" y="4227443"/>
                </a:cubicBezTo>
                <a:cubicBezTo>
                  <a:pt x="4242680" y="4348447"/>
                  <a:pt x="4226167" y="4497818"/>
                  <a:pt x="4346713" y="4572000"/>
                </a:cubicBezTo>
                <a:cubicBezTo>
                  <a:pt x="4373315" y="4588370"/>
                  <a:pt x="4408556" y="4580835"/>
                  <a:pt x="4439478" y="4585252"/>
                </a:cubicBezTo>
                <a:cubicBezTo>
                  <a:pt x="4479235" y="4514574"/>
                  <a:pt x="4527029" y="4447849"/>
                  <a:pt x="4558748" y="4373217"/>
                </a:cubicBezTo>
                <a:cubicBezTo>
                  <a:pt x="4620962" y="4226830"/>
                  <a:pt x="4701989" y="3940201"/>
                  <a:pt x="4731026" y="3776869"/>
                </a:cubicBezTo>
                <a:cubicBezTo>
                  <a:pt x="4785050" y="3472985"/>
                  <a:pt x="4876800" y="2862469"/>
                  <a:pt x="4876800" y="2862469"/>
                </a:cubicBezTo>
                <a:cubicBezTo>
                  <a:pt x="4881217" y="2769704"/>
                  <a:pt x="4896442" y="2676824"/>
                  <a:pt x="4890052" y="2584174"/>
                </a:cubicBezTo>
                <a:cubicBezTo>
                  <a:pt x="4887455" y="2546521"/>
                  <a:pt x="4869613" y="2445732"/>
                  <a:pt x="4850296" y="2478156"/>
                </a:cubicBezTo>
                <a:cubicBezTo>
                  <a:pt x="4713706" y="2707431"/>
                  <a:pt x="4630009" y="2964335"/>
                  <a:pt x="4518991" y="3207026"/>
                </a:cubicBezTo>
                <a:cubicBezTo>
                  <a:pt x="4440060" y="3379572"/>
                  <a:pt x="4323431" y="3539050"/>
                  <a:pt x="4280452" y="3723861"/>
                </a:cubicBezTo>
                <a:cubicBezTo>
                  <a:pt x="4078305" y="4593097"/>
                  <a:pt x="4173154" y="4100326"/>
                  <a:pt x="4028661" y="5208104"/>
                </a:cubicBezTo>
                <a:cubicBezTo>
                  <a:pt x="4053785" y="5584965"/>
                  <a:pt x="3984788" y="5903706"/>
                  <a:pt x="4174435" y="6215269"/>
                </a:cubicBezTo>
                <a:cubicBezTo>
                  <a:pt x="4197172" y="6252623"/>
                  <a:pt x="4236278" y="6277113"/>
                  <a:pt x="4267200" y="6308035"/>
                </a:cubicBezTo>
                <a:cubicBezTo>
                  <a:pt x="4390887" y="6237357"/>
                  <a:pt x="4532624" y="6191576"/>
                  <a:pt x="4638261" y="6096000"/>
                </a:cubicBezTo>
                <a:cubicBezTo>
                  <a:pt x="4723680" y="6018716"/>
                  <a:pt x="4769583" y="5906092"/>
                  <a:pt x="4823791" y="5804452"/>
                </a:cubicBezTo>
                <a:cubicBezTo>
                  <a:pt x="4911199" y="5640563"/>
                  <a:pt x="4998119" y="5475158"/>
                  <a:pt x="5062331" y="5300869"/>
                </a:cubicBezTo>
                <a:cubicBezTo>
                  <a:pt x="5118018" y="5149718"/>
                  <a:pt x="5356814" y="4112066"/>
                  <a:pt x="5367131" y="4068417"/>
                </a:cubicBezTo>
                <a:cubicBezTo>
                  <a:pt x="5384800" y="3904974"/>
                  <a:pt x="5410485" y="3742199"/>
                  <a:pt x="5420139" y="3578087"/>
                </a:cubicBezTo>
                <a:cubicBezTo>
                  <a:pt x="5423780" y="3516193"/>
                  <a:pt x="5438786" y="3445722"/>
                  <a:pt x="5406887" y="3392556"/>
                </a:cubicBezTo>
                <a:cubicBezTo>
                  <a:pt x="5385934" y="3357633"/>
                  <a:pt x="5390877" y="3472475"/>
                  <a:pt x="5380383" y="3511826"/>
                </a:cubicBezTo>
                <a:cubicBezTo>
                  <a:pt x="5373184" y="3538821"/>
                  <a:pt x="5361761" y="3564536"/>
                  <a:pt x="5353878" y="3591339"/>
                </a:cubicBezTo>
                <a:cubicBezTo>
                  <a:pt x="5305511" y="3755786"/>
                  <a:pt x="5316503" y="3722827"/>
                  <a:pt x="5287618" y="3896139"/>
                </a:cubicBezTo>
                <a:cubicBezTo>
                  <a:pt x="5292035" y="3980069"/>
                  <a:pt x="5285381" y="4065323"/>
                  <a:pt x="5300870" y="4147930"/>
                </a:cubicBezTo>
                <a:cubicBezTo>
                  <a:pt x="5303805" y="4163584"/>
                  <a:pt x="5320251" y="4122420"/>
                  <a:pt x="5327374" y="4108174"/>
                </a:cubicBezTo>
                <a:cubicBezTo>
                  <a:pt x="5333621" y="4095680"/>
                  <a:pt x="5336612" y="4081797"/>
                  <a:pt x="5340626" y="4068417"/>
                </a:cubicBezTo>
                <a:cubicBezTo>
                  <a:pt x="5349867" y="4037614"/>
                  <a:pt x="5358669" y="4006678"/>
                  <a:pt x="5367131" y="3975652"/>
                </a:cubicBezTo>
                <a:cubicBezTo>
                  <a:pt x="5371923" y="3958080"/>
                  <a:pt x="5373988" y="3939697"/>
                  <a:pt x="5380383" y="3922643"/>
                </a:cubicBezTo>
                <a:cubicBezTo>
                  <a:pt x="5387319" y="3904146"/>
                  <a:pt x="5398052" y="3887304"/>
                  <a:pt x="5406887" y="3869635"/>
                </a:cubicBezTo>
                <a:cubicBezTo>
                  <a:pt x="5416192" y="3823111"/>
                  <a:pt x="5436831" y="3717467"/>
                  <a:pt x="5446644" y="3684104"/>
                </a:cubicBezTo>
                <a:cubicBezTo>
                  <a:pt x="5457294" y="3647896"/>
                  <a:pt x="5503279" y="3544330"/>
                  <a:pt x="5486400" y="3578087"/>
                </a:cubicBezTo>
                <a:cubicBezTo>
                  <a:pt x="5438659" y="3673568"/>
                  <a:pt x="5381195" y="3766438"/>
                  <a:pt x="5353878" y="3869635"/>
                </a:cubicBezTo>
                <a:cubicBezTo>
                  <a:pt x="5192923" y="4477690"/>
                  <a:pt x="5268312" y="4168544"/>
                  <a:pt x="5128591" y="4797287"/>
                </a:cubicBezTo>
                <a:cubicBezTo>
                  <a:pt x="5155096" y="5026991"/>
                  <a:pt x="5132142" y="5268006"/>
                  <a:pt x="5208105" y="5486400"/>
                </a:cubicBezTo>
                <a:cubicBezTo>
                  <a:pt x="5225029" y="5535056"/>
                  <a:pt x="5305891" y="5444930"/>
                  <a:pt x="5340626" y="5406887"/>
                </a:cubicBezTo>
                <a:cubicBezTo>
                  <a:pt x="5400936" y="5340833"/>
                  <a:pt x="5451329" y="5263883"/>
                  <a:pt x="5486400" y="5181600"/>
                </a:cubicBezTo>
                <a:cubicBezTo>
                  <a:pt x="5593736" y="4929774"/>
                  <a:pt x="5748285" y="4386253"/>
                  <a:pt x="5830957" y="4108174"/>
                </a:cubicBezTo>
                <a:cubicBezTo>
                  <a:pt x="5901669" y="3560149"/>
                  <a:pt x="5924498" y="3555182"/>
                  <a:pt x="5857461" y="2862469"/>
                </a:cubicBezTo>
                <a:cubicBezTo>
                  <a:pt x="5855707" y="2844340"/>
                  <a:pt x="5822122" y="2871304"/>
                  <a:pt x="5804452" y="2875722"/>
                </a:cubicBezTo>
                <a:cubicBezTo>
                  <a:pt x="5322896" y="3894398"/>
                  <a:pt x="5515445" y="3341659"/>
                  <a:pt x="5261113" y="4545495"/>
                </a:cubicBezTo>
                <a:cubicBezTo>
                  <a:pt x="5292035" y="4806121"/>
                  <a:pt x="5234743" y="5093517"/>
                  <a:pt x="5353878" y="5327374"/>
                </a:cubicBezTo>
                <a:cubicBezTo>
                  <a:pt x="5395747" y="5409562"/>
                  <a:pt x="5543454" y="5300893"/>
                  <a:pt x="5618922" y="5247861"/>
                </a:cubicBezTo>
                <a:cubicBezTo>
                  <a:pt x="5713792" y="5181195"/>
                  <a:pt x="5775351" y="5076109"/>
                  <a:pt x="5844209" y="4982817"/>
                </a:cubicBezTo>
                <a:cubicBezTo>
                  <a:pt x="5978029" y="4801512"/>
                  <a:pt x="6155719" y="4479869"/>
                  <a:pt x="6228522" y="4280452"/>
                </a:cubicBezTo>
                <a:cubicBezTo>
                  <a:pt x="6309533" y="4058554"/>
                  <a:pt x="6348259" y="3774062"/>
                  <a:pt x="6387548" y="3538330"/>
                </a:cubicBezTo>
                <a:cubicBezTo>
                  <a:pt x="6396383" y="3432313"/>
                  <a:pt x="6416646" y="3326631"/>
                  <a:pt x="6414052" y="3220278"/>
                </a:cubicBezTo>
                <a:cubicBezTo>
                  <a:pt x="6412193" y="3144045"/>
                  <a:pt x="6443979" y="3025962"/>
                  <a:pt x="6374296" y="2994991"/>
                </a:cubicBezTo>
                <a:cubicBezTo>
                  <a:pt x="6359509" y="2988419"/>
                  <a:pt x="6229439" y="3336569"/>
                  <a:pt x="6228522" y="3339548"/>
                </a:cubicBezTo>
                <a:cubicBezTo>
                  <a:pt x="6175881" y="3510632"/>
                  <a:pt x="6131339" y="3684104"/>
                  <a:pt x="6082748" y="3856382"/>
                </a:cubicBezTo>
                <a:cubicBezTo>
                  <a:pt x="6020709" y="4394044"/>
                  <a:pt x="5959584" y="4667633"/>
                  <a:pt x="6202018" y="5314122"/>
                </a:cubicBezTo>
                <a:cubicBezTo>
                  <a:pt x="6235176" y="5402542"/>
                  <a:pt x="6387548" y="5349461"/>
                  <a:pt x="6480313" y="5367130"/>
                </a:cubicBezTo>
                <a:cubicBezTo>
                  <a:pt x="6550991" y="5336208"/>
                  <a:pt x="6631452" y="5321728"/>
                  <a:pt x="6692348" y="5274365"/>
                </a:cubicBezTo>
                <a:cubicBezTo>
                  <a:pt x="6947162" y="5076176"/>
                  <a:pt x="7065308" y="4846256"/>
                  <a:pt x="7182678" y="4545495"/>
                </a:cubicBezTo>
                <a:cubicBezTo>
                  <a:pt x="7287527" y="4276819"/>
                  <a:pt x="7413388" y="3821085"/>
                  <a:pt x="7474226" y="3511826"/>
                </a:cubicBezTo>
                <a:cubicBezTo>
                  <a:pt x="7501000" y="3375725"/>
                  <a:pt x="7518400" y="3237947"/>
                  <a:pt x="7540487" y="3101008"/>
                </a:cubicBezTo>
                <a:cubicBezTo>
                  <a:pt x="7531652" y="2919895"/>
                  <a:pt x="7552304" y="2734902"/>
                  <a:pt x="7513983" y="2557669"/>
                </a:cubicBezTo>
                <a:cubicBezTo>
                  <a:pt x="7507251" y="2526534"/>
                  <a:pt x="7447299" y="2581521"/>
                  <a:pt x="7434470" y="2610678"/>
                </a:cubicBezTo>
                <a:cubicBezTo>
                  <a:pt x="7129984" y="3302691"/>
                  <a:pt x="7111383" y="3426581"/>
                  <a:pt x="6944139" y="4028661"/>
                </a:cubicBezTo>
                <a:cubicBezTo>
                  <a:pt x="6970643" y="4209774"/>
                  <a:pt x="6966905" y="4397976"/>
                  <a:pt x="7023652" y="4572000"/>
                </a:cubicBezTo>
                <a:cubicBezTo>
                  <a:pt x="7037752" y="4615239"/>
                  <a:pt x="7099926" y="4653087"/>
                  <a:pt x="7142922" y="4638261"/>
                </a:cubicBezTo>
                <a:cubicBezTo>
                  <a:pt x="7247324" y="4602260"/>
                  <a:pt x="7319617" y="4505739"/>
                  <a:pt x="7407965" y="4439478"/>
                </a:cubicBezTo>
                <a:cubicBezTo>
                  <a:pt x="7497140" y="4225459"/>
                  <a:pt x="7654383" y="3867322"/>
                  <a:pt x="7699513" y="3657600"/>
                </a:cubicBezTo>
                <a:cubicBezTo>
                  <a:pt x="7740666" y="3466361"/>
                  <a:pt x="7743687" y="3268869"/>
                  <a:pt x="7765774" y="3074504"/>
                </a:cubicBezTo>
                <a:cubicBezTo>
                  <a:pt x="7761357" y="2875721"/>
                  <a:pt x="7931773" y="2564197"/>
                  <a:pt x="7752522" y="2478156"/>
                </a:cubicBezTo>
                <a:cubicBezTo>
                  <a:pt x="7590023" y="2400157"/>
                  <a:pt x="7513369" y="2753414"/>
                  <a:pt x="7434470" y="2915478"/>
                </a:cubicBezTo>
                <a:cubicBezTo>
                  <a:pt x="7347608" y="3093896"/>
                  <a:pt x="7319617" y="3295374"/>
                  <a:pt x="7262191" y="3485322"/>
                </a:cubicBezTo>
                <a:cubicBezTo>
                  <a:pt x="7183838" y="4033798"/>
                  <a:pt x="7183107" y="3866702"/>
                  <a:pt x="7341705" y="4744278"/>
                </a:cubicBezTo>
                <a:cubicBezTo>
                  <a:pt x="7350203" y="4791298"/>
                  <a:pt x="7379449" y="4840343"/>
                  <a:pt x="7421218" y="4863548"/>
                </a:cubicBezTo>
                <a:cubicBezTo>
                  <a:pt x="7505554" y="4910402"/>
                  <a:pt x="7606748" y="4916557"/>
                  <a:pt x="7699513" y="4943061"/>
                </a:cubicBezTo>
                <a:cubicBezTo>
                  <a:pt x="7783444" y="4934226"/>
                  <a:pt x="7881703" y="4964284"/>
                  <a:pt x="7951305" y="4916556"/>
                </a:cubicBezTo>
                <a:cubicBezTo>
                  <a:pt x="8191271" y="4752007"/>
                  <a:pt x="8299995" y="4205929"/>
                  <a:pt x="8362122" y="4015408"/>
                </a:cubicBezTo>
                <a:cubicBezTo>
                  <a:pt x="8493478" y="2636175"/>
                  <a:pt x="8506997" y="2967253"/>
                  <a:pt x="8295861" y="980661"/>
                </a:cubicBezTo>
                <a:cubicBezTo>
                  <a:pt x="8276043" y="794193"/>
                  <a:pt x="8201602" y="617625"/>
                  <a:pt x="8150087" y="437322"/>
                </a:cubicBezTo>
                <a:cubicBezTo>
                  <a:pt x="8130899" y="370164"/>
                  <a:pt x="8113362" y="301832"/>
                  <a:pt x="8083826" y="238539"/>
                </a:cubicBezTo>
                <a:cubicBezTo>
                  <a:pt x="8050770" y="167704"/>
                  <a:pt x="7987963" y="74863"/>
                  <a:pt x="7938052" y="0"/>
                </a:cubicBezTo>
                <a:cubicBezTo>
                  <a:pt x="7858539" y="83930"/>
                  <a:pt x="7759405" y="152899"/>
                  <a:pt x="7699513" y="251791"/>
                </a:cubicBezTo>
                <a:cubicBezTo>
                  <a:pt x="7632033" y="363211"/>
                  <a:pt x="7222188" y="1236131"/>
                  <a:pt x="7156174" y="1444487"/>
                </a:cubicBezTo>
                <a:cubicBezTo>
                  <a:pt x="7069451" y="1718208"/>
                  <a:pt x="6944139" y="2279374"/>
                  <a:pt x="6944139" y="2279374"/>
                </a:cubicBezTo>
                <a:cubicBezTo>
                  <a:pt x="6935853" y="2610807"/>
                  <a:pt x="6907663" y="3111681"/>
                  <a:pt x="6970644" y="3432313"/>
                </a:cubicBezTo>
                <a:cubicBezTo>
                  <a:pt x="6980897" y="3484508"/>
                  <a:pt x="7041322" y="3511826"/>
                  <a:pt x="7076661" y="3551582"/>
                </a:cubicBezTo>
                <a:cubicBezTo>
                  <a:pt x="7317355" y="3479375"/>
                  <a:pt x="7300099" y="3525202"/>
                  <a:pt x="7328452" y="3087756"/>
                </a:cubicBezTo>
                <a:cubicBezTo>
                  <a:pt x="7352278" y="2720155"/>
                  <a:pt x="7389282" y="2210165"/>
                  <a:pt x="7222435" y="1828800"/>
                </a:cubicBezTo>
                <a:cubicBezTo>
                  <a:pt x="7174937" y="1720232"/>
                  <a:pt x="7106214" y="1618289"/>
                  <a:pt x="6997148" y="1563756"/>
                </a:cubicBezTo>
                <a:cubicBezTo>
                  <a:pt x="6969210" y="1549787"/>
                  <a:pt x="6935305" y="1554921"/>
                  <a:pt x="6904383" y="1550504"/>
                </a:cubicBezTo>
                <a:cubicBezTo>
                  <a:pt x="6740939" y="1634434"/>
                  <a:pt x="6556733" y="1686535"/>
                  <a:pt x="6414052" y="1802295"/>
                </a:cubicBezTo>
                <a:cubicBezTo>
                  <a:pt x="6285658" y="1906464"/>
                  <a:pt x="6111419" y="2309095"/>
                  <a:pt x="6042991" y="2451652"/>
                </a:cubicBezTo>
                <a:cubicBezTo>
                  <a:pt x="6023185" y="2580393"/>
                  <a:pt x="5957689" y="2925977"/>
                  <a:pt x="5976731" y="3074504"/>
                </a:cubicBezTo>
                <a:cubicBezTo>
                  <a:pt x="5987389" y="3157638"/>
                  <a:pt x="6006526" y="3245568"/>
                  <a:pt x="6056244" y="3313043"/>
                </a:cubicBezTo>
                <a:cubicBezTo>
                  <a:pt x="6077370" y="3341714"/>
                  <a:pt x="6126922" y="3321878"/>
                  <a:pt x="6162261" y="3326295"/>
                </a:cubicBezTo>
                <a:cubicBezTo>
                  <a:pt x="6215270" y="3321878"/>
                  <a:pt x="6274399" y="3338162"/>
                  <a:pt x="6321287" y="3313043"/>
                </a:cubicBezTo>
                <a:cubicBezTo>
                  <a:pt x="6553330" y="3188735"/>
                  <a:pt x="6570448" y="3049886"/>
                  <a:pt x="6679096" y="2822713"/>
                </a:cubicBezTo>
                <a:cubicBezTo>
                  <a:pt x="6710018" y="2685774"/>
                  <a:pt x="6749117" y="2550427"/>
                  <a:pt x="6771861" y="2411895"/>
                </a:cubicBezTo>
                <a:cubicBezTo>
                  <a:pt x="6848584" y="1944581"/>
                  <a:pt x="6862186" y="1277601"/>
                  <a:pt x="6811618" y="861391"/>
                </a:cubicBezTo>
                <a:cubicBezTo>
                  <a:pt x="6796362" y="735820"/>
                  <a:pt x="6652591" y="516835"/>
                  <a:pt x="6652591" y="516835"/>
                </a:cubicBezTo>
                <a:cubicBezTo>
                  <a:pt x="6612835" y="521252"/>
                  <a:pt x="6562920" y="503179"/>
                  <a:pt x="6533322" y="530087"/>
                </a:cubicBezTo>
                <a:cubicBezTo>
                  <a:pt x="6360488" y="687209"/>
                  <a:pt x="6026675" y="1167473"/>
                  <a:pt x="5923722" y="1364974"/>
                </a:cubicBezTo>
                <a:cubicBezTo>
                  <a:pt x="5789374" y="1622702"/>
                  <a:pt x="5565913" y="2160104"/>
                  <a:pt x="5565913" y="2160104"/>
                </a:cubicBezTo>
                <a:cubicBezTo>
                  <a:pt x="5504463" y="2518564"/>
                  <a:pt x="5398809" y="2882096"/>
                  <a:pt x="5552661" y="3246782"/>
                </a:cubicBezTo>
                <a:cubicBezTo>
                  <a:pt x="5600400" y="3359940"/>
                  <a:pt x="5737165" y="3411857"/>
                  <a:pt x="5844209" y="3472069"/>
                </a:cubicBezTo>
                <a:cubicBezTo>
                  <a:pt x="5882902" y="3493834"/>
                  <a:pt x="5932557" y="3480904"/>
                  <a:pt x="5976731" y="3485322"/>
                </a:cubicBezTo>
                <a:cubicBezTo>
                  <a:pt x="6193186" y="3455805"/>
                  <a:pt x="6335761" y="3472303"/>
                  <a:pt x="6506818" y="3313043"/>
                </a:cubicBezTo>
                <a:cubicBezTo>
                  <a:pt x="6572282" y="3252093"/>
                  <a:pt x="6604000" y="3162852"/>
                  <a:pt x="6652591" y="3087756"/>
                </a:cubicBezTo>
                <a:cubicBezTo>
                  <a:pt x="6670261" y="2986156"/>
                  <a:pt x="6694916" y="2885526"/>
                  <a:pt x="6705600" y="2782956"/>
                </a:cubicBezTo>
                <a:cubicBezTo>
                  <a:pt x="6736915" y="2482335"/>
                  <a:pt x="6713066" y="2013881"/>
                  <a:pt x="6639339" y="1762539"/>
                </a:cubicBezTo>
                <a:cubicBezTo>
                  <a:pt x="6604502" y="1643777"/>
                  <a:pt x="6508266" y="1551351"/>
                  <a:pt x="6427305" y="1457739"/>
                </a:cubicBezTo>
                <a:cubicBezTo>
                  <a:pt x="6365870" y="1386705"/>
                  <a:pt x="6300913" y="1310747"/>
                  <a:pt x="6215270" y="1272208"/>
                </a:cubicBezTo>
                <a:cubicBezTo>
                  <a:pt x="6117257" y="1228102"/>
                  <a:pt x="6003235" y="1236869"/>
                  <a:pt x="5897218" y="1219200"/>
                </a:cubicBezTo>
                <a:cubicBezTo>
                  <a:pt x="5800035" y="1228035"/>
                  <a:pt x="5696104" y="1209042"/>
                  <a:pt x="5605670" y="1245704"/>
                </a:cubicBezTo>
                <a:cubicBezTo>
                  <a:pt x="5524411" y="1278647"/>
                  <a:pt x="5463788" y="1351270"/>
                  <a:pt x="5406887" y="1417982"/>
                </a:cubicBezTo>
                <a:cubicBezTo>
                  <a:pt x="5237873" y="1616136"/>
                  <a:pt x="5182865" y="1780261"/>
                  <a:pt x="5075583" y="2014330"/>
                </a:cubicBezTo>
                <a:cubicBezTo>
                  <a:pt x="5035926" y="2278707"/>
                  <a:pt x="4990734" y="2456813"/>
                  <a:pt x="5062331" y="2743200"/>
                </a:cubicBezTo>
                <a:cubicBezTo>
                  <a:pt x="5079903" y="2813487"/>
                  <a:pt x="5144827" y="2863071"/>
                  <a:pt x="5194852" y="2915478"/>
                </a:cubicBezTo>
                <a:cubicBezTo>
                  <a:pt x="5314123" y="3040429"/>
                  <a:pt x="5306583" y="3025022"/>
                  <a:pt x="5433391" y="3061252"/>
                </a:cubicBezTo>
                <a:cubicBezTo>
                  <a:pt x="5543826" y="3021495"/>
                  <a:pt x="5668344" y="3009010"/>
                  <a:pt x="5764696" y="2941982"/>
                </a:cubicBezTo>
                <a:cubicBezTo>
                  <a:pt x="5992549" y="2783475"/>
                  <a:pt x="6078704" y="2607296"/>
                  <a:pt x="6149009" y="2358887"/>
                </a:cubicBezTo>
                <a:cubicBezTo>
                  <a:pt x="6243581" y="2024734"/>
                  <a:pt x="6252018" y="1852867"/>
                  <a:pt x="6294783" y="1510748"/>
                </a:cubicBezTo>
                <a:cubicBezTo>
                  <a:pt x="6299200" y="1373809"/>
                  <a:pt x="6317973" y="1236580"/>
                  <a:pt x="6308035" y="1099930"/>
                </a:cubicBezTo>
                <a:cubicBezTo>
                  <a:pt x="6300180" y="991922"/>
                  <a:pt x="6276718" y="884379"/>
                  <a:pt x="6241774" y="781878"/>
                </a:cubicBezTo>
                <a:cubicBezTo>
                  <a:pt x="6179103" y="598043"/>
                  <a:pt x="6125025" y="511831"/>
                  <a:pt x="5989983" y="397565"/>
                </a:cubicBezTo>
                <a:cubicBezTo>
                  <a:pt x="5974902" y="384804"/>
                  <a:pt x="5954644" y="379896"/>
                  <a:pt x="5936974" y="371061"/>
                </a:cubicBezTo>
                <a:cubicBezTo>
                  <a:pt x="5808870" y="401983"/>
                  <a:pt x="5673284" y="410752"/>
                  <a:pt x="5552661" y="463826"/>
                </a:cubicBezTo>
                <a:cubicBezTo>
                  <a:pt x="5448316" y="509738"/>
                  <a:pt x="5363384" y="591393"/>
                  <a:pt x="5274365" y="662608"/>
                </a:cubicBezTo>
                <a:cubicBezTo>
                  <a:pt x="5067997" y="827702"/>
                  <a:pt x="5027027" y="883071"/>
                  <a:pt x="4863548" y="1060174"/>
                </a:cubicBezTo>
                <a:cubicBezTo>
                  <a:pt x="4859131" y="1091096"/>
                  <a:pt x="4842248" y="1122758"/>
                  <a:pt x="4850296" y="1152939"/>
                </a:cubicBezTo>
                <a:cubicBezTo>
                  <a:pt x="4905299" y="1359198"/>
                  <a:pt x="5073975" y="1252902"/>
                  <a:pt x="5261113" y="1245704"/>
                </a:cubicBezTo>
                <a:cubicBezTo>
                  <a:pt x="5322957" y="1214782"/>
                  <a:pt x="5392652" y="1196132"/>
                  <a:pt x="5446644" y="1152939"/>
                </a:cubicBezTo>
                <a:cubicBezTo>
                  <a:pt x="5533354" y="1083571"/>
                  <a:pt x="5597987" y="828442"/>
                  <a:pt x="5618922" y="768626"/>
                </a:cubicBezTo>
                <a:cubicBezTo>
                  <a:pt x="5610087" y="697948"/>
                  <a:pt x="5650379" y="597992"/>
                  <a:pt x="5592418" y="556591"/>
                </a:cubicBezTo>
                <a:cubicBezTo>
                  <a:pt x="5548985" y="525567"/>
                  <a:pt x="5538159" y="650356"/>
                  <a:pt x="5526157" y="702365"/>
                </a:cubicBezTo>
                <a:cubicBezTo>
                  <a:pt x="5511225" y="767072"/>
                  <a:pt x="5517322" y="834887"/>
                  <a:pt x="5512905" y="901148"/>
                </a:cubicBezTo>
                <a:cubicBezTo>
                  <a:pt x="5537894" y="1226012"/>
                  <a:pt x="5394734" y="1407464"/>
                  <a:pt x="5658678" y="1457739"/>
                </a:cubicBezTo>
                <a:cubicBezTo>
                  <a:pt x="5715257" y="1468516"/>
                  <a:pt x="5773531" y="1466574"/>
                  <a:pt x="5830957" y="1470991"/>
                </a:cubicBezTo>
                <a:cubicBezTo>
                  <a:pt x="5959061" y="1440069"/>
                  <a:pt x="6103518" y="1448071"/>
                  <a:pt x="6215270" y="1378226"/>
                </a:cubicBezTo>
                <a:cubicBezTo>
                  <a:pt x="6355462" y="1290606"/>
                  <a:pt x="6396057" y="992633"/>
                  <a:pt x="6427305" y="861391"/>
                </a:cubicBezTo>
                <a:cubicBezTo>
                  <a:pt x="6433790" y="799779"/>
                  <a:pt x="6488712" y="402342"/>
                  <a:pt x="6440557" y="344556"/>
                </a:cubicBezTo>
                <a:cubicBezTo>
                  <a:pt x="6406504" y="303692"/>
                  <a:pt x="6355646" y="409967"/>
                  <a:pt x="6321287" y="450574"/>
                </a:cubicBezTo>
                <a:cubicBezTo>
                  <a:pt x="6257932" y="525448"/>
                  <a:pt x="6201268" y="606113"/>
                  <a:pt x="6149009" y="689113"/>
                </a:cubicBezTo>
                <a:cubicBezTo>
                  <a:pt x="5870482" y="1131479"/>
                  <a:pt x="5899026" y="1102488"/>
                  <a:pt x="5711687" y="1524000"/>
                </a:cubicBezTo>
                <a:cubicBezTo>
                  <a:pt x="5630402" y="1930423"/>
                  <a:pt x="5582800" y="1985409"/>
                  <a:pt x="5724939" y="2478156"/>
                </a:cubicBezTo>
                <a:cubicBezTo>
                  <a:pt x="5737544" y="2521854"/>
                  <a:pt x="5804452" y="2522330"/>
                  <a:pt x="5844209" y="2544417"/>
                </a:cubicBezTo>
                <a:cubicBezTo>
                  <a:pt x="5972313" y="2531165"/>
                  <a:pt x="6111816" y="2559123"/>
                  <a:pt x="6228522" y="2504661"/>
                </a:cubicBezTo>
                <a:cubicBezTo>
                  <a:pt x="6399111" y="2425053"/>
                  <a:pt x="6517741" y="2104738"/>
                  <a:pt x="6586331" y="1961322"/>
                </a:cubicBezTo>
                <a:cubicBezTo>
                  <a:pt x="6680261" y="1554291"/>
                  <a:pt x="6733313" y="1473901"/>
                  <a:pt x="6626087" y="980661"/>
                </a:cubicBezTo>
                <a:cubicBezTo>
                  <a:pt x="6619255" y="949236"/>
                  <a:pt x="6564244" y="998330"/>
                  <a:pt x="6533322" y="1007165"/>
                </a:cubicBezTo>
                <a:cubicBezTo>
                  <a:pt x="5969694" y="2081580"/>
                  <a:pt x="6212162" y="1529191"/>
                  <a:pt x="5804452" y="2663687"/>
                </a:cubicBezTo>
                <a:cubicBezTo>
                  <a:pt x="5704614" y="3312637"/>
                  <a:pt x="5649405" y="3359862"/>
                  <a:pt x="5844209" y="4147930"/>
                </a:cubicBezTo>
                <a:cubicBezTo>
                  <a:pt x="5876420" y="4278240"/>
                  <a:pt x="6124558" y="4456671"/>
                  <a:pt x="6241774" y="4492487"/>
                </a:cubicBezTo>
                <a:cubicBezTo>
                  <a:pt x="6322152" y="4517047"/>
                  <a:pt x="6409635" y="4501322"/>
                  <a:pt x="6493565" y="4505739"/>
                </a:cubicBezTo>
                <a:cubicBezTo>
                  <a:pt x="6528904" y="4510156"/>
                  <a:pt x="6566417" y="4531969"/>
                  <a:pt x="6599583" y="4518991"/>
                </a:cubicBezTo>
                <a:cubicBezTo>
                  <a:pt x="6768062" y="4453064"/>
                  <a:pt x="6931383" y="4256533"/>
                  <a:pt x="7023652" y="4121426"/>
                </a:cubicBezTo>
                <a:cubicBezTo>
                  <a:pt x="7082711" y="4034947"/>
                  <a:pt x="7131266" y="3940651"/>
                  <a:pt x="7169426" y="3843130"/>
                </a:cubicBezTo>
                <a:cubicBezTo>
                  <a:pt x="7245975" y="3647503"/>
                  <a:pt x="7289231" y="3371217"/>
                  <a:pt x="7328452" y="3167269"/>
                </a:cubicBezTo>
                <a:cubicBezTo>
                  <a:pt x="7306779" y="2950534"/>
                  <a:pt x="7332490" y="2977484"/>
                  <a:pt x="7195931" y="3286539"/>
                </a:cubicBezTo>
                <a:cubicBezTo>
                  <a:pt x="6993827" y="3743933"/>
                  <a:pt x="7062390" y="3609038"/>
                  <a:pt x="6917635" y="4240695"/>
                </a:cubicBezTo>
                <a:cubicBezTo>
                  <a:pt x="6948557" y="4558747"/>
                  <a:pt x="6956522" y="4879875"/>
                  <a:pt x="7010400" y="5194852"/>
                </a:cubicBezTo>
                <a:cubicBezTo>
                  <a:pt x="7015771" y="5226250"/>
                  <a:pt x="7058621" y="5253821"/>
                  <a:pt x="7089913" y="5247861"/>
                </a:cubicBezTo>
                <a:cubicBezTo>
                  <a:pt x="7163683" y="5233810"/>
                  <a:pt x="7222435" y="5177182"/>
                  <a:pt x="7288696" y="5141843"/>
                </a:cubicBezTo>
                <a:cubicBezTo>
                  <a:pt x="7346122" y="5049078"/>
                  <a:pt x="7417244" y="4963502"/>
                  <a:pt x="7460974" y="4863548"/>
                </a:cubicBezTo>
                <a:cubicBezTo>
                  <a:pt x="7568267" y="4618307"/>
                  <a:pt x="7604246" y="4282213"/>
                  <a:pt x="7646505" y="4028661"/>
                </a:cubicBezTo>
                <a:cubicBezTo>
                  <a:pt x="7642087" y="3860800"/>
                  <a:pt x="7713661" y="3672493"/>
                  <a:pt x="7633252" y="3525078"/>
                </a:cubicBezTo>
                <a:cubicBezTo>
                  <a:pt x="7592181" y="3449781"/>
                  <a:pt x="7528812" y="3661960"/>
                  <a:pt x="7487478" y="3737113"/>
                </a:cubicBezTo>
                <a:cubicBezTo>
                  <a:pt x="7350296" y="3986536"/>
                  <a:pt x="7312854" y="4141716"/>
                  <a:pt x="7222435" y="4412974"/>
                </a:cubicBezTo>
                <a:cubicBezTo>
                  <a:pt x="7188460" y="4764047"/>
                  <a:pt x="7142204" y="4838441"/>
                  <a:pt x="7248939" y="5168348"/>
                </a:cubicBezTo>
                <a:cubicBezTo>
                  <a:pt x="7262537" y="5210377"/>
                  <a:pt x="7295993" y="5244403"/>
                  <a:pt x="7328452" y="5274365"/>
                </a:cubicBezTo>
                <a:cubicBezTo>
                  <a:pt x="7354622" y="5298521"/>
                  <a:pt x="7390296" y="5309704"/>
                  <a:pt x="7421218" y="5327374"/>
                </a:cubicBezTo>
                <a:cubicBezTo>
                  <a:pt x="7518400" y="5300870"/>
                  <a:pt x="7621621" y="5290752"/>
                  <a:pt x="7712765" y="5247861"/>
                </a:cubicBezTo>
                <a:cubicBezTo>
                  <a:pt x="7775199" y="5218480"/>
                  <a:pt x="7814378" y="5153614"/>
                  <a:pt x="7871791" y="5115339"/>
                </a:cubicBezTo>
                <a:cubicBezTo>
                  <a:pt x="7885043" y="5106504"/>
                  <a:pt x="7899111" y="5098785"/>
                  <a:pt x="7911548" y="5088835"/>
                </a:cubicBezTo>
                <a:cubicBezTo>
                  <a:pt x="7921304" y="5081030"/>
                  <a:pt x="7927656" y="5069261"/>
                  <a:pt x="7938052" y="5062330"/>
                </a:cubicBezTo>
                <a:cubicBezTo>
                  <a:pt x="8114254" y="4944861"/>
                  <a:pt x="7835472" y="5160298"/>
                  <a:pt x="8057322" y="4982817"/>
                </a:cubicBezTo>
                <a:cubicBezTo>
                  <a:pt x="8055279" y="5013459"/>
                  <a:pt x="8029604" y="5390798"/>
                  <a:pt x="8030818" y="5406887"/>
                </a:cubicBezTo>
                <a:cubicBezTo>
                  <a:pt x="8042901" y="5566984"/>
                  <a:pt x="8074991" y="5724939"/>
                  <a:pt x="8097078" y="5883965"/>
                </a:cubicBezTo>
                <a:cubicBezTo>
                  <a:pt x="8285730" y="5716275"/>
                  <a:pt x="8249513" y="5781142"/>
                  <a:pt x="8348870" y="5433391"/>
                </a:cubicBezTo>
                <a:cubicBezTo>
                  <a:pt x="8431601" y="5143831"/>
                  <a:pt x="8295493" y="5287924"/>
                  <a:pt x="8454887" y="5155095"/>
                </a:cubicBezTo>
                <a:cubicBezTo>
                  <a:pt x="8598705" y="4888005"/>
                  <a:pt x="8517871" y="5070372"/>
                  <a:pt x="8613913" y="4731026"/>
                </a:cubicBezTo>
                <a:cubicBezTo>
                  <a:pt x="8801917" y="4066746"/>
                  <a:pt x="8697643" y="4508149"/>
                  <a:pt x="8825948" y="3909391"/>
                </a:cubicBezTo>
                <a:cubicBezTo>
                  <a:pt x="8844456" y="3520716"/>
                  <a:pt x="8890654" y="3029308"/>
                  <a:pt x="8799444" y="2650435"/>
                </a:cubicBezTo>
                <a:cubicBezTo>
                  <a:pt x="8790082" y="2611545"/>
                  <a:pt x="8719931" y="2641600"/>
                  <a:pt x="8680174" y="2637182"/>
                </a:cubicBezTo>
                <a:cubicBezTo>
                  <a:pt x="8613913" y="2712278"/>
                  <a:pt x="8537334" y="2779401"/>
                  <a:pt x="8481391" y="2862469"/>
                </a:cubicBezTo>
                <a:cubicBezTo>
                  <a:pt x="8268851" y="3178059"/>
                  <a:pt x="8136658" y="3507945"/>
                  <a:pt x="8017565" y="3869635"/>
                </a:cubicBezTo>
                <a:cubicBezTo>
                  <a:pt x="7963279" y="4034503"/>
                  <a:pt x="7929218" y="4205356"/>
                  <a:pt x="7885044" y="4373217"/>
                </a:cubicBezTo>
                <a:cubicBezTo>
                  <a:pt x="7882267" y="4445426"/>
                  <a:pt x="7842922" y="4835833"/>
                  <a:pt x="7911548" y="4943061"/>
                </a:cubicBezTo>
                <a:cubicBezTo>
                  <a:pt x="7947896" y="4999854"/>
                  <a:pt x="8026400" y="5013739"/>
                  <a:pt x="8083826" y="5049078"/>
                </a:cubicBezTo>
                <a:cubicBezTo>
                  <a:pt x="8211930" y="4987235"/>
                  <a:pt x="8370848" y="4967325"/>
                  <a:pt x="8468139" y="4863548"/>
                </a:cubicBezTo>
                <a:cubicBezTo>
                  <a:pt x="8740417" y="4573119"/>
                  <a:pt x="8744596" y="3929804"/>
                  <a:pt x="8786191" y="3617843"/>
                </a:cubicBezTo>
                <a:cubicBezTo>
                  <a:pt x="8759239" y="3015897"/>
                  <a:pt x="8846124" y="2877759"/>
                  <a:pt x="8640418" y="2451652"/>
                </a:cubicBezTo>
                <a:cubicBezTo>
                  <a:pt x="8621214" y="2411871"/>
                  <a:pt x="8587409" y="2380974"/>
                  <a:pt x="8560905" y="2345635"/>
                </a:cubicBezTo>
                <a:cubicBezTo>
                  <a:pt x="8494644" y="2354470"/>
                  <a:pt x="8415406" y="2331773"/>
                  <a:pt x="8362122" y="2372139"/>
                </a:cubicBezTo>
                <a:cubicBezTo>
                  <a:pt x="8138530" y="2541527"/>
                  <a:pt x="7885355" y="3153395"/>
                  <a:pt x="7805531" y="3313043"/>
                </a:cubicBezTo>
                <a:cubicBezTo>
                  <a:pt x="7668293" y="4052015"/>
                  <a:pt x="7521529" y="4303082"/>
                  <a:pt x="7739270" y="5022574"/>
                </a:cubicBezTo>
                <a:cubicBezTo>
                  <a:pt x="7768279" y="5118430"/>
                  <a:pt x="7852665" y="5195527"/>
                  <a:pt x="7938052" y="5247861"/>
                </a:cubicBezTo>
                <a:cubicBezTo>
                  <a:pt x="7998781" y="5285082"/>
                  <a:pt x="8079409" y="5265530"/>
                  <a:pt x="8150087" y="5274365"/>
                </a:cubicBezTo>
                <a:cubicBezTo>
                  <a:pt x="8295861" y="5208104"/>
                  <a:pt x="8463957" y="5177564"/>
                  <a:pt x="8587409" y="5075582"/>
                </a:cubicBezTo>
                <a:cubicBezTo>
                  <a:pt x="8727751" y="4959648"/>
                  <a:pt x="8864379" y="4456707"/>
                  <a:pt x="8905461" y="4333461"/>
                </a:cubicBezTo>
                <a:cubicBezTo>
                  <a:pt x="8989931" y="3594354"/>
                  <a:pt x="8997699" y="3759869"/>
                  <a:pt x="8892209" y="2716695"/>
                </a:cubicBezTo>
                <a:cubicBezTo>
                  <a:pt x="8890221" y="2697040"/>
                  <a:pt x="8856870" y="2699026"/>
                  <a:pt x="8839200" y="2690191"/>
                </a:cubicBezTo>
                <a:cubicBezTo>
                  <a:pt x="8591470" y="2896633"/>
                  <a:pt x="8671602" y="2798475"/>
                  <a:pt x="8468139" y="3193774"/>
                </a:cubicBezTo>
                <a:cubicBezTo>
                  <a:pt x="8142435" y="3826571"/>
                  <a:pt x="8178293" y="3836371"/>
                  <a:pt x="7911548" y="4625008"/>
                </a:cubicBezTo>
                <a:cubicBezTo>
                  <a:pt x="7893878" y="4797286"/>
                  <a:pt x="7849531" y="4968895"/>
                  <a:pt x="7858539" y="5141843"/>
                </a:cubicBezTo>
                <a:cubicBezTo>
                  <a:pt x="7884398" y="5638334"/>
                  <a:pt x="7908583" y="5930418"/>
                  <a:pt x="8229600" y="6281530"/>
                </a:cubicBezTo>
                <a:cubicBezTo>
                  <a:pt x="8296197" y="6354371"/>
                  <a:pt x="8457190" y="6371100"/>
                  <a:pt x="8547652" y="6387548"/>
                </a:cubicBezTo>
                <a:cubicBezTo>
                  <a:pt x="8640417" y="6316870"/>
                  <a:pt x="8754508" y="6267693"/>
                  <a:pt x="8825948" y="6175513"/>
                </a:cubicBezTo>
                <a:cubicBezTo>
                  <a:pt x="8973991" y="5984491"/>
                  <a:pt x="9017120" y="5530693"/>
                  <a:pt x="9051235" y="5340626"/>
                </a:cubicBezTo>
                <a:cubicBezTo>
                  <a:pt x="9046818" y="5124174"/>
                  <a:pt x="9079122" y="4903822"/>
                  <a:pt x="9037983" y="4691269"/>
                </a:cubicBezTo>
                <a:cubicBezTo>
                  <a:pt x="9022302" y="4610249"/>
                  <a:pt x="8990741" y="4849506"/>
                  <a:pt x="8971722" y="4929808"/>
                </a:cubicBezTo>
                <a:cubicBezTo>
                  <a:pt x="8950957" y="5017480"/>
                  <a:pt x="8936383" y="5106504"/>
                  <a:pt x="8918713" y="5194852"/>
                </a:cubicBezTo>
                <a:cubicBezTo>
                  <a:pt x="8923130" y="5287617"/>
                  <a:pt x="8897474" y="5386920"/>
                  <a:pt x="8931965" y="5473148"/>
                </a:cubicBezTo>
                <a:cubicBezTo>
                  <a:pt x="8943566" y="5502150"/>
                  <a:pt x="9002644" y="5481982"/>
                  <a:pt x="9024731" y="5459895"/>
                </a:cubicBezTo>
                <a:cubicBezTo>
                  <a:pt x="9066638" y="5417988"/>
                  <a:pt x="9083434" y="5356361"/>
                  <a:pt x="9104244" y="5300869"/>
                </a:cubicBezTo>
                <a:cubicBezTo>
                  <a:pt x="9136631" y="5214504"/>
                  <a:pt x="9157253" y="5124174"/>
                  <a:pt x="9183757" y="5035826"/>
                </a:cubicBezTo>
                <a:cubicBezTo>
                  <a:pt x="9203289" y="4840503"/>
                  <a:pt x="9180978" y="4965340"/>
                  <a:pt x="9236765" y="4784035"/>
                </a:cubicBezTo>
                <a:cubicBezTo>
                  <a:pt x="9261215" y="4704573"/>
                  <a:pt x="9233502" y="4755801"/>
                  <a:pt x="9276522" y="4691269"/>
                </a:cubicBezTo>
                <a:cubicBezTo>
                  <a:pt x="9308589" y="4530934"/>
                  <a:pt x="9266465" y="4720639"/>
                  <a:pt x="9316278" y="4558748"/>
                </a:cubicBezTo>
                <a:cubicBezTo>
                  <a:pt x="9362318" y="4409118"/>
                  <a:pt x="9424995" y="4262906"/>
                  <a:pt x="9448800" y="4108174"/>
                </a:cubicBezTo>
                <a:cubicBezTo>
                  <a:pt x="9457635" y="4050748"/>
                  <a:pt x="9465753" y="3993206"/>
                  <a:pt x="9475305" y="3935895"/>
                </a:cubicBezTo>
                <a:cubicBezTo>
                  <a:pt x="9483424" y="3887179"/>
                  <a:pt x="9515377" y="3742635"/>
                  <a:pt x="9501809" y="3790122"/>
                </a:cubicBezTo>
                <a:cubicBezTo>
                  <a:pt x="9470609" y="3899323"/>
                  <a:pt x="9448800" y="4010991"/>
                  <a:pt x="9422296" y="4121426"/>
                </a:cubicBezTo>
                <a:cubicBezTo>
                  <a:pt x="9359417" y="4907406"/>
                  <a:pt x="9361379" y="4562601"/>
                  <a:pt x="9382539" y="5155095"/>
                </a:cubicBezTo>
                <a:cubicBezTo>
                  <a:pt x="9478162" y="4692916"/>
                  <a:pt x="9488557" y="4743973"/>
                  <a:pt x="9488557" y="4200939"/>
                </a:cubicBezTo>
                <a:cubicBezTo>
                  <a:pt x="9488557" y="3561990"/>
                  <a:pt x="9536531" y="3723691"/>
                  <a:pt x="9422296" y="3419061"/>
                </a:cubicBezTo>
                <a:cubicBezTo>
                  <a:pt x="9221054" y="3620303"/>
                  <a:pt x="9317196" y="3496978"/>
                  <a:pt x="9170505" y="3975652"/>
                </a:cubicBezTo>
                <a:cubicBezTo>
                  <a:pt x="9085837" y="4251937"/>
                  <a:pt x="9065460" y="4397314"/>
                  <a:pt x="9011478" y="4678017"/>
                </a:cubicBezTo>
                <a:cubicBezTo>
                  <a:pt x="9005400" y="4793504"/>
                  <a:pt x="8964316" y="5207128"/>
                  <a:pt x="8998226" y="5393635"/>
                </a:cubicBezTo>
                <a:cubicBezTo>
                  <a:pt x="9003527" y="5422790"/>
                  <a:pt x="9024731" y="5446644"/>
                  <a:pt x="9037983" y="5473148"/>
                </a:cubicBezTo>
                <a:cubicBezTo>
                  <a:pt x="9073322" y="5424557"/>
                  <a:pt x="9125000" y="5384374"/>
                  <a:pt x="9144000" y="5327374"/>
                </a:cubicBezTo>
                <a:cubicBezTo>
                  <a:pt x="9228470" y="5073965"/>
                  <a:pt x="9160805" y="4370247"/>
                  <a:pt x="9157252" y="4267200"/>
                </a:cubicBezTo>
                <a:cubicBezTo>
                  <a:pt x="9132715" y="4684343"/>
                  <a:pt x="9097909" y="4765383"/>
                  <a:pt x="9197009" y="5181600"/>
                </a:cubicBezTo>
                <a:cubicBezTo>
                  <a:pt x="9205811" y="5218566"/>
                  <a:pt x="9241183" y="5243443"/>
                  <a:pt x="9263270" y="5274365"/>
                </a:cubicBezTo>
                <a:cubicBezTo>
                  <a:pt x="9316279" y="5261113"/>
                  <a:pt x="9387696" y="5276897"/>
                  <a:pt x="9422296" y="5234608"/>
                </a:cubicBezTo>
                <a:cubicBezTo>
                  <a:pt x="9601237" y="5015902"/>
                  <a:pt x="9646217" y="4740080"/>
                  <a:pt x="9713844" y="4479235"/>
                </a:cubicBezTo>
                <a:cubicBezTo>
                  <a:pt x="9746545" y="3727094"/>
                  <a:pt x="9705013" y="4511936"/>
                  <a:pt x="9740348" y="4625008"/>
                </a:cubicBezTo>
                <a:cubicBezTo>
                  <a:pt x="9764643" y="4702753"/>
                  <a:pt x="9775687" y="4465982"/>
                  <a:pt x="9793357" y="4386469"/>
                </a:cubicBezTo>
                <a:cubicBezTo>
                  <a:pt x="9824467" y="4036473"/>
                  <a:pt x="9859618" y="3760325"/>
                  <a:pt x="9859618" y="3419061"/>
                </a:cubicBezTo>
                <a:cubicBezTo>
                  <a:pt x="9859618" y="3251142"/>
                  <a:pt x="9850783" y="3083339"/>
                  <a:pt x="9846365" y="2915478"/>
                </a:cubicBezTo>
                <a:cubicBezTo>
                  <a:pt x="9824278" y="2950817"/>
                  <a:pt x="9796521" y="2983191"/>
                  <a:pt x="9780105" y="3021495"/>
                </a:cubicBezTo>
                <a:cubicBezTo>
                  <a:pt x="9693721" y="3223057"/>
                  <a:pt x="9604997" y="3582970"/>
                  <a:pt x="9554818" y="3763617"/>
                </a:cubicBezTo>
                <a:cubicBezTo>
                  <a:pt x="9550400" y="3825461"/>
                  <a:pt x="9531031" y="3888048"/>
                  <a:pt x="9541565" y="3949148"/>
                </a:cubicBezTo>
                <a:cubicBezTo>
                  <a:pt x="9553690" y="4019475"/>
                  <a:pt x="9598510" y="4215633"/>
                  <a:pt x="9621078" y="4147930"/>
                </a:cubicBezTo>
                <a:cubicBezTo>
                  <a:pt x="9675629" y="3984278"/>
                  <a:pt x="9638748" y="3803373"/>
                  <a:pt x="9647583" y="3631095"/>
                </a:cubicBezTo>
                <a:cubicBezTo>
                  <a:pt x="9629913" y="3374886"/>
                  <a:pt x="9635901" y="3115939"/>
                  <a:pt x="9594574" y="2862469"/>
                </a:cubicBezTo>
                <a:cubicBezTo>
                  <a:pt x="9553573" y="2610994"/>
                  <a:pt x="9507339" y="2457685"/>
                  <a:pt x="9356035" y="2292626"/>
                </a:cubicBezTo>
                <a:cubicBezTo>
                  <a:pt x="9341110" y="2276344"/>
                  <a:pt x="9320696" y="2266121"/>
                  <a:pt x="9303026" y="2252869"/>
                </a:cubicBezTo>
                <a:cubicBezTo>
                  <a:pt x="9214678" y="2319130"/>
                  <a:pt x="9108442" y="2366615"/>
                  <a:pt x="9037983" y="2451652"/>
                </a:cubicBezTo>
                <a:cubicBezTo>
                  <a:pt x="8915972" y="2598907"/>
                  <a:pt x="8897511" y="2833306"/>
                  <a:pt x="8865705" y="3008243"/>
                </a:cubicBezTo>
                <a:cubicBezTo>
                  <a:pt x="8861287" y="3136347"/>
                  <a:pt x="8849080" y="3264420"/>
                  <a:pt x="8852452" y="3392556"/>
                </a:cubicBezTo>
                <a:cubicBezTo>
                  <a:pt x="8853523" y="3433268"/>
                  <a:pt x="8849465" y="3539913"/>
                  <a:pt x="8878957" y="3511826"/>
                </a:cubicBezTo>
                <a:cubicBezTo>
                  <a:pt x="8989859" y="3406205"/>
                  <a:pt x="9046818" y="3255617"/>
                  <a:pt x="9130748" y="3127513"/>
                </a:cubicBezTo>
                <a:cubicBezTo>
                  <a:pt x="9172770" y="2925809"/>
                  <a:pt x="9239032" y="2657979"/>
                  <a:pt x="9236765" y="2451652"/>
                </a:cubicBezTo>
                <a:cubicBezTo>
                  <a:pt x="9231874" y="2006521"/>
                  <a:pt x="9307138" y="1677541"/>
                  <a:pt x="9037983" y="1351722"/>
                </a:cubicBezTo>
                <a:cubicBezTo>
                  <a:pt x="8971597" y="1271360"/>
                  <a:pt x="8767847" y="1289059"/>
                  <a:pt x="8706678" y="1285461"/>
                </a:cubicBezTo>
                <a:cubicBezTo>
                  <a:pt x="8631582" y="1325217"/>
                  <a:pt x="8548155" y="1352171"/>
                  <a:pt x="8481391" y="1404730"/>
                </a:cubicBezTo>
                <a:cubicBezTo>
                  <a:pt x="8225236" y="1606384"/>
                  <a:pt x="8009931" y="1810349"/>
                  <a:pt x="7871791" y="2107095"/>
                </a:cubicBezTo>
                <a:cubicBezTo>
                  <a:pt x="7806942" y="2246400"/>
                  <a:pt x="7774609" y="2398643"/>
                  <a:pt x="7726018" y="2544417"/>
                </a:cubicBezTo>
                <a:cubicBezTo>
                  <a:pt x="7788150" y="2952715"/>
                  <a:pt x="7670223" y="3145417"/>
                  <a:pt x="8017565" y="3299791"/>
                </a:cubicBezTo>
                <a:cubicBezTo>
                  <a:pt x="8066173" y="3321395"/>
                  <a:pt x="8123582" y="3308626"/>
                  <a:pt x="8176591" y="3313043"/>
                </a:cubicBezTo>
                <a:cubicBezTo>
                  <a:pt x="8278191" y="3220278"/>
                  <a:pt x="8400601" y="3146107"/>
                  <a:pt x="8481391" y="3034748"/>
                </a:cubicBezTo>
                <a:cubicBezTo>
                  <a:pt x="8699515" y="2734091"/>
                  <a:pt x="8753403" y="2248019"/>
                  <a:pt x="8825948" y="1921565"/>
                </a:cubicBezTo>
                <a:cubicBezTo>
                  <a:pt x="8824445" y="1847900"/>
                  <a:pt x="8917022" y="1192086"/>
                  <a:pt x="8680174" y="1046922"/>
                </a:cubicBezTo>
                <a:cubicBezTo>
                  <a:pt x="8600724" y="998227"/>
                  <a:pt x="8494643" y="1029252"/>
                  <a:pt x="8401878" y="1020417"/>
                </a:cubicBezTo>
                <a:cubicBezTo>
                  <a:pt x="8287026" y="1024834"/>
                  <a:pt x="8165104" y="993750"/>
                  <a:pt x="8057322" y="1033669"/>
                </a:cubicBezTo>
                <a:cubicBezTo>
                  <a:pt x="7535038" y="1227108"/>
                  <a:pt x="7252723" y="1473782"/>
                  <a:pt x="6824870" y="1789043"/>
                </a:cubicBezTo>
                <a:cubicBezTo>
                  <a:pt x="6692348" y="1987826"/>
                  <a:pt x="6530947" y="2170135"/>
                  <a:pt x="6427305" y="2385391"/>
                </a:cubicBezTo>
                <a:cubicBezTo>
                  <a:pt x="6253071" y="2747262"/>
                  <a:pt x="6265171" y="3095837"/>
                  <a:pt x="6493565" y="3445565"/>
                </a:cubicBezTo>
                <a:cubicBezTo>
                  <a:pt x="6538688" y="3514660"/>
                  <a:pt x="6652592" y="3489739"/>
                  <a:pt x="6732105" y="3511826"/>
                </a:cubicBezTo>
                <a:cubicBezTo>
                  <a:pt x="6891131" y="3494156"/>
                  <a:pt x="7060622" y="3518241"/>
                  <a:pt x="7209183" y="3458817"/>
                </a:cubicBezTo>
                <a:cubicBezTo>
                  <a:pt x="7629272" y="3290781"/>
                  <a:pt x="7673453" y="3119013"/>
                  <a:pt x="7885044" y="2782956"/>
                </a:cubicBezTo>
                <a:cubicBezTo>
                  <a:pt x="7957885" y="2400540"/>
                  <a:pt x="8009956" y="2239427"/>
                  <a:pt x="8017565" y="1881808"/>
                </a:cubicBezTo>
                <a:cubicBezTo>
                  <a:pt x="8018739" y="1826647"/>
                  <a:pt x="8050360" y="1593338"/>
                  <a:pt x="7951305" y="1524000"/>
                </a:cubicBezTo>
                <a:cubicBezTo>
                  <a:pt x="7929292" y="1508591"/>
                  <a:pt x="7898296" y="1515165"/>
                  <a:pt x="7871791" y="1510748"/>
                </a:cubicBezTo>
                <a:cubicBezTo>
                  <a:pt x="7726017" y="1590261"/>
                  <a:pt x="7571706" y="1655807"/>
                  <a:pt x="7434470" y="1749287"/>
                </a:cubicBezTo>
                <a:cubicBezTo>
                  <a:pt x="7055840" y="2007195"/>
                  <a:pt x="6735011" y="2318899"/>
                  <a:pt x="6480313" y="2703443"/>
                </a:cubicBezTo>
                <a:cubicBezTo>
                  <a:pt x="6389665" y="2840304"/>
                  <a:pt x="6347792" y="3003826"/>
                  <a:pt x="6281531" y="3154017"/>
                </a:cubicBezTo>
                <a:cubicBezTo>
                  <a:pt x="6272696" y="3330713"/>
                  <a:pt x="6234355" y="3508399"/>
                  <a:pt x="6255026" y="3684104"/>
                </a:cubicBezTo>
                <a:cubicBezTo>
                  <a:pt x="6285207" y="3940643"/>
                  <a:pt x="6373539" y="4141363"/>
                  <a:pt x="6639339" y="4200939"/>
                </a:cubicBezTo>
                <a:cubicBezTo>
                  <a:pt x="6807667" y="4238668"/>
                  <a:pt x="6983896" y="4218608"/>
                  <a:pt x="7156174" y="4227443"/>
                </a:cubicBezTo>
                <a:cubicBezTo>
                  <a:pt x="7266609" y="4209774"/>
                  <a:pt x="7391397" y="4231675"/>
                  <a:pt x="7487478" y="4174435"/>
                </a:cubicBezTo>
                <a:cubicBezTo>
                  <a:pt x="7780463" y="3999891"/>
                  <a:pt x="7800169" y="3795303"/>
                  <a:pt x="7898296" y="3511826"/>
                </a:cubicBezTo>
                <a:cubicBezTo>
                  <a:pt x="7858539" y="3180522"/>
                  <a:pt x="7847951" y="2844398"/>
                  <a:pt x="7779026" y="2517913"/>
                </a:cubicBezTo>
                <a:cubicBezTo>
                  <a:pt x="7762577" y="2439995"/>
                  <a:pt x="7710213" y="2366911"/>
                  <a:pt x="7646505" y="2319130"/>
                </a:cubicBezTo>
                <a:cubicBezTo>
                  <a:pt x="7562505" y="2256130"/>
                  <a:pt x="7452140" y="2239617"/>
                  <a:pt x="7354957" y="2199861"/>
                </a:cubicBezTo>
                <a:cubicBezTo>
                  <a:pt x="7094331" y="2292626"/>
                  <a:pt x="6813137" y="2340668"/>
                  <a:pt x="6573078" y="2478156"/>
                </a:cubicBezTo>
                <a:cubicBezTo>
                  <a:pt x="5924181" y="2849797"/>
                  <a:pt x="5884795" y="3054714"/>
                  <a:pt x="5526157" y="3631095"/>
                </a:cubicBezTo>
                <a:cubicBezTo>
                  <a:pt x="5499653" y="3732695"/>
                  <a:pt x="5453477" y="3831117"/>
                  <a:pt x="5446644" y="3935895"/>
                </a:cubicBezTo>
                <a:cubicBezTo>
                  <a:pt x="5439976" y="4038138"/>
                  <a:pt x="5444229" y="4147315"/>
                  <a:pt x="5486400" y="4240695"/>
                </a:cubicBezTo>
                <a:cubicBezTo>
                  <a:pt x="5562996" y="4410301"/>
                  <a:pt x="6031830" y="4395156"/>
                  <a:pt x="6069496" y="4399722"/>
                </a:cubicBezTo>
                <a:cubicBezTo>
                  <a:pt x="6527579" y="4298944"/>
                  <a:pt x="6833923" y="4308059"/>
                  <a:pt x="7182678" y="3975652"/>
                </a:cubicBezTo>
                <a:cubicBezTo>
                  <a:pt x="7342559" y="3823266"/>
                  <a:pt x="7447722" y="3622261"/>
                  <a:pt x="7580244" y="3445565"/>
                </a:cubicBezTo>
                <a:cubicBezTo>
                  <a:pt x="7715056" y="3011170"/>
                  <a:pt x="7738577" y="3026911"/>
                  <a:pt x="7752522" y="2517913"/>
                </a:cubicBezTo>
                <a:cubicBezTo>
                  <a:pt x="7758375" y="2304284"/>
                  <a:pt x="7788240" y="2088427"/>
                  <a:pt x="7620000" y="1934817"/>
                </a:cubicBezTo>
                <a:cubicBezTo>
                  <a:pt x="7562935" y="1882715"/>
                  <a:pt x="7487479" y="1855304"/>
                  <a:pt x="7421218" y="1815548"/>
                </a:cubicBezTo>
                <a:cubicBezTo>
                  <a:pt x="7041322" y="1921565"/>
                  <a:pt x="6647077" y="1985491"/>
                  <a:pt x="6281531" y="2133600"/>
                </a:cubicBezTo>
                <a:cubicBezTo>
                  <a:pt x="6069055" y="2219690"/>
                  <a:pt x="5483050" y="2828765"/>
                  <a:pt x="5380383" y="2928730"/>
                </a:cubicBezTo>
                <a:cubicBezTo>
                  <a:pt x="5336209" y="3017078"/>
                  <a:pt x="5271316" y="3097823"/>
                  <a:pt x="5247861" y="3193774"/>
                </a:cubicBezTo>
                <a:cubicBezTo>
                  <a:pt x="5189409" y="3432897"/>
                  <a:pt x="5207251" y="3678022"/>
                  <a:pt x="5473148" y="3803374"/>
                </a:cubicBezTo>
                <a:cubicBezTo>
                  <a:pt x="5845307" y="3978821"/>
                  <a:pt x="6412903" y="3977745"/>
                  <a:pt x="6811618" y="4002156"/>
                </a:cubicBezTo>
                <a:cubicBezTo>
                  <a:pt x="7028070" y="3971234"/>
                  <a:pt x="7257541" y="3989531"/>
                  <a:pt x="7460974" y="3909391"/>
                </a:cubicBezTo>
                <a:cubicBezTo>
                  <a:pt x="7748204" y="3796240"/>
                  <a:pt x="7750021" y="3346769"/>
                  <a:pt x="7792278" y="3140765"/>
                </a:cubicBezTo>
                <a:cubicBezTo>
                  <a:pt x="7770759" y="2635065"/>
                  <a:pt x="7814234" y="2558414"/>
                  <a:pt x="7659757" y="2133600"/>
                </a:cubicBezTo>
                <a:cubicBezTo>
                  <a:pt x="7599820" y="1968773"/>
                  <a:pt x="7520516" y="1735229"/>
                  <a:pt x="7341705" y="1643269"/>
                </a:cubicBezTo>
                <a:cubicBezTo>
                  <a:pt x="7247262" y="1594698"/>
                  <a:pt x="7138505" y="1581426"/>
                  <a:pt x="7036905" y="1550504"/>
                </a:cubicBezTo>
                <a:cubicBezTo>
                  <a:pt x="6705600" y="1594678"/>
                  <a:pt x="6363606" y="1588581"/>
                  <a:pt x="6042991" y="1683026"/>
                </a:cubicBezTo>
                <a:cubicBezTo>
                  <a:pt x="5736448" y="1773325"/>
                  <a:pt x="5109151" y="2168267"/>
                  <a:pt x="4850296" y="2411895"/>
                </a:cubicBezTo>
                <a:cubicBezTo>
                  <a:pt x="4767281" y="2490026"/>
                  <a:pt x="4717774" y="2597426"/>
                  <a:pt x="4651513" y="2690191"/>
                </a:cubicBezTo>
                <a:cubicBezTo>
                  <a:pt x="4620591" y="2831548"/>
                  <a:pt x="4570765" y="2970062"/>
                  <a:pt x="4558748" y="3114261"/>
                </a:cubicBezTo>
                <a:cubicBezTo>
                  <a:pt x="4548450" y="3237835"/>
                  <a:pt x="4532563" y="3373071"/>
                  <a:pt x="4585252" y="3485322"/>
                </a:cubicBezTo>
                <a:cubicBezTo>
                  <a:pt x="4678537" y="3684059"/>
                  <a:pt x="4985733" y="3863277"/>
                  <a:pt x="5194852" y="3896139"/>
                </a:cubicBezTo>
                <a:cubicBezTo>
                  <a:pt x="5391273" y="3927005"/>
                  <a:pt x="5592417" y="3904974"/>
                  <a:pt x="5791200" y="3909391"/>
                </a:cubicBezTo>
                <a:cubicBezTo>
                  <a:pt x="5879548" y="3878469"/>
                  <a:pt x="5991023" y="3883765"/>
                  <a:pt x="6056244" y="3816626"/>
                </a:cubicBezTo>
                <a:cubicBezTo>
                  <a:pt x="6152600" y="3717436"/>
                  <a:pt x="6223405" y="3582626"/>
                  <a:pt x="6241774" y="3445565"/>
                </a:cubicBezTo>
                <a:cubicBezTo>
                  <a:pt x="6296415" y="3037859"/>
                  <a:pt x="6346251" y="2431367"/>
                  <a:pt x="5976731" y="2107095"/>
                </a:cubicBezTo>
                <a:cubicBezTo>
                  <a:pt x="5870639" y="2013994"/>
                  <a:pt x="5711687" y="2009913"/>
                  <a:pt x="5579165" y="1961322"/>
                </a:cubicBezTo>
                <a:cubicBezTo>
                  <a:pt x="5402469" y="1965739"/>
                  <a:pt x="5222224" y="1939057"/>
                  <a:pt x="5049078" y="1974574"/>
                </a:cubicBezTo>
                <a:cubicBezTo>
                  <a:pt x="4691314" y="2047961"/>
                  <a:pt x="4229874" y="2340166"/>
                  <a:pt x="3975652" y="2570922"/>
                </a:cubicBezTo>
                <a:cubicBezTo>
                  <a:pt x="3856590" y="2678993"/>
                  <a:pt x="3781287" y="2827131"/>
                  <a:pt x="3684105" y="2955235"/>
                </a:cubicBezTo>
                <a:cubicBezTo>
                  <a:pt x="3662018" y="3043583"/>
                  <a:pt x="3602181" y="3130568"/>
                  <a:pt x="3617844" y="3220278"/>
                </a:cubicBezTo>
                <a:cubicBezTo>
                  <a:pt x="3652703" y="3419929"/>
                  <a:pt x="3680015" y="3653679"/>
                  <a:pt x="3829878" y="3790122"/>
                </a:cubicBezTo>
                <a:cubicBezTo>
                  <a:pt x="4232614" y="4156793"/>
                  <a:pt x="5383465" y="4038201"/>
                  <a:pt x="5724939" y="4041913"/>
                </a:cubicBezTo>
                <a:cubicBezTo>
                  <a:pt x="5919304" y="3953565"/>
                  <a:pt x="6150307" y="3920761"/>
                  <a:pt x="6308035" y="3776869"/>
                </a:cubicBezTo>
                <a:cubicBezTo>
                  <a:pt x="6498582" y="3603037"/>
                  <a:pt x="6490005" y="3221959"/>
                  <a:pt x="6506818" y="2994991"/>
                </a:cubicBezTo>
                <a:cubicBezTo>
                  <a:pt x="6458227" y="2822713"/>
                  <a:pt x="6456353" y="2629672"/>
                  <a:pt x="6361044" y="2478156"/>
                </a:cubicBezTo>
                <a:cubicBezTo>
                  <a:pt x="6275817" y="2342667"/>
                  <a:pt x="6128669" y="2253277"/>
                  <a:pt x="5989983" y="2173356"/>
                </a:cubicBezTo>
                <a:cubicBezTo>
                  <a:pt x="5659839" y="1983103"/>
                  <a:pt x="5340853" y="2006859"/>
                  <a:pt x="4969565" y="1974574"/>
                </a:cubicBezTo>
                <a:cubicBezTo>
                  <a:pt x="4766365" y="2009913"/>
                  <a:pt x="4555631" y="2015369"/>
                  <a:pt x="4359965" y="2080591"/>
                </a:cubicBezTo>
                <a:cubicBezTo>
                  <a:pt x="4092110" y="2169876"/>
                  <a:pt x="3740491" y="2487186"/>
                  <a:pt x="3578087" y="2690191"/>
                </a:cubicBezTo>
                <a:cubicBezTo>
                  <a:pt x="3496599" y="2792051"/>
                  <a:pt x="3454400" y="2919896"/>
                  <a:pt x="3392557" y="3034748"/>
                </a:cubicBezTo>
                <a:cubicBezTo>
                  <a:pt x="3373449" y="3139841"/>
                  <a:pt x="3287344" y="3458313"/>
                  <a:pt x="3366052" y="3578087"/>
                </a:cubicBezTo>
                <a:cubicBezTo>
                  <a:pt x="3430098" y="3675549"/>
                  <a:pt x="3536067" y="3746809"/>
                  <a:pt x="3644348" y="3790122"/>
                </a:cubicBezTo>
                <a:cubicBezTo>
                  <a:pt x="3743124" y="3829632"/>
                  <a:pt x="3856383" y="3807791"/>
                  <a:pt x="3962400" y="3816626"/>
                </a:cubicBezTo>
                <a:cubicBezTo>
                  <a:pt x="5064943" y="3531699"/>
                  <a:pt x="5104581" y="3860629"/>
                  <a:pt x="5340626" y="3008243"/>
                </a:cubicBezTo>
                <a:cubicBezTo>
                  <a:pt x="5372652" y="2892592"/>
                  <a:pt x="5367131" y="2769704"/>
                  <a:pt x="5380383" y="2650435"/>
                </a:cubicBezTo>
                <a:cubicBezTo>
                  <a:pt x="5364125" y="2365925"/>
                  <a:pt x="5435003" y="2087069"/>
                  <a:pt x="5141844" y="1908313"/>
                </a:cubicBezTo>
                <a:cubicBezTo>
                  <a:pt x="5046356" y="1850088"/>
                  <a:pt x="4920974" y="1872974"/>
                  <a:pt x="4810539" y="1855304"/>
                </a:cubicBezTo>
                <a:cubicBezTo>
                  <a:pt x="4655930" y="1886226"/>
                  <a:pt x="4493985" y="1891759"/>
                  <a:pt x="4346713" y="1948069"/>
                </a:cubicBezTo>
                <a:cubicBezTo>
                  <a:pt x="4026496" y="2070505"/>
                  <a:pt x="3629250" y="2416971"/>
                  <a:pt x="3379305" y="2610678"/>
                </a:cubicBezTo>
                <a:cubicBezTo>
                  <a:pt x="3225089" y="2890194"/>
                  <a:pt x="3115592" y="2999509"/>
                  <a:pt x="3101009" y="3313043"/>
                </a:cubicBezTo>
                <a:cubicBezTo>
                  <a:pt x="3097061" y="3397922"/>
                  <a:pt x="3087251" y="3498834"/>
                  <a:pt x="3140765" y="3564835"/>
                </a:cubicBezTo>
                <a:cubicBezTo>
                  <a:pt x="3231043" y="3676179"/>
                  <a:pt x="3363314" y="3755915"/>
                  <a:pt x="3498574" y="3803374"/>
                </a:cubicBezTo>
                <a:cubicBezTo>
                  <a:pt x="3623899" y="3847348"/>
                  <a:pt x="3763617" y="3821043"/>
                  <a:pt x="3896139" y="3829878"/>
                </a:cubicBezTo>
                <a:cubicBezTo>
                  <a:pt x="4227803" y="3786805"/>
                  <a:pt x="5003677" y="3872545"/>
                  <a:pt x="5247861" y="3419061"/>
                </a:cubicBezTo>
                <a:cubicBezTo>
                  <a:pt x="5402838" y="3131246"/>
                  <a:pt x="5459896" y="2800626"/>
                  <a:pt x="5565913" y="2491408"/>
                </a:cubicBezTo>
                <a:cubicBezTo>
                  <a:pt x="5526157" y="2221947"/>
                  <a:pt x="5547204" y="1936161"/>
                  <a:pt x="5446644" y="1683026"/>
                </a:cubicBezTo>
                <a:cubicBezTo>
                  <a:pt x="5359207" y="1462927"/>
                  <a:pt x="4694853" y="1476512"/>
                  <a:pt x="4638261" y="1470991"/>
                </a:cubicBezTo>
                <a:cubicBezTo>
                  <a:pt x="4448313" y="1528417"/>
                  <a:pt x="4251808" y="1567468"/>
                  <a:pt x="4068418" y="1643269"/>
                </a:cubicBezTo>
                <a:cubicBezTo>
                  <a:pt x="3663638" y="1810578"/>
                  <a:pt x="3505609" y="2001278"/>
                  <a:pt x="3167270" y="2292626"/>
                </a:cubicBezTo>
                <a:cubicBezTo>
                  <a:pt x="2977438" y="2672288"/>
                  <a:pt x="2929097" y="2662853"/>
                  <a:pt x="2902226" y="3048000"/>
                </a:cubicBezTo>
                <a:cubicBezTo>
                  <a:pt x="2896683" y="3127442"/>
                  <a:pt x="2873952" y="3218587"/>
                  <a:pt x="2915478" y="3286539"/>
                </a:cubicBezTo>
                <a:cubicBezTo>
                  <a:pt x="2979188" y="3390792"/>
                  <a:pt x="3081169" y="3477666"/>
                  <a:pt x="3193774" y="3525078"/>
                </a:cubicBezTo>
                <a:cubicBezTo>
                  <a:pt x="3342360" y="3587640"/>
                  <a:pt x="3511826" y="3578087"/>
                  <a:pt x="3670852" y="3604591"/>
                </a:cubicBezTo>
                <a:cubicBezTo>
                  <a:pt x="3851965" y="3586921"/>
                  <a:pt x="4039220" y="3601574"/>
                  <a:pt x="4214191" y="3551582"/>
                </a:cubicBezTo>
                <a:cubicBezTo>
                  <a:pt x="4513558" y="3466049"/>
                  <a:pt x="4648641" y="3167232"/>
                  <a:pt x="4810539" y="2941982"/>
                </a:cubicBezTo>
                <a:cubicBezTo>
                  <a:pt x="4854713" y="2796208"/>
                  <a:pt x="4925972" y="2656019"/>
                  <a:pt x="4943061" y="2504661"/>
                </a:cubicBezTo>
                <a:cubicBezTo>
                  <a:pt x="4957510" y="2376686"/>
                  <a:pt x="4970461" y="2230240"/>
                  <a:pt x="4903305" y="2120348"/>
                </a:cubicBezTo>
                <a:cubicBezTo>
                  <a:pt x="4617956" y="1653412"/>
                  <a:pt x="4030262" y="1700740"/>
                  <a:pt x="3578087" y="1616765"/>
                </a:cubicBezTo>
                <a:cubicBezTo>
                  <a:pt x="2059543" y="1849670"/>
                  <a:pt x="1657526" y="1649396"/>
                  <a:pt x="622852" y="2398643"/>
                </a:cubicBezTo>
                <a:cubicBezTo>
                  <a:pt x="481087" y="2501300"/>
                  <a:pt x="384313" y="2654852"/>
                  <a:pt x="265044" y="2782956"/>
                </a:cubicBezTo>
                <a:cubicBezTo>
                  <a:pt x="201646" y="3125305"/>
                  <a:pt x="91473" y="3352407"/>
                  <a:pt x="424070" y="3670852"/>
                </a:cubicBezTo>
                <a:cubicBezTo>
                  <a:pt x="521112" y="3763764"/>
                  <a:pt x="689113" y="3715026"/>
                  <a:pt x="821635" y="3737113"/>
                </a:cubicBezTo>
                <a:cubicBezTo>
                  <a:pt x="1139687" y="3675269"/>
                  <a:pt x="1474060" y="3669651"/>
                  <a:pt x="1775791" y="3551582"/>
                </a:cubicBezTo>
                <a:cubicBezTo>
                  <a:pt x="2010041" y="3459919"/>
                  <a:pt x="2138287" y="3037561"/>
                  <a:pt x="2199861" y="2849217"/>
                </a:cubicBezTo>
                <a:cubicBezTo>
                  <a:pt x="2229492" y="2758580"/>
                  <a:pt x="2246335" y="2664205"/>
                  <a:pt x="2266122" y="2570922"/>
                </a:cubicBezTo>
                <a:cubicBezTo>
                  <a:pt x="2277273" y="2518352"/>
                  <a:pt x="2345213" y="2400824"/>
                  <a:pt x="2292626" y="2411895"/>
                </a:cubicBezTo>
                <a:cubicBezTo>
                  <a:pt x="2178505" y="2435920"/>
                  <a:pt x="2096795" y="2541466"/>
                  <a:pt x="2014331" y="2623930"/>
                </a:cubicBezTo>
                <a:cubicBezTo>
                  <a:pt x="1896750" y="2741511"/>
                  <a:pt x="1796481" y="2875541"/>
                  <a:pt x="1696278" y="3008243"/>
                </a:cubicBezTo>
                <a:cubicBezTo>
                  <a:pt x="1632781" y="3092334"/>
                  <a:pt x="1581426" y="3184939"/>
                  <a:pt x="1524000" y="3273287"/>
                </a:cubicBezTo>
                <a:cubicBezTo>
                  <a:pt x="1454727" y="3573472"/>
                  <a:pt x="1261938" y="3976385"/>
                  <a:pt x="1577009" y="4253948"/>
                </a:cubicBezTo>
                <a:cubicBezTo>
                  <a:pt x="1673362" y="4338830"/>
                  <a:pt x="1833218" y="4271617"/>
                  <a:pt x="1961322" y="4280452"/>
                </a:cubicBezTo>
                <a:cubicBezTo>
                  <a:pt x="2098261" y="4227443"/>
                  <a:pt x="2267284" y="4224225"/>
                  <a:pt x="2372139" y="4121426"/>
                </a:cubicBezTo>
                <a:cubicBezTo>
                  <a:pt x="2670813" y="3828609"/>
                  <a:pt x="2692158" y="3306319"/>
                  <a:pt x="2756452" y="2941982"/>
                </a:cubicBezTo>
                <a:cubicBezTo>
                  <a:pt x="2721113" y="2659269"/>
                  <a:pt x="2710425" y="2372369"/>
                  <a:pt x="2650435" y="2093843"/>
                </a:cubicBezTo>
                <a:cubicBezTo>
                  <a:pt x="2644777" y="2067575"/>
                  <a:pt x="2595870" y="2070612"/>
                  <a:pt x="2570922" y="2080591"/>
                </a:cubicBezTo>
                <a:cubicBezTo>
                  <a:pt x="2458974" y="2125370"/>
                  <a:pt x="2358887" y="2195443"/>
                  <a:pt x="2252870" y="2252869"/>
                </a:cubicBezTo>
                <a:cubicBezTo>
                  <a:pt x="2032922" y="2541821"/>
                  <a:pt x="1372035" y="3203760"/>
                  <a:pt x="1391478" y="3723861"/>
                </a:cubicBezTo>
                <a:cubicBezTo>
                  <a:pt x="1402290" y="4013091"/>
                  <a:pt x="1487153" y="4307033"/>
                  <a:pt x="1630018" y="4558748"/>
                </a:cubicBezTo>
                <a:cubicBezTo>
                  <a:pt x="1687584" y="4660173"/>
                  <a:pt x="1842053" y="4655931"/>
                  <a:pt x="1948070" y="4704522"/>
                </a:cubicBezTo>
                <a:cubicBezTo>
                  <a:pt x="2115931" y="4700104"/>
                  <a:pt x="2301461" y="4766365"/>
                  <a:pt x="2451652" y="4691269"/>
                </a:cubicBezTo>
                <a:cubicBezTo>
                  <a:pt x="2914406" y="4459892"/>
                  <a:pt x="2810960" y="4039520"/>
                  <a:pt x="2835965" y="3631095"/>
                </a:cubicBezTo>
                <a:cubicBezTo>
                  <a:pt x="2760869" y="3330713"/>
                  <a:pt x="2720169" y="3019570"/>
                  <a:pt x="2610678" y="2729948"/>
                </a:cubicBezTo>
                <a:cubicBezTo>
                  <a:pt x="2579750" y="2648139"/>
                  <a:pt x="2511613" y="2531259"/>
                  <a:pt x="2425148" y="2544417"/>
                </a:cubicBezTo>
                <a:cubicBezTo>
                  <a:pt x="2257995" y="2569853"/>
                  <a:pt x="2142435" y="2729948"/>
                  <a:pt x="2001078" y="2822713"/>
                </a:cubicBezTo>
                <a:cubicBezTo>
                  <a:pt x="1648075" y="3319125"/>
                  <a:pt x="1371291" y="3581519"/>
                  <a:pt x="1311965" y="4240695"/>
                </a:cubicBezTo>
                <a:cubicBezTo>
                  <a:pt x="1296301" y="4414744"/>
                  <a:pt x="1409148" y="4576417"/>
                  <a:pt x="1457739" y="4744278"/>
                </a:cubicBezTo>
                <a:cubicBezTo>
                  <a:pt x="1722783" y="4647095"/>
                  <a:pt x="2028456" y="4623993"/>
                  <a:pt x="2252870" y="4452730"/>
                </a:cubicBezTo>
                <a:cubicBezTo>
                  <a:pt x="2521914" y="4247407"/>
                  <a:pt x="2471124" y="3739334"/>
                  <a:pt x="2478157" y="3472069"/>
                </a:cubicBezTo>
                <a:cubicBezTo>
                  <a:pt x="2433983" y="3343965"/>
                  <a:pt x="2424973" y="3197608"/>
                  <a:pt x="2345635" y="3087756"/>
                </a:cubicBezTo>
                <a:cubicBezTo>
                  <a:pt x="2209645" y="2899463"/>
                  <a:pt x="2001548" y="3029767"/>
                  <a:pt x="1881809" y="3127513"/>
                </a:cubicBezTo>
                <a:cubicBezTo>
                  <a:pt x="1565134" y="3386023"/>
                  <a:pt x="1400796" y="3631891"/>
                  <a:pt x="1152939" y="3949148"/>
                </a:cubicBezTo>
                <a:cubicBezTo>
                  <a:pt x="1130852" y="4064000"/>
                  <a:pt x="1101184" y="4177651"/>
                  <a:pt x="1086678" y="4293704"/>
                </a:cubicBezTo>
                <a:cubicBezTo>
                  <a:pt x="1083345" y="4320366"/>
                  <a:pt x="1073583" y="4367947"/>
                  <a:pt x="1099931" y="4373217"/>
                </a:cubicBezTo>
                <a:cubicBezTo>
                  <a:pt x="1127667" y="4378764"/>
                  <a:pt x="1136499" y="4329972"/>
                  <a:pt x="1152939" y="4306956"/>
                </a:cubicBezTo>
                <a:cubicBezTo>
                  <a:pt x="1202792" y="4237162"/>
                  <a:pt x="1250122" y="4165600"/>
                  <a:pt x="1298713" y="4094922"/>
                </a:cubicBezTo>
                <a:cubicBezTo>
                  <a:pt x="1314332" y="3969969"/>
                  <a:pt x="1347268" y="3765624"/>
                  <a:pt x="1285461" y="3670852"/>
                </a:cubicBezTo>
                <a:cubicBezTo>
                  <a:pt x="1253998" y="3622609"/>
                  <a:pt x="1170609" y="3679687"/>
                  <a:pt x="1113183" y="3684104"/>
                </a:cubicBezTo>
                <a:cubicBezTo>
                  <a:pt x="1046922" y="3750365"/>
                  <a:pt x="973225" y="3809944"/>
                  <a:pt x="914400" y="3882887"/>
                </a:cubicBezTo>
                <a:cubicBezTo>
                  <a:pt x="828848" y="3988971"/>
                  <a:pt x="692681" y="4257687"/>
                  <a:pt x="649357" y="4373217"/>
                </a:cubicBezTo>
                <a:cubicBezTo>
                  <a:pt x="618884" y="4454479"/>
                  <a:pt x="605183" y="4541078"/>
                  <a:pt x="583096" y="4625008"/>
                </a:cubicBezTo>
                <a:cubicBezTo>
                  <a:pt x="639612" y="4970386"/>
                  <a:pt x="562878" y="5348020"/>
                  <a:pt x="887896" y="5552661"/>
                </a:cubicBezTo>
                <a:cubicBezTo>
                  <a:pt x="937063" y="5583618"/>
                  <a:pt x="1002748" y="5570330"/>
                  <a:pt x="1060174" y="5579165"/>
                </a:cubicBezTo>
                <a:cubicBezTo>
                  <a:pt x="1095513" y="5548243"/>
                  <a:pt x="1145820" y="5528709"/>
                  <a:pt x="1166191" y="5486400"/>
                </a:cubicBezTo>
                <a:cubicBezTo>
                  <a:pt x="1248759" y="5314912"/>
                  <a:pt x="1237829" y="5097687"/>
                  <a:pt x="1245705" y="4916556"/>
                </a:cubicBezTo>
                <a:cubicBezTo>
                  <a:pt x="1241287" y="4700104"/>
                  <a:pt x="1244922" y="4483338"/>
                  <a:pt x="1232452" y="4267200"/>
                </a:cubicBezTo>
                <a:cubicBezTo>
                  <a:pt x="1231535" y="4251299"/>
                  <a:pt x="1220736" y="4233358"/>
                  <a:pt x="1205948" y="4227443"/>
                </a:cubicBezTo>
                <a:cubicBezTo>
                  <a:pt x="1172881" y="4214216"/>
                  <a:pt x="1135270" y="4218608"/>
                  <a:pt x="1099931" y="4214191"/>
                </a:cubicBezTo>
                <a:cubicBezTo>
                  <a:pt x="1007938" y="4244856"/>
                  <a:pt x="940868" y="4259072"/>
                  <a:pt x="861391" y="4320208"/>
                </a:cubicBezTo>
                <a:cubicBezTo>
                  <a:pt x="838972" y="4337454"/>
                  <a:pt x="826052" y="4364382"/>
                  <a:pt x="808383" y="4386469"/>
                </a:cubicBezTo>
                <a:cubicBezTo>
                  <a:pt x="799548" y="4412973"/>
                  <a:pt x="791426" y="4439726"/>
                  <a:pt x="781878" y="4465982"/>
                </a:cubicBezTo>
                <a:cubicBezTo>
                  <a:pt x="773748" y="4488338"/>
                  <a:pt x="756454" y="4508479"/>
                  <a:pt x="755374" y="4532243"/>
                </a:cubicBezTo>
                <a:cubicBezTo>
                  <a:pt x="751958" y="4607391"/>
                  <a:pt x="764209" y="4682434"/>
                  <a:pt x="768626" y="4757530"/>
                </a:cubicBezTo>
                <a:cubicBezTo>
                  <a:pt x="790713" y="4753113"/>
                  <a:pt x="823428" y="4763670"/>
                  <a:pt x="834887" y="4744278"/>
                </a:cubicBezTo>
                <a:cubicBezTo>
                  <a:pt x="974434" y="4508122"/>
                  <a:pt x="943414" y="4403262"/>
                  <a:pt x="954157" y="4134678"/>
                </a:cubicBezTo>
                <a:cubicBezTo>
                  <a:pt x="945322" y="4019826"/>
                  <a:pt x="949065" y="3903306"/>
                  <a:pt x="927652" y="3790122"/>
                </a:cubicBezTo>
                <a:cubicBezTo>
                  <a:pt x="917730" y="3737677"/>
                  <a:pt x="914597" y="3640092"/>
                  <a:pt x="861391" y="3644348"/>
                </a:cubicBezTo>
                <a:cubicBezTo>
                  <a:pt x="756356" y="3652751"/>
                  <a:pt x="684696" y="3759200"/>
                  <a:pt x="596348" y="3816626"/>
                </a:cubicBezTo>
                <a:cubicBezTo>
                  <a:pt x="381025" y="4362110"/>
                  <a:pt x="432957" y="4143247"/>
                  <a:pt x="371061" y="4452730"/>
                </a:cubicBezTo>
                <a:cubicBezTo>
                  <a:pt x="388731" y="4518991"/>
                  <a:pt x="390766" y="4591566"/>
                  <a:pt x="424070" y="4651513"/>
                </a:cubicBezTo>
                <a:cubicBezTo>
                  <a:pt x="435944" y="4672887"/>
                  <a:pt x="562801" y="4711009"/>
                  <a:pt x="583096" y="4717774"/>
                </a:cubicBezTo>
                <a:cubicBezTo>
                  <a:pt x="618435" y="4700104"/>
                  <a:pt x="662314" y="4693797"/>
                  <a:pt x="689113" y="4664765"/>
                </a:cubicBezTo>
                <a:cubicBezTo>
                  <a:pt x="755752" y="4592573"/>
                  <a:pt x="748258" y="4471863"/>
                  <a:pt x="755374" y="4386469"/>
                </a:cubicBezTo>
                <a:cubicBezTo>
                  <a:pt x="750957" y="4333460"/>
                  <a:pt x="751366" y="4279826"/>
                  <a:pt x="742122" y="4227443"/>
                </a:cubicBezTo>
                <a:cubicBezTo>
                  <a:pt x="737988" y="4204017"/>
                  <a:pt x="738797" y="4166531"/>
                  <a:pt x="715618" y="4161182"/>
                </a:cubicBezTo>
                <a:cubicBezTo>
                  <a:pt x="667495" y="4150077"/>
                  <a:pt x="618435" y="4178852"/>
                  <a:pt x="569844" y="4187687"/>
                </a:cubicBezTo>
                <a:cubicBezTo>
                  <a:pt x="538922" y="4227443"/>
                  <a:pt x="504118" y="4264464"/>
                  <a:pt x="477078" y="4306956"/>
                </a:cubicBezTo>
                <a:cubicBezTo>
                  <a:pt x="388232" y="4446570"/>
                  <a:pt x="384063" y="4479922"/>
                  <a:pt x="331305" y="4625008"/>
                </a:cubicBezTo>
                <a:cubicBezTo>
                  <a:pt x="312789" y="4773125"/>
                  <a:pt x="297848" y="4844136"/>
                  <a:pt x="331305" y="5022574"/>
                </a:cubicBezTo>
                <a:cubicBezTo>
                  <a:pt x="340407" y="5071116"/>
                  <a:pt x="363549" y="5119289"/>
                  <a:pt x="397565" y="5155095"/>
                </a:cubicBezTo>
                <a:cubicBezTo>
                  <a:pt x="449910" y="5210195"/>
                  <a:pt x="515716" y="5252462"/>
                  <a:pt x="583096" y="5287617"/>
                </a:cubicBezTo>
                <a:cubicBezTo>
                  <a:pt x="619203" y="5306456"/>
                  <a:pt x="662609" y="5305287"/>
                  <a:pt x="702365" y="5314122"/>
                </a:cubicBezTo>
                <a:cubicBezTo>
                  <a:pt x="781878" y="5252278"/>
                  <a:pt x="883837" y="5211599"/>
                  <a:pt x="940905" y="5128591"/>
                </a:cubicBezTo>
                <a:cubicBezTo>
                  <a:pt x="987050" y="5061471"/>
                  <a:pt x="989777" y="4971399"/>
                  <a:pt x="993913" y="4890052"/>
                </a:cubicBezTo>
                <a:cubicBezTo>
                  <a:pt x="1005753" y="4657196"/>
                  <a:pt x="1069501" y="4382544"/>
                  <a:pt x="887896" y="4200939"/>
                </a:cubicBezTo>
                <a:cubicBezTo>
                  <a:pt x="871969" y="4185012"/>
                  <a:pt x="843722" y="4192104"/>
                  <a:pt x="821635" y="4187687"/>
                </a:cubicBezTo>
                <a:cubicBezTo>
                  <a:pt x="750957" y="4200939"/>
                  <a:pt x="676156" y="4200216"/>
                  <a:pt x="609600" y="4227443"/>
                </a:cubicBezTo>
                <a:cubicBezTo>
                  <a:pt x="574908" y="4241635"/>
                  <a:pt x="550879" y="4275768"/>
                  <a:pt x="530087" y="4306956"/>
                </a:cubicBezTo>
                <a:cubicBezTo>
                  <a:pt x="483334" y="4377085"/>
                  <a:pt x="416740" y="4547182"/>
                  <a:pt x="384313" y="4625008"/>
                </a:cubicBezTo>
                <a:cubicBezTo>
                  <a:pt x="363386" y="4876141"/>
                  <a:pt x="346667" y="4936266"/>
                  <a:pt x="437322" y="5261113"/>
                </a:cubicBezTo>
                <a:cubicBezTo>
                  <a:pt x="449077" y="5303233"/>
                  <a:pt x="488291" y="5341018"/>
                  <a:pt x="530087" y="5353878"/>
                </a:cubicBezTo>
                <a:cubicBezTo>
                  <a:pt x="610417" y="5378595"/>
                  <a:pt x="697948" y="5362713"/>
                  <a:pt x="781878" y="5367130"/>
                </a:cubicBezTo>
                <a:cubicBezTo>
                  <a:pt x="843722" y="5331791"/>
                  <a:pt x="928261" y="5320618"/>
                  <a:pt x="967409" y="5261113"/>
                </a:cubicBezTo>
                <a:cubicBezTo>
                  <a:pt x="1044987" y="5143195"/>
                  <a:pt x="1099641" y="5004046"/>
                  <a:pt x="1113183" y="4863548"/>
                </a:cubicBezTo>
                <a:cubicBezTo>
                  <a:pt x="1154673" y="4433091"/>
                  <a:pt x="1170621" y="4140104"/>
                  <a:pt x="848139" y="3869635"/>
                </a:cubicBezTo>
                <a:cubicBezTo>
                  <a:pt x="798859" y="3828303"/>
                  <a:pt x="724452" y="3834296"/>
                  <a:pt x="662609" y="3816626"/>
                </a:cubicBezTo>
                <a:cubicBezTo>
                  <a:pt x="301964" y="3951868"/>
                  <a:pt x="243058" y="3867391"/>
                  <a:pt x="132522" y="4174435"/>
                </a:cubicBezTo>
                <a:cubicBezTo>
                  <a:pt x="78057" y="4325725"/>
                  <a:pt x="0" y="4638261"/>
                  <a:pt x="0" y="4638261"/>
                </a:cubicBezTo>
                <a:cubicBezTo>
                  <a:pt x="13252" y="4735443"/>
                  <a:pt x="6238" y="4837631"/>
                  <a:pt x="39757" y="4929808"/>
                </a:cubicBezTo>
                <a:cubicBezTo>
                  <a:pt x="61213" y="4988811"/>
                  <a:pt x="110228" y="5036079"/>
                  <a:pt x="159026" y="5075582"/>
                </a:cubicBezTo>
                <a:cubicBezTo>
                  <a:pt x="336876" y="5219556"/>
                  <a:pt x="753560" y="5215863"/>
                  <a:pt x="887896" y="5234608"/>
                </a:cubicBezTo>
                <a:cubicBezTo>
                  <a:pt x="1489825" y="5134287"/>
                  <a:pt x="1729187" y="5317989"/>
                  <a:pt x="1921565" y="4837043"/>
                </a:cubicBezTo>
                <a:cubicBezTo>
                  <a:pt x="1965341" y="4727603"/>
                  <a:pt x="1974574" y="4607339"/>
                  <a:pt x="2001078" y="4492487"/>
                </a:cubicBezTo>
                <a:cubicBezTo>
                  <a:pt x="1974574" y="4448313"/>
                  <a:pt x="1957992" y="4323538"/>
                  <a:pt x="1921565" y="4359965"/>
                </a:cubicBezTo>
                <a:cubicBezTo>
                  <a:pt x="1789004" y="4492526"/>
                  <a:pt x="1796644" y="4989934"/>
                  <a:pt x="1789044" y="5115339"/>
                </a:cubicBezTo>
                <a:cubicBezTo>
                  <a:pt x="1850887" y="5208104"/>
                  <a:pt x="1870636" y="5353301"/>
                  <a:pt x="1974574" y="5393635"/>
                </a:cubicBezTo>
                <a:cubicBezTo>
                  <a:pt x="2602102" y="5637153"/>
                  <a:pt x="2900277" y="5366837"/>
                  <a:pt x="3472070" y="5128591"/>
                </a:cubicBezTo>
                <a:cubicBezTo>
                  <a:pt x="4093105" y="4579768"/>
                  <a:pt x="4105251" y="4753321"/>
                  <a:pt x="4240696" y="3909391"/>
                </a:cubicBezTo>
                <a:cubicBezTo>
                  <a:pt x="4297001" y="3558564"/>
                  <a:pt x="4273037" y="3592774"/>
                  <a:pt x="4081670" y="3458817"/>
                </a:cubicBezTo>
                <a:cubicBezTo>
                  <a:pt x="4019826" y="3485321"/>
                  <a:pt x="3936509" y="3484503"/>
                  <a:pt x="3896139" y="3538330"/>
                </a:cubicBezTo>
                <a:cubicBezTo>
                  <a:pt x="3643112" y="3875700"/>
                  <a:pt x="3682697" y="4010017"/>
                  <a:pt x="3657600" y="4386469"/>
                </a:cubicBezTo>
                <a:cubicBezTo>
                  <a:pt x="3728278" y="4523408"/>
                  <a:pt x="3750915" y="4699036"/>
                  <a:pt x="3869635" y="4797287"/>
                </a:cubicBezTo>
                <a:cubicBezTo>
                  <a:pt x="4244672" y="5107663"/>
                  <a:pt x="4543065" y="5016874"/>
                  <a:pt x="4969565" y="4996069"/>
                </a:cubicBezTo>
                <a:cubicBezTo>
                  <a:pt x="5146261" y="4859130"/>
                  <a:pt x="5372182" y="4768896"/>
                  <a:pt x="5499652" y="4585252"/>
                </a:cubicBezTo>
                <a:cubicBezTo>
                  <a:pt x="5784718" y="4174565"/>
                  <a:pt x="5754853" y="3803153"/>
                  <a:pt x="5777948" y="3352800"/>
                </a:cubicBezTo>
                <a:cubicBezTo>
                  <a:pt x="5642024" y="3148916"/>
                  <a:pt x="5668943" y="3135540"/>
                  <a:pt x="5420139" y="3697356"/>
                </a:cubicBezTo>
                <a:cubicBezTo>
                  <a:pt x="5350678" y="3854204"/>
                  <a:pt x="5349461" y="4033078"/>
                  <a:pt x="5314122" y="4200939"/>
                </a:cubicBezTo>
                <a:cubicBezTo>
                  <a:pt x="5322745" y="4519985"/>
                  <a:pt x="5240923" y="4840375"/>
                  <a:pt x="5579165" y="5049078"/>
                </a:cubicBezTo>
                <a:cubicBezTo>
                  <a:pt x="5684695" y="5114192"/>
                  <a:pt x="5826539" y="5066747"/>
                  <a:pt x="5950226" y="5075582"/>
                </a:cubicBezTo>
                <a:cubicBezTo>
                  <a:pt x="6157843" y="4991652"/>
                  <a:pt x="6393926" y="4958155"/>
                  <a:pt x="6573078" y="4823791"/>
                </a:cubicBezTo>
                <a:cubicBezTo>
                  <a:pt x="6837624" y="4625382"/>
                  <a:pt x="6818920" y="4264761"/>
                  <a:pt x="6851374" y="3988904"/>
                </a:cubicBezTo>
                <a:cubicBezTo>
                  <a:pt x="6799268" y="3919428"/>
                  <a:pt x="6769096" y="3842980"/>
                  <a:pt x="6652591" y="4015408"/>
                </a:cubicBezTo>
                <a:cubicBezTo>
                  <a:pt x="6569456" y="4138448"/>
                  <a:pt x="6537739" y="4289287"/>
                  <a:pt x="6480313" y="4426226"/>
                </a:cubicBezTo>
                <a:cubicBezTo>
                  <a:pt x="6473250" y="4729918"/>
                  <a:pt x="6351446" y="5030053"/>
                  <a:pt x="6639339" y="5234608"/>
                </a:cubicBezTo>
                <a:cubicBezTo>
                  <a:pt x="6735019" y="5302591"/>
                  <a:pt x="6860209" y="5314121"/>
                  <a:pt x="6970644" y="5353878"/>
                </a:cubicBezTo>
                <a:cubicBezTo>
                  <a:pt x="7054574" y="5322956"/>
                  <a:pt x="7157046" y="5322143"/>
                  <a:pt x="7222435" y="5261113"/>
                </a:cubicBezTo>
                <a:cubicBezTo>
                  <a:pt x="7405004" y="5090715"/>
                  <a:pt x="7385674" y="4813984"/>
                  <a:pt x="7407965" y="4598504"/>
                </a:cubicBezTo>
                <a:cubicBezTo>
                  <a:pt x="7394713" y="4567582"/>
                  <a:pt x="7370447" y="4472172"/>
                  <a:pt x="7368209" y="4505739"/>
                </a:cubicBezTo>
                <a:cubicBezTo>
                  <a:pt x="7357333" y="4668880"/>
                  <a:pt x="7347202" y="4836195"/>
                  <a:pt x="7381461" y="4996069"/>
                </a:cubicBezTo>
                <a:cubicBezTo>
                  <a:pt x="7451077" y="5320944"/>
                  <a:pt x="7556478" y="5250519"/>
                  <a:pt x="7818783" y="5274365"/>
                </a:cubicBezTo>
                <a:cubicBezTo>
                  <a:pt x="7920383" y="5181600"/>
                  <a:pt x="8062056" y="5119123"/>
                  <a:pt x="8123583" y="4996069"/>
                </a:cubicBezTo>
                <a:cubicBezTo>
                  <a:pt x="8358402" y="4526431"/>
                  <a:pt x="8262509" y="4329849"/>
                  <a:pt x="8189844" y="3869635"/>
                </a:cubicBezTo>
                <a:cubicBezTo>
                  <a:pt x="8128000" y="3878470"/>
                  <a:pt x="8040497" y="3845213"/>
                  <a:pt x="8004313" y="3896139"/>
                </a:cubicBezTo>
                <a:cubicBezTo>
                  <a:pt x="7860929" y="4097938"/>
                  <a:pt x="7765335" y="4505331"/>
                  <a:pt x="7858539" y="4757530"/>
                </a:cubicBezTo>
                <a:cubicBezTo>
                  <a:pt x="7893256" y="4851469"/>
                  <a:pt x="7991061" y="4907721"/>
                  <a:pt x="8057322" y="4982817"/>
                </a:cubicBezTo>
                <a:cubicBezTo>
                  <a:pt x="8176592" y="4845878"/>
                  <a:pt x="8348407" y="4740895"/>
                  <a:pt x="8415131" y="4572000"/>
                </a:cubicBezTo>
                <a:cubicBezTo>
                  <a:pt x="8471392" y="4429589"/>
                  <a:pt x="8518131" y="3658950"/>
                  <a:pt x="8441635" y="3445565"/>
                </a:cubicBezTo>
                <a:cubicBezTo>
                  <a:pt x="8405734" y="3345421"/>
                  <a:pt x="8300278" y="3286539"/>
                  <a:pt x="8229600" y="3207026"/>
                </a:cubicBezTo>
                <a:cubicBezTo>
                  <a:pt x="8099127" y="3341577"/>
                  <a:pt x="7736226" y="3594033"/>
                  <a:pt x="7726018" y="3869635"/>
                </a:cubicBezTo>
                <a:cubicBezTo>
                  <a:pt x="7719933" y="4033918"/>
                  <a:pt x="7742723" y="4199628"/>
                  <a:pt x="7779026" y="4359965"/>
                </a:cubicBezTo>
                <a:cubicBezTo>
                  <a:pt x="7796476" y="4437035"/>
                  <a:pt x="7849705" y="4501322"/>
                  <a:pt x="7885044" y="4572000"/>
                </a:cubicBezTo>
                <a:cubicBezTo>
                  <a:pt x="7942470" y="4567583"/>
                  <a:pt x="8028049" y="4608350"/>
                  <a:pt x="8057322" y="4558748"/>
                </a:cubicBezTo>
                <a:cubicBezTo>
                  <a:pt x="8454058" y="3886499"/>
                  <a:pt x="8363438" y="3682036"/>
                  <a:pt x="8375374" y="2941982"/>
                </a:cubicBezTo>
                <a:cubicBezTo>
                  <a:pt x="8313072" y="2673605"/>
                  <a:pt x="8323017" y="2151617"/>
                  <a:pt x="7991061" y="1974574"/>
                </a:cubicBezTo>
                <a:cubicBezTo>
                  <a:pt x="7936354" y="1945397"/>
                  <a:pt x="7867374" y="1983409"/>
                  <a:pt x="7805531" y="1987826"/>
                </a:cubicBezTo>
                <a:cubicBezTo>
                  <a:pt x="7695096" y="2164522"/>
                  <a:pt x="7556930" y="2326661"/>
                  <a:pt x="7474226" y="2517913"/>
                </a:cubicBezTo>
                <a:cubicBezTo>
                  <a:pt x="7413363" y="2658658"/>
                  <a:pt x="7384794" y="2815182"/>
                  <a:pt x="7381461" y="2968487"/>
                </a:cubicBezTo>
                <a:cubicBezTo>
                  <a:pt x="7369291" y="3528337"/>
                  <a:pt x="7440373" y="3916845"/>
                  <a:pt x="7726018" y="4399722"/>
                </a:cubicBezTo>
                <a:cubicBezTo>
                  <a:pt x="7792812" y="4512635"/>
                  <a:pt x="7891368" y="4611277"/>
                  <a:pt x="8004313" y="4678017"/>
                </a:cubicBezTo>
                <a:cubicBezTo>
                  <a:pt x="8093826" y="4730911"/>
                  <a:pt x="8207513" y="4722191"/>
                  <a:pt x="8309113" y="4744278"/>
                </a:cubicBezTo>
                <a:cubicBezTo>
                  <a:pt x="8384209" y="4673600"/>
                  <a:pt x="8477196" y="4618048"/>
                  <a:pt x="8534400" y="4532243"/>
                </a:cubicBezTo>
                <a:cubicBezTo>
                  <a:pt x="8656056" y="4349760"/>
                  <a:pt x="8758935" y="4153251"/>
                  <a:pt x="8839200" y="3949148"/>
                </a:cubicBezTo>
                <a:cubicBezTo>
                  <a:pt x="8977056" y="3598599"/>
                  <a:pt x="8992570" y="3394275"/>
                  <a:pt x="9037983" y="3061252"/>
                </a:cubicBezTo>
                <a:cubicBezTo>
                  <a:pt x="9033566" y="3017078"/>
                  <a:pt x="9062799" y="2905889"/>
                  <a:pt x="9024731" y="2928730"/>
                </a:cubicBezTo>
                <a:cubicBezTo>
                  <a:pt x="8935334" y="2982369"/>
                  <a:pt x="8893503" y="3091526"/>
                  <a:pt x="8839200" y="3180522"/>
                </a:cubicBezTo>
                <a:cubicBezTo>
                  <a:pt x="8734164" y="3352665"/>
                  <a:pt x="8644835" y="3533913"/>
                  <a:pt x="8547652" y="3710608"/>
                </a:cubicBezTo>
                <a:cubicBezTo>
                  <a:pt x="8437485" y="4151280"/>
                  <a:pt x="8326673" y="4427002"/>
                  <a:pt x="8401878" y="4903304"/>
                </a:cubicBezTo>
                <a:cubicBezTo>
                  <a:pt x="8421905" y="5030142"/>
                  <a:pt x="8485844" y="5154642"/>
                  <a:pt x="8574157" y="5247861"/>
                </a:cubicBezTo>
                <a:cubicBezTo>
                  <a:pt x="8652971" y="5331053"/>
                  <a:pt x="8777357" y="5353878"/>
                  <a:pt x="8878957" y="5406887"/>
                </a:cubicBezTo>
                <a:cubicBezTo>
                  <a:pt x="8967305" y="5353878"/>
                  <a:pt x="9093964" y="5337926"/>
                  <a:pt x="9144000" y="5247861"/>
                </a:cubicBezTo>
                <a:cubicBezTo>
                  <a:pt x="9262126" y="5035235"/>
                  <a:pt x="9303898" y="4431204"/>
                  <a:pt x="9329531" y="4187687"/>
                </a:cubicBezTo>
                <a:cubicBezTo>
                  <a:pt x="9307444" y="4161183"/>
                  <a:pt x="9275916" y="4076074"/>
                  <a:pt x="9263270" y="4108174"/>
                </a:cubicBezTo>
                <a:cubicBezTo>
                  <a:pt x="9107044" y="4504745"/>
                  <a:pt x="9139463" y="4530133"/>
                  <a:pt x="9197009" y="4837043"/>
                </a:cubicBezTo>
                <a:cubicBezTo>
                  <a:pt x="9286852" y="4477671"/>
                  <a:pt x="9261130" y="4638769"/>
                  <a:pt x="9276522" y="4094922"/>
                </a:cubicBezTo>
                <a:cubicBezTo>
                  <a:pt x="9284771" y="3803457"/>
                  <a:pt x="9285357" y="3511826"/>
                  <a:pt x="9289774" y="3220278"/>
                </a:cubicBezTo>
                <a:cubicBezTo>
                  <a:pt x="9276101" y="2967323"/>
                  <a:pt x="9272964" y="2737561"/>
                  <a:pt x="9236765" y="2491408"/>
                </a:cubicBezTo>
                <a:cubicBezTo>
                  <a:pt x="9226303" y="2420264"/>
                  <a:pt x="9210261" y="2350052"/>
                  <a:pt x="9197009" y="2279374"/>
                </a:cubicBezTo>
                <a:cubicBezTo>
                  <a:pt x="9201426" y="2089426"/>
                  <a:pt x="9197896" y="1899127"/>
                  <a:pt x="9210261" y="1709530"/>
                </a:cubicBezTo>
                <a:cubicBezTo>
                  <a:pt x="9211297" y="1693637"/>
                  <a:pt x="9229214" y="1683797"/>
                  <a:pt x="9236765" y="1669774"/>
                </a:cubicBezTo>
                <a:cubicBezTo>
                  <a:pt x="9339501" y="1478979"/>
                  <a:pt x="9266164" y="1592544"/>
                  <a:pt x="9329531" y="1497495"/>
                </a:cubicBezTo>
                <a:cubicBezTo>
                  <a:pt x="9360453" y="1572591"/>
                  <a:pt x="9403343" y="1643812"/>
                  <a:pt x="9422296" y="1722782"/>
                </a:cubicBezTo>
                <a:cubicBezTo>
                  <a:pt x="9568394" y="2331523"/>
                  <a:pt x="9495509" y="3360789"/>
                  <a:pt x="9475305" y="3790122"/>
                </a:cubicBezTo>
                <a:cubicBezTo>
                  <a:pt x="9465438" y="3999797"/>
                  <a:pt x="9412224" y="4205176"/>
                  <a:pt x="9382539" y="4412974"/>
                </a:cubicBezTo>
                <a:cubicBezTo>
                  <a:pt x="9368049" y="4514405"/>
                  <a:pt x="9358363" y="4616505"/>
                  <a:pt x="9342783" y="4717774"/>
                </a:cubicBezTo>
                <a:cubicBezTo>
                  <a:pt x="9340659" y="4731580"/>
                  <a:pt x="9333948" y="4744278"/>
                  <a:pt x="9329531" y="4757530"/>
                </a:cubicBezTo>
                <a:cubicBezTo>
                  <a:pt x="9351608" y="4404300"/>
                  <a:pt x="9373404" y="4096431"/>
                  <a:pt x="9382539" y="3737113"/>
                </a:cubicBezTo>
                <a:cubicBezTo>
                  <a:pt x="9390735" y="3414717"/>
                  <a:pt x="9391683" y="3092178"/>
                  <a:pt x="9395791" y="2769704"/>
                </a:cubicBezTo>
                <a:cubicBezTo>
                  <a:pt x="9410187" y="1639623"/>
                  <a:pt x="9291662" y="2008677"/>
                  <a:pt x="9422296" y="1616765"/>
                </a:cubicBezTo>
                <a:cubicBezTo>
                  <a:pt x="9426713" y="1585843"/>
                  <a:pt x="9429792" y="1554701"/>
                  <a:pt x="9435548" y="1524000"/>
                </a:cubicBezTo>
                <a:cubicBezTo>
                  <a:pt x="9443053" y="1483971"/>
                  <a:pt x="9456292" y="1445047"/>
                  <a:pt x="9462052" y="1404730"/>
                </a:cubicBezTo>
                <a:cubicBezTo>
                  <a:pt x="9469575" y="1352072"/>
                  <a:pt x="9469431" y="1298571"/>
                  <a:pt x="9475305" y="1245704"/>
                </a:cubicBezTo>
                <a:cubicBezTo>
                  <a:pt x="9483732" y="1169860"/>
                  <a:pt x="9493277" y="1149670"/>
                  <a:pt x="9515061" y="1073426"/>
                </a:cubicBezTo>
                <a:cubicBezTo>
                  <a:pt x="9519478" y="1038087"/>
                  <a:pt x="9521942" y="1002448"/>
                  <a:pt x="9528313" y="967408"/>
                </a:cubicBezTo>
                <a:cubicBezTo>
                  <a:pt x="9535669" y="926949"/>
                  <a:pt x="9587334" y="836115"/>
                  <a:pt x="9594574" y="821635"/>
                </a:cubicBezTo>
                <a:cubicBezTo>
                  <a:pt x="9603409" y="803965"/>
                  <a:pt x="9608737" y="784052"/>
                  <a:pt x="9621078" y="768626"/>
                </a:cubicBezTo>
                <a:cubicBezTo>
                  <a:pt x="9638748" y="746539"/>
                  <a:pt x="9657450" y="725240"/>
                  <a:pt x="9674087" y="702365"/>
                </a:cubicBezTo>
                <a:cubicBezTo>
                  <a:pt x="9692823" y="676603"/>
                  <a:pt x="9727096" y="622852"/>
                  <a:pt x="9727096" y="622852"/>
                </a:cubicBezTo>
                <a:cubicBezTo>
                  <a:pt x="9731513" y="609600"/>
                  <a:pt x="9733417" y="595224"/>
                  <a:pt x="9740348" y="583095"/>
                </a:cubicBezTo>
                <a:cubicBezTo>
                  <a:pt x="9751306" y="563918"/>
                  <a:pt x="9767267" y="548060"/>
                  <a:pt x="9780105" y="530087"/>
                </a:cubicBezTo>
                <a:cubicBezTo>
                  <a:pt x="9789363" y="517127"/>
                  <a:pt x="9797774" y="503582"/>
                  <a:pt x="9806609" y="490330"/>
                </a:cubicBezTo>
                <a:cubicBezTo>
                  <a:pt x="9958669" y="703213"/>
                  <a:pt x="9866780" y="544968"/>
                  <a:pt x="9939131" y="1020417"/>
                </a:cubicBezTo>
                <a:cubicBezTo>
                  <a:pt x="9947872" y="1077857"/>
                  <a:pt x="9965635" y="1192695"/>
                  <a:pt x="9965635" y="1192695"/>
                </a:cubicBezTo>
                <a:cubicBezTo>
                  <a:pt x="9961218" y="2036417"/>
                  <a:pt x="9959916" y="2880161"/>
                  <a:pt x="9952383" y="3723861"/>
                </a:cubicBezTo>
                <a:cubicBezTo>
                  <a:pt x="9951081" y="3869696"/>
                  <a:pt x="9946180" y="4015512"/>
                  <a:pt x="9939131" y="4161182"/>
                </a:cubicBezTo>
                <a:cubicBezTo>
                  <a:pt x="9932925" y="4289441"/>
                  <a:pt x="9921461" y="4417391"/>
                  <a:pt x="9912626" y="4545495"/>
                </a:cubicBezTo>
                <a:cubicBezTo>
                  <a:pt x="9908209" y="4474817"/>
                  <a:pt x="9899153" y="4404277"/>
                  <a:pt x="9899374" y="4333461"/>
                </a:cubicBezTo>
                <a:cubicBezTo>
                  <a:pt x="9912094" y="250366"/>
                  <a:pt x="8805155" y="-455591"/>
                  <a:pt x="10005391" y="344556"/>
                </a:cubicBezTo>
                <a:cubicBezTo>
                  <a:pt x="10014226" y="375478"/>
                  <a:pt x="10023434" y="406296"/>
                  <a:pt x="10031896" y="437322"/>
                </a:cubicBezTo>
                <a:cubicBezTo>
                  <a:pt x="10045774" y="488207"/>
                  <a:pt x="10061885" y="565647"/>
                  <a:pt x="10071652" y="609600"/>
                </a:cubicBezTo>
                <a:cubicBezTo>
                  <a:pt x="10076070" y="2014330"/>
                  <a:pt x="10062468" y="3419233"/>
                  <a:pt x="10084905" y="4823791"/>
                </a:cubicBezTo>
                <a:cubicBezTo>
                  <a:pt x="10085357" y="4852072"/>
                  <a:pt x="10122223" y="4781065"/>
                  <a:pt x="10137913" y="4757530"/>
                </a:cubicBezTo>
                <a:cubicBezTo>
                  <a:pt x="10166488" y="4714667"/>
                  <a:pt x="10190922" y="4669182"/>
                  <a:pt x="10217426" y="4625008"/>
                </a:cubicBezTo>
                <a:cubicBezTo>
                  <a:pt x="10268585" y="4442297"/>
                  <a:pt x="10406808" y="3971743"/>
                  <a:pt x="10416209" y="3816626"/>
                </a:cubicBezTo>
                <a:cubicBezTo>
                  <a:pt x="10450686" y="3247758"/>
                  <a:pt x="10442713" y="2107095"/>
                  <a:pt x="10442713" y="2107095"/>
                </a:cubicBezTo>
                <a:cubicBezTo>
                  <a:pt x="10438296" y="1722782"/>
                  <a:pt x="10437466" y="1338411"/>
                  <a:pt x="10429461" y="954156"/>
                </a:cubicBezTo>
                <a:cubicBezTo>
                  <a:pt x="10428628" y="914164"/>
                  <a:pt x="10422785" y="874344"/>
                  <a:pt x="10416209" y="834887"/>
                </a:cubicBezTo>
                <a:cubicBezTo>
                  <a:pt x="10413913" y="821108"/>
                  <a:pt x="10406795" y="808562"/>
                  <a:pt x="10402957" y="795130"/>
                </a:cubicBezTo>
                <a:cubicBezTo>
                  <a:pt x="10397954" y="777618"/>
                  <a:pt x="10393277" y="759981"/>
                  <a:pt x="10389705" y="742122"/>
                </a:cubicBezTo>
                <a:cubicBezTo>
                  <a:pt x="10369299" y="640097"/>
                  <a:pt x="10394044" y="688997"/>
                  <a:pt x="10349948" y="622852"/>
                </a:cubicBezTo>
                <a:cubicBezTo>
                  <a:pt x="10345531" y="600765"/>
                  <a:pt x="10343819" y="577960"/>
                  <a:pt x="10336696" y="556591"/>
                </a:cubicBezTo>
                <a:cubicBezTo>
                  <a:pt x="10319916" y="506252"/>
                  <a:pt x="10290497" y="478965"/>
                  <a:pt x="10257183" y="437322"/>
                </a:cubicBezTo>
                <a:cubicBezTo>
                  <a:pt x="9992139" y="463826"/>
                  <a:pt x="9728022" y="502328"/>
                  <a:pt x="9462052" y="516835"/>
                </a:cubicBezTo>
                <a:cubicBezTo>
                  <a:pt x="9436333" y="518238"/>
                  <a:pt x="9550488" y="490182"/>
                  <a:pt x="9528313" y="477078"/>
                </a:cubicBezTo>
                <a:cubicBezTo>
                  <a:pt x="9418815" y="412374"/>
                  <a:pt x="9289774" y="388730"/>
                  <a:pt x="9170505" y="344556"/>
                </a:cubicBezTo>
                <a:cubicBezTo>
                  <a:pt x="8335618" y="375478"/>
                  <a:pt x="7498114" y="364391"/>
                  <a:pt x="6665844" y="437322"/>
                </a:cubicBezTo>
                <a:cubicBezTo>
                  <a:pt x="6616645" y="441633"/>
                  <a:pt x="6599583" y="520455"/>
                  <a:pt x="6599583" y="569843"/>
                </a:cubicBezTo>
                <a:cubicBezTo>
                  <a:pt x="6599583" y="704193"/>
                  <a:pt x="6572231" y="871042"/>
                  <a:pt x="6665844" y="967408"/>
                </a:cubicBezTo>
                <a:cubicBezTo>
                  <a:pt x="6756422" y="1060650"/>
                  <a:pt x="6922053" y="1011582"/>
                  <a:pt x="7050157" y="1033669"/>
                </a:cubicBezTo>
                <a:cubicBezTo>
                  <a:pt x="7113955" y="1017720"/>
                  <a:pt x="7368764" y="1039542"/>
                  <a:pt x="7394713" y="901148"/>
                </a:cubicBezTo>
                <a:cubicBezTo>
                  <a:pt x="7404516" y="848867"/>
                  <a:pt x="7403548" y="795131"/>
                  <a:pt x="7407965" y="742122"/>
                </a:cubicBezTo>
                <a:cubicBezTo>
                  <a:pt x="7403548" y="715617"/>
                  <a:pt x="7420869" y="668762"/>
                  <a:pt x="7394713" y="662608"/>
                </a:cubicBezTo>
                <a:cubicBezTo>
                  <a:pt x="7011758" y="572500"/>
                  <a:pt x="6716714" y="682191"/>
                  <a:pt x="6334539" y="755374"/>
                </a:cubicBezTo>
                <a:cubicBezTo>
                  <a:pt x="6243978" y="800654"/>
                  <a:pt x="6066440" y="827902"/>
                  <a:pt x="6188765" y="993913"/>
                </a:cubicBezTo>
                <a:cubicBezTo>
                  <a:pt x="6323089" y="1176210"/>
                  <a:pt x="6945235" y="1099660"/>
                  <a:pt x="6957391" y="1099930"/>
                </a:cubicBezTo>
                <a:cubicBezTo>
                  <a:pt x="7214469" y="1046742"/>
                  <a:pt x="7332703" y="1116113"/>
                  <a:pt x="7421218" y="901148"/>
                </a:cubicBezTo>
                <a:cubicBezTo>
                  <a:pt x="7434778" y="868216"/>
                  <a:pt x="7428099" y="830170"/>
                  <a:pt x="7434470" y="795130"/>
                </a:cubicBezTo>
                <a:cubicBezTo>
                  <a:pt x="7436969" y="781386"/>
                  <a:pt x="7443305" y="768626"/>
                  <a:pt x="7447722" y="755374"/>
                </a:cubicBezTo>
                <a:cubicBezTo>
                  <a:pt x="7148518" y="635690"/>
                  <a:pt x="7351648" y="707840"/>
                  <a:pt x="6612835" y="715617"/>
                </a:cubicBezTo>
                <a:cubicBezTo>
                  <a:pt x="6449162" y="717340"/>
                  <a:pt x="6286066" y="735831"/>
                  <a:pt x="6122505" y="742122"/>
                </a:cubicBezTo>
                <a:cubicBezTo>
                  <a:pt x="6073750" y="743997"/>
                  <a:pt x="6219687" y="733287"/>
                  <a:pt x="6268278" y="728869"/>
                </a:cubicBezTo>
                <a:cubicBezTo>
                  <a:pt x="6470957" y="655168"/>
                  <a:pt x="6643222" y="573198"/>
                  <a:pt x="6864626" y="569843"/>
                </a:cubicBezTo>
                <a:cubicBezTo>
                  <a:pt x="7055014" y="566958"/>
                  <a:pt x="7244522" y="596348"/>
                  <a:pt x="7434470" y="609600"/>
                </a:cubicBezTo>
                <a:cubicBezTo>
                  <a:pt x="7460974" y="636104"/>
                  <a:pt x="7483014" y="667998"/>
                  <a:pt x="7513983" y="689113"/>
                </a:cubicBezTo>
                <a:cubicBezTo>
                  <a:pt x="7661419" y="789637"/>
                  <a:pt x="7662313" y="787145"/>
                  <a:pt x="7765774" y="821635"/>
                </a:cubicBezTo>
                <a:cubicBezTo>
                  <a:pt x="7882340" y="1171333"/>
                  <a:pt x="7840588" y="1021531"/>
                  <a:pt x="7513983" y="1828800"/>
                </a:cubicBezTo>
                <a:cubicBezTo>
                  <a:pt x="7403428" y="2102059"/>
                  <a:pt x="7214827" y="2337036"/>
                  <a:pt x="7076661" y="2597426"/>
                </a:cubicBezTo>
                <a:cubicBezTo>
                  <a:pt x="6869873" y="2987142"/>
                  <a:pt x="6883088" y="2952860"/>
                  <a:pt x="6811618" y="3167269"/>
                </a:cubicBezTo>
                <a:cubicBezTo>
                  <a:pt x="6780696" y="2906643"/>
                  <a:pt x="6775786" y="2641595"/>
                  <a:pt x="6718852" y="2385391"/>
                </a:cubicBezTo>
                <a:cubicBezTo>
                  <a:pt x="6529517" y="1533384"/>
                  <a:pt x="6314353" y="983665"/>
                  <a:pt x="5711687" y="304800"/>
                </a:cubicBezTo>
                <a:cubicBezTo>
                  <a:pt x="5600207" y="179225"/>
                  <a:pt x="5411304" y="154609"/>
                  <a:pt x="5261113" y="79513"/>
                </a:cubicBezTo>
                <a:cubicBezTo>
                  <a:pt x="5069452" y="287145"/>
                  <a:pt x="4983226" y="351261"/>
                  <a:pt x="4876800" y="675861"/>
                </a:cubicBezTo>
                <a:cubicBezTo>
                  <a:pt x="4836676" y="798239"/>
                  <a:pt x="4850296" y="932070"/>
                  <a:pt x="4837044" y="1060174"/>
                </a:cubicBezTo>
                <a:cubicBezTo>
                  <a:pt x="4863548" y="1157357"/>
                  <a:pt x="4840748" y="1285389"/>
                  <a:pt x="4916557" y="1351722"/>
                </a:cubicBezTo>
                <a:cubicBezTo>
                  <a:pt x="5238067" y="1633043"/>
                  <a:pt x="5628052" y="1496242"/>
                  <a:pt x="5989983" y="1457739"/>
                </a:cubicBezTo>
                <a:cubicBezTo>
                  <a:pt x="6100418" y="1334052"/>
                  <a:pt x="6252673" y="1237630"/>
                  <a:pt x="6321287" y="1086678"/>
                </a:cubicBezTo>
                <a:cubicBezTo>
                  <a:pt x="6446935" y="810252"/>
                  <a:pt x="6472857" y="455389"/>
                  <a:pt x="6135757" y="318052"/>
                </a:cubicBezTo>
                <a:cubicBezTo>
                  <a:pt x="5992341" y="259624"/>
                  <a:pt x="5826540" y="300383"/>
                  <a:pt x="5671931" y="291548"/>
                </a:cubicBezTo>
                <a:cubicBezTo>
                  <a:pt x="5393805" y="465376"/>
                  <a:pt x="5107372" y="611244"/>
                  <a:pt x="4929809" y="914400"/>
                </a:cubicBezTo>
                <a:cubicBezTo>
                  <a:pt x="4842625" y="1063251"/>
                  <a:pt x="4850296" y="1250121"/>
                  <a:pt x="4810539" y="1417982"/>
                </a:cubicBezTo>
                <a:cubicBezTo>
                  <a:pt x="4838978" y="1572365"/>
                  <a:pt x="4832724" y="2016265"/>
                  <a:pt x="5075583" y="2120348"/>
                </a:cubicBezTo>
                <a:cubicBezTo>
                  <a:pt x="5137692" y="2146966"/>
                  <a:pt x="5208104" y="2093843"/>
                  <a:pt x="5274365" y="2080591"/>
                </a:cubicBezTo>
                <a:cubicBezTo>
                  <a:pt x="5336209" y="1921565"/>
                  <a:pt x="5438137" y="1772748"/>
                  <a:pt x="5459896" y="1603513"/>
                </a:cubicBezTo>
                <a:cubicBezTo>
                  <a:pt x="5507155" y="1235946"/>
                  <a:pt x="5381358" y="1007490"/>
                  <a:pt x="5022574" y="887895"/>
                </a:cubicBezTo>
                <a:cubicBezTo>
                  <a:pt x="4850296" y="830469"/>
                  <a:pt x="4660348" y="861391"/>
                  <a:pt x="4479235" y="848139"/>
                </a:cubicBezTo>
                <a:cubicBezTo>
                  <a:pt x="4103000" y="1055068"/>
                  <a:pt x="3771006" y="1169998"/>
                  <a:pt x="3538331" y="1563756"/>
                </a:cubicBezTo>
                <a:cubicBezTo>
                  <a:pt x="3459838" y="1696591"/>
                  <a:pt x="3467652" y="1864139"/>
                  <a:pt x="3432313" y="2014330"/>
                </a:cubicBezTo>
                <a:cubicBezTo>
                  <a:pt x="3458817" y="2124765"/>
                  <a:pt x="3442100" y="2255988"/>
                  <a:pt x="3511826" y="2345635"/>
                </a:cubicBezTo>
                <a:cubicBezTo>
                  <a:pt x="3552866" y="2398401"/>
                  <a:pt x="3647958" y="2395451"/>
                  <a:pt x="3710609" y="2372139"/>
                </a:cubicBezTo>
                <a:cubicBezTo>
                  <a:pt x="3848418" y="2320861"/>
                  <a:pt x="3957983" y="2213113"/>
                  <a:pt x="4081670" y="2133600"/>
                </a:cubicBezTo>
                <a:cubicBezTo>
                  <a:pt x="4329773" y="1681176"/>
                  <a:pt x="4381221" y="1750606"/>
                  <a:pt x="4293705" y="1192695"/>
                </a:cubicBezTo>
                <a:cubicBezTo>
                  <a:pt x="4284779" y="1135795"/>
                  <a:pt x="4231861" y="1095513"/>
                  <a:pt x="4200939" y="1046922"/>
                </a:cubicBezTo>
                <a:cubicBezTo>
                  <a:pt x="3975652" y="1179444"/>
                  <a:pt x="3697533" y="1248080"/>
                  <a:pt x="3525078" y="1444487"/>
                </a:cubicBezTo>
                <a:cubicBezTo>
                  <a:pt x="3361626" y="1630640"/>
                  <a:pt x="3296370" y="1890885"/>
                  <a:pt x="3246783" y="2133600"/>
                </a:cubicBezTo>
                <a:cubicBezTo>
                  <a:pt x="3174397" y="2487912"/>
                  <a:pt x="3253414" y="2895441"/>
                  <a:pt x="3631096" y="3061252"/>
                </a:cubicBezTo>
                <a:cubicBezTo>
                  <a:pt x="3855352" y="3159706"/>
                  <a:pt x="4117009" y="3123095"/>
                  <a:pt x="4359965" y="3154017"/>
                </a:cubicBezTo>
                <a:cubicBezTo>
                  <a:pt x="4549913" y="3087756"/>
                  <a:pt x="4815185" y="3120559"/>
                  <a:pt x="4929809" y="2955235"/>
                </a:cubicBezTo>
                <a:cubicBezTo>
                  <a:pt x="5247654" y="2496804"/>
                  <a:pt x="5006351" y="1770108"/>
                  <a:pt x="4678018" y="1417982"/>
                </a:cubicBezTo>
                <a:cubicBezTo>
                  <a:pt x="4543126" y="1273315"/>
                  <a:pt x="4315791" y="1258956"/>
                  <a:pt x="4134678" y="1179443"/>
                </a:cubicBezTo>
                <a:cubicBezTo>
                  <a:pt x="4006574" y="1197113"/>
                  <a:pt x="3853819" y="1154862"/>
                  <a:pt x="3750365" y="1232452"/>
                </a:cubicBezTo>
                <a:cubicBezTo>
                  <a:pt x="3400490" y="1494858"/>
                  <a:pt x="3406133" y="1918083"/>
                  <a:pt x="3339548" y="2292626"/>
                </a:cubicBezTo>
                <a:cubicBezTo>
                  <a:pt x="3396920" y="2510638"/>
                  <a:pt x="3378540" y="2935086"/>
                  <a:pt x="3737113" y="2941982"/>
                </a:cubicBezTo>
                <a:cubicBezTo>
                  <a:pt x="3885184" y="2944830"/>
                  <a:pt x="4019826" y="2853635"/>
                  <a:pt x="4161183" y="2809461"/>
                </a:cubicBezTo>
                <a:cubicBezTo>
                  <a:pt x="4271618" y="2619513"/>
                  <a:pt x="4451643" y="2455506"/>
                  <a:pt x="4492487" y="2239617"/>
                </a:cubicBezTo>
                <a:cubicBezTo>
                  <a:pt x="4593836" y="1703912"/>
                  <a:pt x="4516349" y="1148703"/>
                  <a:pt x="4015409" y="848139"/>
                </a:cubicBezTo>
                <a:cubicBezTo>
                  <a:pt x="3849735" y="748735"/>
                  <a:pt x="3635513" y="777461"/>
                  <a:pt x="3445565" y="742122"/>
                </a:cubicBezTo>
                <a:cubicBezTo>
                  <a:pt x="2716556" y="1131765"/>
                  <a:pt x="2450467" y="1133196"/>
                  <a:pt x="2067339" y="1974574"/>
                </a:cubicBezTo>
                <a:cubicBezTo>
                  <a:pt x="1975351" y="2176587"/>
                  <a:pt x="2023165" y="2416313"/>
                  <a:pt x="2001078" y="2637182"/>
                </a:cubicBezTo>
                <a:cubicBezTo>
                  <a:pt x="2142435" y="2835965"/>
                  <a:pt x="2217753" y="3105142"/>
                  <a:pt x="2425148" y="3233530"/>
                </a:cubicBezTo>
                <a:cubicBezTo>
                  <a:pt x="3189006" y="3706394"/>
                  <a:pt x="3367567" y="3507244"/>
                  <a:pt x="4041913" y="3273287"/>
                </a:cubicBezTo>
                <a:cubicBezTo>
                  <a:pt x="4132261" y="2731198"/>
                  <a:pt x="4245288" y="2438049"/>
                  <a:pt x="4094922" y="1895061"/>
                </a:cubicBezTo>
                <a:cubicBezTo>
                  <a:pt x="4071521" y="1810558"/>
                  <a:pt x="3980070" y="1762539"/>
                  <a:pt x="3922644" y="1696278"/>
                </a:cubicBezTo>
                <a:cubicBezTo>
                  <a:pt x="3829879" y="1744869"/>
                  <a:pt x="3712681" y="1762698"/>
                  <a:pt x="3644348" y="1842052"/>
                </a:cubicBezTo>
                <a:cubicBezTo>
                  <a:pt x="3566736" y="1932182"/>
                  <a:pt x="3525123" y="2055160"/>
                  <a:pt x="3511826" y="2173356"/>
                </a:cubicBezTo>
                <a:cubicBezTo>
                  <a:pt x="3441859" y="2795280"/>
                  <a:pt x="3430892" y="3122959"/>
                  <a:pt x="4108174" y="3392556"/>
                </a:cubicBezTo>
                <a:cubicBezTo>
                  <a:pt x="4350877" y="3489166"/>
                  <a:pt x="4629426" y="3427895"/>
                  <a:pt x="4890052" y="3445565"/>
                </a:cubicBezTo>
                <a:cubicBezTo>
                  <a:pt x="5097670" y="3326295"/>
                  <a:pt x="5384793" y="3290037"/>
                  <a:pt x="5512905" y="3087756"/>
                </a:cubicBezTo>
                <a:cubicBezTo>
                  <a:pt x="5743882" y="2723055"/>
                  <a:pt x="5693521" y="1991210"/>
                  <a:pt x="5420139" y="1643269"/>
                </a:cubicBezTo>
                <a:cubicBezTo>
                  <a:pt x="5341560" y="1543260"/>
                  <a:pt x="5181600" y="1554922"/>
                  <a:pt x="5062331" y="1510748"/>
                </a:cubicBezTo>
                <a:cubicBezTo>
                  <a:pt x="4806122" y="1603513"/>
                  <a:pt x="4501264" y="1612499"/>
                  <a:pt x="4293705" y="1789043"/>
                </a:cubicBezTo>
                <a:cubicBezTo>
                  <a:pt x="3937010" y="2092438"/>
                  <a:pt x="3755455" y="2823971"/>
                  <a:pt x="3935896" y="3260035"/>
                </a:cubicBezTo>
                <a:cubicBezTo>
                  <a:pt x="4011374" y="3442439"/>
                  <a:pt x="4194732" y="3597392"/>
                  <a:pt x="4386470" y="3644348"/>
                </a:cubicBezTo>
                <a:cubicBezTo>
                  <a:pt x="4872237" y="3763311"/>
                  <a:pt x="5384800" y="3706191"/>
                  <a:pt x="5883965" y="3737113"/>
                </a:cubicBezTo>
                <a:cubicBezTo>
                  <a:pt x="6250609" y="3595756"/>
                  <a:pt x="6677350" y="3558886"/>
                  <a:pt x="6983896" y="3313043"/>
                </a:cubicBezTo>
                <a:cubicBezTo>
                  <a:pt x="7280307" y="3075328"/>
                  <a:pt x="7327097" y="2412105"/>
                  <a:pt x="6983896" y="2173356"/>
                </a:cubicBezTo>
                <a:cubicBezTo>
                  <a:pt x="6794704" y="2041744"/>
                  <a:pt x="6533322" y="2076173"/>
                  <a:pt x="6308035" y="2027582"/>
                </a:cubicBezTo>
                <a:cubicBezTo>
                  <a:pt x="6065078" y="2146852"/>
                  <a:pt x="5756121" y="2180599"/>
                  <a:pt x="5579165" y="2385391"/>
                </a:cubicBezTo>
                <a:cubicBezTo>
                  <a:pt x="5338702" y="2663679"/>
                  <a:pt x="5212269" y="3034416"/>
                  <a:pt x="5128591" y="3392556"/>
                </a:cubicBezTo>
                <a:cubicBezTo>
                  <a:pt x="5025615" y="3833293"/>
                  <a:pt x="5900113" y="4421545"/>
                  <a:pt x="6016487" y="4479235"/>
                </a:cubicBezTo>
                <a:cubicBezTo>
                  <a:pt x="6251634" y="4595803"/>
                  <a:pt x="6537739" y="4541078"/>
                  <a:pt x="6798365" y="4572000"/>
                </a:cubicBezTo>
                <a:cubicBezTo>
                  <a:pt x="7098748" y="4435061"/>
                  <a:pt x="7454527" y="4382460"/>
                  <a:pt x="7699513" y="4161182"/>
                </a:cubicBezTo>
                <a:cubicBezTo>
                  <a:pt x="7924888" y="3957618"/>
                  <a:pt x="8172564" y="3114287"/>
                  <a:pt x="8110331" y="2796208"/>
                </a:cubicBezTo>
                <a:cubicBezTo>
                  <a:pt x="8097163" y="2728908"/>
                  <a:pt x="7977809" y="2831547"/>
                  <a:pt x="7911548" y="2849217"/>
                </a:cubicBezTo>
                <a:cubicBezTo>
                  <a:pt x="7818783" y="3105426"/>
                  <a:pt x="7694055" y="3352228"/>
                  <a:pt x="7633252" y="3617843"/>
                </a:cubicBezTo>
                <a:cubicBezTo>
                  <a:pt x="7608530" y="3725837"/>
                  <a:pt x="7591414" y="3861952"/>
                  <a:pt x="7659757" y="3949148"/>
                </a:cubicBezTo>
                <a:cubicBezTo>
                  <a:pt x="7740271" y="4051873"/>
                  <a:pt x="7898296" y="4055165"/>
                  <a:pt x="8017565" y="4108174"/>
                </a:cubicBezTo>
                <a:cubicBezTo>
                  <a:pt x="8203096" y="3957983"/>
                  <a:pt x="8453440" y="3863528"/>
                  <a:pt x="8574157" y="3657600"/>
                </a:cubicBezTo>
                <a:cubicBezTo>
                  <a:pt x="8823768" y="3231793"/>
                  <a:pt x="8686368" y="2418088"/>
                  <a:pt x="8322365" y="2107095"/>
                </a:cubicBezTo>
                <a:cubicBezTo>
                  <a:pt x="8057893" y="1881138"/>
                  <a:pt x="7659756" y="1895060"/>
                  <a:pt x="7328452" y="1789043"/>
                </a:cubicBezTo>
                <a:cubicBezTo>
                  <a:pt x="6253521" y="2137925"/>
                  <a:pt x="5522192" y="2092886"/>
                  <a:pt x="4996070" y="3207026"/>
                </a:cubicBezTo>
                <a:cubicBezTo>
                  <a:pt x="4856029" y="3503583"/>
                  <a:pt x="4943061" y="3860800"/>
                  <a:pt x="4916557" y="4187687"/>
                </a:cubicBezTo>
                <a:cubicBezTo>
                  <a:pt x="5239837" y="4607077"/>
                  <a:pt x="5446216" y="5186899"/>
                  <a:pt x="6162261" y="4916556"/>
                </a:cubicBezTo>
                <a:cubicBezTo>
                  <a:pt x="6410805" y="4822718"/>
                  <a:pt x="6524487" y="4527826"/>
                  <a:pt x="6705600" y="4333461"/>
                </a:cubicBezTo>
                <a:cubicBezTo>
                  <a:pt x="6665844" y="3953565"/>
                  <a:pt x="6729403" y="3547937"/>
                  <a:pt x="6586331" y="3193774"/>
                </a:cubicBezTo>
                <a:cubicBezTo>
                  <a:pt x="6120834" y="2041477"/>
                  <a:pt x="5484061" y="2246158"/>
                  <a:pt x="4373218" y="2014330"/>
                </a:cubicBezTo>
                <a:cubicBezTo>
                  <a:pt x="3993322" y="2239617"/>
                  <a:pt x="3530175" y="2362965"/>
                  <a:pt x="3233531" y="2690191"/>
                </a:cubicBezTo>
                <a:cubicBezTo>
                  <a:pt x="2815981" y="3150788"/>
                  <a:pt x="3172543" y="3896800"/>
                  <a:pt x="3657600" y="4094922"/>
                </a:cubicBezTo>
                <a:cubicBezTo>
                  <a:pt x="4063772" y="4260823"/>
                  <a:pt x="4532243" y="4165600"/>
                  <a:pt x="4969565" y="4200939"/>
                </a:cubicBezTo>
                <a:cubicBezTo>
                  <a:pt x="5239026" y="3993322"/>
                  <a:pt x="5573847" y="3850221"/>
                  <a:pt x="5777948" y="3578087"/>
                </a:cubicBezTo>
                <a:cubicBezTo>
                  <a:pt x="5855538" y="3474633"/>
                  <a:pt x="5800819" y="3298489"/>
                  <a:pt x="5724939" y="3193774"/>
                </a:cubicBezTo>
                <a:cubicBezTo>
                  <a:pt x="5566932" y="2975725"/>
                  <a:pt x="5318539" y="2840383"/>
                  <a:pt x="5115339" y="2663687"/>
                </a:cubicBezTo>
                <a:cubicBezTo>
                  <a:pt x="4850296" y="2694609"/>
                  <a:pt x="4543799" y="2610811"/>
                  <a:pt x="4320209" y="2756452"/>
                </a:cubicBezTo>
                <a:cubicBezTo>
                  <a:pt x="3611460" y="3218114"/>
                  <a:pt x="3361117" y="4057590"/>
                  <a:pt x="4015409" y="4757530"/>
                </a:cubicBezTo>
                <a:cubicBezTo>
                  <a:pt x="4197030" y="4951822"/>
                  <a:pt x="4545496" y="4801704"/>
                  <a:pt x="4810539" y="4823791"/>
                </a:cubicBezTo>
                <a:cubicBezTo>
                  <a:pt x="5053496" y="4682435"/>
                  <a:pt x="5369328" y="4623512"/>
                  <a:pt x="5539409" y="4399722"/>
                </a:cubicBezTo>
                <a:cubicBezTo>
                  <a:pt x="5654468" y="4248329"/>
                  <a:pt x="5668740" y="3989831"/>
                  <a:pt x="5565913" y="3829878"/>
                </a:cubicBezTo>
                <a:cubicBezTo>
                  <a:pt x="5006299" y="2959367"/>
                  <a:pt x="4582449" y="3084732"/>
                  <a:pt x="3710609" y="2968487"/>
                </a:cubicBezTo>
                <a:cubicBezTo>
                  <a:pt x="3458818" y="3092174"/>
                  <a:pt x="3130180" y="3120250"/>
                  <a:pt x="2955235" y="3339548"/>
                </a:cubicBezTo>
                <a:cubicBezTo>
                  <a:pt x="2708156" y="3649266"/>
                  <a:pt x="2653399" y="4403512"/>
                  <a:pt x="3048000" y="4678017"/>
                </a:cubicBezTo>
                <a:cubicBezTo>
                  <a:pt x="3224462" y="4800773"/>
                  <a:pt x="3472070" y="4748696"/>
                  <a:pt x="3684105" y="4784035"/>
                </a:cubicBezTo>
                <a:cubicBezTo>
                  <a:pt x="3931479" y="4664765"/>
                  <a:pt x="4279233" y="4658200"/>
                  <a:pt x="4426226" y="4426226"/>
                </a:cubicBezTo>
                <a:cubicBezTo>
                  <a:pt x="4805173" y="3828200"/>
                  <a:pt x="4443750" y="2982784"/>
                  <a:pt x="4041913" y="2544417"/>
                </a:cubicBezTo>
                <a:cubicBezTo>
                  <a:pt x="3913318" y="2404131"/>
                  <a:pt x="3688522" y="2403060"/>
                  <a:pt x="3511826" y="2332382"/>
                </a:cubicBezTo>
                <a:cubicBezTo>
                  <a:pt x="2655444" y="2539572"/>
                  <a:pt x="2586202" y="2340133"/>
                  <a:pt x="2292626" y="3273287"/>
                </a:cubicBezTo>
                <a:cubicBezTo>
                  <a:pt x="2248798" y="3412597"/>
                  <a:pt x="2206939" y="3617115"/>
                  <a:pt x="2319131" y="3710608"/>
                </a:cubicBezTo>
                <a:cubicBezTo>
                  <a:pt x="2500233" y="3861526"/>
                  <a:pt x="2778540" y="3816626"/>
                  <a:pt x="3008244" y="3869635"/>
                </a:cubicBezTo>
                <a:cubicBezTo>
                  <a:pt x="3273287" y="3741531"/>
                  <a:pt x="3641218" y="3731013"/>
                  <a:pt x="3803374" y="3485322"/>
                </a:cubicBezTo>
                <a:cubicBezTo>
                  <a:pt x="4024846" y="3149758"/>
                  <a:pt x="3907274" y="2122536"/>
                  <a:pt x="3578087" y="1828800"/>
                </a:cubicBezTo>
                <a:cubicBezTo>
                  <a:pt x="3439029" y="1704717"/>
                  <a:pt x="3207026" y="1793461"/>
                  <a:pt x="3021496" y="1775791"/>
                </a:cubicBezTo>
                <a:cubicBezTo>
                  <a:pt x="2106836" y="2294554"/>
                  <a:pt x="2120006" y="2018221"/>
                  <a:pt x="1934818" y="2928730"/>
                </a:cubicBezTo>
                <a:cubicBezTo>
                  <a:pt x="1925626" y="2973924"/>
                  <a:pt x="1961322" y="3017078"/>
                  <a:pt x="1974574" y="3061252"/>
                </a:cubicBezTo>
                <a:cubicBezTo>
                  <a:pt x="2107096" y="2968487"/>
                  <a:pt x="2293101" y="2924096"/>
                  <a:pt x="2372139" y="2782956"/>
                </a:cubicBezTo>
                <a:cubicBezTo>
                  <a:pt x="2382230" y="2764936"/>
                  <a:pt x="2636727" y="1959192"/>
                  <a:pt x="2491409" y="1749287"/>
                </a:cubicBezTo>
                <a:cubicBezTo>
                  <a:pt x="2453359" y="1694326"/>
                  <a:pt x="2358887" y="1731617"/>
                  <a:pt x="2292626" y="1722782"/>
                </a:cubicBezTo>
                <a:cubicBezTo>
                  <a:pt x="1874009" y="2262933"/>
                  <a:pt x="1820113" y="2169839"/>
                  <a:pt x="1762539" y="2849217"/>
                </a:cubicBezTo>
                <a:cubicBezTo>
                  <a:pt x="1757108" y="2913306"/>
                  <a:pt x="1797878" y="2972904"/>
                  <a:pt x="1815548" y="3034748"/>
                </a:cubicBezTo>
                <a:cubicBezTo>
                  <a:pt x="1881809" y="2959652"/>
                  <a:pt x="1983722" y="2904818"/>
                  <a:pt x="2014331" y="2809461"/>
                </a:cubicBezTo>
                <a:cubicBezTo>
                  <a:pt x="2133839" y="2437149"/>
                  <a:pt x="2263175" y="1656472"/>
                  <a:pt x="2040835" y="1258956"/>
                </a:cubicBezTo>
                <a:cubicBezTo>
                  <a:pt x="1987490" y="1163581"/>
                  <a:pt x="1828800" y="1205947"/>
                  <a:pt x="1722783" y="1179443"/>
                </a:cubicBezTo>
                <a:cubicBezTo>
                  <a:pt x="1501913" y="1254539"/>
                  <a:pt x="1237299" y="1252909"/>
                  <a:pt x="1060174" y="1404730"/>
                </a:cubicBezTo>
                <a:cubicBezTo>
                  <a:pt x="576493" y="1819314"/>
                  <a:pt x="616423" y="1983489"/>
                  <a:pt x="596348" y="2425148"/>
                </a:cubicBezTo>
                <a:cubicBezTo>
                  <a:pt x="618435" y="2442817"/>
                  <a:pt x="637109" y="2490396"/>
                  <a:pt x="662609" y="2478156"/>
                </a:cubicBezTo>
                <a:cubicBezTo>
                  <a:pt x="1028144" y="2302699"/>
                  <a:pt x="991024" y="2084455"/>
                  <a:pt x="1126435" y="1696278"/>
                </a:cubicBezTo>
                <a:cubicBezTo>
                  <a:pt x="1130852" y="1621182"/>
                  <a:pt x="1166100" y="1541427"/>
                  <a:pt x="1139687" y="1470991"/>
                </a:cubicBezTo>
                <a:cubicBezTo>
                  <a:pt x="1128719" y="1441744"/>
                  <a:pt x="1060679" y="1456200"/>
                  <a:pt x="1046922" y="1484243"/>
                </a:cubicBezTo>
                <a:cubicBezTo>
                  <a:pt x="939213" y="1703804"/>
                  <a:pt x="879061" y="1943652"/>
                  <a:pt x="795131" y="2173356"/>
                </a:cubicBezTo>
                <a:cubicBezTo>
                  <a:pt x="954157" y="2438400"/>
                  <a:pt x="997864" y="2826106"/>
                  <a:pt x="1272209" y="2968487"/>
                </a:cubicBezTo>
                <a:cubicBezTo>
                  <a:pt x="1824873" y="3255313"/>
                  <a:pt x="1920111" y="2435684"/>
                  <a:pt x="1974574" y="2239617"/>
                </a:cubicBezTo>
                <a:cubicBezTo>
                  <a:pt x="1934818" y="2160104"/>
                  <a:pt x="1939212" y="1971710"/>
                  <a:pt x="1855305" y="2001078"/>
                </a:cubicBezTo>
                <a:cubicBezTo>
                  <a:pt x="1301086" y="2195055"/>
                  <a:pt x="1421766" y="2743243"/>
                  <a:pt x="1391478" y="3167269"/>
                </a:cubicBezTo>
                <a:cubicBezTo>
                  <a:pt x="1559339" y="3290956"/>
                  <a:pt x="1686570" y="3535622"/>
                  <a:pt x="1895061" y="3538330"/>
                </a:cubicBezTo>
                <a:cubicBezTo>
                  <a:pt x="2620317" y="3547749"/>
                  <a:pt x="2427212" y="2705727"/>
                  <a:pt x="2438400" y="2358887"/>
                </a:cubicBezTo>
                <a:cubicBezTo>
                  <a:pt x="2327965" y="2252870"/>
                  <a:pt x="2260149" y="2044024"/>
                  <a:pt x="2107096" y="2040835"/>
                </a:cubicBezTo>
                <a:cubicBezTo>
                  <a:pt x="1719183" y="2032754"/>
                  <a:pt x="1749546" y="2799283"/>
                  <a:pt x="1736035" y="2915478"/>
                </a:cubicBezTo>
                <a:lnTo>
                  <a:pt x="1749287" y="3034748"/>
                </a:lnTo>
              </a:path>
            </a:pathLst>
          </a:cu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97345" y="450574"/>
            <a:ext cx="10673020" cy="5724939"/>
          </a:xfrm>
          <a:custGeom>
            <a:avLst/>
            <a:gdLst>
              <a:gd name="connsiteX0" fmla="*/ 998933 w 10673020"/>
              <a:gd name="connsiteY0" fmla="*/ 768626 h 5724939"/>
              <a:gd name="connsiteX1" fmla="*/ 879664 w 10673020"/>
              <a:gd name="connsiteY1" fmla="*/ 808383 h 5724939"/>
              <a:gd name="connsiteX2" fmla="*/ 839907 w 10673020"/>
              <a:gd name="connsiteY2" fmla="*/ 834887 h 5724939"/>
              <a:gd name="connsiteX3" fmla="*/ 760394 w 10673020"/>
              <a:gd name="connsiteY3" fmla="*/ 861391 h 5724939"/>
              <a:gd name="connsiteX4" fmla="*/ 733890 w 10673020"/>
              <a:gd name="connsiteY4" fmla="*/ 887896 h 5724939"/>
              <a:gd name="connsiteX5" fmla="*/ 654377 w 10673020"/>
              <a:gd name="connsiteY5" fmla="*/ 940904 h 5724939"/>
              <a:gd name="connsiteX6" fmla="*/ 614620 w 10673020"/>
              <a:gd name="connsiteY6" fmla="*/ 1126435 h 5724939"/>
              <a:gd name="connsiteX7" fmla="*/ 680881 w 10673020"/>
              <a:gd name="connsiteY7" fmla="*/ 1139687 h 5724939"/>
              <a:gd name="connsiteX8" fmla="*/ 733890 w 10673020"/>
              <a:gd name="connsiteY8" fmla="*/ 1152939 h 5724939"/>
              <a:gd name="connsiteX9" fmla="*/ 2695212 w 10673020"/>
              <a:gd name="connsiteY9" fmla="*/ 1139687 h 5724939"/>
              <a:gd name="connsiteX10" fmla="*/ 2734968 w 10673020"/>
              <a:gd name="connsiteY10" fmla="*/ 1126435 h 5724939"/>
              <a:gd name="connsiteX11" fmla="*/ 2787977 w 10673020"/>
              <a:gd name="connsiteY11" fmla="*/ 1113183 h 5724939"/>
              <a:gd name="connsiteX12" fmla="*/ 2827733 w 10673020"/>
              <a:gd name="connsiteY12" fmla="*/ 1046922 h 5724939"/>
              <a:gd name="connsiteX13" fmla="*/ 2748220 w 10673020"/>
              <a:gd name="connsiteY13" fmla="*/ 1020417 h 5724939"/>
              <a:gd name="connsiteX14" fmla="*/ 2377159 w 10673020"/>
              <a:gd name="connsiteY14" fmla="*/ 980661 h 5724939"/>
              <a:gd name="connsiteX15" fmla="*/ 1515768 w 10673020"/>
              <a:gd name="connsiteY15" fmla="*/ 993913 h 5724939"/>
              <a:gd name="connsiteX16" fmla="*/ 1476012 w 10673020"/>
              <a:gd name="connsiteY16" fmla="*/ 1007165 h 5724939"/>
              <a:gd name="connsiteX17" fmla="*/ 1423003 w 10673020"/>
              <a:gd name="connsiteY17" fmla="*/ 1033669 h 5724939"/>
              <a:gd name="connsiteX18" fmla="*/ 1608533 w 10673020"/>
              <a:gd name="connsiteY18" fmla="*/ 1086678 h 5724939"/>
              <a:gd name="connsiteX19" fmla="*/ 3013264 w 10673020"/>
              <a:gd name="connsiteY19" fmla="*/ 1073426 h 5724939"/>
              <a:gd name="connsiteX20" fmla="*/ 2840985 w 10673020"/>
              <a:gd name="connsiteY20" fmla="*/ 1020417 h 5724939"/>
              <a:gd name="connsiteX21" fmla="*/ 2416916 w 10673020"/>
              <a:gd name="connsiteY21" fmla="*/ 980661 h 5724939"/>
              <a:gd name="connsiteX22" fmla="*/ 945925 w 10673020"/>
              <a:gd name="connsiteY22" fmla="*/ 967409 h 5724939"/>
              <a:gd name="connsiteX23" fmla="*/ 1012185 w 10673020"/>
              <a:gd name="connsiteY23" fmla="*/ 927652 h 5724939"/>
              <a:gd name="connsiteX24" fmla="*/ 1303733 w 10673020"/>
              <a:gd name="connsiteY24" fmla="*/ 901148 h 5724939"/>
              <a:gd name="connsiteX25" fmla="*/ 2072359 w 10673020"/>
              <a:gd name="connsiteY25" fmla="*/ 874643 h 5724939"/>
              <a:gd name="connsiteX26" fmla="*/ 2443420 w 10673020"/>
              <a:gd name="connsiteY26" fmla="*/ 848139 h 5724939"/>
              <a:gd name="connsiteX27" fmla="*/ 2774725 w 10673020"/>
              <a:gd name="connsiteY27" fmla="*/ 821635 h 5724939"/>
              <a:gd name="connsiteX28" fmla="*/ 2827733 w 10673020"/>
              <a:gd name="connsiteY28" fmla="*/ 795130 h 5724939"/>
              <a:gd name="connsiteX29" fmla="*/ 2801229 w 10673020"/>
              <a:gd name="connsiteY29" fmla="*/ 728869 h 5724939"/>
              <a:gd name="connsiteX30" fmla="*/ 2178377 w 10673020"/>
              <a:gd name="connsiteY30" fmla="*/ 755374 h 5724939"/>
              <a:gd name="connsiteX31" fmla="*/ 2098864 w 10673020"/>
              <a:gd name="connsiteY31" fmla="*/ 768626 h 5724939"/>
              <a:gd name="connsiteX32" fmla="*/ 1939838 w 10673020"/>
              <a:gd name="connsiteY32" fmla="*/ 781878 h 5724939"/>
              <a:gd name="connsiteX33" fmla="*/ 4404742 w 10673020"/>
              <a:gd name="connsiteY33" fmla="*/ 795130 h 5724939"/>
              <a:gd name="connsiteX34" fmla="*/ 4325229 w 10673020"/>
              <a:gd name="connsiteY34" fmla="*/ 808383 h 5724939"/>
              <a:gd name="connsiteX35" fmla="*/ 1674794 w 10673020"/>
              <a:gd name="connsiteY35" fmla="*/ 861391 h 5724939"/>
              <a:gd name="connsiteX36" fmla="*/ 1727803 w 10673020"/>
              <a:gd name="connsiteY36" fmla="*/ 954156 h 5724939"/>
              <a:gd name="connsiteX37" fmla="*/ 1833820 w 10673020"/>
              <a:gd name="connsiteY37" fmla="*/ 980661 h 5724939"/>
              <a:gd name="connsiteX38" fmla="*/ 2019351 w 10673020"/>
              <a:gd name="connsiteY38" fmla="*/ 1020417 h 5724939"/>
              <a:gd name="connsiteX39" fmla="*/ 2986759 w 10673020"/>
              <a:gd name="connsiteY39" fmla="*/ 1152939 h 5724939"/>
              <a:gd name="connsiteX40" fmla="*/ 3477090 w 10673020"/>
              <a:gd name="connsiteY40" fmla="*/ 1232452 h 5724939"/>
              <a:gd name="connsiteX41" fmla="*/ 3940916 w 10673020"/>
              <a:gd name="connsiteY41" fmla="*/ 1272209 h 5724939"/>
              <a:gd name="connsiteX42" fmla="*/ 4577020 w 10673020"/>
              <a:gd name="connsiteY42" fmla="*/ 1378226 h 5724939"/>
              <a:gd name="connsiteX43" fmla="*/ 3980672 w 10673020"/>
              <a:gd name="connsiteY43" fmla="*/ 1351722 h 5724939"/>
              <a:gd name="connsiteX44" fmla="*/ 3384325 w 10673020"/>
              <a:gd name="connsiteY44" fmla="*/ 1404730 h 5724939"/>
              <a:gd name="connsiteX45" fmla="*/ 3265055 w 10673020"/>
              <a:gd name="connsiteY45" fmla="*/ 1457739 h 5724939"/>
              <a:gd name="connsiteX46" fmla="*/ 3304812 w 10673020"/>
              <a:gd name="connsiteY46" fmla="*/ 1603513 h 5724939"/>
              <a:gd name="connsiteX47" fmla="*/ 3397577 w 10673020"/>
              <a:gd name="connsiteY47" fmla="*/ 1630017 h 5724939"/>
              <a:gd name="connsiteX48" fmla="*/ 3556603 w 10673020"/>
              <a:gd name="connsiteY48" fmla="*/ 1643269 h 5724939"/>
              <a:gd name="connsiteX49" fmla="*/ 8526168 w 10673020"/>
              <a:gd name="connsiteY49" fmla="*/ 1630017 h 5724939"/>
              <a:gd name="connsiteX50" fmla="*/ 8579177 w 10673020"/>
              <a:gd name="connsiteY50" fmla="*/ 1603513 h 5724939"/>
              <a:gd name="connsiteX51" fmla="*/ 8632185 w 10673020"/>
              <a:gd name="connsiteY51" fmla="*/ 1590261 h 5724939"/>
              <a:gd name="connsiteX52" fmla="*/ 8632185 w 10673020"/>
              <a:gd name="connsiteY52" fmla="*/ 1497496 h 5724939"/>
              <a:gd name="connsiteX53" fmla="*/ 5822725 w 10673020"/>
              <a:gd name="connsiteY53" fmla="*/ 1550504 h 5724939"/>
              <a:gd name="connsiteX54" fmla="*/ 5160116 w 10673020"/>
              <a:gd name="connsiteY54" fmla="*/ 1656522 h 5724939"/>
              <a:gd name="connsiteX55" fmla="*/ 4669785 w 10673020"/>
              <a:gd name="connsiteY55" fmla="*/ 1789043 h 5724939"/>
              <a:gd name="connsiteX56" fmla="*/ 4391490 w 10673020"/>
              <a:gd name="connsiteY56" fmla="*/ 1948069 h 5724939"/>
              <a:gd name="connsiteX57" fmla="*/ 4205959 w 10673020"/>
              <a:gd name="connsiteY57" fmla="*/ 2067339 h 5724939"/>
              <a:gd name="connsiteX58" fmla="*/ 4152951 w 10673020"/>
              <a:gd name="connsiteY58" fmla="*/ 2120348 h 5724939"/>
              <a:gd name="connsiteX59" fmla="*/ 4126446 w 10673020"/>
              <a:gd name="connsiteY59" fmla="*/ 2173356 h 5724939"/>
              <a:gd name="connsiteX60" fmla="*/ 4139698 w 10673020"/>
              <a:gd name="connsiteY60" fmla="*/ 2345635 h 5724939"/>
              <a:gd name="connsiteX61" fmla="*/ 4550516 w 10673020"/>
              <a:gd name="connsiteY61" fmla="*/ 2464904 h 5724939"/>
              <a:gd name="connsiteX62" fmla="*/ 7611768 w 10673020"/>
              <a:gd name="connsiteY62" fmla="*/ 2411896 h 5724939"/>
              <a:gd name="connsiteX63" fmla="*/ 7704533 w 10673020"/>
              <a:gd name="connsiteY63" fmla="*/ 2358887 h 5724939"/>
              <a:gd name="connsiteX64" fmla="*/ 7770794 w 10673020"/>
              <a:gd name="connsiteY64" fmla="*/ 2305878 h 5724939"/>
              <a:gd name="connsiteX65" fmla="*/ 7784046 w 10673020"/>
              <a:gd name="connsiteY65" fmla="*/ 2252869 h 5724939"/>
              <a:gd name="connsiteX66" fmla="*/ 7744290 w 10673020"/>
              <a:gd name="connsiteY66" fmla="*/ 2014330 h 5724939"/>
              <a:gd name="connsiteX67" fmla="*/ 7678029 w 10673020"/>
              <a:gd name="connsiteY67" fmla="*/ 1974574 h 5724939"/>
              <a:gd name="connsiteX68" fmla="*/ 7465994 w 10673020"/>
              <a:gd name="connsiteY68" fmla="*/ 1961322 h 5724939"/>
              <a:gd name="connsiteX69" fmla="*/ 7293716 w 10673020"/>
              <a:gd name="connsiteY69" fmla="*/ 1921565 h 5724939"/>
              <a:gd name="connsiteX70" fmla="*/ 4789055 w 10673020"/>
              <a:gd name="connsiteY70" fmla="*/ 1961322 h 5724939"/>
              <a:gd name="connsiteX71" fmla="*/ 4378238 w 10673020"/>
              <a:gd name="connsiteY71" fmla="*/ 2146852 h 5724939"/>
              <a:gd name="connsiteX72" fmla="*/ 4219212 w 10673020"/>
              <a:gd name="connsiteY72" fmla="*/ 2279374 h 5724939"/>
              <a:gd name="connsiteX73" fmla="*/ 4179455 w 10673020"/>
              <a:gd name="connsiteY73" fmla="*/ 2358887 h 5724939"/>
              <a:gd name="connsiteX74" fmla="*/ 4139698 w 10673020"/>
              <a:gd name="connsiteY74" fmla="*/ 2478156 h 5724939"/>
              <a:gd name="connsiteX75" fmla="*/ 4179455 w 10673020"/>
              <a:gd name="connsiteY75" fmla="*/ 2809461 h 5724939"/>
              <a:gd name="connsiteX76" fmla="*/ 4219212 w 10673020"/>
              <a:gd name="connsiteY76" fmla="*/ 2849217 h 5724939"/>
              <a:gd name="connsiteX77" fmla="*/ 4457751 w 10673020"/>
              <a:gd name="connsiteY77" fmla="*/ 2941983 h 5724939"/>
              <a:gd name="connsiteX78" fmla="*/ 4669785 w 10673020"/>
              <a:gd name="connsiteY78" fmla="*/ 3008243 h 5724939"/>
              <a:gd name="connsiteX79" fmla="*/ 4895072 w 10673020"/>
              <a:gd name="connsiteY79" fmla="*/ 3021496 h 5724939"/>
              <a:gd name="connsiteX80" fmla="*/ 5279385 w 10673020"/>
              <a:gd name="connsiteY80" fmla="*/ 3061252 h 5724939"/>
              <a:gd name="connsiteX81" fmla="*/ 7996081 w 10673020"/>
              <a:gd name="connsiteY81" fmla="*/ 3034748 h 5724939"/>
              <a:gd name="connsiteX82" fmla="*/ 8208116 w 10673020"/>
              <a:gd name="connsiteY82" fmla="*/ 2981739 h 5724939"/>
              <a:gd name="connsiteX83" fmla="*/ 8446655 w 10673020"/>
              <a:gd name="connsiteY83" fmla="*/ 2888974 h 5724939"/>
              <a:gd name="connsiteX84" fmla="*/ 8459907 w 10673020"/>
              <a:gd name="connsiteY84" fmla="*/ 2663687 h 5724939"/>
              <a:gd name="connsiteX85" fmla="*/ 8367142 w 10673020"/>
              <a:gd name="connsiteY85" fmla="*/ 2557669 h 5724939"/>
              <a:gd name="connsiteX86" fmla="*/ 8287629 w 10673020"/>
              <a:gd name="connsiteY86" fmla="*/ 2504661 h 5724939"/>
              <a:gd name="connsiteX87" fmla="*/ 8075594 w 10673020"/>
              <a:gd name="connsiteY87" fmla="*/ 2425148 h 5724939"/>
              <a:gd name="connsiteX88" fmla="*/ 7876812 w 10673020"/>
              <a:gd name="connsiteY88" fmla="*/ 2411896 h 5724939"/>
              <a:gd name="connsiteX89" fmla="*/ 5676951 w 10673020"/>
              <a:gd name="connsiteY89" fmla="*/ 2411896 h 5724939"/>
              <a:gd name="connsiteX90" fmla="*/ 5425159 w 10673020"/>
              <a:gd name="connsiteY90" fmla="*/ 2464904 h 5724939"/>
              <a:gd name="connsiteX91" fmla="*/ 5027594 w 10673020"/>
              <a:gd name="connsiteY91" fmla="*/ 2610678 h 5724939"/>
              <a:gd name="connsiteX92" fmla="*/ 4815559 w 10673020"/>
              <a:gd name="connsiteY92" fmla="*/ 2716696 h 5724939"/>
              <a:gd name="connsiteX93" fmla="*/ 4762551 w 10673020"/>
              <a:gd name="connsiteY93" fmla="*/ 2782956 h 5724939"/>
              <a:gd name="connsiteX94" fmla="*/ 4736046 w 10673020"/>
              <a:gd name="connsiteY94" fmla="*/ 2875722 h 5724939"/>
              <a:gd name="connsiteX95" fmla="*/ 4749298 w 10673020"/>
              <a:gd name="connsiteY95" fmla="*/ 3061252 h 5724939"/>
              <a:gd name="connsiteX96" fmla="*/ 4789055 w 10673020"/>
              <a:gd name="connsiteY96" fmla="*/ 3101009 h 5724939"/>
              <a:gd name="connsiteX97" fmla="*/ 4948081 w 10673020"/>
              <a:gd name="connsiteY97" fmla="*/ 3193774 h 5724939"/>
              <a:gd name="connsiteX98" fmla="*/ 5093855 w 10673020"/>
              <a:gd name="connsiteY98" fmla="*/ 3246783 h 5724939"/>
              <a:gd name="connsiteX99" fmla="*/ 5305890 w 10673020"/>
              <a:gd name="connsiteY99" fmla="*/ 3286539 h 5724939"/>
              <a:gd name="connsiteX100" fmla="*/ 6180533 w 10673020"/>
              <a:gd name="connsiteY100" fmla="*/ 3379304 h 5724939"/>
              <a:gd name="connsiteX101" fmla="*/ 7519003 w 10673020"/>
              <a:gd name="connsiteY101" fmla="*/ 3366052 h 5724939"/>
              <a:gd name="connsiteX102" fmla="*/ 8314133 w 10673020"/>
              <a:gd name="connsiteY102" fmla="*/ 3193774 h 5724939"/>
              <a:gd name="connsiteX103" fmla="*/ 8446655 w 10673020"/>
              <a:gd name="connsiteY103" fmla="*/ 3127513 h 5724939"/>
              <a:gd name="connsiteX104" fmla="*/ 8539420 w 10673020"/>
              <a:gd name="connsiteY104" fmla="*/ 3048000 h 5724939"/>
              <a:gd name="connsiteX105" fmla="*/ 8565925 w 10673020"/>
              <a:gd name="connsiteY105" fmla="*/ 2902226 h 5724939"/>
              <a:gd name="connsiteX106" fmla="*/ 8512916 w 10673020"/>
              <a:gd name="connsiteY106" fmla="*/ 2438400 h 5724939"/>
              <a:gd name="connsiteX107" fmla="*/ 8420151 w 10673020"/>
              <a:gd name="connsiteY107" fmla="*/ 2305878 h 5724939"/>
              <a:gd name="connsiteX108" fmla="*/ 8261125 w 10673020"/>
              <a:gd name="connsiteY108" fmla="*/ 2160104 h 5724939"/>
              <a:gd name="connsiteX109" fmla="*/ 8102098 w 10673020"/>
              <a:gd name="connsiteY109" fmla="*/ 2080591 h 5724939"/>
              <a:gd name="connsiteX110" fmla="*/ 7916568 w 10673020"/>
              <a:gd name="connsiteY110" fmla="*/ 2001078 h 5724939"/>
              <a:gd name="connsiteX111" fmla="*/ 7253959 w 10673020"/>
              <a:gd name="connsiteY111" fmla="*/ 1828800 h 5724939"/>
              <a:gd name="connsiteX112" fmla="*/ 6564846 w 10673020"/>
              <a:gd name="connsiteY112" fmla="*/ 1775791 h 5724939"/>
              <a:gd name="connsiteX113" fmla="*/ 5173368 w 10673020"/>
              <a:gd name="connsiteY113" fmla="*/ 1815548 h 5724939"/>
              <a:gd name="connsiteX114" fmla="*/ 4590272 w 10673020"/>
              <a:gd name="connsiteY114" fmla="*/ 1961322 h 5724939"/>
              <a:gd name="connsiteX115" fmla="*/ 4192707 w 10673020"/>
              <a:gd name="connsiteY115" fmla="*/ 2186609 h 5724939"/>
              <a:gd name="connsiteX116" fmla="*/ 3967420 w 10673020"/>
              <a:gd name="connsiteY116" fmla="*/ 2385391 h 5724939"/>
              <a:gd name="connsiteX117" fmla="*/ 3715629 w 10673020"/>
              <a:gd name="connsiteY117" fmla="*/ 2650435 h 5724939"/>
              <a:gd name="connsiteX118" fmla="*/ 3596359 w 10673020"/>
              <a:gd name="connsiteY118" fmla="*/ 2835965 h 5724939"/>
              <a:gd name="connsiteX119" fmla="*/ 3556603 w 10673020"/>
              <a:gd name="connsiteY119" fmla="*/ 3008243 h 5724939"/>
              <a:gd name="connsiteX120" fmla="*/ 3596359 w 10673020"/>
              <a:gd name="connsiteY120" fmla="*/ 3299791 h 5724939"/>
              <a:gd name="connsiteX121" fmla="*/ 3675872 w 10673020"/>
              <a:gd name="connsiteY121" fmla="*/ 3405809 h 5724939"/>
              <a:gd name="connsiteX122" fmla="*/ 3980672 w 10673020"/>
              <a:gd name="connsiteY122" fmla="*/ 3498574 h 5724939"/>
              <a:gd name="connsiteX123" fmla="*/ 5107107 w 10673020"/>
              <a:gd name="connsiteY123" fmla="*/ 3458817 h 5724939"/>
              <a:gd name="connsiteX124" fmla="*/ 5345646 w 10673020"/>
              <a:gd name="connsiteY124" fmla="*/ 3366052 h 5724939"/>
              <a:gd name="connsiteX125" fmla="*/ 5597438 w 10673020"/>
              <a:gd name="connsiteY125" fmla="*/ 3180522 h 5724939"/>
              <a:gd name="connsiteX126" fmla="*/ 5703455 w 10673020"/>
              <a:gd name="connsiteY126" fmla="*/ 3061252 h 5724939"/>
              <a:gd name="connsiteX127" fmla="*/ 5729959 w 10673020"/>
              <a:gd name="connsiteY127" fmla="*/ 2968487 h 5724939"/>
              <a:gd name="connsiteX128" fmla="*/ 5743212 w 10673020"/>
              <a:gd name="connsiteY128" fmla="*/ 2862469 h 5724939"/>
              <a:gd name="connsiteX129" fmla="*/ 5769716 w 10673020"/>
              <a:gd name="connsiteY129" fmla="*/ 2716696 h 5724939"/>
              <a:gd name="connsiteX130" fmla="*/ 5743212 w 10673020"/>
              <a:gd name="connsiteY130" fmla="*/ 2385391 h 5724939"/>
              <a:gd name="connsiteX131" fmla="*/ 5676951 w 10673020"/>
              <a:gd name="connsiteY131" fmla="*/ 2266122 h 5724939"/>
              <a:gd name="connsiteX132" fmla="*/ 5279385 w 10673020"/>
              <a:gd name="connsiteY132" fmla="*/ 1934817 h 5724939"/>
              <a:gd name="connsiteX133" fmla="*/ 5027594 w 10673020"/>
              <a:gd name="connsiteY133" fmla="*/ 1842052 h 5724939"/>
              <a:gd name="connsiteX134" fmla="*/ 4696290 w 10673020"/>
              <a:gd name="connsiteY134" fmla="*/ 1762539 h 5724939"/>
              <a:gd name="connsiteX135" fmla="*/ 4417994 w 10673020"/>
              <a:gd name="connsiteY135" fmla="*/ 1709530 h 5724939"/>
              <a:gd name="connsiteX136" fmla="*/ 2483177 w 10673020"/>
              <a:gd name="connsiteY136" fmla="*/ 1775791 h 5724939"/>
              <a:gd name="connsiteX137" fmla="*/ 2178377 w 10673020"/>
              <a:gd name="connsiteY137" fmla="*/ 1815548 h 5724939"/>
              <a:gd name="connsiteX138" fmla="*/ 1529020 w 10673020"/>
              <a:gd name="connsiteY138" fmla="*/ 2054087 h 5724939"/>
              <a:gd name="connsiteX139" fmla="*/ 1303733 w 10673020"/>
              <a:gd name="connsiteY139" fmla="*/ 2226365 h 5724939"/>
              <a:gd name="connsiteX140" fmla="*/ 1277229 w 10673020"/>
              <a:gd name="connsiteY140" fmla="*/ 2266122 h 5724939"/>
              <a:gd name="connsiteX141" fmla="*/ 1263977 w 10673020"/>
              <a:gd name="connsiteY141" fmla="*/ 2345635 h 5724939"/>
              <a:gd name="connsiteX142" fmla="*/ 1250725 w 10673020"/>
              <a:gd name="connsiteY142" fmla="*/ 2411896 h 5724939"/>
              <a:gd name="connsiteX143" fmla="*/ 1277229 w 10673020"/>
              <a:gd name="connsiteY143" fmla="*/ 2584174 h 5724939"/>
              <a:gd name="connsiteX144" fmla="*/ 1396498 w 10673020"/>
              <a:gd name="connsiteY144" fmla="*/ 2769704 h 5724939"/>
              <a:gd name="connsiteX145" fmla="*/ 1608533 w 10673020"/>
              <a:gd name="connsiteY145" fmla="*/ 2928730 h 5724939"/>
              <a:gd name="connsiteX146" fmla="*/ 1767559 w 10673020"/>
              <a:gd name="connsiteY146" fmla="*/ 3008243 h 5724939"/>
              <a:gd name="connsiteX147" fmla="*/ 1992846 w 10673020"/>
              <a:gd name="connsiteY147" fmla="*/ 3087756 h 5724939"/>
              <a:gd name="connsiteX148" fmla="*/ 2469925 w 10673020"/>
              <a:gd name="connsiteY148" fmla="*/ 3233530 h 5724939"/>
              <a:gd name="connsiteX149" fmla="*/ 2787977 w 10673020"/>
              <a:gd name="connsiteY149" fmla="*/ 3246783 h 5724939"/>
              <a:gd name="connsiteX150" fmla="*/ 3198794 w 10673020"/>
              <a:gd name="connsiteY150" fmla="*/ 3273287 h 5724939"/>
              <a:gd name="connsiteX151" fmla="*/ 4298725 w 10673020"/>
              <a:gd name="connsiteY151" fmla="*/ 3167269 h 5724939"/>
              <a:gd name="connsiteX152" fmla="*/ 4431246 w 10673020"/>
              <a:gd name="connsiteY152" fmla="*/ 3048000 h 5724939"/>
              <a:gd name="connsiteX153" fmla="*/ 4444498 w 10673020"/>
              <a:gd name="connsiteY153" fmla="*/ 2968487 h 5724939"/>
              <a:gd name="connsiteX154" fmla="*/ 4391490 w 10673020"/>
              <a:gd name="connsiteY154" fmla="*/ 2584174 h 5724939"/>
              <a:gd name="connsiteX155" fmla="*/ 4338481 w 10673020"/>
              <a:gd name="connsiteY155" fmla="*/ 2517913 h 5724939"/>
              <a:gd name="connsiteX156" fmla="*/ 4179455 w 10673020"/>
              <a:gd name="connsiteY156" fmla="*/ 2385391 h 5724939"/>
              <a:gd name="connsiteX157" fmla="*/ 3808394 w 10673020"/>
              <a:gd name="connsiteY157" fmla="*/ 2305878 h 5724939"/>
              <a:gd name="connsiteX158" fmla="*/ 3172290 w 10673020"/>
              <a:gd name="connsiteY158" fmla="*/ 2332383 h 5724939"/>
              <a:gd name="connsiteX159" fmla="*/ 2814481 w 10673020"/>
              <a:gd name="connsiteY159" fmla="*/ 2438400 h 5724939"/>
              <a:gd name="connsiteX160" fmla="*/ 2337403 w 10673020"/>
              <a:gd name="connsiteY160" fmla="*/ 2663687 h 5724939"/>
              <a:gd name="connsiteX161" fmla="*/ 2191629 w 10673020"/>
              <a:gd name="connsiteY161" fmla="*/ 2782956 h 5724939"/>
              <a:gd name="connsiteX162" fmla="*/ 2178377 w 10673020"/>
              <a:gd name="connsiteY162" fmla="*/ 2822713 h 5724939"/>
              <a:gd name="connsiteX163" fmla="*/ 2204881 w 10673020"/>
              <a:gd name="connsiteY163" fmla="*/ 3154017 h 5724939"/>
              <a:gd name="connsiteX164" fmla="*/ 2218133 w 10673020"/>
              <a:gd name="connsiteY164" fmla="*/ 3220278 h 5724939"/>
              <a:gd name="connsiteX165" fmla="*/ 2350655 w 10673020"/>
              <a:gd name="connsiteY165" fmla="*/ 3405809 h 5724939"/>
              <a:gd name="connsiteX166" fmla="*/ 2416916 w 10673020"/>
              <a:gd name="connsiteY166" fmla="*/ 3458817 h 5724939"/>
              <a:gd name="connsiteX167" fmla="*/ 2907246 w 10673020"/>
              <a:gd name="connsiteY167" fmla="*/ 3697356 h 5724939"/>
              <a:gd name="connsiteX168" fmla="*/ 3053020 w 10673020"/>
              <a:gd name="connsiteY168" fmla="*/ 3710609 h 5724939"/>
              <a:gd name="connsiteX169" fmla="*/ 3901159 w 10673020"/>
              <a:gd name="connsiteY169" fmla="*/ 3684104 h 5724939"/>
              <a:gd name="connsiteX170" fmla="*/ 4060185 w 10673020"/>
              <a:gd name="connsiteY170" fmla="*/ 3617843 h 5724939"/>
              <a:gd name="connsiteX171" fmla="*/ 4232464 w 10673020"/>
              <a:gd name="connsiteY171" fmla="*/ 3525078 h 5724939"/>
              <a:gd name="connsiteX172" fmla="*/ 4272220 w 10673020"/>
              <a:gd name="connsiteY172" fmla="*/ 3419061 h 5724939"/>
              <a:gd name="connsiteX173" fmla="*/ 4219212 w 10673020"/>
              <a:gd name="connsiteY173" fmla="*/ 3087756 h 5724939"/>
              <a:gd name="connsiteX174" fmla="*/ 4166203 w 10673020"/>
              <a:gd name="connsiteY174" fmla="*/ 3048000 h 5724939"/>
              <a:gd name="connsiteX175" fmla="*/ 4099942 w 10673020"/>
              <a:gd name="connsiteY175" fmla="*/ 2981739 h 5724939"/>
              <a:gd name="connsiteX176" fmla="*/ 3781890 w 10673020"/>
              <a:gd name="connsiteY176" fmla="*/ 2849217 h 5724939"/>
              <a:gd name="connsiteX177" fmla="*/ 3556603 w 10673020"/>
              <a:gd name="connsiteY177" fmla="*/ 2822713 h 5724939"/>
              <a:gd name="connsiteX178" fmla="*/ 2443420 w 10673020"/>
              <a:gd name="connsiteY178" fmla="*/ 2835965 h 5724939"/>
              <a:gd name="connsiteX179" fmla="*/ 2125368 w 10673020"/>
              <a:gd name="connsiteY179" fmla="*/ 2941983 h 5724939"/>
              <a:gd name="connsiteX180" fmla="*/ 1847072 w 10673020"/>
              <a:gd name="connsiteY180" fmla="*/ 3101009 h 5724939"/>
              <a:gd name="connsiteX181" fmla="*/ 1754307 w 10673020"/>
              <a:gd name="connsiteY181" fmla="*/ 3154017 h 5724939"/>
              <a:gd name="connsiteX182" fmla="*/ 1621785 w 10673020"/>
              <a:gd name="connsiteY182" fmla="*/ 3299791 h 5724939"/>
              <a:gd name="connsiteX183" fmla="*/ 1582029 w 10673020"/>
              <a:gd name="connsiteY183" fmla="*/ 3419061 h 5724939"/>
              <a:gd name="connsiteX184" fmla="*/ 1568777 w 10673020"/>
              <a:gd name="connsiteY184" fmla="*/ 3458817 h 5724939"/>
              <a:gd name="connsiteX185" fmla="*/ 1608533 w 10673020"/>
              <a:gd name="connsiteY185" fmla="*/ 4081669 h 5724939"/>
              <a:gd name="connsiteX186" fmla="*/ 1873577 w 10673020"/>
              <a:gd name="connsiteY186" fmla="*/ 4439478 h 5724939"/>
              <a:gd name="connsiteX187" fmla="*/ 2019351 w 10673020"/>
              <a:gd name="connsiteY187" fmla="*/ 4558748 h 5724939"/>
              <a:gd name="connsiteX188" fmla="*/ 2165125 w 10673020"/>
              <a:gd name="connsiteY188" fmla="*/ 4691269 h 5724939"/>
              <a:gd name="connsiteX189" fmla="*/ 2324151 w 10673020"/>
              <a:gd name="connsiteY189" fmla="*/ 4744278 h 5724939"/>
              <a:gd name="connsiteX190" fmla="*/ 2536185 w 10673020"/>
              <a:gd name="connsiteY190" fmla="*/ 4823791 h 5724939"/>
              <a:gd name="connsiteX191" fmla="*/ 3053020 w 10673020"/>
              <a:gd name="connsiteY191" fmla="*/ 4876800 h 5724939"/>
              <a:gd name="connsiteX192" fmla="*/ 3265055 w 10673020"/>
              <a:gd name="connsiteY192" fmla="*/ 4916556 h 5724939"/>
              <a:gd name="connsiteX193" fmla="*/ 3967420 w 10673020"/>
              <a:gd name="connsiteY193" fmla="*/ 4823791 h 5724939"/>
              <a:gd name="connsiteX194" fmla="*/ 4192707 w 10673020"/>
              <a:gd name="connsiteY194" fmla="*/ 4572000 h 5724939"/>
              <a:gd name="connsiteX195" fmla="*/ 4152951 w 10673020"/>
              <a:gd name="connsiteY195" fmla="*/ 4015409 h 5724939"/>
              <a:gd name="connsiteX196" fmla="*/ 4086690 w 10673020"/>
              <a:gd name="connsiteY196" fmla="*/ 3896139 h 5724939"/>
              <a:gd name="connsiteX197" fmla="*/ 3940916 w 10673020"/>
              <a:gd name="connsiteY197" fmla="*/ 3750365 h 5724939"/>
              <a:gd name="connsiteX198" fmla="*/ 3808394 w 10673020"/>
              <a:gd name="connsiteY198" fmla="*/ 3697356 h 5724939"/>
              <a:gd name="connsiteX199" fmla="*/ 3662620 w 10673020"/>
              <a:gd name="connsiteY199" fmla="*/ 3657600 h 5724939"/>
              <a:gd name="connsiteX200" fmla="*/ 3477090 w 10673020"/>
              <a:gd name="connsiteY200" fmla="*/ 3644348 h 5724939"/>
              <a:gd name="connsiteX201" fmla="*/ 3278307 w 10673020"/>
              <a:gd name="connsiteY201" fmla="*/ 3617843 h 5724939"/>
              <a:gd name="connsiteX202" fmla="*/ 2377159 w 10673020"/>
              <a:gd name="connsiteY202" fmla="*/ 3631096 h 5724939"/>
              <a:gd name="connsiteX203" fmla="*/ 2231385 w 10673020"/>
              <a:gd name="connsiteY203" fmla="*/ 3684104 h 5724939"/>
              <a:gd name="connsiteX204" fmla="*/ 1992846 w 10673020"/>
              <a:gd name="connsiteY204" fmla="*/ 3790122 h 5724939"/>
              <a:gd name="connsiteX205" fmla="*/ 1860325 w 10673020"/>
              <a:gd name="connsiteY205" fmla="*/ 3882887 h 5724939"/>
              <a:gd name="connsiteX206" fmla="*/ 1820568 w 10673020"/>
              <a:gd name="connsiteY206" fmla="*/ 3922643 h 5724939"/>
              <a:gd name="connsiteX207" fmla="*/ 1794064 w 10673020"/>
              <a:gd name="connsiteY207" fmla="*/ 3975652 h 5724939"/>
              <a:gd name="connsiteX208" fmla="*/ 1767559 w 10673020"/>
              <a:gd name="connsiteY208" fmla="*/ 4015409 h 5724939"/>
              <a:gd name="connsiteX209" fmla="*/ 1754307 w 10673020"/>
              <a:gd name="connsiteY209" fmla="*/ 4081669 h 5724939"/>
              <a:gd name="connsiteX210" fmla="*/ 1741055 w 10673020"/>
              <a:gd name="connsiteY210" fmla="*/ 4121426 h 5724939"/>
              <a:gd name="connsiteX211" fmla="*/ 1701298 w 10673020"/>
              <a:gd name="connsiteY211" fmla="*/ 4240696 h 5724939"/>
              <a:gd name="connsiteX212" fmla="*/ 1714551 w 10673020"/>
              <a:gd name="connsiteY212" fmla="*/ 4439478 h 5724939"/>
              <a:gd name="connsiteX213" fmla="*/ 1780812 w 10673020"/>
              <a:gd name="connsiteY213" fmla="*/ 4505739 h 5724939"/>
              <a:gd name="connsiteX214" fmla="*/ 1807316 w 10673020"/>
              <a:gd name="connsiteY214" fmla="*/ 4545496 h 5724939"/>
              <a:gd name="connsiteX215" fmla="*/ 1886829 w 10673020"/>
              <a:gd name="connsiteY215" fmla="*/ 4611756 h 5724939"/>
              <a:gd name="connsiteX216" fmla="*/ 2006098 w 10673020"/>
              <a:gd name="connsiteY216" fmla="*/ 4678017 h 5724939"/>
              <a:gd name="connsiteX217" fmla="*/ 2085612 w 10673020"/>
              <a:gd name="connsiteY217" fmla="*/ 4691269 h 5724939"/>
              <a:gd name="connsiteX218" fmla="*/ 2734968 w 10673020"/>
              <a:gd name="connsiteY218" fmla="*/ 4664765 h 5724939"/>
              <a:gd name="connsiteX219" fmla="*/ 2867490 w 10673020"/>
              <a:gd name="connsiteY219" fmla="*/ 4638261 h 5724939"/>
              <a:gd name="connsiteX220" fmla="*/ 2947003 w 10673020"/>
              <a:gd name="connsiteY220" fmla="*/ 4585252 h 5724939"/>
              <a:gd name="connsiteX221" fmla="*/ 3026516 w 10673020"/>
              <a:gd name="connsiteY221" fmla="*/ 4545496 h 5724939"/>
              <a:gd name="connsiteX222" fmla="*/ 3079525 w 10673020"/>
              <a:gd name="connsiteY222" fmla="*/ 4386469 h 5724939"/>
              <a:gd name="connsiteX223" fmla="*/ 3026516 w 10673020"/>
              <a:gd name="connsiteY223" fmla="*/ 4055165 h 5724939"/>
              <a:gd name="connsiteX224" fmla="*/ 2986759 w 10673020"/>
              <a:gd name="connsiteY224" fmla="*/ 4002156 h 5724939"/>
              <a:gd name="connsiteX225" fmla="*/ 2854238 w 10673020"/>
              <a:gd name="connsiteY225" fmla="*/ 3922643 h 5724939"/>
              <a:gd name="connsiteX226" fmla="*/ 2761472 w 10673020"/>
              <a:gd name="connsiteY226" fmla="*/ 3856383 h 5724939"/>
              <a:gd name="connsiteX227" fmla="*/ 2589194 w 10673020"/>
              <a:gd name="connsiteY227" fmla="*/ 3843130 h 5724939"/>
              <a:gd name="connsiteX228" fmla="*/ 2059107 w 10673020"/>
              <a:gd name="connsiteY228" fmla="*/ 3856383 h 5724939"/>
              <a:gd name="connsiteX229" fmla="*/ 1966342 w 10673020"/>
              <a:gd name="connsiteY229" fmla="*/ 3882887 h 5724939"/>
              <a:gd name="connsiteX230" fmla="*/ 1900081 w 10673020"/>
              <a:gd name="connsiteY230" fmla="*/ 3896139 h 5724939"/>
              <a:gd name="connsiteX231" fmla="*/ 1860325 w 10673020"/>
              <a:gd name="connsiteY231" fmla="*/ 3922643 h 5724939"/>
              <a:gd name="connsiteX232" fmla="*/ 1807316 w 10673020"/>
              <a:gd name="connsiteY232" fmla="*/ 3949148 h 5724939"/>
              <a:gd name="connsiteX233" fmla="*/ 1767559 w 10673020"/>
              <a:gd name="connsiteY233" fmla="*/ 4002156 h 5724939"/>
              <a:gd name="connsiteX234" fmla="*/ 1688046 w 10673020"/>
              <a:gd name="connsiteY234" fmla="*/ 4068417 h 5724939"/>
              <a:gd name="connsiteX235" fmla="*/ 1608533 w 10673020"/>
              <a:gd name="connsiteY235" fmla="*/ 4147930 h 5724939"/>
              <a:gd name="connsiteX236" fmla="*/ 1582029 w 10673020"/>
              <a:gd name="connsiteY236" fmla="*/ 4200939 h 5724939"/>
              <a:gd name="connsiteX237" fmla="*/ 1542272 w 10673020"/>
              <a:gd name="connsiteY237" fmla="*/ 4253948 h 5724939"/>
              <a:gd name="connsiteX238" fmla="*/ 1515768 w 10673020"/>
              <a:gd name="connsiteY238" fmla="*/ 4293704 h 5724939"/>
              <a:gd name="connsiteX239" fmla="*/ 1462759 w 10673020"/>
              <a:gd name="connsiteY239" fmla="*/ 4399722 h 5724939"/>
              <a:gd name="connsiteX240" fmla="*/ 1449507 w 10673020"/>
              <a:gd name="connsiteY240" fmla="*/ 4439478 h 5724939"/>
              <a:gd name="connsiteX241" fmla="*/ 1476012 w 10673020"/>
              <a:gd name="connsiteY241" fmla="*/ 4916556 h 5724939"/>
              <a:gd name="connsiteX242" fmla="*/ 1542272 w 10673020"/>
              <a:gd name="connsiteY242" fmla="*/ 5009322 h 5724939"/>
              <a:gd name="connsiteX243" fmla="*/ 1701298 w 10673020"/>
              <a:gd name="connsiteY243" fmla="*/ 5115339 h 5724939"/>
              <a:gd name="connsiteX244" fmla="*/ 1873577 w 10673020"/>
              <a:gd name="connsiteY244" fmla="*/ 5128591 h 5724939"/>
              <a:gd name="connsiteX245" fmla="*/ 2575942 w 10673020"/>
              <a:gd name="connsiteY245" fmla="*/ 5102087 h 5724939"/>
              <a:gd name="connsiteX246" fmla="*/ 2681959 w 10673020"/>
              <a:gd name="connsiteY246" fmla="*/ 5088835 h 5724939"/>
              <a:gd name="connsiteX247" fmla="*/ 2986759 w 10673020"/>
              <a:gd name="connsiteY247" fmla="*/ 4916556 h 5724939"/>
              <a:gd name="connsiteX248" fmla="*/ 3092777 w 10673020"/>
              <a:gd name="connsiteY248" fmla="*/ 4664765 h 5724939"/>
              <a:gd name="connsiteX249" fmla="*/ 3079525 w 10673020"/>
              <a:gd name="connsiteY249" fmla="*/ 4359965 h 5724939"/>
              <a:gd name="connsiteX250" fmla="*/ 3026516 w 10673020"/>
              <a:gd name="connsiteY250" fmla="*/ 4280452 h 5724939"/>
              <a:gd name="connsiteX251" fmla="*/ 2986759 w 10673020"/>
              <a:gd name="connsiteY251" fmla="*/ 4214191 h 5724939"/>
              <a:gd name="connsiteX252" fmla="*/ 2774725 w 10673020"/>
              <a:gd name="connsiteY252" fmla="*/ 4028661 h 5724939"/>
              <a:gd name="connsiteX253" fmla="*/ 2681959 w 10673020"/>
              <a:gd name="connsiteY253" fmla="*/ 3962400 h 5724939"/>
              <a:gd name="connsiteX254" fmla="*/ 2416916 w 10673020"/>
              <a:gd name="connsiteY254" fmla="*/ 3922643 h 5724939"/>
              <a:gd name="connsiteX255" fmla="*/ 2284394 w 10673020"/>
              <a:gd name="connsiteY255" fmla="*/ 3896139 h 5724939"/>
              <a:gd name="connsiteX256" fmla="*/ 1502516 w 10673020"/>
              <a:gd name="connsiteY256" fmla="*/ 3909391 h 5724939"/>
              <a:gd name="connsiteX257" fmla="*/ 1250725 w 10673020"/>
              <a:gd name="connsiteY257" fmla="*/ 4015409 h 5724939"/>
              <a:gd name="connsiteX258" fmla="*/ 1038690 w 10673020"/>
              <a:gd name="connsiteY258" fmla="*/ 4068417 h 5724939"/>
              <a:gd name="connsiteX259" fmla="*/ 985681 w 10673020"/>
              <a:gd name="connsiteY259" fmla="*/ 4094922 h 5724939"/>
              <a:gd name="connsiteX260" fmla="*/ 892916 w 10673020"/>
              <a:gd name="connsiteY260" fmla="*/ 4121426 h 5724939"/>
              <a:gd name="connsiteX261" fmla="*/ 694133 w 10673020"/>
              <a:gd name="connsiteY261" fmla="*/ 4161183 h 5724939"/>
              <a:gd name="connsiteX262" fmla="*/ 614620 w 10673020"/>
              <a:gd name="connsiteY262" fmla="*/ 4200939 h 5724939"/>
              <a:gd name="connsiteX263" fmla="*/ 548359 w 10673020"/>
              <a:gd name="connsiteY263" fmla="*/ 4214191 h 5724939"/>
              <a:gd name="connsiteX264" fmla="*/ 442342 w 10673020"/>
              <a:gd name="connsiteY264" fmla="*/ 4253948 h 5724939"/>
              <a:gd name="connsiteX265" fmla="*/ 323072 w 10673020"/>
              <a:gd name="connsiteY265" fmla="*/ 4306956 h 5724939"/>
              <a:gd name="connsiteX266" fmla="*/ 256812 w 10673020"/>
              <a:gd name="connsiteY266" fmla="*/ 4399722 h 5724939"/>
              <a:gd name="connsiteX267" fmla="*/ 243559 w 10673020"/>
              <a:gd name="connsiteY267" fmla="*/ 4452730 h 5724939"/>
              <a:gd name="connsiteX268" fmla="*/ 256812 w 10673020"/>
              <a:gd name="connsiteY268" fmla="*/ 4691269 h 5724939"/>
              <a:gd name="connsiteX269" fmla="*/ 283316 w 10673020"/>
              <a:gd name="connsiteY269" fmla="*/ 4731026 h 5724939"/>
              <a:gd name="connsiteX270" fmla="*/ 296568 w 10673020"/>
              <a:gd name="connsiteY270" fmla="*/ 4784035 h 5724939"/>
              <a:gd name="connsiteX271" fmla="*/ 309820 w 10673020"/>
              <a:gd name="connsiteY271" fmla="*/ 4823791 h 5724939"/>
              <a:gd name="connsiteX272" fmla="*/ 323072 w 10673020"/>
              <a:gd name="connsiteY272" fmla="*/ 4876800 h 5724939"/>
              <a:gd name="connsiteX273" fmla="*/ 362829 w 10673020"/>
              <a:gd name="connsiteY273" fmla="*/ 4956313 h 5724939"/>
              <a:gd name="connsiteX274" fmla="*/ 402585 w 10673020"/>
              <a:gd name="connsiteY274" fmla="*/ 5075583 h 5724939"/>
              <a:gd name="connsiteX275" fmla="*/ 429090 w 10673020"/>
              <a:gd name="connsiteY275" fmla="*/ 5115339 h 5724939"/>
              <a:gd name="connsiteX276" fmla="*/ 535107 w 10673020"/>
              <a:gd name="connsiteY276" fmla="*/ 5181600 h 5724939"/>
              <a:gd name="connsiteX277" fmla="*/ 627872 w 10673020"/>
              <a:gd name="connsiteY277" fmla="*/ 5234609 h 5724939"/>
              <a:gd name="connsiteX278" fmla="*/ 733890 w 10673020"/>
              <a:gd name="connsiteY278" fmla="*/ 5261113 h 5724939"/>
              <a:gd name="connsiteX279" fmla="*/ 1051942 w 10673020"/>
              <a:gd name="connsiteY279" fmla="*/ 5300869 h 5724939"/>
              <a:gd name="connsiteX280" fmla="*/ 4444498 w 10673020"/>
              <a:gd name="connsiteY280" fmla="*/ 5287617 h 5724939"/>
              <a:gd name="connsiteX281" fmla="*/ 4616777 w 10673020"/>
              <a:gd name="connsiteY281" fmla="*/ 5221356 h 5724939"/>
              <a:gd name="connsiteX282" fmla="*/ 4908325 w 10673020"/>
              <a:gd name="connsiteY282" fmla="*/ 5155096 h 5724939"/>
              <a:gd name="connsiteX283" fmla="*/ 5186620 w 10673020"/>
              <a:gd name="connsiteY283" fmla="*/ 5062330 h 5724939"/>
              <a:gd name="connsiteX284" fmla="*/ 5451664 w 10673020"/>
              <a:gd name="connsiteY284" fmla="*/ 4969565 h 5724939"/>
              <a:gd name="connsiteX285" fmla="*/ 5570933 w 10673020"/>
              <a:gd name="connsiteY285" fmla="*/ 4916556 h 5724939"/>
              <a:gd name="connsiteX286" fmla="*/ 5875733 w 10673020"/>
              <a:gd name="connsiteY286" fmla="*/ 4810539 h 5724939"/>
              <a:gd name="connsiteX287" fmla="*/ 5928742 w 10673020"/>
              <a:gd name="connsiteY287" fmla="*/ 4770783 h 5724939"/>
              <a:gd name="connsiteX288" fmla="*/ 5941994 w 10673020"/>
              <a:gd name="connsiteY288" fmla="*/ 4717774 h 5724939"/>
              <a:gd name="connsiteX289" fmla="*/ 5902238 w 10673020"/>
              <a:gd name="connsiteY289" fmla="*/ 4611756 h 5724939"/>
              <a:gd name="connsiteX290" fmla="*/ 5849229 w 10673020"/>
              <a:gd name="connsiteY290" fmla="*/ 4585252 h 5724939"/>
              <a:gd name="connsiteX291" fmla="*/ 5769716 w 10673020"/>
              <a:gd name="connsiteY291" fmla="*/ 4545496 h 5724939"/>
              <a:gd name="connsiteX292" fmla="*/ 4934829 w 10673020"/>
              <a:gd name="connsiteY292" fmla="*/ 4651513 h 5724939"/>
              <a:gd name="connsiteX293" fmla="*/ 4868568 w 10673020"/>
              <a:gd name="connsiteY293" fmla="*/ 4704522 h 5724939"/>
              <a:gd name="connsiteX294" fmla="*/ 4669785 w 10673020"/>
              <a:gd name="connsiteY294" fmla="*/ 5022574 h 5724939"/>
              <a:gd name="connsiteX295" fmla="*/ 4736046 w 10673020"/>
              <a:gd name="connsiteY295" fmla="*/ 5473148 h 5724939"/>
              <a:gd name="connsiteX296" fmla="*/ 4762551 w 10673020"/>
              <a:gd name="connsiteY296" fmla="*/ 5526156 h 5724939"/>
              <a:gd name="connsiteX297" fmla="*/ 4961333 w 10673020"/>
              <a:gd name="connsiteY297" fmla="*/ 5645426 h 5724939"/>
              <a:gd name="connsiteX298" fmla="*/ 5305890 w 10673020"/>
              <a:gd name="connsiteY298" fmla="*/ 5724939 h 5724939"/>
              <a:gd name="connsiteX299" fmla="*/ 6949159 w 10673020"/>
              <a:gd name="connsiteY299" fmla="*/ 5698435 h 5724939"/>
              <a:gd name="connsiteX300" fmla="*/ 7293716 w 10673020"/>
              <a:gd name="connsiteY300" fmla="*/ 5592417 h 5724939"/>
              <a:gd name="connsiteX301" fmla="*/ 7850307 w 10673020"/>
              <a:gd name="connsiteY301" fmla="*/ 5314122 h 5724939"/>
              <a:gd name="connsiteX302" fmla="*/ 7969577 w 10673020"/>
              <a:gd name="connsiteY302" fmla="*/ 5208104 h 5724939"/>
              <a:gd name="connsiteX303" fmla="*/ 8088846 w 10673020"/>
              <a:gd name="connsiteY303" fmla="*/ 4982817 h 5724939"/>
              <a:gd name="connsiteX304" fmla="*/ 8168359 w 10673020"/>
              <a:gd name="connsiteY304" fmla="*/ 4704522 h 5724939"/>
              <a:gd name="connsiteX305" fmla="*/ 8194864 w 10673020"/>
              <a:gd name="connsiteY305" fmla="*/ 4479235 h 5724939"/>
              <a:gd name="connsiteX306" fmla="*/ 8221368 w 10673020"/>
              <a:gd name="connsiteY306" fmla="*/ 4373217 h 5724939"/>
              <a:gd name="connsiteX307" fmla="*/ 8194864 w 10673020"/>
              <a:gd name="connsiteY307" fmla="*/ 4002156 h 5724939"/>
              <a:gd name="connsiteX308" fmla="*/ 8115351 w 10673020"/>
              <a:gd name="connsiteY308" fmla="*/ 4121426 h 5724939"/>
              <a:gd name="connsiteX309" fmla="*/ 8102098 w 10673020"/>
              <a:gd name="connsiteY309" fmla="*/ 4200939 h 5724939"/>
              <a:gd name="connsiteX310" fmla="*/ 8062342 w 10673020"/>
              <a:gd name="connsiteY310" fmla="*/ 4293704 h 5724939"/>
              <a:gd name="connsiteX311" fmla="*/ 8049090 w 10673020"/>
              <a:gd name="connsiteY311" fmla="*/ 4386469 h 5724939"/>
              <a:gd name="connsiteX312" fmla="*/ 8022585 w 10673020"/>
              <a:gd name="connsiteY312" fmla="*/ 4492487 h 5724939"/>
              <a:gd name="connsiteX313" fmla="*/ 8049090 w 10673020"/>
              <a:gd name="connsiteY313" fmla="*/ 4943061 h 5724939"/>
              <a:gd name="connsiteX314" fmla="*/ 8155107 w 10673020"/>
              <a:gd name="connsiteY314" fmla="*/ 5035826 h 5724939"/>
              <a:gd name="connsiteX315" fmla="*/ 8539420 w 10673020"/>
              <a:gd name="connsiteY315" fmla="*/ 4929809 h 5724939"/>
              <a:gd name="connsiteX316" fmla="*/ 8777959 w 10673020"/>
              <a:gd name="connsiteY316" fmla="*/ 4664765 h 5724939"/>
              <a:gd name="connsiteX317" fmla="*/ 8870725 w 10673020"/>
              <a:gd name="connsiteY317" fmla="*/ 4532243 h 5724939"/>
              <a:gd name="connsiteX318" fmla="*/ 9082759 w 10673020"/>
              <a:gd name="connsiteY318" fmla="*/ 4041913 h 5724939"/>
              <a:gd name="connsiteX319" fmla="*/ 9149020 w 10673020"/>
              <a:gd name="connsiteY319" fmla="*/ 3790122 h 5724939"/>
              <a:gd name="connsiteX320" fmla="*/ 9135768 w 10673020"/>
              <a:gd name="connsiteY320" fmla="*/ 3352800 h 5724939"/>
              <a:gd name="connsiteX321" fmla="*/ 9056255 w 10673020"/>
              <a:gd name="connsiteY321" fmla="*/ 3392556 h 5724939"/>
              <a:gd name="connsiteX322" fmla="*/ 8989994 w 10673020"/>
              <a:gd name="connsiteY322" fmla="*/ 3485322 h 5724939"/>
              <a:gd name="connsiteX323" fmla="*/ 8830968 w 10673020"/>
              <a:gd name="connsiteY323" fmla="*/ 3829878 h 5724939"/>
              <a:gd name="connsiteX324" fmla="*/ 8764707 w 10673020"/>
              <a:gd name="connsiteY324" fmla="*/ 4094922 h 5724939"/>
              <a:gd name="connsiteX325" fmla="*/ 8791212 w 10673020"/>
              <a:gd name="connsiteY325" fmla="*/ 4426226 h 5724939"/>
              <a:gd name="connsiteX326" fmla="*/ 9082759 w 10673020"/>
              <a:gd name="connsiteY326" fmla="*/ 4320209 h 5724939"/>
              <a:gd name="connsiteX327" fmla="*/ 9281542 w 10673020"/>
              <a:gd name="connsiteY327" fmla="*/ 4081669 h 5724939"/>
              <a:gd name="connsiteX328" fmla="*/ 9453820 w 10673020"/>
              <a:gd name="connsiteY328" fmla="*/ 3564835 h 5724939"/>
              <a:gd name="connsiteX329" fmla="*/ 9400812 w 10673020"/>
              <a:gd name="connsiteY329" fmla="*/ 2544417 h 5724939"/>
              <a:gd name="connsiteX330" fmla="*/ 9334551 w 10673020"/>
              <a:gd name="connsiteY330" fmla="*/ 2491409 h 5724939"/>
              <a:gd name="connsiteX331" fmla="*/ 8738203 w 10673020"/>
              <a:gd name="connsiteY331" fmla="*/ 2663687 h 5724939"/>
              <a:gd name="connsiteX332" fmla="*/ 8287629 w 10673020"/>
              <a:gd name="connsiteY332" fmla="*/ 3061252 h 5724939"/>
              <a:gd name="connsiteX333" fmla="*/ 8181612 w 10673020"/>
              <a:gd name="connsiteY333" fmla="*/ 3207026 h 5724939"/>
              <a:gd name="connsiteX334" fmla="*/ 7996081 w 10673020"/>
              <a:gd name="connsiteY334" fmla="*/ 3604591 h 5724939"/>
              <a:gd name="connsiteX335" fmla="*/ 7982829 w 10673020"/>
              <a:gd name="connsiteY335" fmla="*/ 3723861 h 5724939"/>
              <a:gd name="connsiteX336" fmla="*/ 7996081 w 10673020"/>
              <a:gd name="connsiteY336" fmla="*/ 3922643 h 5724939"/>
              <a:gd name="connsiteX337" fmla="*/ 8049090 w 10673020"/>
              <a:gd name="connsiteY337" fmla="*/ 3935896 h 5724939"/>
              <a:gd name="connsiteX338" fmla="*/ 8287629 w 10673020"/>
              <a:gd name="connsiteY338" fmla="*/ 3896139 h 5724939"/>
              <a:gd name="connsiteX339" fmla="*/ 8539420 w 10673020"/>
              <a:gd name="connsiteY339" fmla="*/ 3684104 h 5724939"/>
              <a:gd name="connsiteX340" fmla="*/ 8791212 w 10673020"/>
              <a:gd name="connsiteY340" fmla="*/ 3167269 h 5724939"/>
              <a:gd name="connsiteX341" fmla="*/ 8830968 w 10673020"/>
              <a:gd name="connsiteY341" fmla="*/ 2981739 h 5724939"/>
              <a:gd name="connsiteX342" fmla="*/ 8724951 w 10673020"/>
              <a:gd name="connsiteY342" fmla="*/ 2186609 h 5724939"/>
              <a:gd name="connsiteX343" fmla="*/ 8618933 w 10673020"/>
              <a:gd name="connsiteY343" fmla="*/ 2107096 h 5724939"/>
              <a:gd name="connsiteX344" fmla="*/ 8075594 w 10673020"/>
              <a:gd name="connsiteY344" fmla="*/ 1948069 h 5724939"/>
              <a:gd name="connsiteX345" fmla="*/ 6922655 w 10673020"/>
              <a:gd name="connsiteY345" fmla="*/ 2040835 h 5724939"/>
              <a:gd name="connsiteX346" fmla="*/ 6538342 w 10673020"/>
              <a:gd name="connsiteY346" fmla="*/ 2199861 h 5724939"/>
              <a:gd name="connsiteX347" fmla="*/ 6193785 w 10673020"/>
              <a:gd name="connsiteY347" fmla="*/ 2358887 h 5724939"/>
              <a:gd name="connsiteX348" fmla="*/ 5438412 w 10673020"/>
              <a:gd name="connsiteY348" fmla="*/ 2968487 h 5724939"/>
              <a:gd name="connsiteX349" fmla="*/ 5332394 w 10673020"/>
              <a:gd name="connsiteY349" fmla="*/ 3233530 h 5724939"/>
              <a:gd name="connsiteX350" fmla="*/ 6432325 w 10673020"/>
              <a:gd name="connsiteY350" fmla="*/ 3379304 h 5724939"/>
              <a:gd name="connsiteX351" fmla="*/ 6935907 w 10673020"/>
              <a:gd name="connsiteY351" fmla="*/ 3061252 h 5724939"/>
              <a:gd name="connsiteX352" fmla="*/ 7558759 w 10673020"/>
              <a:gd name="connsiteY352" fmla="*/ 2411896 h 5724939"/>
              <a:gd name="connsiteX353" fmla="*/ 7744290 w 10673020"/>
              <a:gd name="connsiteY353" fmla="*/ 1683026 h 5724939"/>
              <a:gd name="connsiteX354" fmla="*/ 7651525 w 10673020"/>
              <a:gd name="connsiteY354" fmla="*/ 1311965 h 5724939"/>
              <a:gd name="connsiteX355" fmla="*/ 7293716 w 10673020"/>
              <a:gd name="connsiteY355" fmla="*/ 1219200 h 5724939"/>
              <a:gd name="connsiteX356" fmla="*/ 6631107 w 10673020"/>
              <a:gd name="connsiteY356" fmla="*/ 1298713 h 5724939"/>
              <a:gd name="connsiteX357" fmla="*/ 5995003 w 10673020"/>
              <a:gd name="connsiteY357" fmla="*/ 1603513 h 5724939"/>
              <a:gd name="connsiteX358" fmla="*/ 5160116 w 10673020"/>
              <a:gd name="connsiteY358" fmla="*/ 2199861 h 5724939"/>
              <a:gd name="connsiteX359" fmla="*/ 4908325 w 10673020"/>
              <a:gd name="connsiteY359" fmla="*/ 2584174 h 5724939"/>
              <a:gd name="connsiteX360" fmla="*/ 4802307 w 10673020"/>
              <a:gd name="connsiteY360" fmla="*/ 3021496 h 5724939"/>
              <a:gd name="connsiteX361" fmla="*/ 4815559 w 10673020"/>
              <a:gd name="connsiteY361" fmla="*/ 3339548 h 5724939"/>
              <a:gd name="connsiteX362" fmla="*/ 4974585 w 10673020"/>
              <a:gd name="connsiteY362" fmla="*/ 3485322 h 5724939"/>
              <a:gd name="connsiteX363" fmla="*/ 5080603 w 10673020"/>
              <a:gd name="connsiteY363" fmla="*/ 3525078 h 5724939"/>
              <a:gd name="connsiteX364" fmla="*/ 5597438 w 10673020"/>
              <a:gd name="connsiteY364" fmla="*/ 3604591 h 5724939"/>
              <a:gd name="connsiteX365" fmla="*/ 6538342 w 10673020"/>
              <a:gd name="connsiteY365" fmla="*/ 3458817 h 5724939"/>
              <a:gd name="connsiteX366" fmla="*/ 6737125 w 10673020"/>
              <a:gd name="connsiteY366" fmla="*/ 3379304 h 5724939"/>
              <a:gd name="connsiteX367" fmla="*/ 6988916 w 10673020"/>
              <a:gd name="connsiteY367" fmla="*/ 3154017 h 5724939"/>
              <a:gd name="connsiteX368" fmla="*/ 7121438 w 10673020"/>
              <a:gd name="connsiteY368" fmla="*/ 2849217 h 5724939"/>
              <a:gd name="connsiteX369" fmla="*/ 7187698 w 10673020"/>
              <a:gd name="connsiteY369" fmla="*/ 2676939 h 5724939"/>
              <a:gd name="connsiteX370" fmla="*/ 7200951 w 10673020"/>
              <a:gd name="connsiteY370" fmla="*/ 2411896 h 5724939"/>
              <a:gd name="connsiteX371" fmla="*/ 7121438 w 10673020"/>
              <a:gd name="connsiteY371" fmla="*/ 2054087 h 5724939"/>
              <a:gd name="connsiteX372" fmla="*/ 7068429 w 10673020"/>
              <a:gd name="connsiteY372" fmla="*/ 1974574 h 5724939"/>
              <a:gd name="connsiteX373" fmla="*/ 6922655 w 10673020"/>
              <a:gd name="connsiteY373" fmla="*/ 1895061 h 5724939"/>
              <a:gd name="connsiteX374" fmla="*/ 6803385 w 10673020"/>
              <a:gd name="connsiteY374" fmla="*/ 1855304 h 5724939"/>
              <a:gd name="connsiteX375" fmla="*/ 6021507 w 10673020"/>
              <a:gd name="connsiteY375" fmla="*/ 2054087 h 5724939"/>
              <a:gd name="connsiteX376" fmla="*/ 5623942 w 10673020"/>
              <a:gd name="connsiteY376" fmla="*/ 2385391 h 5724939"/>
              <a:gd name="connsiteX377" fmla="*/ 5226377 w 10673020"/>
              <a:gd name="connsiteY377" fmla="*/ 2902226 h 5724939"/>
              <a:gd name="connsiteX378" fmla="*/ 5186620 w 10673020"/>
              <a:gd name="connsiteY378" fmla="*/ 3578087 h 5724939"/>
              <a:gd name="connsiteX379" fmla="*/ 5584185 w 10673020"/>
              <a:gd name="connsiteY379" fmla="*/ 3737113 h 5724939"/>
              <a:gd name="connsiteX380" fmla="*/ 6352812 w 10673020"/>
              <a:gd name="connsiteY380" fmla="*/ 3631096 h 5724939"/>
              <a:gd name="connsiteX381" fmla="*/ 7717785 w 10673020"/>
              <a:gd name="connsiteY381" fmla="*/ 2703443 h 5724939"/>
              <a:gd name="connsiteX382" fmla="*/ 7850307 w 10673020"/>
              <a:gd name="connsiteY382" fmla="*/ 2451652 h 5724939"/>
              <a:gd name="connsiteX383" fmla="*/ 7943072 w 10673020"/>
              <a:gd name="connsiteY383" fmla="*/ 2054087 h 5724939"/>
              <a:gd name="connsiteX384" fmla="*/ 7850307 w 10673020"/>
              <a:gd name="connsiteY384" fmla="*/ 1325217 h 5724939"/>
              <a:gd name="connsiteX385" fmla="*/ 7810551 w 10673020"/>
              <a:gd name="connsiteY385" fmla="*/ 1285461 h 5724939"/>
              <a:gd name="connsiteX386" fmla="*/ 7412985 w 10673020"/>
              <a:gd name="connsiteY386" fmla="*/ 1378226 h 5724939"/>
              <a:gd name="connsiteX387" fmla="*/ 6803385 w 10673020"/>
              <a:gd name="connsiteY387" fmla="*/ 1842052 h 5724939"/>
              <a:gd name="connsiteX388" fmla="*/ 6313055 w 10673020"/>
              <a:gd name="connsiteY388" fmla="*/ 2438400 h 5724939"/>
              <a:gd name="connsiteX389" fmla="*/ 6180533 w 10673020"/>
              <a:gd name="connsiteY389" fmla="*/ 2782956 h 5724939"/>
              <a:gd name="connsiteX390" fmla="*/ 6154029 w 10673020"/>
              <a:gd name="connsiteY390" fmla="*/ 2928730 h 5724939"/>
              <a:gd name="connsiteX391" fmla="*/ 6339559 w 10673020"/>
              <a:gd name="connsiteY391" fmla="*/ 3525078 h 5724939"/>
              <a:gd name="connsiteX392" fmla="*/ 6432325 w 10673020"/>
              <a:gd name="connsiteY392" fmla="*/ 3578087 h 5724939"/>
              <a:gd name="connsiteX393" fmla="*/ 6525090 w 10673020"/>
              <a:gd name="connsiteY393" fmla="*/ 3591339 h 5724939"/>
              <a:gd name="connsiteX394" fmla="*/ 7200951 w 10673020"/>
              <a:gd name="connsiteY394" fmla="*/ 3405809 h 5724939"/>
              <a:gd name="connsiteX395" fmla="*/ 7545507 w 10673020"/>
              <a:gd name="connsiteY395" fmla="*/ 3127513 h 5724939"/>
              <a:gd name="connsiteX396" fmla="*/ 7982829 w 10673020"/>
              <a:gd name="connsiteY396" fmla="*/ 2584174 h 5724939"/>
              <a:gd name="connsiteX397" fmla="*/ 8141855 w 10673020"/>
              <a:gd name="connsiteY397" fmla="*/ 2093843 h 5724939"/>
              <a:gd name="connsiteX398" fmla="*/ 8088846 w 10673020"/>
              <a:gd name="connsiteY398" fmla="*/ 1683026 h 5724939"/>
              <a:gd name="connsiteX399" fmla="*/ 7943072 w 10673020"/>
              <a:gd name="connsiteY399" fmla="*/ 1709530 h 5724939"/>
              <a:gd name="connsiteX400" fmla="*/ 7704533 w 10673020"/>
              <a:gd name="connsiteY400" fmla="*/ 2027583 h 5724939"/>
              <a:gd name="connsiteX401" fmla="*/ 7147942 w 10673020"/>
              <a:gd name="connsiteY401" fmla="*/ 3021496 h 5724939"/>
              <a:gd name="connsiteX402" fmla="*/ 7081681 w 10673020"/>
              <a:gd name="connsiteY402" fmla="*/ 3286539 h 5724939"/>
              <a:gd name="connsiteX403" fmla="*/ 7134690 w 10673020"/>
              <a:gd name="connsiteY403" fmla="*/ 4267200 h 5724939"/>
              <a:gd name="connsiteX404" fmla="*/ 7373229 w 10673020"/>
              <a:gd name="connsiteY404" fmla="*/ 4572000 h 5724939"/>
              <a:gd name="connsiteX405" fmla="*/ 7558759 w 10673020"/>
              <a:gd name="connsiteY405" fmla="*/ 4678017 h 5724939"/>
              <a:gd name="connsiteX406" fmla="*/ 8353890 w 10673020"/>
              <a:gd name="connsiteY406" fmla="*/ 4757530 h 5724939"/>
              <a:gd name="connsiteX407" fmla="*/ 8724951 w 10673020"/>
              <a:gd name="connsiteY407" fmla="*/ 4638261 h 5724939"/>
              <a:gd name="connsiteX408" fmla="*/ 9162272 w 10673020"/>
              <a:gd name="connsiteY408" fmla="*/ 4161183 h 5724939"/>
              <a:gd name="connsiteX409" fmla="*/ 9427316 w 10673020"/>
              <a:gd name="connsiteY409" fmla="*/ 3498574 h 5724939"/>
              <a:gd name="connsiteX410" fmla="*/ 9467072 w 10673020"/>
              <a:gd name="connsiteY410" fmla="*/ 2385391 h 5724939"/>
              <a:gd name="connsiteX411" fmla="*/ 9387559 w 10673020"/>
              <a:gd name="connsiteY411" fmla="*/ 2464904 h 5724939"/>
              <a:gd name="connsiteX412" fmla="*/ 9016498 w 10673020"/>
              <a:gd name="connsiteY412" fmla="*/ 3167269 h 5724939"/>
              <a:gd name="connsiteX413" fmla="*/ 8870725 w 10673020"/>
              <a:gd name="connsiteY413" fmla="*/ 3631096 h 5724939"/>
              <a:gd name="connsiteX414" fmla="*/ 8883977 w 10673020"/>
              <a:gd name="connsiteY414" fmla="*/ 4002156 h 5724939"/>
              <a:gd name="connsiteX415" fmla="*/ 8936985 w 10673020"/>
              <a:gd name="connsiteY415" fmla="*/ 4028661 h 5724939"/>
              <a:gd name="connsiteX416" fmla="*/ 9029751 w 10673020"/>
              <a:gd name="connsiteY416" fmla="*/ 3922643 h 5724939"/>
              <a:gd name="connsiteX417" fmla="*/ 9202029 w 10673020"/>
              <a:gd name="connsiteY417" fmla="*/ 3604591 h 5724939"/>
              <a:gd name="connsiteX418" fmla="*/ 9374307 w 10673020"/>
              <a:gd name="connsiteY418" fmla="*/ 3140765 h 5724939"/>
              <a:gd name="connsiteX419" fmla="*/ 9559838 w 10673020"/>
              <a:gd name="connsiteY419" fmla="*/ 2411896 h 5724939"/>
              <a:gd name="connsiteX420" fmla="*/ 9612846 w 10673020"/>
              <a:gd name="connsiteY420" fmla="*/ 2226365 h 5724939"/>
              <a:gd name="connsiteX421" fmla="*/ 9559838 w 10673020"/>
              <a:gd name="connsiteY421" fmla="*/ 1630017 h 5724939"/>
              <a:gd name="connsiteX422" fmla="*/ 9533333 w 10673020"/>
              <a:gd name="connsiteY422" fmla="*/ 1603513 h 5724939"/>
              <a:gd name="connsiteX423" fmla="*/ 9374307 w 10673020"/>
              <a:gd name="connsiteY423" fmla="*/ 1656522 h 5724939"/>
              <a:gd name="connsiteX424" fmla="*/ 8592429 w 10673020"/>
              <a:gd name="connsiteY424" fmla="*/ 2398643 h 5724939"/>
              <a:gd name="connsiteX425" fmla="*/ 8446655 w 10673020"/>
              <a:gd name="connsiteY425" fmla="*/ 2663687 h 5724939"/>
              <a:gd name="connsiteX426" fmla="*/ 8499664 w 10673020"/>
              <a:gd name="connsiteY426" fmla="*/ 2663687 h 5724939"/>
              <a:gd name="connsiteX427" fmla="*/ 8579177 w 10673020"/>
              <a:gd name="connsiteY427" fmla="*/ 2372139 h 5724939"/>
              <a:gd name="connsiteX428" fmla="*/ 8592429 w 10673020"/>
              <a:gd name="connsiteY428" fmla="*/ 2226365 h 5724939"/>
              <a:gd name="connsiteX429" fmla="*/ 9281542 w 10673020"/>
              <a:gd name="connsiteY429" fmla="*/ 1722783 h 5724939"/>
              <a:gd name="connsiteX430" fmla="*/ 9361055 w 10673020"/>
              <a:gd name="connsiteY430" fmla="*/ 1802296 h 5724939"/>
              <a:gd name="connsiteX431" fmla="*/ 9559838 w 10673020"/>
              <a:gd name="connsiteY431" fmla="*/ 2319130 h 5724939"/>
              <a:gd name="connsiteX432" fmla="*/ 9599594 w 10673020"/>
              <a:gd name="connsiteY432" fmla="*/ 2650435 h 5724939"/>
              <a:gd name="connsiteX433" fmla="*/ 9652603 w 10673020"/>
              <a:gd name="connsiteY433" fmla="*/ 2994991 h 5724939"/>
              <a:gd name="connsiteX434" fmla="*/ 9533333 w 10673020"/>
              <a:gd name="connsiteY434" fmla="*/ 4108174 h 5724939"/>
              <a:gd name="connsiteX435" fmla="*/ 9308046 w 10673020"/>
              <a:gd name="connsiteY435" fmla="*/ 4558748 h 5724939"/>
              <a:gd name="connsiteX436" fmla="*/ 9162272 w 10673020"/>
              <a:gd name="connsiteY436" fmla="*/ 4373217 h 5724939"/>
              <a:gd name="connsiteX437" fmla="*/ 8976742 w 10673020"/>
              <a:gd name="connsiteY437" fmla="*/ 3949148 h 5724939"/>
              <a:gd name="connsiteX438" fmla="*/ 8936985 w 10673020"/>
              <a:gd name="connsiteY438" fmla="*/ 3710609 h 5724939"/>
              <a:gd name="connsiteX439" fmla="*/ 9149020 w 10673020"/>
              <a:gd name="connsiteY439" fmla="*/ 2928730 h 5724939"/>
              <a:gd name="connsiteX440" fmla="*/ 9175525 w 10673020"/>
              <a:gd name="connsiteY440" fmla="*/ 2902226 h 5724939"/>
              <a:gd name="connsiteX441" fmla="*/ 9255038 w 10673020"/>
              <a:gd name="connsiteY441" fmla="*/ 2875722 h 5724939"/>
              <a:gd name="connsiteX442" fmla="*/ 9361055 w 10673020"/>
              <a:gd name="connsiteY442" fmla="*/ 2928730 h 5724939"/>
              <a:gd name="connsiteX443" fmla="*/ 9400812 w 10673020"/>
              <a:gd name="connsiteY443" fmla="*/ 2994991 h 5724939"/>
              <a:gd name="connsiteX444" fmla="*/ 9546585 w 10673020"/>
              <a:gd name="connsiteY444" fmla="*/ 3273287 h 5724939"/>
              <a:gd name="connsiteX445" fmla="*/ 9904394 w 10673020"/>
              <a:gd name="connsiteY445" fmla="*/ 4134678 h 5724939"/>
              <a:gd name="connsiteX446" fmla="*/ 9997159 w 10673020"/>
              <a:gd name="connsiteY446" fmla="*/ 4452730 h 5724939"/>
              <a:gd name="connsiteX447" fmla="*/ 9997159 w 10673020"/>
              <a:gd name="connsiteY447" fmla="*/ 4943061 h 5724939"/>
              <a:gd name="connsiteX448" fmla="*/ 9944151 w 10673020"/>
              <a:gd name="connsiteY448" fmla="*/ 4982817 h 5724939"/>
              <a:gd name="connsiteX449" fmla="*/ 9944151 w 10673020"/>
              <a:gd name="connsiteY449" fmla="*/ 4638261 h 5724939"/>
              <a:gd name="connsiteX450" fmla="*/ 10209194 w 10673020"/>
              <a:gd name="connsiteY450" fmla="*/ 4015409 h 5724939"/>
              <a:gd name="connsiteX451" fmla="*/ 10368220 w 10673020"/>
              <a:gd name="connsiteY451" fmla="*/ 3803374 h 5724939"/>
              <a:gd name="connsiteX452" fmla="*/ 10407977 w 10673020"/>
              <a:gd name="connsiteY452" fmla="*/ 3790122 h 5724939"/>
              <a:gd name="connsiteX453" fmla="*/ 10447733 w 10673020"/>
              <a:gd name="connsiteY453" fmla="*/ 3803374 h 5724939"/>
              <a:gd name="connsiteX454" fmla="*/ 10553751 w 10673020"/>
              <a:gd name="connsiteY454" fmla="*/ 4015409 h 5724939"/>
              <a:gd name="connsiteX455" fmla="*/ 10567003 w 10673020"/>
              <a:gd name="connsiteY455" fmla="*/ 4068417 h 5724939"/>
              <a:gd name="connsiteX456" fmla="*/ 10606759 w 10673020"/>
              <a:gd name="connsiteY456" fmla="*/ 4161183 h 5724939"/>
              <a:gd name="connsiteX457" fmla="*/ 10620012 w 10673020"/>
              <a:gd name="connsiteY457" fmla="*/ 4280452 h 5724939"/>
              <a:gd name="connsiteX458" fmla="*/ 10633264 w 10673020"/>
              <a:gd name="connsiteY458" fmla="*/ 4439478 h 5724939"/>
              <a:gd name="connsiteX459" fmla="*/ 10646516 w 10673020"/>
              <a:gd name="connsiteY459" fmla="*/ 4505739 h 5724939"/>
              <a:gd name="connsiteX460" fmla="*/ 10673020 w 10673020"/>
              <a:gd name="connsiteY460" fmla="*/ 4664765 h 5724939"/>
              <a:gd name="connsiteX461" fmla="*/ 10646516 w 10673020"/>
              <a:gd name="connsiteY461" fmla="*/ 4903304 h 5724939"/>
              <a:gd name="connsiteX462" fmla="*/ 10580255 w 10673020"/>
              <a:gd name="connsiteY462" fmla="*/ 4996069 h 5724939"/>
              <a:gd name="connsiteX463" fmla="*/ 10460985 w 10673020"/>
              <a:gd name="connsiteY463" fmla="*/ 5075583 h 5724939"/>
              <a:gd name="connsiteX464" fmla="*/ 10354968 w 10673020"/>
              <a:gd name="connsiteY464" fmla="*/ 5141843 h 5724939"/>
              <a:gd name="connsiteX465" fmla="*/ 10209194 w 10673020"/>
              <a:gd name="connsiteY465" fmla="*/ 5168348 h 5724939"/>
              <a:gd name="connsiteX466" fmla="*/ 9930898 w 10673020"/>
              <a:gd name="connsiteY466" fmla="*/ 5208104 h 5724939"/>
              <a:gd name="connsiteX467" fmla="*/ 9838133 w 10673020"/>
              <a:gd name="connsiteY467" fmla="*/ 5221356 h 5724939"/>
              <a:gd name="connsiteX468" fmla="*/ 9718864 w 10673020"/>
              <a:gd name="connsiteY468" fmla="*/ 5247861 h 5724939"/>
              <a:gd name="connsiteX469" fmla="*/ 9188777 w 10673020"/>
              <a:gd name="connsiteY469" fmla="*/ 5194852 h 5724939"/>
              <a:gd name="connsiteX470" fmla="*/ 9149020 w 10673020"/>
              <a:gd name="connsiteY470" fmla="*/ 4996069 h 5724939"/>
              <a:gd name="connsiteX471" fmla="*/ 9096012 w 10673020"/>
              <a:gd name="connsiteY471" fmla="*/ 4797287 h 5724939"/>
              <a:gd name="connsiteX472" fmla="*/ 9202029 w 10673020"/>
              <a:gd name="connsiteY472" fmla="*/ 3975652 h 5724939"/>
              <a:gd name="connsiteX473" fmla="*/ 9281542 w 10673020"/>
              <a:gd name="connsiteY473" fmla="*/ 3869635 h 5724939"/>
              <a:gd name="connsiteX474" fmla="*/ 9467072 w 10673020"/>
              <a:gd name="connsiteY474" fmla="*/ 3949148 h 5724939"/>
              <a:gd name="connsiteX475" fmla="*/ 9559838 w 10673020"/>
              <a:gd name="connsiteY475" fmla="*/ 4227443 h 5724939"/>
              <a:gd name="connsiteX476" fmla="*/ 9493577 w 10673020"/>
              <a:gd name="connsiteY476" fmla="*/ 4797287 h 5724939"/>
              <a:gd name="connsiteX477" fmla="*/ 9387559 w 10673020"/>
              <a:gd name="connsiteY477" fmla="*/ 5075583 h 5724939"/>
              <a:gd name="connsiteX478" fmla="*/ 9109264 w 10673020"/>
              <a:gd name="connsiteY478" fmla="*/ 5380383 h 5724939"/>
              <a:gd name="connsiteX479" fmla="*/ 8870725 w 10673020"/>
              <a:gd name="connsiteY479" fmla="*/ 5446643 h 5724939"/>
              <a:gd name="connsiteX480" fmla="*/ 8208116 w 10673020"/>
              <a:gd name="connsiteY480" fmla="*/ 5314122 h 5724939"/>
              <a:gd name="connsiteX481" fmla="*/ 7041925 w 10673020"/>
              <a:gd name="connsiteY481" fmla="*/ 4717774 h 5724939"/>
              <a:gd name="connsiteX482" fmla="*/ 6313055 w 10673020"/>
              <a:gd name="connsiteY482" fmla="*/ 4081669 h 5724939"/>
              <a:gd name="connsiteX483" fmla="*/ 6286551 w 10673020"/>
              <a:gd name="connsiteY483" fmla="*/ 3909391 h 5724939"/>
              <a:gd name="connsiteX484" fmla="*/ 6366064 w 10673020"/>
              <a:gd name="connsiteY484" fmla="*/ 3564835 h 5724939"/>
              <a:gd name="connsiteX485" fmla="*/ 6670864 w 10673020"/>
              <a:gd name="connsiteY485" fmla="*/ 3140765 h 5724939"/>
              <a:gd name="connsiteX486" fmla="*/ 7187698 w 10673020"/>
              <a:gd name="connsiteY486" fmla="*/ 2729948 h 5724939"/>
              <a:gd name="connsiteX487" fmla="*/ 7505751 w 10673020"/>
              <a:gd name="connsiteY487" fmla="*/ 2676939 h 5724939"/>
              <a:gd name="connsiteX488" fmla="*/ 7982829 w 10673020"/>
              <a:gd name="connsiteY488" fmla="*/ 2849217 h 5724939"/>
              <a:gd name="connsiteX489" fmla="*/ 8155107 w 10673020"/>
              <a:gd name="connsiteY489" fmla="*/ 3193774 h 5724939"/>
              <a:gd name="connsiteX490" fmla="*/ 8102098 w 10673020"/>
              <a:gd name="connsiteY490" fmla="*/ 3922643 h 5724939"/>
              <a:gd name="connsiteX491" fmla="*/ 7943072 w 10673020"/>
              <a:gd name="connsiteY491" fmla="*/ 4134678 h 5724939"/>
              <a:gd name="connsiteX492" fmla="*/ 7704533 w 10673020"/>
              <a:gd name="connsiteY492" fmla="*/ 4253948 h 5724939"/>
              <a:gd name="connsiteX493" fmla="*/ 7359977 w 10673020"/>
              <a:gd name="connsiteY493" fmla="*/ 4280452 h 5724939"/>
              <a:gd name="connsiteX494" fmla="*/ 6776881 w 10673020"/>
              <a:gd name="connsiteY494" fmla="*/ 4214191 h 5724939"/>
              <a:gd name="connsiteX495" fmla="*/ 6154029 w 10673020"/>
              <a:gd name="connsiteY495" fmla="*/ 3962400 h 5724939"/>
              <a:gd name="connsiteX496" fmla="*/ 5650446 w 10673020"/>
              <a:gd name="connsiteY496" fmla="*/ 3551583 h 5724939"/>
              <a:gd name="connsiteX497" fmla="*/ 5451664 w 10673020"/>
              <a:gd name="connsiteY497" fmla="*/ 3061252 h 5724939"/>
              <a:gd name="connsiteX498" fmla="*/ 5584185 w 10673020"/>
              <a:gd name="connsiteY498" fmla="*/ 1921565 h 5724939"/>
              <a:gd name="connsiteX499" fmla="*/ 5782968 w 10673020"/>
              <a:gd name="connsiteY499" fmla="*/ 1696278 h 5724939"/>
              <a:gd name="connsiteX500" fmla="*/ 6366064 w 10673020"/>
              <a:gd name="connsiteY500" fmla="*/ 1524000 h 5724939"/>
              <a:gd name="connsiteX501" fmla="*/ 7638272 w 10673020"/>
              <a:gd name="connsiteY501" fmla="*/ 1961322 h 5724939"/>
              <a:gd name="connsiteX502" fmla="*/ 7784046 w 10673020"/>
              <a:gd name="connsiteY502" fmla="*/ 2239617 h 5724939"/>
              <a:gd name="connsiteX503" fmla="*/ 7837055 w 10673020"/>
              <a:gd name="connsiteY503" fmla="*/ 2491409 h 5724939"/>
              <a:gd name="connsiteX504" fmla="*/ 7598516 w 10673020"/>
              <a:gd name="connsiteY504" fmla="*/ 3458817 h 5724939"/>
              <a:gd name="connsiteX505" fmla="*/ 7333472 w 10673020"/>
              <a:gd name="connsiteY505" fmla="*/ 3710609 h 5724939"/>
              <a:gd name="connsiteX506" fmla="*/ 6949159 w 10673020"/>
              <a:gd name="connsiteY506" fmla="*/ 3909391 h 5724939"/>
              <a:gd name="connsiteX507" fmla="*/ 6392568 w 10673020"/>
              <a:gd name="connsiteY507" fmla="*/ 3935896 h 5724939"/>
              <a:gd name="connsiteX508" fmla="*/ 5239629 w 10673020"/>
              <a:gd name="connsiteY508" fmla="*/ 3551583 h 5724939"/>
              <a:gd name="connsiteX509" fmla="*/ 4895072 w 10673020"/>
              <a:gd name="connsiteY509" fmla="*/ 2941983 h 5724939"/>
              <a:gd name="connsiteX510" fmla="*/ 4855316 w 10673020"/>
              <a:gd name="connsiteY510" fmla="*/ 2743200 h 5724939"/>
              <a:gd name="connsiteX511" fmla="*/ 5120359 w 10673020"/>
              <a:gd name="connsiteY511" fmla="*/ 1205948 h 5724939"/>
              <a:gd name="connsiteX512" fmla="*/ 5345646 w 10673020"/>
              <a:gd name="connsiteY512" fmla="*/ 715617 h 5724939"/>
              <a:gd name="connsiteX513" fmla="*/ 5835977 w 10673020"/>
              <a:gd name="connsiteY513" fmla="*/ 198783 h 5724939"/>
              <a:gd name="connsiteX514" fmla="*/ 6127525 w 10673020"/>
              <a:gd name="connsiteY514" fmla="*/ 119269 h 5724939"/>
              <a:gd name="connsiteX515" fmla="*/ 6684116 w 10673020"/>
              <a:gd name="connsiteY515" fmla="*/ 132522 h 5724939"/>
              <a:gd name="connsiteX516" fmla="*/ 7943072 w 10673020"/>
              <a:gd name="connsiteY516" fmla="*/ 954156 h 5724939"/>
              <a:gd name="connsiteX517" fmla="*/ 8168359 w 10673020"/>
              <a:gd name="connsiteY517" fmla="*/ 1484243 h 5724939"/>
              <a:gd name="connsiteX518" fmla="*/ 8128603 w 10673020"/>
              <a:gd name="connsiteY518" fmla="*/ 2001078 h 5724939"/>
              <a:gd name="connsiteX519" fmla="*/ 8022585 w 10673020"/>
              <a:gd name="connsiteY519" fmla="*/ 2213113 h 5724939"/>
              <a:gd name="connsiteX520" fmla="*/ 7651525 w 10673020"/>
              <a:gd name="connsiteY520" fmla="*/ 2504661 h 5724939"/>
              <a:gd name="connsiteX521" fmla="*/ 6843142 w 10673020"/>
              <a:gd name="connsiteY521" fmla="*/ 2623930 h 5724939"/>
              <a:gd name="connsiteX522" fmla="*/ 5478168 w 10673020"/>
              <a:gd name="connsiteY522" fmla="*/ 2464904 h 5724939"/>
              <a:gd name="connsiteX523" fmla="*/ 5226377 w 10673020"/>
              <a:gd name="connsiteY523" fmla="*/ 2345635 h 5724939"/>
              <a:gd name="connsiteX524" fmla="*/ 5080603 w 10673020"/>
              <a:gd name="connsiteY524" fmla="*/ 2213113 h 5724939"/>
              <a:gd name="connsiteX525" fmla="*/ 5014342 w 10673020"/>
              <a:gd name="connsiteY525" fmla="*/ 2054087 h 5724939"/>
              <a:gd name="connsiteX526" fmla="*/ 5252881 w 10673020"/>
              <a:gd name="connsiteY526" fmla="*/ 1404730 h 5724939"/>
              <a:gd name="connsiteX527" fmla="*/ 5398655 w 10673020"/>
              <a:gd name="connsiteY527" fmla="*/ 1179443 h 5724939"/>
              <a:gd name="connsiteX528" fmla="*/ 5968498 w 10673020"/>
              <a:gd name="connsiteY528" fmla="*/ 914400 h 5724939"/>
              <a:gd name="connsiteX529" fmla="*/ 7002168 w 10673020"/>
              <a:gd name="connsiteY529" fmla="*/ 1245704 h 5724939"/>
              <a:gd name="connsiteX530" fmla="*/ 7081681 w 10673020"/>
              <a:gd name="connsiteY530" fmla="*/ 1470991 h 5724939"/>
              <a:gd name="connsiteX531" fmla="*/ 7068429 w 10673020"/>
              <a:gd name="connsiteY531" fmla="*/ 1948069 h 5724939"/>
              <a:gd name="connsiteX532" fmla="*/ 6909403 w 10673020"/>
              <a:gd name="connsiteY532" fmla="*/ 2213113 h 5724939"/>
              <a:gd name="connsiteX533" fmla="*/ 6697368 w 10673020"/>
              <a:gd name="connsiteY533" fmla="*/ 2438400 h 5724939"/>
              <a:gd name="connsiteX534" fmla="*/ 6048012 w 10673020"/>
              <a:gd name="connsiteY534" fmla="*/ 2570922 h 5724939"/>
              <a:gd name="connsiteX535" fmla="*/ 4934829 w 10673020"/>
              <a:gd name="connsiteY535" fmla="*/ 2411896 h 5724939"/>
              <a:gd name="connsiteX536" fmla="*/ 3357820 w 10673020"/>
              <a:gd name="connsiteY536" fmla="*/ 1762539 h 5724939"/>
              <a:gd name="connsiteX537" fmla="*/ 2840985 w 10673020"/>
              <a:gd name="connsiteY537" fmla="*/ 1431235 h 5724939"/>
              <a:gd name="connsiteX538" fmla="*/ 2681959 w 10673020"/>
              <a:gd name="connsiteY538" fmla="*/ 1192696 h 5724939"/>
              <a:gd name="connsiteX539" fmla="*/ 2642203 w 10673020"/>
              <a:gd name="connsiteY539" fmla="*/ 967409 h 5724939"/>
              <a:gd name="connsiteX540" fmla="*/ 2748220 w 10673020"/>
              <a:gd name="connsiteY540" fmla="*/ 530087 h 5724939"/>
              <a:gd name="connsiteX541" fmla="*/ 2933751 w 10673020"/>
              <a:gd name="connsiteY541" fmla="*/ 357809 h 5724939"/>
              <a:gd name="connsiteX542" fmla="*/ 3728881 w 10673020"/>
              <a:gd name="connsiteY542" fmla="*/ 145774 h 5724939"/>
              <a:gd name="connsiteX543" fmla="*/ 4457751 w 10673020"/>
              <a:gd name="connsiteY543" fmla="*/ 198783 h 5724939"/>
              <a:gd name="connsiteX544" fmla="*/ 5133612 w 10673020"/>
              <a:gd name="connsiteY544" fmla="*/ 530087 h 5724939"/>
              <a:gd name="connsiteX545" fmla="*/ 5319142 w 10673020"/>
              <a:gd name="connsiteY545" fmla="*/ 728869 h 5724939"/>
              <a:gd name="connsiteX546" fmla="*/ 5425159 w 10673020"/>
              <a:gd name="connsiteY546" fmla="*/ 1139687 h 5724939"/>
              <a:gd name="connsiteX547" fmla="*/ 5345646 w 10673020"/>
              <a:gd name="connsiteY547" fmla="*/ 1603513 h 5724939"/>
              <a:gd name="connsiteX548" fmla="*/ 5186620 w 10673020"/>
              <a:gd name="connsiteY548" fmla="*/ 2027583 h 5724939"/>
              <a:gd name="connsiteX549" fmla="*/ 5133612 w 10673020"/>
              <a:gd name="connsiteY549" fmla="*/ 2080591 h 5724939"/>
              <a:gd name="connsiteX550" fmla="*/ 4948081 w 10673020"/>
              <a:gd name="connsiteY550" fmla="*/ 2133600 h 5724939"/>
              <a:gd name="connsiteX551" fmla="*/ 4484255 w 10673020"/>
              <a:gd name="connsiteY551" fmla="*/ 2027583 h 5724939"/>
              <a:gd name="connsiteX552" fmla="*/ 3689125 w 10673020"/>
              <a:gd name="connsiteY552" fmla="*/ 1524000 h 5724939"/>
              <a:gd name="connsiteX553" fmla="*/ 3424081 w 10673020"/>
              <a:gd name="connsiteY553" fmla="*/ 1325217 h 5724939"/>
              <a:gd name="connsiteX554" fmla="*/ 3159038 w 10673020"/>
              <a:gd name="connsiteY554" fmla="*/ 1086678 h 5724939"/>
              <a:gd name="connsiteX555" fmla="*/ 3238551 w 10673020"/>
              <a:gd name="connsiteY555" fmla="*/ 980661 h 5724939"/>
              <a:gd name="connsiteX556" fmla="*/ 4802307 w 10673020"/>
              <a:gd name="connsiteY556" fmla="*/ 1073426 h 5724939"/>
              <a:gd name="connsiteX557" fmla="*/ 2734968 w 10673020"/>
              <a:gd name="connsiteY557" fmla="*/ 1073426 h 5724939"/>
              <a:gd name="connsiteX558" fmla="*/ 2350655 w 10673020"/>
              <a:gd name="connsiteY558" fmla="*/ 967409 h 5724939"/>
              <a:gd name="connsiteX559" fmla="*/ 1926585 w 10673020"/>
              <a:gd name="connsiteY559" fmla="*/ 768626 h 5724939"/>
              <a:gd name="connsiteX560" fmla="*/ 1913333 w 10673020"/>
              <a:gd name="connsiteY560" fmla="*/ 728869 h 5724939"/>
              <a:gd name="connsiteX561" fmla="*/ 2059107 w 10673020"/>
              <a:gd name="connsiteY561" fmla="*/ 636104 h 5724939"/>
              <a:gd name="connsiteX562" fmla="*/ 2045855 w 10673020"/>
              <a:gd name="connsiteY562" fmla="*/ 596348 h 5724939"/>
              <a:gd name="connsiteX563" fmla="*/ 2125368 w 10673020"/>
              <a:gd name="connsiteY563" fmla="*/ 516835 h 5724939"/>
              <a:gd name="connsiteX564" fmla="*/ 2218133 w 10673020"/>
              <a:gd name="connsiteY564" fmla="*/ 450574 h 5724939"/>
              <a:gd name="connsiteX565" fmla="*/ 2072359 w 10673020"/>
              <a:gd name="connsiteY565" fmla="*/ 424069 h 5724939"/>
              <a:gd name="connsiteX566" fmla="*/ 1555525 w 10673020"/>
              <a:gd name="connsiteY566" fmla="*/ 463826 h 5724939"/>
              <a:gd name="connsiteX567" fmla="*/ 1436255 w 10673020"/>
              <a:gd name="connsiteY567" fmla="*/ 516835 h 5724939"/>
              <a:gd name="connsiteX568" fmla="*/ 1316985 w 10673020"/>
              <a:gd name="connsiteY568" fmla="*/ 569843 h 5724939"/>
              <a:gd name="connsiteX569" fmla="*/ 1263977 w 10673020"/>
              <a:gd name="connsiteY569" fmla="*/ 636104 h 5724939"/>
              <a:gd name="connsiteX570" fmla="*/ 1277229 w 10673020"/>
              <a:gd name="connsiteY570" fmla="*/ 728869 h 5724939"/>
              <a:gd name="connsiteX571" fmla="*/ 1436255 w 10673020"/>
              <a:gd name="connsiteY571" fmla="*/ 742122 h 5724939"/>
              <a:gd name="connsiteX572" fmla="*/ 1913333 w 10673020"/>
              <a:gd name="connsiteY572" fmla="*/ 689113 h 5724939"/>
              <a:gd name="connsiteX573" fmla="*/ 2072359 w 10673020"/>
              <a:gd name="connsiteY573" fmla="*/ 596348 h 5724939"/>
              <a:gd name="connsiteX574" fmla="*/ 2178377 w 10673020"/>
              <a:gd name="connsiteY574" fmla="*/ 516835 h 5724939"/>
              <a:gd name="connsiteX575" fmla="*/ 2112116 w 10673020"/>
              <a:gd name="connsiteY575" fmla="*/ 437322 h 5724939"/>
              <a:gd name="connsiteX576" fmla="*/ 1409751 w 10673020"/>
              <a:gd name="connsiteY576" fmla="*/ 702365 h 5724939"/>
              <a:gd name="connsiteX577" fmla="*/ 1343490 w 10673020"/>
              <a:gd name="connsiteY577" fmla="*/ 795130 h 5724939"/>
              <a:gd name="connsiteX578" fmla="*/ 1356742 w 10673020"/>
              <a:gd name="connsiteY578" fmla="*/ 914400 h 5724939"/>
              <a:gd name="connsiteX579" fmla="*/ 1635038 w 10673020"/>
              <a:gd name="connsiteY579" fmla="*/ 755374 h 5724939"/>
              <a:gd name="connsiteX580" fmla="*/ 1582029 w 10673020"/>
              <a:gd name="connsiteY580" fmla="*/ 728869 h 5724939"/>
              <a:gd name="connsiteX581" fmla="*/ 1436255 w 10673020"/>
              <a:gd name="connsiteY581" fmla="*/ 874643 h 5724939"/>
              <a:gd name="connsiteX582" fmla="*/ 1423003 w 10673020"/>
              <a:gd name="connsiteY582" fmla="*/ 914400 h 5724939"/>
              <a:gd name="connsiteX583" fmla="*/ 1396498 w 10673020"/>
              <a:gd name="connsiteY583" fmla="*/ 980661 h 5724939"/>
              <a:gd name="connsiteX584" fmla="*/ 1423003 w 10673020"/>
              <a:gd name="connsiteY584" fmla="*/ 1086678 h 5724939"/>
              <a:gd name="connsiteX585" fmla="*/ 1913333 w 10673020"/>
              <a:gd name="connsiteY585" fmla="*/ 848139 h 5724939"/>
              <a:gd name="connsiteX586" fmla="*/ 1992846 w 10673020"/>
              <a:gd name="connsiteY586" fmla="*/ 728869 h 5724939"/>
              <a:gd name="connsiteX587" fmla="*/ 2006098 w 10673020"/>
              <a:gd name="connsiteY587" fmla="*/ 689113 h 5724939"/>
              <a:gd name="connsiteX588" fmla="*/ 1939838 w 10673020"/>
              <a:gd name="connsiteY588" fmla="*/ 675861 h 5724939"/>
              <a:gd name="connsiteX589" fmla="*/ 1542272 w 10673020"/>
              <a:gd name="connsiteY589" fmla="*/ 874643 h 5724939"/>
              <a:gd name="connsiteX590" fmla="*/ 1184464 w 10673020"/>
              <a:gd name="connsiteY590" fmla="*/ 1073426 h 5724939"/>
              <a:gd name="connsiteX591" fmla="*/ 1157959 w 10673020"/>
              <a:gd name="connsiteY591" fmla="*/ 1139687 h 5724939"/>
              <a:gd name="connsiteX592" fmla="*/ 1184464 w 10673020"/>
              <a:gd name="connsiteY592" fmla="*/ 1192696 h 5724939"/>
              <a:gd name="connsiteX593" fmla="*/ 1476012 w 10673020"/>
              <a:gd name="connsiteY593" fmla="*/ 1166191 h 5724939"/>
              <a:gd name="connsiteX594" fmla="*/ 2019351 w 10673020"/>
              <a:gd name="connsiteY594" fmla="*/ 901148 h 5724939"/>
              <a:gd name="connsiteX595" fmla="*/ 2244638 w 10673020"/>
              <a:gd name="connsiteY595" fmla="*/ 742122 h 5724939"/>
              <a:gd name="connsiteX596" fmla="*/ 2284394 w 10673020"/>
              <a:gd name="connsiteY596" fmla="*/ 702365 h 5724939"/>
              <a:gd name="connsiteX597" fmla="*/ 2112116 w 10673020"/>
              <a:gd name="connsiteY597" fmla="*/ 1033669 h 5724939"/>
              <a:gd name="connsiteX598" fmla="*/ 2085612 w 10673020"/>
              <a:gd name="connsiteY598" fmla="*/ 1828800 h 5724939"/>
              <a:gd name="connsiteX599" fmla="*/ 2204881 w 10673020"/>
              <a:gd name="connsiteY599" fmla="*/ 2014330 h 5724939"/>
              <a:gd name="connsiteX600" fmla="*/ 2589194 w 10673020"/>
              <a:gd name="connsiteY600" fmla="*/ 2226365 h 5724939"/>
              <a:gd name="connsiteX601" fmla="*/ 3119281 w 10673020"/>
              <a:gd name="connsiteY601" fmla="*/ 2239617 h 5724939"/>
              <a:gd name="connsiteX602" fmla="*/ 4656533 w 10673020"/>
              <a:gd name="connsiteY602" fmla="*/ 1974574 h 5724939"/>
              <a:gd name="connsiteX603" fmla="*/ 5160116 w 10673020"/>
              <a:gd name="connsiteY603" fmla="*/ 1683026 h 5724939"/>
              <a:gd name="connsiteX604" fmla="*/ 5517925 w 10673020"/>
              <a:gd name="connsiteY604" fmla="*/ 1007165 h 5724939"/>
              <a:gd name="connsiteX605" fmla="*/ 5531177 w 10673020"/>
              <a:gd name="connsiteY605" fmla="*/ 795130 h 5724939"/>
              <a:gd name="connsiteX606" fmla="*/ 5266133 w 10673020"/>
              <a:gd name="connsiteY606" fmla="*/ 821635 h 5724939"/>
              <a:gd name="connsiteX607" fmla="*/ 4855316 w 10673020"/>
              <a:gd name="connsiteY607" fmla="*/ 1219200 h 5724939"/>
              <a:gd name="connsiteX608" fmla="*/ 4669785 w 10673020"/>
              <a:gd name="connsiteY608" fmla="*/ 1537252 h 5724939"/>
              <a:gd name="connsiteX609" fmla="*/ 4683038 w 10673020"/>
              <a:gd name="connsiteY609" fmla="*/ 1948069 h 5724939"/>
              <a:gd name="connsiteX610" fmla="*/ 4842064 w 10673020"/>
              <a:gd name="connsiteY610" fmla="*/ 1908313 h 5724939"/>
              <a:gd name="connsiteX611" fmla="*/ 5067351 w 10673020"/>
              <a:gd name="connsiteY611" fmla="*/ 1457739 h 5724939"/>
              <a:gd name="connsiteX612" fmla="*/ 5133612 w 10673020"/>
              <a:gd name="connsiteY612" fmla="*/ 1099930 h 5724939"/>
              <a:gd name="connsiteX613" fmla="*/ 5093855 w 10673020"/>
              <a:gd name="connsiteY613" fmla="*/ 848139 h 5724939"/>
              <a:gd name="connsiteX614" fmla="*/ 4921577 w 10673020"/>
              <a:gd name="connsiteY614" fmla="*/ 781878 h 5724939"/>
              <a:gd name="connsiteX615" fmla="*/ 4073438 w 10673020"/>
              <a:gd name="connsiteY615" fmla="*/ 821635 h 5724939"/>
              <a:gd name="connsiteX616" fmla="*/ 2761472 w 10673020"/>
              <a:gd name="connsiteY616" fmla="*/ 1417983 h 5724939"/>
              <a:gd name="connsiteX617" fmla="*/ 2271142 w 10673020"/>
              <a:gd name="connsiteY617" fmla="*/ 1948069 h 5724939"/>
              <a:gd name="connsiteX618" fmla="*/ 2257890 w 10673020"/>
              <a:gd name="connsiteY618" fmla="*/ 2199861 h 5724939"/>
              <a:gd name="connsiteX619" fmla="*/ 2536185 w 10673020"/>
              <a:gd name="connsiteY619" fmla="*/ 2107096 h 5724939"/>
              <a:gd name="connsiteX620" fmla="*/ 2681959 w 10673020"/>
              <a:gd name="connsiteY620" fmla="*/ 1895061 h 5724939"/>
              <a:gd name="connsiteX621" fmla="*/ 2827733 w 10673020"/>
              <a:gd name="connsiteY621" fmla="*/ 1417983 h 5724939"/>
              <a:gd name="connsiteX622" fmla="*/ 2522933 w 10673020"/>
              <a:gd name="connsiteY622" fmla="*/ 1378226 h 5724939"/>
              <a:gd name="connsiteX623" fmla="*/ 2350655 w 10673020"/>
              <a:gd name="connsiteY623" fmla="*/ 1563756 h 5724939"/>
              <a:gd name="connsiteX624" fmla="*/ 2059107 w 10673020"/>
              <a:gd name="connsiteY624" fmla="*/ 2239617 h 5724939"/>
              <a:gd name="connsiteX625" fmla="*/ 2085612 w 10673020"/>
              <a:gd name="connsiteY625" fmla="*/ 2756452 h 5724939"/>
              <a:gd name="connsiteX626" fmla="*/ 2377159 w 10673020"/>
              <a:gd name="connsiteY626" fmla="*/ 3101009 h 5724939"/>
              <a:gd name="connsiteX627" fmla="*/ 3384325 w 10673020"/>
              <a:gd name="connsiteY627" fmla="*/ 3405809 h 5724939"/>
              <a:gd name="connsiteX628" fmla="*/ 4749298 w 10673020"/>
              <a:gd name="connsiteY628" fmla="*/ 3538330 h 5724939"/>
              <a:gd name="connsiteX629" fmla="*/ 6445577 w 10673020"/>
              <a:gd name="connsiteY629" fmla="*/ 3631096 h 5724939"/>
              <a:gd name="connsiteX630" fmla="*/ 7373229 w 10673020"/>
              <a:gd name="connsiteY630" fmla="*/ 3538330 h 5724939"/>
              <a:gd name="connsiteX631" fmla="*/ 7863559 w 10673020"/>
              <a:gd name="connsiteY631" fmla="*/ 3114261 h 5724939"/>
              <a:gd name="connsiteX632" fmla="*/ 7996081 w 10673020"/>
              <a:gd name="connsiteY632" fmla="*/ 2888974 h 5724939"/>
              <a:gd name="connsiteX633" fmla="*/ 8168359 w 10673020"/>
              <a:gd name="connsiteY633" fmla="*/ 2637183 h 5724939"/>
              <a:gd name="connsiteX634" fmla="*/ 8380394 w 10673020"/>
              <a:gd name="connsiteY634" fmla="*/ 2067339 h 5724939"/>
              <a:gd name="connsiteX635" fmla="*/ 8393646 w 10673020"/>
              <a:gd name="connsiteY635" fmla="*/ 1934817 h 5724939"/>
              <a:gd name="connsiteX636" fmla="*/ 8274377 w 10673020"/>
              <a:gd name="connsiteY636" fmla="*/ 2001078 h 5724939"/>
              <a:gd name="connsiteX637" fmla="*/ 8128603 w 10673020"/>
              <a:gd name="connsiteY637" fmla="*/ 2226365 h 5724939"/>
              <a:gd name="connsiteX638" fmla="*/ 7863559 w 10673020"/>
              <a:gd name="connsiteY638" fmla="*/ 2875722 h 5724939"/>
              <a:gd name="connsiteX639" fmla="*/ 7982829 w 10673020"/>
              <a:gd name="connsiteY639" fmla="*/ 3578087 h 5724939"/>
              <a:gd name="connsiteX640" fmla="*/ 8181612 w 10673020"/>
              <a:gd name="connsiteY640" fmla="*/ 3644348 h 5724939"/>
              <a:gd name="connsiteX641" fmla="*/ 8486412 w 10673020"/>
              <a:gd name="connsiteY641" fmla="*/ 3485322 h 5724939"/>
              <a:gd name="connsiteX642" fmla="*/ 8698446 w 10673020"/>
              <a:gd name="connsiteY642" fmla="*/ 2955235 h 5724939"/>
              <a:gd name="connsiteX643" fmla="*/ 8910481 w 10673020"/>
              <a:gd name="connsiteY643" fmla="*/ 2186609 h 5724939"/>
              <a:gd name="connsiteX644" fmla="*/ 8844220 w 10673020"/>
              <a:gd name="connsiteY644" fmla="*/ 1444487 h 5724939"/>
              <a:gd name="connsiteX645" fmla="*/ 8804464 w 10673020"/>
              <a:gd name="connsiteY645" fmla="*/ 1404730 h 5724939"/>
              <a:gd name="connsiteX646" fmla="*/ 8632185 w 10673020"/>
              <a:gd name="connsiteY646" fmla="*/ 1391478 h 5724939"/>
              <a:gd name="connsiteX647" fmla="*/ 8353890 w 10673020"/>
              <a:gd name="connsiteY647" fmla="*/ 1417983 h 5724939"/>
              <a:gd name="connsiteX648" fmla="*/ 7651525 w 10673020"/>
              <a:gd name="connsiteY648" fmla="*/ 1881809 h 5724939"/>
              <a:gd name="connsiteX649" fmla="*/ 7333472 w 10673020"/>
              <a:gd name="connsiteY649" fmla="*/ 2305878 h 5724939"/>
              <a:gd name="connsiteX650" fmla="*/ 7240707 w 10673020"/>
              <a:gd name="connsiteY650" fmla="*/ 2941983 h 5724939"/>
              <a:gd name="connsiteX651" fmla="*/ 7320220 w 10673020"/>
              <a:gd name="connsiteY651" fmla="*/ 3127513 h 5724939"/>
              <a:gd name="connsiteX652" fmla="*/ 7585264 w 10673020"/>
              <a:gd name="connsiteY652" fmla="*/ 3140765 h 5724939"/>
              <a:gd name="connsiteX653" fmla="*/ 7823803 w 10673020"/>
              <a:gd name="connsiteY653" fmla="*/ 3034748 h 5724939"/>
              <a:gd name="connsiteX654" fmla="*/ 8287629 w 10673020"/>
              <a:gd name="connsiteY654" fmla="*/ 2319130 h 5724939"/>
              <a:gd name="connsiteX655" fmla="*/ 8367142 w 10673020"/>
              <a:gd name="connsiteY655" fmla="*/ 1550504 h 5724939"/>
              <a:gd name="connsiteX656" fmla="*/ 8287629 w 10673020"/>
              <a:gd name="connsiteY656" fmla="*/ 1245704 h 5724939"/>
              <a:gd name="connsiteX657" fmla="*/ 8128603 w 10673020"/>
              <a:gd name="connsiteY657" fmla="*/ 1232452 h 5724939"/>
              <a:gd name="connsiteX658" fmla="*/ 7863559 w 10673020"/>
              <a:gd name="connsiteY658" fmla="*/ 1285461 h 5724939"/>
              <a:gd name="connsiteX659" fmla="*/ 7227455 w 10673020"/>
              <a:gd name="connsiteY659" fmla="*/ 1789043 h 5724939"/>
              <a:gd name="connsiteX660" fmla="*/ 7081681 w 10673020"/>
              <a:gd name="connsiteY660" fmla="*/ 2372139 h 5724939"/>
              <a:gd name="connsiteX661" fmla="*/ 7134690 w 10673020"/>
              <a:gd name="connsiteY661" fmla="*/ 2570922 h 5724939"/>
              <a:gd name="connsiteX662" fmla="*/ 7359977 w 10673020"/>
              <a:gd name="connsiteY662" fmla="*/ 2703443 h 5724939"/>
              <a:gd name="connsiteX663" fmla="*/ 7651525 w 10673020"/>
              <a:gd name="connsiteY663" fmla="*/ 2729948 h 5724939"/>
              <a:gd name="connsiteX664" fmla="*/ 8168359 w 10673020"/>
              <a:gd name="connsiteY664" fmla="*/ 2637183 h 5724939"/>
              <a:gd name="connsiteX665" fmla="*/ 8446655 w 10673020"/>
              <a:gd name="connsiteY665" fmla="*/ 2425148 h 5724939"/>
              <a:gd name="connsiteX666" fmla="*/ 8817716 w 10673020"/>
              <a:gd name="connsiteY666" fmla="*/ 2027583 h 5724939"/>
              <a:gd name="connsiteX667" fmla="*/ 8950238 w 10673020"/>
              <a:gd name="connsiteY667" fmla="*/ 1775791 h 5724939"/>
              <a:gd name="connsiteX668" fmla="*/ 9069507 w 10673020"/>
              <a:gd name="connsiteY668" fmla="*/ 1391478 h 5724939"/>
              <a:gd name="connsiteX669" fmla="*/ 9056255 w 10673020"/>
              <a:gd name="connsiteY669" fmla="*/ 1232452 h 5724939"/>
              <a:gd name="connsiteX670" fmla="*/ 8777959 w 10673020"/>
              <a:gd name="connsiteY670" fmla="*/ 1139687 h 5724939"/>
              <a:gd name="connsiteX671" fmla="*/ 8155107 w 10673020"/>
              <a:gd name="connsiteY671" fmla="*/ 1179443 h 5724939"/>
              <a:gd name="connsiteX672" fmla="*/ 7704533 w 10673020"/>
              <a:gd name="connsiteY672" fmla="*/ 1431235 h 5724939"/>
              <a:gd name="connsiteX673" fmla="*/ 7572012 w 10673020"/>
              <a:gd name="connsiteY673" fmla="*/ 1577009 h 5724939"/>
              <a:gd name="connsiteX674" fmla="*/ 7572012 w 10673020"/>
              <a:gd name="connsiteY674" fmla="*/ 1828800 h 5724939"/>
              <a:gd name="connsiteX675" fmla="*/ 7664777 w 10673020"/>
              <a:gd name="connsiteY675" fmla="*/ 1775791 h 5724939"/>
              <a:gd name="connsiteX676" fmla="*/ 7797298 w 10673020"/>
              <a:gd name="connsiteY676" fmla="*/ 1550504 h 5724939"/>
              <a:gd name="connsiteX677" fmla="*/ 7876812 w 10673020"/>
              <a:gd name="connsiteY677" fmla="*/ 1166191 h 5724939"/>
              <a:gd name="connsiteX678" fmla="*/ 7691281 w 10673020"/>
              <a:gd name="connsiteY678" fmla="*/ 927652 h 5724939"/>
              <a:gd name="connsiteX679" fmla="*/ 7320220 w 10673020"/>
              <a:gd name="connsiteY679" fmla="*/ 821635 h 5724939"/>
              <a:gd name="connsiteX680" fmla="*/ 7346725 w 10673020"/>
              <a:gd name="connsiteY680" fmla="*/ 596348 h 5724939"/>
              <a:gd name="connsiteX681" fmla="*/ 7465994 w 10673020"/>
              <a:gd name="connsiteY681" fmla="*/ 424069 h 5724939"/>
              <a:gd name="connsiteX682" fmla="*/ 7770794 w 10673020"/>
              <a:gd name="connsiteY682" fmla="*/ 278296 h 5724939"/>
              <a:gd name="connsiteX683" fmla="*/ 7956325 w 10673020"/>
              <a:gd name="connsiteY683" fmla="*/ 265043 h 5724939"/>
              <a:gd name="connsiteX684" fmla="*/ 8208116 w 10673020"/>
              <a:gd name="connsiteY684" fmla="*/ 344556 h 5724939"/>
              <a:gd name="connsiteX685" fmla="*/ 8261125 w 10673020"/>
              <a:gd name="connsiteY685" fmla="*/ 384313 h 5724939"/>
              <a:gd name="connsiteX686" fmla="*/ 8314133 w 10673020"/>
              <a:gd name="connsiteY686" fmla="*/ 490330 h 5724939"/>
              <a:gd name="connsiteX687" fmla="*/ 8592429 w 10673020"/>
              <a:gd name="connsiteY687" fmla="*/ 543339 h 5724939"/>
              <a:gd name="connsiteX688" fmla="*/ 8804464 w 10673020"/>
              <a:gd name="connsiteY688" fmla="*/ 556591 h 5724939"/>
              <a:gd name="connsiteX689" fmla="*/ 8897229 w 10673020"/>
              <a:gd name="connsiteY689" fmla="*/ 569843 h 5724939"/>
              <a:gd name="connsiteX690" fmla="*/ 8936985 w 10673020"/>
              <a:gd name="connsiteY690" fmla="*/ 636104 h 5724939"/>
              <a:gd name="connsiteX691" fmla="*/ 8857472 w 10673020"/>
              <a:gd name="connsiteY691" fmla="*/ 1444487 h 5724939"/>
              <a:gd name="connsiteX692" fmla="*/ 8433403 w 10673020"/>
              <a:gd name="connsiteY692" fmla="*/ 1842052 h 5724939"/>
              <a:gd name="connsiteX693" fmla="*/ 8128603 w 10673020"/>
              <a:gd name="connsiteY693" fmla="*/ 1868556 h 5724939"/>
              <a:gd name="connsiteX694" fmla="*/ 7532255 w 10673020"/>
              <a:gd name="connsiteY694" fmla="*/ 1563756 h 5724939"/>
              <a:gd name="connsiteX695" fmla="*/ 7492498 w 10673020"/>
              <a:gd name="connsiteY695" fmla="*/ 1325217 h 5724939"/>
              <a:gd name="connsiteX696" fmla="*/ 7572012 w 10673020"/>
              <a:gd name="connsiteY696" fmla="*/ 914400 h 5724939"/>
              <a:gd name="connsiteX697" fmla="*/ 7638272 w 10673020"/>
              <a:gd name="connsiteY697" fmla="*/ 742122 h 5724939"/>
              <a:gd name="connsiteX698" fmla="*/ 7744290 w 10673020"/>
              <a:gd name="connsiteY698" fmla="*/ 596348 h 5724939"/>
              <a:gd name="connsiteX699" fmla="*/ 7810551 w 10673020"/>
              <a:gd name="connsiteY699" fmla="*/ 530087 h 5724939"/>
              <a:gd name="connsiteX700" fmla="*/ 7890064 w 10673020"/>
              <a:gd name="connsiteY700" fmla="*/ 490330 h 5724939"/>
              <a:gd name="connsiteX701" fmla="*/ 7943072 w 10673020"/>
              <a:gd name="connsiteY701" fmla="*/ 477078 h 5724939"/>
              <a:gd name="connsiteX702" fmla="*/ 8287629 w 10673020"/>
              <a:gd name="connsiteY702" fmla="*/ 463826 h 5724939"/>
              <a:gd name="connsiteX703" fmla="*/ 8764707 w 10673020"/>
              <a:gd name="connsiteY703" fmla="*/ 450574 h 5724939"/>
              <a:gd name="connsiteX704" fmla="*/ 9679107 w 10673020"/>
              <a:gd name="connsiteY704" fmla="*/ 477078 h 5724939"/>
              <a:gd name="connsiteX705" fmla="*/ 9798377 w 10673020"/>
              <a:gd name="connsiteY705" fmla="*/ 516835 h 5724939"/>
              <a:gd name="connsiteX706" fmla="*/ 9904394 w 10673020"/>
              <a:gd name="connsiteY706" fmla="*/ 596348 h 5724939"/>
              <a:gd name="connsiteX707" fmla="*/ 9930898 w 10673020"/>
              <a:gd name="connsiteY707" fmla="*/ 636104 h 5724939"/>
              <a:gd name="connsiteX708" fmla="*/ 9944151 w 10673020"/>
              <a:gd name="connsiteY708" fmla="*/ 755374 h 5724939"/>
              <a:gd name="connsiteX709" fmla="*/ 9824881 w 10673020"/>
              <a:gd name="connsiteY709" fmla="*/ 1113183 h 5724939"/>
              <a:gd name="connsiteX710" fmla="*/ 9149020 w 10673020"/>
              <a:gd name="connsiteY710" fmla="*/ 1298713 h 5724939"/>
              <a:gd name="connsiteX711" fmla="*/ 8857472 w 10673020"/>
              <a:gd name="connsiteY711" fmla="*/ 1272209 h 5724939"/>
              <a:gd name="connsiteX712" fmla="*/ 8804464 w 10673020"/>
              <a:gd name="connsiteY712" fmla="*/ 1192696 h 5724939"/>
              <a:gd name="connsiteX713" fmla="*/ 8791212 w 10673020"/>
              <a:gd name="connsiteY713" fmla="*/ 1060174 h 5724939"/>
              <a:gd name="connsiteX714" fmla="*/ 8751455 w 10673020"/>
              <a:gd name="connsiteY714" fmla="*/ 914400 h 5724939"/>
              <a:gd name="connsiteX715" fmla="*/ 8804464 w 10673020"/>
              <a:gd name="connsiteY715" fmla="*/ 569843 h 5724939"/>
              <a:gd name="connsiteX716" fmla="*/ 8844220 w 10673020"/>
              <a:gd name="connsiteY716" fmla="*/ 503583 h 5724939"/>
              <a:gd name="connsiteX717" fmla="*/ 8897229 w 10673020"/>
              <a:gd name="connsiteY717" fmla="*/ 490330 h 5724939"/>
              <a:gd name="connsiteX718" fmla="*/ 8936985 w 10673020"/>
              <a:gd name="connsiteY718" fmla="*/ 463826 h 5724939"/>
              <a:gd name="connsiteX719" fmla="*/ 9149020 w 10673020"/>
              <a:gd name="connsiteY719" fmla="*/ 437322 h 5724939"/>
              <a:gd name="connsiteX720" fmla="*/ 9215281 w 10673020"/>
              <a:gd name="connsiteY720" fmla="*/ 424069 h 5724939"/>
              <a:gd name="connsiteX721" fmla="*/ 9308046 w 10673020"/>
              <a:gd name="connsiteY721" fmla="*/ 410817 h 5724939"/>
              <a:gd name="connsiteX722" fmla="*/ 9480325 w 10673020"/>
              <a:gd name="connsiteY722" fmla="*/ 371061 h 5724939"/>
              <a:gd name="connsiteX723" fmla="*/ 9520081 w 10673020"/>
              <a:gd name="connsiteY723" fmla="*/ 357809 h 5724939"/>
              <a:gd name="connsiteX724" fmla="*/ 9771872 w 10673020"/>
              <a:gd name="connsiteY724" fmla="*/ 331304 h 5724939"/>
              <a:gd name="connsiteX725" fmla="*/ 9957403 w 10673020"/>
              <a:gd name="connsiteY725" fmla="*/ 344556 h 5724939"/>
              <a:gd name="connsiteX726" fmla="*/ 10010412 w 10673020"/>
              <a:gd name="connsiteY726" fmla="*/ 357809 h 5724939"/>
              <a:gd name="connsiteX727" fmla="*/ 10116429 w 10673020"/>
              <a:gd name="connsiteY727" fmla="*/ 437322 h 5724939"/>
              <a:gd name="connsiteX728" fmla="*/ 10182690 w 10673020"/>
              <a:gd name="connsiteY728" fmla="*/ 477078 h 5724939"/>
              <a:gd name="connsiteX729" fmla="*/ 10275455 w 10673020"/>
              <a:gd name="connsiteY729" fmla="*/ 530087 h 5724939"/>
              <a:gd name="connsiteX730" fmla="*/ 10421229 w 10673020"/>
              <a:gd name="connsiteY730" fmla="*/ 516835 h 5724939"/>
              <a:gd name="connsiteX731" fmla="*/ 10500742 w 10673020"/>
              <a:gd name="connsiteY731" fmla="*/ 490330 h 5724939"/>
              <a:gd name="connsiteX732" fmla="*/ 10381472 w 10673020"/>
              <a:gd name="connsiteY732" fmla="*/ 357809 h 5724939"/>
              <a:gd name="connsiteX733" fmla="*/ 9997159 w 10673020"/>
              <a:gd name="connsiteY733" fmla="*/ 251791 h 5724939"/>
              <a:gd name="connsiteX734" fmla="*/ 9149020 w 10673020"/>
              <a:gd name="connsiteY734" fmla="*/ 291548 h 5724939"/>
              <a:gd name="connsiteX735" fmla="*/ 9082759 w 10673020"/>
              <a:gd name="connsiteY735" fmla="*/ 304800 h 5724939"/>
              <a:gd name="connsiteX736" fmla="*/ 9056255 w 10673020"/>
              <a:gd name="connsiteY736" fmla="*/ 344556 h 5724939"/>
              <a:gd name="connsiteX737" fmla="*/ 9639351 w 10673020"/>
              <a:gd name="connsiteY737" fmla="*/ 278296 h 5724939"/>
              <a:gd name="connsiteX738" fmla="*/ 9944151 w 10673020"/>
              <a:gd name="connsiteY738" fmla="*/ 265043 h 5724939"/>
              <a:gd name="connsiteX739" fmla="*/ 10421229 w 10673020"/>
              <a:gd name="connsiteY739" fmla="*/ 238539 h 5724939"/>
              <a:gd name="connsiteX740" fmla="*/ 10460985 w 10673020"/>
              <a:gd name="connsiteY740" fmla="*/ 225287 h 5724939"/>
              <a:gd name="connsiteX741" fmla="*/ 10527246 w 10673020"/>
              <a:gd name="connsiteY741" fmla="*/ 212035 h 5724939"/>
              <a:gd name="connsiteX742" fmla="*/ 10460985 w 10673020"/>
              <a:gd name="connsiteY742" fmla="*/ 185530 h 5724939"/>
              <a:gd name="connsiteX743" fmla="*/ 9705612 w 10673020"/>
              <a:gd name="connsiteY743" fmla="*/ 172278 h 5724939"/>
              <a:gd name="connsiteX744" fmla="*/ 9612846 w 10673020"/>
              <a:gd name="connsiteY744" fmla="*/ 185530 h 5724939"/>
              <a:gd name="connsiteX745" fmla="*/ 9546585 w 10673020"/>
              <a:gd name="connsiteY745" fmla="*/ 198783 h 5724939"/>
              <a:gd name="connsiteX746" fmla="*/ 9374307 w 10673020"/>
              <a:gd name="connsiteY746" fmla="*/ 212035 h 5724939"/>
              <a:gd name="connsiteX747" fmla="*/ 8976742 w 10673020"/>
              <a:gd name="connsiteY747" fmla="*/ 238539 h 5724939"/>
              <a:gd name="connsiteX748" fmla="*/ 8499664 w 10673020"/>
              <a:gd name="connsiteY748" fmla="*/ 291548 h 5724939"/>
              <a:gd name="connsiteX749" fmla="*/ 8287629 w 10673020"/>
              <a:gd name="connsiteY749" fmla="*/ 331304 h 5724939"/>
              <a:gd name="connsiteX750" fmla="*/ 8115351 w 10673020"/>
              <a:gd name="connsiteY750" fmla="*/ 357809 h 5724939"/>
              <a:gd name="connsiteX751" fmla="*/ 7810551 w 10673020"/>
              <a:gd name="connsiteY751" fmla="*/ 410817 h 5724939"/>
              <a:gd name="connsiteX752" fmla="*/ 7744290 w 10673020"/>
              <a:gd name="connsiteY752" fmla="*/ 424069 h 5724939"/>
              <a:gd name="connsiteX753" fmla="*/ 8181612 w 10673020"/>
              <a:gd name="connsiteY753" fmla="*/ 371061 h 5724939"/>
              <a:gd name="connsiteX754" fmla="*/ 8539420 w 10673020"/>
              <a:gd name="connsiteY754" fmla="*/ 331304 h 5724939"/>
              <a:gd name="connsiteX755" fmla="*/ 8950238 w 10673020"/>
              <a:gd name="connsiteY755" fmla="*/ 265043 h 5724939"/>
              <a:gd name="connsiteX756" fmla="*/ 9241785 w 10673020"/>
              <a:gd name="connsiteY756" fmla="*/ 225287 h 5724939"/>
              <a:gd name="connsiteX757" fmla="*/ 9056255 w 10673020"/>
              <a:gd name="connsiteY757" fmla="*/ 212035 h 5724939"/>
              <a:gd name="connsiteX758" fmla="*/ 8499664 w 10673020"/>
              <a:gd name="connsiteY758" fmla="*/ 212035 h 5724939"/>
              <a:gd name="connsiteX759" fmla="*/ 8261125 w 10673020"/>
              <a:gd name="connsiteY759" fmla="*/ 185530 h 5724939"/>
              <a:gd name="connsiteX760" fmla="*/ 8049090 w 10673020"/>
              <a:gd name="connsiteY760" fmla="*/ 159026 h 5724939"/>
              <a:gd name="connsiteX761" fmla="*/ 7969577 w 10673020"/>
              <a:gd name="connsiteY761" fmla="*/ 172278 h 5724939"/>
              <a:gd name="connsiteX762" fmla="*/ 8022585 w 10673020"/>
              <a:gd name="connsiteY762" fmla="*/ 198783 h 5724939"/>
              <a:gd name="connsiteX763" fmla="*/ 8300881 w 10673020"/>
              <a:gd name="connsiteY763" fmla="*/ 225287 h 5724939"/>
              <a:gd name="connsiteX764" fmla="*/ 9029751 w 10673020"/>
              <a:gd name="connsiteY764" fmla="*/ 238539 h 5724939"/>
              <a:gd name="connsiteX765" fmla="*/ 8963490 w 10673020"/>
              <a:gd name="connsiteY765" fmla="*/ 198783 h 5724939"/>
              <a:gd name="connsiteX766" fmla="*/ 8830968 w 10673020"/>
              <a:gd name="connsiteY766" fmla="*/ 185530 h 5724939"/>
              <a:gd name="connsiteX767" fmla="*/ 8671942 w 10673020"/>
              <a:gd name="connsiteY767" fmla="*/ 172278 h 5724939"/>
              <a:gd name="connsiteX768" fmla="*/ 8526168 w 10673020"/>
              <a:gd name="connsiteY768" fmla="*/ 145774 h 5724939"/>
              <a:gd name="connsiteX769" fmla="*/ 7373229 w 10673020"/>
              <a:gd name="connsiteY769" fmla="*/ 106017 h 5724939"/>
              <a:gd name="connsiteX770" fmla="*/ 9029751 w 10673020"/>
              <a:gd name="connsiteY770" fmla="*/ 132522 h 5724939"/>
              <a:gd name="connsiteX771" fmla="*/ 6432325 w 10673020"/>
              <a:gd name="connsiteY771" fmla="*/ 172278 h 5724939"/>
              <a:gd name="connsiteX772" fmla="*/ 6352812 w 10673020"/>
              <a:gd name="connsiteY772" fmla="*/ 198783 h 5724939"/>
              <a:gd name="connsiteX773" fmla="*/ 6087768 w 10673020"/>
              <a:gd name="connsiteY773" fmla="*/ 238539 h 5724939"/>
              <a:gd name="connsiteX774" fmla="*/ 5968498 w 10673020"/>
              <a:gd name="connsiteY774" fmla="*/ 265043 h 5724939"/>
              <a:gd name="connsiteX775" fmla="*/ 5928742 w 10673020"/>
              <a:gd name="connsiteY775" fmla="*/ 278296 h 5724939"/>
              <a:gd name="connsiteX776" fmla="*/ 5862481 w 10673020"/>
              <a:gd name="connsiteY776" fmla="*/ 291548 h 5724939"/>
              <a:gd name="connsiteX777" fmla="*/ 5822725 w 10673020"/>
              <a:gd name="connsiteY777" fmla="*/ 304800 h 5724939"/>
              <a:gd name="connsiteX778" fmla="*/ 5756464 w 10673020"/>
              <a:gd name="connsiteY778" fmla="*/ 318052 h 5724939"/>
              <a:gd name="connsiteX779" fmla="*/ 5637194 w 10673020"/>
              <a:gd name="connsiteY779" fmla="*/ 344556 h 5724939"/>
              <a:gd name="connsiteX780" fmla="*/ 5478168 w 10673020"/>
              <a:gd name="connsiteY780" fmla="*/ 357809 h 5724939"/>
              <a:gd name="connsiteX781" fmla="*/ 6339559 w 10673020"/>
              <a:gd name="connsiteY781" fmla="*/ 212035 h 5724939"/>
              <a:gd name="connsiteX782" fmla="*/ 5968498 w 10673020"/>
              <a:gd name="connsiteY782" fmla="*/ 132522 h 5724939"/>
              <a:gd name="connsiteX783" fmla="*/ 5809472 w 10673020"/>
              <a:gd name="connsiteY783" fmla="*/ 119269 h 5724939"/>
              <a:gd name="connsiteX784" fmla="*/ 5292638 w 10673020"/>
              <a:gd name="connsiteY784" fmla="*/ 53009 h 5724939"/>
              <a:gd name="connsiteX785" fmla="*/ 4603525 w 10673020"/>
              <a:gd name="connsiteY785" fmla="*/ 26504 h 5724939"/>
              <a:gd name="connsiteX786" fmla="*/ 4298725 w 10673020"/>
              <a:gd name="connsiteY786" fmla="*/ 0 h 5724939"/>
              <a:gd name="connsiteX787" fmla="*/ 3689125 w 10673020"/>
              <a:gd name="connsiteY787" fmla="*/ 13252 h 5724939"/>
              <a:gd name="connsiteX788" fmla="*/ 3530098 w 10673020"/>
              <a:gd name="connsiteY788" fmla="*/ 39756 h 5724939"/>
              <a:gd name="connsiteX789" fmla="*/ 3397577 w 10673020"/>
              <a:gd name="connsiteY789" fmla="*/ 79513 h 5724939"/>
              <a:gd name="connsiteX790" fmla="*/ 3450585 w 10673020"/>
              <a:gd name="connsiteY790" fmla="*/ 92765 h 5724939"/>
              <a:gd name="connsiteX791" fmla="*/ 3768638 w 10673020"/>
              <a:gd name="connsiteY791" fmla="*/ 132522 h 5724939"/>
              <a:gd name="connsiteX792" fmla="*/ 3967420 w 10673020"/>
              <a:gd name="connsiteY792" fmla="*/ 172278 h 5724939"/>
              <a:gd name="connsiteX793" fmla="*/ 2907246 w 10673020"/>
              <a:gd name="connsiteY793" fmla="*/ 132522 h 5724939"/>
              <a:gd name="connsiteX794" fmla="*/ 2827733 w 10673020"/>
              <a:gd name="connsiteY794" fmla="*/ 119269 h 5724939"/>
              <a:gd name="connsiteX795" fmla="*/ 2708464 w 10673020"/>
              <a:gd name="connsiteY795" fmla="*/ 106017 h 5724939"/>
              <a:gd name="connsiteX796" fmla="*/ 2602446 w 10673020"/>
              <a:gd name="connsiteY796" fmla="*/ 92765 h 5724939"/>
              <a:gd name="connsiteX797" fmla="*/ 2509681 w 10673020"/>
              <a:gd name="connsiteY797" fmla="*/ 66261 h 5724939"/>
              <a:gd name="connsiteX798" fmla="*/ 402585 w 10673020"/>
              <a:gd name="connsiteY798" fmla="*/ 66261 h 5724939"/>
              <a:gd name="connsiteX799" fmla="*/ 283316 w 10673020"/>
              <a:gd name="connsiteY799" fmla="*/ 145774 h 5724939"/>
              <a:gd name="connsiteX800" fmla="*/ 230307 w 10673020"/>
              <a:gd name="connsiteY800" fmla="*/ 198783 h 5724939"/>
              <a:gd name="connsiteX801" fmla="*/ 150794 w 10673020"/>
              <a:gd name="connsiteY801" fmla="*/ 251791 h 5724939"/>
              <a:gd name="connsiteX802" fmla="*/ 124290 w 10673020"/>
              <a:gd name="connsiteY802" fmla="*/ 291548 h 5724939"/>
              <a:gd name="connsiteX803" fmla="*/ 111038 w 10673020"/>
              <a:gd name="connsiteY803" fmla="*/ 331304 h 5724939"/>
              <a:gd name="connsiteX804" fmla="*/ 84533 w 10673020"/>
              <a:gd name="connsiteY804" fmla="*/ 424069 h 5724939"/>
              <a:gd name="connsiteX805" fmla="*/ 58029 w 10673020"/>
              <a:gd name="connsiteY805" fmla="*/ 530087 h 5724939"/>
              <a:gd name="connsiteX806" fmla="*/ 44777 w 10673020"/>
              <a:gd name="connsiteY806" fmla="*/ 662609 h 5724939"/>
              <a:gd name="connsiteX807" fmla="*/ 5020 w 10673020"/>
              <a:gd name="connsiteY807" fmla="*/ 914400 h 5724939"/>
              <a:gd name="connsiteX808" fmla="*/ 31525 w 10673020"/>
              <a:gd name="connsiteY808" fmla="*/ 808383 h 5724939"/>
              <a:gd name="connsiteX809" fmla="*/ 150794 w 10673020"/>
              <a:gd name="connsiteY809" fmla="*/ 410817 h 5724939"/>
              <a:gd name="connsiteX810" fmla="*/ 164046 w 10673020"/>
              <a:gd name="connsiteY810" fmla="*/ 304800 h 5724939"/>
              <a:gd name="connsiteX811" fmla="*/ 190551 w 10673020"/>
              <a:gd name="connsiteY811" fmla="*/ 225287 h 5724939"/>
              <a:gd name="connsiteX812" fmla="*/ 217055 w 10673020"/>
              <a:gd name="connsiteY812" fmla="*/ 954156 h 5724939"/>
              <a:gd name="connsiteX813" fmla="*/ 243559 w 10673020"/>
              <a:gd name="connsiteY813" fmla="*/ 848139 h 5724939"/>
              <a:gd name="connsiteX814" fmla="*/ 296568 w 10673020"/>
              <a:gd name="connsiteY814" fmla="*/ 689113 h 5724939"/>
              <a:gd name="connsiteX815" fmla="*/ 309820 w 10673020"/>
              <a:gd name="connsiteY815" fmla="*/ 543339 h 5724939"/>
              <a:gd name="connsiteX816" fmla="*/ 323072 w 10673020"/>
              <a:gd name="connsiteY816" fmla="*/ 463826 h 5724939"/>
              <a:gd name="connsiteX817" fmla="*/ 296568 w 10673020"/>
              <a:gd name="connsiteY817" fmla="*/ 715617 h 5724939"/>
              <a:gd name="connsiteX818" fmla="*/ 270064 w 10673020"/>
              <a:gd name="connsiteY818" fmla="*/ 874643 h 5724939"/>
              <a:gd name="connsiteX819" fmla="*/ 243559 w 10673020"/>
              <a:gd name="connsiteY819" fmla="*/ 742122 h 5724939"/>
              <a:gd name="connsiteX820" fmla="*/ 230307 w 10673020"/>
              <a:gd name="connsiteY820" fmla="*/ 622852 h 5724939"/>
              <a:gd name="connsiteX821" fmla="*/ 203803 w 10673020"/>
              <a:gd name="connsiteY821" fmla="*/ 543339 h 5724939"/>
              <a:gd name="connsiteX822" fmla="*/ 190551 w 10673020"/>
              <a:gd name="connsiteY822" fmla="*/ 437322 h 5724939"/>
              <a:gd name="connsiteX823" fmla="*/ 150794 w 10673020"/>
              <a:gd name="connsiteY823" fmla="*/ 490330 h 5724939"/>
              <a:gd name="connsiteX824" fmla="*/ 111038 w 10673020"/>
              <a:gd name="connsiteY824" fmla="*/ 689113 h 5724939"/>
              <a:gd name="connsiteX825" fmla="*/ 124290 w 10673020"/>
              <a:gd name="connsiteY825" fmla="*/ 1417983 h 5724939"/>
              <a:gd name="connsiteX826" fmla="*/ 190551 w 10673020"/>
              <a:gd name="connsiteY826" fmla="*/ 1643269 h 5724939"/>
              <a:gd name="connsiteX827" fmla="*/ 270064 w 10673020"/>
              <a:gd name="connsiteY827" fmla="*/ 1961322 h 5724939"/>
              <a:gd name="connsiteX828" fmla="*/ 415838 w 10673020"/>
              <a:gd name="connsiteY828" fmla="*/ 2398643 h 5724939"/>
              <a:gd name="connsiteX829" fmla="*/ 495351 w 10673020"/>
              <a:gd name="connsiteY829" fmla="*/ 2663687 h 5724939"/>
              <a:gd name="connsiteX830" fmla="*/ 641125 w 10673020"/>
              <a:gd name="connsiteY830" fmla="*/ 2146852 h 5724939"/>
              <a:gd name="connsiteX831" fmla="*/ 959177 w 10673020"/>
              <a:gd name="connsiteY831" fmla="*/ 1232452 h 5724939"/>
              <a:gd name="connsiteX832" fmla="*/ 1290481 w 10673020"/>
              <a:gd name="connsiteY832" fmla="*/ 477078 h 5724939"/>
              <a:gd name="connsiteX833" fmla="*/ 1303733 w 10673020"/>
              <a:gd name="connsiteY833" fmla="*/ 1842052 h 5724939"/>
              <a:gd name="connsiteX834" fmla="*/ 1356742 w 10673020"/>
              <a:gd name="connsiteY834" fmla="*/ 1378226 h 5724939"/>
              <a:gd name="connsiteX835" fmla="*/ 1369994 w 10673020"/>
              <a:gd name="connsiteY835" fmla="*/ 887896 h 5724939"/>
              <a:gd name="connsiteX836" fmla="*/ 1343490 w 10673020"/>
              <a:gd name="connsiteY836" fmla="*/ 490330 h 5724939"/>
              <a:gd name="connsiteX837" fmla="*/ 1197716 w 10673020"/>
              <a:gd name="connsiteY837" fmla="*/ 715617 h 5724939"/>
              <a:gd name="connsiteX838" fmla="*/ 906168 w 10673020"/>
              <a:gd name="connsiteY838" fmla="*/ 1325217 h 5724939"/>
              <a:gd name="connsiteX839" fmla="*/ 800151 w 10673020"/>
              <a:gd name="connsiteY839" fmla="*/ 1656522 h 5724939"/>
              <a:gd name="connsiteX840" fmla="*/ 786898 w 10673020"/>
              <a:gd name="connsiteY840" fmla="*/ 1948069 h 5724939"/>
              <a:gd name="connsiteX841" fmla="*/ 839907 w 10673020"/>
              <a:gd name="connsiteY841" fmla="*/ 2080591 h 5724939"/>
              <a:gd name="connsiteX842" fmla="*/ 919420 w 10673020"/>
              <a:gd name="connsiteY842" fmla="*/ 1921565 h 5724939"/>
              <a:gd name="connsiteX843" fmla="*/ 972429 w 10673020"/>
              <a:gd name="connsiteY843" fmla="*/ 1855304 h 5724939"/>
              <a:gd name="connsiteX844" fmla="*/ 1012185 w 10673020"/>
              <a:gd name="connsiteY844" fmla="*/ 2213113 h 5724939"/>
              <a:gd name="connsiteX845" fmla="*/ 1250725 w 10673020"/>
              <a:gd name="connsiteY845" fmla="*/ 3021496 h 5724939"/>
              <a:gd name="connsiteX846" fmla="*/ 1396498 w 10673020"/>
              <a:gd name="connsiteY846" fmla="*/ 3180522 h 5724939"/>
              <a:gd name="connsiteX847" fmla="*/ 1502516 w 10673020"/>
              <a:gd name="connsiteY847" fmla="*/ 3154017 h 5724939"/>
              <a:gd name="connsiteX848" fmla="*/ 1529020 w 10673020"/>
              <a:gd name="connsiteY848" fmla="*/ 3087756 h 5724939"/>
              <a:gd name="connsiteX849" fmla="*/ 1939838 w 10673020"/>
              <a:gd name="connsiteY849" fmla="*/ 2226365 h 5724939"/>
              <a:gd name="connsiteX850" fmla="*/ 1754307 w 10673020"/>
              <a:gd name="connsiteY850" fmla="*/ 3485322 h 5724939"/>
              <a:gd name="connsiteX851" fmla="*/ 2204881 w 10673020"/>
              <a:gd name="connsiteY851" fmla="*/ 5022574 h 5724939"/>
              <a:gd name="connsiteX852" fmla="*/ 2310898 w 10673020"/>
              <a:gd name="connsiteY852" fmla="*/ 4956313 h 5724939"/>
              <a:gd name="connsiteX853" fmla="*/ 2403664 w 10673020"/>
              <a:gd name="connsiteY853" fmla="*/ 3949148 h 5724939"/>
              <a:gd name="connsiteX854" fmla="*/ 2297646 w 10673020"/>
              <a:gd name="connsiteY854" fmla="*/ 4068417 h 5724939"/>
              <a:gd name="connsiteX855" fmla="*/ 2151872 w 10673020"/>
              <a:gd name="connsiteY855" fmla="*/ 4744278 h 5724939"/>
              <a:gd name="connsiteX856" fmla="*/ 2204881 w 10673020"/>
              <a:gd name="connsiteY856" fmla="*/ 5155096 h 5724939"/>
              <a:gd name="connsiteX857" fmla="*/ 2403664 w 10673020"/>
              <a:gd name="connsiteY857" fmla="*/ 5168348 h 5724939"/>
              <a:gd name="connsiteX858" fmla="*/ 2695212 w 10673020"/>
              <a:gd name="connsiteY858" fmla="*/ 4982817 h 5724939"/>
              <a:gd name="connsiteX859" fmla="*/ 2907246 w 10673020"/>
              <a:gd name="connsiteY859" fmla="*/ 4678017 h 5724939"/>
              <a:gd name="connsiteX860" fmla="*/ 3000012 w 10673020"/>
              <a:gd name="connsiteY860" fmla="*/ 4320209 h 5724939"/>
              <a:gd name="connsiteX861" fmla="*/ 2827733 w 10673020"/>
              <a:gd name="connsiteY861" fmla="*/ 3511826 h 5724939"/>
              <a:gd name="connsiteX862" fmla="*/ 2748220 w 10673020"/>
              <a:gd name="connsiteY862" fmla="*/ 3472069 h 5724939"/>
              <a:gd name="connsiteX863" fmla="*/ 2416916 w 10673020"/>
              <a:gd name="connsiteY863" fmla="*/ 3657600 h 5724939"/>
              <a:gd name="connsiteX864" fmla="*/ 2218133 w 10673020"/>
              <a:gd name="connsiteY864" fmla="*/ 4174435 h 5724939"/>
              <a:gd name="connsiteX865" fmla="*/ 2257890 w 10673020"/>
              <a:gd name="connsiteY865" fmla="*/ 4731026 h 5724939"/>
              <a:gd name="connsiteX866" fmla="*/ 2947003 w 10673020"/>
              <a:gd name="connsiteY866" fmla="*/ 5115339 h 5724939"/>
              <a:gd name="connsiteX867" fmla="*/ 3463838 w 10673020"/>
              <a:gd name="connsiteY867" fmla="*/ 5141843 h 5724939"/>
              <a:gd name="connsiteX868" fmla="*/ 3808394 w 10673020"/>
              <a:gd name="connsiteY868" fmla="*/ 5062330 h 5724939"/>
              <a:gd name="connsiteX869" fmla="*/ 3967420 w 10673020"/>
              <a:gd name="connsiteY869" fmla="*/ 4572000 h 5724939"/>
              <a:gd name="connsiteX870" fmla="*/ 3954168 w 10673020"/>
              <a:gd name="connsiteY870" fmla="*/ 4386469 h 5724939"/>
              <a:gd name="connsiteX871" fmla="*/ 3914412 w 10673020"/>
              <a:gd name="connsiteY871" fmla="*/ 4306956 h 5724939"/>
              <a:gd name="connsiteX872" fmla="*/ 3861403 w 10673020"/>
              <a:gd name="connsiteY872" fmla="*/ 4518991 h 5724939"/>
              <a:gd name="connsiteX873" fmla="*/ 3901159 w 10673020"/>
              <a:gd name="connsiteY873" fmla="*/ 4996069 h 5724939"/>
              <a:gd name="connsiteX874" fmla="*/ 4179455 w 10673020"/>
              <a:gd name="connsiteY874" fmla="*/ 5075583 h 5724939"/>
              <a:gd name="connsiteX875" fmla="*/ 4656533 w 10673020"/>
              <a:gd name="connsiteY875" fmla="*/ 5062330 h 5724939"/>
              <a:gd name="connsiteX876" fmla="*/ 5637194 w 10673020"/>
              <a:gd name="connsiteY876" fmla="*/ 4651513 h 5724939"/>
              <a:gd name="connsiteX877" fmla="*/ 5915490 w 10673020"/>
              <a:gd name="connsiteY877" fmla="*/ 4267200 h 5724939"/>
              <a:gd name="connsiteX878" fmla="*/ 5902238 w 10673020"/>
              <a:gd name="connsiteY878" fmla="*/ 4200939 h 5724939"/>
              <a:gd name="connsiteX879" fmla="*/ 5769716 w 10673020"/>
              <a:gd name="connsiteY879" fmla="*/ 4227443 h 5724939"/>
              <a:gd name="connsiteX880" fmla="*/ 5769716 w 10673020"/>
              <a:gd name="connsiteY880" fmla="*/ 5062330 h 5724939"/>
              <a:gd name="connsiteX881" fmla="*/ 5915490 w 10673020"/>
              <a:gd name="connsiteY881" fmla="*/ 5102087 h 5724939"/>
              <a:gd name="connsiteX882" fmla="*/ 6299803 w 10673020"/>
              <a:gd name="connsiteY882" fmla="*/ 5075583 h 5724939"/>
              <a:gd name="connsiteX883" fmla="*/ 7439490 w 10673020"/>
              <a:gd name="connsiteY883" fmla="*/ 4227443 h 5724939"/>
              <a:gd name="connsiteX884" fmla="*/ 7651525 w 10673020"/>
              <a:gd name="connsiteY884" fmla="*/ 3087756 h 5724939"/>
              <a:gd name="connsiteX885" fmla="*/ 7492498 w 10673020"/>
              <a:gd name="connsiteY885" fmla="*/ 2796209 h 5724939"/>
              <a:gd name="connsiteX886" fmla="*/ 7333472 w 10673020"/>
              <a:gd name="connsiteY886" fmla="*/ 2676939 h 5724939"/>
              <a:gd name="connsiteX887" fmla="*/ 7200951 w 10673020"/>
              <a:gd name="connsiteY887" fmla="*/ 2729948 h 5724939"/>
              <a:gd name="connsiteX888" fmla="*/ 6843142 w 10673020"/>
              <a:gd name="connsiteY888" fmla="*/ 3657600 h 5724939"/>
              <a:gd name="connsiteX889" fmla="*/ 6869646 w 10673020"/>
              <a:gd name="connsiteY889" fmla="*/ 4055165 h 5724939"/>
              <a:gd name="connsiteX890" fmla="*/ 6962412 w 10673020"/>
              <a:gd name="connsiteY890" fmla="*/ 4214191 h 5724939"/>
              <a:gd name="connsiteX891" fmla="*/ 7373229 w 10673020"/>
              <a:gd name="connsiteY891" fmla="*/ 4028661 h 5724939"/>
              <a:gd name="connsiteX892" fmla="*/ 7651525 w 10673020"/>
              <a:gd name="connsiteY892" fmla="*/ 3538330 h 5724939"/>
              <a:gd name="connsiteX893" fmla="*/ 7638272 w 10673020"/>
              <a:gd name="connsiteY893" fmla="*/ 2146852 h 5724939"/>
              <a:gd name="connsiteX894" fmla="*/ 7346725 w 10673020"/>
              <a:gd name="connsiteY894" fmla="*/ 2080591 h 5724939"/>
              <a:gd name="connsiteX895" fmla="*/ 7028672 w 10673020"/>
              <a:gd name="connsiteY895" fmla="*/ 2266122 h 5724939"/>
              <a:gd name="connsiteX896" fmla="*/ 6644359 w 10673020"/>
              <a:gd name="connsiteY896" fmla="*/ 3458817 h 5724939"/>
              <a:gd name="connsiteX897" fmla="*/ 7108185 w 10673020"/>
              <a:gd name="connsiteY897" fmla="*/ 4227443 h 5724939"/>
              <a:gd name="connsiteX898" fmla="*/ 8446655 w 10673020"/>
              <a:gd name="connsiteY898" fmla="*/ 3657600 h 5724939"/>
              <a:gd name="connsiteX899" fmla="*/ 8857472 w 10673020"/>
              <a:gd name="connsiteY899" fmla="*/ 2888974 h 5724939"/>
              <a:gd name="connsiteX900" fmla="*/ 8897229 w 10673020"/>
              <a:gd name="connsiteY900" fmla="*/ 1749287 h 5724939"/>
              <a:gd name="connsiteX901" fmla="*/ 8724951 w 10673020"/>
              <a:gd name="connsiteY901" fmla="*/ 1590261 h 5724939"/>
              <a:gd name="connsiteX902" fmla="*/ 8367142 w 10673020"/>
              <a:gd name="connsiteY902" fmla="*/ 1948069 h 5724939"/>
              <a:gd name="connsiteX903" fmla="*/ 7890064 w 10673020"/>
              <a:gd name="connsiteY903" fmla="*/ 3538330 h 5724939"/>
              <a:gd name="connsiteX904" fmla="*/ 7956325 w 10673020"/>
              <a:gd name="connsiteY904" fmla="*/ 4068417 h 5724939"/>
              <a:gd name="connsiteX905" fmla="*/ 8049090 w 10673020"/>
              <a:gd name="connsiteY905" fmla="*/ 4174435 h 5724939"/>
              <a:gd name="connsiteX906" fmla="*/ 8247872 w 10673020"/>
              <a:gd name="connsiteY906" fmla="*/ 4068417 h 5724939"/>
              <a:gd name="connsiteX907" fmla="*/ 8645438 w 10673020"/>
              <a:gd name="connsiteY907" fmla="*/ 3127513 h 5724939"/>
              <a:gd name="connsiteX908" fmla="*/ 8592429 w 10673020"/>
              <a:gd name="connsiteY908" fmla="*/ 3087756 h 5724939"/>
              <a:gd name="connsiteX909" fmla="*/ 8406898 w 10673020"/>
              <a:gd name="connsiteY909" fmla="*/ 3975652 h 5724939"/>
              <a:gd name="connsiteX910" fmla="*/ 8512916 w 10673020"/>
              <a:gd name="connsiteY910" fmla="*/ 4399722 h 5724939"/>
              <a:gd name="connsiteX911" fmla="*/ 9122516 w 10673020"/>
              <a:gd name="connsiteY911" fmla="*/ 3962400 h 5724939"/>
              <a:gd name="connsiteX912" fmla="*/ 9347803 w 10673020"/>
              <a:gd name="connsiteY912" fmla="*/ 2915478 h 5724939"/>
              <a:gd name="connsiteX913" fmla="*/ 9334551 w 10673020"/>
              <a:gd name="connsiteY913" fmla="*/ 2584174 h 5724939"/>
              <a:gd name="connsiteX914" fmla="*/ 9281542 w 10673020"/>
              <a:gd name="connsiteY914" fmla="*/ 2478156 h 5724939"/>
              <a:gd name="connsiteX915" fmla="*/ 9122516 w 10673020"/>
              <a:gd name="connsiteY915" fmla="*/ 2637183 h 5724939"/>
              <a:gd name="connsiteX916" fmla="*/ 8910481 w 10673020"/>
              <a:gd name="connsiteY916" fmla="*/ 3843130 h 5724939"/>
              <a:gd name="connsiteX917" fmla="*/ 9069507 w 10673020"/>
              <a:gd name="connsiteY917" fmla="*/ 4359965 h 5724939"/>
              <a:gd name="connsiteX918" fmla="*/ 9228533 w 10673020"/>
              <a:gd name="connsiteY918" fmla="*/ 4227443 h 5724939"/>
              <a:gd name="connsiteX919" fmla="*/ 9467072 w 10673020"/>
              <a:gd name="connsiteY919" fmla="*/ 2902226 h 5724939"/>
              <a:gd name="connsiteX920" fmla="*/ 9400812 w 10673020"/>
              <a:gd name="connsiteY920" fmla="*/ 2544417 h 5724939"/>
              <a:gd name="connsiteX921" fmla="*/ 9334551 w 10673020"/>
              <a:gd name="connsiteY921" fmla="*/ 2464904 h 5724939"/>
              <a:gd name="connsiteX922" fmla="*/ 9122516 w 10673020"/>
              <a:gd name="connsiteY922" fmla="*/ 2663687 h 5724939"/>
              <a:gd name="connsiteX923" fmla="*/ 9056255 w 10673020"/>
              <a:gd name="connsiteY923" fmla="*/ 2835965 h 5724939"/>
              <a:gd name="connsiteX924" fmla="*/ 9043003 w 10673020"/>
              <a:gd name="connsiteY924" fmla="*/ 2888974 h 57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Lst>
            <a:rect l="l" t="t" r="r" b="b"/>
            <a:pathLst>
              <a:path w="10673020" h="5724939">
                <a:moveTo>
                  <a:pt x="998933" y="768626"/>
                </a:moveTo>
                <a:cubicBezTo>
                  <a:pt x="959177" y="781878"/>
                  <a:pt x="914533" y="785138"/>
                  <a:pt x="879664" y="808383"/>
                </a:cubicBezTo>
                <a:cubicBezTo>
                  <a:pt x="866412" y="817218"/>
                  <a:pt x="854461" y="828418"/>
                  <a:pt x="839907" y="834887"/>
                </a:cubicBezTo>
                <a:cubicBezTo>
                  <a:pt x="814377" y="846234"/>
                  <a:pt x="760394" y="861391"/>
                  <a:pt x="760394" y="861391"/>
                </a:cubicBezTo>
                <a:cubicBezTo>
                  <a:pt x="751559" y="870226"/>
                  <a:pt x="743885" y="880399"/>
                  <a:pt x="733890" y="887896"/>
                </a:cubicBezTo>
                <a:cubicBezTo>
                  <a:pt x="708407" y="907009"/>
                  <a:pt x="654377" y="940904"/>
                  <a:pt x="654377" y="940904"/>
                </a:cubicBezTo>
                <a:cubicBezTo>
                  <a:pt x="633672" y="982313"/>
                  <a:pt x="564731" y="1068232"/>
                  <a:pt x="614620" y="1126435"/>
                </a:cubicBezTo>
                <a:cubicBezTo>
                  <a:pt x="629279" y="1143537"/>
                  <a:pt x="658893" y="1134801"/>
                  <a:pt x="680881" y="1139687"/>
                </a:cubicBezTo>
                <a:cubicBezTo>
                  <a:pt x="698661" y="1143638"/>
                  <a:pt x="716220" y="1148522"/>
                  <a:pt x="733890" y="1152939"/>
                </a:cubicBezTo>
                <a:lnTo>
                  <a:pt x="2695212" y="1139687"/>
                </a:lnTo>
                <a:cubicBezTo>
                  <a:pt x="2709180" y="1139502"/>
                  <a:pt x="2721537" y="1130272"/>
                  <a:pt x="2734968" y="1126435"/>
                </a:cubicBezTo>
                <a:cubicBezTo>
                  <a:pt x="2752481" y="1121431"/>
                  <a:pt x="2770307" y="1117600"/>
                  <a:pt x="2787977" y="1113183"/>
                </a:cubicBezTo>
                <a:cubicBezTo>
                  <a:pt x="2793585" y="1107575"/>
                  <a:pt x="2844935" y="1064124"/>
                  <a:pt x="2827733" y="1046922"/>
                </a:cubicBezTo>
                <a:cubicBezTo>
                  <a:pt x="2807978" y="1027167"/>
                  <a:pt x="2775745" y="1025204"/>
                  <a:pt x="2748220" y="1020417"/>
                </a:cubicBezTo>
                <a:cubicBezTo>
                  <a:pt x="2660042" y="1005082"/>
                  <a:pt x="2478494" y="989873"/>
                  <a:pt x="2377159" y="980661"/>
                </a:cubicBezTo>
                <a:lnTo>
                  <a:pt x="1515768" y="993913"/>
                </a:lnTo>
                <a:cubicBezTo>
                  <a:pt x="1501805" y="994324"/>
                  <a:pt x="1488851" y="1001662"/>
                  <a:pt x="1476012" y="1007165"/>
                </a:cubicBezTo>
                <a:cubicBezTo>
                  <a:pt x="1457854" y="1014947"/>
                  <a:pt x="1440673" y="1024834"/>
                  <a:pt x="1423003" y="1033669"/>
                </a:cubicBezTo>
                <a:cubicBezTo>
                  <a:pt x="1476103" y="1113321"/>
                  <a:pt x="1443351" y="1086678"/>
                  <a:pt x="1608533" y="1086678"/>
                </a:cubicBezTo>
                <a:lnTo>
                  <a:pt x="3013264" y="1073426"/>
                </a:lnTo>
                <a:cubicBezTo>
                  <a:pt x="2957384" y="989608"/>
                  <a:pt x="3009696" y="1045723"/>
                  <a:pt x="2840985" y="1020417"/>
                </a:cubicBezTo>
                <a:cubicBezTo>
                  <a:pt x="2534836" y="974495"/>
                  <a:pt x="2981162" y="989082"/>
                  <a:pt x="2416916" y="980661"/>
                </a:cubicBezTo>
                <a:lnTo>
                  <a:pt x="945925" y="967409"/>
                </a:lnTo>
                <a:cubicBezTo>
                  <a:pt x="775468" y="948468"/>
                  <a:pt x="770029" y="957921"/>
                  <a:pt x="1012185" y="927652"/>
                </a:cubicBezTo>
                <a:cubicBezTo>
                  <a:pt x="1057600" y="921975"/>
                  <a:pt x="1268254" y="902669"/>
                  <a:pt x="1303733" y="901148"/>
                </a:cubicBezTo>
                <a:lnTo>
                  <a:pt x="2072359" y="874643"/>
                </a:lnTo>
                <a:lnTo>
                  <a:pt x="2443420" y="848139"/>
                </a:lnTo>
                <a:cubicBezTo>
                  <a:pt x="2757100" y="828534"/>
                  <a:pt x="2615067" y="853566"/>
                  <a:pt x="2774725" y="821635"/>
                </a:cubicBezTo>
                <a:cubicBezTo>
                  <a:pt x="2792394" y="812800"/>
                  <a:pt x="2822306" y="814125"/>
                  <a:pt x="2827733" y="795130"/>
                </a:cubicBezTo>
                <a:cubicBezTo>
                  <a:pt x="2834268" y="772257"/>
                  <a:pt x="2824973" y="730323"/>
                  <a:pt x="2801229" y="728869"/>
                </a:cubicBezTo>
                <a:cubicBezTo>
                  <a:pt x="2593812" y="716170"/>
                  <a:pt x="2385994" y="746539"/>
                  <a:pt x="2178377" y="755374"/>
                </a:cubicBezTo>
                <a:cubicBezTo>
                  <a:pt x="2151873" y="759791"/>
                  <a:pt x="2125570" y="765659"/>
                  <a:pt x="2098864" y="768626"/>
                </a:cubicBezTo>
                <a:cubicBezTo>
                  <a:pt x="2045997" y="774500"/>
                  <a:pt x="1886649" y="781267"/>
                  <a:pt x="1939838" y="781878"/>
                </a:cubicBezTo>
                <a:lnTo>
                  <a:pt x="4404742" y="795130"/>
                </a:lnTo>
                <a:cubicBezTo>
                  <a:pt x="4378238" y="799548"/>
                  <a:pt x="4352098" y="808120"/>
                  <a:pt x="4325229" y="808383"/>
                </a:cubicBezTo>
                <a:cubicBezTo>
                  <a:pt x="1676950" y="834347"/>
                  <a:pt x="2186623" y="93648"/>
                  <a:pt x="1674794" y="861391"/>
                </a:cubicBezTo>
                <a:cubicBezTo>
                  <a:pt x="1692464" y="892313"/>
                  <a:pt x="1699312" y="932787"/>
                  <a:pt x="1727803" y="954156"/>
                </a:cubicBezTo>
                <a:cubicBezTo>
                  <a:pt x="1756944" y="976012"/>
                  <a:pt x="1798299" y="972588"/>
                  <a:pt x="1833820" y="980661"/>
                </a:cubicBezTo>
                <a:cubicBezTo>
                  <a:pt x="1895495" y="994678"/>
                  <a:pt x="1957023" y="1009671"/>
                  <a:pt x="2019351" y="1020417"/>
                </a:cubicBezTo>
                <a:cubicBezTo>
                  <a:pt x="3276532" y="1237173"/>
                  <a:pt x="2048803" y="1025037"/>
                  <a:pt x="2986759" y="1152939"/>
                </a:cubicBezTo>
                <a:cubicBezTo>
                  <a:pt x="3150819" y="1175311"/>
                  <a:pt x="3312790" y="1211914"/>
                  <a:pt x="3477090" y="1232452"/>
                </a:cubicBezTo>
                <a:cubicBezTo>
                  <a:pt x="3631067" y="1251699"/>
                  <a:pt x="3787085" y="1251822"/>
                  <a:pt x="3940916" y="1272209"/>
                </a:cubicBezTo>
                <a:cubicBezTo>
                  <a:pt x="4154012" y="1300451"/>
                  <a:pt x="4480888" y="1185960"/>
                  <a:pt x="4577020" y="1378226"/>
                </a:cubicBezTo>
                <a:cubicBezTo>
                  <a:pt x="4666005" y="1556199"/>
                  <a:pt x="4179455" y="1360557"/>
                  <a:pt x="3980672" y="1351722"/>
                </a:cubicBezTo>
                <a:cubicBezTo>
                  <a:pt x="3512200" y="1365107"/>
                  <a:pt x="3652634" y="1320883"/>
                  <a:pt x="3384325" y="1404730"/>
                </a:cubicBezTo>
                <a:cubicBezTo>
                  <a:pt x="3295270" y="1432560"/>
                  <a:pt x="3324884" y="1417854"/>
                  <a:pt x="3265055" y="1457739"/>
                </a:cubicBezTo>
                <a:cubicBezTo>
                  <a:pt x="3278307" y="1506330"/>
                  <a:pt x="3274103" y="1563592"/>
                  <a:pt x="3304812" y="1603513"/>
                </a:cubicBezTo>
                <a:cubicBezTo>
                  <a:pt x="3324420" y="1629003"/>
                  <a:pt x="3365812" y="1625001"/>
                  <a:pt x="3397577" y="1630017"/>
                </a:cubicBezTo>
                <a:cubicBezTo>
                  <a:pt x="3450118" y="1638313"/>
                  <a:pt x="3503594" y="1638852"/>
                  <a:pt x="3556603" y="1643269"/>
                </a:cubicBezTo>
                <a:lnTo>
                  <a:pt x="8526168" y="1630017"/>
                </a:lnTo>
                <a:cubicBezTo>
                  <a:pt x="8545923" y="1629861"/>
                  <a:pt x="8560680" y="1610449"/>
                  <a:pt x="8579177" y="1603513"/>
                </a:cubicBezTo>
                <a:cubicBezTo>
                  <a:pt x="8596231" y="1597118"/>
                  <a:pt x="8614516" y="1594678"/>
                  <a:pt x="8632185" y="1590261"/>
                </a:cubicBezTo>
                <a:cubicBezTo>
                  <a:pt x="8634881" y="1587565"/>
                  <a:pt x="8740684" y="1498003"/>
                  <a:pt x="8632185" y="1497496"/>
                </a:cubicBezTo>
                <a:cubicBezTo>
                  <a:pt x="7695542" y="1493119"/>
                  <a:pt x="6759212" y="1532835"/>
                  <a:pt x="5822725" y="1550504"/>
                </a:cubicBezTo>
                <a:cubicBezTo>
                  <a:pt x="5245679" y="1606348"/>
                  <a:pt x="5595323" y="1550374"/>
                  <a:pt x="5160116" y="1656522"/>
                </a:cubicBezTo>
                <a:cubicBezTo>
                  <a:pt x="5028878" y="1688531"/>
                  <a:pt x="4803033" y="1726121"/>
                  <a:pt x="4669785" y="1789043"/>
                </a:cubicBezTo>
                <a:cubicBezTo>
                  <a:pt x="4573173" y="1834665"/>
                  <a:pt x="4484445" y="1895394"/>
                  <a:pt x="4391490" y="1948069"/>
                </a:cubicBezTo>
                <a:cubicBezTo>
                  <a:pt x="4287674" y="2006898"/>
                  <a:pt x="4282745" y="1999084"/>
                  <a:pt x="4205959" y="2067339"/>
                </a:cubicBezTo>
                <a:cubicBezTo>
                  <a:pt x="4187282" y="2083941"/>
                  <a:pt x="4167944" y="2100357"/>
                  <a:pt x="4152951" y="2120348"/>
                </a:cubicBezTo>
                <a:cubicBezTo>
                  <a:pt x="4141098" y="2136152"/>
                  <a:pt x="4135281" y="2155687"/>
                  <a:pt x="4126446" y="2173356"/>
                </a:cubicBezTo>
                <a:cubicBezTo>
                  <a:pt x="4130863" y="2230782"/>
                  <a:pt x="4107750" y="2297712"/>
                  <a:pt x="4139698" y="2345635"/>
                </a:cubicBezTo>
                <a:cubicBezTo>
                  <a:pt x="4184302" y="2412541"/>
                  <a:pt x="4542360" y="2463273"/>
                  <a:pt x="4550516" y="2464904"/>
                </a:cubicBezTo>
                <a:lnTo>
                  <a:pt x="7611768" y="2411896"/>
                </a:lnTo>
                <a:cubicBezTo>
                  <a:pt x="7647362" y="2410700"/>
                  <a:pt x="7674900" y="2378642"/>
                  <a:pt x="7704533" y="2358887"/>
                </a:cubicBezTo>
                <a:cubicBezTo>
                  <a:pt x="7728068" y="2343197"/>
                  <a:pt x="7748707" y="2323548"/>
                  <a:pt x="7770794" y="2305878"/>
                </a:cubicBezTo>
                <a:cubicBezTo>
                  <a:pt x="7775211" y="2288208"/>
                  <a:pt x="7784046" y="2271082"/>
                  <a:pt x="7784046" y="2252869"/>
                </a:cubicBezTo>
                <a:cubicBezTo>
                  <a:pt x="7784046" y="2220245"/>
                  <a:pt x="7804197" y="2065679"/>
                  <a:pt x="7744290" y="2014330"/>
                </a:cubicBezTo>
                <a:cubicBezTo>
                  <a:pt x="7724733" y="1997567"/>
                  <a:pt x="7703332" y="1979393"/>
                  <a:pt x="7678029" y="1974574"/>
                </a:cubicBezTo>
                <a:cubicBezTo>
                  <a:pt x="7608463" y="1961324"/>
                  <a:pt x="7536672" y="1965739"/>
                  <a:pt x="7465994" y="1961322"/>
                </a:cubicBezTo>
                <a:cubicBezTo>
                  <a:pt x="7408568" y="1948070"/>
                  <a:pt x="7352648" y="1922192"/>
                  <a:pt x="7293716" y="1921565"/>
                </a:cubicBezTo>
                <a:cubicBezTo>
                  <a:pt x="5165834" y="1898927"/>
                  <a:pt x="5719368" y="1828417"/>
                  <a:pt x="4789055" y="1961322"/>
                </a:cubicBezTo>
                <a:cubicBezTo>
                  <a:pt x="4524088" y="2065004"/>
                  <a:pt x="4546734" y="2034521"/>
                  <a:pt x="4378238" y="2146852"/>
                </a:cubicBezTo>
                <a:cubicBezTo>
                  <a:pt x="4327979" y="2180358"/>
                  <a:pt x="4256509" y="2228090"/>
                  <a:pt x="4219212" y="2279374"/>
                </a:cubicBezTo>
                <a:cubicBezTo>
                  <a:pt x="4201783" y="2303339"/>
                  <a:pt x="4191717" y="2331910"/>
                  <a:pt x="4179455" y="2358887"/>
                </a:cubicBezTo>
                <a:cubicBezTo>
                  <a:pt x="4151733" y="2419875"/>
                  <a:pt x="4154474" y="2419055"/>
                  <a:pt x="4139698" y="2478156"/>
                </a:cubicBezTo>
                <a:cubicBezTo>
                  <a:pt x="4152950" y="2588591"/>
                  <a:pt x="4156149" y="2700703"/>
                  <a:pt x="4179455" y="2809461"/>
                </a:cubicBezTo>
                <a:cubicBezTo>
                  <a:pt x="4183382" y="2827786"/>
                  <a:pt x="4204577" y="2837509"/>
                  <a:pt x="4219212" y="2849217"/>
                </a:cubicBezTo>
                <a:cubicBezTo>
                  <a:pt x="4351274" y="2954866"/>
                  <a:pt x="4275749" y="2894797"/>
                  <a:pt x="4457751" y="2941983"/>
                </a:cubicBezTo>
                <a:cubicBezTo>
                  <a:pt x="4529430" y="2960566"/>
                  <a:pt x="4596931" y="2994997"/>
                  <a:pt x="4669785" y="3008243"/>
                </a:cubicBezTo>
                <a:cubicBezTo>
                  <a:pt x="4743797" y="3021700"/>
                  <a:pt x="4820129" y="3014979"/>
                  <a:pt x="4895072" y="3021496"/>
                </a:cubicBezTo>
                <a:cubicBezTo>
                  <a:pt x="5023376" y="3032653"/>
                  <a:pt x="5151281" y="3048000"/>
                  <a:pt x="5279385" y="3061252"/>
                </a:cubicBezTo>
                <a:lnTo>
                  <a:pt x="7996081" y="3034748"/>
                </a:lnTo>
                <a:cubicBezTo>
                  <a:pt x="8068908" y="3032771"/>
                  <a:pt x="8137767" y="3000679"/>
                  <a:pt x="8208116" y="2981739"/>
                </a:cubicBezTo>
                <a:cubicBezTo>
                  <a:pt x="8355770" y="2941986"/>
                  <a:pt x="8318846" y="2952879"/>
                  <a:pt x="8446655" y="2888974"/>
                </a:cubicBezTo>
                <a:cubicBezTo>
                  <a:pt x="8515392" y="2820234"/>
                  <a:pt x="8499095" y="2849830"/>
                  <a:pt x="8459907" y="2663687"/>
                </a:cubicBezTo>
                <a:cubicBezTo>
                  <a:pt x="8455586" y="2643161"/>
                  <a:pt x="8378716" y="2566928"/>
                  <a:pt x="8367142" y="2557669"/>
                </a:cubicBezTo>
                <a:cubicBezTo>
                  <a:pt x="8342268" y="2537770"/>
                  <a:pt x="8315144" y="2520711"/>
                  <a:pt x="8287629" y="2504661"/>
                </a:cubicBezTo>
                <a:cubicBezTo>
                  <a:pt x="8224826" y="2468026"/>
                  <a:pt x="8146293" y="2436460"/>
                  <a:pt x="8075594" y="2425148"/>
                </a:cubicBezTo>
                <a:cubicBezTo>
                  <a:pt x="8010020" y="2414656"/>
                  <a:pt x="7943073" y="2416313"/>
                  <a:pt x="7876812" y="2411896"/>
                </a:cubicBezTo>
                <a:cubicBezTo>
                  <a:pt x="7037469" y="2202059"/>
                  <a:pt x="7594353" y="2321132"/>
                  <a:pt x="5676951" y="2411896"/>
                </a:cubicBezTo>
                <a:cubicBezTo>
                  <a:pt x="5591277" y="2415952"/>
                  <a:pt x="5508369" y="2444102"/>
                  <a:pt x="5425159" y="2464904"/>
                </a:cubicBezTo>
                <a:cubicBezTo>
                  <a:pt x="5154250" y="2532631"/>
                  <a:pt x="5258779" y="2511598"/>
                  <a:pt x="5027594" y="2610678"/>
                </a:cubicBezTo>
                <a:cubicBezTo>
                  <a:pt x="4843003" y="2689789"/>
                  <a:pt x="4997257" y="2603135"/>
                  <a:pt x="4815559" y="2716696"/>
                </a:cubicBezTo>
                <a:cubicBezTo>
                  <a:pt x="4797890" y="2738783"/>
                  <a:pt x="4777542" y="2758971"/>
                  <a:pt x="4762551" y="2782956"/>
                </a:cubicBezTo>
                <a:cubicBezTo>
                  <a:pt x="4754627" y="2795634"/>
                  <a:pt x="4738227" y="2866996"/>
                  <a:pt x="4736046" y="2875722"/>
                </a:cubicBezTo>
                <a:cubicBezTo>
                  <a:pt x="4740463" y="2937565"/>
                  <a:pt x="4735097" y="3000899"/>
                  <a:pt x="4749298" y="3061252"/>
                </a:cubicBezTo>
                <a:cubicBezTo>
                  <a:pt x="4753591" y="3079495"/>
                  <a:pt x="4774950" y="3088668"/>
                  <a:pt x="4789055" y="3101009"/>
                </a:cubicBezTo>
                <a:cubicBezTo>
                  <a:pt x="4859157" y="3162347"/>
                  <a:pt x="4855995" y="3157963"/>
                  <a:pt x="4948081" y="3193774"/>
                </a:cubicBezTo>
                <a:cubicBezTo>
                  <a:pt x="4996270" y="3212514"/>
                  <a:pt x="5043805" y="3233807"/>
                  <a:pt x="5093855" y="3246783"/>
                </a:cubicBezTo>
                <a:cubicBezTo>
                  <a:pt x="5163464" y="3264830"/>
                  <a:pt x="5234835" y="3275486"/>
                  <a:pt x="5305890" y="3286539"/>
                </a:cubicBezTo>
                <a:cubicBezTo>
                  <a:pt x="5723264" y="3351464"/>
                  <a:pt x="5725369" y="3342399"/>
                  <a:pt x="6180533" y="3379304"/>
                </a:cubicBezTo>
                <a:lnTo>
                  <a:pt x="7519003" y="3366052"/>
                </a:lnTo>
                <a:cubicBezTo>
                  <a:pt x="7762904" y="3360055"/>
                  <a:pt x="8115974" y="3292854"/>
                  <a:pt x="8314133" y="3193774"/>
                </a:cubicBezTo>
                <a:cubicBezTo>
                  <a:pt x="8358307" y="3171687"/>
                  <a:pt x="8405190" y="3154343"/>
                  <a:pt x="8446655" y="3127513"/>
                </a:cubicBezTo>
                <a:cubicBezTo>
                  <a:pt x="8480848" y="3105388"/>
                  <a:pt x="8508498" y="3074504"/>
                  <a:pt x="8539420" y="3048000"/>
                </a:cubicBezTo>
                <a:cubicBezTo>
                  <a:pt x="8549480" y="3007760"/>
                  <a:pt x="8568563" y="2939154"/>
                  <a:pt x="8565925" y="2902226"/>
                </a:cubicBezTo>
                <a:cubicBezTo>
                  <a:pt x="8554838" y="2747006"/>
                  <a:pt x="8549867" y="2589564"/>
                  <a:pt x="8512916" y="2438400"/>
                </a:cubicBezTo>
                <a:cubicBezTo>
                  <a:pt x="8500112" y="2386021"/>
                  <a:pt x="8453835" y="2347983"/>
                  <a:pt x="8420151" y="2305878"/>
                </a:cubicBezTo>
                <a:cubicBezTo>
                  <a:pt x="8396106" y="2275821"/>
                  <a:pt x="8285016" y="2175193"/>
                  <a:pt x="8261125" y="2160104"/>
                </a:cubicBezTo>
                <a:cubicBezTo>
                  <a:pt x="8211016" y="2128457"/>
                  <a:pt x="8155909" y="2105427"/>
                  <a:pt x="8102098" y="2080591"/>
                </a:cubicBezTo>
                <a:cubicBezTo>
                  <a:pt x="8041007" y="2052395"/>
                  <a:pt x="7981069" y="2020227"/>
                  <a:pt x="7916568" y="2001078"/>
                </a:cubicBezTo>
                <a:cubicBezTo>
                  <a:pt x="7697792" y="1936129"/>
                  <a:pt x="7480668" y="1854959"/>
                  <a:pt x="7253959" y="1828800"/>
                </a:cubicBezTo>
                <a:cubicBezTo>
                  <a:pt x="6795223" y="1775868"/>
                  <a:pt x="7024932" y="1793486"/>
                  <a:pt x="6564846" y="1775791"/>
                </a:cubicBezTo>
                <a:lnTo>
                  <a:pt x="5173368" y="1815548"/>
                </a:lnTo>
                <a:cubicBezTo>
                  <a:pt x="4921682" y="1827533"/>
                  <a:pt x="4830787" y="1873862"/>
                  <a:pt x="4590272" y="1961322"/>
                </a:cubicBezTo>
                <a:cubicBezTo>
                  <a:pt x="4437735" y="2016790"/>
                  <a:pt x="4325289" y="2069626"/>
                  <a:pt x="4192707" y="2186609"/>
                </a:cubicBezTo>
                <a:lnTo>
                  <a:pt x="3967420" y="2385391"/>
                </a:lnTo>
                <a:cubicBezTo>
                  <a:pt x="3836365" y="2501325"/>
                  <a:pt x="3830593" y="2497151"/>
                  <a:pt x="3715629" y="2650435"/>
                </a:cubicBezTo>
                <a:cubicBezTo>
                  <a:pt x="3660361" y="2724126"/>
                  <a:pt x="3627680" y="2754530"/>
                  <a:pt x="3596359" y="2835965"/>
                </a:cubicBezTo>
                <a:cubicBezTo>
                  <a:pt x="3571443" y="2900746"/>
                  <a:pt x="3567647" y="2941977"/>
                  <a:pt x="3556603" y="3008243"/>
                </a:cubicBezTo>
                <a:cubicBezTo>
                  <a:pt x="3569855" y="3105426"/>
                  <a:pt x="3575082" y="3204045"/>
                  <a:pt x="3596359" y="3299791"/>
                </a:cubicBezTo>
                <a:cubicBezTo>
                  <a:pt x="3601698" y="3323816"/>
                  <a:pt x="3649961" y="3390263"/>
                  <a:pt x="3675872" y="3405809"/>
                </a:cubicBezTo>
                <a:cubicBezTo>
                  <a:pt x="3838728" y="3503523"/>
                  <a:pt x="3808651" y="3482936"/>
                  <a:pt x="3980672" y="3498574"/>
                </a:cubicBezTo>
                <a:cubicBezTo>
                  <a:pt x="4356150" y="3485322"/>
                  <a:pt x="4733153" y="3495123"/>
                  <a:pt x="5107107" y="3458817"/>
                </a:cubicBezTo>
                <a:cubicBezTo>
                  <a:pt x="5192022" y="3450573"/>
                  <a:pt x="5268265" y="3401979"/>
                  <a:pt x="5345646" y="3366052"/>
                </a:cubicBezTo>
                <a:cubicBezTo>
                  <a:pt x="5446960" y="3319014"/>
                  <a:pt x="5518986" y="3258974"/>
                  <a:pt x="5597438" y="3180522"/>
                </a:cubicBezTo>
                <a:cubicBezTo>
                  <a:pt x="5635051" y="3142909"/>
                  <a:pt x="5668116" y="3101009"/>
                  <a:pt x="5703455" y="3061252"/>
                </a:cubicBezTo>
                <a:cubicBezTo>
                  <a:pt x="5712290" y="3030330"/>
                  <a:pt x="5723652" y="3000021"/>
                  <a:pt x="5729959" y="2968487"/>
                </a:cubicBezTo>
                <a:cubicBezTo>
                  <a:pt x="5736944" y="2933564"/>
                  <a:pt x="5737657" y="2897648"/>
                  <a:pt x="5743212" y="2862469"/>
                </a:cubicBezTo>
                <a:cubicBezTo>
                  <a:pt x="5750915" y="2813686"/>
                  <a:pt x="5760881" y="2765287"/>
                  <a:pt x="5769716" y="2716696"/>
                </a:cubicBezTo>
                <a:cubicBezTo>
                  <a:pt x="5760881" y="2606261"/>
                  <a:pt x="5765553" y="2493903"/>
                  <a:pt x="5743212" y="2385391"/>
                </a:cubicBezTo>
                <a:cubicBezTo>
                  <a:pt x="5734041" y="2340846"/>
                  <a:pt x="5706549" y="2300653"/>
                  <a:pt x="5676951" y="2266122"/>
                </a:cubicBezTo>
                <a:cubicBezTo>
                  <a:pt x="5534101" y="2099464"/>
                  <a:pt x="5460309" y="2013217"/>
                  <a:pt x="5279385" y="1934817"/>
                </a:cubicBezTo>
                <a:cubicBezTo>
                  <a:pt x="5197314" y="1899253"/>
                  <a:pt x="5113374" y="1867396"/>
                  <a:pt x="5027594" y="1842052"/>
                </a:cubicBezTo>
                <a:cubicBezTo>
                  <a:pt x="4918678" y="1809872"/>
                  <a:pt x="4807269" y="1786665"/>
                  <a:pt x="4696290" y="1762539"/>
                </a:cubicBezTo>
                <a:cubicBezTo>
                  <a:pt x="4604012" y="1742479"/>
                  <a:pt x="4510759" y="1727200"/>
                  <a:pt x="4417994" y="1709530"/>
                </a:cubicBezTo>
                <a:lnTo>
                  <a:pt x="2483177" y="1775791"/>
                </a:lnTo>
                <a:cubicBezTo>
                  <a:pt x="2380831" y="1780636"/>
                  <a:pt x="2277778" y="1790698"/>
                  <a:pt x="2178377" y="1815548"/>
                </a:cubicBezTo>
                <a:cubicBezTo>
                  <a:pt x="1865074" y="1893874"/>
                  <a:pt x="1761226" y="1931873"/>
                  <a:pt x="1529020" y="2054087"/>
                </a:cubicBezTo>
                <a:cubicBezTo>
                  <a:pt x="1418521" y="2112244"/>
                  <a:pt x="1406215" y="2123883"/>
                  <a:pt x="1303733" y="2226365"/>
                </a:cubicBezTo>
                <a:cubicBezTo>
                  <a:pt x="1292471" y="2237627"/>
                  <a:pt x="1286064" y="2252870"/>
                  <a:pt x="1277229" y="2266122"/>
                </a:cubicBezTo>
                <a:cubicBezTo>
                  <a:pt x="1272812" y="2292626"/>
                  <a:pt x="1268784" y="2319198"/>
                  <a:pt x="1263977" y="2345635"/>
                </a:cubicBezTo>
                <a:cubicBezTo>
                  <a:pt x="1259948" y="2367796"/>
                  <a:pt x="1250725" y="2389372"/>
                  <a:pt x="1250725" y="2411896"/>
                </a:cubicBezTo>
                <a:cubicBezTo>
                  <a:pt x="1250725" y="2415115"/>
                  <a:pt x="1273511" y="2573763"/>
                  <a:pt x="1277229" y="2584174"/>
                </a:cubicBezTo>
                <a:cubicBezTo>
                  <a:pt x="1298983" y="2645085"/>
                  <a:pt x="1345709" y="2726171"/>
                  <a:pt x="1396498" y="2769704"/>
                </a:cubicBezTo>
                <a:cubicBezTo>
                  <a:pt x="1463577" y="2827200"/>
                  <a:pt x="1529512" y="2889220"/>
                  <a:pt x="1608533" y="2928730"/>
                </a:cubicBezTo>
                <a:cubicBezTo>
                  <a:pt x="1661542" y="2955234"/>
                  <a:pt x="1712797" y="2985583"/>
                  <a:pt x="1767559" y="3008243"/>
                </a:cubicBezTo>
                <a:cubicBezTo>
                  <a:pt x="1841144" y="3038692"/>
                  <a:pt x="1918281" y="3059794"/>
                  <a:pt x="1992846" y="3087756"/>
                </a:cubicBezTo>
                <a:cubicBezTo>
                  <a:pt x="2197081" y="3164344"/>
                  <a:pt x="2233224" y="3201970"/>
                  <a:pt x="2469925" y="3233530"/>
                </a:cubicBezTo>
                <a:cubicBezTo>
                  <a:pt x="2575104" y="3247554"/>
                  <a:pt x="2682025" y="3241004"/>
                  <a:pt x="2787977" y="3246783"/>
                </a:cubicBezTo>
                <a:lnTo>
                  <a:pt x="3198794" y="3273287"/>
                </a:lnTo>
                <a:cubicBezTo>
                  <a:pt x="3274336" y="3269148"/>
                  <a:pt x="4004735" y="3332637"/>
                  <a:pt x="4298725" y="3167269"/>
                </a:cubicBezTo>
                <a:cubicBezTo>
                  <a:pt x="4336333" y="3146114"/>
                  <a:pt x="4398097" y="3081149"/>
                  <a:pt x="4431246" y="3048000"/>
                </a:cubicBezTo>
                <a:cubicBezTo>
                  <a:pt x="4435663" y="3021496"/>
                  <a:pt x="4446793" y="2995259"/>
                  <a:pt x="4444498" y="2968487"/>
                </a:cubicBezTo>
                <a:cubicBezTo>
                  <a:pt x="4433454" y="2839642"/>
                  <a:pt x="4421109" y="2710054"/>
                  <a:pt x="4391490" y="2584174"/>
                </a:cubicBezTo>
                <a:cubicBezTo>
                  <a:pt x="4385012" y="2556641"/>
                  <a:pt x="4359116" y="2537258"/>
                  <a:pt x="4338481" y="2517913"/>
                </a:cubicBezTo>
                <a:cubicBezTo>
                  <a:pt x="4288142" y="2470720"/>
                  <a:pt x="4246977" y="2399606"/>
                  <a:pt x="4179455" y="2385391"/>
                </a:cubicBezTo>
                <a:lnTo>
                  <a:pt x="3808394" y="2305878"/>
                </a:lnTo>
                <a:cubicBezTo>
                  <a:pt x="3596359" y="2314713"/>
                  <a:pt x="3382647" y="2304335"/>
                  <a:pt x="3172290" y="2332383"/>
                </a:cubicBezTo>
                <a:cubicBezTo>
                  <a:pt x="3048986" y="2348824"/>
                  <a:pt x="2933375" y="2401817"/>
                  <a:pt x="2814481" y="2438400"/>
                </a:cubicBezTo>
                <a:cubicBezTo>
                  <a:pt x="2651534" y="2488538"/>
                  <a:pt x="2466227" y="2553266"/>
                  <a:pt x="2337403" y="2663687"/>
                </a:cubicBezTo>
                <a:cubicBezTo>
                  <a:pt x="2227868" y="2757574"/>
                  <a:pt x="2277219" y="2718765"/>
                  <a:pt x="2191629" y="2782956"/>
                </a:cubicBezTo>
                <a:cubicBezTo>
                  <a:pt x="2187212" y="2796208"/>
                  <a:pt x="2181765" y="2809161"/>
                  <a:pt x="2178377" y="2822713"/>
                </a:cubicBezTo>
                <a:cubicBezTo>
                  <a:pt x="2145045" y="2956045"/>
                  <a:pt x="2171939" y="2948126"/>
                  <a:pt x="2204881" y="3154017"/>
                </a:cubicBezTo>
                <a:cubicBezTo>
                  <a:pt x="2208440" y="3176259"/>
                  <a:pt x="2208060" y="3200132"/>
                  <a:pt x="2218133" y="3220278"/>
                </a:cubicBezTo>
                <a:cubicBezTo>
                  <a:pt x="2230743" y="3245497"/>
                  <a:pt x="2316690" y="3371844"/>
                  <a:pt x="2350655" y="3405809"/>
                </a:cubicBezTo>
                <a:cubicBezTo>
                  <a:pt x="2370656" y="3425809"/>
                  <a:pt x="2393744" y="3442597"/>
                  <a:pt x="2416916" y="3458817"/>
                </a:cubicBezTo>
                <a:cubicBezTo>
                  <a:pt x="2559816" y="3558847"/>
                  <a:pt x="2725147" y="3680801"/>
                  <a:pt x="2907246" y="3697356"/>
                </a:cubicBezTo>
                <a:lnTo>
                  <a:pt x="3053020" y="3710609"/>
                </a:lnTo>
                <a:cubicBezTo>
                  <a:pt x="3335733" y="3701774"/>
                  <a:pt x="3619500" y="3710046"/>
                  <a:pt x="3901159" y="3684104"/>
                </a:cubicBezTo>
                <a:cubicBezTo>
                  <a:pt x="3958343" y="3678837"/>
                  <a:pt x="4007817" y="3641409"/>
                  <a:pt x="4060185" y="3617843"/>
                </a:cubicBezTo>
                <a:cubicBezTo>
                  <a:pt x="4146231" y="3579123"/>
                  <a:pt x="4160363" y="3568339"/>
                  <a:pt x="4232464" y="3525078"/>
                </a:cubicBezTo>
                <a:cubicBezTo>
                  <a:pt x="4244187" y="3501631"/>
                  <a:pt x="4275313" y="3448961"/>
                  <a:pt x="4272220" y="3419061"/>
                </a:cubicBezTo>
                <a:cubicBezTo>
                  <a:pt x="4260712" y="3307815"/>
                  <a:pt x="4249937" y="3195292"/>
                  <a:pt x="4219212" y="3087756"/>
                </a:cubicBezTo>
                <a:cubicBezTo>
                  <a:pt x="4213144" y="3066519"/>
                  <a:pt x="4182711" y="3062674"/>
                  <a:pt x="4166203" y="3048000"/>
                </a:cubicBezTo>
                <a:cubicBezTo>
                  <a:pt x="4142857" y="3027248"/>
                  <a:pt x="4126430" y="2998294"/>
                  <a:pt x="4099942" y="2981739"/>
                </a:cubicBezTo>
                <a:cubicBezTo>
                  <a:pt x="4060394" y="2957021"/>
                  <a:pt x="3816971" y="2857403"/>
                  <a:pt x="3781890" y="2849217"/>
                </a:cubicBezTo>
                <a:cubicBezTo>
                  <a:pt x="3708254" y="2832035"/>
                  <a:pt x="3631699" y="2831548"/>
                  <a:pt x="3556603" y="2822713"/>
                </a:cubicBezTo>
                <a:cubicBezTo>
                  <a:pt x="3185542" y="2827130"/>
                  <a:pt x="2813225" y="2805148"/>
                  <a:pt x="2443420" y="2835965"/>
                </a:cubicBezTo>
                <a:cubicBezTo>
                  <a:pt x="2332054" y="2845246"/>
                  <a:pt x="2222396" y="2886538"/>
                  <a:pt x="2125368" y="2941983"/>
                </a:cubicBezTo>
                <a:lnTo>
                  <a:pt x="1847072" y="3101009"/>
                </a:lnTo>
                <a:cubicBezTo>
                  <a:pt x="1816150" y="3118678"/>
                  <a:pt x="1779490" y="3128834"/>
                  <a:pt x="1754307" y="3154017"/>
                </a:cubicBezTo>
                <a:cubicBezTo>
                  <a:pt x="1663650" y="3244674"/>
                  <a:pt x="1708043" y="3196282"/>
                  <a:pt x="1621785" y="3299791"/>
                </a:cubicBezTo>
                <a:lnTo>
                  <a:pt x="1582029" y="3419061"/>
                </a:lnTo>
                <a:lnTo>
                  <a:pt x="1568777" y="3458817"/>
                </a:lnTo>
                <a:cubicBezTo>
                  <a:pt x="1543025" y="3690593"/>
                  <a:pt x="1525435" y="3771434"/>
                  <a:pt x="1608533" y="4081669"/>
                </a:cubicBezTo>
                <a:cubicBezTo>
                  <a:pt x="1643208" y="4211122"/>
                  <a:pt x="1773137" y="4349082"/>
                  <a:pt x="1873577" y="4439478"/>
                </a:cubicBezTo>
                <a:cubicBezTo>
                  <a:pt x="1920243" y="4481478"/>
                  <a:pt x="1971835" y="4517712"/>
                  <a:pt x="2019351" y="4558748"/>
                </a:cubicBezTo>
                <a:cubicBezTo>
                  <a:pt x="2069051" y="4601671"/>
                  <a:pt x="2109031" y="4657125"/>
                  <a:pt x="2165125" y="4691269"/>
                </a:cubicBezTo>
                <a:cubicBezTo>
                  <a:pt x="2212854" y="4720322"/>
                  <a:pt x="2271530" y="4725485"/>
                  <a:pt x="2324151" y="4744278"/>
                </a:cubicBezTo>
                <a:cubicBezTo>
                  <a:pt x="2395238" y="4769666"/>
                  <a:pt x="2463079" y="4804992"/>
                  <a:pt x="2536185" y="4823791"/>
                </a:cubicBezTo>
                <a:cubicBezTo>
                  <a:pt x="2712850" y="4869219"/>
                  <a:pt x="2872285" y="4867763"/>
                  <a:pt x="3053020" y="4876800"/>
                </a:cubicBezTo>
                <a:cubicBezTo>
                  <a:pt x="3123698" y="4890052"/>
                  <a:pt x="3193145" y="4916556"/>
                  <a:pt x="3265055" y="4916556"/>
                </a:cubicBezTo>
                <a:cubicBezTo>
                  <a:pt x="3774692" y="4916556"/>
                  <a:pt x="3685010" y="4936755"/>
                  <a:pt x="3967420" y="4823791"/>
                </a:cubicBezTo>
                <a:cubicBezTo>
                  <a:pt x="4187315" y="4633216"/>
                  <a:pt x="4138476" y="4734696"/>
                  <a:pt x="4192707" y="4572000"/>
                </a:cubicBezTo>
                <a:cubicBezTo>
                  <a:pt x="4224279" y="4350991"/>
                  <a:pt x="4227873" y="4381696"/>
                  <a:pt x="4152951" y="4015409"/>
                </a:cubicBezTo>
                <a:cubicBezTo>
                  <a:pt x="4143837" y="3970852"/>
                  <a:pt x="4110526" y="3934872"/>
                  <a:pt x="4086690" y="3896139"/>
                </a:cubicBezTo>
                <a:cubicBezTo>
                  <a:pt x="4053315" y="3841905"/>
                  <a:pt x="3990088" y="3780415"/>
                  <a:pt x="3940916" y="3750365"/>
                </a:cubicBezTo>
                <a:cubicBezTo>
                  <a:pt x="3900320" y="3725556"/>
                  <a:pt x="3853529" y="3712401"/>
                  <a:pt x="3808394" y="3697356"/>
                </a:cubicBezTo>
                <a:cubicBezTo>
                  <a:pt x="3760613" y="3681429"/>
                  <a:pt x="3712353" y="3665557"/>
                  <a:pt x="3662620" y="3657600"/>
                </a:cubicBezTo>
                <a:cubicBezTo>
                  <a:pt x="3601398" y="3647805"/>
                  <a:pt x="3538762" y="3650728"/>
                  <a:pt x="3477090" y="3644348"/>
                </a:cubicBezTo>
                <a:cubicBezTo>
                  <a:pt x="3410597" y="3637469"/>
                  <a:pt x="3344568" y="3626678"/>
                  <a:pt x="3278307" y="3617843"/>
                </a:cubicBezTo>
                <a:lnTo>
                  <a:pt x="2377159" y="3631096"/>
                </a:lnTo>
                <a:cubicBezTo>
                  <a:pt x="2325558" y="3634362"/>
                  <a:pt x="2279534" y="3665263"/>
                  <a:pt x="2231385" y="3684104"/>
                </a:cubicBezTo>
                <a:cubicBezTo>
                  <a:pt x="2179679" y="3704337"/>
                  <a:pt x="2054228" y="3754316"/>
                  <a:pt x="1992846" y="3790122"/>
                </a:cubicBezTo>
                <a:cubicBezTo>
                  <a:pt x="1969034" y="3804012"/>
                  <a:pt x="1887452" y="3859635"/>
                  <a:pt x="1860325" y="3882887"/>
                </a:cubicBezTo>
                <a:cubicBezTo>
                  <a:pt x="1846095" y="3895084"/>
                  <a:pt x="1833820" y="3909391"/>
                  <a:pt x="1820568" y="3922643"/>
                </a:cubicBezTo>
                <a:cubicBezTo>
                  <a:pt x="1811733" y="3940313"/>
                  <a:pt x="1803865" y="3958500"/>
                  <a:pt x="1794064" y="3975652"/>
                </a:cubicBezTo>
                <a:cubicBezTo>
                  <a:pt x="1786162" y="3989481"/>
                  <a:pt x="1773152" y="4000496"/>
                  <a:pt x="1767559" y="4015409"/>
                </a:cubicBezTo>
                <a:cubicBezTo>
                  <a:pt x="1759650" y="4036499"/>
                  <a:pt x="1759770" y="4059817"/>
                  <a:pt x="1754307" y="4081669"/>
                </a:cubicBezTo>
                <a:cubicBezTo>
                  <a:pt x="1750919" y="4095221"/>
                  <a:pt x="1744893" y="4107994"/>
                  <a:pt x="1741055" y="4121426"/>
                </a:cubicBezTo>
                <a:cubicBezTo>
                  <a:pt x="1712524" y="4221286"/>
                  <a:pt x="1746988" y="4126474"/>
                  <a:pt x="1701298" y="4240696"/>
                </a:cubicBezTo>
                <a:cubicBezTo>
                  <a:pt x="1705716" y="4306957"/>
                  <a:pt x="1695469" y="4375871"/>
                  <a:pt x="1714551" y="4439478"/>
                </a:cubicBezTo>
                <a:cubicBezTo>
                  <a:pt x="1723527" y="4469396"/>
                  <a:pt x="1763486" y="4479749"/>
                  <a:pt x="1780812" y="4505739"/>
                </a:cubicBezTo>
                <a:cubicBezTo>
                  <a:pt x="1789647" y="4518991"/>
                  <a:pt x="1797120" y="4533260"/>
                  <a:pt x="1807316" y="4545496"/>
                </a:cubicBezTo>
                <a:cubicBezTo>
                  <a:pt x="1832988" y="4576302"/>
                  <a:pt x="1853019" y="4592034"/>
                  <a:pt x="1886829" y="4611756"/>
                </a:cubicBezTo>
                <a:cubicBezTo>
                  <a:pt x="1926113" y="4634672"/>
                  <a:pt x="1963871" y="4661126"/>
                  <a:pt x="2006098" y="4678017"/>
                </a:cubicBezTo>
                <a:cubicBezTo>
                  <a:pt x="2031046" y="4687996"/>
                  <a:pt x="2059107" y="4686852"/>
                  <a:pt x="2085612" y="4691269"/>
                </a:cubicBezTo>
                <a:cubicBezTo>
                  <a:pt x="2302064" y="4682434"/>
                  <a:pt x="2518832" y="4679418"/>
                  <a:pt x="2734968" y="4664765"/>
                </a:cubicBezTo>
                <a:cubicBezTo>
                  <a:pt x="2779914" y="4661718"/>
                  <a:pt x="2825309" y="4654079"/>
                  <a:pt x="2867490" y="4638261"/>
                </a:cubicBezTo>
                <a:cubicBezTo>
                  <a:pt x="2897316" y="4627076"/>
                  <a:pt x="2919488" y="4601302"/>
                  <a:pt x="2947003" y="4585252"/>
                </a:cubicBezTo>
                <a:cubicBezTo>
                  <a:pt x="2972599" y="4570321"/>
                  <a:pt x="3000012" y="4558748"/>
                  <a:pt x="3026516" y="4545496"/>
                </a:cubicBezTo>
                <a:cubicBezTo>
                  <a:pt x="3062386" y="4485712"/>
                  <a:pt x="3086831" y="4464397"/>
                  <a:pt x="3079525" y="4386469"/>
                </a:cubicBezTo>
                <a:cubicBezTo>
                  <a:pt x="3069086" y="4275118"/>
                  <a:pt x="3052758" y="4163882"/>
                  <a:pt x="3026516" y="4055165"/>
                </a:cubicBezTo>
                <a:cubicBezTo>
                  <a:pt x="3021333" y="4033695"/>
                  <a:pt x="3004266" y="4015623"/>
                  <a:pt x="2986759" y="4002156"/>
                </a:cubicBezTo>
                <a:cubicBezTo>
                  <a:pt x="2945927" y="3970747"/>
                  <a:pt x="2896158" y="3952585"/>
                  <a:pt x="2854238" y="3922643"/>
                </a:cubicBezTo>
                <a:cubicBezTo>
                  <a:pt x="2823316" y="3900556"/>
                  <a:pt x="2797869" y="3867302"/>
                  <a:pt x="2761472" y="3856383"/>
                </a:cubicBezTo>
                <a:cubicBezTo>
                  <a:pt x="2706305" y="3839833"/>
                  <a:pt x="2646620" y="3847548"/>
                  <a:pt x="2589194" y="3843130"/>
                </a:cubicBezTo>
                <a:cubicBezTo>
                  <a:pt x="2412498" y="3847548"/>
                  <a:pt x="2235499" y="3845124"/>
                  <a:pt x="2059107" y="3856383"/>
                </a:cubicBezTo>
                <a:cubicBezTo>
                  <a:pt x="2027013" y="3858432"/>
                  <a:pt x="1997541" y="3875087"/>
                  <a:pt x="1966342" y="3882887"/>
                </a:cubicBezTo>
                <a:cubicBezTo>
                  <a:pt x="1944490" y="3888350"/>
                  <a:pt x="1922168" y="3891722"/>
                  <a:pt x="1900081" y="3896139"/>
                </a:cubicBezTo>
                <a:cubicBezTo>
                  <a:pt x="1886829" y="3904974"/>
                  <a:pt x="1874153" y="3914741"/>
                  <a:pt x="1860325" y="3922643"/>
                </a:cubicBezTo>
                <a:cubicBezTo>
                  <a:pt x="1843173" y="3932444"/>
                  <a:pt x="1822315" y="3936291"/>
                  <a:pt x="1807316" y="3949148"/>
                </a:cubicBezTo>
                <a:cubicBezTo>
                  <a:pt x="1790546" y="3963522"/>
                  <a:pt x="1781699" y="3985188"/>
                  <a:pt x="1767559" y="4002156"/>
                </a:cubicBezTo>
                <a:cubicBezTo>
                  <a:pt x="1735691" y="4040397"/>
                  <a:pt x="1732924" y="4028027"/>
                  <a:pt x="1688046" y="4068417"/>
                </a:cubicBezTo>
                <a:cubicBezTo>
                  <a:pt x="1660185" y="4093492"/>
                  <a:pt x="1608533" y="4147930"/>
                  <a:pt x="1608533" y="4147930"/>
                </a:cubicBezTo>
                <a:cubicBezTo>
                  <a:pt x="1599698" y="4165600"/>
                  <a:pt x="1592499" y="4184187"/>
                  <a:pt x="1582029" y="4200939"/>
                </a:cubicBezTo>
                <a:cubicBezTo>
                  <a:pt x="1570323" y="4219669"/>
                  <a:pt x="1555110" y="4235975"/>
                  <a:pt x="1542272" y="4253948"/>
                </a:cubicBezTo>
                <a:cubicBezTo>
                  <a:pt x="1533015" y="4266908"/>
                  <a:pt x="1524603" y="4280452"/>
                  <a:pt x="1515768" y="4293704"/>
                </a:cubicBezTo>
                <a:cubicBezTo>
                  <a:pt x="1485313" y="4385070"/>
                  <a:pt x="1509019" y="4353462"/>
                  <a:pt x="1462759" y="4399722"/>
                </a:cubicBezTo>
                <a:cubicBezTo>
                  <a:pt x="1458342" y="4412974"/>
                  <a:pt x="1449149" y="4425514"/>
                  <a:pt x="1449507" y="4439478"/>
                </a:cubicBezTo>
                <a:cubicBezTo>
                  <a:pt x="1453590" y="4598697"/>
                  <a:pt x="1450421" y="4759354"/>
                  <a:pt x="1476012" y="4916556"/>
                </a:cubicBezTo>
                <a:cubicBezTo>
                  <a:pt x="1482118" y="4954062"/>
                  <a:pt x="1518209" y="4979912"/>
                  <a:pt x="1542272" y="5009322"/>
                </a:cubicBezTo>
                <a:cubicBezTo>
                  <a:pt x="1583333" y="5059507"/>
                  <a:pt x="1635997" y="5099791"/>
                  <a:pt x="1701298" y="5115339"/>
                </a:cubicBezTo>
                <a:cubicBezTo>
                  <a:pt x="1757328" y="5128679"/>
                  <a:pt x="1816151" y="5124174"/>
                  <a:pt x="1873577" y="5128591"/>
                </a:cubicBezTo>
                <a:lnTo>
                  <a:pt x="2575942" y="5102087"/>
                </a:lnTo>
                <a:cubicBezTo>
                  <a:pt x="2611513" y="5100338"/>
                  <a:pt x="2649501" y="5103493"/>
                  <a:pt x="2681959" y="5088835"/>
                </a:cubicBezTo>
                <a:cubicBezTo>
                  <a:pt x="2788322" y="5040800"/>
                  <a:pt x="2986759" y="4916556"/>
                  <a:pt x="2986759" y="4916556"/>
                </a:cubicBezTo>
                <a:cubicBezTo>
                  <a:pt x="3062891" y="4764293"/>
                  <a:pt x="3026266" y="4847670"/>
                  <a:pt x="3092777" y="4664765"/>
                </a:cubicBezTo>
                <a:cubicBezTo>
                  <a:pt x="3088360" y="4563165"/>
                  <a:pt x="3096804" y="4460182"/>
                  <a:pt x="3079525" y="4359965"/>
                </a:cubicBezTo>
                <a:cubicBezTo>
                  <a:pt x="3074113" y="4328574"/>
                  <a:pt x="3043618" y="4307326"/>
                  <a:pt x="3026516" y="4280452"/>
                </a:cubicBezTo>
                <a:cubicBezTo>
                  <a:pt x="3012687" y="4258721"/>
                  <a:pt x="3001991" y="4234962"/>
                  <a:pt x="2986759" y="4214191"/>
                </a:cubicBezTo>
                <a:cubicBezTo>
                  <a:pt x="2846144" y="4022443"/>
                  <a:pt x="2938266" y="4126785"/>
                  <a:pt x="2774725" y="4028661"/>
                </a:cubicBezTo>
                <a:cubicBezTo>
                  <a:pt x="2742140" y="4009110"/>
                  <a:pt x="2717097" y="3976868"/>
                  <a:pt x="2681959" y="3962400"/>
                </a:cubicBezTo>
                <a:cubicBezTo>
                  <a:pt x="2613961" y="3934401"/>
                  <a:pt x="2487777" y="3933272"/>
                  <a:pt x="2416916" y="3922643"/>
                </a:cubicBezTo>
                <a:cubicBezTo>
                  <a:pt x="2372366" y="3915960"/>
                  <a:pt x="2328568" y="3904974"/>
                  <a:pt x="2284394" y="3896139"/>
                </a:cubicBezTo>
                <a:lnTo>
                  <a:pt x="1502516" y="3909391"/>
                </a:lnTo>
                <a:cubicBezTo>
                  <a:pt x="1362828" y="3919228"/>
                  <a:pt x="1358144" y="3969373"/>
                  <a:pt x="1250725" y="4015409"/>
                </a:cubicBezTo>
                <a:cubicBezTo>
                  <a:pt x="1210135" y="4032804"/>
                  <a:pt x="1073686" y="4060640"/>
                  <a:pt x="1038690" y="4068417"/>
                </a:cubicBezTo>
                <a:cubicBezTo>
                  <a:pt x="1021020" y="4077252"/>
                  <a:pt x="1004247" y="4088171"/>
                  <a:pt x="985681" y="4094922"/>
                </a:cubicBezTo>
                <a:cubicBezTo>
                  <a:pt x="955458" y="4105912"/>
                  <a:pt x="923989" y="4113140"/>
                  <a:pt x="892916" y="4121426"/>
                </a:cubicBezTo>
                <a:cubicBezTo>
                  <a:pt x="774949" y="4152884"/>
                  <a:pt x="807221" y="4145027"/>
                  <a:pt x="694133" y="4161183"/>
                </a:cubicBezTo>
                <a:cubicBezTo>
                  <a:pt x="667629" y="4174435"/>
                  <a:pt x="642469" y="4190812"/>
                  <a:pt x="614620" y="4200939"/>
                </a:cubicBezTo>
                <a:cubicBezTo>
                  <a:pt x="593452" y="4208636"/>
                  <a:pt x="569887" y="4207567"/>
                  <a:pt x="548359" y="4214191"/>
                </a:cubicBezTo>
                <a:cubicBezTo>
                  <a:pt x="512286" y="4225291"/>
                  <a:pt x="477032" y="4239081"/>
                  <a:pt x="442342" y="4253948"/>
                </a:cubicBezTo>
                <a:cubicBezTo>
                  <a:pt x="281342" y="4322948"/>
                  <a:pt x="423465" y="4273493"/>
                  <a:pt x="323072" y="4306956"/>
                </a:cubicBezTo>
                <a:cubicBezTo>
                  <a:pt x="318545" y="4312992"/>
                  <a:pt x="263272" y="4384649"/>
                  <a:pt x="256812" y="4399722"/>
                </a:cubicBezTo>
                <a:cubicBezTo>
                  <a:pt x="249637" y="4416463"/>
                  <a:pt x="247977" y="4435061"/>
                  <a:pt x="243559" y="4452730"/>
                </a:cubicBezTo>
                <a:cubicBezTo>
                  <a:pt x="247977" y="4532243"/>
                  <a:pt x="245550" y="4612434"/>
                  <a:pt x="256812" y="4691269"/>
                </a:cubicBezTo>
                <a:cubicBezTo>
                  <a:pt x="259064" y="4707036"/>
                  <a:pt x="277042" y="4716387"/>
                  <a:pt x="283316" y="4731026"/>
                </a:cubicBezTo>
                <a:cubicBezTo>
                  <a:pt x="290491" y="4747767"/>
                  <a:pt x="291564" y="4766522"/>
                  <a:pt x="296568" y="4784035"/>
                </a:cubicBezTo>
                <a:cubicBezTo>
                  <a:pt x="300405" y="4797466"/>
                  <a:pt x="305983" y="4810360"/>
                  <a:pt x="309820" y="4823791"/>
                </a:cubicBezTo>
                <a:cubicBezTo>
                  <a:pt x="314824" y="4841304"/>
                  <a:pt x="316308" y="4859889"/>
                  <a:pt x="323072" y="4876800"/>
                </a:cubicBezTo>
                <a:cubicBezTo>
                  <a:pt x="334077" y="4904313"/>
                  <a:pt x="349577" y="4929809"/>
                  <a:pt x="362829" y="4956313"/>
                </a:cubicBezTo>
                <a:cubicBezTo>
                  <a:pt x="375482" y="5006926"/>
                  <a:pt x="377634" y="5025682"/>
                  <a:pt x="402585" y="5075583"/>
                </a:cubicBezTo>
                <a:cubicBezTo>
                  <a:pt x="409708" y="5089829"/>
                  <a:pt x="417828" y="5104077"/>
                  <a:pt x="429090" y="5115339"/>
                </a:cubicBezTo>
                <a:cubicBezTo>
                  <a:pt x="520340" y="5206588"/>
                  <a:pt x="461563" y="5144828"/>
                  <a:pt x="535107" y="5181600"/>
                </a:cubicBezTo>
                <a:cubicBezTo>
                  <a:pt x="566961" y="5197527"/>
                  <a:pt x="594805" y="5221382"/>
                  <a:pt x="627872" y="5234609"/>
                </a:cubicBezTo>
                <a:cubicBezTo>
                  <a:pt x="661694" y="5248138"/>
                  <a:pt x="698051" y="5254597"/>
                  <a:pt x="733890" y="5261113"/>
                </a:cubicBezTo>
                <a:cubicBezTo>
                  <a:pt x="854094" y="5282968"/>
                  <a:pt x="934913" y="5289166"/>
                  <a:pt x="1051942" y="5300869"/>
                </a:cubicBezTo>
                <a:lnTo>
                  <a:pt x="4444498" y="5287617"/>
                </a:lnTo>
                <a:cubicBezTo>
                  <a:pt x="4506010" y="5286245"/>
                  <a:pt x="4557711" y="5238584"/>
                  <a:pt x="4616777" y="5221356"/>
                </a:cubicBezTo>
                <a:cubicBezTo>
                  <a:pt x="5479812" y="4969639"/>
                  <a:pt x="4033973" y="5428332"/>
                  <a:pt x="4908325" y="5155096"/>
                </a:cubicBezTo>
                <a:cubicBezTo>
                  <a:pt x="5001657" y="5125930"/>
                  <a:pt x="5095831" y="5098646"/>
                  <a:pt x="5186620" y="5062330"/>
                </a:cubicBezTo>
                <a:cubicBezTo>
                  <a:pt x="5464873" y="4951028"/>
                  <a:pt x="5135382" y="5027070"/>
                  <a:pt x="5451664" y="4969565"/>
                </a:cubicBezTo>
                <a:cubicBezTo>
                  <a:pt x="5491420" y="4951895"/>
                  <a:pt x="5530197" y="4931832"/>
                  <a:pt x="5570933" y="4916556"/>
                </a:cubicBezTo>
                <a:cubicBezTo>
                  <a:pt x="5671654" y="4878785"/>
                  <a:pt x="5875733" y="4810539"/>
                  <a:pt x="5875733" y="4810539"/>
                </a:cubicBezTo>
                <a:cubicBezTo>
                  <a:pt x="5893403" y="4797287"/>
                  <a:pt x="5915904" y="4788756"/>
                  <a:pt x="5928742" y="4770783"/>
                </a:cubicBezTo>
                <a:cubicBezTo>
                  <a:pt x="5939328" y="4755962"/>
                  <a:pt x="5941994" y="4735987"/>
                  <a:pt x="5941994" y="4717774"/>
                </a:cubicBezTo>
                <a:cubicBezTo>
                  <a:pt x="5941994" y="4686311"/>
                  <a:pt x="5929657" y="4634605"/>
                  <a:pt x="5902238" y="4611756"/>
                </a:cubicBezTo>
                <a:cubicBezTo>
                  <a:pt x="5887062" y="4599109"/>
                  <a:pt x="5866381" y="4595053"/>
                  <a:pt x="5849229" y="4585252"/>
                </a:cubicBezTo>
                <a:cubicBezTo>
                  <a:pt x="5777297" y="4544149"/>
                  <a:pt x="5842607" y="4569793"/>
                  <a:pt x="5769716" y="4545496"/>
                </a:cubicBezTo>
                <a:cubicBezTo>
                  <a:pt x="5484947" y="4566590"/>
                  <a:pt x="5186417" y="4507747"/>
                  <a:pt x="4934829" y="4651513"/>
                </a:cubicBezTo>
                <a:cubicBezTo>
                  <a:pt x="4910271" y="4665546"/>
                  <a:pt x="4885008" y="4681505"/>
                  <a:pt x="4868568" y="4704522"/>
                </a:cubicBezTo>
                <a:cubicBezTo>
                  <a:pt x="4795901" y="4806256"/>
                  <a:pt x="4669785" y="5022574"/>
                  <a:pt x="4669785" y="5022574"/>
                </a:cubicBezTo>
                <a:cubicBezTo>
                  <a:pt x="4691872" y="5172765"/>
                  <a:pt x="4708544" y="5323853"/>
                  <a:pt x="4736046" y="5473148"/>
                </a:cubicBezTo>
                <a:cubicBezTo>
                  <a:pt x="4739625" y="5492576"/>
                  <a:pt x="4746858" y="5514156"/>
                  <a:pt x="4762551" y="5526156"/>
                </a:cubicBezTo>
                <a:cubicBezTo>
                  <a:pt x="4823933" y="5573095"/>
                  <a:pt x="4888764" y="5618876"/>
                  <a:pt x="4961333" y="5645426"/>
                </a:cubicBezTo>
                <a:cubicBezTo>
                  <a:pt x="5072028" y="5685924"/>
                  <a:pt x="5305890" y="5724939"/>
                  <a:pt x="5305890" y="5724939"/>
                </a:cubicBezTo>
                <a:lnTo>
                  <a:pt x="6949159" y="5698435"/>
                </a:lnTo>
                <a:cubicBezTo>
                  <a:pt x="7069059" y="5690442"/>
                  <a:pt x="7181610" y="5635686"/>
                  <a:pt x="7293716" y="5592417"/>
                </a:cubicBezTo>
                <a:cubicBezTo>
                  <a:pt x="7451526" y="5531508"/>
                  <a:pt x="7694870" y="5430700"/>
                  <a:pt x="7850307" y="5314122"/>
                </a:cubicBezTo>
                <a:cubicBezTo>
                  <a:pt x="7892861" y="5282206"/>
                  <a:pt x="7929820" y="5243443"/>
                  <a:pt x="7969577" y="5208104"/>
                </a:cubicBezTo>
                <a:cubicBezTo>
                  <a:pt x="8009333" y="5133008"/>
                  <a:pt x="8057648" y="5061852"/>
                  <a:pt x="8088846" y="4982817"/>
                </a:cubicBezTo>
                <a:cubicBezTo>
                  <a:pt x="8124269" y="4893078"/>
                  <a:pt x="8168359" y="4704522"/>
                  <a:pt x="8168359" y="4704522"/>
                </a:cubicBezTo>
                <a:cubicBezTo>
                  <a:pt x="8177194" y="4629426"/>
                  <a:pt x="8182918" y="4553899"/>
                  <a:pt x="8194864" y="4479235"/>
                </a:cubicBezTo>
                <a:cubicBezTo>
                  <a:pt x="8200619" y="4443266"/>
                  <a:pt x="8221368" y="4409644"/>
                  <a:pt x="8221368" y="4373217"/>
                </a:cubicBezTo>
                <a:cubicBezTo>
                  <a:pt x="8221368" y="4249215"/>
                  <a:pt x="8203699" y="4125843"/>
                  <a:pt x="8194864" y="4002156"/>
                </a:cubicBezTo>
                <a:cubicBezTo>
                  <a:pt x="8154211" y="4042809"/>
                  <a:pt x="8143105" y="4049266"/>
                  <a:pt x="8115351" y="4121426"/>
                </a:cubicBezTo>
                <a:cubicBezTo>
                  <a:pt x="8105705" y="4146505"/>
                  <a:pt x="8110000" y="4175257"/>
                  <a:pt x="8102098" y="4200939"/>
                </a:cubicBezTo>
                <a:cubicBezTo>
                  <a:pt x="8092204" y="4233093"/>
                  <a:pt x="8075594" y="4262782"/>
                  <a:pt x="8062342" y="4293704"/>
                </a:cubicBezTo>
                <a:cubicBezTo>
                  <a:pt x="8057925" y="4324626"/>
                  <a:pt x="8055216" y="4355840"/>
                  <a:pt x="8049090" y="4386469"/>
                </a:cubicBezTo>
                <a:cubicBezTo>
                  <a:pt x="8041946" y="4422189"/>
                  <a:pt x="8022585" y="4456060"/>
                  <a:pt x="8022585" y="4492487"/>
                </a:cubicBezTo>
                <a:cubicBezTo>
                  <a:pt x="8022585" y="4642938"/>
                  <a:pt x="8023155" y="4794862"/>
                  <a:pt x="8049090" y="4943061"/>
                </a:cubicBezTo>
                <a:cubicBezTo>
                  <a:pt x="8061203" y="5012275"/>
                  <a:pt x="8108165" y="5020179"/>
                  <a:pt x="8155107" y="5035826"/>
                </a:cubicBezTo>
                <a:cubicBezTo>
                  <a:pt x="8283211" y="5000487"/>
                  <a:pt x="8425255" y="4997822"/>
                  <a:pt x="8539420" y="4929809"/>
                </a:cubicBezTo>
                <a:cubicBezTo>
                  <a:pt x="8641533" y="4868976"/>
                  <a:pt x="8701867" y="4756076"/>
                  <a:pt x="8777959" y="4664765"/>
                </a:cubicBezTo>
                <a:cubicBezTo>
                  <a:pt x="8812479" y="4623341"/>
                  <a:pt x="8842689" y="4578303"/>
                  <a:pt x="8870725" y="4532243"/>
                </a:cubicBezTo>
                <a:cubicBezTo>
                  <a:pt x="8972000" y="4365862"/>
                  <a:pt x="9019005" y="4237728"/>
                  <a:pt x="9082759" y="4041913"/>
                </a:cubicBezTo>
                <a:cubicBezTo>
                  <a:pt x="9109627" y="3959389"/>
                  <a:pt x="9126933" y="3874052"/>
                  <a:pt x="9149020" y="3790122"/>
                </a:cubicBezTo>
                <a:cubicBezTo>
                  <a:pt x="9144603" y="3644348"/>
                  <a:pt x="9168907" y="3494826"/>
                  <a:pt x="9135768" y="3352800"/>
                </a:cubicBezTo>
                <a:cubicBezTo>
                  <a:pt x="9129035" y="3323942"/>
                  <a:pt x="9078181" y="3372623"/>
                  <a:pt x="9056255" y="3392556"/>
                </a:cubicBezTo>
                <a:cubicBezTo>
                  <a:pt x="9028137" y="3418118"/>
                  <a:pt x="9007396" y="3451541"/>
                  <a:pt x="8989994" y="3485322"/>
                </a:cubicBezTo>
                <a:cubicBezTo>
                  <a:pt x="8932065" y="3597773"/>
                  <a:pt x="8879620" y="3713114"/>
                  <a:pt x="8830968" y="3829878"/>
                </a:cubicBezTo>
                <a:cubicBezTo>
                  <a:pt x="8797187" y="3910952"/>
                  <a:pt x="8781776" y="4009579"/>
                  <a:pt x="8764707" y="4094922"/>
                </a:cubicBezTo>
                <a:cubicBezTo>
                  <a:pt x="8760913" y="4136651"/>
                  <a:pt x="8721548" y="4409507"/>
                  <a:pt x="8791212" y="4426226"/>
                </a:cubicBezTo>
                <a:cubicBezTo>
                  <a:pt x="8891765" y="4450359"/>
                  <a:pt x="8985577" y="4355548"/>
                  <a:pt x="9082759" y="4320209"/>
                </a:cubicBezTo>
                <a:cubicBezTo>
                  <a:pt x="9149020" y="4240696"/>
                  <a:pt x="9223492" y="4167361"/>
                  <a:pt x="9281542" y="4081669"/>
                </a:cubicBezTo>
                <a:cubicBezTo>
                  <a:pt x="9370991" y="3949625"/>
                  <a:pt x="9419662" y="3691708"/>
                  <a:pt x="9453820" y="3564835"/>
                </a:cubicBezTo>
                <a:cubicBezTo>
                  <a:pt x="9480125" y="3104511"/>
                  <a:pt x="9515408" y="3023635"/>
                  <a:pt x="9400812" y="2544417"/>
                </a:cubicBezTo>
                <a:cubicBezTo>
                  <a:pt x="9394234" y="2516908"/>
                  <a:pt x="9356638" y="2509078"/>
                  <a:pt x="9334551" y="2491409"/>
                </a:cubicBezTo>
                <a:cubicBezTo>
                  <a:pt x="9135768" y="2548835"/>
                  <a:pt x="8925911" y="2576634"/>
                  <a:pt x="8738203" y="2663687"/>
                </a:cubicBezTo>
                <a:cubicBezTo>
                  <a:pt x="8602579" y="2726585"/>
                  <a:pt x="8397506" y="2926957"/>
                  <a:pt x="8287629" y="3061252"/>
                </a:cubicBezTo>
                <a:cubicBezTo>
                  <a:pt x="8249582" y="3107754"/>
                  <a:pt x="8210020" y="3154083"/>
                  <a:pt x="8181612" y="3207026"/>
                </a:cubicBezTo>
                <a:cubicBezTo>
                  <a:pt x="8112466" y="3335888"/>
                  <a:pt x="8057925" y="3472069"/>
                  <a:pt x="7996081" y="3604591"/>
                </a:cubicBezTo>
                <a:cubicBezTo>
                  <a:pt x="7991664" y="3644348"/>
                  <a:pt x="7988763" y="3684302"/>
                  <a:pt x="7982829" y="3723861"/>
                </a:cubicBezTo>
                <a:cubicBezTo>
                  <a:pt x="7970201" y="3808048"/>
                  <a:pt x="7918720" y="3867385"/>
                  <a:pt x="7996081" y="3922643"/>
                </a:cubicBezTo>
                <a:cubicBezTo>
                  <a:pt x="8010902" y="3933229"/>
                  <a:pt x="8031420" y="3931478"/>
                  <a:pt x="8049090" y="3935896"/>
                </a:cubicBezTo>
                <a:cubicBezTo>
                  <a:pt x="8128603" y="3922644"/>
                  <a:pt x="8215921" y="3932962"/>
                  <a:pt x="8287629" y="3896139"/>
                </a:cubicBezTo>
                <a:cubicBezTo>
                  <a:pt x="8385237" y="3846016"/>
                  <a:pt x="8464757" y="3764510"/>
                  <a:pt x="8539420" y="3684104"/>
                </a:cubicBezTo>
                <a:cubicBezTo>
                  <a:pt x="8611815" y="3606140"/>
                  <a:pt x="8790453" y="3168978"/>
                  <a:pt x="8791212" y="3167269"/>
                </a:cubicBezTo>
                <a:cubicBezTo>
                  <a:pt x="8804464" y="3105426"/>
                  <a:pt x="8824170" y="3044620"/>
                  <a:pt x="8830968" y="2981739"/>
                </a:cubicBezTo>
                <a:cubicBezTo>
                  <a:pt x="8863891" y="2677202"/>
                  <a:pt x="8847805" y="2497358"/>
                  <a:pt x="8724951" y="2186609"/>
                </a:cubicBezTo>
                <a:cubicBezTo>
                  <a:pt x="8708710" y="2145529"/>
                  <a:pt x="8658931" y="2125845"/>
                  <a:pt x="8618933" y="2107096"/>
                </a:cubicBezTo>
                <a:cubicBezTo>
                  <a:pt x="8354398" y="1983095"/>
                  <a:pt x="8328255" y="1992657"/>
                  <a:pt x="8075594" y="1948069"/>
                </a:cubicBezTo>
                <a:cubicBezTo>
                  <a:pt x="7691281" y="1978991"/>
                  <a:pt x="7303140" y="1978514"/>
                  <a:pt x="6922655" y="2040835"/>
                </a:cubicBezTo>
                <a:cubicBezTo>
                  <a:pt x="6785840" y="2063244"/>
                  <a:pt x="6665410" y="2144413"/>
                  <a:pt x="6538342" y="2199861"/>
                </a:cubicBezTo>
                <a:cubicBezTo>
                  <a:pt x="6422404" y="2250452"/>
                  <a:pt x="6300241" y="2290564"/>
                  <a:pt x="6193785" y="2358887"/>
                </a:cubicBezTo>
                <a:cubicBezTo>
                  <a:pt x="5813064" y="2603230"/>
                  <a:pt x="5713732" y="2710373"/>
                  <a:pt x="5438412" y="2968487"/>
                </a:cubicBezTo>
                <a:cubicBezTo>
                  <a:pt x="5403073" y="3056835"/>
                  <a:pt x="5299409" y="3144277"/>
                  <a:pt x="5332394" y="3233530"/>
                </a:cubicBezTo>
                <a:cubicBezTo>
                  <a:pt x="5557873" y="3843653"/>
                  <a:pt x="5989858" y="3493735"/>
                  <a:pt x="6432325" y="3379304"/>
                </a:cubicBezTo>
                <a:cubicBezTo>
                  <a:pt x="6599048" y="3284034"/>
                  <a:pt x="6804197" y="3169015"/>
                  <a:pt x="6935907" y="3061252"/>
                </a:cubicBezTo>
                <a:cubicBezTo>
                  <a:pt x="7274391" y="2784310"/>
                  <a:pt x="7338385" y="2687363"/>
                  <a:pt x="7558759" y="2411896"/>
                </a:cubicBezTo>
                <a:cubicBezTo>
                  <a:pt x="7654770" y="2155866"/>
                  <a:pt x="7771464" y="1960206"/>
                  <a:pt x="7744290" y="1683026"/>
                </a:cubicBezTo>
                <a:cubicBezTo>
                  <a:pt x="7731850" y="1556141"/>
                  <a:pt x="7724425" y="1416561"/>
                  <a:pt x="7651525" y="1311965"/>
                </a:cubicBezTo>
                <a:cubicBezTo>
                  <a:pt x="7624493" y="1273180"/>
                  <a:pt x="7357514" y="1230799"/>
                  <a:pt x="7293716" y="1219200"/>
                </a:cubicBezTo>
                <a:cubicBezTo>
                  <a:pt x="7072846" y="1245704"/>
                  <a:pt x="6844418" y="1235590"/>
                  <a:pt x="6631107" y="1298713"/>
                </a:cubicBezTo>
                <a:cubicBezTo>
                  <a:pt x="6405652" y="1365429"/>
                  <a:pt x="6203605" y="1495040"/>
                  <a:pt x="5995003" y="1603513"/>
                </a:cubicBezTo>
                <a:cubicBezTo>
                  <a:pt x="5718979" y="1747046"/>
                  <a:pt x="5365936" y="1982815"/>
                  <a:pt x="5160116" y="2199861"/>
                </a:cubicBezTo>
                <a:cubicBezTo>
                  <a:pt x="5054735" y="2310991"/>
                  <a:pt x="4992255" y="2456070"/>
                  <a:pt x="4908325" y="2584174"/>
                </a:cubicBezTo>
                <a:cubicBezTo>
                  <a:pt x="4872986" y="2729948"/>
                  <a:pt x="4820590" y="2872618"/>
                  <a:pt x="4802307" y="3021496"/>
                </a:cubicBezTo>
                <a:cubicBezTo>
                  <a:pt x="4789373" y="3126814"/>
                  <a:pt x="4778613" y="3240078"/>
                  <a:pt x="4815559" y="3339548"/>
                </a:cubicBezTo>
                <a:cubicBezTo>
                  <a:pt x="4840597" y="3406958"/>
                  <a:pt x="4915674" y="3444084"/>
                  <a:pt x="4974585" y="3485322"/>
                </a:cubicBezTo>
                <a:cubicBezTo>
                  <a:pt x="5005505" y="3506966"/>
                  <a:pt x="5043923" y="3516186"/>
                  <a:pt x="5080603" y="3525078"/>
                </a:cubicBezTo>
                <a:cubicBezTo>
                  <a:pt x="5375427" y="3596550"/>
                  <a:pt x="5353125" y="3587140"/>
                  <a:pt x="5597438" y="3604591"/>
                </a:cubicBezTo>
                <a:cubicBezTo>
                  <a:pt x="5911073" y="3556000"/>
                  <a:pt x="6226990" y="3520363"/>
                  <a:pt x="6538342" y="3458817"/>
                </a:cubicBezTo>
                <a:cubicBezTo>
                  <a:pt x="6608353" y="3444978"/>
                  <a:pt x="6678014" y="3419291"/>
                  <a:pt x="6737125" y="3379304"/>
                </a:cubicBezTo>
                <a:cubicBezTo>
                  <a:pt x="6830408" y="3316201"/>
                  <a:pt x="6904986" y="3229113"/>
                  <a:pt x="6988916" y="3154017"/>
                </a:cubicBezTo>
                <a:cubicBezTo>
                  <a:pt x="7033090" y="3052417"/>
                  <a:pt x="7078827" y="2951483"/>
                  <a:pt x="7121438" y="2849217"/>
                </a:cubicBezTo>
                <a:cubicBezTo>
                  <a:pt x="7145102" y="2792423"/>
                  <a:pt x="7176692" y="2737474"/>
                  <a:pt x="7187698" y="2676939"/>
                </a:cubicBezTo>
                <a:cubicBezTo>
                  <a:pt x="7203522" y="2589908"/>
                  <a:pt x="7196533" y="2500244"/>
                  <a:pt x="7200951" y="2411896"/>
                </a:cubicBezTo>
                <a:cubicBezTo>
                  <a:pt x="7174447" y="2292626"/>
                  <a:pt x="7156871" y="2171015"/>
                  <a:pt x="7121438" y="2054087"/>
                </a:cubicBezTo>
                <a:cubicBezTo>
                  <a:pt x="7112200" y="2023602"/>
                  <a:pt x="7093303" y="1994473"/>
                  <a:pt x="7068429" y="1974574"/>
                </a:cubicBezTo>
                <a:cubicBezTo>
                  <a:pt x="7025208" y="1939997"/>
                  <a:pt x="6973130" y="1917775"/>
                  <a:pt x="6922655" y="1895061"/>
                </a:cubicBezTo>
                <a:cubicBezTo>
                  <a:pt x="6884439" y="1877864"/>
                  <a:pt x="6843142" y="1868556"/>
                  <a:pt x="6803385" y="1855304"/>
                </a:cubicBezTo>
                <a:cubicBezTo>
                  <a:pt x="6542759" y="1921565"/>
                  <a:pt x="6266790" y="1943847"/>
                  <a:pt x="6021507" y="2054087"/>
                </a:cubicBezTo>
                <a:cubicBezTo>
                  <a:pt x="5864163" y="2124803"/>
                  <a:pt x="5753205" y="2271159"/>
                  <a:pt x="5623942" y="2385391"/>
                </a:cubicBezTo>
                <a:cubicBezTo>
                  <a:pt x="5403131" y="2580527"/>
                  <a:pt x="5414160" y="2615028"/>
                  <a:pt x="5226377" y="2902226"/>
                </a:cubicBezTo>
                <a:cubicBezTo>
                  <a:pt x="5191059" y="3038454"/>
                  <a:pt x="5039716" y="3422541"/>
                  <a:pt x="5186620" y="3578087"/>
                </a:cubicBezTo>
                <a:cubicBezTo>
                  <a:pt x="5284622" y="3681854"/>
                  <a:pt x="5451663" y="3684104"/>
                  <a:pt x="5584185" y="3737113"/>
                </a:cubicBezTo>
                <a:cubicBezTo>
                  <a:pt x="5840394" y="3701774"/>
                  <a:pt x="6099692" y="3684220"/>
                  <a:pt x="6352812" y="3631096"/>
                </a:cubicBezTo>
                <a:cubicBezTo>
                  <a:pt x="6835524" y="3529786"/>
                  <a:pt x="7531890" y="2845188"/>
                  <a:pt x="7717785" y="2703443"/>
                </a:cubicBezTo>
                <a:cubicBezTo>
                  <a:pt x="7761959" y="2619513"/>
                  <a:pt x="7819219" y="2541258"/>
                  <a:pt x="7850307" y="2451652"/>
                </a:cubicBezTo>
                <a:cubicBezTo>
                  <a:pt x="7894911" y="2323088"/>
                  <a:pt x="7936191" y="2189994"/>
                  <a:pt x="7943072" y="2054087"/>
                </a:cubicBezTo>
                <a:cubicBezTo>
                  <a:pt x="7960886" y="1702262"/>
                  <a:pt x="8014865" y="1536791"/>
                  <a:pt x="7850307" y="1325217"/>
                </a:cubicBezTo>
                <a:cubicBezTo>
                  <a:pt x="7838801" y="1310424"/>
                  <a:pt x="7823803" y="1298713"/>
                  <a:pt x="7810551" y="1285461"/>
                </a:cubicBezTo>
                <a:cubicBezTo>
                  <a:pt x="7678029" y="1316383"/>
                  <a:pt x="7540629" y="1331053"/>
                  <a:pt x="7412985" y="1378226"/>
                </a:cubicBezTo>
                <a:cubicBezTo>
                  <a:pt x="7260063" y="1434741"/>
                  <a:pt x="6839870" y="1803934"/>
                  <a:pt x="6803385" y="1842052"/>
                </a:cubicBezTo>
                <a:cubicBezTo>
                  <a:pt x="6625440" y="2027965"/>
                  <a:pt x="6313055" y="2438400"/>
                  <a:pt x="6313055" y="2438400"/>
                </a:cubicBezTo>
                <a:cubicBezTo>
                  <a:pt x="6268881" y="2553252"/>
                  <a:pt x="6218496" y="2665904"/>
                  <a:pt x="6180533" y="2782956"/>
                </a:cubicBezTo>
                <a:cubicBezTo>
                  <a:pt x="6165297" y="2829935"/>
                  <a:pt x="6151884" y="2879389"/>
                  <a:pt x="6154029" y="2928730"/>
                </a:cubicBezTo>
                <a:cubicBezTo>
                  <a:pt x="6170703" y="3312231"/>
                  <a:pt x="6114436" y="3339682"/>
                  <a:pt x="6339559" y="3525078"/>
                </a:cubicBezTo>
                <a:cubicBezTo>
                  <a:pt x="6367051" y="3547718"/>
                  <a:pt x="6398785" y="3566109"/>
                  <a:pt x="6432325" y="3578087"/>
                </a:cubicBezTo>
                <a:cubicBezTo>
                  <a:pt x="6461741" y="3588593"/>
                  <a:pt x="6494168" y="3586922"/>
                  <a:pt x="6525090" y="3591339"/>
                </a:cubicBezTo>
                <a:cubicBezTo>
                  <a:pt x="6750377" y="3529496"/>
                  <a:pt x="6988270" y="3502482"/>
                  <a:pt x="7200951" y="3405809"/>
                </a:cubicBezTo>
                <a:cubicBezTo>
                  <a:pt x="7335354" y="3344717"/>
                  <a:pt x="7434223" y="3224530"/>
                  <a:pt x="7545507" y="3127513"/>
                </a:cubicBezTo>
                <a:cubicBezTo>
                  <a:pt x="7726455" y="2969763"/>
                  <a:pt x="7855516" y="2792968"/>
                  <a:pt x="7982829" y="2584174"/>
                </a:cubicBezTo>
                <a:cubicBezTo>
                  <a:pt x="8031891" y="2503712"/>
                  <a:pt x="8133889" y="2121154"/>
                  <a:pt x="8141855" y="2093843"/>
                </a:cubicBezTo>
                <a:cubicBezTo>
                  <a:pt x="8124185" y="1956904"/>
                  <a:pt x="8152281" y="1805666"/>
                  <a:pt x="8088846" y="1683026"/>
                </a:cubicBezTo>
                <a:cubicBezTo>
                  <a:pt x="8066156" y="1639159"/>
                  <a:pt x="7979845" y="1676561"/>
                  <a:pt x="7943072" y="1709530"/>
                </a:cubicBezTo>
                <a:cubicBezTo>
                  <a:pt x="7844400" y="1797994"/>
                  <a:pt x="7773219" y="1914250"/>
                  <a:pt x="7704533" y="2027583"/>
                </a:cubicBezTo>
                <a:cubicBezTo>
                  <a:pt x="7507726" y="2352315"/>
                  <a:pt x="7147942" y="3021496"/>
                  <a:pt x="7147942" y="3021496"/>
                </a:cubicBezTo>
                <a:cubicBezTo>
                  <a:pt x="7125855" y="3109844"/>
                  <a:pt x="7092169" y="3196078"/>
                  <a:pt x="7081681" y="3286539"/>
                </a:cubicBezTo>
                <a:cubicBezTo>
                  <a:pt x="7045518" y="3598443"/>
                  <a:pt x="6977847" y="3966062"/>
                  <a:pt x="7134690" y="4267200"/>
                </a:cubicBezTo>
                <a:cubicBezTo>
                  <a:pt x="7194286" y="4381625"/>
                  <a:pt x="7280565" y="4482232"/>
                  <a:pt x="7373229" y="4572000"/>
                </a:cubicBezTo>
                <a:cubicBezTo>
                  <a:pt x="7424388" y="4621560"/>
                  <a:pt x="7488772" y="4664776"/>
                  <a:pt x="7558759" y="4678017"/>
                </a:cubicBezTo>
                <a:cubicBezTo>
                  <a:pt x="7820482" y="4727532"/>
                  <a:pt x="8088846" y="4731026"/>
                  <a:pt x="8353890" y="4757530"/>
                </a:cubicBezTo>
                <a:cubicBezTo>
                  <a:pt x="8477577" y="4717774"/>
                  <a:pt x="8606989" y="4692705"/>
                  <a:pt x="8724951" y="4638261"/>
                </a:cubicBezTo>
                <a:cubicBezTo>
                  <a:pt x="8866444" y="4572957"/>
                  <a:pt x="9133344" y="4196685"/>
                  <a:pt x="9162272" y="4161183"/>
                </a:cubicBezTo>
                <a:cubicBezTo>
                  <a:pt x="9250620" y="3940313"/>
                  <a:pt x="9357160" y="3725878"/>
                  <a:pt x="9427316" y="3498574"/>
                </a:cubicBezTo>
                <a:cubicBezTo>
                  <a:pt x="9541192" y="3129618"/>
                  <a:pt x="9481397" y="2764981"/>
                  <a:pt x="9467072" y="2385391"/>
                </a:cubicBezTo>
                <a:cubicBezTo>
                  <a:pt x="9440568" y="2411895"/>
                  <a:pt x="9409838" y="2434761"/>
                  <a:pt x="9387559" y="2464904"/>
                </a:cubicBezTo>
                <a:cubicBezTo>
                  <a:pt x="9254162" y="2645382"/>
                  <a:pt x="9067797" y="2987720"/>
                  <a:pt x="9016498" y="3167269"/>
                </a:cubicBezTo>
                <a:cubicBezTo>
                  <a:pt x="8936627" y="3446821"/>
                  <a:pt x="8983829" y="3291782"/>
                  <a:pt x="8870725" y="3631096"/>
                </a:cubicBezTo>
                <a:cubicBezTo>
                  <a:pt x="8875142" y="3754783"/>
                  <a:pt x="8863630" y="3880074"/>
                  <a:pt x="8883977" y="4002156"/>
                </a:cubicBezTo>
                <a:cubicBezTo>
                  <a:pt x="8887225" y="4021642"/>
                  <a:pt x="8919642" y="4038121"/>
                  <a:pt x="8936985" y="4028661"/>
                </a:cubicBezTo>
                <a:cubicBezTo>
                  <a:pt x="8978209" y="4006175"/>
                  <a:pt x="9004863" y="3962463"/>
                  <a:pt x="9029751" y="3922643"/>
                </a:cubicBezTo>
                <a:cubicBezTo>
                  <a:pt x="9093654" y="3820399"/>
                  <a:pt x="9153408" y="3714924"/>
                  <a:pt x="9202029" y="3604591"/>
                </a:cubicBezTo>
                <a:cubicBezTo>
                  <a:pt x="9268538" y="3453667"/>
                  <a:pt x="9326915" y="3298738"/>
                  <a:pt x="9374307" y="3140765"/>
                </a:cubicBezTo>
                <a:cubicBezTo>
                  <a:pt x="9446346" y="2900634"/>
                  <a:pt x="9496555" y="2654481"/>
                  <a:pt x="9559838" y="2411896"/>
                </a:cubicBezTo>
                <a:cubicBezTo>
                  <a:pt x="9576073" y="2349660"/>
                  <a:pt x="9595177" y="2288209"/>
                  <a:pt x="9612846" y="2226365"/>
                </a:cubicBezTo>
                <a:cubicBezTo>
                  <a:pt x="9595177" y="2027582"/>
                  <a:pt x="9585109" y="1827977"/>
                  <a:pt x="9559838" y="1630017"/>
                </a:cubicBezTo>
                <a:cubicBezTo>
                  <a:pt x="9558256" y="1617623"/>
                  <a:pt x="9545702" y="1601746"/>
                  <a:pt x="9533333" y="1603513"/>
                </a:cubicBezTo>
                <a:cubicBezTo>
                  <a:pt x="9478019" y="1611415"/>
                  <a:pt x="9427316" y="1638852"/>
                  <a:pt x="9374307" y="1656522"/>
                </a:cubicBezTo>
                <a:cubicBezTo>
                  <a:pt x="8965310" y="1970086"/>
                  <a:pt x="8921275" y="1962922"/>
                  <a:pt x="8592429" y="2398643"/>
                </a:cubicBezTo>
                <a:cubicBezTo>
                  <a:pt x="8531689" y="2479124"/>
                  <a:pt x="8446655" y="2663687"/>
                  <a:pt x="8446655" y="2663687"/>
                </a:cubicBezTo>
                <a:cubicBezTo>
                  <a:pt x="8454450" y="2687073"/>
                  <a:pt x="8465302" y="2759137"/>
                  <a:pt x="8499664" y="2663687"/>
                </a:cubicBezTo>
                <a:cubicBezTo>
                  <a:pt x="8533784" y="2568910"/>
                  <a:pt x="8552673" y="2469322"/>
                  <a:pt x="8579177" y="2372139"/>
                </a:cubicBezTo>
                <a:cubicBezTo>
                  <a:pt x="8583594" y="2323548"/>
                  <a:pt x="8590973" y="2275135"/>
                  <a:pt x="8592429" y="2226365"/>
                </a:cubicBezTo>
                <a:cubicBezTo>
                  <a:pt x="8621589" y="1249483"/>
                  <a:pt x="8361130" y="1397931"/>
                  <a:pt x="9281542" y="1722783"/>
                </a:cubicBezTo>
                <a:cubicBezTo>
                  <a:pt x="9308046" y="1749287"/>
                  <a:pt x="9341566" y="1770278"/>
                  <a:pt x="9361055" y="1802296"/>
                </a:cubicBezTo>
                <a:cubicBezTo>
                  <a:pt x="9462460" y="1968890"/>
                  <a:pt x="9500934" y="2134004"/>
                  <a:pt x="9559838" y="2319130"/>
                </a:cubicBezTo>
                <a:cubicBezTo>
                  <a:pt x="9573090" y="2429565"/>
                  <a:pt x="9584469" y="2540241"/>
                  <a:pt x="9599594" y="2650435"/>
                </a:cubicBezTo>
                <a:cubicBezTo>
                  <a:pt x="9615395" y="2765559"/>
                  <a:pt x="9649735" y="2878823"/>
                  <a:pt x="9652603" y="2994991"/>
                </a:cubicBezTo>
                <a:cubicBezTo>
                  <a:pt x="9663303" y="3428367"/>
                  <a:pt x="9660380" y="3719093"/>
                  <a:pt x="9533333" y="4108174"/>
                </a:cubicBezTo>
                <a:cubicBezTo>
                  <a:pt x="9479904" y="4271800"/>
                  <a:pt x="9392233" y="4411421"/>
                  <a:pt x="9308046" y="4558748"/>
                </a:cubicBezTo>
                <a:cubicBezTo>
                  <a:pt x="9259455" y="4496904"/>
                  <a:pt x="9203602" y="4440132"/>
                  <a:pt x="9162272" y="4373217"/>
                </a:cubicBezTo>
                <a:cubicBezTo>
                  <a:pt x="9099067" y="4270886"/>
                  <a:pt x="9007640" y="4081565"/>
                  <a:pt x="8976742" y="3949148"/>
                </a:cubicBezTo>
                <a:cubicBezTo>
                  <a:pt x="8958425" y="3870647"/>
                  <a:pt x="8950237" y="3790122"/>
                  <a:pt x="8936985" y="3710609"/>
                </a:cubicBezTo>
                <a:cubicBezTo>
                  <a:pt x="9056149" y="3035349"/>
                  <a:pt x="8907308" y="3197299"/>
                  <a:pt x="9149020" y="2928730"/>
                </a:cubicBezTo>
                <a:cubicBezTo>
                  <a:pt x="9157378" y="2919443"/>
                  <a:pt x="9164350" y="2907814"/>
                  <a:pt x="9175525" y="2902226"/>
                </a:cubicBezTo>
                <a:cubicBezTo>
                  <a:pt x="9200514" y="2889732"/>
                  <a:pt x="9228534" y="2884557"/>
                  <a:pt x="9255038" y="2875722"/>
                </a:cubicBezTo>
                <a:cubicBezTo>
                  <a:pt x="9290377" y="2893391"/>
                  <a:pt x="9330476" y="2903711"/>
                  <a:pt x="9361055" y="2928730"/>
                </a:cubicBezTo>
                <a:cubicBezTo>
                  <a:pt x="9380990" y="2945041"/>
                  <a:pt x="9388600" y="2972312"/>
                  <a:pt x="9400812" y="2994991"/>
                </a:cubicBezTo>
                <a:cubicBezTo>
                  <a:pt x="9450460" y="3087195"/>
                  <a:pt x="9502138" y="3178466"/>
                  <a:pt x="9546585" y="3273287"/>
                </a:cubicBezTo>
                <a:cubicBezTo>
                  <a:pt x="9678750" y="3555240"/>
                  <a:pt x="9807790" y="3838426"/>
                  <a:pt x="9904394" y="4134678"/>
                </a:cubicBezTo>
                <a:cubicBezTo>
                  <a:pt x="9938631" y="4239672"/>
                  <a:pt x="9966237" y="4346713"/>
                  <a:pt x="9997159" y="4452730"/>
                </a:cubicBezTo>
                <a:cubicBezTo>
                  <a:pt x="10001493" y="4543745"/>
                  <a:pt x="10025575" y="4835081"/>
                  <a:pt x="9997159" y="4943061"/>
                </a:cubicBezTo>
                <a:cubicBezTo>
                  <a:pt x="9991538" y="4964420"/>
                  <a:pt x="9961820" y="4969565"/>
                  <a:pt x="9944151" y="4982817"/>
                </a:cubicBezTo>
                <a:cubicBezTo>
                  <a:pt x="9864890" y="4863930"/>
                  <a:pt x="9891832" y="4922278"/>
                  <a:pt x="9944151" y="4638261"/>
                </a:cubicBezTo>
                <a:cubicBezTo>
                  <a:pt x="9974144" y="4475445"/>
                  <a:pt x="10172179" y="4091290"/>
                  <a:pt x="10209194" y="4015409"/>
                </a:cubicBezTo>
                <a:cubicBezTo>
                  <a:pt x="10233494" y="3965595"/>
                  <a:pt x="10304062" y="3824759"/>
                  <a:pt x="10368220" y="3803374"/>
                </a:cubicBezTo>
                <a:lnTo>
                  <a:pt x="10407977" y="3790122"/>
                </a:lnTo>
                <a:cubicBezTo>
                  <a:pt x="10421229" y="3794539"/>
                  <a:pt x="10437856" y="3793497"/>
                  <a:pt x="10447733" y="3803374"/>
                </a:cubicBezTo>
                <a:cubicBezTo>
                  <a:pt x="10517026" y="3872667"/>
                  <a:pt x="10525497" y="3923583"/>
                  <a:pt x="10553751" y="4015409"/>
                </a:cubicBezTo>
                <a:cubicBezTo>
                  <a:pt x="10559107" y="4032817"/>
                  <a:pt x="10560779" y="4051300"/>
                  <a:pt x="10567003" y="4068417"/>
                </a:cubicBezTo>
                <a:cubicBezTo>
                  <a:pt x="10578500" y="4100034"/>
                  <a:pt x="10593507" y="4130261"/>
                  <a:pt x="10606759" y="4161183"/>
                </a:cubicBezTo>
                <a:cubicBezTo>
                  <a:pt x="10611177" y="4200939"/>
                  <a:pt x="10616219" y="4240631"/>
                  <a:pt x="10620012" y="4280452"/>
                </a:cubicBezTo>
                <a:cubicBezTo>
                  <a:pt x="10625055" y="4333405"/>
                  <a:pt x="10627049" y="4386650"/>
                  <a:pt x="10633264" y="4439478"/>
                </a:cubicBezTo>
                <a:cubicBezTo>
                  <a:pt x="10635896" y="4461848"/>
                  <a:pt x="10643091" y="4483477"/>
                  <a:pt x="10646516" y="4505739"/>
                </a:cubicBezTo>
                <a:cubicBezTo>
                  <a:pt x="10671334" y="4667056"/>
                  <a:pt x="10646371" y="4558167"/>
                  <a:pt x="10673020" y="4664765"/>
                </a:cubicBezTo>
                <a:cubicBezTo>
                  <a:pt x="10671364" y="4689604"/>
                  <a:pt x="10678133" y="4840068"/>
                  <a:pt x="10646516" y="4903304"/>
                </a:cubicBezTo>
                <a:cubicBezTo>
                  <a:pt x="10639608" y="4917120"/>
                  <a:pt x="10585404" y="4991778"/>
                  <a:pt x="10580255" y="4996069"/>
                </a:cubicBezTo>
                <a:cubicBezTo>
                  <a:pt x="10543548" y="5026658"/>
                  <a:pt x="10500271" y="5048385"/>
                  <a:pt x="10460985" y="5075583"/>
                </a:cubicBezTo>
                <a:cubicBezTo>
                  <a:pt x="10418882" y="5104731"/>
                  <a:pt x="10403842" y="5125551"/>
                  <a:pt x="10354968" y="5141843"/>
                </a:cubicBezTo>
                <a:cubicBezTo>
                  <a:pt x="10337559" y="5147646"/>
                  <a:pt x="10221218" y="5166567"/>
                  <a:pt x="10209194" y="5168348"/>
                </a:cubicBezTo>
                <a:lnTo>
                  <a:pt x="9930898" y="5208104"/>
                </a:lnTo>
                <a:cubicBezTo>
                  <a:pt x="9899976" y="5212521"/>
                  <a:pt x="9868625" y="5214580"/>
                  <a:pt x="9838133" y="5221356"/>
                </a:cubicBezTo>
                <a:lnTo>
                  <a:pt x="9718864" y="5247861"/>
                </a:lnTo>
                <a:cubicBezTo>
                  <a:pt x="9542168" y="5230191"/>
                  <a:pt x="9351204" y="5266622"/>
                  <a:pt x="9188777" y="5194852"/>
                </a:cubicBezTo>
                <a:cubicBezTo>
                  <a:pt x="9126969" y="5167541"/>
                  <a:pt x="9166431" y="5061361"/>
                  <a:pt x="9149020" y="4996069"/>
                </a:cubicBezTo>
                <a:lnTo>
                  <a:pt x="9096012" y="4797287"/>
                </a:lnTo>
                <a:cubicBezTo>
                  <a:pt x="9120337" y="4286459"/>
                  <a:pt x="9072405" y="4350124"/>
                  <a:pt x="9202029" y="3975652"/>
                </a:cubicBezTo>
                <a:cubicBezTo>
                  <a:pt x="9230157" y="3894394"/>
                  <a:pt x="9227207" y="3905857"/>
                  <a:pt x="9281542" y="3869635"/>
                </a:cubicBezTo>
                <a:cubicBezTo>
                  <a:pt x="9343385" y="3896139"/>
                  <a:pt x="9416784" y="3904447"/>
                  <a:pt x="9467072" y="3949148"/>
                </a:cubicBezTo>
                <a:cubicBezTo>
                  <a:pt x="9497192" y="3975921"/>
                  <a:pt x="9551596" y="4197222"/>
                  <a:pt x="9559838" y="4227443"/>
                </a:cubicBezTo>
                <a:cubicBezTo>
                  <a:pt x="9537751" y="4417391"/>
                  <a:pt x="9531643" y="4609886"/>
                  <a:pt x="9493577" y="4797287"/>
                </a:cubicBezTo>
                <a:cubicBezTo>
                  <a:pt x="9473817" y="4894569"/>
                  <a:pt x="9433894" y="4987791"/>
                  <a:pt x="9387559" y="5075583"/>
                </a:cubicBezTo>
                <a:cubicBezTo>
                  <a:pt x="9319645" y="5204262"/>
                  <a:pt x="9229311" y="5302705"/>
                  <a:pt x="9109264" y="5380383"/>
                </a:cubicBezTo>
                <a:cubicBezTo>
                  <a:pt x="9035989" y="5427796"/>
                  <a:pt x="8954343" y="5431440"/>
                  <a:pt x="8870725" y="5446643"/>
                </a:cubicBezTo>
                <a:cubicBezTo>
                  <a:pt x="8649855" y="5402469"/>
                  <a:pt x="8423601" y="5379704"/>
                  <a:pt x="8208116" y="5314122"/>
                </a:cubicBezTo>
                <a:cubicBezTo>
                  <a:pt x="7847743" y="5204443"/>
                  <a:pt x="7343769" y="4919003"/>
                  <a:pt x="7041925" y="4717774"/>
                </a:cubicBezTo>
                <a:cubicBezTo>
                  <a:pt x="6470671" y="4336938"/>
                  <a:pt x="6576268" y="4440596"/>
                  <a:pt x="6313055" y="4081669"/>
                </a:cubicBezTo>
                <a:cubicBezTo>
                  <a:pt x="6304220" y="4024243"/>
                  <a:pt x="6280623" y="3967189"/>
                  <a:pt x="6286551" y="3909391"/>
                </a:cubicBezTo>
                <a:cubicBezTo>
                  <a:pt x="6298577" y="3792136"/>
                  <a:pt x="6324677" y="3675201"/>
                  <a:pt x="6366064" y="3564835"/>
                </a:cubicBezTo>
                <a:cubicBezTo>
                  <a:pt x="6397254" y="3481662"/>
                  <a:pt x="6635509" y="3180997"/>
                  <a:pt x="6670864" y="3140765"/>
                </a:cubicBezTo>
                <a:cubicBezTo>
                  <a:pt x="6803549" y="2989778"/>
                  <a:pt x="7004061" y="2806464"/>
                  <a:pt x="7187698" y="2729948"/>
                </a:cubicBezTo>
                <a:cubicBezTo>
                  <a:pt x="7286910" y="2688609"/>
                  <a:pt x="7399733" y="2694609"/>
                  <a:pt x="7505751" y="2676939"/>
                </a:cubicBezTo>
                <a:cubicBezTo>
                  <a:pt x="7506833" y="2677227"/>
                  <a:pt x="7906074" y="2723985"/>
                  <a:pt x="7982829" y="2849217"/>
                </a:cubicBezTo>
                <a:cubicBezTo>
                  <a:pt x="8049930" y="2958699"/>
                  <a:pt x="8097681" y="3078922"/>
                  <a:pt x="8155107" y="3193774"/>
                </a:cubicBezTo>
                <a:cubicBezTo>
                  <a:pt x="8169149" y="3460582"/>
                  <a:pt x="8194531" y="3639907"/>
                  <a:pt x="8102098" y="3922643"/>
                </a:cubicBezTo>
                <a:cubicBezTo>
                  <a:pt x="8074645" y="4006617"/>
                  <a:pt x="8010943" y="4078119"/>
                  <a:pt x="7943072" y="4134678"/>
                </a:cubicBezTo>
                <a:cubicBezTo>
                  <a:pt x="7874778" y="4191589"/>
                  <a:pt x="7790777" y="4232387"/>
                  <a:pt x="7704533" y="4253948"/>
                </a:cubicBezTo>
                <a:cubicBezTo>
                  <a:pt x="7592781" y="4281886"/>
                  <a:pt x="7474829" y="4271617"/>
                  <a:pt x="7359977" y="4280452"/>
                </a:cubicBezTo>
                <a:cubicBezTo>
                  <a:pt x="7165612" y="4258365"/>
                  <a:pt x="6966030" y="4264076"/>
                  <a:pt x="6776881" y="4214191"/>
                </a:cubicBezTo>
                <a:cubicBezTo>
                  <a:pt x="6560345" y="4157083"/>
                  <a:pt x="6351119" y="4068725"/>
                  <a:pt x="6154029" y="3962400"/>
                </a:cubicBezTo>
                <a:cubicBezTo>
                  <a:pt x="5929122" y="3841069"/>
                  <a:pt x="5812015" y="3713151"/>
                  <a:pt x="5650446" y="3551583"/>
                </a:cubicBezTo>
                <a:cubicBezTo>
                  <a:pt x="5584185" y="3388139"/>
                  <a:pt x="5501146" y="3230532"/>
                  <a:pt x="5451664" y="3061252"/>
                </a:cubicBezTo>
                <a:cubicBezTo>
                  <a:pt x="5333985" y="2658665"/>
                  <a:pt x="5427130" y="2327742"/>
                  <a:pt x="5584185" y="1921565"/>
                </a:cubicBezTo>
                <a:cubicBezTo>
                  <a:pt x="5620303" y="1828155"/>
                  <a:pt x="5702068" y="1755313"/>
                  <a:pt x="5782968" y="1696278"/>
                </a:cubicBezTo>
                <a:cubicBezTo>
                  <a:pt x="5987187" y="1547253"/>
                  <a:pt x="6131020" y="1556051"/>
                  <a:pt x="6366064" y="1524000"/>
                </a:cubicBezTo>
                <a:cubicBezTo>
                  <a:pt x="6880261" y="1633695"/>
                  <a:pt x="7306815" y="1567717"/>
                  <a:pt x="7638272" y="1961322"/>
                </a:cubicBezTo>
                <a:cubicBezTo>
                  <a:pt x="7705726" y="2041424"/>
                  <a:pt x="7735455" y="2146852"/>
                  <a:pt x="7784046" y="2239617"/>
                </a:cubicBezTo>
                <a:cubicBezTo>
                  <a:pt x="7801716" y="2323548"/>
                  <a:pt x="7840835" y="2405722"/>
                  <a:pt x="7837055" y="2491409"/>
                </a:cubicBezTo>
                <a:cubicBezTo>
                  <a:pt x="7824822" y="2768693"/>
                  <a:pt x="7783641" y="3202031"/>
                  <a:pt x="7598516" y="3458817"/>
                </a:cubicBezTo>
                <a:cubicBezTo>
                  <a:pt x="7527252" y="3557666"/>
                  <a:pt x="7433590" y="3641139"/>
                  <a:pt x="7333472" y="3710609"/>
                </a:cubicBezTo>
                <a:cubicBezTo>
                  <a:pt x="7214977" y="3792830"/>
                  <a:pt x="7089421" y="3875807"/>
                  <a:pt x="6949159" y="3909391"/>
                </a:cubicBezTo>
                <a:cubicBezTo>
                  <a:pt x="6768524" y="3952642"/>
                  <a:pt x="6578098" y="3927061"/>
                  <a:pt x="6392568" y="3935896"/>
                </a:cubicBezTo>
                <a:cubicBezTo>
                  <a:pt x="5874664" y="3910632"/>
                  <a:pt x="5666764" y="3984650"/>
                  <a:pt x="5239629" y="3551583"/>
                </a:cubicBezTo>
                <a:cubicBezTo>
                  <a:pt x="5075724" y="3385401"/>
                  <a:pt x="5009924" y="3145183"/>
                  <a:pt x="4895072" y="2941983"/>
                </a:cubicBezTo>
                <a:cubicBezTo>
                  <a:pt x="4881820" y="2875722"/>
                  <a:pt x="4853745" y="2810755"/>
                  <a:pt x="4855316" y="2743200"/>
                </a:cubicBezTo>
                <a:cubicBezTo>
                  <a:pt x="4873781" y="1949244"/>
                  <a:pt x="4863815" y="1863344"/>
                  <a:pt x="5120359" y="1205948"/>
                </a:cubicBezTo>
                <a:cubicBezTo>
                  <a:pt x="5185749" y="1038385"/>
                  <a:pt x="5259159" y="873329"/>
                  <a:pt x="5345646" y="715617"/>
                </a:cubicBezTo>
                <a:cubicBezTo>
                  <a:pt x="5479647" y="471262"/>
                  <a:pt x="5584209" y="318673"/>
                  <a:pt x="5835977" y="198783"/>
                </a:cubicBezTo>
                <a:cubicBezTo>
                  <a:pt x="5926924" y="155475"/>
                  <a:pt x="6030342" y="145774"/>
                  <a:pt x="6127525" y="119269"/>
                </a:cubicBezTo>
                <a:cubicBezTo>
                  <a:pt x="6313055" y="123687"/>
                  <a:pt x="6505516" y="82094"/>
                  <a:pt x="6684116" y="132522"/>
                </a:cubicBezTo>
                <a:cubicBezTo>
                  <a:pt x="7062706" y="239418"/>
                  <a:pt x="7674036" y="752379"/>
                  <a:pt x="7943072" y="954156"/>
                </a:cubicBezTo>
                <a:cubicBezTo>
                  <a:pt x="8083481" y="1170169"/>
                  <a:pt x="8163921" y="1222389"/>
                  <a:pt x="8168359" y="1484243"/>
                </a:cubicBezTo>
                <a:cubicBezTo>
                  <a:pt x="8171287" y="1657005"/>
                  <a:pt x="8162489" y="1831646"/>
                  <a:pt x="8128603" y="2001078"/>
                </a:cubicBezTo>
                <a:cubicBezTo>
                  <a:pt x="8113106" y="2078564"/>
                  <a:pt x="8066955" y="2147725"/>
                  <a:pt x="8022585" y="2213113"/>
                </a:cubicBezTo>
                <a:cubicBezTo>
                  <a:pt x="7937337" y="2338742"/>
                  <a:pt x="7794134" y="2453955"/>
                  <a:pt x="7651525" y="2504661"/>
                </a:cubicBezTo>
                <a:cubicBezTo>
                  <a:pt x="7411813" y="2589892"/>
                  <a:pt x="7088827" y="2601595"/>
                  <a:pt x="6843142" y="2623930"/>
                </a:cubicBezTo>
                <a:cubicBezTo>
                  <a:pt x="6137987" y="2611109"/>
                  <a:pt x="6135197" y="2661032"/>
                  <a:pt x="5478168" y="2464904"/>
                </a:cubicBezTo>
                <a:cubicBezTo>
                  <a:pt x="5389178" y="2438340"/>
                  <a:pt x="5304835" y="2395325"/>
                  <a:pt x="5226377" y="2345635"/>
                </a:cubicBezTo>
                <a:cubicBezTo>
                  <a:pt x="5170898" y="2310499"/>
                  <a:pt x="5129194" y="2257287"/>
                  <a:pt x="5080603" y="2213113"/>
                </a:cubicBezTo>
                <a:cubicBezTo>
                  <a:pt x="5058516" y="2160104"/>
                  <a:pt x="5014342" y="2111513"/>
                  <a:pt x="5014342" y="2054087"/>
                </a:cubicBezTo>
                <a:cubicBezTo>
                  <a:pt x="5014342" y="1639418"/>
                  <a:pt x="5057287" y="1689971"/>
                  <a:pt x="5252881" y="1404730"/>
                </a:cubicBezTo>
                <a:cubicBezTo>
                  <a:pt x="5303465" y="1330962"/>
                  <a:pt x="5332720" y="1239883"/>
                  <a:pt x="5398655" y="1179443"/>
                </a:cubicBezTo>
                <a:cubicBezTo>
                  <a:pt x="5639239" y="958907"/>
                  <a:pt x="5700943" y="973857"/>
                  <a:pt x="5968498" y="914400"/>
                </a:cubicBezTo>
                <a:cubicBezTo>
                  <a:pt x="6242032" y="968210"/>
                  <a:pt x="6774776" y="949106"/>
                  <a:pt x="7002168" y="1245704"/>
                </a:cubicBezTo>
                <a:cubicBezTo>
                  <a:pt x="7050621" y="1308903"/>
                  <a:pt x="7055177" y="1395895"/>
                  <a:pt x="7081681" y="1470991"/>
                </a:cubicBezTo>
                <a:cubicBezTo>
                  <a:pt x="7077264" y="1630017"/>
                  <a:pt x="7104403" y="1793102"/>
                  <a:pt x="7068429" y="1948069"/>
                </a:cubicBezTo>
                <a:cubicBezTo>
                  <a:pt x="7045131" y="2048431"/>
                  <a:pt x="6971576" y="2130956"/>
                  <a:pt x="6909403" y="2213113"/>
                </a:cubicBezTo>
                <a:cubicBezTo>
                  <a:pt x="6847173" y="2295346"/>
                  <a:pt x="6783173" y="2381196"/>
                  <a:pt x="6697368" y="2438400"/>
                </a:cubicBezTo>
                <a:cubicBezTo>
                  <a:pt x="6528132" y="2551224"/>
                  <a:pt x="6226358" y="2552472"/>
                  <a:pt x="6048012" y="2570922"/>
                </a:cubicBezTo>
                <a:cubicBezTo>
                  <a:pt x="5676951" y="2517913"/>
                  <a:pt x="5299023" y="2500548"/>
                  <a:pt x="4934829" y="2411896"/>
                </a:cubicBezTo>
                <a:cubicBezTo>
                  <a:pt x="4572784" y="2323767"/>
                  <a:pt x="3722037" y="1960835"/>
                  <a:pt x="3357820" y="1762539"/>
                </a:cubicBezTo>
                <a:cubicBezTo>
                  <a:pt x="3178095" y="1664689"/>
                  <a:pt x="3013263" y="1541670"/>
                  <a:pt x="2840985" y="1431235"/>
                </a:cubicBezTo>
                <a:cubicBezTo>
                  <a:pt x="2787976" y="1351722"/>
                  <a:pt x="2719603" y="1280532"/>
                  <a:pt x="2681959" y="1192696"/>
                </a:cubicBezTo>
                <a:cubicBezTo>
                  <a:pt x="2651920" y="1122606"/>
                  <a:pt x="2634615" y="1043287"/>
                  <a:pt x="2642203" y="967409"/>
                </a:cubicBezTo>
                <a:cubicBezTo>
                  <a:pt x="2657128" y="818157"/>
                  <a:pt x="2683503" y="665404"/>
                  <a:pt x="2748220" y="530087"/>
                </a:cubicBezTo>
                <a:cubicBezTo>
                  <a:pt x="2784632" y="453952"/>
                  <a:pt x="2863849" y="405096"/>
                  <a:pt x="2933751" y="357809"/>
                </a:cubicBezTo>
                <a:cubicBezTo>
                  <a:pt x="3216196" y="166743"/>
                  <a:pt x="3358707" y="201300"/>
                  <a:pt x="3728881" y="145774"/>
                </a:cubicBezTo>
                <a:cubicBezTo>
                  <a:pt x="3971838" y="163444"/>
                  <a:pt x="4218129" y="154950"/>
                  <a:pt x="4457751" y="198783"/>
                </a:cubicBezTo>
                <a:cubicBezTo>
                  <a:pt x="4607216" y="226124"/>
                  <a:pt x="5011196" y="436664"/>
                  <a:pt x="5133612" y="530087"/>
                </a:cubicBezTo>
                <a:cubicBezTo>
                  <a:pt x="5205664" y="585074"/>
                  <a:pt x="5257299" y="662608"/>
                  <a:pt x="5319142" y="728869"/>
                </a:cubicBezTo>
                <a:cubicBezTo>
                  <a:pt x="5340689" y="797820"/>
                  <a:pt x="5430077" y="1057720"/>
                  <a:pt x="5425159" y="1139687"/>
                </a:cubicBezTo>
                <a:cubicBezTo>
                  <a:pt x="5415764" y="1296269"/>
                  <a:pt x="5378514" y="1450131"/>
                  <a:pt x="5345646" y="1603513"/>
                </a:cubicBezTo>
                <a:cubicBezTo>
                  <a:pt x="5308889" y="1775047"/>
                  <a:pt x="5279078" y="1888895"/>
                  <a:pt x="5186620" y="2027583"/>
                </a:cubicBezTo>
                <a:cubicBezTo>
                  <a:pt x="5172759" y="2048374"/>
                  <a:pt x="5156447" y="2070442"/>
                  <a:pt x="5133612" y="2080591"/>
                </a:cubicBezTo>
                <a:cubicBezTo>
                  <a:pt x="5074837" y="2106713"/>
                  <a:pt x="5009925" y="2115930"/>
                  <a:pt x="4948081" y="2133600"/>
                </a:cubicBezTo>
                <a:cubicBezTo>
                  <a:pt x="4793472" y="2098261"/>
                  <a:pt x="4626998" y="2096701"/>
                  <a:pt x="4484255" y="2027583"/>
                </a:cubicBezTo>
                <a:cubicBezTo>
                  <a:pt x="4201887" y="1890858"/>
                  <a:pt x="3940107" y="1712237"/>
                  <a:pt x="3689125" y="1524000"/>
                </a:cubicBezTo>
                <a:cubicBezTo>
                  <a:pt x="3600777" y="1457739"/>
                  <a:pt x="3510564" y="1393895"/>
                  <a:pt x="3424081" y="1325217"/>
                </a:cubicBezTo>
                <a:cubicBezTo>
                  <a:pt x="3275600" y="1207306"/>
                  <a:pt x="3266001" y="1193641"/>
                  <a:pt x="3159038" y="1086678"/>
                </a:cubicBezTo>
                <a:cubicBezTo>
                  <a:pt x="3169766" y="1059858"/>
                  <a:pt x="3188775" y="979029"/>
                  <a:pt x="3238551" y="980661"/>
                </a:cubicBezTo>
                <a:cubicBezTo>
                  <a:pt x="3760439" y="997772"/>
                  <a:pt x="4281055" y="1042504"/>
                  <a:pt x="4802307" y="1073426"/>
                </a:cubicBezTo>
                <a:cubicBezTo>
                  <a:pt x="4038443" y="1182548"/>
                  <a:pt x="4250524" y="1162055"/>
                  <a:pt x="2734968" y="1073426"/>
                </a:cubicBezTo>
                <a:cubicBezTo>
                  <a:pt x="2602305" y="1065668"/>
                  <a:pt x="2477724" y="1006308"/>
                  <a:pt x="2350655" y="967409"/>
                </a:cubicBezTo>
                <a:cubicBezTo>
                  <a:pt x="2065056" y="879981"/>
                  <a:pt x="2136558" y="908606"/>
                  <a:pt x="1926585" y="768626"/>
                </a:cubicBezTo>
                <a:cubicBezTo>
                  <a:pt x="1922168" y="755374"/>
                  <a:pt x="1911790" y="742753"/>
                  <a:pt x="1913333" y="728869"/>
                </a:cubicBezTo>
                <a:cubicBezTo>
                  <a:pt x="1926059" y="614344"/>
                  <a:pt x="1949911" y="648237"/>
                  <a:pt x="2059107" y="636104"/>
                </a:cubicBezTo>
                <a:cubicBezTo>
                  <a:pt x="2054690" y="622852"/>
                  <a:pt x="2039071" y="608559"/>
                  <a:pt x="2045855" y="596348"/>
                </a:cubicBezTo>
                <a:cubicBezTo>
                  <a:pt x="2064058" y="563582"/>
                  <a:pt x="2097507" y="541910"/>
                  <a:pt x="2125368" y="516835"/>
                </a:cubicBezTo>
                <a:cubicBezTo>
                  <a:pt x="2148852" y="495700"/>
                  <a:pt x="2190478" y="469011"/>
                  <a:pt x="2218133" y="450574"/>
                </a:cubicBezTo>
                <a:cubicBezTo>
                  <a:pt x="2169542" y="441739"/>
                  <a:pt x="2121733" y="425245"/>
                  <a:pt x="2072359" y="424069"/>
                </a:cubicBezTo>
                <a:cubicBezTo>
                  <a:pt x="1857181" y="418946"/>
                  <a:pt x="1732768" y="409290"/>
                  <a:pt x="1555525" y="463826"/>
                </a:cubicBezTo>
                <a:cubicBezTo>
                  <a:pt x="1458610" y="493646"/>
                  <a:pt x="1520765" y="483031"/>
                  <a:pt x="1436255" y="516835"/>
                </a:cubicBezTo>
                <a:cubicBezTo>
                  <a:pt x="1392517" y="534330"/>
                  <a:pt x="1350979" y="535849"/>
                  <a:pt x="1316985" y="569843"/>
                </a:cubicBezTo>
                <a:cubicBezTo>
                  <a:pt x="1296984" y="589844"/>
                  <a:pt x="1281646" y="614017"/>
                  <a:pt x="1263977" y="636104"/>
                </a:cubicBezTo>
                <a:cubicBezTo>
                  <a:pt x="1268394" y="667026"/>
                  <a:pt x="1250627" y="712498"/>
                  <a:pt x="1277229" y="728869"/>
                </a:cubicBezTo>
                <a:cubicBezTo>
                  <a:pt x="1322531" y="756747"/>
                  <a:pt x="1383166" y="745440"/>
                  <a:pt x="1436255" y="742122"/>
                </a:cubicBezTo>
                <a:cubicBezTo>
                  <a:pt x="1595948" y="732141"/>
                  <a:pt x="1754307" y="706783"/>
                  <a:pt x="1913333" y="689113"/>
                </a:cubicBezTo>
                <a:cubicBezTo>
                  <a:pt x="1966342" y="658191"/>
                  <a:pt x="2020905" y="629793"/>
                  <a:pt x="2072359" y="596348"/>
                </a:cubicBezTo>
                <a:cubicBezTo>
                  <a:pt x="2109397" y="572274"/>
                  <a:pt x="2167663" y="559690"/>
                  <a:pt x="2178377" y="516835"/>
                </a:cubicBezTo>
                <a:cubicBezTo>
                  <a:pt x="2186745" y="483364"/>
                  <a:pt x="2134203" y="463826"/>
                  <a:pt x="2112116" y="437322"/>
                </a:cubicBezTo>
                <a:cubicBezTo>
                  <a:pt x="1878014" y="492405"/>
                  <a:pt x="1587340" y="509977"/>
                  <a:pt x="1409751" y="702365"/>
                </a:cubicBezTo>
                <a:cubicBezTo>
                  <a:pt x="1383976" y="730287"/>
                  <a:pt x="1365577" y="764208"/>
                  <a:pt x="1343490" y="795130"/>
                </a:cubicBezTo>
                <a:cubicBezTo>
                  <a:pt x="1347907" y="834887"/>
                  <a:pt x="1317285" y="907824"/>
                  <a:pt x="1356742" y="914400"/>
                </a:cubicBezTo>
                <a:cubicBezTo>
                  <a:pt x="1532465" y="943688"/>
                  <a:pt x="1569696" y="853387"/>
                  <a:pt x="1635038" y="755374"/>
                </a:cubicBezTo>
                <a:cubicBezTo>
                  <a:pt x="1617368" y="746539"/>
                  <a:pt x="1598969" y="718705"/>
                  <a:pt x="1582029" y="728869"/>
                </a:cubicBezTo>
                <a:cubicBezTo>
                  <a:pt x="1523103" y="764224"/>
                  <a:pt x="1480976" y="822468"/>
                  <a:pt x="1436255" y="874643"/>
                </a:cubicBezTo>
                <a:cubicBezTo>
                  <a:pt x="1427164" y="885249"/>
                  <a:pt x="1427908" y="901320"/>
                  <a:pt x="1423003" y="914400"/>
                </a:cubicBezTo>
                <a:cubicBezTo>
                  <a:pt x="1414650" y="936674"/>
                  <a:pt x="1405333" y="958574"/>
                  <a:pt x="1396498" y="980661"/>
                </a:cubicBezTo>
                <a:cubicBezTo>
                  <a:pt x="1405333" y="1016000"/>
                  <a:pt x="1386657" y="1089101"/>
                  <a:pt x="1423003" y="1086678"/>
                </a:cubicBezTo>
                <a:cubicBezTo>
                  <a:pt x="1606435" y="1074449"/>
                  <a:pt x="1792178" y="985448"/>
                  <a:pt x="1913333" y="848139"/>
                </a:cubicBezTo>
                <a:cubicBezTo>
                  <a:pt x="1944946" y="812311"/>
                  <a:pt x="1968770" y="770142"/>
                  <a:pt x="1992846" y="728869"/>
                </a:cubicBezTo>
                <a:cubicBezTo>
                  <a:pt x="1999884" y="716803"/>
                  <a:pt x="2001681" y="702365"/>
                  <a:pt x="2006098" y="689113"/>
                </a:cubicBezTo>
                <a:cubicBezTo>
                  <a:pt x="1984011" y="684696"/>
                  <a:pt x="1961879" y="671221"/>
                  <a:pt x="1939838" y="675861"/>
                </a:cubicBezTo>
                <a:cubicBezTo>
                  <a:pt x="1733978" y="719200"/>
                  <a:pt x="1736175" y="771988"/>
                  <a:pt x="1542272" y="874643"/>
                </a:cubicBezTo>
                <a:cubicBezTo>
                  <a:pt x="1160362" y="1076831"/>
                  <a:pt x="1428764" y="883415"/>
                  <a:pt x="1184464" y="1073426"/>
                </a:cubicBezTo>
                <a:cubicBezTo>
                  <a:pt x="1175629" y="1095513"/>
                  <a:pt x="1157959" y="1115898"/>
                  <a:pt x="1157959" y="1139687"/>
                </a:cubicBezTo>
                <a:cubicBezTo>
                  <a:pt x="1157959" y="1159442"/>
                  <a:pt x="1164777" y="1191055"/>
                  <a:pt x="1184464" y="1192696"/>
                </a:cubicBezTo>
                <a:lnTo>
                  <a:pt x="1476012" y="1166191"/>
                </a:lnTo>
                <a:cubicBezTo>
                  <a:pt x="1659834" y="1083471"/>
                  <a:pt x="1846255" y="1005917"/>
                  <a:pt x="2019351" y="901148"/>
                </a:cubicBezTo>
                <a:cubicBezTo>
                  <a:pt x="2097989" y="853552"/>
                  <a:pt x="2171102" y="797274"/>
                  <a:pt x="2244638" y="742122"/>
                </a:cubicBezTo>
                <a:cubicBezTo>
                  <a:pt x="2259631" y="730877"/>
                  <a:pt x="2292149" y="685303"/>
                  <a:pt x="2284394" y="702365"/>
                </a:cubicBezTo>
                <a:cubicBezTo>
                  <a:pt x="2232886" y="815681"/>
                  <a:pt x="2112116" y="1033669"/>
                  <a:pt x="2112116" y="1033669"/>
                </a:cubicBezTo>
                <a:cubicBezTo>
                  <a:pt x="2040912" y="1354086"/>
                  <a:pt x="2004842" y="1417607"/>
                  <a:pt x="2085612" y="1828800"/>
                </a:cubicBezTo>
                <a:cubicBezTo>
                  <a:pt x="2099783" y="1900941"/>
                  <a:pt x="2147177" y="1968774"/>
                  <a:pt x="2204881" y="2014330"/>
                </a:cubicBezTo>
                <a:cubicBezTo>
                  <a:pt x="2319716" y="2104989"/>
                  <a:pt x="2447134" y="2191365"/>
                  <a:pt x="2589194" y="2226365"/>
                </a:cubicBezTo>
                <a:cubicBezTo>
                  <a:pt x="2760813" y="2268648"/>
                  <a:pt x="2942585" y="2235200"/>
                  <a:pt x="3119281" y="2239617"/>
                </a:cubicBezTo>
                <a:cubicBezTo>
                  <a:pt x="3809461" y="2193606"/>
                  <a:pt x="4009273" y="2236233"/>
                  <a:pt x="4656533" y="1974574"/>
                </a:cubicBezTo>
                <a:cubicBezTo>
                  <a:pt x="4836358" y="1901879"/>
                  <a:pt x="4992255" y="1780209"/>
                  <a:pt x="5160116" y="1683026"/>
                </a:cubicBezTo>
                <a:cubicBezTo>
                  <a:pt x="5327090" y="1420638"/>
                  <a:pt x="5459598" y="1290470"/>
                  <a:pt x="5517925" y="1007165"/>
                </a:cubicBezTo>
                <a:cubicBezTo>
                  <a:pt x="5532205" y="937804"/>
                  <a:pt x="5526760" y="865808"/>
                  <a:pt x="5531177" y="795130"/>
                </a:cubicBezTo>
                <a:cubicBezTo>
                  <a:pt x="5487656" y="577533"/>
                  <a:pt x="5538493" y="619311"/>
                  <a:pt x="5266133" y="821635"/>
                </a:cubicBezTo>
                <a:cubicBezTo>
                  <a:pt x="5111107" y="936797"/>
                  <a:pt x="4967092" y="1059519"/>
                  <a:pt x="4855316" y="1219200"/>
                </a:cubicBezTo>
                <a:cubicBezTo>
                  <a:pt x="4784931" y="1319750"/>
                  <a:pt x="4731629" y="1431235"/>
                  <a:pt x="4669785" y="1537252"/>
                </a:cubicBezTo>
                <a:cubicBezTo>
                  <a:pt x="4664982" y="1604493"/>
                  <a:pt x="4632415" y="1897446"/>
                  <a:pt x="4683038" y="1948069"/>
                </a:cubicBezTo>
                <a:cubicBezTo>
                  <a:pt x="4721674" y="1986705"/>
                  <a:pt x="4789055" y="1921565"/>
                  <a:pt x="4842064" y="1908313"/>
                </a:cubicBezTo>
                <a:cubicBezTo>
                  <a:pt x="4953943" y="1729306"/>
                  <a:pt x="5011789" y="1666097"/>
                  <a:pt x="5067351" y="1457739"/>
                </a:cubicBezTo>
                <a:cubicBezTo>
                  <a:pt x="5098605" y="1340537"/>
                  <a:pt x="5111525" y="1219200"/>
                  <a:pt x="5133612" y="1099930"/>
                </a:cubicBezTo>
                <a:cubicBezTo>
                  <a:pt x="5120360" y="1016000"/>
                  <a:pt x="5140988" y="918838"/>
                  <a:pt x="5093855" y="848139"/>
                </a:cubicBezTo>
                <a:cubicBezTo>
                  <a:pt x="5059726" y="796945"/>
                  <a:pt x="4983083" y="783476"/>
                  <a:pt x="4921577" y="781878"/>
                </a:cubicBezTo>
                <a:cubicBezTo>
                  <a:pt x="4638649" y="774529"/>
                  <a:pt x="4356151" y="808383"/>
                  <a:pt x="4073438" y="821635"/>
                </a:cubicBezTo>
                <a:cubicBezTo>
                  <a:pt x="3794159" y="937643"/>
                  <a:pt x="3082880" y="1201763"/>
                  <a:pt x="2761472" y="1417983"/>
                </a:cubicBezTo>
                <a:cubicBezTo>
                  <a:pt x="2528996" y="1574376"/>
                  <a:pt x="2435658" y="1732143"/>
                  <a:pt x="2271142" y="1948069"/>
                </a:cubicBezTo>
                <a:cubicBezTo>
                  <a:pt x="2264768" y="1973564"/>
                  <a:pt x="2198526" y="2189068"/>
                  <a:pt x="2257890" y="2199861"/>
                </a:cubicBezTo>
                <a:cubicBezTo>
                  <a:pt x="2354096" y="2217353"/>
                  <a:pt x="2443420" y="2138018"/>
                  <a:pt x="2536185" y="2107096"/>
                </a:cubicBezTo>
                <a:cubicBezTo>
                  <a:pt x="2584776" y="2036418"/>
                  <a:pt x="2642680" y="1971309"/>
                  <a:pt x="2681959" y="1895061"/>
                </a:cubicBezTo>
                <a:cubicBezTo>
                  <a:pt x="2738330" y="1785635"/>
                  <a:pt x="2797905" y="1531331"/>
                  <a:pt x="2827733" y="1417983"/>
                </a:cubicBezTo>
                <a:cubicBezTo>
                  <a:pt x="2808197" y="1222622"/>
                  <a:pt x="2847910" y="1183240"/>
                  <a:pt x="2522933" y="1378226"/>
                </a:cubicBezTo>
                <a:cubicBezTo>
                  <a:pt x="2450566" y="1421646"/>
                  <a:pt x="2395662" y="1492365"/>
                  <a:pt x="2350655" y="1563756"/>
                </a:cubicBezTo>
                <a:cubicBezTo>
                  <a:pt x="2165078" y="1858119"/>
                  <a:pt x="2149555" y="1953199"/>
                  <a:pt x="2059107" y="2239617"/>
                </a:cubicBezTo>
                <a:cubicBezTo>
                  <a:pt x="2050393" y="2413901"/>
                  <a:pt x="2023624" y="2585984"/>
                  <a:pt x="2085612" y="2756452"/>
                </a:cubicBezTo>
                <a:cubicBezTo>
                  <a:pt x="2125783" y="2866923"/>
                  <a:pt x="2279862" y="3041785"/>
                  <a:pt x="2377159" y="3101009"/>
                </a:cubicBezTo>
                <a:cubicBezTo>
                  <a:pt x="2776208" y="3343908"/>
                  <a:pt x="2905756" y="3350085"/>
                  <a:pt x="3384325" y="3405809"/>
                </a:cubicBezTo>
                <a:cubicBezTo>
                  <a:pt x="3838388" y="3458679"/>
                  <a:pt x="4293401" y="3504779"/>
                  <a:pt x="4749298" y="3538330"/>
                </a:cubicBezTo>
                <a:cubicBezTo>
                  <a:pt x="5314042" y="3579891"/>
                  <a:pt x="6445577" y="3631096"/>
                  <a:pt x="6445577" y="3631096"/>
                </a:cubicBezTo>
                <a:cubicBezTo>
                  <a:pt x="6754794" y="3600174"/>
                  <a:pt x="7067833" y="3595816"/>
                  <a:pt x="7373229" y="3538330"/>
                </a:cubicBezTo>
                <a:cubicBezTo>
                  <a:pt x="7532204" y="3508405"/>
                  <a:pt x="7810383" y="3180732"/>
                  <a:pt x="7863559" y="3114261"/>
                </a:cubicBezTo>
                <a:cubicBezTo>
                  <a:pt x="7917985" y="3046228"/>
                  <a:pt x="7949174" y="2962394"/>
                  <a:pt x="7996081" y="2888974"/>
                </a:cubicBezTo>
                <a:cubicBezTo>
                  <a:pt x="8050833" y="2803275"/>
                  <a:pt x="8118161" y="2725626"/>
                  <a:pt x="8168359" y="2637183"/>
                </a:cubicBezTo>
                <a:cubicBezTo>
                  <a:pt x="8266645" y="2464013"/>
                  <a:pt x="8320916" y="2253209"/>
                  <a:pt x="8380394" y="2067339"/>
                </a:cubicBezTo>
                <a:cubicBezTo>
                  <a:pt x="8384811" y="2023165"/>
                  <a:pt x="8431292" y="1958346"/>
                  <a:pt x="8393646" y="1934817"/>
                </a:cubicBezTo>
                <a:cubicBezTo>
                  <a:pt x="8355079" y="1910713"/>
                  <a:pt x="8304970" y="1967426"/>
                  <a:pt x="8274377" y="2001078"/>
                </a:cubicBezTo>
                <a:cubicBezTo>
                  <a:pt x="8214210" y="2067262"/>
                  <a:pt x="8174622" y="2149666"/>
                  <a:pt x="8128603" y="2226365"/>
                </a:cubicBezTo>
                <a:cubicBezTo>
                  <a:pt x="7945030" y="2532319"/>
                  <a:pt x="7994223" y="2470665"/>
                  <a:pt x="7863559" y="2875722"/>
                </a:cubicBezTo>
                <a:cubicBezTo>
                  <a:pt x="7848800" y="3141380"/>
                  <a:pt x="7813462" y="3307101"/>
                  <a:pt x="7982829" y="3578087"/>
                </a:cubicBezTo>
                <a:cubicBezTo>
                  <a:pt x="8019847" y="3637316"/>
                  <a:pt x="8115351" y="3622261"/>
                  <a:pt x="8181612" y="3644348"/>
                </a:cubicBezTo>
                <a:cubicBezTo>
                  <a:pt x="8283212" y="3591339"/>
                  <a:pt x="8417654" y="3577000"/>
                  <a:pt x="8486412" y="3485322"/>
                </a:cubicBezTo>
                <a:cubicBezTo>
                  <a:pt x="8600596" y="3333076"/>
                  <a:pt x="8631342" y="3133319"/>
                  <a:pt x="8698446" y="2955235"/>
                </a:cubicBezTo>
                <a:cubicBezTo>
                  <a:pt x="8853831" y="2542868"/>
                  <a:pt x="8822612" y="2611310"/>
                  <a:pt x="8910481" y="2186609"/>
                </a:cubicBezTo>
                <a:cubicBezTo>
                  <a:pt x="8922403" y="1781269"/>
                  <a:pt x="8966145" y="1783170"/>
                  <a:pt x="8844220" y="1444487"/>
                </a:cubicBezTo>
                <a:cubicBezTo>
                  <a:pt x="8837872" y="1426853"/>
                  <a:pt x="8822646" y="1409275"/>
                  <a:pt x="8804464" y="1404730"/>
                </a:cubicBezTo>
                <a:cubicBezTo>
                  <a:pt x="8748588" y="1390761"/>
                  <a:pt x="8689611" y="1395895"/>
                  <a:pt x="8632185" y="1391478"/>
                </a:cubicBezTo>
                <a:cubicBezTo>
                  <a:pt x="8539420" y="1400313"/>
                  <a:pt x="8442103" y="1387953"/>
                  <a:pt x="8353890" y="1417983"/>
                </a:cubicBezTo>
                <a:cubicBezTo>
                  <a:pt x="8160467" y="1483829"/>
                  <a:pt x="7783133" y="1745039"/>
                  <a:pt x="7651525" y="1881809"/>
                </a:cubicBezTo>
                <a:cubicBezTo>
                  <a:pt x="7529008" y="2009131"/>
                  <a:pt x="7439490" y="2164522"/>
                  <a:pt x="7333472" y="2305878"/>
                </a:cubicBezTo>
                <a:cubicBezTo>
                  <a:pt x="7258677" y="2620023"/>
                  <a:pt x="7250220" y="2590032"/>
                  <a:pt x="7240707" y="2941983"/>
                </a:cubicBezTo>
                <a:cubicBezTo>
                  <a:pt x="7239029" y="3004056"/>
                  <a:pt x="7230599" y="3109589"/>
                  <a:pt x="7320220" y="3127513"/>
                </a:cubicBezTo>
                <a:cubicBezTo>
                  <a:pt x="7406961" y="3144861"/>
                  <a:pt x="7496916" y="3136348"/>
                  <a:pt x="7585264" y="3140765"/>
                </a:cubicBezTo>
                <a:cubicBezTo>
                  <a:pt x="7664777" y="3105426"/>
                  <a:pt x="7756958" y="3090452"/>
                  <a:pt x="7823803" y="3034748"/>
                </a:cubicBezTo>
                <a:cubicBezTo>
                  <a:pt x="8154804" y="2758914"/>
                  <a:pt x="8140250" y="2680879"/>
                  <a:pt x="8287629" y="2319130"/>
                </a:cubicBezTo>
                <a:cubicBezTo>
                  <a:pt x="8363073" y="1941910"/>
                  <a:pt x="8375625" y="1974665"/>
                  <a:pt x="8367142" y="1550504"/>
                </a:cubicBezTo>
                <a:cubicBezTo>
                  <a:pt x="8367057" y="1546243"/>
                  <a:pt x="8369883" y="1281690"/>
                  <a:pt x="8287629" y="1245704"/>
                </a:cubicBezTo>
                <a:cubicBezTo>
                  <a:pt x="8238896" y="1224384"/>
                  <a:pt x="8181612" y="1236869"/>
                  <a:pt x="8128603" y="1232452"/>
                </a:cubicBezTo>
                <a:cubicBezTo>
                  <a:pt x="8040255" y="1250122"/>
                  <a:pt x="7945046" y="1247024"/>
                  <a:pt x="7863559" y="1285461"/>
                </a:cubicBezTo>
                <a:cubicBezTo>
                  <a:pt x="7471613" y="1470341"/>
                  <a:pt x="7465285" y="1519503"/>
                  <a:pt x="7227455" y="1789043"/>
                </a:cubicBezTo>
                <a:cubicBezTo>
                  <a:pt x="7117882" y="2044713"/>
                  <a:pt x="7066535" y="2084376"/>
                  <a:pt x="7081681" y="2372139"/>
                </a:cubicBezTo>
                <a:cubicBezTo>
                  <a:pt x="7085285" y="2440621"/>
                  <a:pt x="7090582" y="2518413"/>
                  <a:pt x="7134690" y="2570922"/>
                </a:cubicBezTo>
                <a:cubicBezTo>
                  <a:pt x="7190728" y="2637634"/>
                  <a:pt x="7276705" y="2677821"/>
                  <a:pt x="7359977" y="2703443"/>
                </a:cubicBezTo>
                <a:cubicBezTo>
                  <a:pt x="7453245" y="2732141"/>
                  <a:pt x="7554342" y="2721113"/>
                  <a:pt x="7651525" y="2729948"/>
                </a:cubicBezTo>
                <a:cubicBezTo>
                  <a:pt x="7823803" y="2699026"/>
                  <a:pt x="8004924" y="2699833"/>
                  <a:pt x="8168359" y="2637183"/>
                </a:cubicBezTo>
                <a:cubicBezTo>
                  <a:pt x="8277255" y="2595440"/>
                  <a:pt x="8361629" y="2504969"/>
                  <a:pt x="8446655" y="2425148"/>
                </a:cubicBezTo>
                <a:cubicBezTo>
                  <a:pt x="8578817" y="2301077"/>
                  <a:pt x="8706627" y="2170830"/>
                  <a:pt x="8817716" y="2027583"/>
                </a:cubicBezTo>
                <a:cubicBezTo>
                  <a:pt x="8875840" y="1952634"/>
                  <a:pt x="8913140" y="1863080"/>
                  <a:pt x="8950238" y="1775791"/>
                </a:cubicBezTo>
                <a:cubicBezTo>
                  <a:pt x="9013555" y="1626809"/>
                  <a:pt x="9034549" y="1531313"/>
                  <a:pt x="9069507" y="1391478"/>
                </a:cubicBezTo>
                <a:cubicBezTo>
                  <a:pt x="9065090" y="1338469"/>
                  <a:pt x="9073958" y="1282612"/>
                  <a:pt x="9056255" y="1232452"/>
                </a:cubicBezTo>
                <a:cubicBezTo>
                  <a:pt x="9018575" y="1125693"/>
                  <a:pt x="8840961" y="1147562"/>
                  <a:pt x="8777959" y="1139687"/>
                </a:cubicBezTo>
                <a:cubicBezTo>
                  <a:pt x="8570342" y="1152939"/>
                  <a:pt x="8359107" y="1138643"/>
                  <a:pt x="8155107" y="1179443"/>
                </a:cubicBezTo>
                <a:cubicBezTo>
                  <a:pt x="8049658" y="1200533"/>
                  <a:pt x="7806118" y="1339324"/>
                  <a:pt x="7704533" y="1431235"/>
                </a:cubicBezTo>
                <a:cubicBezTo>
                  <a:pt x="7655837" y="1475293"/>
                  <a:pt x="7616186" y="1528418"/>
                  <a:pt x="7572012" y="1577009"/>
                </a:cubicBezTo>
                <a:cubicBezTo>
                  <a:pt x="7557600" y="1634654"/>
                  <a:pt x="7506353" y="1777732"/>
                  <a:pt x="7572012" y="1828800"/>
                </a:cubicBezTo>
                <a:cubicBezTo>
                  <a:pt x="7600124" y="1850665"/>
                  <a:pt x="7633855" y="1793461"/>
                  <a:pt x="7664777" y="1775791"/>
                </a:cubicBezTo>
                <a:cubicBezTo>
                  <a:pt x="7708951" y="1700695"/>
                  <a:pt x="7762377" y="1630324"/>
                  <a:pt x="7797298" y="1550504"/>
                </a:cubicBezTo>
                <a:cubicBezTo>
                  <a:pt x="7844939" y="1441610"/>
                  <a:pt x="7860163" y="1282734"/>
                  <a:pt x="7876812" y="1166191"/>
                </a:cubicBezTo>
                <a:cubicBezTo>
                  <a:pt x="7833044" y="1064068"/>
                  <a:pt x="7813742" y="987312"/>
                  <a:pt x="7691281" y="927652"/>
                </a:cubicBezTo>
                <a:cubicBezTo>
                  <a:pt x="7575638" y="871313"/>
                  <a:pt x="7320220" y="821635"/>
                  <a:pt x="7320220" y="821635"/>
                </a:cubicBezTo>
                <a:cubicBezTo>
                  <a:pt x="7263693" y="736842"/>
                  <a:pt x="7266511" y="762947"/>
                  <a:pt x="7346725" y="596348"/>
                </a:cubicBezTo>
                <a:cubicBezTo>
                  <a:pt x="7377025" y="533417"/>
                  <a:pt x="7415417" y="472238"/>
                  <a:pt x="7465994" y="424069"/>
                </a:cubicBezTo>
                <a:cubicBezTo>
                  <a:pt x="7517254" y="375250"/>
                  <a:pt x="7695770" y="293301"/>
                  <a:pt x="7770794" y="278296"/>
                </a:cubicBezTo>
                <a:cubicBezTo>
                  <a:pt x="7831591" y="266137"/>
                  <a:pt x="7894481" y="269461"/>
                  <a:pt x="7956325" y="265043"/>
                </a:cubicBezTo>
                <a:cubicBezTo>
                  <a:pt x="8040255" y="291547"/>
                  <a:pt x="8126152" y="312483"/>
                  <a:pt x="8208116" y="344556"/>
                </a:cubicBezTo>
                <a:cubicBezTo>
                  <a:pt x="8228684" y="352605"/>
                  <a:pt x="8248134" y="366450"/>
                  <a:pt x="8261125" y="384313"/>
                </a:cubicBezTo>
                <a:cubicBezTo>
                  <a:pt x="8284364" y="416266"/>
                  <a:pt x="8275803" y="480747"/>
                  <a:pt x="8314133" y="490330"/>
                </a:cubicBezTo>
                <a:cubicBezTo>
                  <a:pt x="8416198" y="515848"/>
                  <a:pt x="8453550" y="526505"/>
                  <a:pt x="8592429" y="543339"/>
                </a:cubicBezTo>
                <a:cubicBezTo>
                  <a:pt x="8662731" y="551860"/>
                  <a:pt x="8733786" y="552174"/>
                  <a:pt x="8804464" y="556591"/>
                </a:cubicBezTo>
                <a:cubicBezTo>
                  <a:pt x="8835386" y="561008"/>
                  <a:pt x="8870445" y="553772"/>
                  <a:pt x="8897229" y="569843"/>
                </a:cubicBezTo>
                <a:cubicBezTo>
                  <a:pt x="8919316" y="583095"/>
                  <a:pt x="8938155" y="610373"/>
                  <a:pt x="8936985" y="636104"/>
                </a:cubicBezTo>
                <a:cubicBezTo>
                  <a:pt x="8924690" y="906586"/>
                  <a:pt x="8920037" y="1181053"/>
                  <a:pt x="8857472" y="1444487"/>
                </a:cubicBezTo>
                <a:cubicBezTo>
                  <a:pt x="8815033" y="1623177"/>
                  <a:pt x="8597159" y="1791366"/>
                  <a:pt x="8433403" y="1842052"/>
                </a:cubicBezTo>
                <a:cubicBezTo>
                  <a:pt x="8335980" y="1872207"/>
                  <a:pt x="8230203" y="1859721"/>
                  <a:pt x="8128603" y="1868556"/>
                </a:cubicBezTo>
                <a:cubicBezTo>
                  <a:pt x="7879911" y="1785659"/>
                  <a:pt x="7615269" y="1822020"/>
                  <a:pt x="7532255" y="1563756"/>
                </a:cubicBezTo>
                <a:cubicBezTo>
                  <a:pt x="7507588" y="1487013"/>
                  <a:pt x="7505750" y="1404730"/>
                  <a:pt x="7492498" y="1325217"/>
                </a:cubicBezTo>
                <a:cubicBezTo>
                  <a:pt x="7519003" y="1188278"/>
                  <a:pt x="7538183" y="1049716"/>
                  <a:pt x="7572012" y="914400"/>
                </a:cubicBezTo>
                <a:cubicBezTo>
                  <a:pt x="7586935" y="854710"/>
                  <a:pt x="7608968" y="796222"/>
                  <a:pt x="7638272" y="742122"/>
                </a:cubicBezTo>
                <a:cubicBezTo>
                  <a:pt x="7666889" y="689291"/>
                  <a:pt x="7706402" y="642979"/>
                  <a:pt x="7744290" y="596348"/>
                </a:cubicBezTo>
                <a:cubicBezTo>
                  <a:pt x="7763987" y="572106"/>
                  <a:pt x="7785290" y="548459"/>
                  <a:pt x="7810551" y="530087"/>
                </a:cubicBezTo>
                <a:cubicBezTo>
                  <a:pt x="7834516" y="512658"/>
                  <a:pt x="7862551" y="501335"/>
                  <a:pt x="7890064" y="490330"/>
                </a:cubicBezTo>
                <a:cubicBezTo>
                  <a:pt x="7906974" y="483566"/>
                  <a:pt x="7924899" y="478290"/>
                  <a:pt x="7943072" y="477078"/>
                </a:cubicBezTo>
                <a:cubicBezTo>
                  <a:pt x="8057755" y="469433"/>
                  <a:pt x="8172752" y="467532"/>
                  <a:pt x="8287629" y="463826"/>
                </a:cubicBezTo>
                <a:lnTo>
                  <a:pt x="8764707" y="450574"/>
                </a:lnTo>
                <a:cubicBezTo>
                  <a:pt x="9107168" y="393498"/>
                  <a:pt x="8940487" y="415526"/>
                  <a:pt x="9679107" y="477078"/>
                </a:cubicBezTo>
                <a:cubicBezTo>
                  <a:pt x="9720869" y="480558"/>
                  <a:pt x="9759858" y="500327"/>
                  <a:pt x="9798377" y="516835"/>
                </a:cubicBezTo>
                <a:cubicBezTo>
                  <a:pt x="9841760" y="535428"/>
                  <a:pt x="9874764" y="560792"/>
                  <a:pt x="9904394" y="596348"/>
                </a:cubicBezTo>
                <a:cubicBezTo>
                  <a:pt x="9914590" y="608583"/>
                  <a:pt x="9922063" y="622852"/>
                  <a:pt x="9930898" y="636104"/>
                </a:cubicBezTo>
                <a:cubicBezTo>
                  <a:pt x="9935316" y="675861"/>
                  <a:pt x="9952828" y="716325"/>
                  <a:pt x="9944151" y="755374"/>
                </a:cubicBezTo>
                <a:cubicBezTo>
                  <a:pt x="9916878" y="878102"/>
                  <a:pt x="9905622" y="1016815"/>
                  <a:pt x="9824881" y="1113183"/>
                </a:cubicBezTo>
                <a:cubicBezTo>
                  <a:pt x="9702127" y="1259695"/>
                  <a:pt x="9291995" y="1278992"/>
                  <a:pt x="9149020" y="1298713"/>
                </a:cubicBezTo>
                <a:cubicBezTo>
                  <a:pt x="9051837" y="1289878"/>
                  <a:pt x="8950740" y="1300907"/>
                  <a:pt x="8857472" y="1272209"/>
                </a:cubicBezTo>
                <a:cubicBezTo>
                  <a:pt x="8827026" y="1262841"/>
                  <a:pt x="8813965" y="1223100"/>
                  <a:pt x="8804464" y="1192696"/>
                </a:cubicBezTo>
                <a:cubicBezTo>
                  <a:pt x="8791222" y="1150322"/>
                  <a:pt x="8799519" y="1103784"/>
                  <a:pt x="8791212" y="1060174"/>
                </a:cubicBezTo>
                <a:cubicBezTo>
                  <a:pt x="8781788" y="1010697"/>
                  <a:pt x="8764707" y="962991"/>
                  <a:pt x="8751455" y="914400"/>
                </a:cubicBezTo>
                <a:cubicBezTo>
                  <a:pt x="8769224" y="523482"/>
                  <a:pt x="8705539" y="718230"/>
                  <a:pt x="8804464" y="569843"/>
                </a:cubicBezTo>
                <a:cubicBezTo>
                  <a:pt x="8818752" y="548412"/>
                  <a:pt x="8824664" y="520346"/>
                  <a:pt x="8844220" y="503583"/>
                </a:cubicBezTo>
                <a:cubicBezTo>
                  <a:pt x="8858049" y="491730"/>
                  <a:pt x="8879559" y="494748"/>
                  <a:pt x="8897229" y="490330"/>
                </a:cubicBezTo>
                <a:cubicBezTo>
                  <a:pt x="8910481" y="481495"/>
                  <a:pt x="8921875" y="468862"/>
                  <a:pt x="8936985" y="463826"/>
                </a:cubicBezTo>
                <a:cubicBezTo>
                  <a:pt x="8972214" y="452083"/>
                  <a:pt x="9135277" y="438696"/>
                  <a:pt x="9149020" y="437322"/>
                </a:cubicBezTo>
                <a:cubicBezTo>
                  <a:pt x="9171107" y="432904"/>
                  <a:pt x="9193063" y="427772"/>
                  <a:pt x="9215281" y="424069"/>
                </a:cubicBezTo>
                <a:cubicBezTo>
                  <a:pt x="9246092" y="418934"/>
                  <a:pt x="9277743" y="418393"/>
                  <a:pt x="9308046" y="410817"/>
                </a:cubicBezTo>
                <a:cubicBezTo>
                  <a:pt x="9526566" y="356188"/>
                  <a:pt x="9172256" y="409569"/>
                  <a:pt x="9480325" y="371061"/>
                </a:cubicBezTo>
                <a:cubicBezTo>
                  <a:pt x="9493577" y="366644"/>
                  <a:pt x="9506445" y="360839"/>
                  <a:pt x="9520081" y="357809"/>
                </a:cubicBezTo>
                <a:cubicBezTo>
                  <a:pt x="9604288" y="339096"/>
                  <a:pt x="9684518" y="338023"/>
                  <a:pt x="9771872" y="331304"/>
                </a:cubicBezTo>
                <a:cubicBezTo>
                  <a:pt x="9833716" y="335721"/>
                  <a:pt x="9895781" y="337709"/>
                  <a:pt x="9957403" y="344556"/>
                </a:cubicBezTo>
                <a:cubicBezTo>
                  <a:pt x="9975505" y="346567"/>
                  <a:pt x="9994680" y="348632"/>
                  <a:pt x="10010412" y="357809"/>
                </a:cubicBezTo>
                <a:cubicBezTo>
                  <a:pt x="10048568" y="380067"/>
                  <a:pt x="10080110" y="412178"/>
                  <a:pt x="10116429" y="437322"/>
                </a:cubicBezTo>
                <a:cubicBezTo>
                  <a:pt x="10137607" y="451983"/>
                  <a:pt x="10161258" y="462790"/>
                  <a:pt x="10182690" y="477078"/>
                </a:cubicBezTo>
                <a:cubicBezTo>
                  <a:pt x="10262922" y="530566"/>
                  <a:pt x="10204594" y="506467"/>
                  <a:pt x="10275455" y="530087"/>
                </a:cubicBezTo>
                <a:cubicBezTo>
                  <a:pt x="10324046" y="525670"/>
                  <a:pt x="10373180" y="525314"/>
                  <a:pt x="10421229" y="516835"/>
                </a:cubicBezTo>
                <a:cubicBezTo>
                  <a:pt x="10448742" y="511980"/>
                  <a:pt x="10500742" y="490330"/>
                  <a:pt x="10500742" y="490330"/>
                </a:cubicBezTo>
                <a:cubicBezTo>
                  <a:pt x="10460985" y="446156"/>
                  <a:pt x="10431868" y="389307"/>
                  <a:pt x="10381472" y="357809"/>
                </a:cubicBezTo>
                <a:cubicBezTo>
                  <a:pt x="10306462" y="310928"/>
                  <a:pt x="10084569" y="270522"/>
                  <a:pt x="9997159" y="251791"/>
                </a:cubicBezTo>
                <a:lnTo>
                  <a:pt x="9149020" y="291548"/>
                </a:lnTo>
                <a:cubicBezTo>
                  <a:pt x="9126533" y="292852"/>
                  <a:pt x="9102316" y="293625"/>
                  <a:pt x="9082759" y="304800"/>
                </a:cubicBezTo>
                <a:cubicBezTo>
                  <a:pt x="9068931" y="312702"/>
                  <a:pt x="9040328" y="344556"/>
                  <a:pt x="9056255" y="344556"/>
                </a:cubicBezTo>
                <a:cubicBezTo>
                  <a:pt x="9349593" y="344556"/>
                  <a:pt x="9394643" y="297615"/>
                  <a:pt x="9639351" y="278296"/>
                </a:cubicBezTo>
                <a:cubicBezTo>
                  <a:pt x="9740732" y="270292"/>
                  <a:pt x="9842551" y="269461"/>
                  <a:pt x="9944151" y="265043"/>
                </a:cubicBezTo>
                <a:cubicBezTo>
                  <a:pt x="10142009" y="215579"/>
                  <a:pt x="9919576" y="267205"/>
                  <a:pt x="10421229" y="238539"/>
                </a:cubicBezTo>
                <a:cubicBezTo>
                  <a:pt x="10435175" y="237742"/>
                  <a:pt x="10447433" y="228675"/>
                  <a:pt x="10460985" y="225287"/>
                </a:cubicBezTo>
                <a:cubicBezTo>
                  <a:pt x="10482837" y="219824"/>
                  <a:pt x="10505159" y="216452"/>
                  <a:pt x="10527246" y="212035"/>
                </a:cubicBezTo>
                <a:cubicBezTo>
                  <a:pt x="10505159" y="203200"/>
                  <a:pt x="10483553" y="193053"/>
                  <a:pt x="10460985" y="185530"/>
                </a:cubicBezTo>
                <a:cubicBezTo>
                  <a:pt x="10196940" y="97514"/>
                  <a:pt x="10117810" y="164034"/>
                  <a:pt x="9705612" y="172278"/>
                </a:cubicBezTo>
                <a:cubicBezTo>
                  <a:pt x="9674690" y="176695"/>
                  <a:pt x="9643657" y="180395"/>
                  <a:pt x="9612846" y="185530"/>
                </a:cubicBezTo>
                <a:cubicBezTo>
                  <a:pt x="9590628" y="189233"/>
                  <a:pt x="9568972" y="196296"/>
                  <a:pt x="9546585" y="198783"/>
                </a:cubicBezTo>
                <a:cubicBezTo>
                  <a:pt x="9489342" y="205144"/>
                  <a:pt x="9431763" y="208026"/>
                  <a:pt x="9374307" y="212035"/>
                </a:cubicBezTo>
                <a:lnTo>
                  <a:pt x="8976742" y="238539"/>
                </a:lnTo>
                <a:cubicBezTo>
                  <a:pt x="8782303" y="252104"/>
                  <a:pt x="8719262" y="257764"/>
                  <a:pt x="8499664" y="291548"/>
                </a:cubicBezTo>
                <a:cubicBezTo>
                  <a:pt x="8428590" y="302482"/>
                  <a:pt x="8358493" y="319086"/>
                  <a:pt x="8287629" y="331304"/>
                </a:cubicBezTo>
                <a:cubicBezTo>
                  <a:pt x="8230372" y="341176"/>
                  <a:pt x="8172662" y="348257"/>
                  <a:pt x="8115351" y="357809"/>
                </a:cubicBezTo>
                <a:cubicBezTo>
                  <a:pt x="8013629" y="374763"/>
                  <a:pt x="7911673" y="390593"/>
                  <a:pt x="7810551" y="410817"/>
                </a:cubicBezTo>
                <a:cubicBezTo>
                  <a:pt x="7788464" y="415234"/>
                  <a:pt x="7721766" y="424069"/>
                  <a:pt x="7744290" y="424069"/>
                </a:cubicBezTo>
                <a:cubicBezTo>
                  <a:pt x="7884488" y="424069"/>
                  <a:pt x="8047530" y="388178"/>
                  <a:pt x="8181612" y="371061"/>
                </a:cubicBezTo>
                <a:cubicBezTo>
                  <a:pt x="8300649" y="355865"/>
                  <a:pt x="8420542" y="347701"/>
                  <a:pt x="8539420" y="331304"/>
                </a:cubicBezTo>
                <a:cubicBezTo>
                  <a:pt x="8676828" y="312351"/>
                  <a:pt x="8813177" y="286364"/>
                  <a:pt x="8950238" y="265043"/>
                </a:cubicBezTo>
                <a:cubicBezTo>
                  <a:pt x="9079263" y="244973"/>
                  <a:pt x="9126091" y="239749"/>
                  <a:pt x="9241785" y="225287"/>
                </a:cubicBezTo>
                <a:cubicBezTo>
                  <a:pt x="9179942" y="220870"/>
                  <a:pt x="9118256" y="212035"/>
                  <a:pt x="9056255" y="212035"/>
                </a:cubicBezTo>
                <a:cubicBezTo>
                  <a:pt x="8455689" y="212035"/>
                  <a:pt x="8041043" y="247313"/>
                  <a:pt x="8499664" y="212035"/>
                </a:cubicBezTo>
                <a:cubicBezTo>
                  <a:pt x="8356005" y="183304"/>
                  <a:pt x="8509355" y="211209"/>
                  <a:pt x="8261125" y="185530"/>
                </a:cubicBezTo>
                <a:cubicBezTo>
                  <a:pt x="8190275" y="178201"/>
                  <a:pt x="8119768" y="167861"/>
                  <a:pt x="8049090" y="159026"/>
                </a:cubicBezTo>
                <a:cubicBezTo>
                  <a:pt x="8022586" y="163443"/>
                  <a:pt x="7984482" y="149921"/>
                  <a:pt x="7969577" y="172278"/>
                </a:cubicBezTo>
                <a:cubicBezTo>
                  <a:pt x="7958619" y="188715"/>
                  <a:pt x="8003078" y="195662"/>
                  <a:pt x="8022585" y="198783"/>
                </a:cubicBezTo>
                <a:cubicBezTo>
                  <a:pt x="8114600" y="213505"/>
                  <a:pt x="8207768" y="221612"/>
                  <a:pt x="8300881" y="225287"/>
                </a:cubicBezTo>
                <a:cubicBezTo>
                  <a:pt x="8543689" y="234871"/>
                  <a:pt x="8786794" y="234122"/>
                  <a:pt x="9029751" y="238539"/>
                </a:cubicBezTo>
                <a:cubicBezTo>
                  <a:pt x="9235265" y="197437"/>
                  <a:pt x="9195612" y="217353"/>
                  <a:pt x="8963490" y="198783"/>
                </a:cubicBezTo>
                <a:cubicBezTo>
                  <a:pt x="8919237" y="195243"/>
                  <a:pt x="8875180" y="189549"/>
                  <a:pt x="8830968" y="185530"/>
                </a:cubicBezTo>
                <a:lnTo>
                  <a:pt x="8671942" y="172278"/>
                </a:lnTo>
                <a:cubicBezTo>
                  <a:pt x="8623351" y="163443"/>
                  <a:pt x="8575492" y="148291"/>
                  <a:pt x="8526168" y="145774"/>
                </a:cubicBezTo>
                <a:cubicBezTo>
                  <a:pt x="8142126" y="126180"/>
                  <a:pt x="6988821" y="116133"/>
                  <a:pt x="7373229" y="106017"/>
                </a:cubicBezTo>
                <a:cubicBezTo>
                  <a:pt x="7925283" y="91489"/>
                  <a:pt x="8477577" y="123687"/>
                  <a:pt x="9029751" y="132522"/>
                </a:cubicBezTo>
                <a:lnTo>
                  <a:pt x="6432325" y="172278"/>
                </a:lnTo>
                <a:cubicBezTo>
                  <a:pt x="6404395" y="172969"/>
                  <a:pt x="6380085" y="192722"/>
                  <a:pt x="6352812" y="198783"/>
                </a:cubicBezTo>
                <a:cubicBezTo>
                  <a:pt x="6269607" y="217273"/>
                  <a:pt x="6173582" y="227812"/>
                  <a:pt x="6087768" y="238539"/>
                </a:cubicBezTo>
                <a:cubicBezTo>
                  <a:pt x="5998266" y="268373"/>
                  <a:pt x="6108447" y="233943"/>
                  <a:pt x="5968498" y="265043"/>
                </a:cubicBezTo>
                <a:cubicBezTo>
                  <a:pt x="5954862" y="268073"/>
                  <a:pt x="5942294" y="274908"/>
                  <a:pt x="5928742" y="278296"/>
                </a:cubicBezTo>
                <a:cubicBezTo>
                  <a:pt x="5906890" y="283759"/>
                  <a:pt x="5884333" y="286085"/>
                  <a:pt x="5862481" y="291548"/>
                </a:cubicBezTo>
                <a:cubicBezTo>
                  <a:pt x="5848929" y="294936"/>
                  <a:pt x="5836277" y="301412"/>
                  <a:pt x="5822725" y="304800"/>
                </a:cubicBezTo>
                <a:cubicBezTo>
                  <a:pt x="5800873" y="310263"/>
                  <a:pt x="5778488" y="313333"/>
                  <a:pt x="5756464" y="318052"/>
                </a:cubicBezTo>
                <a:cubicBezTo>
                  <a:pt x="5716642" y="326585"/>
                  <a:pt x="5677511" y="338796"/>
                  <a:pt x="5637194" y="344556"/>
                </a:cubicBezTo>
                <a:cubicBezTo>
                  <a:pt x="5584536" y="352079"/>
                  <a:pt x="5531177" y="353391"/>
                  <a:pt x="5478168" y="357809"/>
                </a:cubicBezTo>
                <a:cubicBezTo>
                  <a:pt x="6153459" y="235028"/>
                  <a:pt x="5865698" y="279729"/>
                  <a:pt x="6339559" y="212035"/>
                </a:cubicBezTo>
                <a:cubicBezTo>
                  <a:pt x="6515591" y="124017"/>
                  <a:pt x="6443856" y="172138"/>
                  <a:pt x="5968498" y="132522"/>
                </a:cubicBezTo>
                <a:cubicBezTo>
                  <a:pt x="5915489" y="128104"/>
                  <a:pt x="5862286" y="125607"/>
                  <a:pt x="5809472" y="119269"/>
                </a:cubicBezTo>
                <a:cubicBezTo>
                  <a:pt x="5534900" y="86320"/>
                  <a:pt x="5671083" y="77268"/>
                  <a:pt x="5292638" y="53009"/>
                </a:cubicBezTo>
                <a:cubicBezTo>
                  <a:pt x="5063235" y="38304"/>
                  <a:pt x="4833229" y="35339"/>
                  <a:pt x="4603525" y="26504"/>
                </a:cubicBezTo>
                <a:cubicBezTo>
                  <a:pt x="4479683" y="1736"/>
                  <a:pt x="4487246" y="0"/>
                  <a:pt x="4298725" y="0"/>
                </a:cubicBezTo>
                <a:cubicBezTo>
                  <a:pt x="4095477" y="0"/>
                  <a:pt x="3892325" y="8835"/>
                  <a:pt x="3689125" y="13252"/>
                </a:cubicBezTo>
                <a:cubicBezTo>
                  <a:pt x="3659568" y="17474"/>
                  <a:pt x="3565329" y="29187"/>
                  <a:pt x="3530098" y="39756"/>
                </a:cubicBezTo>
                <a:cubicBezTo>
                  <a:pt x="3355750" y="92061"/>
                  <a:pt x="3569708" y="45087"/>
                  <a:pt x="3397577" y="79513"/>
                </a:cubicBezTo>
                <a:cubicBezTo>
                  <a:pt x="3415246" y="83930"/>
                  <a:pt x="3432649" y="89600"/>
                  <a:pt x="3450585" y="92765"/>
                </a:cubicBezTo>
                <a:cubicBezTo>
                  <a:pt x="3612776" y="121387"/>
                  <a:pt x="3613969" y="118460"/>
                  <a:pt x="3768638" y="132522"/>
                </a:cubicBezTo>
                <a:cubicBezTo>
                  <a:pt x="3834899" y="145774"/>
                  <a:pt x="4034980" y="170979"/>
                  <a:pt x="3967420" y="172278"/>
                </a:cubicBezTo>
                <a:cubicBezTo>
                  <a:pt x="3504567" y="181179"/>
                  <a:pt x="3280873" y="161262"/>
                  <a:pt x="2907246" y="132522"/>
                </a:cubicBezTo>
                <a:cubicBezTo>
                  <a:pt x="2880742" y="128104"/>
                  <a:pt x="2854367" y="122820"/>
                  <a:pt x="2827733" y="119269"/>
                </a:cubicBezTo>
                <a:cubicBezTo>
                  <a:pt x="2788083" y="113982"/>
                  <a:pt x="2748191" y="110691"/>
                  <a:pt x="2708464" y="106017"/>
                </a:cubicBezTo>
                <a:lnTo>
                  <a:pt x="2602446" y="92765"/>
                </a:lnTo>
                <a:cubicBezTo>
                  <a:pt x="2571524" y="83930"/>
                  <a:pt x="2541800" y="67867"/>
                  <a:pt x="2509681" y="66261"/>
                </a:cubicBezTo>
                <a:cubicBezTo>
                  <a:pt x="1952278" y="38391"/>
                  <a:pt x="815345" y="62367"/>
                  <a:pt x="402585" y="66261"/>
                </a:cubicBezTo>
                <a:cubicBezTo>
                  <a:pt x="362829" y="92765"/>
                  <a:pt x="317102" y="111988"/>
                  <a:pt x="283316" y="145774"/>
                </a:cubicBezTo>
                <a:cubicBezTo>
                  <a:pt x="265646" y="163444"/>
                  <a:pt x="249820" y="183173"/>
                  <a:pt x="230307" y="198783"/>
                </a:cubicBezTo>
                <a:cubicBezTo>
                  <a:pt x="205433" y="218682"/>
                  <a:pt x="150794" y="251791"/>
                  <a:pt x="150794" y="251791"/>
                </a:cubicBezTo>
                <a:cubicBezTo>
                  <a:pt x="141959" y="265043"/>
                  <a:pt x="131413" y="277302"/>
                  <a:pt x="124290" y="291548"/>
                </a:cubicBezTo>
                <a:cubicBezTo>
                  <a:pt x="118043" y="304042"/>
                  <a:pt x="115052" y="317924"/>
                  <a:pt x="111038" y="331304"/>
                </a:cubicBezTo>
                <a:cubicBezTo>
                  <a:pt x="101797" y="362107"/>
                  <a:pt x="92333" y="392870"/>
                  <a:pt x="84533" y="424069"/>
                </a:cubicBezTo>
                <a:lnTo>
                  <a:pt x="58029" y="530087"/>
                </a:lnTo>
                <a:cubicBezTo>
                  <a:pt x="53612" y="574261"/>
                  <a:pt x="50843" y="618631"/>
                  <a:pt x="44777" y="662609"/>
                </a:cubicBezTo>
                <a:cubicBezTo>
                  <a:pt x="33167" y="746782"/>
                  <a:pt x="-15589" y="996833"/>
                  <a:pt x="5020" y="914400"/>
                </a:cubicBezTo>
                <a:cubicBezTo>
                  <a:pt x="13855" y="879061"/>
                  <a:pt x="21396" y="843373"/>
                  <a:pt x="31525" y="808383"/>
                </a:cubicBezTo>
                <a:cubicBezTo>
                  <a:pt x="69996" y="675482"/>
                  <a:pt x="150794" y="410817"/>
                  <a:pt x="150794" y="410817"/>
                </a:cubicBezTo>
                <a:cubicBezTo>
                  <a:pt x="155211" y="375478"/>
                  <a:pt x="156584" y="339623"/>
                  <a:pt x="164046" y="304800"/>
                </a:cubicBezTo>
                <a:cubicBezTo>
                  <a:pt x="169900" y="277482"/>
                  <a:pt x="188693" y="197411"/>
                  <a:pt x="190551" y="225287"/>
                </a:cubicBezTo>
                <a:cubicBezTo>
                  <a:pt x="248701" y="1097520"/>
                  <a:pt x="145552" y="668145"/>
                  <a:pt x="217055" y="954156"/>
                </a:cubicBezTo>
                <a:cubicBezTo>
                  <a:pt x="225890" y="918817"/>
                  <a:pt x="233092" y="883029"/>
                  <a:pt x="243559" y="848139"/>
                </a:cubicBezTo>
                <a:cubicBezTo>
                  <a:pt x="259615" y="794619"/>
                  <a:pt x="284698" y="743714"/>
                  <a:pt x="296568" y="689113"/>
                </a:cubicBezTo>
                <a:cubicBezTo>
                  <a:pt x="306933" y="641435"/>
                  <a:pt x="304119" y="591797"/>
                  <a:pt x="309820" y="543339"/>
                </a:cubicBezTo>
                <a:cubicBezTo>
                  <a:pt x="312959" y="516653"/>
                  <a:pt x="325133" y="437035"/>
                  <a:pt x="323072" y="463826"/>
                </a:cubicBezTo>
                <a:cubicBezTo>
                  <a:pt x="316599" y="547971"/>
                  <a:pt x="305888" y="631739"/>
                  <a:pt x="296568" y="715617"/>
                </a:cubicBezTo>
                <a:cubicBezTo>
                  <a:pt x="284159" y="827299"/>
                  <a:pt x="290367" y="793430"/>
                  <a:pt x="270064" y="874643"/>
                </a:cubicBezTo>
                <a:cubicBezTo>
                  <a:pt x="261229" y="830469"/>
                  <a:pt x="250585" y="786619"/>
                  <a:pt x="243559" y="742122"/>
                </a:cubicBezTo>
                <a:cubicBezTo>
                  <a:pt x="237320" y="702610"/>
                  <a:pt x="238152" y="662077"/>
                  <a:pt x="230307" y="622852"/>
                </a:cubicBezTo>
                <a:cubicBezTo>
                  <a:pt x="224828" y="595457"/>
                  <a:pt x="212638" y="569843"/>
                  <a:pt x="203803" y="543339"/>
                </a:cubicBezTo>
                <a:cubicBezTo>
                  <a:pt x="199386" y="508000"/>
                  <a:pt x="215734" y="462505"/>
                  <a:pt x="190551" y="437322"/>
                </a:cubicBezTo>
                <a:cubicBezTo>
                  <a:pt x="174933" y="421704"/>
                  <a:pt x="156485" y="468989"/>
                  <a:pt x="150794" y="490330"/>
                </a:cubicBezTo>
                <a:cubicBezTo>
                  <a:pt x="73439" y="780410"/>
                  <a:pt x="184593" y="542001"/>
                  <a:pt x="111038" y="689113"/>
                </a:cubicBezTo>
                <a:cubicBezTo>
                  <a:pt x="115455" y="932070"/>
                  <a:pt x="104110" y="1175826"/>
                  <a:pt x="124290" y="1417983"/>
                </a:cubicBezTo>
                <a:cubicBezTo>
                  <a:pt x="130790" y="1495989"/>
                  <a:pt x="170267" y="1567667"/>
                  <a:pt x="190551" y="1643269"/>
                </a:cubicBezTo>
                <a:cubicBezTo>
                  <a:pt x="218869" y="1748817"/>
                  <a:pt x="238831" y="1856600"/>
                  <a:pt x="270064" y="1961322"/>
                </a:cubicBezTo>
                <a:cubicBezTo>
                  <a:pt x="313981" y="2108572"/>
                  <a:pt x="369007" y="2252294"/>
                  <a:pt x="415838" y="2398643"/>
                </a:cubicBezTo>
                <a:cubicBezTo>
                  <a:pt x="640308" y="3100112"/>
                  <a:pt x="429813" y="2467083"/>
                  <a:pt x="495351" y="2663687"/>
                </a:cubicBezTo>
                <a:cubicBezTo>
                  <a:pt x="543942" y="2491409"/>
                  <a:pt x="582320" y="2315917"/>
                  <a:pt x="641125" y="2146852"/>
                </a:cubicBezTo>
                <a:cubicBezTo>
                  <a:pt x="747142" y="1842052"/>
                  <a:pt x="830708" y="1528490"/>
                  <a:pt x="959177" y="1232452"/>
                </a:cubicBezTo>
                <a:cubicBezTo>
                  <a:pt x="1271841" y="511965"/>
                  <a:pt x="1149842" y="758361"/>
                  <a:pt x="1290481" y="477078"/>
                </a:cubicBezTo>
                <a:cubicBezTo>
                  <a:pt x="1294898" y="932069"/>
                  <a:pt x="1270366" y="1388264"/>
                  <a:pt x="1303733" y="1842052"/>
                </a:cubicBezTo>
                <a:cubicBezTo>
                  <a:pt x="1315144" y="1997248"/>
                  <a:pt x="1345961" y="1533467"/>
                  <a:pt x="1356742" y="1378226"/>
                </a:cubicBezTo>
                <a:cubicBezTo>
                  <a:pt x="1368069" y="1215116"/>
                  <a:pt x="1365577" y="1051339"/>
                  <a:pt x="1369994" y="887896"/>
                </a:cubicBezTo>
                <a:cubicBezTo>
                  <a:pt x="1361159" y="755374"/>
                  <a:pt x="1437405" y="584245"/>
                  <a:pt x="1343490" y="490330"/>
                </a:cubicBezTo>
                <a:cubicBezTo>
                  <a:pt x="1280243" y="427082"/>
                  <a:pt x="1242302" y="638076"/>
                  <a:pt x="1197716" y="715617"/>
                </a:cubicBezTo>
                <a:cubicBezTo>
                  <a:pt x="1100565" y="884575"/>
                  <a:pt x="975021" y="1141608"/>
                  <a:pt x="906168" y="1325217"/>
                </a:cubicBezTo>
                <a:cubicBezTo>
                  <a:pt x="865455" y="1433786"/>
                  <a:pt x="835490" y="1546087"/>
                  <a:pt x="800151" y="1656522"/>
                </a:cubicBezTo>
                <a:cubicBezTo>
                  <a:pt x="795733" y="1753704"/>
                  <a:pt x="777818" y="1851211"/>
                  <a:pt x="786898" y="1948069"/>
                </a:cubicBezTo>
                <a:cubicBezTo>
                  <a:pt x="791339" y="1995438"/>
                  <a:pt x="793254" y="2089921"/>
                  <a:pt x="839907" y="2080591"/>
                </a:cubicBezTo>
                <a:cubicBezTo>
                  <a:pt x="898022" y="2068968"/>
                  <a:pt x="889371" y="1972648"/>
                  <a:pt x="919420" y="1921565"/>
                </a:cubicBezTo>
                <a:cubicBezTo>
                  <a:pt x="933761" y="1897185"/>
                  <a:pt x="954759" y="1877391"/>
                  <a:pt x="972429" y="1855304"/>
                </a:cubicBezTo>
                <a:cubicBezTo>
                  <a:pt x="985681" y="1974574"/>
                  <a:pt x="992457" y="2094742"/>
                  <a:pt x="1012185" y="2213113"/>
                </a:cubicBezTo>
                <a:cubicBezTo>
                  <a:pt x="1051562" y="2449375"/>
                  <a:pt x="1148395" y="2816837"/>
                  <a:pt x="1250725" y="3021496"/>
                </a:cubicBezTo>
                <a:cubicBezTo>
                  <a:pt x="1282884" y="3085814"/>
                  <a:pt x="1347907" y="3127513"/>
                  <a:pt x="1396498" y="3180522"/>
                </a:cubicBezTo>
                <a:cubicBezTo>
                  <a:pt x="1431837" y="3171687"/>
                  <a:pt x="1472674" y="3174907"/>
                  <a:pt x="1502516" y="3154017"/>
                </a:cubicBezTo>
                <a:cubicBezTo>
                  <a:pt x="1522004" y="3140375"/>
                  <a:pt x="1518876" y="3109273"/>
                  <a:pt x="1529020" y="3087756"/>
                </a:cubicBezTo>
                <a:cubicBezTo>
                  <a:pt x="1664670" y="2800014"/>
                  <a:pt x="1802899" y="2513495"/>
                  <a:pt x="1939838" y="2226365"/>
                </a:cubicBezTo>
                <a:cubicBezTo>
                  <a:pt x="1848654" y="2625294"/>
                  <a:pt x="1725002" y="3077498"/>
                  <a:pt x="1754307" y="3485322"/>
                </a:cubicBezTo>
                <a:cubicBezTo>
                  <a:pt x="1855864" y="4898653"/>
                  <a:pt x="1600550" y="4682637"/>
                  <a:pt x="2204881" y="5022574"/>
                </a:cubicBezTo>
                <a:cubicBezTo>
                  <a:pt x="2240220" y="5000487"/>
                  <a:pt x="2299449" y="4996383"/>
                  <a:pt x="2310898" y="4956313"/>
                </a:cubicBezTo>
                <a:cubicBezTo>
                  <a:pt x="2446466" y="4481826"/>
                  <a:pt x="2420010" y="4357795"/>
                  <a:pt x="2403664" y="3949148"/>
                </a:cubicBezTo>
                <a:cubicBezTo>
                  <a:pt x="2368325" y="3988904"/>
                  <a:pt x="2319117" y="4019750"/>
                  <a:pt x="2297646" y="4068417"/>
                </a:cubicBezTo>
                <a:cubicBezTo>
                  <a:pt x="2211798" y="4263005"/>
                  <a:pt x="2183563" y="4538287"/>
                  <a:pt x="2151872" y="4744278"/>
                </a:cubicBezTo>
                <a:cubicBezTo>
                  <a:pt x="2169542" y="4881217"/>
                  <a:pt x="2134388" y="5036372"/>
                  <a:pt x="2204881" y="5155096"/>
                </a:cubicBezTo>
                <a:cubicBezTo>
                  <a:pt x="2238785" y="5212197"/>
                  <a:pt x="2341011" y="5190361"/>
                  <a:pt x="2403664" y="5168348"/>
                </a:cubicBezTo>
                <a:cubicBezTo>
                  <a:pt x="2512343" y="5130163"/>
                  <a:pt x="2598029" y="5044661"/>
                  <a:pt x="2695212" y="4982817"/>
                </a:cubicBezTo>
                <a:cubicBezTo>
                  <a:pt x="2765890" y="4881217"/>
                  <a:pt x="2855524" y="4790457"/>
                  <a:pt x="2907246" y="4678017"/>
                </a:cubicBezTo>
                <a:cubicBezTo>
                  <a:pt x="2958737" y="4566080"/>
                  <a:pt x="2993450" y="4443247"/>
                  <a:pt x="3000012" y="4320209"/>
                </a:cubicBezTo>
                <a:cubicBezTo>
                  <a:pt x="3021967" y="3908551"/>
                  <a:pt x="3067201" y="3751294"/>
                  <a:pt x="2827733" y="3511826"/>
                </a:cubicBezTo>
                <a:cubicBezTo>
                  <a:pt x="2806779" y="3490872"/>
                  <a:pt x="2774724" y="3485321"/>
                  <a:pt x="2748220" y="3472069"/>
                </a:cubicBezTo>
                <a:cubicBezTo>
                  <a:pt x="2637785" y="3533913"/>
                  <a:pt x="2513016" y="3575228"/>
                  <a:pt x="2416916" y="3657600"/>
                </a:cubicBezTo>
                <a:cubicBezTo>
                  <a:pt x="2266527" y="3786505"/>
                  <a:pt x="2255645" y="4001880"/>
                  <a:pt x="2218133" y="4174435"/>
                </a:cubicBezTo>
                <a:cubicBezTo>
                  <a:pt x="2211526" y="4319794"/>
                  <a:pt x="2175859" y="4589337"/>
                  <a:pt x="2257890" y="4731026"/>
                </a:cubicBezTo>
                <a:cubicBezTo>
                  <a:pt x="2406377" y="4987503"/>
                  <a:pt x="2672551" y="5066464"/>
                  <a:pt x="2947003" y="5115339"/>
                </a:cubicBezTo>
                <a:cubicBezTo>
                  <a:pt x="3116836" y="5145583"/>
                  <a:pt x="3291560" y="5133008"/>
                  <a:pt x="3463838" y="5141843"/>
                </a:cubicBezTo>
                <a:cubicBezTo>
                  <a:pt x="3578690" y="5115339"/>
                  <a:pt x="3709889" y="5127062"/>
                  <a:pt x="3808394" y="5062330"/>
                </a:cubicBezTo>
                <a:cubicBezTo>
                  <a:pt x="3936450" y="4978179"/>
                  <a:pt x="3949769" y="4689675"/>
                  <a:pt x="3967420" y="4572000"/>
                </a:cubicBezTo>
                <a:cubicBezTo>
                  <a:pt x="3963003" y="4510156"/>
                  <a:pt x="3966327" y="4447266"/>
                  <a:pt x="3954168" y="4386469"/>
                </a:cubicBezTo>
                <a:cubicBezTo>
                  <a:pt x="3948357" y="4357412"/>
                  <a:pt x="3931405" y="4282680"/>
                  <a:pt x="3914412" y="4306956"/>
                </a:cubicBezTo>
                <a:cubicBezTo>
                  <a:pt x="3872633" y="4366640"/>
                  <a:pt x="3879073" y="4448313"/>
                  <a:pt x="3861403" y="4518991"/>
                </a:cubicBezTo>
                <a:cubicBezTo>
                  <a:pt x="3860986" y="4528988"/>
                  <a:pt x="3806613" y="4927995"/>
                  <a:pt x="3901159" y="4996069"/>
                </a:cubicBezTo>
                <a:cubicBezTo>
                  <a:pt x="3979454" y="5052441"/>
                  <a:pt x="4086690" y="5049078"/>
                  <a:pt x="4179455" y="5075583"/>
                </a:cubicBezTo>
                <a:cubicBezTo>
                  <a:pt x="4338481" y="5071165"/>
                  <a:pt x="4499610" y="5088484"/>
                  <a:pt x="4656533" y="5062330"/>
                </a:cubicBezTo>
                <a:cubicBezTo>
                  <a:pt x="5060729" y="4994964"/>
                  <a:pt x="5276552" y="4841325"/>
                  <a:pt x="5637194" y="4651513"/>
                </a:cubicBezTo>
                <a:cubicBezTo>
                  <a:pt x="5800807" y="4479288"/>
                  <a:pt x="5901394" y="4464537"/>
                  <a:pt x="5915490" y="4267200"/>
                </a:cubicBezTo>
                <a:cubicBezTo>
                  <a:pt x="5917095" y="4244733"/>
                  <a:pt x="5906655" y="4223026"/>
                  <a:pt x="5902238" y="4200939"/>
                </a:cubicBezTo>
                <a:cubicBezTo>
                  <a:pt x="5858064" y="4209774"/>
                  <a:pt x="5791478" y="4187999"/>
                  <a:pt x="5769716" y="4227443"/>
                </a:cubicBezTo>
                <a:cubicBezTo>
                  <a:pt x="5648421" y="4447290"/>
                  <a:pt x="5679101" y="4854449"/>
                  <a:pt x="5769716" y="5062330"/>
                </a:cubicBezTo>
                <a:cubicBezTo>
                  <a:pt x="5789842" y="5108500"/>
                  <a:pt x="5866899" y="5088835"/>
                  <a:pt x="5915490" y="5102087"/>
                </a:cubicBezTo>
                <a:lnTo>
                  <a:pt x="6299803" y="5075583"/>
                </a:lnTo>
                <a:cubicBezTo>
                  <a:pt x="6935287" y="4852751"/>
                  <a:pt x="6984333" y="4694577"/>
                  <a:pt x="7439490" y="4227443"/>
                </a:cubicBezTo>
                <a:cubicBezTo>
                  <a:pt x="7620129" y="3775846"/>
                  <a:pt x="7710835" y="3666025"/>
                  <a:pt x="7651525" y="3087756"/>
                </a:cubicBezTo>
                <a:cubicBezTo>
                  <a:pt x="7640230" y="2977634"/>
                  <a:pt x="7560265" y="2883742"/>
                  <a:pt x="7492498" y="2796209"/>
                </a:cubicBezTo>
                <a:cubicBezTo>
                  <a:pt x="7451935" y="2743815"/>
                  <a:pt x="7386481" y="2716696"/>
                  <a:pt x="7333472" y="2676939"/>
                </a:cubicBezTo>
                <a:cubicBezTo>
                  <a:pt x="7289298" y="2694609"/>
                  <a:pt x="7230011" y="2692278"/>
                  <a:pt x="7200951" y="2729948"/>
                </a:cubicBezTo>
                <a:cubicBezTo>
                  <a:pt x="6953083" y="3051260"/>
                  <a:pt x="6942786" y="3268990"/>
                  <a:pt x="6843142" y="3657600"/>
                </a:cubicBezTo>
                <a:cubicBezTo>
                  <a:pt x="6851977" y="3790122"/>
                  <a:pt x="6841817" y="3925297"/>
                  <a:pt x="6869646" y="4055165"/>
                </a:cubicBezTo>
                <a:cubicBezTo>
                  <a:pt x="6882505" y="4115171"/>
                  <a:pt x="6901128" y="4217416"/>
                  <a:pt x="6962412" y="4214191"/>
                </a:cubicBezTo>
                <a:cubicBezTo>
                  <a:pt x="7112460" y="4206294"/>
                  <a:pt x="7236290" y="4090504"/>
                  <a:pt x="7373229" y="4028661"/>
                </a:cubicBezTo>
                <a:cubicBezTo>
                  <a:pt x="7465994" y="3865217"/>
                  <a:pt x="7585986" y="3714466"/>
                  <a:pt x="7651525" y="3538330"/>
                </a:cubicBezTo>
                <a:cubicBezTo>
                  <a:pt x="7816535" y="3094865"/>
                  <a:pt x="7885037" y="2589578"/>
                  <a:pt x="7638272" y="2146852"/>
                </a:cubicBezTo>
                <a:cubicBezTo>
                  <a:pt x="7589751" y="2059800"/>
                  <a:pt x="7443907" y="2102678"/>
                  <a:pt x="7346725" y="2080591"/>
                </a:cubicBezTo>
                <a:cubicBezTo>
                  <a:pt x="7240707" y="2142435"/>
                  <a:pt x="7104725" y="2169788"/>
                  <a:pt x="7028672" y="2266122"/>
                </a:cubicBezTo>
                <a:cubicBezTo>
                  <a:pt x="6720781" y="2656117"/>
                  <a:pt x="6723258" y="2995290"/>
                  <a:pt x="6644359" y="3458817"/>
                </a:cubicBezTo>
                <a:cubicBezTo>
                  <a:pt x="6798968" y="3715026"/>
                  <a:pt x="6860157" y="4060024"/>
                  <a:pt x="7108185" y="4227443"/>
                </a:cubicBezTo>
                <a:cubicBezTo>
                  <a:pt x="7505385" y="4495553"/>
                  <a:pt x="8295156" y="3763108"/>
                  <a:pt x="8446655" y="3657600"/>
                </a:cubicBezTo>
                <a:cubicBezTo>
                  <a:pt x="8583594" y="3401391"/>
                  <a:pt x="8756814" y="3161487"/>
                  <a:pt x="8857472" y="2888974"/>
                </a:cubicBezTo>
                <a:cubicBezTo>
                  <a:pt x="8988362" y="2534614"/>
                  <a:pt x="9057734" y="2110424"/>
                  <a:pt x="8897229" y="1749287"/>
                </a:cubicBezTo>
                <a:cubicBezTo>
                  <a:pt x="8865489" y="1677871"/>
                  <a:pt x="8782377" y="1643270"/>
                  <a:pt x="8724951" y="1590261"/>
                </a:cubicBezTo>
                <a:cubicBezTo>
                  <a:pt x="8605681" y="1709530"/>
                  <a:pt x="8458264" y="1806128"/>
                  <a:pt x="8367142" y="1948069"/>
                </a:cubicBezTo>
                <a:cubicBezTo>
                  <a:pt x="7973419" y="2561368"/>
                  <a:pt x="8009612" y="2821043"/>
                  <a:pt x="7890064" y="3538330"/>
                </a:cubicBezTo>
                <a:cubicBezTo>
                  <a:pt x="7912151" y="3715026"/>
                  <a:pt x="7913137" y="3895663"/>
                  <a:pt x="7956325" y="4068417"/>
                </a:cubicBezTo>
                <a:cubicBezTo>
                  <a:pt x="7967714" y="4113973"/>
                  <a:pt x="8002132" y="4174435"/>
                  <a:pt x="8049090" y="4174435"/>
                </a:cubicBezTo>
                <a:cubicBezTo>
                  <a:pt x="8124186" y="4174435"/>
                  <a:pt x="8181611" y="4103756"/>
                  <a:pt x="8247872" y="4068417"/>
                </a:cubicBezTo>
                <a:cubicBezTo>
                  <a:pt x="8424342" y="3725858"/>
                  <a:pt x="8560799" y="3513088"/>
                  <a:pt x="8645438" y="3127513"/>
                </a:cubicBezTo>
                <a:cubicBezTo>
                  <a:pt x="8650174" y="3105940"/>
                  <a:pt x="8610099" y="3101008"/>
                  <a:pt x="8592429" y="3087756"/>
                </a:cubicBezTo>
                <a:cubicBezTo>
                  <a:pt x="8451114" y="3525833"/>
                  <a:pt x="8430951" y="3494589"/>
                  <a:pt x="8406898" y="3975652"/>
                </a:cubicBezTo>
                <a:cubicBezTo>
                  <a:pt x="8390458" y="4304452"/>
                  <a:pt x="8364283" y="4229855"/>
                  <a:pt x="8512916" y="4399722"/>
                </a:cubicBezTo>
                <a:cubicBezTo>
                  <a:pt x="8716116" y="4253948"/>
                  <a:pt x="8962418" y="4154517"/>
                  <a:pt x="9122516" y="3962400"/>
                </a:cubicBezTo>
                <a:cubicBezTo>
                  <a:pt x="9335841" y="3706410"/>
                  <a:pt x="9325403" y="3214145"/>
                  <a:pt x="9347803" y="2915478"/>
                </a:cubicBezTo>
                <a:cubicBezTo>
                  <a:pt x="9343386" y="2805043"/>
                  <a:pt x="9351108" y="2693450"/>
                  <a:pt x="9334551" y="2584174"/>
                </a:cubicBezTo>
                <a:cubicBezTo>
                  <a:pt x="9328632" y="2545109"/>
                  <a:pt x="9319873" y="2468573"/>
                  <a:pt x="9281542" y="2478156"/>
                </a:cubicBezTo>
                <a:cubicBezTo>
                  <a:pt x="9208815" y="2496338"/>
                  <a:pt x="9175525" y="2584174"/>
                  <a:pt x="9122516" y="2637183"/>
                </a:cubicBezTo>
                <a:cubicBezTo>
                  <a:pt x="8982379" y="3162698"/>
                  <a:pt x="8910481" y="3294192"/>
                  <a:pt x="8910481" y="3843130"/>
                </a:cubicBezTo>
                <a:cubicBezTo>
                  <a:pt x="8910481" y="4244109"/>
                  <a:pt x="8887358" y="4177816"/>
                  <a:pt x="9069507" y="4359965"/>
                </a:cubicBezTo>
                <a:cubicBezTo>
                  <a:pt x="9122516" y="4315791"/>
                  <a:pt x="9199152" y="4289877"/>
                  <a:pt x="9228533" y="4227443"/>
                </a:cubicBezTo>
                <a:cubicBezTo>
                  <a:pt x="9422168" y="3815969"/>
                  <a:pt x="9422577" y="3339764"/>
                  <a:pt x="9467072" y="2902226"/>
                </a:cubicBezTo>
                <a:cubicBezTo>
                  <a:pt x="9444985" y="2782956"/>
                  <a:pt x="9435989" y="2660502"/>
                  <a:pt x="9400812" y="2544417"/>
                </a:cubicBezTo>
                <a:cubicBezTo>
                  <a:pt x="9390807" y="2511399"/>
                  <a:pt x="9366262" y="2451313"/>
                  <a:pt x="9334551" y="2464904"/>
                </a:cubicBezTo>
                <a:cubicBezTo>
                  <a:pt x="9245503" y="2503067"/>
                  <a:pt x="9193194" y="2597426"/>
                  <a:pt x="9122516" y="2663687"/>
                </a:cubicBezTo>
                <a:cubicBezTo>
                  <a:pt x="9100429" y="2721113"/>
                  <a:pt x="9076732" y="2777946"/>
                  <a:pt x="9056255" y="2835965"/>
                </a:cubicBezTo>
                <a:cubicBezTo>
                  <a:pt x="9050193" y="2853140"/>
                  <a:pt x="9043003" y="2888974"/>
                  <a:pt x="9043003" y="288897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83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G_20140810_085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703" y="431074"/>
            <a:ext cx="11155680" cy="604810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7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37960" cy="6858000"/>
          </a:xfrm>
          <a:prstGeom prst="rect">
            <a:avLst/>
          </a:prstGeom>
        </p:spPr>
      </p:pic>
      <p:sp>
        <p:nvSpPr>
          <p:cNvPr id="3" name="Rectangle 5"/>
          <p:cNvSpPr>
            <a:spLocks noChangeArrowheads="1"/>
          </p:cNvSpPr>
          <p:nvPr/>
        </p:nvSpPr>
        <p:spPr bwMode="auto">
          <a:xfrm>
            <a:off x="3380516" y="1223605"/>
            <a:ext cx="525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4000" b="1" dirty="0">
                <a:solidFill>
                  <a:srgbClr val="008000"/>
                </a:solidFill>
                <a:latin typeface="Times New Roman" panose="02020603050405020304" pitchFamily="18" charset="0"/>
                <a:cs typeface="Times New Roman" panose="02020603050405020304" pitchFamily="18" charset="0"/>
              </a:rPr>
              <a:t>THỰC HÀNH</a:t>
            </a:r>
          </a:p>
        </p:txBody>
      </p:sp>
      <p:pic>
        <p:nvPicPr>
          <p:cNvPr id="6" name="Picture 8" descr="IMG_20140810_0857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835" y="2174728"/>
            <a:ext cx="3286539" cy="263718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233530" y="2174729"/>
            <a:ext cx="3180522" cy="26371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3" descr="tải xuống (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9998" y="2782956"/>
            <a:ext cx="2113724" cy="17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stretch>
            <a:fillRect/>
          </a:stretch>
        </p:blipFill>
        <p:spPr>
          <a:xfrm>
            <a:off x="0" y="0"/>
            <a:ext cx="12337960" cy="6858000"/>
          </a:xfrm>
          <a:prstGeom prst="rect">
            <a:avLst/>
          </a:prstGeom>
        </p:spPr>
      </p:pic>
      <p:pic>
        <p:nvPicPr>
          <p:cNvPr id="5" name="Alibaba-BaoAn-28546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64180" y="4899991"/>
            <a:ext cx="609600" cy="609600"/>
          </a:xfrm>
          <a:prstGeom prst="rect">
            <a:avLst/>
          </a:prstGeom>
        </p:spPr>
      </p:pic>
      <p:pic>
        <p:nvPicPr>
          <p:cNvPr id="6" name="ChuEchConRemix-V.A-2634228_hq">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239618" y="2819400"/>
            <a:ext cx="609600" cy="609600"/>
          </a:xfrm>
          <a:prstGeom prst="rect">
            <a:avLst/>
          </a:prstGeom>
        </p:spPr>
      </p:pic>
      <p:pic>
        <p:nvPicPr>
          <p:cNvPr id="7" name="HaiConThanLanConRemix-Thieunhi_rh5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674180" y="2708983"/>
            <a:ext cx="609600" cy="609600"/>
          </a:xfrm>
          <a:prstGeom prst="rect">
            <a:avLst/>
          </a:prstGeom>
        </p:spPr>
      </p:pic>
      <p:sp>
        <p:nvSpPr>
          <p:cNvPr id="8" name="Rectangle 5"/>
          <p:cNvSpPr>
            <a:spLocks noChangeArrowheads="1"/>
          </p:cNvSpPr>
          <p:nvPr/>
        </p:nvSpPr>
        <p:spPr bwMode="auto">
          <a:xfrm>
            <a:off x="3021589" y="1995144"/>
            <a:ext cx="629478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Nghe</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vận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động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vẽ</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màu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vở</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hoặc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giấy</a:t>
            </a:r>
            <a:r>
              <a:rPr lang="en-US" altLang="en-US" sz="4000" b="1" dirty="0">
                <a:latin typeface="Times New Roman" panose="02020603050405020304" pitchFamily="18" charset="0"/>
                <a:cs typeface="Times New Roman" panose="02020603050405020304" pitchFamily="18" charset="0"/>
              </a:rPr>
              <a:t> A4</a:t>
            </a:r>
          </a:p>
        </p:txBody>
      </p:sp>
    </p:spTree>
    <p:extLst>
      <p:ext uri="{BB962C8B-B14F-4D97-AF65-F5344CB8AC3E}">
        <p14:creationId xmlns:p14="http://schemas.microsoft.com/office/powerpoint/2010/main" val="203255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145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027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4715"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44555" y="475203"/>
            <a:ext cx="116486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800" b="1" dirty="0" err="1"/>
              <a:t>Các</a:t>
            </a:r>
            <a:r>
              <a:rPr lang="en-US" altLang="en-US" sz="4800" b="1" dirty="0"/>
              <a:t> </a:t>
            </a:r>
            <a:r>
              <a:rPr lang="en-US" altLang="en-US" sz="4800" b="1" dirty="0" err="1"/>
              <a:t>bài</a:t>
            </a:r>
            <a:r>
              <a:rPr lang="en-US" altLang="en-US" sz="4800" b="1" dirty="0"/>
              <a:t> </a:t>
            </a:r>
            <a:r>
              <a:rPr lang="en-US" altLang="en-US" sz="4800" b="1" dirty="0" err="1"/>
              <a:t>vẽ</a:t>
            </a:r>
            <a:r>
              <a:rPr lang="en-US" altLang="en-US" sz="4800" b="1" dirty="0"/>
              <a:t> </a:t>
            </a:r>
            <a:r>
              <a:rPr lang="en-US" altLang="en-US" sz="4800" b="1" dirty="0" err="1"/>
              <a:t>màu</a:t>
            </a:r>
            <a:r>
              <a:rPr lang="en-US" altLang="en-US" sz="4800" b="1" dirty="0"/>
              <a:t> </a:t>
            </a:r>
            <a:r>
              <a:rPr lang="en-US" altLang="en-US" sz="4800" b="1" dirty="0" err="1"/>
              <a:t>của</a:t>
            </a:r>
            <a:r>
              <a:rPr lang="en-US" altLang="en-US" sz="4800" b="1" dirty="0"/>
              <a:t> </a:t>
            </a:r>
            <a:r>
              <a:rPr lang="en-US" altLang="en-US" sz="4800" b="1" dirty="0" err="1"/>
              <a:t>các</a:t>
            </a:r>
            <a:r>
              <a:rPr lang="en-US" altLang="en-US" sz="4800" b="1" dirty="0"/>
              <a:t> </a:t>
            </a:r>
            <a:r>
              <a:rPr lang="en-US" altLang="en-US" sz="4800" b="1" dirty="0" err="1"/>
              <a:t>em</a:t>
            </a:r>
            <a:r>
              <a:rPr lang="en-US" altLang="en-US" sz="4800" b="1" dirty="0"/>
              <a:t> </a:t>
            </a:r>
            <a:r>
              <a:rPr lang="en-US" altLang="en-US" sz="4800" b="1" dirty="0" err="1"/>
              <a:t>cất</a:t>
            </a:r>
            <a:r>
              <a:rPr lang="en-US" altLang="en-US" sz="4800" b="1" dirty="0"/>
              <a:t> </a:t>
            </a:r>
            <a:r>
              <a:rPr lang="en-US" altLang="en-US" sz="4800" b="1" dirty="0" err="1"/>
              <a:t>giữ</a:t>
            </a:r>
            <a:r>
              <a:rPr lang="en-US" altLang="en-US" sz="4800" b="1" dirty="0"/>
              <a:t> </a:t>
            </a:r>
            <a:r>
              <a:rPr lang="en-US" altLang="en-US" sz="4800" b="1" dirty="0" err="1"/>
              <a:t>cẩn</a:t>
            </a:r>
            <a:r>
              <a:rPr lang="en-US" altLang="en-US" sz="4800" b="1" dirty="0"/>
              <a:t> </a:t>
            </a:r>
            <a:r>
              <a:rPr lang="en-US" altLang="en-US" sz="4800" b="1" dirty="0" err="1"/>
              <a:t>thận</a:t>
            </a:r>
            <a:r>
              <a:rPr lang="en-US" altLang="en-US" sz="4800" b="1" dirty="0"/>
              <a:t>. </a:t>
            </a:r>
            <a:r>
              <a:rPr lang="en-US" altLang="en-US" sz="4800" b="1" dirty="0" err="1"/>
              <a:t>Tuần</a:t>
            </a:r>
            <a:r>
              <a:rPr lang="en-US" altLang="en-US" sz="4800" b="1" dirty="0"/>
              <a:t> </a:t>
            </a:r>
            <a:r>
              <a:rPr lang="en-US" altLang="en-US" sz="4800" b="1" dirty="0" err="1"/>
              <a:t>sau</a:t>
            </a:r>
            <a:r>
              <a:rPr lang="en-US" altLang="en-US" sz="4800" b="1" dirty="0"/>
              <a:t> </a:t>
            </a:r>
            <a:r>
              <a:rPr lang="en-US" altLang="en-US" sz="4800" b="1" dirty="0" err="1"/>
              <a:t>sử</a:t>
            </a:r>
            <a:r>
              <a:rPr lang="en-US" altLang="en-US" sz="4800" b="1" dirty="0"/>
              <a:t> </a:t>
            </a:r>
            <a:r>
              <a:rPr lang="en-US" altLang="en-US" sz="4800" b="1" dirty="0" err="1"/>
              <a:t>dụng</a:t>
            </a:r>
            <a:r>
              <a:rPr lang="en-US" altLang="en-US" sz="4800" b="1" dirty="0"/>
              <a:t> </a:t>
            </a:r>
            <a:r>
              <a:rPr lang="en-US" altLang="en-US" sz="4800" b="1" dirty="0" err="1"/>
              <a:t>để</a:t>
            </a:r>
            <a:r>
              <a:rPr lang="en-US" altLang="en-US" sz="4800" b="1" dirty="0"/>
              <a:t> </a:t>
            </a:r>
            <a:r>
              <a:rPr lang="en-US" altLang="en-US" sz="4800" b="1" dirty="0" err="1"/>
              <a:t>tạo</a:t>
            </a:r>
            <a:r>
              <a:rPr lang="en-US" altLang="en-US" sz="4800" b="1" dirty="0"/>
              <a:t> </a:t>
            </a:r>
            <a:r>
              <a:rPr lang="en-US" altLang="en-US" sz="4800" b="1" dirty="0" err="1"/>
              <a:t>tranh</a:t>
            </a:r>
            <a:r>
              <a:rPr lang="en-US" altLang="en-US" sz="4800" b="1" dirty="0"/>
              <a:t>, </a:t>
            </a:r>
            <a:r>
              <a:rPr lang="en-US" altLang="en-US" sz="4800" b="1" dirty="0" err="1"/>
              <a:t>tạo</a:t>
            </a:r>
            <a:r>
              <a:rPr lang="en-US" altLang="en-US" sz="4800" b="1" dirty="0"/>
              <a:t> </a:t>
            </a:r>
            <a:r>
              <a:rPr lang="en-US" altLang="en-US" sz="4800" b="1" dirty="0" err="1"/>
              <a:t>sản</a:t>
            </a:r>
            <a:r>
              <a:rPr lang="en-US" altLang="en-US" sz="4800" b="1" dirty="0"/>
              <a:t> </a:t>
            </a:r>
            <a:r>
              <a:rPr lang="en-US" altLang="en-US" sz="4800" b="1" dirty="0" err="1"/>
              <a:t>phẩm</a:t>
            </a:r>
            <a:r>
              <a:rPr lang="en-US" altLang="en-US" sz="4800" b="1" dirty="0"/>
              <a:t> </a:t>
            </a:r>
            <a:r>
              <a:rPr lang="en-US" altLang="en-US" sz="4800" b="1" dirty="0" err="1"/>
              <a:t>trang</a:t>
            </a:r>
            <a:r>
              <a:rPr lang="en-US" altLang="en-US" sz="4800" b="1" dirty="0"/>
              <a:t> </a:t>
            </a:r>
            <a:r>
              <a:rPr lang="en-US" altLang="en-US" sz="4800" b="1" dirty="0" err="1"/>
              <a:t>trí</a:t>
            </a:r>
            <a:r>
              <a:rPr lang="en-US" altLang="en-US" sz="4800" b="1" dirty="0"/>
              <a:t> .</a:t>
            </a:r>
          </a:p>
        </p:txBody>
      </p:sp>
      <p:pic>
        <p:nvPicPr>
          <p:cNvPr id="5" name="Picture 16" descr="Picture 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3099" y="3435531"/>
            <a:ext cx="2648901" cy="34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IMG_1081546986418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399" y="3496649"/>
            <a:ext cx="2802235" cy="33002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0" descr="Picture 0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35531"/>
            <a:ext cx="4172400" cy="338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IMG_20140810_1519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973" y="3520758"/>
            <a:ext cx="2501787" cy="33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3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amond(in)">
                                      <p:cBhvr>
                                        <p:cTn id="20" dur="2000"/>
                                        <p:tgtEl>
                                          <p:spTgt spid="7"/>
                                        </p:tgtEl>
                                      </p:cBhvr>
                                    </p:animEffect>
                                  </p:childTnLst>
                                </p:cTn>
                              </p:par>
                              <p:par>
                                <p:cTn id="21" presetID="8"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ma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6667" y="0"/>
            <a:ext cx="60650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ải xuống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266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7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skazosnye heroes 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9" y="-14240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qwr235235.png"/>
          <p:cNvPicPr>
            <a:picLocks noChangeAspect="1"/>
          </p:cNvPicPr>
          <p:nvPr/>
        </p:nvPicPr>
        <p:blipFill>
          <a:blip r:embed="rId3">
            <a:extLst>
              <a:ext uri="{28A0092B-C50C-407E-A947-70E740481C1C}">
                <a14:useLocalDpi xmlns:a14="http://schemas.microsoft.com/office/drawing/2010/main" val="0"/>
              </a:ext>
            </a:extLst>
          </a:blip>
          <a:srcRect r="1666"/>
          <a:stretch>
            <a:fillRect/>
          </a:stretch>
        </p:blipFill>
        <p:spPr bwMode="auto">
          <a:xfrm>
            <a:off x="-183574" y="35337"/>
            <a:ext cx="119786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49430" y="2086062"/>
            <a:ext cx="6400800" cy="238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p:cNvSpPr>
            <a:spLocks noChangeArrowheads="1" noChangeShapeType="1" noTextEdit="1"/>
          </p:cNvSpPr>
          <p:nvPr/>
        </p:nvSpPr>
        <p:spPr bwMode="auto">
          <a:xfrm>
            <a:off x="2067338" y="218350"/>
            <a:ext cx="8375375" cy="1368381"/>
          </a:xfrm>
          <a:prstGeom prst="rect">
            <a:avLst/>
          </a:prstGeom>
        </p:spPr>
        <p:txBody>
          <a:bodyPr wrap="none" fromWordArt="1">
            <a:prstTxWarp prst="textFadeUp">
              <a:avLst>
                <a:gd name="adj" fmla="val 9991"/>
              </a:avLst>
            </a:prstTxWarp>
          </a:bodyPr>
          <a:lstStyle/>
          <a:p>
            <a:pPr algn="ct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Chúc</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các</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em</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giữ</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gìn</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sức</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khỏe</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phòng</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dịch</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tốt</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chăm</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ngoan</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học</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giỏi</a:t>
            </a:r>
            <a:r>
              <a:rPr lang="en-US" sz="3600" b="1" kern="10" dirty="0">
                <a:ln w="12700">
                  <a:solidFill>
                    <a:srgbClr val="FF66FF"/>
                  </a:solidFill>
                  <a:round/>
                  <a:headEnd/>
                  <a:tailEnd/>
                </a:ln>
                <a:solidFill>
                  <a:srgbClr val="C0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a:ln w="12700">
                  <a:solidFill>
                    <a:srgbClr val="FF66FF"/>
                  </a:solidFill>
                  <a:round/>
                  <a:headEnd/>
                  <a:tailEnd/>
                </a:ln>
                <a:solidFill>
                  <a:srgbClr val="0000CC"/>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a:t>
            </a:r>
          </a:p>
        </p:txBody>
      </p:sp>
      <p:pic>
        <p:nvPicPr>
          <p:cNvPr id="6"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90122"/>
            <a:ext cx="2578826" cy="322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822713"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9333498" y="-671126"/>
            <a:ext cx="291184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4331" y="3644349"/>
            <a:ext cx="2664350" cy="32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2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br>
              <a:rPr lang="vi-VN" altLang="en-US" sz="2800"/>
            </a:br>
            <a:r>
              <a:rPr lang="vi-VN" altLang="en-US" sz="2800" b="1"/>
              <a:t>* </a:t>
            </a:r>
            <a:r>
              <a:rPr lang="vi-VN" altLang="en-US" sz="2400" b="1"/>
              <a:t>Vẽ nét</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br>
              <a:rPr lang="vi-VN" altLang="en-US" sz="2400"/>
            </a:br>
            <a:r>
              <a:rPr lang="vi-VN" altLang="en-US" sz="2400" b="1"/>
              <a:t>* Vẽ màu</a:t>
            </a:r>
          </a:p>
        </p:txBody>
      </p:sp>
      <p:pic>
        <p:nvPicPr>
          <p:cNvPr id="4100" name="Picture 4"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213"/>
            <a:ext cx="12192000"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62474" name="Picture 2" descr="-00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49" y="549276"/>
            <a:ext cx="1140387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75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2474"/>
                                        </p:tgtEl>
                                        <p:attrNameLst>
                                          <p:attrName>style.visibility</p:attrName>
                                        </p:attrNameLst>
                                      </p:cBhvr>
                                      <p:to>
                                        <p:strVal val="visible"/>
                                      </p:to>
                                    </p:set>
                                    <p:animEffect transition="in" filter="diamond(in)">
                                      <p:cBhvr>
                                        <p:cTn id="7" dur="2000"/>
                                        <p:tgtEl>
                                          <p:spTgt spid="6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1"/>
          </p:nvPr>
        </p:nvSpPr>
        <p:spPr>
          <a:xfrm>
            <a:off x="574766" y="334875"/>
            <a:ext cx="11116491" cy="2434452"/>
          </a:xfrm>
        </p:spPr>
        <p:txBody>
          <a:bodyPr>
            <a:noAutofit/>
          </a:bodyPr>
          <a:lstStyle/>
          <a:p>
            <a:pPr eaLnBrk="1" hangingPunct="1">
              <a:lnSpc>
                <a:spcPct val="90000"/>
              </a:lnSpc>
              <a:buFontTx/>
              <a:buChar char="-"/>
            </a:pPr>
            <a:r>
              <a:rPr lang="vi-VN" altLang="en-US" b="1" dirty="0"/>
              <a:t>Lắng nghe và vận động, di chuyển theo nhạc</a:t>
            </a:r>
          </a:p>
          <a:p>
            <a:pPr eaLnBrk="1" hangingPunct="1">
              <a:lnSpc>
                <a:spcPct val="90000"/>
              </a:lnSpc>
              <a:buFontTx/>
              <a:buChar char="-"/>
            </a:pPr>
            <a:r>
              <a:rPr lang="vi-VN" altLang="en-US" b="1" dirty="0"/>
              <a:t>Chuyển âm nhạc và giai điệu thành những đường nét</a:t>
            </a:r>
          </a:p>
          <a:p>
            <a:pPr eaLnBrk="1" hangingPunct="1">
              <a:lnSpc>
                <a:spcPct val="90000"/>
              </a:lnSpc>
              <a:buFontTx/>
              <a:buChar char="-"/>
            </a:pPr>
            <a:r>
              <a:rPr lang="vi-VN" altLang="en-US" b="1" dirty="0"/>
              <a:t>Phát triển trí tưởng tượng</a:t>
            </a:r>
          </a:p>
          <a:p>
            <a:pPr eaLnBrk="1" hangingPunct="1">
              <a:lnSpc>
                <a:spcPct val="90000"/>
              </a:lnSpc>
              <a:buFontTx/>
              <a:buChar char="-"/>
            </a:pPr>
            <a:r>
              <a:rPr lang="vi-VN" altLang="en-US" b="1" dirty="0"/>
              <a:t>Sáng tạo hình ảnh mới từ bức tranh nhiều màu sắc</a:t>
            </a:r>
          </a:p>
          <a:p>
            <a:pPr eaLnBrk="1" hangingPunct="1">
              <a:lnSpc>
                <a:spcPct val="90000"/>
              </a:lnSpc>
              <a:buFontTx/>
              <a:buChar char="-"/>
            </a:pPr>
            <a:r>
              <a:rPr lang="vi-VN" altLang="en-US" b="1" dirty="0"/>
              <a:t>Hiểu và sử dụng hình ảnh để trang trí</a:t>
            </a:r>
          </a:p>
        </p:txBody>
      </p:sp>
      <p:pic>
        <p:nvPicPr>
          <p:cNvPr id="5123" name="Picture 6" descr="-000003"/>
          <p:cNvPicPr>
            <a:picLocks noChangeAspect="1" noChangeArrowheads="1"/>
          </p:cNvPicPr>
          <p:nvPr/>
        </p:nvPicPr>
        <p:blipFill>
          <a:blip r:embed="rId2">
            <a:extLst>
              <a:ext uri="{28A0092B-C50C-407E-A947-70E740481C1C}">
                <a14:useLocalDpi xmlns:a14="http://schemas.microsoft.com/office/drawing/2010/main" val="0"/>
              </a:ext>
            </a:extLst>
          </a:blip>
          <a:srcRect l="55363" t="60709" r="8049" b="4776"/>
          <a:stretch>
            <a:fillRect/>
          </a:stretch>
        </p:blipFill>
        <p:spPr bwMode="auto">
          <a:xfrm>
            <a:off x="0" y="3032396"/>
            <a:ext cx="5923722" cy="382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000003"/>
          <p:cNvPicPr>
            <a:picLocks noChangeAspect="1" noChangeArrowheads="1"/>
          </p:cNvPicPr>
          <p:nvPr/>
        </p:nvPicPr>
        <p:blipFill>
          <a:blip r:embed="rId2">
            <a:extLst>
              <a:ext uri="{28A0092B-C50C-407E-A947-70E740481C1C}">
                <a14:useLocalDpi xmlns:a14="http://schemas.microsoft.com/office/drawing/2010/main" val="0"/>
              </a:ext>
            </a:extLst>
          </a:blip>
          <a:srcRect l="12065" t="61023" r="49104" b="4462"/>
          <a:stretch>
            <a:fillRect/>
          </a:stretch>
        </p:blipFill>
        <p:spPr bwMode="auto">
          <a:xfrm>
            <a:off x="5923723" y="3032396"/>
            <a:ext cx="6387548" cy="382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63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br>
              <a:rPr lang="vi-VN" altLang="en-US" sz="2800"/>
            </a:br>
            <a:r>
              <a:rPr lang="vi-VN" altLang="en-US" sz="2800" b="1"/>
              <a:t>* </a:t>
            </a:r>
            <a:r>
              <a:rPr lang="vi-VN" altLang="en-US" sz="2400" b="1"/>
              <a:t>Vẽ nét</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br>
              <a:rPr lang="vi-VN" altLang="en-US" sz="2400"/>
            </a:br>
            <a:r>
              <a:rPr lang="vi-VN" altLang="en-US" sz="2400" b="1"/>
              <a:t>* Vẽ màu</a:t>
            </a:r>
          </a:p>
        </p:txBody>
      </p:sp>
      <p:pic>
        <p:nvPicPr>
          <p:cNvPr id="6148" name="Picture 4"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063750" y="14843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6150" name="Text Box 6"/>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48136" name="Picture 8" descr="IMG_98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 y="-1"/>
            <a:ext cx="608395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000007"/>
          <p:cNvPicPr>
            <a:picLocks noChangeAspect="1" noChangeArrowheads="1"/>
          </p:cNvPicPr>
          <p:nvPr/>
        </p:nvPicPr>
        <p:blipFill>
          <a:blip r:embed="rId4">
            <a:extLst>
              <a:ext uri="{28A0092B-C50C-407E-A947-70E740481C1C}">
                <a14:useLocalDpi xmlns:a14="http://schemas.microsoft.com/office/drawing/2010/main" val="0"/>
              </a:ext>
            </a:extLst>
          </a:blip>
          <a:srcRect l="4684" t="8171" r="70341" b="65311"/>
          <a:stretch>
            <a:fillRect/>
          </a:stretch>
        </p:blipFill>
        <p:spPr bwMode="auto">
          <a:xfrm>
            <a:off x="6143487" y="-2"/>
            <a:ext cx="6018351"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0" descr="-000007"/>
          <p:cNvPicPr>
            <a:picLocks noChangeAspect="1" noChangeArrowheads="1"/>
          </p:cNvPicPr>
          <p:nvPr/>
        </p:nvPicPr>
        <p:blipFill>
          <a:blip r:embed="rId4">
            <a:extLst>
              <a:ext uri="{28A0092B-C50C-407E-A947-70E740481C1C}">
                <a14:useLocalDpi xmlns:a14="http://schemas.microsoft.com/office/drawing/2010/main" val="0"/>
              </a:ext>
            </a:extLst>
          </a:blip>
          <a:srcRect l="3101" t="79155" r="65656" b="4178"/>
          <a:stretch>
            <a:fillRect/>
          </a:stretch>
        </p:blipFill>
        <p:spPr bwMode="auto">
          <a:xfrm>
            <a:off x="8110331" y="3392558"/>
            <a:ext cx="4076910" cy="346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1" descr="-000007"/>
          <p:cNvPicPr>
            <a:picLocks noChangeAspect="1" noChangeArrowheads="1"/>
          </p:cNvPicPr>
          <p:nvPr/>
        </p:nvPicPr>
        <p:blipFill>
          <a:blip r:embed="rId4">
            <a:extLst>
              <a:ext uri="{28A0092B-C50C-407E-A947-70E740481C1C}">
                <a14:useLocalDpi xmlns:a14="http://schemas.microsoft.com/office/drawing/2010/main" val="0"/>
              </a:ext>
            </a:extLst>
          </a:blip>
          <a:srcRect l="71892" t="39578" r="2538" b="39577"/>
          <a:stretch>
            <a:fillRect/>
          </a:stretch>
        </p:blipFill>
        <p:spPr bwMode="auto">
          <a:xfrm>
            <a:off x="4418223" y="3392558"/>
            <a:ext cx="3565901" cy="346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2" descr="-000007"/>
          <p:cNvPicPr>
            <a:picLocks noChangeAspect="1" noChangeArrowheads="1"/>
          </p:cNvPicPr>
          <p:nvPr/>
        </p:nvPicPr>
        <p:blipFill>
          <a:blip r:embed="rId4">
            <a:extLst>
              <a:ext uri="{28A0092B-C50C-407E-A947-70E740481C1C}">
                <a14:useLocalDpi xmlns:a14="http://schemas.microsoft.com/office/drawing/2010/main" val="0"/>
              </a:ext>
            </a:extLst>
          </a:blip>
          <a:srcRect l="68748" t="68065" r="3123" b="4164"/>
          <a:stretch>
            <a:fillRect/>
          </a:stretch>
        </p:blipFill>
        <p:spPr bwMode="auto">
          <a:xfrm>
            <a:off x="30162" y="3392558"/>
            <a:ext cx="4170572" cy="33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42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diamond(in)">
                                      <p:cBhvr>
                                        <p:cTn id="7" dur="2000"/>
                                        <p:tgtEl>
                                          <p:spTgt spid="48136"/>
                                        </p:tgtEl>
                                      </p:cBhvr>
                                    </p:animEffect>
                                  </p:childTnLst>
                                </p:cTn>
                              </p:par>
                              <p:par>
                                <p:cTn id="8" presetID="8" presetClass="entr" presetSubtype="16" fill="hold" nodeType="withEffect">
                                  <p:stCondLst>
                                    <p:cond delay="0"/>
                                  </p:stCondLst>
                                  <p:childTnLst>
                                    <p:set>
                                      <p:cBhvr>
                                        <p:cTn id="9" dur="1" fill="hold">
                                          <p:stCondLst>
                                            <p:cond delay="0"/>
                                          </p:stCondLst>
                                        </p:cTn>
                                        <p:tgtEl>
                                          <p:spTgt spid="48137"/>
                                        </p:tgtEl>
                                        <p:attrNameLst>
                                          <p:attrName>style.visibility</p:attrName>
                                        </p:attrNameLst>
                                      </p:cBhvr>
                                      <p:to>
                                        <p:strVal val="visible"/>
                                      </p:to>
                                    </p:set>
                                    <p:animEffect transition="in" filter="diamond(in)">
                                      <p:cBhvr>
                                        <p:cTn id="10" dur="2000"/>
                                        <p:tgtEl>
                                          <p:spTgt spid="48137"/>
                                        </p:tgtEl>
                                      </p:cBhvr>
                                    </p:animEffect>
                                  </p:childTnLst>
                                </p:cTn>
                              </p:par>
                              <p:par>
                                <p:cTn id="11" presetID="13" presetClass="entr" presetSubtype="16" fill="hold" nodeType="withEffect">
                                  <p:stCondLst>
                                    <p:cond delay="0"/>
                                  </p:stCondLst>
                                  <p:childTnLst>
                                    <p:set>
                                      <p:cBhvr>
                                        <p:cTn id="12" dur="1" fill="hold">
                                          <p:stCondLst>
                                            <p:cond delay="0"/>
                                          </p:stCondLst>
                                        </p:cTn>
                                        <p:tgtEl>
                                          <p:spTgt spid="48140"/>
                                        </p:tgtEl>
                                        <p:attrNameLst>
                                          <p:attrName>style.visibility</p:attrName>
                                        </p:attrNameLst>
                                      </p:cBhvr>
                                      <p:to>
                                        <p:strVal val="visible"/>
                                      </p:to>
                                    </p:set>
                                    <p:animEffect transition="in" filter="plus(in)">
                                      <p:cBhvr>
                                        <p:cTn id="13" dur="2000"/>
                                        <p:tgtEl>
                                          <p:spTgt spid="48140"/>
                                        </p:tgtEl>
                                      </p:cBhvr>
                                    </p:animEffect>
                                  </p:childTnLst>
                                </p:cTn>
                              </p:par>
                              <p:par>
                                <p:cTn id="14" presetID="13" presetClass="entr" presetSubtype="16" fill="hold" nodeType="withEffect">
                                  <p:stCondLst>
                                    <p:cond delay="0"/>
                                  </p:stCondLst>
                                  <p:childTnLst>
                                    <p:set>
                                      <p:cBhvr>
                                        <p:cTn id="15" dur="1" fill="hold">
                                          <p:stCondLst>
                                            <p:cond delay="0"/>
                                          </p:stCondLst>
                                        </p:cTn>
                                        <p:tgtEl>
                                          <p:spTgt spid="48139"/>
                                        </p:tgtEl>
                                        <p:attrNameLst>
                                          <p:attrName>style.visibility</p:attrName>
                                        </p:attrNameLst>
                                      </p:cBhvr>
                                      <p:to>
                                        <p:strVal val="visible"/>
                                      </p:to>
                                    </p:set>
                                    <p:animEffect transition="in" filter="plus(in)">
                                      <p:cBhvr>
                                        <p:cTn id="16" dur="2000"/>
                                        <p:tgtEl>
                                          <p:spTgt spid="48139"/>
                                        </p:tgtEl>
                                      </p:cBhvr>
                                    </p:animEffect>
                                  </p:childTnLst>
                                </p:cTn>
                              </p:par>
                              <p:par>
                                <p:cTn id="17" presetID="13" presetClass="entr" presetSubtype="16" fill="hold" nodeType="withEffect">
                                  <p:stCondLst>
                                    <p:cond delay="0"/>
                                  </p:stCondLst>
                                  <p:childTnLst>
                                    <p:set>
                                      <p:cBhvr>
                                        <p:cTn id="18" dur="1" fill="hold">
                                          <p:stCondLst>
                                            <p:cond delay="0"/>
                                          </p:stCondLst>
                                        </p:cTn>
                                        <p:tgtEl>
                                          <p:spTgt spid="48138"/>
                                        </p:tgtEl>
                                        <p:attrNameLst>
                                          <p:attrName>style.visibility</p:attrName>
                                        </p:attrNameLst>
                                      </p:cBhvr>
                                      <p:to>
                                        <p:strVal val="visible"/>
                                      </p:to>
                                    </p:set>
                                    <p:animEffect transition="in" filter="plus(in)">
                                      <p:cBhvr>
                                        <p:cTn id="19" dur="2000"/>
                                        <p:tgtEl>
                                          <p:spTgt spid="4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G_20140810_085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52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IMG_20140810_0857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340" y="0"/>
            <a:ext cx="56605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1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2063750" y="14843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553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5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83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319"/>
                                        </p:tgtEl>
                                        <p:attrNameLst>
                                          <p:attrName>style.visibility</p:attrName>
                                        </p:attrNameLst>
                                      </p:cBhvr>
                                      <p:to>
                                        <p:strVal val="visible"/>
                                      </p:to>
                                    </p:set>
                                    <p:anim calcmode="lin" valueType="num">
                                      <p:cBhvr additive="base">
                                        <p:cTn id="7" dur="500" fill="hold"/>
                                        <p:tgtEl>
                                          <p:spTgt spid="55319"/>
                                        </p:tgtEl>
                                        <p:attrNameLst>
                                          <p:attrName>ppt_x</p:attrName>
                                        </p:attrNameLst>
                                      </p:cBhvr>
                                      <p:tavLst>
                                        <p:tav tm="0">
                                          <p:val>
                                            <p:strVal val="#ppt_x"/>
                                          </p:val>
                                        </p:tav>
                                        <p:tav tm="100000">
                                          <p:val>
                                            <p:strVal val="#ppt_x"/>
                                          </p:val>
                                        </p:tav>
                                      </p:tavLst>
                                    </p:anim>
                                    <p:anim calcmode="lin" valueType="num">
                                      <p:cBhvr additive="base">
                                        <p:cTn id="8" dur="500" fill="hold"/>
                                        <p:tgtEl>
                                          <p:spTgt spid="55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2281239" y="549276"/>
            <a:ext cx="8135937" cy="5472113"/>
          </a:xfrm>
        </p:spPr>
        <p:txBody>
          <a:bodyPr/>
          <a:lstStyle/>
          <a:p>
            <a:pPr algn="l" eaLnBrk="1" hangingPunct="1"/>
            <a:r>
              <a:rPr lang="en-US" altLang="en-US" sz="2800" b="1"/>
              <a:t>              QUY TR</a:t>
            </a:r>
            <a:r>
              <a:rPr lang="vi-VN" altLang="en-US" sz="2800" b="1"/>
              <a:t>ÌNH</a:t>
            </a:r>
            <a:r>
              <a:rPr lang="en-US" altLang="en-US" sz="2800" b="1"/>
              <a:t> TH</a:t>
            </a:r>
            <a:r>
              <a:rPr lang="vi-VN" altLang="en-US" sz="2800" b="1"/>
              <a:t>ỰC</a:t>
            </a:r>
            <a:r>
              <a:rPr lang="en-US" altLang="en-US" sz="2800" b="1"/>
              <a:t> HI</a:t>
            </a:r>
            <a:r>
              <a:rPr lang="vi-VN" altLang="en-US" sz="2800" b="1"/>
              <a:t>ỆN</a:t>
            </a:r>
            <a:br>
              <a:rPr lang="vi-VN" altLang="en-US" sz="2800" b="1"/>
            </a:br>
            <a:br>
              <a:rPr lang="vi-VN" altLang="en-US" sz="2800"/>
            </a:br>
            <a:r>
              <a:rPr lang="vi-VN" altLang="en-US" sz="2800" b="1"/>
              <a:t>* </a:t>
            </a:r>
            <a:r>
              <a:rPr lang="vi-VN" altLang="en-US" sz="2400" b="1"/>
              <a:t>Vẽ nét</a:t>
            </a:r>
            <a:br>
              <a:rPr lang="vi-VN" altLang="en-US" sz="4000" b="1"/>
            </a:br>
            <a:r>
              <a:rPr lang="vi-VN" altLang="en-US" sz="2400"/>
              <a:t>- 2 người 1 cặp ngồi đối diện nhau, nhìn thẳng mặt nhau: quan sát cảm nhận về khuôn mặt và đặc điểm các bộ phận trên khuôn mặt người bạn mình sẽ vẽ chân dung trong 5 phút</a:t>
            </a:r>
            <a:br>
              <a:rPr lang="vi-VN" altLang="en-US" sz="2400"/>
            </a:br>
            <a:r>
              <a:rPr lang="vi-VN" altLang="en-US" sz="2400"/>
              <a:t>- Ghi nhớ những đặc điểm nổi bật của bạn và bắt đầu vẽ</a:t>
            </a:r>
            <a:br>
              <a:rPr lang="vi-VN" altLang="en-US" sz="2400"/>
            </a:br>
            <a:r>
              <a:rPr lang="vi-VN" altLang="en-US" sz="2400"/>
              <a:t>- Trong quá trình vẽ, người vẽ tập trung quan sát đối tượng, chủ động điều khiển bút vẽ theo sự liên tưởng và cảm xúc, tuyệt đối không nhìn vào giấy, không nhấc tay khỏi giấy khi vẽ, kiên nhẫn và vẽ từ từ.</a:t>
            </a:r>
            <a:br>
              <a:rPr lang="vi-VN" altLang="en-US" sz="2400"/>
            </a:br>
            <a:br>
              <a:rPr lang="vi-VN" altLang="en-US" sz="2400"/>
            </a:br>
            <a:r>
              <a:rPr lang="vi-VN" altLang="en-US" sz="2400" b="1"/>
              <a:t>* Vẽ màu</a:t>
            </a:r>
          </a:p>
        </p:txBody>
      </p:sp>
      <p:pic>
        <p:nvPicPr>
          <p:cNvPr id="9220" name="Picture 4" descr="hinh-nen-powerpoint-don-gian-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2063750" y="1484313"/>
            <a:ext cx="828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9223" name="Text Box 7"/>
          <p:cNvSpPr txBox="1">
            <a:spLocks noChangeArrowheads="1"/>
          </p:cNvSpPr>
          <p:nvPr/>
        </p:nvSpPr>
        <p:spPr bwMode="auto">
          <a:xfrm>
            <a:off x="1631950" y="1125538"/>
            <a:ext cx="892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pic>
        <p:nvPicPr>
          <p:cNvPr id="49170" name="Picture 6" descr="DSC040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8733"/>
            <a:ext cx="5580607" cy="319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8" descr="DSC0405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594" y="3344091"/>
            <a:ext cx="6446293" cy="34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1" descr="DSC0486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4595" y="8732"/>
            <a:ext cx="6457406" cy="319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 descr="DSC0486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3" y="3344092"/>
            <a:ext cx="5580607" cy="349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564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9170"/>
                                        </p:tgtEl>
                                        <p:attrNameLst>
                                          <p:attrName>style.visibility</p:attrName>
                                        </p:attrNameLst>
                                      </p:cBhvr>
                                      <p:to>
                                        <p:strVal val="visible"/>
                                      </p:to>
                                    </p:set>
                                    <p:animEffect transition="in" filter="diamond(in)">
                                      <p:cBhvr>
                                        <p:cTn id="7" dur="2000"/>
                                        <p:tgtEl>
                                          <p:spTgt spid="49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9172"/>
                                        </p:tgtEl>
                                        <p:attrNameLst>
                                          <p:attrName>style.visibility</p:attrName>
                                        </p:attrNameLst>
                                      </p:cBhvr>
                                      <p:to>
                                        <p:strVal val="visible"/>
                                      </p:to>
                                    </p:set>
                                    <p:animEffect transition="in" filter="diamond(in)">
                                      <p:cBhvr>
                                        <p:cTn id="12" dur="2000"/>
                                        <p:tgtEl>
                                          <p:spTgt spid="49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49173"/>
                                        </p:tgtEl>
                                        <p:attrNameLst>
                                          <p:attrName>style.visibility</p:attrName>
                                        </p:attrNameLst>
                                      </p:cBhvr>
                                      <p:to>
                                        <p:strVal val="visible"/>
                                      </p:to>
                                    </p:set>
                                    <p:animEffect transition="in" filter="diamond(in)">
                                      <p:cBhvr>
                                        <p:cTn id="17" dur="2000"/>
                                        <p:tgtEl>
                                          <p:spTgt spid="491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49171"/>
                                        </p:tgtEl>
                                        <p:attrNameLst>
                                          <p:attrName>style.visibility</p:attrName>
                                        </p:attrNameLst>
                                      </p:cBhvr>
                                      <p:to>
                                        <p:strVal val="visible"/>
                                      </p:to>
                                    </p:set>
                                    <p:animEffect transition="in" filter="diamond(in)">
                                      <p:cBhvr>
                                        <p:cTn id="22" dur="2000"/>
                                        <p:tgtEl>
                                          <p:spTgt spid="49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0614259_629937127121824_4197734178251283647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153989"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7054_1454628718144257_6977697852847217234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492" y="0"/>
            <a:ext cx="4268222"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10342423_1446399675639845_2965936384368672325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0"/>
            <a:ext cx="3475039"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6" descr="1514961_1464397750490032_7151235908692515836_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933826"/>
            <a:ext cx="5662614" cy="29241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17" descr="10649934_1464397817156692_1834947722816824385_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789" y="3933827"/>
            <a:ext cx="6179050" cy="29241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1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082" y="397564"/>
            <a:ext cx="10906539" cy="601648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849853" y="477078"/>
            <a:ext cx="10440999" cy="5857461"/>
          </a:xfrm>
          <a:custGeom>
            <a:avLst/>
            <a:gdLst>
              <a:gd name="connsiteX0" fmla="*/ 4610043 w 10440999"/>
              <a:gd name="connsiteY0" fmla="*/ 609600 h 5857461"/>
              <a:gd name="connsiteX1" fmla="*/ 4543782 w 10440999"/>
              <a:gd name="connsiteY1" fmla="*/ 556592 h 5857461"/>
              <a:gd name="connsiteX2" fmla="*/ 4451017 w 10440999"/>
              <a:gd name="connsiteY2" fmla="*/ 530087 h 5857461"/>
              <a:gd name="connsiteX3" fmla="*/ 4411260 w 10440999"/>
              <a:gd name="connsiteY3" fmla="*/ 503583 h 5857461"/>
              <a:gd name="connsiteX4" fmla="*/ 4146217 w 10440999"/>
              <a:gd name="connsiteY4" fmla="*/ 477078 h 5857461"/>
              <a:gd name="connsiteX5" fmla="*/ 3841417 w 10440999"/>
              <a:gd name="connsiteY5" fmla="*/ 437322 h 5857461"/>
              <a:gd name="connsiteX6" fmla="*/ 3801660 w 10440999"/>
              <a:gd name="connsiteY6" fmla="*/ 424070 h 5857461"/>
              <a:gd name="connsiteX7" fmla="*/ 2966773 w 10440999"/>
              <a:gd name="connsiteY7" fmla="*/ 450574 h 5857461"/>
              <a:gd name="connsiteX8" fmla="*/ 2847504 w 10440999"/>
              <a:gd name="connsiteY8" fmla="*/ 490331 h 5857461"/>
              <a:gd name="connsiteX9" fmla="*/ 2794495 w 10440999"/>
              <a:gd name="connsiteY9" fmla="*/ 503583 h 5857461"/>
              <a:gd name="connsiteX10" fmla="*/ 2675225 w 10440999"/>
              <a:gd name="connsiteY10" fmla="*/ 543339 h 5857461"/>
              <a:gd name="connsiteX11" fmla="*/ 2622217 w 10440999"/>
              <a:gd name="connsiteY11" fmla="*/ 569844 h 5857461"/>
              <a:gd name="connsiteX12" fmla="*/ 2569208 w 10440999"/>
              <a:gd name="connsiteY12" fmla="*/ 583096 h 5857461"/>
              <a:gd name="connsiteX13" fmla="*/ 2423434 w 10440999"/>
              <a:gd name="connsiteY13" fmla="*/ 622852 h 5857461"/>
              <a:gd name="connsiteX14" fmla="*/ 2383677 w 10440999"/>
              <a:gd name="connsiteY14" fmla="*/ 662609 h 5857461"/>
              <a:gd name="connsiteX15" fmla="*/ 2317417 w 10440999"/>
              <a:gd name="connsiteY15" fmla="*/ 689113 h 5857461"/>
              <a:gd name="connsiteX16" fmla="*/ 2264408 w 10440999"/>
              <a:gd name="connsiteY16" fmla="*/ 715618 h 5857461"/>
              <a:gd name="connsiteX17" fmla="*/ 2211399 w 10440999"/>
              <a:gd name="connsiteY17" fmla="*/ 755374 h 5857461"/>
              <a:gd name="connsiteX18" fmla="*/ 2105382 w 10440999"/>
              <a:gd name="connsiteY18" fmla="*/ 821635 h 5857461"/>
              <a:gd name="connsiteX19" fmla="*/ 2025869 w 10440999"/>
              <a:gd name="connsiteY19" fmla="*/ 927652 h 5857461"/>
              <a:gd name="connsiteX20" fmla="*/ 1999364 w 10440999"/>
              <a:gd name="connsiteY20" fmla="*/ 993913 h 5857461"/>
              <a:gd name="connsiteX21" fmla="*/ 1972860 w 10440999"/>
              <a:gd name="connsiteY21" fmla="*/ 1020418 h 5857461"/>
              <a:gd name="connsiteX22" fmla="*/ 1946356 w 10440999"/>
              <a:gd name="connsiteY22" fmla="*/ 1073426 h 5857461"/>
              <a:gd name="connsiteX23" fmla="*/ 1893347 w 10440999"/>
              <a:gd name="connsiteY23" fmla="*/ 1205948 h 5857461"/>
              <a:gd name="connsiteX24" fmla="*/ 1866843 w 10440999"/>
              <a:gd name="connsiteY24" fmla="*/ 1298713 h 5857461"/>
              <a:gd name="connsiteX25" fmla="*/ 1880095 w 10440999"/>
              <a:gd name="connsiteY25" fmla="*/ 1828800 h 5857461"/>
              <a:gd name="connsiteX26" fmla="*/ 1919851 w 10440999"/>
              <a:gd name="connsiteY26" fmla="*/ 1908313 h 5857461"/>
              <a:gd name="connsiteX27" fmla="*/ 1959608 w 10440999"/>
              <a:gd name="connsiteY27" fmla="*/ 1974574 h 5857461"/>
              <a:gd name="connsiteX28" fmla="*/ 1986112 w 10440999"/>
              <a:gd name="connsiteY28" fmla="*/ 2027583 h 5857461"/>
              <a:gd name="connsiteX29" fmla="*/ 1999364 w 10440999"/>
              <a:gd name="connsiteY29" fmla="*/ 2067339 h 5857461"/>
              <a:gd name="connsiteX30" fmla="*/ 2092130 w 10440999"/>
              <a:gd name="connsiteY30" fmla="*/ 2146852 h 5857461"/>
              <a:gd name="connsiteX31" fmla="*/ 2131886 w 10440999"/>
              <a:gd name="connsiteY31" fmla="*/ 2199861 h 5857461"/>
              <a:gd name="connsiteX32" fmla="*/ 2277660 w 10440999"/>
              <a:gd name="connsiteY32" fmla="*/ 2279374 h 5857461"/>
              <a:gd name="connsiteX33" fmla="*/ 2330669 w 10440999"/>
              <a:gd name="connsiteY33" fmla="*/ 2319131 h 5857461"/>
              <a:gd name="connsiteX34" fmla="*/ 2463190 w 10440999"/>
              <a:gd name="connsiteY34" fmla="*/ 2358887 h 5857461"/>
              <a:gd name="connsiteX35" fmla="*/ 2728234 w 10440999"/>
              <a:gd name="connsiteY35" fmla="*/ 2451652 h 5857461"/>
              <a:gd name="connsiteX36" fmla="*/ 2820999 w 10440999"/>
              <a:gd name="connsiteY36" fmla="*/ 2464905 h 5857461"/>
              <a:gd name="connsiteX37" fmla="*/ 3086043 w 10440999"/>
              <a:gd name="connsiteY37" fmla="*/ 2531165 h 5857461"/>
              <a:gd name="connsiteX38" fmla="*/ 3192060 w 10440999"/>
              <a:gd name="connsiteY38" fmla="*/ 2570922 h 5857461"/>
              <a:gd name="connsiteX39" fmla="*/ 3337834 w 10440999"/>
              <a:gd name="connsiteY39" fmla="*/ 2610678 h 5857461"/>
              <a:gd name="connsiteX40" fmla="*/ 3496860 w 10440999"/>
              <a:gd name="connsiteY40" fmla="*/ 2663687 h 5857461"/>
              <a:gd name="connsiteX41" fmla="*/ 3642634 w 10440999"/>
              <a:gd name="connsiteY41" fmla="*/ 2676939 h 5857461"/>
              <a:gd name="connsiteX42" fmla="*/ 3775156 w 10440999"/>
              <a:gd name="connsiteY42" fmla="*/ 2716696 h 5857461"/>
              <a:gd name="connsiteX43" fmla="*/ 3881173 w 10440999"/>
              <a:gd name="connsiteY43" fmla="*/ 2756452 h 5857461"/>
              <a:gd name="connsiteX44" fmla="*/ 4013695 w 10440999"/>
              <a:gd name="connsiteY44" fmla="*/ 2782957 h 5857461"/>
              <a:gd name="connsiteX45" fmla="*/ 4106460 w 10440999"/>
              <a:gd name="connsiteY45" fmla="*/ 2809461 h 5857461"/>
              <a:gd name="connsiteX46" fmla="*/ 4344999 w 10440999"/>
              <a:gd name="connsiteY46" fmla="*/ 2835965 h 5857461"/>
              <a:gd name="connsiteX47" fmla="*/ 5100373 w 10440999"/>
              <a:gd name="connsiteY47" fmla="*/ 2835965 h 5857461"/>
              <a:gd name="connsiteX48" fmla="*/ 5219643 w 10440999"/>
              <a:gd name="connsiteY48" fmla="*/ 2756452 h 5857461"/>
              <a:gd name="connsiteX49" fmla="*/ 5272651 w 10440999"/>
              <a:gd name="connsiteY49" fmla="*/ 2729948 h 5857461"/>
              <a:gd name="connsiteX50" fmla="*/ 5312408 w 10440999"/>
              <a:gd name="connsiteY50" fmla="*/ 2690192 h 5857461"/>
              <a:gd name="connsiteX51" fmla="*/ 5378669 w 10440999"/>
              <a:gd name="connsiteY51" fmla="*/ 2637183 h 5857461"/>
              <a:gd name="connsiteX52" fmla="*/ 5444930 w 10440999"/>
              <a:gd name="connsiteY52" fmla="*/ 2597426 h 5857461"/>
              <a:gd name="connsiteX53" fmla="*/ 5564199 w 10440999"/>
              <a:gd name="connsiteY53" fmla="*/ 2478157 h 5857461"/>
              <a:gd name="connsiteX54" fmla="*/ 5762982 w 10440999"/>
              <a:gd name="connsiteY54" fmla="*/ 2292626 h 5857461"/>
              <a:gd name="connsiteX55" fmla="*/ 5802738 w 10440999"/>
              <a:gd name="connsiteY55" fmla="*/ 2239618 h 5857461"/>
              <a:gd name="connsiteX56" fmla="*/ 5908756 w 10440999"/>
              <a:gd name="connsiteY56" fmla="*/ 2133600 h 5857461"/>
              <a:gd name="connsiteX57" fmla="*/ 5935260 w 10440999"/>
              <a:gd name="connsiteY57" fmla="*/ 2080592 h 5857461"/>
              <a:gd name="connsiteX58" fmla="*/ 5988269 w 10440999"/>
              <a:gd name="connsiteY58" fmla="*/ 2001078 h 5857461"/>
              <a:gd name="connsiteX59" fmla="*/ 5988269 w 10440999"/>
              <a:gd name="connsiteY59" fmla="*/ 1510748 h 5857461"/>
              <a:gd name="connsiteX60" fmla="*/ 5948512 w 10440999"/>
              <a:gd name="connsiteY60" fmla="*/ 1444487 h 5857461"/>
              <a:gd name="connsiteX61" fmla="*/ 5815990 w 10440999"/>
              <a:gd name="connsiteY61" fmla="*/ 1311965 h 5857461"/>
              <a:gd name="connsiteX62" fmla="*/ 5736477 w 10440999"/>
              <a:gd name="connsiteY62" fmla="*/ 1245705 h 5857461"/>
              <a:gd name="connsiteX63" fmla="*/ 5709973 w 10440999"/>
              <a:gd name="connsiteY63" fmla="*/ 1219200 h 5857461"/>
              <a:gd name="connsiteX64" fmla="*/ 5511190 w 10440999"/>
              <a:gd name="connsiteY64" fmla="*/ 1126435 h 5857461"/>
              <a:gd name="connsiteX65" fmla="*/ 5418425 w 10440999"/>
              <a:gd name="connsiteY65" fmla="*/ 1099931 h 5857461"/>
              <a:gd name="connsiteX66" fmla="*/ 5338912 w 10440999"/>
              <a:gd name="connsiteY66" fmla="*/ 1060174 h 5857461"/>
              <a:gd name="connsiteX67" fmla="*/ 5166634 w 10440999"/>
              <a:gd name="connsiteY67" fmla="*/ 1020418 h 5857461"/>
              <a:gd name="connsiteX68" fmla="*/ 5113625 w 10440999"/>
              <a:gd name="connsiteY68" fmla="*/ 993913 h 5857461"/>
              <a:gd name="connsiteX69" fmla="*/ 4782321 w 10440999"/>
              <a:gd name="connsiteY69" fmla="*/ 967409 h 5857461"/>
              <a:gd name="connsiteX70" fmla="*/ 4689556 w 10440999"/>
              <a:gd name="connsiteY70" fmla="*/ 927652 h 5857461"/>
              <a:gd name="connsiteX71" fmla="*/ 3364338 w 10440999"/>
              <a:gd name="connsiteY71" fmla="*/ 954157 h 5857461"/>
              <a:gd name="connsiteX72" fmla="*/ 3311330 w 10440999"/>
              <a:gd name="connsiteY72" fmla="*/ 980661 h 5857461"/>
              <a:gd name="connsiteX73" fmla="*/ 3231817 w 10440999"/>
              <a:gd name="connsiteY73" fmla="*/ 1007165 h 5857461"/>
              <a:gd name="connsiteX74" fmla="*/ 3112547 w 10440999"/>
              <a:gd name="connsiteY74" fmla="*/ 1060174 h 5857461"/>
              <a:gd name="connsiteX75" fmla="*/ 2927017 w 10440999"/>
              <a:gd name="connsiteY75" fmla="*/ 1152939 h 5857461"/>
              <a:gd name="connsiteX76" fmla="*/ 2874008 w 10440999"/>
              <a:gd name="connsiteY76" fmla="*/ 1179444 h 5857461"/>
              <a:gd name="connsiteX77" fmla="*/ 2820999 w 10440999"/>
              <a:gd name="connsiteY77" fmla="*/ 1219200 h 5857461"/>
              <a:gd name="connsiteX78" fmla="*/ 2701730 w 10440999"/>
              <a:gd name="connsiteY78" fmla="*/ 1298713 h 5857461"/>
              <a:gd name="connsiteX79" fmla="*/ 2608964 w 10440999"/>
              <a:gd name="connsiteY79" fmla="*/ 1404731 h 5857461"/>
              <a:gd name="connsiteX80" fmla="*/ 2542704 w 10440999"/>
              <a:gd name="connsiteY80" fmla="*/ 1431235 h 5857461"/>
              <a:gd name="connsiteX81" fmla="*/ 2449938 w 10440999"/>
              <a:gd name="connsiteY81" fmla="*/ 1563757 h 5857461"/>
              <a:gd name="connsiteX82" fmla="*/ 2410182 w 10440999"/>
              <a:gd name="connsiteY82" fmla="*/ 1616765 h 5857461"/>
              <a:gd name="connsiteX83" fmla="*/ 2383677 w 10440999"/>
              <a:gd name="connsiteY83" fmla="*/ 1669774 h 5857461"/>
              <a:gd name="connsiteX84" fmla="*/ 2330669 w 10440999"/>
              <a:gd name="connsiteY84" fmla="*/ 1749287 h 5857461"/>
              <a:gd name="connsiteX85" fmla="*/ 2343921 w 10440999"/>
              <a:gd name="connsiteY85" fmla="*/ 1974574 h 5857461"/>
              <a:gd name="connsiteX86" fmla="*/ 4000443 w 10440999"/>
              <a:gd name="connsiteY86" fmla="*/ 1961322 h 5857461"/>
              <a:gd name="connsiteX87" fmla="*/ 4079956 w 10440999"/>
              <a:gd name="connsiteY87" fmla="*/ 1948070 h 5857461"/>
              <a:gd name="connsiteX88" fmla="*/ 4305243 w 10440999"/>
              <a:gd name="connsiteY88" fmla="*/ 1868557 h 5857461"/>
              <a:gd name="connsiteX89" fmla="*/ 4437764 w 10440999"/>
              <a:gd name="connsiteY89" fmla="*/ 1842052 h 5857461"/>
              <a:gd name="connsiteX90" fmla="*/ 4517277 w 10440999"/>
              <a:gd name="connsiteY90" fmla="*/ 1815548 h 5857461"/>
              <a:gd name="connsiteX91" fmla="*/ 4636547 w 10440999"/>
              <a:gd name="connsiteY91" fmla="*/ 1789044 h 5857461"/>
              <a:gd name="connsiteX92" fmla="*/ 4702808 w 10440999"/>
              <a:gd name="connsiteY92" fmla="*/ 1762539 h 5857461"/>
              <a:gd name="connsiteX93" fmla="*/ 4848582 w 10440999"/>
              <a:gd name="connsiteY93" fmla="*/ 1722783 h 5857461"/>
              <a:gd name="connsiteX94" fmla="*/ 5020860 w 10440999"/>
              <a:gd name="connsiteY94" fmla="*/ 1643270 h 5857461"/>
              <a:gd name="connsiteX95" fmla="*/ 5073869 w 10440999"/>
              <a:gd name="connsiteY95" fmla="*/ 1616765 h 5857461"/>
              <a:gd name="connsiteX96" fmla="*/ 5153382 w 10440999"/>
              <a:gd name="connsiteY96" fmla="*/ 1563757 h 5857461"/>
              <a:gd name="connsiteX97" fmla="*/ 5113625 w 10440999"/>
              <a:gd name="connsiteY97" fmla="*/ 1378226 h 5857461"/>
              <a:gd name="connsiteX98" fmla="*/ 5060617 w 10440999"/>
              <a:gd name="connsiteY98" fmla="*/ 1364974 h 5857461"/>
              <a:gd name="connsiteX99" fmla="*/ 4954599 w 10440999"/>
              <a:gd name="connsiteY99" fmla="*/ 1311965 h 5857461"/>
              <a:gd name="connsiteX100" fmla="*/ 4875086 w 10440999"/>
              <a:gd name="connsiteY100" fmla="*/ 1298713 h 5857461"/>
              <a:gd name="connsiteX101" fmla="*/ 4755817 w 10440999"/>
              <a:gd name="connsiteY101" fmla="*/ 1272209 h 5857461"/>
              <a:gd name="connsiteX102" fmla="*/ 4477521 w 10440999"/>
              <a:gd name="connsiteY102" fmla="*/ 1245705 h 5857461"/>
              <a:gd name="connsiteX103" fmla="*/ 4185973 w 10440999"/>
              <a:gd name="connsiteY103" fmla="*/ 1205948 h 5857461"/>
              <a:gd name="connsiteX104" fmla="*/ 4026947 w 10440999"/>
              <a:gd name="connsiteY104" fmla="*/ 1179444 h 5857461"/>
              <a:gd name="connsiteX105" fmla="*/ 3510112 w 10440999"/>
              <a:gd name="connsiteY105" fmla="*/ 1126435 h 5857461"/>
              <a:gd name="connsiteX106" fmla="*/ 1800582 w 10440999"/>
              <a:gd name="connsiteY106" fmla="*/ 1139687 h 5857461"/>
              <a:gd name="connsiteX107" fmla="*/ 1734321 w 10440999"/>
              <a:gd name="connsiteY107" fmla="*/ 1166192 h 5857461"/>
              <a:gd name="connsiteX108" fmla="*/ 1615051 w 10440999"/>
              <a:gd name="connsiteY108" fmla="*/ 1192696 h 5857461"/>
              <a:gd name="connsiteX109" fmla="*/ 1429521 w 10440999"/>
              <a:gd name="connsiteY109" fmla="*/ 1272209 h 5857461"/>
              <a:gd name="connsiteX110" fmla="*/ 1230738 w 10440999"/>
              <a:gd name="connsiteY110" fmla="*/ 1325218 h 5857461"/>
              <a:gd name="connsiteX111" fmla="*/ 1031956 w 10440999"/>
              <a:gd name="connsiteY111" fmla="*/ 1417983 h 5857461"/>
              <a:gd name="connsiteX112" fmla="*/ 939190 w 10440999"/>
              <a:gd name="connsiteY112" fmla="*/ 1444487 h 5857461"/>
              <a:gd name="connsiteX113" fmla="*/ 833173 w 10440999"/>
              <a:gd name="connsiteY113" fmla="*/ 1510748 h 5857461"/>
              <a:gd name="connsiteX114" fmla="*/ 634390 w 10440999"/>
              <a:gd name="connsiteY114" fmla="*/ 1590261 h 5857461"/>
              <a:gd name="connsiteX115" fmla="*/ 488617 w 10440999"/>
              <a:gd name="connsiteY115" fmla="*/ 1656522 h 5857461"/>
              <a:gd name="connsiteX116" fmla="*/ 409104 w 10440999"/>
              <a:gd name="connsiteY116" fmla="*/ 1709531 h 5857461"/>
              <a:gd name="connsiteX117" fmla="*/ 342843 w 10440999"/>
              <a:gd name="connsiteY117" fmla="*/ 1749287 h 5857461"/>
              <a:gd name="connsiteX118" fmla="*/ 250077 w 10440999"/>
              <a:gd name="connsiteY118" fmla="*/ 1815548 h 5857461"/>
              <a:gd name="connsiteX119" fmla="*/ 183817 w 10440999"/>
              <a:gd name="connsiteY119" fmla="*/ 1895061 h 5857461"/>
              <a:gd name="connsiteX120" fmla="*/ 144060 w 10440999"/>
              <a:gd name="connsiteY120" fmla="*/ 1934818 h 5857461"/>
              <a:gd name="connsiteX121" fmla="*/ 117556 w 10440999"/>
              <a:gd name="connsiteY121" fmla="*/ 1987826 h 5857461"/>
              <a:gd name="connsiteX122" fmla="*/ 77799 w 10440999"/>
              <a:gd name="connsiteY122" fmla="*/ 2054087 h 5857461"/>
              <a:gd name="connsiteX123" fmla="*/ 24790 w 10440999"/>
              <a:gd name="connsiteY123" fmla="*/ 2226365 h 5857461"/>
              <a:gd name="connsiteX124" fmla="*/ 24790 w 10440999"/>
              <a:gd name="connsiteY124" fmla="*/ 2955235 h 5857461"/>
              <a:gd name="connsiteX125" fmla="*/ 64547 w 10440999"/>
              <a:gd name="connsiteY125" fmla="*/ 3061252 h 5857461"/>
              <a:gd name="connsiteX126" fmla="*/ 144060 w 10440999"/>
              <a:gd name="connsiteY126" fmla="*/ 3193774 h 5857461"/>
              <a:gd name="connsiteX127" fmla="*/ 276582 w 10440999"/>
              <a:gd name="connsiteY127" fmla="*/ 3299792 h 5857461"/>
              <a:gd name="connsiteX128" fmla="*/ 462112 w 10440999"/>
              <a:gd name="connsiteY128" fmla="*/ 3352800 h 5857461"/>
              <a:gd name="connsiteX129" fmla="*/ 660895 w 10440999"/>
              <a:gd name="connsiteY129" fmla="*/ 3379305 h 5857461"/>
              <a:gd name="connsiteX130" fmla="*/ 753660 w 10440999"/>
              <a:gd name="connsiteY130" fmla="*/ 3419061 h 5857461"/>
              <a:gd name="connsiteX131" fmla="*/ 1084964 w 10440999"/>
              <a:gd name="connsiteY131" fmla="*/ 3445565 h 5857461"/>
              <a:gd name="connsiteX132" fmla="*/ 1323504 w 10440999"/>
              <a:gd name="connsiteY132" fmla="*/ 3498574 h 5857461"/>
              <a:gd name="connsiteX133" fmla="*/ 1588547 w 10440999"/>
              <a:gd name="connsiteY133" fmla="*/ 3525078 h 5857461"/>
              <a:gd name="connsiteX134" fmla="*/ 1959608 w 10440999"/>
              <a:gd name="connsiteY134" fmla="*/ 3578087 h 5857461"/>
              <a:gd name="connsiteX135" fmla="*/ 2078877 w 10440999"/>
              <a:gd name="connsiteY135" fmla="*/ 3591339 h 5857461"/>
              <a:gd name="connsiteX136" fmla="*/ 2317417 w 10440999"/>
              <a:gd name="connsiteY136" fmla="*/ 3631096 h 5857461"/>
              <a:gd name="connsiteX137" fmla="*/ 2688477 w 10440999"/>
              <a:gd name="connsiteY137" fmla="*/ 3644348 h 5857461"/>
              <a:gd name="connsiteX138" fmla="*/ 3589625 w 10440999"/>
              <a:gd name="connsiteY138" fmla="*/ 3631096 h 5857461"/>
              <a:gd name="connsiteX139" fmla="*/ 3814912 w 10440999"/>
              <a:gd name="connsiteY139" fmla="*/ 3564835 h 5857461"/>
              <a:gd name="connsiteX140" fmla="*/ 4159469 w 10440999"/>
              <a:gd name="connsiteY140" fmla="*/ 3538331 h 5857461"/>
              <a:gd name="connsiteX141" fmla="*/ 4570286 w 10440999"/>
              <a:gd name="connsiteY141" fmla="*/ 3405809 h 5857461"/>
              <a:gd name="connsiteX142" fmla="*/ 4941347 w 10440999"/>
              <a:gd name="connsiteY142" fmla="*/ 3273287 h 5857461"/>
              <a:gd name="connsiteX143" fmla="*/ 5060617 w 10440999"/>
              <a:gd name="connsiteY143" fmla="*/ 3246783 h 5857461"/>
              <a:gd name="connsiteX144" fmla="*/ 5193138 w 10440999"/>
              <a:gd name="connsiteY144" fmla="*/ 3180522 h 5857461"/>
              <a:gd name="connsiteX145" fmla="*/ 5418425 w 10440999"/>
              <a:gd name="connsiteY145" fmla="*/ 3087757 h 5857461"/>
              <a:gd name="connsiteX146" fmla="*/ 5511190 w 10440999"/>
              <a:gd name="connsiteY146" fmla="*/ 3008244 h 5857461"/>
              <a:gd name="connsiteX147" fmla="*/ 5564199 w 10440999"/>
              <a:gd name="connsiteY147" fmla="*/ 2981739 h 5857461"/>
              <a:gd name="connsiteX148" fmla="*/ 5617208 w 10440999"/>
              <a:gd name="connsiteY148" fmla="*/ 2941983 h 5857461"/>
              <a:gd name="connsiteX149" fmla="*/ 5683469 w 10440999"/>
              <a:gd name="connsiteY149" fmla="*/ 2902226 h 5857461"/>
              <a:gd name="connsiteX150" fmla="*/ 5762982 w 10440999"/>
              <a:gd name="connsiteY150" fmla="*/ 2809461 h 5857461"/>
              <a:gd name="connsiteX151" fmla="*/ 5749730 w 10440999"/>
              <a:gd name="connsiteY151" fmla="*/ 2517913 h 5857461"/>
              <a:gd name="connsiteX152" fmla="*/ 5723225 w 10440999"/>
              <a:gd name="connsiteY152" fmla="*/ 2478157 h 5857461"/>
              <a:gd name="connsiteX153" fmla="*/ 5683469 w 10440999"/>
              <a:gd name="connsiteY153" fmla="*/ 2451652 h 5857461"/>
              <a:gd name="connsiteX154" fmla="*/ 5643712 w 10440999"/>
              <a:gd name="connsiteY154" fmla="*/ 2411896 h 5857461"/>
              <a:gd name="connsiteX155" fmla="*/ 5524443 w 10440999"/>
              <a:gd name="connsiteY155" fmla="*/ 2385392 h 5857461"/>
              <a:gd name="connsiteX156" fmla="*/ 5285904 w 10440999"/>
              <a:gd name="connsiteY156" fmla="*/ 2319131 h 5857461"/>
              <a:gd name="connsiteX157" fmla="*/ 4954599 w 10440999"/>
              <a:gd name="connsiteY157" fmla="*/ 2239618 h 5857461"/>
              <a:gd name="connsiteX158" fmla="*/ 4742564 w 10440999"/>
              <a:gd name="connsiteY158" fmla="*/ 2173357 h 5857461"/>
              <a:gd name="connsiteX159" fmla="*/ 4504025 w 10440999"/>
              <a:gd name="connsiteY159" fmla="*/ 2160105 h 5857461"/>
              <a:gd name="connsiteX160" fmla="*/ 4291990 w 10440999"/>
              <a:gd name="connsiteY160" fmla="*/ 2107096 h 5857461"/>
              <a:gd name="connsiteX161" fmla="*/ 2635469 w 10440999"/>
              <a:gd name="connsiteY161" fmla="*/ 2133600 h 5857461"/>
              <a:gd name="connsiteX162" fmla="*/ 2184895 w 10440999"/>
              <a:gd name="connsiteY162" fmla="*/ 2319131 h 5857461"/>
              <a:gd name="connsiteX163" fmla="*/ 2105382 w 10440999"/>
              <a:gd name="connsiteY163" fmla="*/ 2345635 h 5857461"/>
              <a:gd name="connsiteX164" fmla="*/ 1959608 w 10440999"/>
              <a:gd name="connsiteY164" fmla="*/ 2451652 h 5857461"/>
              <a:gd name="connsiteX165" fmla="*/ 1853590 w 10440999"/>
              <a:gd name="connsiteY165" fmla="*/ 2544418 h 5857461"/>
              <a:gd name="connsiteX166" fmla="*/ 1707817 w 10440999"/>
              <a:gd name="connsiteY166" fmla="*/ 2663687 h 5857461"/>
              <a:gd name="connsiteX167" fmla="*/ 1641556 w 10440999"/>
              <a:gd name="connsiteY167" fmla="*/ 2716696 h 5857461"/>
              <a:gd name="connsiteX168" fmla="*/ 1575295 w 10440999"/>
              <a:gd name="connsiteY168" fmla="*/ 2822713 h 5857461"/>
              <a:gd name="connsiteX169" fmla="*/ 1548790 w 10440999"/>
              <a:gd name="connsiteY169" fmla="*/ 2941983 h 5857461"/>
              <a:gd name="connsiteX170" fmla="*/ 1495782 w 10440999"/>
              <a:gd name="connsiteY170" fmla="*/ 3008244 h 5857461"/>
              <a:gd name="connsiteX171" fmla="*/ 1456025 w 10440999"/>
              <a:gd name="connsiteY171" fmla="*/ 3087757 h 5857461"/>
              <a:gd name="connsiteX172" fmla="*/ 1442773 w 10440999"/>
              <a:gd name="connsiteY172" fmla="*/ 3140765 h 5857461"/>
              <a:gd name="connsiteX173" fmla="*/ 1416269 w 10440999"/>
              <a:gd name="connsiteY173" fmla="*/ 3273287 h 5857461"/>
              <a:gd name="connsiteX174" fmla="*/ 1389764 w 10440999"/>
              <a:gd name="connsiteY174" fmla="*/ 3339548 h 5857461"/>
              <a:gd name="connsiteX175" fmla="*/ 1403017 w 10440999"/>
              <a:gd name="connsiteY175" fmla="*/ 3710609 h 5857461"/>
              <a:gd name="connsiteX176" fmla="*/ 1442773 w 10440999"/>
              <a:gd name="connsiteY176" fmla="*/ 3790122 h 5857461"/>
              <a:gd name="connsiteX177" fmla="*/ 1456025 w 10440999"/>
              <a:gd name="connsiteY177" fmla="*/ 3829878 h 5857461"/>
              <a:gd name="connsiteX178" fmla="*/ 1588547 w 10440999"/>
              <a:gd name="connsiteY178" fmla="*/ 3988905 h 5857461"/>
              <a:gd name="connsiteX179" fmla="*/ 1641556 w 10440999"/>
              <a:gd name="connsiteY179" fmla="*/ 4028661 h 5857461"/>
              <a:gd name="connsiteX180" fmla="*/ 1734321 w 10440999"/>
              <a:gd name="connsiteY180" fmla="*/ 4081670 h 5857461"/>
              <a:gd name="connsiteX181" fmla="*/ 2065625 w 10440999"/>
              <a:gd name="connsiteY181" fmla="*/ 4174435 h 5857461"/>
              <a:gd name="connsiteX182" fmla="*/ 2131886 w 10440999"/>
              <a:gd name="connsiteY182" fmla="*/ 4240696 h 5857461"/>
              <a:gd name="connsiteX183" fmla="*/ 2423434 w 10440999"/>
              <a:gd name="connsiteY183" fmla="*/ 4320209 h 5857461"/>
              <a:gd name="connsiteX184" fmla="*/ 2741486 w 10440999"/>
              <a:gd name="connsiteY184" fmla="*/ 4373218 h 5857461"/>
              <a:gd name="connsiteX185" fmla="*/ 2860756 w 10440999"/>
              <a:gd name="connsiteY185" fmla="*/ 4426226 h 5857461"/>
              <a:gd name="connsiteX186" fmla="*/ 3205312 w 10440999"/>
              <a:gd name="connsiteY186" fmla="*/ 4465983 h 5857461"/>
              <a:gd name="connsiteX187" fmla="*/ 3563121 w 10440999"/>
              <a:gd name="connsiteY187" fmla="*/ 4545496 h 5857461"/>
              <a:gd name="connsiteX188" fmla="*/ 3987190 w 10440999"/>
              <a:gd name="connsiteY188" fmla="*/ 4572000 h 5857461"/>
              <a:gd name="connsiteX189" fmla="*/ 5842495 w 10440999"/>
              <a:gd name="connsiteY189" fmla="*/ 4558748 h 5857461"/>
              <a:gd name="connsiteX190" fmla="*/ 6014773 w 10440999"/>
              <a:gd name="connsiteY190" fmla="*/ 4545496 h 5857461"/>
              <a:gd name="connsiteX191" fmla="*/ 6332825 w 10440999"/>
              <a:gd name="connsiteY191" fmla="*/ 4465983 h 5857461"/>
              <a:gd name="connsiteX192" fmla="*/ 6624373 w 10440999"/>
              <a:gd name="connsiteY192" fmla="*/ 4359965 h 5857461"/>
              <a:gd name="connsiteX193" fmla="*/ 6730390 w 10440999"/>
              <a:gd name="connsiteY193" fmla="*/ 4333461 h 5857461"/>
              <a:gd name="connsiteX194" fmla="*/ 6823156 w 10440999"/>
              <a:gd name="connsiteY194" fmla="*/ 4293705 h 5857461"/>
              <a:gd name="connsiteX195" fmla="*/ 6955677 w 10440999"/>
              <a:gd name="connsiteY195" fmla="*/ 4267200 h 5857461"/>
              <a:gd name="connsiteX196" fmla="*/ 7247225 w 10440999"/>
              <a:gd name="connsiteY196" fmla="*/ 4147931 h 5857461"/>
              <a:gd name="connsiteX197" fmla="*/ 7326738 w 10440999"/>
              <a:gd name="connsiteY197" fmla="*/ 4121426 h 5857461"/>
              <a:gd name="connsiteX198" fmla="*/ 7485764 w 10440999"/>
              <a:gd name="connsiteY198" fmla="*/ 4002157 h 5857461"/>
              <a:gd name="connsiteX199" fmla="*/ 7552025 w 10440999"/>
              <a:gd name="connsiteY199" fmla="*/ 3975652 h 5857461"/>
              <a:gd name="connsiteX200" fmla="*/ 7711051 w 10440999"/>
              <a:gd name="connsiteY200" fmla="*/ 3856383 h 5857461"/>
              <a:gd name="connsiteX201" fmla="*/ 7830321 w 10440999"/>
              <a:gd name="connsiteY201" fmla="*/ 3763618 h 5857461"/>
              <a:gd name="connsiteX202" fmla="*/ 7856825 w 10440999"/>
              <a:gd name="connsiteY202" fmla="*/ 3723861 h 5857461"/>
              <a:gd name="connsiteX203" fmla="*/ 7962843 w 10440999"/>
              <a:gd name="connsiteY203" fmla="*/ 3591339 h 5857461"/>
              <a:gd name="connsiteX204" fmla="*/ 7989347 w 10440999"/>
              <a:gd name="connsiteY204" fmla="*/ 3525078 h 5857461"/>
              <a:gd name="connsiteX205" fmla="*/ 8015851 w 10440999"/>
              <a:gd name="connsiteY205" fmla="*/ 3485322 h 5857461"/>
              <a:gd name="connsiteX206" fmla="*/ 8042356 w 10440999"/>
              <a:gd name="connsiteY206" fmla="*/ 3313044 h 5857461"/>
              <a:gd name="connsiteX207" fmla="*/ 7989347 w 10440999"/>
              <a:gd name="connsiteY207" fmla="*/ 2902226 h 5857461"/>
              <a:gd name="connsiteX208" fmla="*/ 7830321 w 10440999"/>
              <a:gd name="connsiteY208" fmla="*/ 2690192 h 5857461"/>
              <a:gd name="connsiteX209" fmla="*/ 7644790 w 10440999"/>
              <a:gd name="connsiteY209" fmla="*/ 2517913 h 5857461"/>
              <a:gd name="connsiteX210" fmla="*/ 7525521 w 10440999"/>
              <a:gd name="connsiteY210" fmla="*/ 2451652 h 5857461"/>
              <a:gd name="connsiteX211" fmla="*/ 7446008 w 10440999"/>
              <a:gd name="connsiteY211" fmla="*/ 2398644 h 5857461"/>
              <a:gd name="connsiteX212" fmla="*/ 7339990 w 10440999"/>
              <a:gd name="connsiteY212" fmla="*/ 2305878 h 5857461"/>
              <a:gd name="connsiteX213" fmla="*/ 6955677 w 10440999"/>
              <a:gd name="connsiteY213" fmla="*/ 2146852 h 5857461"/>
              <a:gd name="connsiteX214" fmla="*/ 6862912 w 10440999"/>
              <a:gd name="connsiteY214" fmla="*/ 2133600 h 5857461"/>
              <a:gd name="connsiteX215" fmla="*/ 6783399 w 10440999"/>
              <a:gd name="connsiteY215" fmla="*/ 2107096 h 5857461"/>
              <a:gd name="connsiteX216" fmla="*/ 6319573 w 10440999"/>
              <a:gd name="connsiteY216" fmla="*/ 2146852 h 5857461"/>
              <a:gd name="connsiteX217" fmla="*/ 6160547 w 10440999"/>
              <a:gd name="connsiteY217" fmla="*/ 2226365 h 5857461"/>
              <a:gd name="connsiteX218" fmla="*/ 5948512 w 10440999"/>
              <a:gd name="connsiteY218" fmla="*/ 2305878 h 5857461"/>
              <a:gd name="connsiteX219" fmla="*/ 5789486 w 10440999"/>
              <a:gd name="connsiteY219" fmla="*/ 2398644 h 5857461"/>
              <a:gd name="connsiteX220" fmla="*/ 5736477 w 10440999"/>
              <a:gd name="connsiteY220" fmla="*/ 2451652 h 5857461"/>
              <a:gd name="connsiteX221" fmla="*/ 5670217 w 10440999"/>
              <a:gd name="connsiteY221" fmla="*/ 2504661 h 5857461"/>
              <a:gd name="connsiteX222" fmla="*/ 5643712 w 10440999"/>
              <a:gd name="connsiteY222" fmla="*/ 2544418 h 5857461"/>
              <a:gd name="connsiteX223" fmla="*/ 5590704 w 10440999"/>
              <a:gd name="connsiteY223" fmla="*/ 2650435 h 5857461"/>
              <a:gd name="connsiteX224" fmla="*/ 5550947 w 10440999"/>
              <a:gd name="connsiteY224" fmla="*/ 2835965 h 5857461"/>
              <a:gd name="connsiteX225" fmla="*/ 5564199 w 10440999"/>
              <a:gd name="connsiteY225" fmla="*/ 3193774 h 5857461"/>
              <a:gd name="connsiteX226" fmla="*/ 5656964 w 10440999"/>
              <a:gd name="connsiteY226" fmla="*/ 3352800 h 5857461"/>
              <a:gd name="connsiteX227" fmla="*/ 5815990 w 10440999"/>
              <a:gd name="connsiteY227" fmla="*/ 3551583 h 5857461"/>
              <a:gd name="connsiteX228" fmla="*/ 5855747 w 10440999"/>
              <a:gd name="connsiteY228" fmla="*/ 3604592 h 5857461"/>
              <a:gd name="connsiteX229" fmla="*/ 5988269 w 10440999"/>
              <a:gd name="connsiteY229" fmla="*/ 3657600 h 5857461"/>
              <a:gd name="connsiteX230" fmla="*/ 6147295 w 10440999"/>
              <a:gd name="connsiteY230" fmla="*/ 3723861 h 5857461"/>
              <a:gd name="connsiteX231" fmla="*/ 6332825 w 10440999"/>
              <a:gd name="connsiteY231" fmla="*/ 3790122 h 5857461"/>
              <a:gd name="connsiteX232" fmla="*/ 6717138 w 10440999"/>
              <a:gd name="connsiteY232" fmla="*/ 3843131 h 5857461"/>
              <a:gd name="connsiteX233" fmla="*/ 7538773 w 10440999"/>
              <a:gd name="connsiteY233" fmla="*/ 3829878 h 5857461"/>
              <a:gd name="connsiteX234" fmla="*/ 7883330 w 10440999"/>
              <a:gd name="connsiteY234" fmla="*/ 3763618 h 5857461"/>
              <a:gd name="connsiteX235" fmla="*/ 8015851 w 10440999"/>
              <a:gd name="connsiteY235" fmla="*/ 3737113 h 5857461"/>
              <a:gd name="connsiteX236" fmla="*/ 8148373 w 10440999"/>
              <a:gd name="connsiteY236" fmla="*/ 3697357 h 5857461"/>
              <a:gd name="connsiteX237" fmla="*/ 8254390 w 10440999"/>
              <a:gd name="connsiteY237" fmla="*/ 3670852 h 5857461"/>
              <a:gd name="connsiteX238" fmla="*/ 8519434 w 10440999"/>
              <a:gd name="connsiteY238" fmla="*/ 3591339 h 5857461"/>
              <a:gd name="connsiteX239" fmla="*/ 8651956 w 10440999"/>
              <a:gd name="connsiteY239" fmla="*/ 3551583 h 5857461"/>
              <a:gd name="connsiteX240" fmla="*/ 8784477 w 10440999"/>
              <a:gd name="connsiteY240" fmla="*/ 3525078 h 5857461"/>
              <a:gd name="connsiteX241" fmla="*/ 8877243 w 10440999"/>
              <a:gd name="connsiteY241" fmla="*/ 3485322 h 5857461"/>
              <a:gd name="connsiteX242" fmla="*/ 8956756 w 10440999"/>
              <a:gd name="connsiteY242" fmla="*/ 3458818 h 5857461"/>
              <a:gd name="connsiteX243" fmla="*/ 9155538 w 10440999"/>
              <a:gd name="connsiteY243" fmla="*/ 3352800 h 5857461"/>
              <a:gd name="connsiteX244" fmla="*/ 9235051 w 10440999"/>
              <a:gd name="connsiteY244" fmla="*/ 3313044 h 5857461"/>
              <a:gd name="connsiteX245" fmla="*/ 9327817 w 10440999"/>
              <a:gd name="connsiteY245" fmla="*/ 3260035 h 5857461"/>
              <a:gd name="connsiteX246" fmla="*/ 9407330 w 10440999"/>
              <a:gd name="connsiteY246" fmla="*/ 3220278 h 5857461"/>
              <a:gd name="connsiteX247" fmla="*/ 9645869 w 10440999"/>
              <a:gd name="connsiteY247" fmla="*/ 3008244 h 5857461"/>
              <a:gd name="connsiteX248" fmla="*/ 9765138 w 10440999"/>
              <a:gd name="connsiteY248" fmla="*/ 2822713 h 5857461"/>
              <a:gd name="connsiteX249" fmla="*/ 9844651 w 10440999"/>
              <a:gd name="connsiteY249" fmla="*/ 2650435 h 5857461"/>
              <a:gd name="connsiteX250" fmla="*/ 9910912 w 10440999"/>
              <a:gd name="connsiteY250" fmla="*/ 2292626 h 5857461"/>
              <a:gd name="connsiteX251" fmla="*/ 9897660 w 10440999"/>
              <a:gd name="connsiteY251" fmla="*/ 1881809 h 5857461"/>
              <a:gd name="connsiteX252" fmla="*/ 9698877 w 10440999"/>
              <a:gd name="connsiteY252" fmla="*/ 1577009 h 5857461"/>
              <a:gd name="connsiteX253" fmla="*/ 9539851 w 10440999"/>
              <a:gd name="connsiteY253" fmla="*/ 1391478 h 5857461"/>
              <a:gd name="connsiteX254" fmla="*/ 9261556 w 10440999"/>
              <a:gd name="connsiteY254" fmla="*/ 1166192 h 5857461"/>
              <a:gd name="connsiteX255" fmla="*/ 9076025 w 10440999"/>
              <a:gd name="connsiteY255" fmla="*/ 1073426 h 5857461"/>
              <a:gd name="connsiteX256" fmla="*/ 8970008 w 10440999"/>
              <a:gd name="connsiteY256" fmla="*/ 1020418 h 5857461"/>
              <a:gd name="connsiteX257" fmla="*/ 8757973 w 10440999"/>
              <a:gd name="connsiteY257" fmla="*/ 940905 h 5857461"/>
              <a:gd name="connsiteX258" fmla="*/ 8651956 w 10440999"/>
              <a:gd name="connsiteY258" fmla="*/ 901148 h 5857461"/>
              <a:gd name="connsiteX259" fmla="*/ 8532686 w 10440999"/>
              <a:gd name="connsiteY259" fmla="*/ 874644 h 5857461"/>
              <a:gd name="connsiteX260" fmla="*/ 8426669 w 10440999"/>
              <a:gd name="connsiteY260" fmla="*/ 848139 h 5857461"/>
              <a:gd name="connsiteX261" fmla="*/ 8294147 w 10440999"/>
              <a:gd name="connsiteY261" fmla="*/ 834887 h 5857461"/>
              <a:gd name="connsiteX262" fmla="*/ 7803817 w 10440999"/>
              <a:gd name="connsiteY262" fmla="*/ 808383 h 5857461"/>
              <a:gd name="connsiteX263" fmla="*/ 7048443 w 10440999"/>
              <a:gd name="connsiteY263" fmla="*/ 848139 h 5857461"/>
              <a:gd name="connsiteX264" fmla="*/ 6889417 w 10440999"/>
              <a:gd name="connsiteY264" fmla="*/ 914400 h 5857461"/>
              <a:gd name="connsiteX265" fmla="*/ 6796651 w 10440999"/>
              <a:gd name="connsiteY265" fmla="*/ 940905 h 5857461"/>
              <a:gd name="connsiteX266" fmla="*/ 6650877 w 10440999"/>
              <a:gd name="connsiteY266" fmla="*/ 1046922 h 5857461"/>
              <a:gd name="connsiteX267" fmla="*/ 6571364 w 10440999"/>
              <a:gd name="connsiteY267" fmla="*/ 1086678 h 5857461"/>
              <a:gd name="connsiteX268" fmla="*/ 6478599 w 10440999"/>
              <a:gd name="connsiteY268" fmla="*/ 1192696 h 5857461"/>
              <a:gd name="connsiteX269" fmla="*/ 6425590 w 10440999"/>
              <a:gd name="connsiteY269" fmla="*/ 1232452 h 5857461"/>
              <a:gd name="connsiteX270" fmla="*/ 6359330 w 10440999"/>
              <a:gd name="connsiteY270" fmla="*/ 1364974 h 5857461"/>
              <a:gd name="connsiteX271" fmla="*/ 6319573 w 10440999"/>
              <a:gd name="connsiteY271" fmla="*/ 1417983 h 5857461"/>
              <a:gd name="connsiteX272" fmla="*/ 6293069 w 10440999"/>
              <a:gd name="connsiteY272" fmla="*/ 1497496 h 5857461"/>
              <a:gd name="connsiteX273" fmla="*/ 6266564 w 10440999"/>
              <a:gd name="connsiteY273" fmla="*/ 1563757 h 5857461"/>
              <a:gd name="connsiteX274" fmla="*/ 6266564 w 10440999"/>
              <a:gd name="connsiteY274" fmla="*/ 2014331 h 5857461"/>
              <a:gd name="connsiteX275" fmla="*/ 6279817 w 10440999"/>
              <a:gd name="connsiteY275" fmla="*/ 2080592 h 5857461"/>
              <a:gd name="connsiteX276" fmla="*/ 6505104 w 10440999"/>
              <a:gd name="connsiteY276" fmla="*/ 2358887 h 5857461"/>
              <a:gd name="connsiteX277" fmla="*/ 6597869 w 10440999"/>
              <a:gd name="connsiteY277" fmla="*/ 2398644 h 5857461"/>
              <a:gd name="connsiteX278" fmla="*/ 6809904 w 10440999"/>
              <a:gd name="connsiteY278" fmla="*/ 2504661 h 5857461"/>
              <a:gd name="connsiteX279" fmla="*/ 6902669 w 10440999"/>
              <a:gd name="connsiteY279" fmla="*/ 2517913 h 5857461"/>
              <a:gd name="connsiteX280" fmla="*/ 7021938 w 10440999"/>
              <a:gd name="connsiteY280" fmla="*/ 2531165 h 5857461"/>
              <a:gd name="connsiteX281" fmla="*/ 7194217 w 10440999"/>
              <a:gd name="connsiteY281" fmla="*/ 2557670 h 5857461"/>
              <a:gd name="connsiteX282" fmla="*/ 7538773 w 10440999"/>
              <a:gd name="connsiteY282" fmla="*/ 2570922 h 5857461"/>
              <a:gd name="connsiteX283" fmla="*/ 8400164 w 10440999"/>
              <a:gd name="connsiteY283" fmla="*/ 2544418 h 5857461"/>
              <a:gd name="connsiteX284" fmla="*/ 8519434 w 10440999"/>
              <a:gd name="connsiteY284" fmla="*/ 2504661 h 5857461"/>
              <a:gd name="connsiteX285" fmla="*/ 8691712 w 10440999"/>
              <a:gd name="connsiteY285" fmla="*/ 2425148 h 5857461"/>
              <a:gd name="connsiteX286" fmla="*/ 8757973 w 10440999"/>
              <a:gd name="connsiteY286" fmla="*/ 2385392 h 5857461"/>
              <a:gd name="connsiteX287" fmla="*/ 8903747 w 10440999"/>
              <a:gd name="connsiteY287" fmla="*/ 2160105 h 5857461"/>
              <a:gd name="connsiteX288" fmla="*/ 8930251 w 10440999"/>
              <a:gd name="connsiteY288" fmla="*/ 2107096 h 5857461"/>
              <a:gd name="connsiteX289" fmla="*/ 8956756 w 10440999"/>
              <a:gd name="connsiteY289" fmla="*/ 2027583 h 5857461"/>
              <a:gd name="connsiteX290" fmla="*/ 8970008 w 10440999"/>
              <a:gd name="connsiteY290" fmla="*/ 1961322 h 5857461"/>
              <a:gd name="connsiteX291" fmla="*/ 8996512 w 10440999"/>
              <a:gd name="connsiteY291" fmla="*/ 1921565 h 5857461"/>
              <a:gd name="connsiteX292" fmla="*/ 9023017 w 10440999"/>
              <a:gd name="connsiteY292" fmla="*/ 1855305 h 5857461"/>
              <a:gd name="connsiteX293" fmla="*/ 9036269 w 10440999"/>
              <a:gd name="connsiteY293" fmla="*/ 1775792 h 5857461"/>
              <a:gd name="connsiteX294" fmla="*/ 9023017 w 10440999"/>
              <a:gd name="connsiteY294" fmla="*/ 1630018 h 5857461"/>
              <a:gd name="connsiteX295" fmla="*/ 8983260 w 10440999"/>
              <a:gd name="connsiteY295" fmla="*/ 1616765 h 5857461"/>
              <a:gd name="connsiteX296" fmla="*/ 8797730 w 10440999"/>
              <a:gd name="connsiteY296" fmla="*/ 1590261 h 5857461"/>
              <a:gd name="connsiteX297" fmla="*/ 8386912 w 10440999"/>
              <a:gd name="connsiteY297" fmla="*/ 1630018 h 5857461"/>
              <a:gd name="connsiteX298" fmla="*/ 8254390 w 10440999"/>
              <a:gd name="connsiteY298" fmla="*/ 1669774 h 5857461"/>
              <a:gd name="connsiteX299" fmla="*/ 7989347 w 10440999"/>
              <a:gd name="connsiteY299" fmla="*/ 1789044 h 5857461"/>
              <a:gd name="connsiteX300" fmla="*/ 7883330 w 10440999"/>
              <a:gd name="connsiteY300" fmla="*/ 1828800 h 5857461"/>
              <a:gd name="connsiteX301" fmla="*/ 7353243 w 10440999"/>
              <a:gd name="connsiteY301" fmla="*/ 2186609 h 5857461"/>
              <a:gd name="connsiteX302" fmla="*/ 7194217 w 10440999"/>
              <a:gd name="connsiteY302" fmla="*/ 2345635 h 5857461"/>
              <a:gd name="connsiteX303" fmla="*/ 7141208 w 10440999"/>
              <a:gd name="connsiteY303" fmla="*/ 2438400 h 5857461"/>
              <a:gd name="connsiteX304" fmla="*/ 7088199 w 10440999"/>
              <a:gd name="connsiteY304" fmla="*/ 2504661 h 5857461"/>
              <a:gd name="connsiteX305" fmla="*/ 7008686 w 10440999"/>
              <a:gd name="connsiteY305" fmla="*/ 2690192 h 5857461"/>
              <a:gd name="connsiteX306" fmla="*/ 7035190 w 10440999"/>
              <a:gd name="connsiteY306" fmla="*/ 2994992 h 5857461"/>
              <a:gd name="connsiteX307" fmla="*/ 7101451 w 10440999"/>
              <a:gd name="connsiteY307" fmla="*/ 3074505 h 5857461"/>
              <a:gd name="connsiteX308" fmla="*/ 7233973 w 10440999"/>
              <a:gd name="connsiteY308" fmla="*/ 3140765 h 5857461"/>
              <a:gd name="connsiteX309" fmla="*/ 7300234 w 10440999"/>
              <a:gd name="connsiteY309" fmla="*/ 3167270 h 5857461"/>
              <a:gd name="connsiteX310" fmla="*/ 7605034 w 10440999"/>
              <a:gd name="connsiteY310" fmla="*/ 3193774 h 5857461"/>
              <a:gd name="connsiteX311" fmla="*/ 8400164 w 10440999"/>
              <a:gd name="connsiteY311" fmla="*/ 3167270 h 5857461"/>
              <a:gd name="connsiteX312" fmla="*/ 8718217 w 10440999"/>
              <a:gd name="connsiteY312" fmla="*/ 3074505 h 5857461"/>
              <a:gd name="connsiteX313" fmla="*/ 8863990 w 10440999"/>
              <a:gd name="connsiteY313" fmla="*/ 2994992 h 5857461"/>
              <a:gd name="connsiteX314" fmla="*/ 8983260 w 10440999"/>
              <a:gd name="connsiteY314" fmla="*/ 2941983 h 5857461"/>
              <a:gd name="connsiteX315" fmla="*/ 9235051 w 10440999"/>
              <a:gd name="connsiteY315" fmla="*/ 2690192 h 5857461"/>
              <a:gd name="connsiteX316" fmla="*/ 9314564 w 10440999"/>
              <a:gd name="connsiteY316" fmla="*/ 2584174 h 5857461"/>
              <a:gd name="connsiteX317" fmla="*/ 9407330 w 10440999"/>
              <a:gd name="connsiteY317" fmla="*/ 2358887 h 5857461"/>
              <a:gd name="connsiteX318" fmla="*/ 9420582 w 10440999"/>
              <a:gd name="connsiteY318" fmla="*/ 2266122 h 5857461"/>
              <a:gd name="connsiteX319" fmla="*/ 9500095 w 10440999"/>
              <a:gd name="connsiteY319" fmla="*/ 2014331 h 5857461"/>
              <a:gd name="connsiteX320" fmla="*/ 9513347 w 10440999"/>
              <a:gd name="connsiteY320" fmla="*/ 1802296 h 5857461"/>
              <a:gd name="connsiteX321" fmla="*/ 9486843 w 10440999"/>
              <a:gd name="connsiteY321" fmla="*/ 1338470 h 5857461"/>
              <a:gd name="connsiteX322" fmla="*/ 9407330 w 10440999"/>
              <a:gd name="connsiteY322" fmla="*/ 1179444 h 5857461"/>
              <a:gd name="connsiteX323" fmla="*/ 9195295 w 10440999"/>
              <a:gd name="connsiteY323" fmla="*/ 940905 h 5857461"/>
              <a:gd name="connsiteX324" fmla="*/ 9115782 w 10440999"/>
              <a:gd name="connsiteY324" fmla="*/ 887896 h 5857461"/>
              <a:gd name="connsiteX325" fmla="*/ 8943504 w 10440999"/>
              <a:gd name="connsiteY325" fmla="*/ 755374 h 5857461"/>
              <a:gd name="connsiteX326" fmla="*/ 8850738 w 10440999"/>
              <a:gd name="connsiteY326" fmla="*/ 715618 h 5857461"/>
              <a:gd name="connsiteX327" fmla="*/ 8651956 w 10440999"/>
              <a:gd name="connsiteY327" fmla="*/ 622852 h 5857461"/>
              <a:gd name="connsiteX328" fmla="*/ 8439921 w 10440999"/>
              <a:gd name="connsiteY328" fmla="*/ 556592 h 5857461"/>
              <a:gd name="connsiteX329" fmla="*/ 8333904 w 10440999"/>
              <a:gd name="connsiteY329" fmla="*/ 516835 h 5857461"/>
              <a:gd name="connsiteX330" fmla="*/ 7817069 w 10440999"/>
              <a:gd name="connsiteY330" fmla="*/ 463826 h 5857461"/>
              <a:gd name="connsiteX331" fmla="*/ 7605034 w 10440999"/>
              <a:gd name="connsiteY331" fmla="*/ 437322 h 5857461"/>
              <a:gd name="connsiteX332" fmla="*/ 7512269 w 10440999"/>
              <a:gd name="connsiteY332" fmla="*/ 410818 h 5857461"/>
              <a:gd name="connsiteX333" fmla="*/ 7366495 w 10440999"/>
              <a:gd name="connsiteY333" fmla="*/ 397565 h 5857461"/>
              <a:gd name="connsiteX334" fmla="*/ 7286982 w 10440999"/>
              <a:gd name="connsiteY334" fmla="*/ 384313 h 5857461"/>
              <a:gd name="connsiteX335" fmla="*/ 7074947 w 10440999"/>
              <a:gd name="connsiteY335" fmla="*/ 371061 h 5857461"/>
              <a:gd name="connsiteX336" fmla="*/ 6266564 w 10440999"/>
              <a:gd name="connsiteY336" fmla="*/ 397565 h 5857461"/>
              <a:gd name="connsiteX337" fmla="*/ 6173799 w 10440999"/>
              <a:gd name="connsiteY337" fmla="*/ 463826 h 5857461"/>
              <a:gd name="connsiteX338" fmla="*/ 6041277 w 10440999"/>
              <a:gd name="connsiteY338" fmla="*/ 569844 h 5857461"/>
              <a:gd name="connsiteX339" fmla="*/ 5961764 w 10440999"/>
              <a:gd name="connsiteY339" fmla="*/ 755374 h 5857461"/>
              <a:gd name="connsiteX340" fmla="*/ 5935260 w 10440999"/>
              <a:gd name="connsiteY340" fmla="*/ 874644 h 5857461"/>
              <a:gd name="connsiteX341" fmla="*/ 5908756 w 10440999"/>
              <a:gd name="connsiteY341" fmla="*/ 967409 h 5857461"/>
              <a:gd name="connsiteX342" fmla="*/ 5895504 w 10440999"/>
              <a:gd name="connsiteY342" fmla="*/ 1086678 h 5857461"/>
              <a:gd name="connsiteX343" fmla="*/ 5855747 w 10440999"/>
              <a:gd name="connsiteY343" fmla="*/ 1179444 h 5857461"/>
              <a:gd name="connsiteX344" fmla="*/ 5815990 w 10440999"/>
              <a:gd name="connsiteY344" fmla="*/ 1470992 h 5857461"/>
              <a:gd name="connsiteX345" fmla="*/ 5789486 w 10440999"/>
              <a:gd name="connsiteY345" fmla="*/ 1577009 h 5857461"/>
              <a:gd name="connsiteX346" fmla="*/ 5815990 w 10440999"/>
              <a:gd name="connsiteY346" fmla="*/ 2226365 h 5857461"/>
              <a:gd name="connsiteX347" fmla="*/ 5842495 w 10440999"/>
              <a:gd name="connsiteY347" fmla="*/ 2266122 h 5857461"/>
              <a:gd name="connsiteX348" fmla="*/ 5882251 w 10440999"/>
              <a:gd name="connsiteY348" fmla="*/ 2345635 h 5857461"/>
              <a:gd name="connsiteX349" fmla="*/ 5908756 w 10440999"/>
              <a:gd name="connsiteY349" fmla="*/ 2372139 h 5857461"/>
              <a:gd name="connsiteX350" fmla="*/ 6001521 w 10440999"/>
              <a:gd name="connsiteY350" fmla="*/ 2438400 h 5857461"/>
              <a:gd name="connsiteX351" fmla="*/ 7207469 w 10440999"/>
              <a:gd name="connsiteY351" fmla="*/ 2385392 h 5857461"/>
              <a:gd name="connsiteX352" fmla="*/ 7552025 w 10440999"/>
              <a:gd name="connsiteY352" fmla="*/ 2252870 h 5857461"/>
              <a:gd name="connsiteX353" fmla="*/ 7644790 w 10440999"/>
              <a:gd name="connsiteY353" fmla="*/ 2213113 h 5857461"/>
              <a:gd name="connsiteX354" fmla="*/ 7830321 w 10440999"/>
              <a:gd name="connsiteY354" fmla="*/ 1934818 h 5857461"/>
              <a:gd name="connsiteX355" fmla="*/ 7817069 w 10440999"/>
              <a:gd name="connsiteY355" fmla="*/ 1444487 h 5857461"/>
              <a:gd name="connsiteX356" fmla="*/ 7724304 w 10440999"/>
              <a:gd name="connsiteY356" fmla="*/ 1245705 h 5857461"/>
              <a:gd name="connsiteX357" fmla="*/ 7618286 w 10440999"/>
              <a:gd name="connsiteY357" fmla="*/ 1073426 h 5857461"/>
              <a:gd name="connsiteX358" fmla="*/ 7525521 w 10440999"/>
              <a:gd name="connsiteY358" fmla="*/ 954157 h 5857461"/>
              <a:gd name="connsiteX359" fmla="*/ 7154460 w 10440999"/>
              <a:gd name="connsiteY359" fmla="*/ 649357 h 5857461"/>
              <a:gd name="connsiteX360" fmla="*/ 7061695 w 10440999"/>
              <a:gd name="connsiteY360" fmla="*/ 596348 h 5857461"/>
              <a:gd name="connsiteX361" fmla="*/ 6571364 w 10440999"/>
              <a:gd name="connsiteY361" fmla="*/ 463826 h 5857461"/>
              <a:gd name="connsiteX362" fmla="*/ 6266564 w 10440999"/>
              <a:gd name="connsiteY362" fmla="*/ 397565 h 5857461"/>
              <a:gd name="connsiteX363" fmla="*/ 5922008 w 10440999"/>
              <a:gd name="connsiteY363" fmla="*/ 371061 h 5857461"/>
              <a:gd name="connsiteX364" fmla="*/ 4835330 w 10440999"/>
              <a:gd name="connsiteY364" fmla="*/ 331305 h 5857461"/>
              <a:gd name="connsiteX365" fmla="*/ 4212477 w 10440999"/>
              <a:gd name="connsiteY365" fmla="*/ 371061 h 5857461"/>
              <a:gd name="connsiteX366" fmla="*/ 4119712 w 10440999"/>
              <a:gd name="connsiteY366" fmla="*/ 424070 h 5857461"/>
              <a:gd name="connsiteX367" fmla="*/ 4053451 w 10440999"/>
              <a:gd name="connsiteY367" fmla="*/ 450574 h 5857461"/>
              <a:gd name="connsiteX368" fmla="*/ 3894425 w 10440999"/>
              <a:gd name="connsiteY368" fmla="*/ 543339 h 5857461"/>
              <a:gd name="connsiteX369" fmla="*/ 3841417 w 10440999"/>
              <a:gd name="connsiteY369" fmla="*/ 569844 h 5857461"/>
              <a:gd name="connsiteX370" fmla="*/ 3775156 w 10440999"/>
              <a:gd name="connsiteY370" fmla="*/ 636105 h 5857461"/>
              <a:gd name="connsiteX371" fmla="*/ 3642634 w 10440999"/>
              <a:gd name="connsiteY371" fmla="*/ 715618 h 5857461"/>
              <a:gd name="connsiteX372" fmla="*/ 3457104 w 10440999"/>
              <a:gd name="connsiteY372" fmla="*/ 927652 h 5857461"/>
              <a:gd name="connsiteX373" fmla="*/ 3337834 w 10440999"/>
              <a:gd name="connsiteY373" fmla="*/ 1113183 h 5857461"/>
              <a:gd name="connsiteX374" fmla="*/ 3284825 w 10440999"/>
              <a:gd name="connsiteY374" fmla="*/ 1272209 h 5857461"/>
              <a:gd name="connsiteX375" fmla="*/ 3258321 w 10440999"/>
              <a:gd name="connsiteY375" fmla="*/ 1378226 h 5857461"/>
              <a:gd name="connsiteX376" fmla="*/ 3271573 w 10440999"/>
              <a:gd name="connsiteY376" fmla="*/ 1855305 h 5857461"/>
              <a:gd name="connsiteX377" fmla="*/ 3311330 w 10440999"/>
              <a:gd name="connsiteY377" fmla="*/ 1895061 h 5857461"/>
              <a:gd name="connsiteX378" fmla="*/ 3377590 w 10440999"/>
              <a:gd name="connsiteY378" fmla="*/ 1987826 h 5857461"/>
              <a:gd name="connsiteX379" fmla="*/ 3496860 w 10440999"/>
              <a:gd name="connsiteY379" fmla="*/ 2093844 h 5857461"/>
              <a:gd name="connsiteX380" fmla="*/ 3708895 w 10440999"/>
              <a:gd name="connsiteY380" fmla="*/ 2160105 h 5857461"/>
              <a:gd name="connsiteX381" fmla="*/ 4079956 w 10440999"/>
              <a:gd name="connsiteY381" fmla="*/ 2226365 h 5857461"/>
              <a:gd name="connsiteX382" fmla="*/ 4795573 w 10440999"/>
              <a:gd name="connsiteY382" fmla="*/ 2120348 h 5857461"/>
              <a:gd name="connsiteX383" fmla="*/ 4835330 w 10440999"/>
              <a:gd name="connsiteY383" fmla="*/ 2093844 h 5857461"/>
              <a:gd name="connsiteX384" fmla="*/ 4848582 w 10440999"/>
              <a:gd name="connsiteY384" fmla="*/ 2040835 h 5857461"/>
              <a:gd name="connsiteX385" fmla="*/ 4875086 w 10440999"/>
              <a:gd name="connsiteY385" fmla="*/ 1987826 h 5857461"/>
              <a:gd name="connsiteX386" fmla="*/ 4822077 w 10440999"/>
              <a:gd name="connsiteY386" fmla="*/ 1325218 h 5857461"/>
              <a:gd name="connsiteX387" fmla="*/ 4795573 w 10440999"/>
              <a:gd name="connsiteY387" fmla="*/ 1245705 h 5857461"/>
              <a:gd name="connsiteX388" fmla="*/ 4716060 w 10440999"/>
              <a:gd name="connsiteY388" fmla="*/ 1073426 h 5857461"/>
              <a:gd name="connsiteX389" fmla="*/ 4663051 w 10440999"/>
              <a:gd name="connsiteY389" fmla="*/ 993913 h 5857461"/>
              <a:gd name="connsiteX390" fmla="*/ 4411260 w 10440999"/>
              <a:gd name="connsiteY390" fmla="*/ 689113 h 5857461"/>
              <a:gd name="connsiteX391" fmla="*/ 4225730 w 10440999"/>
              <a:gd name="connsiteY391" fmla="*/ 516835 h 5857461"/>
              <a:gd name="connsiteX392" fmla="*/ 3960686 w 10440999"/>
              <a:gd name="connsiteY392" fmla="*/ 331305 h 5857461"/>
              <a:gd name="connsiteX393" fmla="*/ 3854669 w 10440999"/>
              <a:gd name="connsiteY393" fmla="*/ 265044 h 5857461"/>
              <a:gd name="connsiteX394" fmla="*/ 3417347 w 10440999"/>
              <a:gd name="connsiteY394" fmla="*/ 106018 h 5857461"/>
              <a:gd name="connsiteX395" fmla="*/ 3245069 w 10440999"/>
              <a:gd name="connsiteY395" fmla="*/ 39757 h 5857461"/>
              <a:gd name="connsiteX396" fmla="*/ 3125799 w 10440999"/>
              <a:gd name="connsiteY396" fmla="*/ 26505 h 5857461"/>
              <a:gd name="connsiteX397" fmla="*/ 3046286 w 10440999"/>
              <a:gd name="connsiteY397" fmla="*/ 13252 h 5857461"/>
              <a:gd name="connsiteX398" fmla="*/ 2675225 w 10440999"/>
              <a:gd name="connsiteY398" fmla="*/ 0 h 5857461"/>
              <a:gd name="connsiteX399" fmla="*/ 2357173 w 10440999"/>
              <a:gd name="connsiteY399" fmla="*/ 53009 h 5857461"/>
              <a:gd name="connsiteX400" fmla="*/ 2304164 w 10440999"/>
              <a:gd name="connsiteY400" fmla="*/ 92765 h 5857461"/>
              <a:gd name="connsiteX401" fmla="*/ 2264408 w 10440999"/>
              <a:gd name="connsiteY401" fmla="*/ 106018 h 5857461"/>
              <a:gd name="connsiteX402" fmla="*/ 2065625 w 10440999"/>
              <a:gd name="connsiteY402" fmla="*/ 225287 h 5857461"/>
              <a:gd name="connsiteX403" fmla="*/ 1959608 w 10440999"/>
              <a:gd name="connsiteY403" fmla="*/ 291548 h 5857461"/>
              <a:gd name="connsiteX404" fmla="*/ 1906599 w 10440999"/>
              <a:gd name="connsiteY404" fmla="*/ 331305 h 5857461"/>
              <a:gd name="connsiteX405" fmla="*/ 1866843 w 10440999"/>
              <a:gd name="connsiteY405" fmla="*/ 357809 h 5857461"/>
              <a:gd name="connsiteX406" fmla="*/ 1840338 w 10440999"/>
              <a:gd name="connsiteY406" fmla="*/ 384313 h 5857461"/>
              <a:gd name="connsiteX407" fmla="*/ 1707817 w 10440999"/>
              <a:gd name="connsiteY407" fmla="*/ 450574 h 5857461"/>
              <a:gd name="connsiteX408" fmla="*/ 1615051 w 10440999"/>
              <a:gd name="connsiteY408" fmla="*/ 516835 h 5857461"/>
              <a:gd name="connsiteX409" fmla="*/ 1562043 w 10440999"/>
              <a:gd name="connsiteY409" fmla="*/ 543339 h 5857461"/>
              <a:gd name="connsiteX410" fmla="*/ 1495782 w 10440999"/>
              <a:gd name="connsiteY410" fmla="*/ 583096 h 5857461"/>
              <a:gd name="connsiteX411" fmla="*/ 1376512 w 10440999"/>
              <a:gd name="connsiteY411" fmla="*/ 715618 h 5857461"/>
              <a:gd name="connsiteX412" fmla="*/ 1323504 w 10440999"/>
              <a:gd name="connsiteY412" fmla="*/ 795131 h 5857461"/>
              <a:gd name="connsiteX413" fmla="*/ 1296999 w 10440999"/>
              <a:gd name="connsiteY413" fmla="*/ 901148 h 5857461"/>
              <a:gd name="connsiteX414" fmla="*/ 1283747 w 10440999"/>
              <a:gd name="connsiteY414" fmla="*/ 940905 h 5857461"/>
              <a:gd name="connsiteX415" fmla="*/ 1270495 w 10440999"/>
              <a:gd name="connsiteY415" fmla="*/ 1007165 h 5857461"/>
              <a:gd name="connsiteX416" fmla="*/ 1283747 w 10440999"/>
              <a:gd name="connsiteY416" fmla="*/ 1470992 h 5857461"/>
              <a:gd name="connsiteX417" fmla="*/ 1323504 w 10440999"/>
              <a:gd name="connsiteY417" fmla="*/ 1590261 h 5857461"/>
              <a:gd name="connsiteX418" fmla="*/ 1429521 w 10440999"/>
              <a:gd name="connsiteY418" fmla="*/ 1696278 h 5857461"/>
              <a:gd name="connsiteX419" fmla="*/ 1641556 w 10440999"/>
              <a:gd name="connsiteY419" fmla="*/ 1828800 h 5857461"/>
              <a:gd name="connsiteX420" fmla="*/ 1893347 w 10440999"/>
              <a:gd name="connsiteY420" fmla="*/ 1908313 h 5857461"/>
              <a:gd name="connsiteX421" fmla="*/ 2224651 w 10440999"/>
              <a:gd name="connsiteY421" fmla="*/ 2040835 h 5857461"/>
              <a:gd name="connsiteX422" fmla="*/ 2529451 w 10440999"/>
              <a:gd name="connsiteY422" fmla="*/ 2120348 h 5857461"/>
              <a:gd name="connsiteX423" fmla="*/ 2953521 w 10440999"/>
              <a:gd name="connsiteY423" fmla="*/ 2199861 h 5857461"/>
              <a:gd name="connsiteX424" fmla="*/ 3351086 w 10440999"/>
              <a:gd name="connsiteY424" fmla="*/ 2252870 h 5857461"/>
              <a:gd name="connsiteX425" fmla="*/ 4199225 w 10440999"/>
              <a:gd name="connsiteY425" fmla="*/ 2279374 h 5857461"/>
              <a:gd name="connsiteX426" fmla="*/ 4689556 w 10440999"/>
              <a:gd name="connsiteY426" fmla="*/ 2239618 h 5857461"/>
              <a:gd name="connsiteX427" fmla="*/ 4755817 w 10440999"/>
              <a:gd name="connsiteY427" fmla="*/ 2213113 h 5857461"/>
              <a:gd name="connsiteX428" fmla="*/ 4795573 w 10440999"/>
              <a:gd name="connsiteY428" fmla="*/ 2173357 h 5857461"/>
              <a:gd name="connsiteX429" fmla="*/ 4808825 w 10440999"/>
              <a:gd name="connsiteY429" fmla="*/ 2133600 h 5857461"/>
              <a:gd name="connsiteX430" fmla="*/ 4769069 w 10440999"/>
              <a:gd name="connsiteY430" fmla="*/ 1921565 h 5857461"/>
              <a:gd name="connsiteX431" fmla="*/ 4504025 w 10440999"/>
              <a:gd name="connsiteY431" fmla="*/ 1736035 h 5857461"/>
              <a:gd name="connsiteX432" fmla="*/ 4291990 w 10440999"/>
              <a:gd name="connsiteY432" fmla="*/ 1590261 h 5857461"/>
              <a:gd name="connsiteX433" fmla="*/ 3443851 w 10440999"/>
              <a:gd name="connsiteY433" fmla="*/ 1192696 h 5857461"/>
              <a:gd name="connsiteX434" fmla="*/ 2940269 w 10440999"/>
              <a:gd name="connsiteY434" fmla="*/ 967409 h 5857461"/>
              <a:gd name="connsiteX435" fmla="*/ 2807747 w 10440999"/>
              <a:gd name="connsiteY435" fmla="*/ 927652 h 5857461"/>
              <a:gd name="connsiteX436" fmla="*/ 2595712 w 10440999"/>
              <a:gd name="connsiteY436" fmla="*/ 887896 h 5857461"/>
              <a:gd name="connsiteX437" fmla="*/ 2383677 w 10440999"/>
              <a:gd name="connsiteY437" fmla="*/ 834887 h 5857461"/>
              <a:gd name="connsiteX438" fmla="*/ 2158390 w 10440999"/>
              <a:gd name="connsiteY438" fmla="*/ 848139 h 5857461"/>
              <a:gd name="connsiteX439" fmla="*/ 2105382 w 10440999"/>
              <a:gd name="connsiteY439" fmla="*/ 874644 h 5857461"/>
              <a:gd name="connsiteX440" fmla="*/ 1919851 w 10440999"/>
              <a:gd name="connsiteY440" fmla="*/ 993913 h 5857461"/>
              <a:gd name="connsiteX441" fmla="*/ 1615051 w 10440999"/>
              <a:gd name="connsiteY441" fmla="*/ 1232452 h 5857461"/>
              <a:gd name="connsiteX442" fmla="*/ 1588547 w 10440999"/>
              <a:gd name="connsiteY442" fmla="*/ 1272209 h 5857461"/>
              <a:gd name="connsiteX443" fmla="*/ 1416269 w 10440999"/>
              <a:gd name="connsiteY443" fmla="*/ 1404731 h 5857461"/>
              <a:gd name="connsiteX444" fmla="*/ 1389764 w 10440999"/>
              <a:gd name="connsiteY444" fmla="*/ 1431235 h 5857461"/>
              <a:gd name="connsiteX445" fmla="*/ 1283747 w 10440999"/>
              <a:gd name="connsiteY445" fmla="*/ 1550505 h 5857461"/>
              <a:gd name="connsiteX446" fmla="*/ 1190982 w 10440999"/>
              <a:gd name="connsiteY446" fmla="*/ 1683026 h 5857461"/>
              <a:gd name="connsiteX447" fmla="*/ 1151225 w 10440999"/>
              <a:gd name="connsiteY447" fmla="*/ 1736035 h 5857461"/>
              <a:gd name="connsiteX448" fmla="*/ 1058460 w 10440999"/>
              <a:gd name="connsiteY448" fmla="*/ 1895061 h 5857461"/>
              <a:gd name="connsiteX449" fmla="*/ 1031956 w 10440999"/>
              <a:gd name="connsiteY449" fmla="*/ 1974574 h 5857461"/>
              <a:gd name="connsiteX450" fmla="*/ 1005451 w 10440999"/>
              <a:gd name="connsiteY450" fmla="*/ 2040835 h 5857461"/>
              <a:gd name="connsiteX451" fmla="*/ 939190 w 10440999"/>
              <a:gd name="connsiteY451" fmla="*/ 2213113 h 5857461"/>
              <a:gd name="connsiteX452" fmla="*/ 899434 w 10440999"/>
              <a:gd name="connsiteY452" fmla="*/ 2411896 h 5857461"/>
              <a:gd name="connsiteX453" fmla="*/ 872930 w 10440999"/>
              <a:gd name="connsiteY453" fmla="*/ 2491409 h 5857461"/>
              <a:gd name="connsiteX454" fmla="*/ 846425 w 10440999"/>
              <a:gd name="connsiteY454" fmla="*/ 2584174 h 5857461"/>
              <a:gd name="connsiteX455" fmla="*/ 806669 w 10440999"/>
              <a:gd name="connsiteY455" fmla="*/ 2849218 h 5857461"/>
              <a:gd name="connsiteX456" fmla="*/ 780164 w 10440999"/>
              <a:gd name="connsiteY456" fmla="*/ 3034748 h 5857461"/>
              <a:gd name="connsiteX457" fmla="*/ 727156 w 10440999"/>
              <a:gd name="connsiteY457" fmla="*/ 3339548 h 5857461"/>
              <a:gd name="connsiteX458" fmla="*/ 740408 w 10440999"/>
              <a:gd name="connsiteY458" fmla="*/ 3763618 h 5857461"/>
              <a:gd name="connsiteX459" fmla="*/ 753660 w 10440999"/>
              <a:gd name="connsiteY459" fmla="*/ 3869635 h 5857461"/>
              <a:gd name="connsiteX460" fmla="*/ 780164 w 10440999"/>
              <a:gd name="connsiteY460" fmla="*/ 3922644 h 5857461"/>
              <a:gd name="connsiteX461" fmla="*/ 846425 w 10440999"/>
              <a:gd name="connsiteY461" fmla="*/ 4002157 h 5857461"/>
              <a:gd name="connsiteX462" fmla="*/ 899434 w 10440999"/>
              <a:gd name="connsiteY462" fmla="*/ 4041913 h 5857461"/>
              <a:gd name="connsiteX463" fmla="*/ 1164477 w 10440999"/>
              <a:gd name="connsiteY463" fmla="*/ 4121426 h 5857461"/>
              <a:gd name="connsiteX464" fmla="*/ 1668060 w 10440999"/>
              <a:gd name="connsiteY464" fmla="*/ 4267200 h 5857461"/>
              <a:gd name="connsiteX465" fmla="*/ 1959608 w 10440999"/>
              <a:gd name="connsiteY465" fmla="*/ 4373218 h 5857461"/>
              <a:gd name="connsiteX466" fmla="*/ 2158390 w 10440999"/>
              <a:gd name="connsiteY466" fmla="*/ 4439478 h 5857461"/>
              <a:gd name="connsiteX467" fmla="*/ 2582460 w 10440999"/>
              <a:gd name="connsiteY467" fmla="*/ 4505739 h 5857461"/>
              <a:gd name="connsiteX468" fmla="*/ 2834251 w 10440999"/>
              <a:gd name="connsiteY468" fmla="*/ 4532244 h 5857461"/>
              <a:gd name="connsiteX469" fmla="*/ 3205312 w 10440999"/>
              <a:gd name="connsiteY469" fmla="*/ 4598505 h 5857461"/>
              <a:gd name="connsiteX470" fmla="*/ 3549869 w 10440999"/>
              <a:gd name="connsiteY470" fmla="*/ 4611757 h 5857461"/>
              <a:gd name="connsiteX471" fmla="*/ 4411260 w 10440999"/>
              <a:gd name="connsiteY471" fmla="*/ 4532244 h 5857461"/>
              <a:gd name="connsiteX472" fmla="*/ 4477521 w 10440999"/>
              <a:gd name="connsiteY472" fmla="*/ 4518992 h 5857461"/>
              <a:gd name="connsiteX473" fmla="*/ 4822077 w 10440999"/>
              <a:gd name="connsiteY473" fmla="*/ 4386470 h 5857461"/>
              <a:gd name="connsiteX474" fmla="*/ 4888338 w 10440999"/>
              <a:gd name="connsiteY474" fmla="*/ 4359965 h 5857461"/>
              <a:gd name="connsiteX475" fmla="*/ 4994356 w 10440999"/>
              <a:gd name="connsiteY475" fmla="*/ 4253948 h 5857461"/>
              <a:gd name="connsiteX476" fmla="*/ 5007608 w 10440999"/>
              <a:gd name="connsiteY476" fmla="*/ 4200939 h 5857461"/>
              <a:gd name="connsiteX477" fmla="*/ 4954599 w 10440999"/>
              <a:gd name="connsiteY477" fmla="*/ 3949148 h 5857461"/>
              <a:gd name="connsiteX478" fmla="*/ 4702808 w 10440999"/>
              <a:gd name="connsiteY478" fmla="*/ 3790122 h 5857461"/>
              <a:gd name="connsiteX479" fmla="*/ 4238982 w 10440999"/>
              <a:gd name="connsiteY479" fmla="*/ 3644348 h 5857461"/>
              <a:gd name="connsiteX480" fmla="*/ 3920930 w 10440999"/>
              <a:gd name="connsiteY480" fmla="*/ 3617844 h 5857461"/>
              <a:gd name="connsiteX481" fmla="*/ 3775156 w 10440999"/>
              <a:gd name="connsiteY481" fmla="*/ 3578087 h 5857461"/>
              <a:gd name="connsiteX482" fmla="*/ 3205312 w 10440999"/>
              <a:gd name="connsiteY482" fmla="*/ 3617844 h 5857461"/>
              <a:gd name="connsiteX483" fmla="*/ 3112547 w 10440999"/>
              <a:gd name="connsiteY483" fmla="*/ 3644348 h 5857461"/>
              <a:gd name="connsiteX484" fmla="*/ 2927017 w 10440999"/>
              <a:gd name="connsiteY484" fmla="*/ 3737113 h 5857461"/>
              <a:gd name="connsiteX485" fmla="*/ 2688477 w 10440999"/>
              <a:gd name="connsiteY485" fmla="*/ 3896139 h 5857461"/>
              <a:gd name="connsiteX486" fmla="*/ 2529451 w 10440999"/>
              <a:gd name="connsiteY486" fmla="*/ 4015409 h 5857461"/>
              <a:gd name="connsiteX487" fmla="*/ 2370425 w 10440999"/>
              <a:gd name="connsiteY487" fmla="*/ 4187687 h 5857461"/>
              <a:gd name="connsiteX488" fmla="*/ 2251156 w 10440999"/>
              <a:gd name="connsiteY488" fmla="*/ 4333461 h 5857461"/>
              <a:gd name="connsiteX489" fmla="*/ 2171643 w 10440999"/>
              <a:gd name="connsiteY489" fmla="*/ 4479235 h 5857461"/>
              <a:gd name="connsiteX490" fmla="*/ 2145138 w 10440999"/>
              <a:gd name="connsiteY490" fmla="*/ 4558748 h 5857461"/>
              <a:gd name="connsiteX491" fmla="*/ 2105382 w 10440999"/>
              <a:gd name="connsiteY491" fmla="*/ 4651513 h 5857461"/>
              <a:gd name="connsiteX492" fmla="*/ 2105382 w 10440999"/>
              <a:gd name="connsiteY492" fmla="*/ 5367131 h 5857461"/>
              <a:gd name="connsiteX493" fmla="*/ 2158390 w 10440999"/>
              <a:gd name="connsiteY493" fmla="*/ 5406887 h 5857461"/>
              <a:gd name="connsiteX494" fmla="*/ 2410182 w 10440999"/>
              <a:gd name="connsiteY494" fmla="*/ 5486400 h 5857461"/>
              <a:gd name="connsiteX495" fmla="*/ 3072790 w 10440999"/>
              <a:gd name="connsiteY495" fmla="*/ 5645426 h 5857461"/>
              <a:gd name="connsiteX496" fmla="*/ 3192060 w 10440999"/>
              <a:gd name="connsiteY496" fmla="*/ 5658678 h 5857461"/>
              <a:gd name="connsiteX497" fmla="*/ 3814912 w 10440999"/>
              <a:gd name="connsiteY497" fmla="*/ 5671931 h 5857461"/>
              <a:gd name="connsiteX498" fmla="*/ 5603956 w 10440999"/>
              <a:gd name="connsiteY498" fmla="*/ 5658678 h 5857461"/>
              <a:gd name="connsiteX499" fmla="*/ 5789486 w 10440999"/>
              <a:gd name="connsiteY499" fmla="*/ 5605670 h 5857461"/>
              <a:gd name="connsiteX500" fmla="*/ 6028025 w 10440999"/>
              <a:gd name="connsiteY500" fmla="*/ 5539409 h 5857461"/>
              <a:gd name="connsiteX501" fmla="*/ 6160547 w 10440999"/>
              <a:gd name="connsiteY501" fmla="*/ 5499652 h 5857461"/>
              <a:gd name="connsiteX502" fmla="*/ 6240060 w 10440999"/>
              <a:gd name="connsiteY502" fmla="*/ 5473148 h 5857461"/>
              <a:gd name="connsiteX503" fmla="*/ 6346077 w 10440999"/>
              <a:gd name="connsiteY503" fmla="*/ 5446644 h 5857461"/>
              <a:gd name="connsiteX504" fmla="*/ 6465347 w 10440999"/>
              <a:gd name="connsiteY504" fmla="*/ 5380383 h 5857461"/>
              <a:gd name="connsiteX505" fmla="*/ 6505104 w 10440999"/>
              <a:gd name="connsiteY505" fmla="*/ 5367131 h 5857461"/>
              <a:gd name="connsiteX506" fmla="*/ 6584617 w 10440999"/>
              <a:gd name="connsiteY506" fmla="*/ 5327374 h 5857461"/>
              <a:gd name="connsiteX507" fmla="*/ 6995434 w 10440999"/>
              <a:gd name="connsiteY507" fmla="*/ 5181600 h 5857461"/>
              <a:gd name="connsiteX508" fmla="*/ 7167712 w 10440999"/>
              <a:gd name="connsiteY508" fmla="*/ 5115339 h 5857461"/>
              <a:gd name="connsiteX509" fmla="*/ 7286982 w 10440999"/>
              <a:gd name="connsiteY509" fmla="*/ 5062331 h 5857461"/>
              <a:gd name="connsiteX510" fmla="*/ 7432756 w 10440999"/>
              <a:gd name="connsiteY510" fmla="*/ 4943061 h 5857461"/>
              <a:gd name="connsiteX511" fmla="*/ 7472512 w 10440999"/>
              <a:gd name="connsiteY511" fmla="*/ 4876800 h 5857461"/>
              <a:gd name="connsiteX512" fmla="*/ 7485764 w 10440999"/>
              <a:gd name="connsiteY512" fmla="*/ 4837044 h 5857461"/>
              <a:gd name="connsiteX513" fmla="*/ 7485764 w 10440999"/>
              <a:gd name="connsiteY513" fmla="*/ 4452731 h 5857461"/>
              <a:gd name="connsiteX514" fmla="*/ 7406251 w 10440999"/>
              <a:gd name="connsiteY514" fmla="*/ 4320209 h 5857461"/>
              <a:gd name="connsiteX515" fmla="*/ 7286982 w 10440999"/>
              <a:gd name="connsiteY515" fmla="*/ 4200939 h 5857461"/>
              <a:gd name="connsiteX516" fmla="*/ 7127956 w 10440999"/>
              <a:gd name="connsiteY516" fmla="*/ 4068418 h 5857461"/>
              <a:gd name="connsiteX517" fmla="*/ 6995434 w 10440999"/>
              <a:gd name="connsiteY517" fmla="*/ 4028661 h 5857461"/>
              <a:gd name="connsiteX518" fmla="*/ 6876164 w 10440999"/>
              <a:gd name="connsiteY518" fmla="*/ 3975652 h 5857461"/>
              <a:gd name="connsiteX519" fmla="*/ 6544860 w 10440999"/>
              <a:gd name="connsiteY519" fmla="*/ 4028661 h 5857461"/>
              <a:gd name="connsiteX520" fmla="*/ 6306321 w 10440999"/>
              <a:gd name="connsiteY520" fmla="*/ 4187687 h 5857461"/>
              <a:gd name="connsiteX521" fmla="*/ 6147295 w 10440999"/>
              <a:gd name="connsiteY521" fmla="*/ 4373218 h 5857461"/>
              <a:gd name="connsiteX522" fmla="*/ 6041277 w 10440999"/>
              <a:gd name="connsiteY522" fmla="*/ 4611757 h 5857461"/>
              <a:gd name="connsiteX523" fmla="*/ 6028025 w 10440999"/>
              <a:gd name="connsiteY523" fmla="*/ 4717774 h 5857461"/>
              <a:gd name="connsiteX524" fmla="*/ 6014773 w 10440999"/>
              <a:gd name="connsiteY524" fmla="*/ 4757531 h 5857461"/>
              <a:gd name="connsiteX525" fmla="*/ 6028025 w 10440999"/>
              <a:gd name="connsiteY525" fmla="*/ 5208105 h 5857461"/>
              <a:gd name="connsiteX526" fmla="*/ 6107538 w 10440999"/>
              <a:gd name="connsiteY526" fmla="*/ 5433392 h 5857461"/>
              <a:gd name="connsiteX527" fmla="*/ 6306321 w 10440999"/>
              <a:gd name="connsiteY527" fmla="*/ 5579165 h 5857461"/>
              <a:gd name="connsiteX528" fmla="*/ 6478599 w 10440999"/>
              <a:gd name="connsiteY528" fmla="*/ 5645426 h 5857461"/>
              <a:gd name="connsiteX529" fmla="*/ 6717138 w 10440999"/>
              <a:gd name="connsiteY529" fmla="*/ 5698435 h 5857461"/>
              <a:gd name="connsiteX530" fmla="*/ 6902669 w 10440999"/>
              <a:gd name="connsiteY530" fmla="*/ 5724939 h 5857461"/>
              <a:gd name="connsiteX531" fmla="*/ 7061695 w 10440999"/>
              <a:gd name="connsiteY531" fmla="*/ 5764696 h 5857461"/>
              <a:gd name="connsiteX532" fmla="*/ 7432756 w 10440999"/>
              <a:gd name="connsiteY532" fmla="*/ 5804452 h 5857461"/>
              <a:gd name="connsiteX533" fmla="*/ 7631538 w 10440999"/>
              <a:gd name="connsiteY533" fmla="*/ 5830957 h 5857461"/>
              <a:gd name="connsiteX534" fmla="*/ 8426669 w 10440999"/>
              <a:gd name="connsiteY534" fmla="*/ 5857461 h 5857461"/>
              <a:gd name="connsiteX535" fmla="*/ 8916999 w 10440999"/>
              <a:gd name="connsiteY535" fmla="*/ 5844209 h 5857461"/>
              <a:gd name="connsiteX536" fmla="*/ 9009764 w 10440999"/>
              <a:gd name="connsiteY536" fmla="*/ 5791200 h 5857461"/>
              <a:gd name="connsiteX537" fmla="*/ 9062773 w 10440999"/>
              <a:gd name="connsiteY537" fmla="*/ 5764696 h 5857461"/>
              <a:gd name="connsiteX538" fmla="*/ 9208547 w 10440999"/>
              <a:gd name="connsiteY538" fmla="*/ 5632174 h 5857461"/>
              <a:gd name="connsiteX539" fmla="*/ 9248304 w 10440999"/>
              <a:gd name="connsiteY539" fmla="*/ 5592418 h 5857461"/>
              <a:gd name="connsiteX540" fmla="*/ 9274808 w 10440999"/>
              <a:gd name="connsiteY540" fmla="*/ 5565913 h 5857461"/>
              <a:gd name="connsiteX541" fmla="*/ 9301312 w 10440999"/>
              <a:gd name="connsiteY541" fmla="*/ 5512905 h 5857461"/>
              <a:gd name="connsiteX542" fmla="*/ 9341069 w 10440999"/>
              <a:gd name="connsiteY542" fmla="*/ 5473148 h 5857461"/>
              <a:gd name="connsiteX543" fmla="*/ 9367573 w 10440999"/>
              <a:gd name="connsiteY543" fmla="*/ 5433392 h 5857461"/>
              <a:gd name="connsiteX544" fmla="*/ 9447086 w 10440999"/>
              <a:gd name="connsiteY544" fmla="*/ 5314122 h 5857461"/>
              <a:gd name="connsiteX545" fmla="*/ 9513347 w 10440999"/>
              <a:gd name="connsiteY545" fmla="*/ 5221357 h 5857461"/>
              <a:gd name="connsiteX546" fmla="*/ 9566356 w 10440999"/>
              <a:gd name="connsiteY546" fmla="*/ 5155096 h 5857461"/>
              <a:gd name="connsiteX547" fmla="*/ 9659121 w 10440999"/>
              <a:gd name="connsiteY547" fmla="*/ 4956313 h 5857461"/>
              <a:gd name="connsiteX548" fmla="*/ 9725382 w 10440999"/>
              <a:gd name="connsiteY548" fmla="*/ 4823792 h 5857461"/>
              <a:gd name="connsiteX549" fmla="*/ 9818147 w 10440999"/>
              <a:gd name="connsiteY549" fmla="*/ 4598505 h 5857461"/>
              <a:gd name="connsiteX550" fmla="*/ 9844651 w 10440999"/>
              <a:gd name="connsiteY550" fmla="*/ 4399722 h 5857461"/>
              <a:gd name="connsiteX551" fmla="*/ 9831399 w 10440999"/>
              <a:gd name="connsiteY551" fmla="*/ 4002157 h 5857461"/>
              <a:gd name="connsiteX552" fmla="*/ 9804895 w 10440999"/>
              <a:gd name="connsiteY552" fmla="*/ 3909392 h 5857461"/>
              <a:gd name="connsiteX553" fmla="*/ 9659121 w 10440999"/>
              <a:gd name="connsiteY553" fmla="*/ 3710609 h 5857461"/>
              <a:gd name="connsiteX554" fmla="*/ 9579608 w 10440999"/>
              <a:gd name="connsiteY554" fmla="*/ 3631096 h 5857461"/>
              <a:gd name="connsiteX555" fmla="*/ 9314564 w 10440999"/>
              <a:gd name="connsiteY555" fmla="*/ 3498574 h 5857461"/>
              <a:gd name="connsiteX556" fmla="*/ 9168790 w 10440999"/>
              <a:gd name="connsiteY556" fmla="*/ 3485322 h 5857461"/>
              <a:gd name="connsiteX557" fmla="*/ 8506182 w 10440999"/>
              <a:gd name="connsiteY557" fmla="*/ 3538331 h 5857461"/>
              <a:gd name="connsiteX558" fmla="*/ 8439921 w 10440999"/>
              <a:gd name="connsiteY558" fmla="*/ 3578087 h 5857461"/>
              <a:gd name="connsiteX559" fmla="*/ 8360408 w 10440999"/>
              <a:gd name="connsiteY559" fmla="*/ 3644348 h 5857461"/>
              <a:gd name="connsiteX560" fmla="*/ 8254390 w 10440999"/>
              <a:gd name="connsiteY560" fmla="*/ 3803374 h 5857461"/>
              <a:gd name="connsiteX561" fmla="*/ 8214634 w 10440999"/>
              <a:gd name="connsiteY561" fmla="*/ 3909392 h 5857461"/>
              <a:gd name="connsiteX562" fmla="*/ 8174877 w 10440999"/>
              <a:gd name="connsiteY562" fmla="*/ 3988905 h 5857461"/>
              <a:gd name="connsiteX563" fmla="*/ 8174877 w 10440999"/>
              <a:gd name="connsiteY563" fmla="*/ 4439478 h 5857461"/>
              <a:gd name="connsiteX564" fmla="*/ 8188130 w 10440999"/>
              <a:gd name="connsiteY564" fmla="*/ 4505739 h 5857461"/>
              <a:gd name="connsiteX565" fmla="*/ 8227886 w 10440999"/>
              <a:gd name="connsiteY565" fmla="*/ 4545496 h 5857461"/>
              <a:gd name="connsiteX566" fmla="*/ 8333904 w 10440999"/>
              <a:gd name="connsiteY566" fmla="*/ 4664765 h 5857461"/>
              <a:gd name="connsiteX567" fmla="*/ 8373660 w 10440999"/>
              <a:gd name="connsiteY567" fmla="*/ 4678018 h 5857461"/>
              <a:gd name="connsiteX568" fmla="*/ 8585695 w 10440999"/>
              <a:gd name="connsiteY568" fmla="*/ 4717774 h 5857461"/>
              <a:gd name="connsiteX569" fmla="*/ 8983260 w 10440999"/>
              <a:gd name="connsiteY569" fmla="*/ 4704522 h 5857461"/>
              <a:gd name="connsiteX570" fmla="*/ 9062773 w 10440999"/>
              <a:gd name="connsiteY570" fmla="*/ 4678018 h 5857461"/>
              <a:gd name="connsiteX571" fmla="*/ 9261556 w 10440999"/>
              <a:gd name="connsiteY571" fmla="*/ 4611757 h 5857461"/>
              <a:gd name="connsiteX572" fmla="*/ 9394077 w 10440999"/>
              <a:gd name="connsiteY572" fmla="*/ 4518992 h 5857461"/>
              <a:gd name="connsiteX573" fmla="*/ 9433834 w 10440999"/>
              <a:gd name="connsiteY573" fmla="*/ 4479235 h 5857461"/>
              <a:gd name="connsiteX574" fmla="*/ 9500095 w 10440999"/>
              <a:gd name="connsiteY574" fmla="*/ 4386470 h 5857461"/>
              <a:gd name="connsiteX575" fmla="*/ 9632617 w 10440999"/>
              <a:gd name="connsiteY575" fmla="*/ 4161183 h 5857461"/>
              <a:gd name="connsiteX576" fmla="*/ 9738634 w 10440999"/>
              <a:gd name="connsiteY576" fmla="*/ 4002157 h 5857461"/>
              <a:gd name="connsiteX577" fmla="*/ 9765138 w 10440999"/>
              <a:gd name="connsiteY577" fmla="*/ 3922644 h 5857461"/>
              <a:gd name="connsiteX578" fmla="*/ 9791643 w 10440999"/>
              <a:gd name="connsiteY578" fmla="*/ 3829878 h 5857461"/>
              <a:gd name="connsiteX579" fmla="*/ 9831399 w 10440999"/>
              <a:gd name="connsiteY579" fmla="*/ 3723861 h 5857461"/>
              <a:gd name="connsiteX580" fmla="*/ 9844651 w 10440999"/>
              <a:gd name="connsiteY580" fmla="*/ 3631096 h 5857461"/>
              <a:gd name="connsiteX581" fmla="*/ 9857904 w 10440999"/>
              <a:gd name="connsiteY581" fmla="*/ 3591339 h 5857461"/>
              <a:gd name="connsiteX582" fmla="*/ 9871156 w 10440999"/>
              <a:gd name="connsiteY582" fmla="*/ 3511826 h 5857461"/>
              <a:gd name="connsiteX583" fmla="*/ 9924164 w 10440999"/>
              <a:gd name="connsiteY583" fmla="*/ 3260035 h 5857461"/>
              <a:gd name="connsiteX584" fmla="*/ 9937417 w 10440999"/>
              <a:gd name="connsiteY584" fmla="*/ 2981739 h 5857461"/>
              <a:gd name="connsiteX585" fmla="*/ 9963921 w 10440999"/>
              <a:gd name="connsiteY585" fmla="*/ 2849218 h 5857461"/>
              <a:gd name="connsiteX586" fmla="*/ 9990425 w 10440999"/>
              <a:gd name="connsiteY586" fmla="*/ 2703444 h 5857461"/>
              <a:gd name="connsiteX587" fmla="*/ 9897660 w 10440999"/>
              <a:gd name="connsiteY587" fmla="*/ 1802296 h 5857461"/>
              <a:gd name="connsiteX588" fmla="*/ 9778390 w 10440999"/>
              <a:gd name="connsiteY588" fmla="*/ 1696278 h 5857461"/>
              <a:gd name="connsiteX589" fmla="*/ 9672373 w 10440999"/>
              <a:gd name="connsiteY589" fmla="*/ 1683026 h 5857461"/>
              <a:gd name="connsiteX590" fmla="*/ 9182043 w 10440999"/>
              <a:gd name="connsiteY590" fmla="*/ 1709531 h 5857461"/>
              <a:gd name="connsiteX591" fmla="*/ 8970008 w 10440999"/>
              <a:gd name="connsiteY591" fmla="*/ 1762539 h 5857461"/>
              <a:gd name="connsiteX592" fmla="*/ 8824234 w 10440999"/>
              <a:gd name="connsiteY592" fmla="*/ 1842052 h 5857461"/>
              <a:gd name="connsiteX593" fmla="*/ 8704964 w 10440999"/>
              <a:gd name="connsiteY593" fmla="*/ 2027583 h 5857461"/>
              <a:gd name="connsiteX594" fmla="*/ 8545938 w 10440999"/>
              <a:gd name="connsiteY594" fmla="*/ 2411896 h 5857461"/>
              <a:gd name="connsiteX595" fmla="*/ 8466425 w 10440999"/>
              <a:gd name="connsiteY595" fmla="*/ 2782957 h 5857461"/>
              <a:gd name="connsiteX596" fmla="*/ 8400164 w 10440999"/>
              <a:gd name="connsiteY596" fmla="*/ 3101009 h 5857461"/>
              <a:gd name="connsiteX597" fmla="*/ 8413417 w 10440999"/>
              <a:gd name="connsiteY597" fmla="*/ 4532244 h 5857461"/>
              <a:gd name="connsiteX598" fmla="*/ 8426669 w 10440999"/>
              <a:gd name="connsiteY598" fmla="*/ 4704522 h 5857461"/>
              <a:gd name="connsiteX599" fmla="*/ 8506182 w 10440999"/>
              <a:gd name="connsiteY599" fmla="*/ 4969565 h 5857461"/>
              <a:gd name="connsiteX600" fmla="*/ 8532686 w 10440999"/>
              <a:gd name="connsiteY600" fmla="*/ 5115339 h 5857461"/>
              <a:gd name="connsiteX601" fmla="*/ 8545938 w 10440999"/>
              <a:gd name="connsiteY601" fmla="*/ 5168348 h 5857461"/>
              <a:gd name="connsiteX602" fmla="*/ 8585695 w 10440999"/>
              <a:gd name="connsiteY602" fmla="*/ 5234609 h 5857461"/>
              <a:gd name="connsiteX603" fmla="*/ 8665208 w 10440999"/>
              <a:gd name="connsiteY603" fmla="*/ 5433392 h 5857461"/>
              <a:gd name="connsiteX604" fmla="*/ 8691712 w 10440999"/>
              <a:gd name="connsiteY604" fmla="*/ 5473148 h 5857461"/>
              <a:gd name="connsiteX605" fmla="*/ 8744721 w 10440999"/>
              <a:gd name="connsiteY605" fmla="*/ 5486400 h 5857461"/>
              <a:gd name="connsiteX606" fmla="*/ 8837486 w 10440999"/>
              <a:gd name="connsiteY606" fmla="*/ 5512905 h 5857461"/>
              <a:gd name="connsiteX607" fmla="*/ 8943504 w 10440999"/>
              <a:gd name="connsiteY607" fmla="*/ 5539409 h 5857461"/>
              <a:gd name="connsiteX608" fmla="*/ 9182043 w 10440999"/>
              <a:gd name="connsiteY608" fmla="*/ 5552661 h 5857461"/>
              <a:gd name="connsiteX609" fmla="*/ 9738634 w 10440999"/>
              <a:gd name="connsiteY609" fmla="*/ 5552661 h 5857461"/>
              <a:gd name="connsiteX610" fmla="*/ 9778390 w 10440999"/>
              <a:gd name="connsiteY610" fmla="*/ 5539409 h 5857461"/>
              <a:gd name="connsiteX611" fmla="*/ 9884408 w 10440999"/>
              <a:gd name="connsiteY611" fmla="*/ 5512905 h 5857461"/>
              <a:gd name="connsiteX612" fmla="*/ 9924164 w 10440999"/>
              <a:gd name="connsiteY612" fmla="*/ 5486400 h 5857461"/>
              <a:gd name="connsiteX613" fmla="*/ 10215712 w 10440999"/>
              <a:gd name="connsiteY613" fmla="*/ 5420139 h 5857461"/>
              <a:gd name="connsiteX614" fmla="*/ 10268721 w 10440999"/>
              <a:gd name="connsiteY614" fmla="*/ 5300870 h 5857461"/>
              <a:gd name="connsiteX615" fmla="*/ 10295225 w 10440999"/>
              <a:gd name="connsiteY615" fmla="*/ 5155096 h 5857461"/>
              <a:gd name="connsiteX616" fmla="*/ 10308477 w 10440999"/>
              <a:gd name="connsiteY616" fmla="*/ 5035826 h 5857461"/>
              <a:gd name="connsiteX617" fmla="*/ 10348234 w 10440999"/>
              <a:gd name="connsiteY617" fmla="*/ 4969565 h 5857461"/>
              <a:gd name="connsiteX618" fmla="*/ 10374738 w 10440999"/>
              <a:gd name="connsiteY618" fmla="*/ 4823792 h 5857461"/>
              <a:gd name="connsiteX619" fmla="*/ 10401243 w 10440999"/>
              <a:gd name="connsiteY619" fmla="*/ 4585252 h 5857461"/>
              <a:gd name="connsiteX620" fmla="*/ 10440999 w 10440999"/>
              <a:gd name="connsiteY620" fmla="*/ 4359965 h 5857461"/>
              <a:gd name="connsiteX621" fmla="*/ 10427747 w 10440999"/>
              <a:gd name="connsiteY621" fmla="*/ 3034748 h 5857461"/>
              <a:gd name="connsiteX622" fmla="*/ 10414495 w 10440999"/>
              <a:gd name="connsiteY622" fmla="*/ 2981739 h 5857461"/>
              <a:gd name="connsiteX623" fmla="*/ 10374738 w 10440999"/>
              <a:gd name="connsiteY623" fmla="*/ 2743200 h 5857461"/>
              <a:gd name="connsiteX624" fmla="*/ 10334982 w 10440999"/>
              <a:gd name="connsiteY624" fmla="*/ 2438400 h 5857461"/>
              <a:gd name="connsiteX625" fmla="*/ 10321730 w 10440999"/>
              <a:gd name="connsiteY625" fmla="*/ 2332383 h 5857461"/>
              <a:gd name="connsiteX626" fmla="*/ 10308477 w 10440999"/>
              <a:gd name="connsiteY626" fmla="*/ 2279374 h 5857461"/>
              <a:gd name="connsiteX627" fmla="*/ 10295225 w 10440999"/>
              <a:gd name="connsiteY627" fmla="*/ 2213113 h 5857461"/>
              <a:gd name="connsiteX628" fmla="*/ 10281973 w 10440999"/>
              <a:gd name="connsiteY628" fmla="*/ 2133600 h 5857461"/>
              <a:gd name="connsiteX629" fmla="*/ 10242217 w 10440999"/>
              <a:gd name="connsiteY629" fmla="*/ 2014331 h 5857461"/>
              <a:gd name="connsiteX630" fmla="*/ 10228964 w 10440999"/>
              <a:gd name="connsiteY630" fmla="*/ 1948070 h 5857461"/>
              <a:gd name="connsiteX631" fmla="*/ 10175956 w 10440999"/>
              <a:gd name="connsiteY631" fmla="*/ 1789044 h 5857461"/>
              <a:gd name="connsiteX632" fmla="*/ 10136199 w 10440999"/>
              <a:gd name="connsiteY632" fmla="*/ 1656522 h 5857461"/>
              <a:gd name="connsiteX633" fmla="*/ 10109695 w 10440999"/>
              <a:gd name="connsiteY633" fmla="*/ 1577009 h 5857461"/>
              <a:gd name="connsiteX634" fmla="*/ 10043434 w 10440999"/>
              <a:gd name="connsiteY634" fmla="*/ 1484244 h 5857461"/>
              <a:gd name="connsiteX635" fmla="*/ 9990425 w 10440999"/>
              <a:gd name="connsiteY635" fmla="*/ 1404731 h 5857461"/>
              <a:gd name="connsiteX636" fmla="*/ 9937417 w 10440999"/>
              <a:gd name="connsiteY636" fmla="*/ 1311965 h 5857461"/>
              <a:gd name="connsiteX637" fmla="*/ 9871156 w 10440999"/>
              <a:gd name="connsiteY637" fmla="*/ 1258957 h 5857461"/>
              <a:gd name="connsiteX638" fmla="*/ 9765138 w 10440999"/>
              <a:gd name="connsiteY638" fmla="*/ 1152939 h 5857461"/>
              <a:gd name="connsiteX639" fmla="*/ 9685625 w 10440999"/>
              <a:gd name="connsiteY639" fmla="*/ 1060174 h 5857461"/>
              <a:gd name="connsiteX640" fmla="*/ 9539851 w 10440999"/>
              <a:gd name="connsiteY640" fmla="*/ 954157 h 5857461"/>
              <a:gd name="connsiteX641" fmla="*/ 9473590 w 10440999"/>
              <a:gd name="connsiteY641" fmla="*/ 901148 h 5857461"/>
              <a:gd name="connsiteX642" fmla="*/ 9367573 w 10440999"/>
              <a:gd name="connsiteY642" fmla="*/ 821635 h 5857461"/>
              <a:gd name="connsiteX643" fmla="*/ 9288060 w 10440999"/>
              <a:gd name="connsiteY643" fmla="*/ 768626 h 5857461"/>
              <a:gd name="connsiteX644" fmla="*/ 9168790 w 10440999"/>
              <a:gd name="connsiteY644" fmla="*/ 702365 h 5857461"/>
              <a:gd name="connsiteX645" fmla="*/ 9076025 w 10440999"/>
              <a:gd name="connsiteY645" fmla="*/ 662609 h 5857461"/>
              <a:gd name="connsiteX646" fmla="*/ 9009764 w 10440999"/>
              <a:gd name="connsiteY646" fmla="*/ 649357 h 5857461"/>
              <a:gd name="connsiteX647" fmla="*/ 8930251 w 10440999"/>
              <a:gd name="connsiteY647" fmla="*/ 622852 h 5857461"/>
              <a:gd name="connsiteX648" fmla="*/ 8678460 w 10440999"/>
              <a:gd name="connsiteY648" fmla="*/ 596348 h 5857461"/>
              <a:gd name="connsiteX649" fmla="*/ 8360408 w 10440999"/>
              <a:gd name="connsiteY649" fmla="*/ 543339 h 5857461"/>
              <a:gd name="connsiteX650" fmla="*/ 7989347 w 10440999"/>
              <a:gd name="connsiteY650" fmla="*/ 490331 h 5857461"/>
              <a:gd name="connsiteX651" fmla="*/ 6690634 w 10440999"/>
              <a:gd name="connsiteY651" fmla="*/ 516835 h 5857461"/>
              <a:gd name="connsiteX652" fmla="*/ 6491851 w 10440999"/>
              <a:gd name="connsiteY652" fmla="*/ 596348 h 5857461"/>
              <a:gd name="connsiteX653" fmla="*/ 6028025 w 10440999"/>
              <a:gd name="connsiteY653" fmla="*/ 728870 h 5857461"/>
              <a:gd name="connsiteX654" fmla="*/ 5219643 w 10440999"/>
              <a:gd name="connsiteY654" fmla="*/ 1152939 h 5857461"/>
              <a:gd name="connsiteX655" fmla="*/ 4861834 w 10440999"/>
              <a:gd name="connsiteY655" fmla="*/ 1364974 h 5857461"/>
              <a:gd name="connsiteX656" fmla="*/ 4225730 w 10440999"/>
              <a:gd name="connsiteY656" fmla="*/ 2014331 h 5857461"/>
              <a:gd name="connsiteX657" fmla="*/ 3960686 w 10440999"/>
              <a:gd name="connsiteY657" fmla="*/ 2411896 h 5857461"/>
              <a:gd name="connsiteX658" fmla="*/ 3748651 w 10440999"/>
              <a:gd name="connsiteY658" fmla="*/ 2703444 h 5857461"/>
              <a:gd name="connsiteX659" fmla="*/ 3708895 w 10440999"/>
              <a:gd name="connsiteY659" fmla="*/ 2822713 h 5857461"/>
              <a:gd name="connsiteX660" fmla="*/ 3629382 w 10440999"/>
              <a:gd name="connsiteY660" fmla="*/ 3101009 h 5857461"/>
              <a:gd name="connsiteX661" fmla="*/ 3682390 w 10440999"/>
              <a:gd name="connsiteY661" fmla="*/ 3816626 h 5857461"/>
              <a:gd name="connsiteX662" fmla="*/ 4013695 w 10440999"/>
              <a:gd name="connsiteY662" fmla="*/ 4161183 h 5857461"/>
              <a:gd name="connsiteX663" fmla="*/ 4411260 w 10440999"/>
              <a:gd name="connsiteY663" fmla="*/ 4399722 h 5857461"/>
              <a:gd name="connsiteX664" fmla="*/ 5140130 w 10440999"/>
              <a:gd name="connsiteY664" fmla="*/ 4717774 h 5857461"/>
              <a:gd name="connsiteX665" fmla="*/ 5365417 w 10440999"/>
              <a:gd name="connsiteY665" fmla="*/ 4770783 h 5857461"/>
              <a:gd name="connsiteX666" fmla="*/ 5855747 w 10440999"/>
              <a:gd name="connsiteY666" fmla="*/ 4890052 h 5857461"/>
              <a:gd name="connsiteX667" fmla="*/ 6399086 w 10440999"/>
              <a:gd name="connsiteY667" fmla="*/ 4943061 h 5857461"/>
              <a:gd name="connsiteX668" fmla="*/ 7697799 w 10440999"/>
              <a:gd name="connsiteY668" fmla="*/ 4890052 h 5857461"/>
              <a:gd name="connsiteX669" fmla="*/ 7856825 w 10440999"/>
              <a:gd name="connsiteY669" fmla="*/ 4797287 h 5857461"/>
              <a:gd name="connsiteX670" fmla="*/ 7962843 w 10440999"/>
              <a:gd name="connsiteY670" fmla="*/ 4757531 h 5857461"/>
              <a:gd name="connsiteX671" fmla="*/ 8042356 w 10440999"/>
              <a:gd name="connsiteY671" fmla="*/ 4664765 h 5857461"/>
              <a:gd name="connsiteX672" fmla="*/ 8188130 w 10440999"/>
              <a:gd name="connsiteY672" fmla="*/ 4426226 h 5857461"/>
              <a:gd name="connsiteX673" fmla="*/ 8241138 w 10440999"/>
              <a:gd name="connsiteY673" fmla="*/ 4306957 h 5857461"/>
              <a:gd name="connsiteX674" fmla="*/ 8267643 w 10440999"/>
              <a:gd name="connsiteY674" fmla="*/ 4094922 h 5857461"/>
              <a:gd name="connsiteX675" fmla="*/ 8280895 w 10440999"/>
              <a:gd name="connsiteY675" fmla="*/ 3949148 h 5857461"/>
              <a:gd name="connsiteX676" fmla="*/ 8015851 w 10440999"/>
              <a:gd name="connsiteY676" fmla="*/ 3392557 h 5857461"/>
              <a:gd name="connsiteX677" fmla="*/ 7803817 w 10440999"/>
              <a:gd name="connsiteY677" fmla="*/ 3286539 h 5857461"/>
              <a:gd name="connsiteX678" fmla="*/ 7273730 w 10440999"/>
              <a:gd name="connsiteY678" fmla="*/ 3114261 h 5857461"/>
              <a:gd name="connsiteX679" fmla="*/ 7008686 w 10440999"/>
              <a:gd name="connsiteY679" fmla="*/ 3087757 h 5857461"/>
              <a:gd name="connsiteX680" fmla="*/ 5060617 w 10440999"/>
              <a:gd name="connsiteY680" fmla="*/ 3193774 h 5857461"/>
              <a:gd name="connsiteX681" fmla="*/ 4769069 w 10440999"/>
              <a:gd name="connsiteY681" fmla="*/ 3246783 h 5857461"/>
              <a:gd name="connsiteX682" fmla="*/ 3973938 w 10440999"/>
              <a:gd name="connsiteY682" fmla="*/ 3511826 h 5857461"/>
              <a:gd name="connsiteX683" fmla="*/ 3708895 w 10440999"/>
              <a:gd name="connsiteY683" fmla="*/ 3591339 h 5857461"/>
              <a:gd name="connsiteX684" fmla="*/ 3258321 w 10440999"/>
              <a:gd name="connsiteY684" fmla="*/ 3829878 h 5857461"/>
              <a:gd name="connsiteX685" fmla="*/ 3033034 w 10440999"/>
              <a:gd name="connsiteY685" fmla="*/ 4028661 h 5857461"/>
              <a:gd name="connsiteX686" fmla="*/ 2847504 w 10440999"/>
              <a:gd name="connsiteY686" fmla="*/ 4306957 h 5857461"/>
              <a:gd name="connsiteX687" fmla="*/ 2754738 w 10440999"/>
              <a:gd name="connsiteY687" fmla="*/ 4678018 h 5857461"/>
              <a:gd name="connsiteX688" fmla="*/ 2807747 w 10440999"/>
              <a:gd name="connsiteY688" fmla="*/ 5128592 h 5857461"/>
              <a:gd name="connsiteX689" fmla="*/ 2980025 w 10440999"/>
              <a:gd name="connsiteY689" fmla="*/ 5300870 h 5857461"/>
              <a:gd name="connsiteX690" fmla="*/ 3059538 w 10440999"/>
              <a:gd name="connsiteY690" fmla="*/ 5340626 h 5857461"/>
              <a:gd name="connsiteX691" fmla="*/ 3178808 w 10440999"/>
              <a:gd name="connsiteY691" fmla="*/ 5353878 h 5857461"/>
              <a:gd name="connsiteX692" fmla="*/ 4742564 w 10440999"/>
              <a:gd name="connsiteY692" fmla="*/ 5327374 h 5857461"/>
              <a:gd name="connsiteX693" fmla="*/ 4835330 w 10440999"/>
              <a:gd name="connsiteY693" fmla="*/ 5287618 h 5857461"/>
              <a:gd name="connsiteX694" fmla="*/ 4888338 w 10440999"/>
              <a:gd name="connsiteY694" fmla="*/ 5247861 h 5857461"/>
              <a:gd name="connsiteX695" fmla="*/ 4928095 w 10440999"/>
              <a:gd name="connsiteY695" fmla="*/ 5141844 h 5857461"/>
              <a:gd name="connsiteX696" fmla="*/ 4941347 w 10440999"/>
              <a:gd name="connsiteY696" fmla="*/ 5062331 h 5857461"/>
              <a:gd name="connsiteX697" fmla="*/ 4861834 w 10440999"/>
              <a:gd name="connsiteY697" fmla="*/ 4625009 h 5857461"/>
              <a:gd name="connsiteX698" fmla="*/ 4570286 w 10440999"/>
              <a:gd name="connsiteY698" fmla="*/ 4240696 h 5857461"/>
              <a:gd name="connsiteX699" fmla="*/ 4424512 w 10440999"/>
              <a:gd name="connsiteY699" fmla="*/ 4055165 h 5857461"/>
              <a:gd name="connsiteX700" fmla="*/ 3973938 w 10440999"/>
              <a:gd name="connsiteY700" fmla="*/ 3697357 h 5857461"/>
              <a:gd name="connsiteX701" fmla="*/ 3682390 w 10440999"/>
              <a:gd name="connsiteY701" fmla="*/ 3538331 h 5857461"/>
              <a:gd name="connsiteX702" fmla="*/ 3377590 w 10440999"/>
              <a:gd name="connsiteY702" fmla="*/ 3352800 h 5857461"/>
              <a:gd name="connsiteX703" fmla="*/ 2714982 w 10440999"/>
              <a:gd name="connsiteY703" fmla="*/ 3087757 h 5857461"/>
              <a:gd name="connsiteX704" fmla="*/ 2502947 w 10440999"/>
              <a:gd name="connsiteY704" fmla="*/ 3061252 h 5857461"/>
              <a:gd name="connsiteX705" fmla="*/ 2330669 w 10440999"/>
              <a:gd name="connsiteY705" fmla="*/ 3034748 h 5857461"/>
              <a:gd name="connsiteX706" fmla="*/ 2025869 w 10440999"/>
              <a:gd name="connsiteY706" fmla="*/ 3061252 h 5857461"/>
              <a:gd name="connsiteX707" fmla="*/ 1866843 w 10440999"/>
              <a:gd name="connsiteY707" fmla="*/ 3114261 h 5857461"/>
              <a:gd name="connsiteX708" fmla="*/ 1350008 w 10440999"/>
              <a:gd name="connsiteY708" fmla="*/ 3352800 h 5857461"/>
              <a:gd name="connsiteX709" fmla="*/ 952443 w 10440999"/>
              <a:gd name="connsiteY709" fmla="*/ 3737113 h 5857461"/>
              <a:gd name="connsiteX710" fmla="*/ 780164 w 10440999"/>
              <a:gd name="connsiteY710" fmla="*/ 4002157 h 5857461"/>
              <a:gd name="connsiteX711" fmla="*/ 727156 w 10440999"/>
              <a:gd name="connsiteY711" fmla="*/ 4121426 h 5857461"/>
              <a:gd name="connsiteX712" fmla="*/ 700651 w 10440999"/>
              <a:gd name="connsiteY712" fmla="*/ 4240696 h 5857461"/>
              <a:gd name="connsiteX713" fmla="*/ 713904 w 10440999"/>
              <a:gd name="connsiteY713" fmla="*/ 4823792 h 5857461"/>
              <a:gd name="connsiteX714" fmla="*/ 740408 w 10440999"/>
              <a:gd name="connsiteY714" fmla="*/ 4863548 h 5857461"/>
              <a:gd name="connsiteX715" fmla="*/ 793417 w 10440999"/>
              <a:gd name="connsiteY715" fmla="*/ 4929809 h 5857461"/>
              <a:gd name="connsiteX716" fmla="*/ 819921 w 10440999"/>
              <a:gd name="connsiteY716" fmla="*/ 4969565 h 5857461"/>
              <a:gd name="connsiteX717" fmla="*/ 1005451 w 10440999"/>
              <a:gd name="connsiteY717" fmla="*/ 5075583 h 5857461"/>
              <a:gd name="connsiteX718" fmla="*/ 1310251 w 10440999"/>
              <a:gd name="connsiteY718" fmla="*/ 5194852 h 5857461"/>
              <a:gd name="connsiteX719" fmla="*/ 1509034 w 10440999"/>
              <a:gd name="connsiteY719" fmla="*/ 5234609 h 5857461"/>
              <a:gd name="connsiteX720" fmla="*/ 1707817 w 10440999"/>
              <a:gd name="connsiteY720" fmla="*/ 5300870 h 5857461"/>
              <a:gd name="connsiteX721" fmla="*/ 2370425 w 10440999"/>
              <a:gd name="connsiteY721" fmla="*/ 5406887 h 5857461"/>
              <a:gd name="connsiteX722" fmla="*/ 2847504 w 10440999"/>
              <a:gd name="connsiteY722" fmla="*/ 5380383 h 5857461"/>
              <a:gd name="connsiteX723" fmla="*/ 2860756 w 10440999"/>
              <a:gd name="connsiteY723" fmla="*/ 5247861 h 5857461"/>
              <a:gd name="connsiteX724" fmla="*/ 2714982 w 10440999"/>
              <a:gd name="connsiteY724" fmla="*/ 4863548 h 5857461"/>
              <a:gd name="connsiteX725" fmla="*/ 2555956 w 10440999"/>
              <a:gd name="connsiteY725" fmla="*/ 4744278 h 5857461"/>
              <a:gd name="connsiteX726" fmla="*/ 2211399 w 10440999"/>
              <a:gd name="connsiteY726" fmla="*/ 4585252 h 5857461"/>
              <a:gd name="connsiteX727" fmla="*/ 1999364 w 10440999"/>
              <a:gd name="connsiteY727" fmla="*/ 4532244 h 5857461"/>
              <a:gd name="connsiteX728" fmla="*/ 1654808 w 10440999"/>
              <a:gd name="connsiteY728" fmla="*/ 4479235 h 5857461"/>
              <a:gd name="connsiteX729" fmla="*/ 1257243 w 10440999"/>
              <a:gd name="connsiteY729" fmla="*/ 4492487 h 5857461"/>
              <a:gd name="connsiteX730" fmla="*/ 1137973 w 10440999"/>
              <a:gd name="connsiteY730" fmla="*/ 4532244 h 5857461"/>
              <a:gd name="connsiteX731" fmla="*/ 939190 w 10440999"/>
              <a:gd name="connsiteY731" fmla="*/ 4585252 h 5857461"/>
              <a:gd name="connsiteX732" fmla="*/ 766912 w 10440999"/>
              <a:gd name="connsiteY732" fmla="*/ 4691270 h 5857461"/>
              <a:gd name="connsiteX733" fmla="*/ 740408 w 10440999"/>
              <a:gd name="connsiteY733" fmla="*/ 4744278 h 5857461"/>
              <a:gd name="connsiteX734" fmla="*/ 713904 w 10440999"/>
              <a:gd name="connsiteY734" fmla="*/ 4770783 h 5857461"/>
              <a:gd name="connsiteX735" fmla="*/ 647643 w 10440999"/>
              <a:gd name="connsiteY735" fmla="*/ 4916557 h 5857461"/>
              <a:gd name="connsiteX736" fmla="*/ 581382 w 10440999"/>
              <a:gd name="connsiteY736" fmla="*/ 5062331 h 5857461"/>
              <a:gd name="connsiteX737" fmla="*/ 568130 w 10440999"/>
              <a:gd name="connsiteY737" fmla="*/ 5128592 h 5857461"/>
              <a:gd name="connsiteX738" fmla="*/ 554877 w 10440999"/>
              <a:gd name="connsiteY738" fmla="*/ 5168348 h 5857461"/>
              <a:gd name="connsiteX739" fmla="*/ 541625 w 10440999"/>
              <a:gd name="connsiteY739" fmla="*/ 5221357 h 5857461"/>
              <a:gd name="connsiteX740" fmla="*/ 554877 w 10440999"/>
              <a:gd name="connsiteY740" fmla="*/ 5565913 h 5857461"/>
              <a:gd name="connsiteX741" fmla="*/ 594634 w 10440999"/>
              <a:gd name="connsiteY741" fmla="*/ 5579165 h 5857461"/>
              <a:gd name="connsiteX742" fmla="*/ 674147 w 10440999"/>
              <a:gd name="connsiteY742" fmla="*/ 5618922 h 5857461"/>
              <a:gd name="connsiteX743" fmla="*/ 780164 w 10440999"/>
              <a:gd name="connsiteY743" fmla="*/ 5645426 h 5857461"/>
              <a:gd name="connsiteX744" fmla="*/ 925938 w 10440999"/>
              <a:gd name="connsiteY744" fmla="*/ 5685183 h 5857461"/>
              <a:gd name="connsiteX745" fmla="*/ 1045208 w 10440999"/>
              <a:gd name="connsiteY745" fmla="*/ 5698435 h 5857461"/>
              <a:gd name="connsiteX746" fmla="*/ 1124721 w 10440999"/>
              <a:gd name="connsiteY746" fmla="*/ 5738192 h 5857461"/>
              <a:gd name="connsiteX747" fmla="*/ 1190982 w 10440999"/>
              <a:gd name="connsiteY747" fmla="*/ 5751444 h 5857461"/>
              <a:gd name="connsiteX748" fmla="*/ 1310251 w 10440999"/>
              <a:gd name="connsiteY748" fmla="*/ 5777948 h 5857461"/>
              <a:gd name="connsiteX749" fmla="*/ 1456025 w 10440999"/>
              <a:gd name="connsiteY749" fmla="*/ 5791200 h 5857461"/>
              <a:gd name="connsiteX750" fmla="*/ 1562043 w 10440999"/>
              <a:gd name="connsiteY750" fmla="*/ 5804452 h 5857461"/>
              <a:gd name="connsiteX751" fmla="*/ 1933104 w 10440999"/>
              <a:gd name="connsiteY751" fmla="*/ 5764696 h 5857461"/>
              <a:gd name="connsiteX752" fmla="*/ 2304164 w 10440999"/>
              <a:gd name="connsiteY752" fmla="*/ 5459896 h 5857461"/>
              <a:gd name="connsiteX753" fmla="*/ 2370425 w 10440999"/>
              <a:gd name="connsiteY753" fmla="*/ 5314122 h 5857461"/>
              <a:gd name="connsiteX754" fmla="*/ 2370425 w 10440999"/>
              <a:gd name="connsiteY754" fmla="*/ 4015409 h 5857461"/>
              <a:gd name="connsiteX755" fmla="*/ 2198147 w 10440999"/>
              <a:gd name="connsiteY755" fmla="*/ 3644348 h 5857461"/>
              <a:gd name="connsiteX756" fmla="*/ 2012617 w 10440999"/>
              <a:gd name="connsiteY756" fmla="*/ 3392557 h 5857461"/>
              <a:gd name="connsiteX757" fmla="*/ 1946356 w 10440999"/>
              <a:gd name="connsiteY757" fmla="*/ 3286539 h 5857461"/>
              <a:gd name="connsiteX758" fmla="*/ 1734321 w 10440999"/>
              <a:gd name="connsiteY758" fmla="*/ 3127513 h 5857461"/>
              <a:gd name="connsiteX759" fmla="*/ 1681312 w 10440999"/>
              <a:gd name="connsiteY759" fmla="*/ 3087757 h 5857461"/>
              <a:gd name="connsiteX760" fmla="*/ 1509034 w 10440999"/>
              <a:gd name="connsiteY760" fmla="*/ 3021496 h 5857461"/>
              <a:gd name="connsiteX761" fmla="*/ 1469277 w 10440999"/>
              <a:gd name="connsiteY761" fmla="*/ 2994992 h 5857461"/>
              <a:gd name="connsiteX762" fmla="*/ 1376512 w 10440999"/>
              <a:gd name="connsiteY762" fmla="*/ 2968487 h 5857461"/>
              <a:gd name="connsiteX763" fmla="*/ 1177730 w 10440999"/>
              <a:gd name="connsiteY763" fmla="*/ 2902226 h 5857461"/>
              <a:gd name="connsiteX764" fmla="*/ 1111469 w 10440999"/>
              <a:gd name="connsiteY764" fmla="*/ 2875722 h 5857461"/>
              <a:gd name="connsiteX765" fmla="*/ 647643 w 10440999"/>
              <a:gd name="connsiteY765" fmla="*/ 2888974 h 5857461"/>
              <a:gd name="connsiteX766" fmla="*/ 303086 w 10440999"/>
              <a:gd name="connsiteY766" fmla="*/ 3021496 h 5857461"/>
              <a:gd name="connsiteX767" fmla="*/ 236825 w 10440999"/>
              <a:gd name="connsiteY767" fmla="*/ 3087757 h 5857461"/>
              <a:gd name="connsiteX768" fmla="*/ 210321 w 10440999"/>
              <a:gd name="connsiteY768" fmla="*/ 3167270 h 5857461"/>
              <a:gd name="connsiteX769" fmla="*/ 183817 w 10440999"/>
              <a:gd name="connsiteY769" fmla="*/ 3220278 h 5857461"/>
              <a:gd name="connsiteX770" fmla="*/ 157312 w 10440999"/>
              <a:gd name="connsiteY770" fmla="*/ 3299792 h 5857461"/>
              <a:gd name="connsiteX771" fmla="*/ 144060 w 10440999"/>
              <a:gd name="connsiteY771" fmla="*/ 3405809 h 5857461"/>
              <a:gd name="connsiteX772" fmla="*/ 130808 w 10440999"/>
              <a:gd name="connsiteY772" fmla="*/ 3472070 h 5857461"/>
              <a:gd name="connsiteX773" fmla="*/ 117556 w 10440999"/>
              <a:gd name="connsiteY773" fmla="*/ 3670852 h 5857461"/>
              <a:gd name="connsiteX774" fmla="*/ 104304 w 10440999"/>
              <a:gd name="connsiteY774" fmla="*/ 3803374 h 5857461"/>
              <a:gd name="connsiteX775" fmla="*/ 117556 w 10440999"/>
              <a:gd name="connsiteY775" fmla="*/ 4240696 h 5857461"/>
              <a:gd name="connsiteX776" fmla="*/ 157312 w 10440999"/>
              <a:gd name="connsiteY776" fmla="*/ 4306957 h 5857461"/>
              <a:gd name="connsiteX777" fmla="*/ 236825 w 10440999"/>
              <a:gd name="connsiteY777" fmla="*/ 4452731 h 5857461"/>
              <a:gd name="connsiteX778" fmla="*/ 356095 w 10440999"/>
              <a:gd name="connsiteY778" fmla="*/ 4518992 h 5857461"/>
              <a:gd name="connsiteX779" fmla="*/ 621138 w 10440999"/>
              <a:gd name="connsiteY779" fmla="*/ 4638261 h 5857461"/>
              <a:gd name="connsiteX780" fmla="*/ 899434 w 10440999"/>
              <a:gd name="connsiteY780" fmla="*/ 4678018 h 5857461"/>
              <a:gd name="connsiteX781" fmla="*/ 2224651 w 10440999"/>
              <a:gd name="connsiteY781" fmla="*/ 4505739 h 5857461"/>
              <a:gd name="connsiteX782" fmla="*/ 2502947 w 10440999"/>
              <a:gd name="connsiteY782" fmla="*/ 4346713 h 5857461"/>
              <a:gd name="connsiteX783" fmla="*/ 3019782 w 10440999"/>
              <a:gd name="connsiteY783" fmla="*/ 3909392 h 5857461"/>
              <a:gd name="connsiteX784" fmla="*/ 3192060 w 10440999"/>
              <a:gd name="connsiteY784" fmla="*/ 3697357 h 5857461"/>
              <a:gd name="connsiteX785" fmla="*/ 3510112 w 10440999"/>
              <a:gd name="connsiteY785" fmla="*/ 3048000 h 5857461"/>
              <a:gd name="connsiteX786" fmla="*/ 3549869 w 10440999"/>
              <a:gd name="connsiteY786" fmla="*/ 2557670 h 5857461"/>
              <a:gd name="connsiteX787" fmla="*/ 3430599 w 10440999"/>
              <a:gd name="connsiteY787" fmla="*/ 1789044 h 5857461"/>
              <a:gd name="connsiteX788" fmla="*/ 3271573 w 10440999"/>
              <a:gd name="connsiteY788" fmla="*/ 1537252 h 5857461"/>
              <a:gd name="connsiteX789" fmla="*/ 2913764 w 10440999"/>
              <a:gd name="connsiteY789" fmla="*/ 1166192 h 5857461"/>
              <a:gd name="connsiteX790" fmla="*/ 2807747 w 10440999"/>
              <a:gd name="connsiteY790" fmla="*/ 1073426 h 5857461"/>
              <a:gd name="connsiteX791" fmla="*/ 2463190 w 10440999"/>
              <a:gd name="connsiteY791" fmla="*/ 861392 h 5857461"/>
              <a:gd name="connsiteX792" fmla="*/ 2410182 w 10440999"/>
              <a:gd name="connsiteY792" fmla="*/ 834887 h 5857461"/>
              <a:gd name="connsiteX793" fmla="*/ 2304164 w 10440999"/>
              <a:gd name="connsiteY793" fmla="*/ 821635 h 5857461"/>
              <a:gd name="connsiteX794" fmla="*/ 2224651 w 10440999"/>
              <a:gd name="connsiteY794" fmla="*/ 795131 h 5857461"/>
              <a:gd name="connsiteX795" fmla="*/ 1456025 w 10440999"/>
              <a:gd name="connsiteY795" fmla="*/ 834887 h 5857461"/>
              <a:gd name="connsiteX796" fmla="*/ 1403017 w 10440999"/>
              <a:gd name="connsiteY796" fmla="*/ 848139 h 5857461"/>
              <a:gd name="connsiteX797" fmla="*/ 1243990 w 10440999"/>
              <a:gd name="connsiteY797" fmla="*/ 901148 h 5857461"/>
              <a:gd name="connsiteX798" fmla="*/ 1058460 w 10440999"/>
              <a:gd name="connsiteY798" fmla="*/ 954157 h 5857461"/>
              <a:gd name="connsiteX799" fmla="*/ 978947 w 10440999"/>
              <a:gd name="connsiteY799" fmla="*/ 1007165 h 5857461"/>
              <a:gd name="connsiteX800" fmla="*/ 952443 w 10440999"/>
              <a:gd name="connsiteY800" fmla="*/ 1046922 h 5857461"/>
              <a:gd name="connsiteX801" fmla="*/ 859677 w 10440999"/>
              <a:gd name="connsiteY801" fmla="*/ 1126435 h 5857461"/>
              <a:gd name="connsiteX802" fmla="*/ 819921 w 10440999"/>
              <a:gd name="connsiteY802" fmla="*/ 1351722 h 5857461"/>
              <a:gd name="connsiteX803" fmla="*/ 912686 w 10440999"/>
              <a:gd name="connsiteY803" fmla="*/ 1683026 h 5857461"/>
              <a:gd name="connsiteX804" fmla="*/ 1137973 w 10440999"/>
              <a:gd name="connsiteY804" fmla="*/ 1736035 h 5857461"/>
              <a:gd name="connsiteX805" fmla="*/ 1800582 w 10440999"/>
              <a:gd name="connsiteY805" fmla="*/ 1709531 h 5857461"/>
              <a:gd name="connsiteX806" fmla="*/ 1933104 w 10440999"/>
              <a:gd name="connsiteY806" fmla="*/ 1683026 h 5857461"/>
              <a:gd name="connsiteX807" fmla="*/ 2039121 w 10440999"/>
              <a:gd name="connsiteY807" fmla="*/ 1630018 h 5857461"/>
              <a:gd name="connsiteX808" fmla="*/ 2118634 w 10440999"/>
              <a:gd name="connsiteY808" fmla="*/ 1524000 h 5857461"/>
              <a:gd name="connsiteX809" fmla="*/ 2158390 w 10440999"/>
              <a:gd name="connsiteY809" fmla="*/ 1285461 h 5857461"/>
              <a:gd name="connsiteX810" fmla="*/ 2145138 w 10440999"/>
              <a:gd name="connsiteY810" fmla="*/ 940905 h 5857461"/>
              <a:gd name="connsiteX811" fmla="*/ 2092130 w 10440999"/>
              <a:gd name="connsiteY811" fmla="*/ 848139 h 5857461"/>
              <a:gd name="connsiteX812" fmla="*/ 2025869 w 10440999"/>
              <a:gd name="connsiteY812" fmla="*/ 755374 h 5857461"/>
              <a:gd name="connsiteX813" fmla="*/ 1906599 w 10440999"/>
              <a:gd name="connsiteY813" fmla="*/ 689113 h 5857461"/>
              <a:gd name="connsiteX814" fmla="*/ 1721069 w 10440999"/>
              <a:gd name="connsiteY814" fmla="*/ 609600 h 5857461"/>
              <a:gd name="connsiteX815" fmla="*/ 1588547 w 10440999"/>
              <a:gd name="connsiteY815" fmla="*/ 556592 h 5857461"/>
              <a:gd name="connsiteX816" fmla="*/ 1469277 w 10440999"/>
              <a:gd name="connsiteY816" fmla="*/ 516835 h 5857461"/>
              <a:gd name="connsiteX817" fmla="*/ 1403017 w 10440999"/>
              <a:gd name="connsiteY817" fmla="*/ 490331 h 5857461"/>
              <a:gd name="connsiteX818" fmla="*/ 1137973 w 10440999"/>
              <a:gd name="connsiteY818" fmla="*/ 450574 h 5857461"/>
              <a:gd name="connsiteX819" fmla="*/ 965695 w 10440999"/>
              <a:gd name="connsiteY819" fmla="*/ 437322 h 5857461"/>
              <a:gd name="connsiteX820" fmla="*/ 713904 w 10440999"/>
              <a:gd name="connsiteY820" fmla="*/ 463826 h 5857461"/>
              <a:gd name="connsiteX821" fmla="*/ 634390 w 10440999"/>
              <a:gd name="connsiteY821" fmla="*/ 490331 h 5857461"/>
              <a:gd name="connsiteX822" fmla="*/ 594634 w 10440999"/>
              <a:gd name="connsiteY822" fmla="*/ 543339 h 5857461"/>
              <a:gd name="connsiteX823" fmla="*/ 515121 w 10440999"/>
              <a:gd name="connsiteY823" fmla="*/ 583096 h 5857461"/>
              <a:gd name="connsiteX824" fmla="*/ 356095 w 10440999"/>
              <a:gd name="connsiteY824" fmla="*/ 728870 h 5857461"/>
              <a:gd name="connsiteX825" fmla="*/ 236825 w 10440999"/>
              <a:gd name="connsiteY825" fmla="*/ 927652 h 5857461"/>
              <a:gd name="connsiteX826" fmla="*/ 210321 w 10440999"/>
              <a:gd name="connsiteY826" fmla="*/ 1007165 h 5857461"/>
              <a:gd name="connsiteX827" fmla="*/ 236825 w 10440999"/>
              <a:gd name="connsiteY827" fmla="*/ 1537252 h 5857461"/>
              <a:gd name="connsiteX828" fmla="*/ 263330 w 10440999"/>
              <a:gd name="connsiteY828" fmla="*/ 1590261 h 5857461"/>
              <a:gd name="connsiteX829" fmla="*/ 488617 w 10440999"/>
              <a:gd name="connsiteY829" fmla="*/ 1749287 h 5857461"/>
              <a:gd name="connsiteX830" fmla="*/ 939190 w 10440999"/>
              <a:gd name="connsiteY830" fmla="*/ 1934818 h 5857461"/>
              <a:gd name="connsiteX831" fmla="*/ 1111469 w 10440999"/>
              <a:gd name="connsiteY831" fmla="*/ 1987826 h 5857461"/>
              <a:gd name="connsiteX832" fmla="*/ 1456025 w 10440999"/>
              <a:gd name="connsiteY832" fmla="*/ 2120348 h 5857461"/>
              <a:gd name="connsiteX833" fmla="*/ 1668060 w 10440999"/>
              <a:gd name="connsiteY833" fmla="*/ 2213113 h 5857461"/>
              <a:gd name="connsiteX834" fmla="*/ 2012617 w 10440999"/>
              <a:gd name="connsiteY834" fmla="*/ 2292626 h 5857461"/>
              <a:gd name="connsiteX835" fmla="*/ 2608964 w 10440999"/>
              <a:gd name="connsiteY835" fmla="*/ 2425148 h 5857461"/>
              <a:gd name="connsiteX836" fmla="*/ 2874008 w 10440999"/>
              <a:gd name="connsiteY836" fmla="*/ 2451652 h 5857461"/>
              <a:gd name="connsiteX837" fmla="*/ 3496860 w 10440999"/>
              <a:gd name="connsiteY837" fmla="*/ 2544418 h 5857461"/>
              <a:gd name="connsiteX838" fmla="*/ 6279817 w 10440999"/>
              <a:gd name="connsiteY838" fmla="*/ 2531165 h 5857461"/>
              <a:gd name="connsiteX839" fmla="*/ 6611121 w 10440999"/>
              <a:gd name="connsiteY839" fmla="*/ 2478157 h 5857461"/>
              <a:gd name="connsiteX840" fmla="*/ 6915921 w 10440999"/>
              <a:gd name="connsiteY840" fmla="*/ 2385392 h 5857461"/>
              <a:gd name="connsiteX841" fmla="*/ 6968930 w 10440999"/>
              <a:gd name="connsiteY841" fmla="*/ 2372139 h 5857461"/>
              <a:gd name="connsiteX842" fmla="*/ 7114704 w 10440999"/>
              <a:gd name="connsiteY842" fmla="*/ 2279374 h 5857461"/>
              <a:gd name="connsiteX843" fmla="*/ 7260477 w 10440999"/>
              <a:gd name="connsiteY843" fmla="*/ 2226365 h 5857461"/>
              <a:gd name="connsiteX844" fmla="*/ 7339990 w 10440999"/>
              <a:gd name="connsiteY844" fmla="*/ 2186609 h 5857461"/>
              <a:gd name="connsiteX845" fmla="*/ 7459260 w 10440999"/>
              <a:gd name="connsiteY845" fmla="*/ 2120348 h 5857461"/>
              <a:gd name="connsiteX846" fmla="*/ 7538773 w 10440999"/>
              <a:gd name="connsiteY846" fmla="*/ 2107096 h 5857461"/>
              <a:gd name="connsiteX847" fmla="*/ 7658043 w 10440999"/>
              <a:gd name="connsiteY847" fmla="*/ 2054087 h 5857461"/>
              <a:gd name="connsiteX848" fmla="*/ 7817069 w 10440999"/>
              <a:gd name="connsiteY848" fmla="*/ 1948070 h 5857461"/>
              <a:gd name="connsiteX849" fmla="*/ 7989347 w 10440999"/>
              <a:gd name="connsiteY849" fmla="*/ 1895061 h 5857461"/>
              <a:gd name="connsiteX850" fmla="*/ 8082112 w 10440999"/>
              <a:gd name="connsiteY850" fmla="*/ 1842052 h 5857461"/>
              <a:gd name="connsiteX851" fmla="*/ 8174877 w 10440999"/>
              <a:gd name="connsiteY851" fmla="*/ 1815548 h 5857461"/>
              <a:gd name="connsiteX852" fmla="*/ 8612199 w 10440999"/>
              <a:gd name="connsiteY852" fmla="*/ 1630018 h 5857461"/>
              <a:gd name="connsiteX853" fmla="*/ 8678460 w 10440999"/>
              <a:gd name="connsiteY853" fmla="*/ 1590261 h 5857461"/>
              <a:gd name="connsiteX854" fmla="*/ 8863990 w 10440999"/>
              <a:gd name="connsiteY854" fmla="*/ 1378226 h 5857461"/>
              <a:gd name="connsiteX855" fmla="*/ 8916999 w 10440999"/>
              <a:gd name="connsiteY855" fmla="*/ 1311965 h 5857461"/>
              <a:gd name="connsiteX856" fmla="*/ 8983260 w 10440999"/>
              <a:gd name="connsiteY856" fmla="*/ 1152939 h 5857461"/>
              <a:gd name="connsiteX857" fmla="*/ 8956756 w 10440999"/>
              <a:gd name="connsiteY857" fmla="*/ 1060174 h 5857461"/>
              <a:gd name="connsiteX858" fmla="*/ 8810982 w 10440999"/>
              <a:gd name="connsiteY858" fmla="*/ 1007165 h 5857461"/>
              <a:gd name="connsiteX859" fmla="*/ 8280895 w 10440999"/>
              <a:gd name="connsiteY859" fmla="*/ 940905 h 5857461"/>
              <a:gd name="connsiteX860" fmla="*/ 7326738 w 10440999"/>
              <a:gd name="connsiteY860" fmla="*/ 980661 h 5857461"/>
              <a:gd name="connsiteX861" fmla="*/ 7286982 w 10440999"/>
              <a:gd name="connsiteY861" fmla="*/ 1020418 h 5857461"/>
              <a:gd name="connsiteX862" fmla="*/ 7220721 w 10440999"/>
              <a:gd name="connsiteY862" fmla="*/ 1126435 h 5857461"/>
              <a:gd name="connsiteX863" fmla="*/ 7167712 w 10440999"/>
              <a:gd name="connsiteY863" fmla="*/ 1232452 h 5857461"/>
              <a:gd name="connsiteX864" fmla="*/ 7127956 w 10440999"/>
              <a:gd name="connsiteY864" fmla="*/ 1431235 h 5857461"/>
              <a:gd name="connsiteX865" fmla="*/ 7114704 w 10440999"/>
              <a:gd name="connsiteY865" fmla="*/ 1524000 h 5857461"/>
              <a:gd name="connsiteX866" fmla="*/ 7167712 w 10440999"/>
              <a:gd name="connsiteY866" fmla="*/ 1855305 h 5857461"/>
              <a:gd name="connsiteX867" fmla="*/ 7286982 w 10440999"/>
              <a:gd name="connsiteY867" fmla="*/ 2027583 h 5857461"/>
              <a:gd name="connsiteX868" fmla="*/ 7406251 w 10440999"/>
              <a:gd name="connsiteY868" fmla="*/ 2040835 h 5857461"/>
              <a:gd name="connsiteX869" fmla="*/ 7605034 w 10440999"/>
              <a:gd name="connsiteY869" fmla="*/ 2027583 h 5857461"/>
              <a:gd name="connsiteX870" fmla="*/ 7711051 w 10440999"/>
              <a:gd name="connsiteY870" fmla="*/ 1895061 h 5857461"/>
              <a:gd name="connsiteX871" fmla="*/ 7724304 w 10440999"/>
              <a:gd name="connsiteY871" fmla="*/ 1789044 h 5857461"/>
              <a:gd name="connsiteX872" fmla="*/ 7605034 w 10440999"/>
              <a:gd name="connsiteY872" fmla="*/ 1378226 h 5857461"/>
              <a:gd name="connsiteX873" fmla="*/ 7538773 w 10440999"/>
              <a:gd name="connsiteY873" fmla="*/ 1311965 h 5857461"/>
              <a:gd name="connsiteX874" fmla="*/ 7485764 w 10440999"/>
              <a:gd name="connsiteY874" fmla="*/ 1245705 h 5857461"/>
              <a:gd name="connsiteX875" fmla="*/ 7472512 w 10440999"/>
              <a:gd name="connsiteY875" fmla="*/ 1205948 h 5857461"/>
              <a:gd name="connsiteX876" fmla="*/ 7485764 w 10440999"/>
              <a:gd name="connsiteY876" fmla="*/ 1060174 h 5857461"/>
              <a:gd name="connsiteX877" fmla="*/ 7684547 w 10440999"/>
              <a:gd name="connsiteY877" fmla="*/ 914400 h 5857461"/>
              <a:gd name="connsiteX878" fmla="*/ 7817069 w 10440999"/>
              <a:gd name="connsiteY878" fmla="*/ 834887 h 5857461"/>
              <a:gd name="connsiteX879" fmla="*/ 8055608 w 10440999"/>
              <a:gd name="connsiteY879" fmla="*/ 781878 h 5857461"/>
              <a:gd name="connsiteX880" fmla="*/ 8333904 w 10440999"/>
              <a:gd name="connsiteY880" fmla="*/ 728870 h 5857461"/>
              <a:gd name="connsiteX881" fmla="*/ 8426669 w 10440999"/>
              <a:gd name="connsiteY881" fmla="*/ 702365 h 5857461"/>
              <a:gd name="connsiteX882" fmla="*/ 8612199 w 10440999"/>
              <a:gd name="connsiteY882" fmla="*/ 675861 h 5857461"/>
              <a:gd name="connsiteX883" fmla="*/ 8771225 w 10440999"/>
              <a:gd name="connsiteY883" fmla="*/ 636105 h 5857461"/>
              <a:gd name="connsiteX884" fmla="*/ 8916999 w 10440999"/>
              <a:gd name="connsiteY884" fmla="*/ 583096 h 5857461"/>
              <a:gd name="connsiteX885" fmla="*/ 9142286 w 10440999"/>
              <a:gd name="connsiteY885" fmla="*/ 569844 h 5857461"/>
              <a:gd name="connsiteX886" fmla="*/ 9659121 w 10440999"/>
              <a:gd name="connsiteY886" fmla="*/ 556592 h 5857461"/>
              <a:gd name="connsiteX887" fmla="*/ 9725382 w 10440999"/>
              <a:gd name="connsiteY887" fmla="*/ 596348 h 5857461"/>
              <a:gd name="connsiteX888" fmla="*/ 9818147 w 10440999"/>
              <a:gd name="connsiteY888" fmla="*/ 675861 h 5857461"/>
              <a:gd name="connsiteX889" fmla="*/ 9884408 w 10440999"/>
              <a:gd name="connsiteY889" fmla="*/ 781878 h 5857461"/>
              <a:gd name="connsiteX890" fmla="*/ 9910912 w 10440999"/>
              <a:gd name="connsiteY890" fmla="*/ 848139 h 5857461"/>
              <a:gd name="connsiteX891" fmla="*/ 10069938 w 10440999"/>
              <a:gd name="connsiteY891" fmla="*/ 1099931 h 5857461"/>
              <a:gd name="connsiteX892" fmla="*/ 10109695 w 10440999"/>
              <a:gd name="connsiteY892" fmla="*/ 1205948 h 5857461"/>
              <a:gd name="connsiteX893" fmla="*/ 10136199 w 10440999"/>
              <a:gd name="connsiteY893" fmla="*/ 1364974 h 5857461"/>
              <a:gd name="connsiteX894" fmla="*/ 10162704 w 10440999"/>
              <a:gd name="connsiteY894" fmla="*/ 1484244 h 5857461"/>
              <a:gd name="connsiteX895" fmla="*/ 10175956 w 10440999"/>
              <a:gd name="connsiteY895" fmla="*/ 1550505 h 5857461"/>
              <a:gd name="connsiteX896" fmla="*/ 10162704 w 10440999"/>
              <a:gd name="connsiteY896" fmla="*/ 2027583 h 5857461"/>
              <a:gd name="connsiteX897" fmla="*/ 9884408 w 10440999"/>
              <a:gd name="connsiteY897" fmla="*/ 2557670 h 5857461"/>
              <a:gd name="connsiteX898" fmla="*/ 9261556 w 10440999"/>
              <a:gd name="connsiteY898" fmla="*/ 3074505 h 5857461"/>
              <a:gd name="connsiteX899" fmla="*/ 8970008 w 10440999"/>
              <a:gd name="connsiteY899" fmla="*/ 3207026 h 5857461"/>
              <a:gd name="connsiteX900" fmla="*/ 8453173 w 10440999"/>
              <a:gd name="connsiteY900" fmla="*/ 3352800 h 5857461"/>
              <a:gd name="connsiteX901" fmla="*/ 7989347 w 10440999"/>
              <a:gd name="connsiteY901" fmla="*/ 3405809 h 5857461"/>
              <a:gd name="connsiteX902" fmla="*/ 7432756 w 10440999"/>
              <a:gd name="connsiteY902" fmla="*/ 3419061 h 5857461"/>
              <a:gd name="connsiteX903" fmla="*/ 5550947 w 10440999"/>
              <a:gd name="connsiteY903" fmla="*/ 3246783 h 5857461"/>
              <a:gd name="connsiteX904" fmla="*/ 3973938 w 10440999"/>
              <a:gd name="connsiteY904" fmla="*/ 2690192 h 5857461"/>
              <a:gd name="connsiteX905" fmla="*/ 3152304 w 10440999"/>
              <a:gd name="connsiteY905" fmla="*/ 2160105 h 5857461"/>
              <a:gd name="connsiteX906" fmla="*/ 3059538 w 10440999"/>
              <a:gd name="connsiteY906" fmla="*/ 2014331 h 5857461"/>
              <a:gd name="connsiteX907" fmla="*/ 3152304 w 10440999"/>
              <a:gd name="connsiteY907" fmla="*/ 1669774 h 5857461"/>
              <a:gd name="connsiteX908" fmla="*/ 3298077 w 10440999"/>
              <a:gd name="connsiteY908" fmla="*/ 1590261 h 5857461"/>
              <a:gd name="connsiteX909" fmla="*/ 4066704 w 10440999"/>
              <a:gd name="connsiteY909" fmla="*/ 1444487 h 5857461"/>
              <a:gd name="connsiteX910" fmla="*/ 4901590 w 10440999"/>
              <a:gd name="connsiteY910" fmla="*/ 1484244 h 5857461"/>
              <a:gd name="connsiteX911" fmla="*/ 5537695 w 10440999"/>
              <a:gd name="connsiteY911" fmla="*/ 1749287 h 5857461"/>
              <a:gd name="connsiteX912" fmla="*/ 5815990 w 10440999"/>
              <a:gd name="connsiteY912" fmla="*/ 2054087 h 5857461"/>
              <a:gd name="connsiteX913" fmla="*/ 5988269 w 10440999"/>
              <a:gd name="connsiteY913" fmla="*/ 2862470 h 5857461"/>
              <a:gd name="connsiteX914" fmla="*/ 5882251 w 10440999"/>
              <a:gd name="connsiteY914" fmla="*/ 3790122 h 5857461"/>
              <a:gd name="connsiteX915" fmla="*/ 5630460 w 10440999"/>
              <a:gd name="connsiteY915" fmla="*/ 4306957 h 5857461"/>
              <a:gd name="connsiteX916" fmla="*/ 5073869 w 10440999"/>
              <a:gd name="connsiteY916" fmla="*/ 4876800 h 5857461"/>
              <a:gd name="connsiteX917" fmla="*/ 4808825 w 10440999"/>
              <a:gd name="connsiteY917" fmla="*/ 4916557 h 5857461"/>
              <a:gd name="connsiteX918" fmla="*/ 4318495 w 10440999"/>
              <a:gd name="connsiteY918" fmla="*/ 4664765 h 5857461"/>
              <a:gd name="connsiteX919" fmla="*/ 3629382 w 10440999"/>
              <a:gd name="connsiteY919" fmla="*/ 4214192 h 5857461"/>
              <a:gd name="connsiteX920" fmla="*/ 3457104 w 10440999"/>
              <a:gd name="connsiteY920" fmla="*/ 3962400 h 5857461"/>
              <a:gd name="connsiteX921" fmla="*/ 3430599 w 10440999"/>
              <a:gd name="connsiteY921" fmla="*/ 3790122 h 5857461"/>
              <a:gd name="connsiteX922" fmla="*/ 3722147 w 10440999"/>
              <a:gd name="connsiteY922" fmla="*/ 3180522 h 5857461"/>
              <a:gd name="connsiteX923" fmla="*/ 3947434 w 10440999"/>
              <a:gd name="connsiteY923" fmla="*/ 2981739 h 5857461"/>
              <a:gd name="connsiteX924" fmla="*/ 4464269 w 10440999"/>
              <a:gd name="connsiteY924" fmla="*/ 2743200 h 5857461"/>
              <a:gd name="connsiteX925" fmla="*/ 5060617 w 10440999"/>
              <a:gd name="connsiteY925" fmla="*/ 2663687 h 5857461"/>
              <a:gd name="connsiteX926" fmla="*/ 6399086 w 10440999"/>
              <a:gd name="connsiteY926" fmla="*/ 2941983 h 5857461"/>
              <a:gd name="connsiteX927" fmla="*/ 6717138 w 10440999"/>
              <a:gd name="connsiteY927" fmla="*/ 3286539 h 5857461"/>
              <a:gd name="connsiteX928" fmla="*/ 6836408 w 10440999"/>
              <a:gd name="connsiteY928" fmla="*/ 3564835 h 5857461"/>
              <a:gd name="connsiteX929" fmla="*/ 6809904 w 10440999"/>
              <a:gd name="connsiteY929" fmla="*/ 4240696 h 5857461"/>
              <a:gd name="connsiteX930" fmla="*/ 6650877 w 10440999"/>
              <a:gd name="connsiteY930" fmla="*/ 4611757 h 5857461"/>
              <a:gd name="connsiteX931" fmla="*/ 6505104 w 10440999"/>
              <a:gd name="connsiteY931" fmla="*/ 4797287 h 5857461"/>
              <a:gd name="connsiteX932" fmla="*/ 6293069 w 10440999"/>
              <a:gd name="connsiteY932" fmla="*/ 4863548 h 5857461"/>
              <a:gd name="connsiteX933" fmla="*/ 3655886 w 10440999"/>
              <a:gd name="connsiteY933" fmla="*/ 3710609 h 5857461"/>
              <a:gd name="connsiteX934" fmla="*/ 2516199 w 10440999"/>
              <a:gd name="connsiteY934" fmla="*/ 3180522 h 5857461"/>
              <a:gd name="connsiteX935" fmla="*/ 2290912 w 10440999"/>
              <a:gd name="connsiteY935" fmla="*/ 2941983 h 5857461"/>
              <a:gd name="connsiteX936" fmla="*/ 2251156 w 10440999"/>
              <a:gd name="connsiteY936" fmla="*/ 2796209 h 5857461"/>
              <a:gd name="connsiteX937" fmla="*/ 2463190 w 10440999"/>
              <a:gd name="connsiteY937" fmla="*/ 2504661 h 5857461"/>
              <a:gd name="connsiteX938" fmla="*/ 2608964 w 10440999"/>
              <a:gd name="connsiteY938" fmla="*/ 2491409 h 5857461"/>
              <a:gd name="connsiteX939" fmla="*/ 3271573 w 10440999"/>
              <a:gd name="connsiteY939" fmla="*/ 2557670 h 5857461"/>
              <a:gd name="connsiteX940" fmla="*/ 4093208 w 10440999"/>
              <a:gd name="connsiteY940" fmla="*/ 3273287 h 5857461"/>
              <a:gd name="connsiteX941" fmla="*/ 4225730 w 10440999"/>
              <a:gd name="connsiteY941" fmla="*/ 3684105 h 5857461"/>
              <a:gd name="connsiteX942" fmla="*/ 3894425 w 10440999"/>
              <a:gd name="connsiteY942" fmla="*/ 4399722 h 5857461"/>
              <a:gd name="connsiteX943" fmla="*/ 3616130 w 10440999"/>
              <a:gd name="connsiteY943" fmla="*/ 4532244 h 5857461"/>
              <a:gd name="connsiteX944" fmla="*/ 3390843 w 10440999"/>
              <a:gd name="connsiteY944" fmla="*/ 4558748 h 5857461"/>
              <a:gd name="connsiteX945" fmla="*/ 2980025 w 10440999"/>
              <a:gd name="connsiteY945" fmla="*/ 4452731 h 5857461"/>
              <a:gd name="connsiteX946" fmla="*/ 1747573 w 10440999"/>
              <a:gd name="connsiteY946" fmla="*/ 3803374 h 5857461"/>
              <a:gd name="connsiteX947" fmla="*/ 1442773 w 10440999"/>
              <a:gd name="connsiteY947" fmla="*/ 3657600 h 5857461"/>
              <a:gd name="connsiteX948" fmla="*/ 1177730 w 10440999"/>
              <a:gd name="connsiteY948" fmla="*/ 3511826 h 5857461"/>
              <a:gd name="connsiteX949" fmla="*/ 1151225 w 10440999"/>
              <a:gd name="connsiteY949" fmla="*/ 3485322 h 5857461"/>
              <a:gd name="connsiteX950" fmla="*/ 1190982 w 10440999"/>
              <a:gd name="connsiteY950" fmla="*/ 3511826 h 5857461"/>
              <a:gd name="connsiteX951" fmla="*/ 1296999 w 10440999"/>
              <a:gd name="connsiteY951" fmla="*/ 3631096 h 5857461"/>
              <a:gd name="connsiteX952" fmla="*/ 1615051 w 10440999"/>
              <a:gd name="connsiteY952" fmla="*/ 3843131 h 5857461"/>
              <a:gd name="connsiteX953" fmla="*/ 2542704 w 10440999"/>
              <a:gd name="connsiteY953" fmla="*/ 4412974 h 5857461"/>
              <a:gd name="connsiteX954" fmla="*/ 2224651 w 10440999"/>
              <a:gd name="connsiteY954" fmla="*/ 4532244 h 5857461"/>
              <a:gd name="connsiteX955" fmla="*/ 1893347 w 10440999"/>
              <a:gd name="connsiteY955" fmla="*/ 4373218 h 5857461"/>
              <a:gd name="connsiteX956" fmla="*/ 1800582 w 10440999"/>
              <a:gd name="connsiteY956" fmla="*/ 4320209 h 585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Lst>
            <a:rect l="l" t="t" r="r" b="b"/>
            <a:pathLst>
              <a:path w="10440999" h="5857461">
                <a:moveTo>
                  <a:pt x="4610043" y="609600"/>
                </a:moveTo>
                <a:cubicBezTo>
                  <a:pt x="4587956" y="591931"/>
                  <a:pt x="4567768" y="571583"/>
                  <a:pt x="4543782" y="556592"/>
                </a:cubicBezTo>
                <a:cubicBezTo>
                  <a:pt x="4531105" y="548669"/>
                  <a:pt x="4459743" y="532268"/>
                  <a:pt x="4451017" y="530087"/>
                </a:cubicBezTo>
                <a:cubicBezTo>
                  <a:pt x="4437765" y="521252"/>
                  <a:pt x="4426626" y="507774"/>
                  <a:pt x="4411260" y="503583"/>
                </a:cubicBezTo>
                <a:cubicBezTo>
                  <a:pt x="4374532" y="493566"/>
                  <a:pt x="4158412" y="478602"/>
                  <a:pt x="4146217" y="477078"/>
                </a:cubicBezTo>
                <a:cubicBezTo>
                  <a:pt x="3685913" y="419539"/>
                  <a:pt x="4270547" y="476334"/>
                  <a:pt x="3841417" y="437322"/>
                </a:cubicBezTo>
                <a:cubicBezTo>
                  <a:pt x="3828165" y="432905"/>
                  <a:pt x="3815585" y="425184"/>
                  <a:pt x="3801660" y="424070"/>
                </a:cubicBezTo>
                <a:cubicBezTo>
                  <a:pt x="3435371" y="394767"/>
                  <a:pt x="3408019" y="418288"/>
                  <a:pt x="2966773" y="450574"/>
                </a:cubicBezTo>
                <a:cubicBezTo>
                  <a:pt x="2839741" y="482331"/>
                  <a:pt x="2997212" y="440427"/>
                  <a:pt x="2847504" y="490331"/>
                </a:cubicBezTo>
                <a:cubicBezTo>
                  <a:pt x="2830225" y="496091"/>
                  <a:pt x="2811903" y="498227"/>
                  <a:pt x="2794495" y="503583"/>
                </a:cubicBezTo>
                <a:cubicBezTo>
                  <a:pt x="2754441" y="515907"/>
                  <a:pt x="2714339" y="528295"/>
                  <a:pt x="2675225" y="543339"/>
                </a:cubicBezTo>
                <a:cubicBezTo>
                  <a:pt x="2656787" y="550431"/>
                  <a:pt x="2640714" y="562907"/>
                  <a:pt x="2622217" y="569844"/>
                </a:cubicBezTo>
                <a:cubicBezTo>
                  <a:pt x="2605163" y="576239"/>
                  <a:pt x="2586653" y="577862"/>
                  <a:pt x="2569208" y="583096"/>
                </a:cubicBezTo>
                <a:cubicBezTo>
                  <a:pt x="2434698" y="623448"/>
                  <a:pt x="2544202" y="598699"/>
                  <a:pt x="2423434" y="622852"/>
                </a:cubicBezTo>
                <a:cubicBezTo>
                  <a:pt x="2410182" y="636104"/>
                  <a:pt x="2399570" y="652676"/>
                  <a:pt x="2383677" y="662609"/>
                </a:cubicBezTo>
                <a:cubicBezTo>
                  <a:pt x="2363505" y="675217"/>
                  <a:pt x="2339155" y="679452"/>
                  <a:pt x="2317417" y="689113"/>
                </a:cubicBezTo>
                <a:cubicBezTo>
                  <a:pt x="2299364" y="697136"/>
                  <a:pt x="2281161" y="705148"/>
                  <a:pt x="2264408" y="715618"/>
                </a:cubicBezTo>
                <a:cubicBezTo>
                  <a:pt x="2245678" y="727324"/>
                  <a:pt x="2230129" y="743668"/>
                  <a:pt x="2211399" y="755374"/>
                </a:cubicBezTo>
                <a:cubicBezTo>
                  <a:pt x="2119593" y="812752"/>
                  <a:pt x="2195484" y="746550"/>
                  <a:pt x="2105382" y="821635"/>
                </a:cubicBezTo>
                <a:cubicBezTo>
                  <a:pt x="2075360" y="846654"/>
                  <a:pt x="2037348" y="898954"/>
                  <a:pt x="2025869" y="927652"/>
                </a:cubicBezTo>
                <a:cubicBezTo>
                  <a:pt x="2017034" y="949739"/>
                  <a:pt x="2011166" y="973259"/>
                  <a:pt x="1999364" y="993913"/>
                </a:cubicBezTo>
                <a:cubicBezTo>
                  <a:pt x="1993165" y="1004761"/>
                  <a:pt x="1979791" y="1010022"/>
                  <a:pt x="1972860" y="1020418"/>
                </a:cubicBezTo>
                <a:cubicBezTo>
                  <a:pt x="1961902" y="1036855"/>
                  <a:pt x="1954138" y="1055268"/>
                  <a:pt x="1946356" y="1073426"/>
                </a:cubicBezTo>
                <a:cubicBezTo>
                  <a:pt x="1927615" y="1117156"/>
                  <a:pt x="1904886" y="1159792"/>
                  <a:pt x="1893347" y="1205948"/>
                </a:cubicBezTo>
                <a:cubicBezTo>
                  <a:pt x="1876707" y="1272509"/>
                  <a:pt x="1885855" y="1241678"/>
                  <a:pt x="1866843" y="1298713"/>
                </a:cubicBezTo>
                <a:cubicBezTo>
                  <a:pt x="1871260" y="1475409"/>
                  <a:pt x="1871883" y="1652240"/>
                  <a:pt x="1880095" y="1828800"/>
                </a:cubicBezTo>
                <a:cubicBezTo>
                  <a:pt x="1881533" y="1859709"/>
                  <a:pt x="1904811" y="1884249"/>
                  <a:pt x="1919851" y="1908313"/>
                </a:cubicBezTo>
                <a:cubicBezTo>
                  <a:pt x="1933503" y="1930155"/>
                  <a:pt x="1947099" y="1952058"/>
                  <a:pt x="1959608" y="1974574"/>
                </a:cubicBezTo>
                <a:cubicBezTo>
                  <a:pt x="1969202" y="1991843"/>
                  <a:pt x="1978330" y="2009425"/>
                  <a:pt x="1986112" y="2027583"/>
                </a:cubicBezTo>
                <a:cubicBezTo>
                  <a:pt x="1991615" y="2040422"/>
                  <a:pt x="1991615" y="2055716"/>
                  <a:pt x="1999364" y="2067339"/>
                </a:cubicBezTo>
                <a:cubicBezTo>
                  <a:pt x="2028218" y="2110619"/>
                  <a:pt x="2055383" y="2110105"/>
                  <a:pt x="2092130" y="2146852"/>
                </a:cubicBezTo>
                <a:cubicBezTo>
                  <a:pt x="2107748" y="2162470"/>
                  <a:pt x="2115378" y="2185187"/>
                  <a:pt x="2131886" y="2199861"/>
                </a:cubicBezTo>
                <a:cubicBezTo>
                  <a:pt x="2224877" y="2282521"/>
                  <a:pt x="2186539" y="2228751"/>
                  <a:pt x="2277660" y="2279374"/>
                </a:cubicBezTo>
                <a:cubicBezTo>
                  <a:pt x="2296968" y="2290100"/>
                  <a:pt x="2311361" y="2308405"/>
                  <a:pt x="2330669" y="2319131"/>
                </a:cubicBezTo>
                <a:cubicBezTo>
                  <a:pt x="2379703" y="2346372"/>
                  <a:pt x="2409717" y="2348192"/>
                  <a:pt x="2463190" y="2358887"/>
                </a:cubicBezTo>
                <a:cubicBezTo>
                  <a:pt x="2574202" y="2406464"/>
                  <a:pt x="2589844" y="2417054"/>
                  <a:pt x="2728234" y="2451652"/>
                </a:cubicBezTo>
                <a:cubicBezTo>
                  <a:pt x="2758537" y="2459228"/>
                  <a:pt x="2790077" y="2460487"/>
                  <a:pt x="2820999" y="2464905"/>
                </a:cubicBezTo>
                <a:cubicBezTo>
                  <a:pt x="3127269" y="2587411"/>
                  <a:pt x="2782517" y="2463714"/>
                  <a:pt x="3086043" y="2531165"/>
                </a:cubicBezTo>
                <a:cubicBezTo>
                  <a:pt x="3122886" y="2539352"/>
                  <a:pt x="3156070" y="2559557"/>
                  <a:pt x="3192060" y="2570922"/>
                </a:cubicBezTo>
                <a:cubicBezTo>
                  <a:pt x="3240088" y="2586089"/>
                  <a:pt x="3289650" y="2596013"/>
                  <a:pt x="3337834" y="2610678"/>
                </a:cubicBezTo>
                <a:cubicBezTo>
                  <a:pt x="3391289" y="2626947"/>
                  <a:pt x="3442259" y="2651817"/>
                  <a:pt x="3496860" y="2663687"/>
                </a:cubicBezTo>
                <a:cubicBezTo>
                  <a:pt x="3544538" y="2674052"/>
                  <a:pt x="3594043" y="2672522"/>
                  <a:pt x="3642634" y="2676939"/>
                </a:cubicBezTo>
                <a:cubicBezTo>
                  <a:pt x="3686808" y="2690191"/>
                  <a:pt x="3731404" y="2702112"/>
                  <a:pt x="3775156" y="2716696"/>
                </a:cubicBezTo>
                <a:cubicBezTo>
                  <a:pt x="3810961" y="2728631"/>
                  <a:pt x="3844808" y="2746351"/>
                  <a:pt x="3881173" y="2756452"/>
                </a:cubicBezTo>
                <a:cubicBezTo>
                  <a:pt x="3924578" y="2768509"/>
                  <a:pt x="3969844" y="2772639"/>
                  <a:pt x="4013695" y="2782957"/>
                </a:cubicBezTo>
                <a:cubicBezTo>
                  <a:pt x="4044999" y="2790323"/>
                  <a:pt x="4074926" y="2803154"/>
                  <a:pt x="4106460" y="2809461"/>
                </a:cubicBezTo>
                <a:cubicBezTo>
                  <a:pt x="4143978" y="2816964"/>
                  <a:pt x="4317339" y="2833199"/>
                  <a:pt x="4344999" y="2835965"/>
                </a:cubicBezTo>
                <a:cubicBezTo>
                  <a:pt x="4640733" y="2920463"/>
                  <a:pt x="4471424" y="2882554"/>
                  <a:pt x="5100373" y="2835965"/>
                </a:cubicBezTo>
                <a:cubicBezTo>
                  <a:pt x="5135236" y="2833383"/>
                  <a:pt x="5200161" y="2769440"/>
                  <a:pt x="5219643" y="2756452"/>
                </a:cubicBezTo>
                <a:cubicBezTo>
                  <a:pt x="5236080" y="2745494"/>
                  <a:pt x="5256576" y="2741430"/>
                  <a:pt x="5272651" y="2729948"/>
                </a:cubicBezTo>
                <a:cubicBezTo>
                  <a:pt x="5287902" y="2719055"/>
                  <a:pt x="5298304" y="2702533"/>
                  <a:pt x="5312408" y="2690192"/>
                </a:cubicBezTo>
                <a:cubicBezTo>
                  <a:pt x="5333695" y="2671566"/>
                  <a:pt x="5355497" y="2653404"/>
                  <a:pt x="5378669" y="2637183"/>
                </a:cubicBezTo>
                <a:cubicBezTo>
                  <a:pt x="5399770" y="2622412"/>
                  <a:pt x="5425373" y="2614189"/>
                  <a:pt x="5444930" y="2597426"/>
                </a:cubicBezTo>
                <a:cubicBezTo>
                  <a:pt x="5487618" y="2560836"/>
                  <a:pt x="5517418" y="2509345"/>
                  <a:pt x="5564199" y="2478157"/>
                </a:cubicBezTo>
                <a:cubicBezTo>
                  <a:pt x="5648241" y="2422128"/>
                  <a:pt x="5677839" y="2406150"/>
                  <a:pt x="5762982" y="2292626"/>
                </a:cubicBezTo>
                <a:cubicBezTo>
                  <a:pt x="5776234" y="2274957"/>
                  <a:pt x="5787813" y="2255899"/>
                  <a:pt x="5802738" y="2239618"/>
                </a:cubicBezTo>
                <a:cubicBezTo>
                  <a:pt x="5836509" y="2202777"/>
                  <a:pt x="5886405" y="2178301"/>
                  <a:pt x="5908756" y="2133600"/>
                </a:cubicBezTo>
                <a:cubicBezTo>
                  <a:pt x="5917591" y="2115931"/>
                  <a:pt x="5924302" y="2097029"/>
                  <a:pt x="5935260" y="2080592"/>
                </a:cubicBezTo>
                <a:cubicBezTo>
                  <a:pt x="6016209" y="1959167"/>
                  <a:pt x="5892178" y="2193256"/>
                  <a:pt x="5988269" y="2001078"/>
                </a:cubicBezTo>
                <a:cubicBezTo>
                  <a:pt x="6033892" y="1818587"/>
                  <a:pt x="6026102" y="1870158"/>
                  <a:pt x="5988269" y="1510748"/>
                </a:cubicBezTo>
                <a:cubicBezTo>
                  <a:pt x="5985573" y="1485132"/>
                  <a:pt x="5965382" y="1463952"/>
                  <a:pt x="5948512" y="1444487"/>
                </a:cubicBezTo>
                <a:cubicBezTo>
                  <a:pt x="5907597" y="1397278"/>
                  <a:pt x="5860164" y="1356139"/>
                  <a:pt x="5815990" y="1311965"/>
                </a:cubicBezTo>
                <a:cubicBezTo>
                  <a:pt x="5721545" y="1217520"/>
                  <a:pt x="5828734" y="1319511"/>
                  <a:pt x="5736477" y="1245705"/>
                </a:cubicBezTo>
                <a:cubicBezTo>
                  <a:pt x="5726721" y="1237900"/>
                  <a:pt x="5720568" y="1225822"/>
                  <a:pt x="5709973" y="1219200"/>
                </a:cubicBezTo>
                <a:cubicBezTo>
                  <a:pt x="5678452" y="1199499"/>
                  <a:pt x="5529944" y="1133468"/>
                  <a:pt x="5511190" y="1126435"/>
                </a:cubicBezTo>
                <a:cubicBezTo>
                  <a:pt x="5481079" y="1115143"/>
                  <a:pt x="5448440" y="1111475"/>
                  <a:pt x="5418425" y="1099931"/>
                </a:cubicBezTo>
                <a:cubicBezTo>
                  <a:pt x="5390767" y="1089293"/>
                  <a:pt x="5366570" y="1070812"/>
                  <a:pt x="5338912" y="1060174"/>
                </a:cubicBezTo>
                <a:cubicBezTo>
                  <a:pt x="5274131" y="1035258"/>
                  <a:pt x="5232900" y="1031462"/>
                  <a:pt x="5166634" y="1020418"/>
                </a:cubicBezTo>
                <a:cubicBezTo>
                  <a:pt x="5148964" y="1011583"/>
                  <a:pt x="5132367" y="1000160"/>
                  <a:pt x="5113625" y="993913"/>
                </a:cubicBezTo>
                <a:cubicBezTo>
                  <a:pt x="5032627" y="966913"/>
                  <a:pt x="4787090" y="967647"/>
                  <a:pt x="4782321" y="967409"/>
                </a:cubicBezTo>
                <a:cubicBezTo>
                  <a:pt x="4751399" y="954157"/>
                  <a:pt x="4723191" y="928318"/>
                  <a:pt x="4689556" y="927652"/>
                </a:cubicBezTo>
                <a:cubicBezTo>
                  <a:pt x="3624731" y="906567"/>
                  <a:pt x="3840017" y="874878"/>
                  <a:pt x="3364338" y="954157"/>
                </a:cubicBezTo>
                <a:cubicBezTo>
                  <a:pt x="3346669" y="962992"/>
                  <a:pt x="3329672" y="973324"/>
                  <a:pt x="3311330" y="980661"/>
                </a:cubicBezTo>
                <a:cubicBezTo>
                  <a:pt x="3285390" y="991037"/>
                  <a:pt x="3255774" y="992791"/>
                  <a:pt x="3231817" y="1007165"/>
                </a:cubicBezTo>
                <a:cubicBezTo>
                  <a:pt x="3149938" y="1056293"/>
                  <a:pt x="3190545" y="1040675"/>
                  <a:pt x="3112547" y="1060174"/>
                </a:cubicBezTo>
                <a:lnTo>
                  <a:pt x="2927017" y="1152939"/>
                </a:lnTo>
                <a:cubicBezTo>
                  <a:pt x="2909347" y="1161774"/>
                  <a:pt x="2889812" y="1167591"/>
                  <a:pt x="2874008" y="1179444"/>
                </a:cubicBezTo>
                <a:cubicBezTo>
                  <a:pt x="2856338" y="1192696"/>
                  <a:pt x="2839159" y="1206628"/>
                  <a:pt x="2820999" y="1219200"/>
                </a:cubicBezTo>
                <a:cubicBezTo>
                  <a:pt x="2781714" y="1246397"/>
                  <a:pt x="2730399" y="1260488"/>
                  <a:pt x="2701730" y="1298713"/>
                </a:cubicBezTo>
                <a:cubicBezTo>
                  <a:pt x="2677309" y="1331274"/>
                  <a:pt x="2643277" y="1381855"/>
                  <a:pt x="2608964" y="1404731"/>
                </a:cubicBezTo>
                <a:cubicBezTo>
                  <a:pt x="2589171" y="1417926"/>
                  <a:pt x="2564791" y="1422400"/>
                  <a:pt x="2542704" y="1431235"/>
                </a:cubicBezTo>
                <a:cubicBezTo>
                  <a:pt x="2433847" y="1567305"/>
                  <a:pt x="2540452" y="1427986"/>
                  <a:pt x="2449938" y="1563757"/>
                </a:cubicBezTo>
                <a:cubicBezTo>
                  <a:pt x="2437686" y="1582134"/>
                  <a:pt x="2421888" y="1598036"/>
                  <a:pt x="2410182" y="1616765"/>
                </a:cubicBezTo>
                <a:cubicBezTo>
                  <a:pt x="2399712" y="1633517"/>
                  <a:pt x="2393841" y="1652834"/>
                  <a:pt x="2383677" y="1669774"/>
                </a:cubicBezTo>
                <a:cubicBezTo>
                  <a:pt x="2367288" y="1697089"/>
                  <a:pt x="2330669" y="1749287"/>
                  <a:pt x="2330669" y="1749287"/>
                </a:cubicBezTo>
                <a:cubicBezTo>
                  <a:pt x="2294000" y="1895961"/>
                  <a:pt x="2292645" y="1820747"/>
                  <a:pt x="2343921" y="1974574"/>
                </a:cubicBezTo>
                <a:lnTo>
                  <a:pt x="4000443" y="1961322"/>
                </a:lnTo>
                <a:cubicBezTo>
                  <a:pt x="4027310" y="1960912"/>
                  <a:pt x="4053888" y="1954587"/>
                  <a:pt x="4079956" y="1948070"/>
                </a:cubicBezTo>
                <a:cubicBezTo>
                  <a:pt x="4157611" y="1928656"/>
                  <a:pt x="4227588" y="1887971"/>
                  <a:pt x="4305243" y="1868557"/>
                </a:cubicBezTo>
                <a:cubicBezTo>
                  <a:pt x="4348946" y="1857631"/>
                  <a:pt x="4394061" y="1852978"/>
                  <a:pt x="4437764" y="1842052"/>
                </a:cubicBezTo>
                <a:cubicBezTo>
                  <a:pt x="4464868" y="1835276"/>
                  <a:pt x="4490282" y="1822746"/>
                  <a:pt x="4517277" y="1815548"/>
                </a:cubicBezTo>
                <a:cubicBezTo>
                  <a:pt x="4556628" y="1805054"/>
                  <a:pt x="4597388" y="1800232"/>
                  <a:pt x="4636547" y="1789044"/>
                </a:cubicBezTo>
                <a:cubicBezTo>
                  <a:pt x="4659420" y="1782509"/>
                  <a:pt x="4680452" y="1770669"/>
                  <a:pt x="4702808" y="1762539"/>
                </a:cubicBezTo>
                <a:cubicBezTo>
                  <a:pt x="4785005" y="1732649"/>
                  <a:pt x="4769990" y="1738501"/>
                  <a:pt x="4848582" y="1722783"/>
                </a:cubicBezTo>
                <a:cubicBezTo>
                  <a:pt x="4951524" y="1681605"/>
                  <a:pt x="4893572" y="1706914"/>
                  <a:pt x="5020860" y="1643270"/>
                </a:cubicBezTo>
                <a:cubicBezTo>
                  <a:pt x="5038530" y="1634435"/>
                  <a:pt x="5057431" y="1627723"/>
                  <a:pt x="5073869" y="1616765"/>
                </a:cubicBezTo>
                <a:lnTo>
                  <a:pt x="5153382" y="1563757"/>
                </a:lnTo>
                <a:cubicBezTo>
                  <a:pt x="5173384" y="1483749"/>
                  <a:pt x="5185909" y="1477616"/>
                  <a:pt x="5113625" y="1378226"/>
                </a:cubicBezTo>
                <a:cubicBezTo>
                  <a:pt x="5102913" y="1363496"/>
                  <a:pt x="5077429" y="1371979"/>
                  <a:pt x="5060617" y="1364974"/>
                </a:cubicBezTo>
                <a:cubicBezTo>
                  <a:pt x="5024146" y="1349778"/>
                  <a:pt x="4991808" y="1325254"/>
                  <a:pt x="4954599" y="1311965"/>
                </a:cubicBezTo>
                <a:cubicBezTo>
                  <a:pt x="4929294" y="1302928"/>
                  <a:pt x="4901434" y="1303983"/>
                  <a:pt x="4875086" y="1298713"/>
                </a:cubicBezTo>
                <a:cubicBezTo>
                  <a:pt x="4835151" y="1290726"/>
                  <a:pt x="4796186" y="1277591"/>
                  <a:pt x="4755817" y="1272209"/>
                </a:cubicBezTo>
                <a:cubicBezTo>
                  <a:pt x="4663449" y="1259893"/>
                  <a:pt x="4477521" y="1245705"/>
                  <a:pt x="4477521" y="1245705"/>
                </a:cubicBezTo>
                <a:cubicBezTo>
                  <a:pt x="4131961" y="1182874"/>
                  <a:pt x="4530881" y="1250935"/>
                  <a:pt x="4185973" y="1205948"/>
                </a:cubicBezTo>
                <a:cubicBezTo>
                  <a:pt x="4132685" y="1198997"/>
                  <a:pt x="4080319" y="1185723"/>
                  <a:pt x="4026947" y="1179444"/>
                </a:cubicBezTo>
                <a:cubicBezTo>
                  <a:pt x="3854951" y="1159209"/>
                  <a:pt x="3682390" y="1144105"/>
                  <a:pt x="3510112" y="1126435"/>
                </a:cubicBezTo>
                <a:lnTo>
                  <a:pt x="1800582" y="1139687"/>
                </a:lnTo>
                <a:cubicBezTo>
                  <a:pt x="1776799" y="1140219"/>
                  <a:pt x="1757194" y="1159657"/>
                  <a:pt x="1734321" y="1166192"/>
                </a:cubicBezTo>
                <a:cubicBezTo>
                  <a:pt x="1695162" y="1177380"/>
                  <a:pt x="1653517" y="1179317"/>
                  <a:pt x="1615051" y="1192696"/>
                </a:cubicBezTo>
                <a:cubicBezTo>
                  <a:pt x="1551502" y="1214800"/>
                  <a:pt x="1495202" y="1257613"/>
                  <a:pt x="1429521" y="1272209"/>
                </a:cubicBezTo>
                <a:cubicBezTo>
                  <a:pt x="1337358" y="1292689"/>
                  <a:pt x="1311583" y="1294124"/>
                  <a:pt x="1230738" y="1325218"/>
                </a:cubicBezTo>
                <a:cubicBezTo>
                  <a:pt x="717018" y="1522803"/>
                  <a:pt x="1619800" y="1182846"/>
                  <a:pt x="1031956" y="1417983"/>
                </a:cubicBezTo>
                <a:cubicBezTo>
                  <a:pt x="1002097" y="1429927"/>
                  <a:pt x="970112" y="1435652"/>
                  <a:pt x="939190" y="1444487"/>
                </a:cubicBezTo>
                <a:cubicBezTo>
                  <a:pt x="903851" y="1466574"/>
                  <a:pt x="869944" y="1491137"/>
                  <a:pt x="833173" y="1510748"/>
                </a:cubicBezTo>
                <a:cubicBezTo>
                  <a:pt x="743931" y="1558344"/>
                  <a:pt x="729036" y="1546578"/>
                  <a:pt x="634390" y="1590261"/>
                </a:cubicBezTo>
                <a:cubicBezTo>
                  <a:pt x="446733" y="1676872"/>
                  <a:pt x="698255" y="1586643"/>
                  <a:pt x="488617" y="1656522"/>
                </a:cubicBezTo>
                <a:cubicBezTo>
                  <a:pt x="462113" y="1674192"/>
                  <a:pt x="435978" y="1692429"/>
                  <a:pt x="409104" y="1709531"/>
                </a:cubicBezTo>
                <a:cubicBezTo>
                  <a:pt x="387373" y="1723360"/>
                  <a:pt x="364685" y="1735636"/>
                  <a:pt x="342843" y="1749287"/>
                </a:cubicBezTo>
                <a:cubicBezTo>
                  <a:pt x="317032" y="1765419"/>
                  <a:pt x="271004" y="1797610"/>
                  <a:pt x="250077" y="1815548"/>
                </a:cubicBezTo>
                <a:cubicBezTo>
                  <a:pt x="182327" y="1873620"/>
                  <a:pt x="234937" y="1833718"/>
                  <a:pt x="183817" y="1895061"/>
                </a:cubicBezTo>
                <a:cubicBezTo>
                  <a:pt x="171819" y="1909459"/>
                  <a:pt x="154953" y="1919567"/>
                  <a:pt x="144060" y="1934818"/>
                </a:cubicBezTo>
                <a:cubicBezTo>
                  <a:pt x="132578" y="1950893"/>
                  <a:pt x="127150" y="1970557"/>
                  <a:pt x="117556" y="1987826"/>
                </a:cubicBezTo>
                <a:cubicBezTo>
                  <a:pt x="105047" y="2010342"/>
                  <a:pt x="88458" y="2030638"/>
                  <a:pt x="77799" y="2054087"/>
                </a:cubicBezTo>
                <a:cubicBezTo>
                  <a:pt x="63697" y="2085112"/>
                  <a:pt x="32989" y="2197669"/>
                  <a:pt x="24790" y="2226365"/>
                </a:cubicBezTo>
                <a:cubicBezTo>
                  <a:pt x="-17140" y="2519880"/>
                  <a:pt x="1964" y="2350366"/>
                  <a:pt x="24790" y="2955235"/>
                </a:cubicBezTo>
                <a:cubicBezTo>
                  <a:pt x="27083" y="3015987"/>
                  <a:pt x="35507" y="3017693"/>
                  <a:pt x="64547" y="3061252"/>
                </a:cubicBezTo>
                <a:cubicBezTo>
                  <a:pt x="83925" y="3158142"/>
                  <a:pt x="61872" y="3111586"/>
                  <a:pt x="144060" y="3193774"/>
                </a:cubicBezTo>
                <a:cubicBezTo>
                  <a:pt x="193364" y="3243078"/>
                  <a:pt x="209713" y="3266357"/>
                  <a:pt x="276582" y="3299792"/>
                </a:cubicBezTo>
                <a:cubicBezTo>
                  <a:pt x="364032" y="3343517"/>
                  <a:pt x="376501" y="3337235"/>
                  <a:pt x="462112" y="3352800"/>
                </a:cubicBezTo>
                <a:cubicBezTo>
                  <a:pt x="596306" y="3377199"/>
                  <a:pt x="457869" y="3359001"/>
                  <a:pt x="660895" y="3379305"/>
                </a:cubicBezTo>
                <a:cubicBezTo>
                  <a:pt x="691817" y="3392557"/>
                  <a:pt x="720913" y="3411356"/>
                  <a:pt x="753660" y="3419061"/>
                </a:cubicBezTo>
                <a:cubicBezTo>
                  <a:pt x="792918" y="3428298"/>
                  <a:pt x="1080240" y="3445250"/>
                  <a:pt x="1084964" y="3445565"/>
                </a:cubicBezTo>
                <a:cubicBezTo>
                  <a:pt x="1164477" y="3463235"/>
                  <a:pt x="1243048" y="3485870"/>
                  <a:pt x="1323504" y="3498574"/>
                </a:cubicBezTo>
                <a:cubicBezTo>
                  <a:pt x="1411206" y="3512422"/>
                  <a:pt x="1588547" y="3525078"/>
                  <a:pt x="1588547" y="3525078"/>
                </a:cubicBezTo>
                <a:cubicBezTo>
                  <a:pt x="1799518" y="3567273"/>
                  <a:pt x="1676295" y="3546608"/>
                  <a:pt x="1959608" y="3578087"/>
                </a:cubicBezTo>
                <a:cubicBezTo>
                  <a:pt x="1999364" y="3582504"/>
                  <a:pt x="2039653" y="3583494"/>
                  <a:pt x="2078877" y="3591339"/>
                </a:cubicBezTo>
                <a:cubicBezTo>
                  <a:pt x="2154671" y="3606498"/>
                  <a:pt x="2239155" y="3626748"/>
                  <a:pt x="2317417" y="3631096"/>
                </a:cubicBezTo>
                <a:cubicBezTo>
                  <a:pt x="2440992" y="3637961"/>
                  <a:pt x="2564790" y="3639931"/>
                  <a:pt x="2688477" y="3644348"/>
                </a:cubicBezTo>
                <a:cubicBezTo>
                  <a:pt x="2988860" y="3639931"/>
                  <a:pt x="3289426" y="3642496"/>
                  <a:pt x="3589625" y="3631096"/>
                </a:cubicBezTo>
                <a:cubicBezTo>
                  <a:pt x="3938781" y="3617837"/>
                  <a:pt x="3586689" y="3615552"/>
                  <a:pt x="3814912" y="3564835"/>
                </a:cubicBezTo>
                <a:cubicBezTo>
                  <a:pt x="3832344" y="3560961"/>
                  <a:pt x="4157942" y="3538440"/>
                  <a:pt x="4159469" y="3538331"/>
                </a:cubicBezTo>
                <a:cubicBezTo>
                  <a:pt x="4415025" y="3422169"/>
                  <a:pt x="4207603" y="3505860"/>
                  <a:pt x="4570286" y="3405809"/>
                </a:cubicBezTo>
                <a:cubicBezTo>
                  <a:pt x="4657608" y="3381720"/>
                  <a:pt x="4899532" y="3286728"/>
                  <a:pt x="4941347" y="3273287"/>
                </a:cubicBezTo>
                <a:cubicBezTo>
                  <a:pt x="4980120" y="3260824"/>
                  <a:pt x="5020860" y="3255618"/>
                  <a:pt x="5060617" y="3246783"/>
                </a:cubicBezTo>
                <a:cubicBezTo>
                  <a:pt x="5104791" y="3224696"/>
                  <a:pt x="5147744" y="3199977"/>
                  <a:pt x="5193138" y="3180522"/>
                </a:cubicBezTo>
                <a:cubicBezTo>
                  <a:pt x="5249503" y="3156365"/>
                  <a:pt x="5359869" y="3128296"/>
                  <a:pt x="5418425" y="3087757"/>
                </a:cubicBezTo>
                <a:cubicBezTo>
                  <a:pt x="5451910" y="3064575"/>
                  <a:pt x="5478253" y="3032198"/>
                  <a:pt x="5511190" y="3008244"/>
                </a:cubicBezTo>
                <a:cubicBezTo>
                  <a:pt x="5527167" y="2996624"/>
                  <a:pt x="5547446" y="2992209"/>
                  <a:pt x="5564199" y="2981739"/>
                </a:cubicBezTo>
                <a:cubicBezTo>
                  <a:pt x="5582929" y="2970033"/>
                  <a:pt x="5598831" y="2954235"/>
                  <a:pt x="5617208" y="2941983"/>
                </a:cubicBezTo>
                <a:cubicBezTo>
                  <a:pt x="5638640" y="2927695"/>
                  <a:pt x="5662863" y="2917681"/>
                  <a:pt x="5683469" y="2902226"/>
                </a:cubicBezTo>
                <a:cubicBezTo>
                  <a:pt x="5715111" y="2878494"/>
                  <a:pt x="5739949" y="2840171"/>
                  <a:pt x="5762982" y="2809461"/>
                </a:cubicBezTo>
                <a:cubicBezTo>
                  <a:pt x="5788025" y="2684244"/>
                  <a:pt x="5789064" y="2714580"/>
                  <a:pt x="5749730" y="2517913"/>
                </a:cubicBezTo>
                <a:cubicBezTo>
                  <a:pt x="5746606" y="2502295"/>
                  <a:pt x="5734487" y="2489419"/>
                  <a:pt x="5723225" y="2478157"/>
                </a:cubicBezTo>
                <a:cubicBezTo>
                  <a:pt x="5711963" y="2466895"/>
                  <a:pt x="5695705" y="2461848"/>
                  <a:pt x="5683469" y="2451652"/>
                </a:cubicBezTo>
                <a:cubicBezTo>
                  <a:pt x="5669071" y="2439654"/>
                  <a:pt x="5661012" y="2419104"/>
                  <a:pt x="5643712" y="2411896"/>
                </a:cubicBezTo>
                <a:cubicBezTo>
                  <a:pt x="5606119" y="2396232"/>
                  <a:pt x="5564199" y="2394227"/>
                  <a:pt x="5524443" y="2385392"/>
                </a:cubicBezTo>
                <a:cubicBezTo>
                  <a:pt x="5323835" y="2270759"/>
                  <a:pt x="5556851" y="2386868"/>
                  <a:pt x="5285904" y="2319131"/>
                </a:cubicBezTo>
                <a:cubicBezTo>
                  <a:pt x="4884733" y="2218838"/>
                  <a:pt x="5329903" y="2270893"/>
                  <a:pt x="4954599" y="2239618"/>
                </a:cubicBezTo>
                <a:cubicBezTo>
                  <a:pt x="4883921" y="2217531"/>
                  <a:pt x="4815486" y="2186226"/>
                  <a:pt x="4742564" y="2173357"/>
                </a:cubicBezTo>
                <a:cubicBezTo>
                  <a:pt x="4664140" y="2159518"/>
                  <a:pt x="4582813" y="2171692"/>
                  <a:pt x="4504025" y="2160105"/>
                </a:cubicBezTo>
                <a:cubicBezTo>
                  <a:pt x="4431947" y="2149505"/>
                  <a:pt x="4362668" y="2124766"/>
                  <a:pt x="4291990" y="2107096"/>
                </a:cubicBezTo>
                <a:lnTo>
                  <a:pt x="2635469" y="2133600"/>
                </a:lnTo>
                <a:cubicBezTo>
                  <a:pt x="2383342" y="2155023"/>
                  <a:pt x="2350596" y="2250089"/>
                  <a:pt x="2184895" y="2319131"/>
                </a:cubicBezTo>
                <a:cubicBezTo>
                  <a:pt x="2159106" y="2329876"/>
                  <a:pt x="2131886" y="2336800"/>
                  <a:pt x="2105382" y="2345635"/>
                </a:cubicBezTo>
                <a:cubicBezTo>
                  <a:pt x="2004243" y="2446774"/>
                  <a:pt x="2106774" y="2353542"/>
                  <a:pt x="1959608" y="2451652"/>
                </a:cubicBezTo>
                <a:cubicBezTo>
                  <a:pt x="1795411" y="2561117"/>
                  <a:pt x="1968543" y="2455011"/>
                  <a:pt x="1853590" y="2544418"/>
                </a:cubicBezTo>
                <a:cubicBezTo>
                  <a:pt x="1578106" y="2758682"/>
                  <a:pt x="1963282" y="2433767"/>
                  <a:pt x="1707817" y="2663687"/>
                </a:cubicBezTo>
                <a:cubicBezTo>
                  <a:pt x="1686793" y="2682609"/>
                  <a:pt x="1659664" y="2694967"/>
                  <a:pt x="1641556" y="2716696"/>
                </a:cubicBezTo>
                <a:cubicBezTo>
                  <a:pt x="1614877" y="2748710"/>
                  <a:pt x="1597382" y="2787374"/>
                  <a:pt x="1575295" y="2822713"/>
                </a:cubicBezTo>
                <a:cubicBezTo>
                  <a:pt x="1566460" y="2862470"/>
                  <a:pt x="1564833" y="2904549"/>
                  <a:pt x="1548790" y="2941983"/>
                </a:cubicBezTo>
                <a:cubicBezTo>
                  <a:pt x="1537648" y="2967981"/>
                  <a:pt x="1510967" y="2984381"/>
                  <a:pt x="1495782" y="3008244"/>
                </a:cubicBezTo>
                <a:cubicBezTo>
                  <a:pt x="1479873" y="3033244"/>
                  <a:pt x="1469277" y="3061253"/>
                  <a:pt x="1456025" y="3087757"/>
                </a:cubicBezTo>
                <a:cubicBezTo>
                  <a:pt x="1451608" y="3105426"/>
                  <a:pt x="1446589" y="3122956"/>
                  <a:pt x="1442773" y="3140765"/>
                </a:cubicBezTo>
                <a:cubicBezTo>
                  <a:pt x="1433334" y="3184814"/>
                  <a:pt x="1433000" y="3231460"/>
                  <a:pt x="1416269" y="3273287"/>
                </a:cubicBezTo>
                <a:lnTo>
                  <a:pt x="1389764" y="3339548"/>
                </a:lnTo>
                <a:cubicBezTo>
                  <a:pt x="1394182" y="3463235"/>
                  <a:pt x="1388556" y="3587691"/>
                  <a:pt x="1403017" y="3710609"/>
                </a:cubicBezTo>
                <a:cubicBezTo>
                  <a:pt x="1406479" y="3740039"/>
                  <a:pt x="1430738" y="3763043"/>
                  <a:pt x="1442773" y="3790122"/>
                </a:cubicBezTo>
                <a:cubicBezTo>
                  <a:pt x="1448446" y="3802887"/>
                  <a:pt x="1448838" y="3817900"/>
                  <a:pt x="1456025" y="3829878"/>
                </a:cubicBezTo>
                <a:cubicBezTo>
                  <a:pt x="1495313" y="3895358"/>
                  <a:pt x="1532511" y="3939095"/>
                  <a:pt x="1588547" y="3988905"/>
                </a:cubicBezTo>
                <a:cubicBezTo>
                  <a:pt x="1605055" y="4003579"/>
                  <a:pt x="1622922" y="4016803"/>
                  <a:pt x="1641556" y="4028661"/>
                </a:cubicBezTo>
                <a:cubicBezTo>
                  <a:pt x="1671602" y="4047781"/>
                  <a:pt x="1701358" y="4068185"/>
                  <a:pt x="1734321" y="4081670"/>
                </a:cubicBezTo>
                <a:cubicBezTo>
                  <a:pt x="1888333" y="4144675"/>
                  <a:pt x="1921055" y="4145521"/>
                  <a:pt x="2065625" y="4174435"/>
                </a:cubicBezTo>
                <a:cubicBezTo>
                  <a:pt x="2087712" y="4196522"/>
                  <a:pt x="2105102" y="4224625"/>
                  <a:pt x="2131886" y="4240696"/>
                </a:cubicBezTo>
                <a:cubicBezTo>
                  <a:pt x="2243123" y="4307438"/>
                  <a:pt x="2297880" y="4292915"/>
                  <a:pt x="2423434" y="4320209"/>
                </a:cubicBezTo>
                <a:cubicBezTo>
                  <a:pt x="2704093" y="4381221"/>
                  <a:pt x="2428286" y="4349124"/>
                  <a:pt x="2741486" y="4373218"/>
                </a:cubicBezTo>
                <a:cubicBezTo>
                  <a:pt x="2781243" y="4390887"/>
                  <a:pt x="2818659" y="4415244"/>
                  <a:pt x="2860756" y="4426226"/>
                </a:cubicBezTo>
                <a:cubicBezTo>
                  <a:pt x="2940621" y="4447060"/>
                  <a:pt x="3118838" y="4458777"/>
                  <a:pt x="3205312" y="4465983"/>
                </a:cubicBezTo>
                <a:cubicBezTo>
                  <a:pt x="3324582" y="4492487"/>
                  <a:pt x="3442604" y="4525410"/>
                  <a:pt x="3563121" y="4545496"/>
                </a:cubicBezTo>
                <a:cubicBezTo>
                  <a:pt x="3583036" y="4548815"/>
                  <a:pt x="3983252" y="4571768"/>
                  <a:pt x="3987190" y="4572000"/>
                </a:cubicBezTo>
                <a:lnTo>
                  <a:pt x="5842495" y="4558748"/>
                </a:lnTo>
                <a:cubicBezTo>
                  <a:pt x="5900086" y="4557995"/>
                  <a:pt x="5958768" y="4558937"/>
                  <a:pt x="6014773" y="4545496"/>
                </a:cubicBezTo>
                <a:cubicBezTo>
                  <a:pt x="6457595" y="4439219"/>
                  <a:pt x="5899178" y="4502120"/>
                  <a:pt x="6332825" y="4465983"/>
                </a:cubicBezTo>
                <a:cubicBezTo>
                  <a:pt x="6459278" y="4415401"/>
                  <a:pt x="6488268" y="4400797"/>
                  <a:pt x="6624373" y="4359965"/>
                </a:cubicBezTo>
                <a:cubicBezTo>
                  <a:pt x="6659263" y="4349498"/>
                  <a:pt x="6695833" y="4344980"/>
                  <a:pt x="6730390" y="4333461"/>
                </a:cubicBezTo>
                <a:cubicBezTo>
                  <a:pt x="6762306" y="4322823"/>
                  <a:pt x="6790881" y="4303198"/>
                  <a:pt x="6823156" y="4293705"/>
                </a:cubicBezTo>
                <a:cubicBezTo>
                  <a:pt x="6866374" y="4280994"/>
                  <a:pt x="6912272" y="4279257"/>
                  <a:pt x="6955677" y="4267200"/>
                </a:cubicBezTo>
                <a:cubicBezTo>
                  <a:pt x="7040700" y="4243582"/>
                  <a:pt x="7176742" y="4171426"/>
                  <a:pt x="7247225" y="4147931"/>
                </a:cubicBezTo>
                <a:cubicBezTo>
                  <a:pt x="7273729" y="4139096"/>
                  <a:pt x="7301749" y="4133920"/>
                  <a:pt x="7326738" y="4121426"/>
                </a:cubicBezTo>
                <a:cubicBezTo>
                  <a:pt x="7441370" y="4064110"/>
                  <a:pt x="7374835" y="4072749"/>
                  <a:pt x="7485764" y="4002157"/>
                </a:cubicBezTo>
                <a:cubicBezTo>
                  <a:pt x="7505833" y="3989385"/>
                  <a:pt x="7529938" y="3984487"/>
                  <a:pt x="7552025" y="3975652"/>
                </a:cubicBezTo>
                <a:cubicBezTo>
                  <a:pt x="7734151" y="3823883"/>
                  <a:pt x="7530684" y="3988652"/>
                  <a:pt x="7711051" y="3856383"/>
                </a:cubicBezTo>
                <a:cubicBezTo>
                  <a:pt x="7751666" y="3826598"/>
                  <a:pt x="7802383" y="3805525"/>
                  <a:pt x="7830321" y="3763618"/>
                </a:cubicBezTo>
                <a:cubicBezTo>
                  <a:pt x="7839156" y="3750366"/>
                  <a:pt x="7847114" y="3736485"/>
                  <a:pt x="7856825" y="3723861"/>
                </a:cubicBezTo>
                <a:cubicBezTo>
                  <a:pt x="7891317" y="3679022"/>
                  <a:pt x="7962843" y="3591339"/>
                  <a:pt x="7962843" y="3591339"/>
                </a:cubicBezTo>
                <a:cubicBezTo>
                  <a:pt x="7971678" y="3569252"/>
                  <a:pt x="7978709" y="3546355"/>
                  <a:pt x="7989347" y="3525078"/>
                </a:cubicBezTo>
                <a:cubicBezTo>
                  <a:pt x="7996470" y="3510833"/>
                  <a:pt x="8010259" y="3500235"/>
                  <a:pt x="8015851" y="3485322"/>
                </a:cubicBezTo>
                <a:cubicBezTo>
                  <a:pt x="8027236" y="3454962"/>
                  <a:pt x="8040308" y="3329430"/>
                  <a:pt x="8042356" y="3313044"/>
                </a:cubicBezTo>
                <a:cubicBezTo>
                  <a:pt x="8024686" y="3176105"/>
                  <a:pt x="8033844" y="3032934"/>
                  <a:pt x="7989347" y="2902226"/>
                </a:cubicBezTo>
                <a:cubicBezTo>
                  <a:pt x="7960876" y="2818592"/>
                  <a:pt x="7889297" y="2755973"/>
                  <a:pt x="7830321" y="2690192"/>
                </a:cubicBezTo>
                <a:cubicBezTo>
                  <a:pt x="7773984" y="2627355"/>
                  <a:pt x="7711251" y="2569926"/>
                  <a:pt x="7644790" y="2517913"/>
                </a:cubicBezTo>
                <a:cubicBezTo>
                  <a:pt x="7608975" y="2489883"/>
                  <a:pt x="7564520" y="2475051"/>
                  <a:pt x="7525521" y="2451652"/>
                </a:cubicBezTo>
                <a:cubicBezTo>
                  <a:pt x="7498206" y="2435263"/>
                  <a:pt x="7471056" y="2418324"/>
                  <a:pt x="7446008" y="2398644"/>
                </a:cubicBezTo>
                <a:cubicBezTo>
                  <a:pt x="7409084" y="2369632"/>
                  <a:pt x="7379606" y="2331089"/>
                  <a:pt x="7339990" y="2305878"/>
                </a:cubicBezTo>
                <a:cubicBezTo>
                  <a:pt x="7261530" y="2255949"/>
                  <a:pt x="7048791" y="2160154"/>
                  <a:pt x="6955677" y="2146852"/>
                </a:cubicBezTo>
                <a:lnTo>
                  <a:pt x="6862912" y="2133600"/>
                </a:lnTo>
                <a:cubicBezTo>
                  <a:pt x="6836408" y="2124765"/>
                  <a:pt x="6811326" y="2107894"/>
                  <a:pt x="6783399" y="2107096"/>
                </a:cubicBezTo>
                <a:cubicBezTo>
                  <a:pt x="6642870" y="2103081"/>
                  <a:pt x="6461468" y="2083788"/>
                  <a:pt x="6319573" y="2146852"/>
                </a:cubicBezTo>
                <a:cubicBezTo>
                  <a:pt x="6265415" y="2170922"/>
                  <a:pt x="6217532" y="2210083"/>
                  <a:pt x="6160547" y="2226365"/>
                </a:cubicBezTo>
                <a:cubicBezTo>
                  <a:pt x="6039448" y="2260966"/>
                  <a:pt x="6078908" y="2245027"/>
                  <a:pt x="5948512" y="2305878"/>
                </a:cubicBezTo>
                <a:cubicBezTo>
                  <a:pt x="5890070" y="2333151"/>
                  <a:pt x="5840377" y="2357932"/>
                  <a:pt x="5789486" y="2398644"/>
                </a:cubicBezTo>
                <a:cubicBezTo>
                  <a:pt x="5769973" y="2414254"/>
                  <a:pt x="5755154" y="2435051"/>
                  <a:pt x="5736477" y="2451652"/>
                </a:cubicBezTo>
                <a:cubicBezTo>
                  <a:pt x="5715337" y="2470444"/>
                  <a:pt x="5690217" y="2484660"/>
                  <a:pt x="5670217" y="2504661"/>
                </a:cubicBezTo>
                <a:cubicBezTo>
                  <a:pt x="5658955" y="2515923"/>
                  <a:pt x="5651339" y="2530435"/>
                  <a:pt x="5643712" y="2544418"/>
                </a:cubicBezTo>
                <a:cubicBezTo>
                  <a:pt x="5624793" y="2579104"/>
                  <a:pt x="5600287" y="2612105"/>
                  <a:pt x="5590704" y="2650435"/>
                </a:cubicBezTo>
                <a:cubicBezTo>
                  <a:pt x="5566525" y="2747147"/>
                  <a:pt x="5581023" y="2685584"/>
                  <a:pt x="5550947" y="2835965"/>
                </a:cubicBezTo>
                <a:cubicBezTo>
                  <a:pt x="5555364" y="2955235"/>
                  <a:pt x="5540216" y="3076857"/>
                  <a:pt x="5564199" y="3193774"/>
                </a:cubicBezTo>
                <a:cubicBezTo>
                  <a:pt x="5576531" y="3253891"/>
                  <a:pt x="5622923" y="3301739"/>
                  <a:pt x="5656964" y="3352800"/>
                </a:cubicBezTo>
                <a:cubicBezTo>
                  <a:pt x="5748098" y="3489499"/>
                  <a:pt x="5559104" y="3209070"/>
                  <a:pt x="5815990" y="3551583"/>
                </a:cubicBezTo>
                <a:cubicBezTo>
                  <a:pt x="5829242" y="3569253"/>
                  <a:pt x="5838977" y="3590218"/>
                  <a:pt x="5855747" y="3604592"/>
                </a:cubicBezTo>
                <a:cubicBezTo>
                  <a:pt x="5880564" y="3625863"/>
                  <a:pt x="5965223" y="3649918"/>
                  <a:pt x="5988269" y="3657600"/>
                </a:cubicBezTo>
                <a:cubicBezTo>
                  <a:pt x="6191763" y="3793263"/>
                  <a:pt x="5950639" y="3648224"/>
                  <a:pt x="6147295" y="3723861"/>
                </a:cubicBezTo>
                <a:cubicBezTo>
                  <a:pt x="6359819" y="3805601"/>
                  <a:pt x="6123554" y="3760226"/>
                  <a:pt x="6332825" y="3790122"/>
                </a:cubicBezTo>
                <a:cubicBezTo>
                  <a:pt x="6514203" y="3850580"/>
                  <a:pt x="6456279" y="3843131"/>
                  <a:pt x="6717138" y="3843131"/>
                </a:cubicBezTo>
                <a:cubicBezTo>
                  <a:pt x="6991052" y="3843131"/>
                  <a:pt x="7264895" y="3834296"/>
                  <a:pt x="7538773" y="3829878"/>
                </a:cubicBezTo>
                <a:cubicBezTo>
                  <a:pt x="8122562" y="3737702"/>
                  <a:pt x="7595232" y="3831406"/>
                  <a:pt x="7883330" y="3763618"/>
                </a:cubicBezTo>
                <a:cubicBezTo>
                  <a:pt x="7927181" y="3753300"/>
                  <a:pt x="7972148" y="3748039"/>
                  <a:pt x="8015851" y="3737113"/>
                </a:cubicBezTo>
                <a:cubicBezTo>
                  <a:pt x="8060593" y="3725927"/>
                  <a:pt x="8103937" y="3709700"/>
                  <a:pt x="8148373" y="3697357"/>
                </a:cubicBezTo>
                <a:cubicBezTo>
                  <a:pt x="8183471" y="3687608"/>
                  <a:pt x="8219365" y="3680859"/>
                  <a:pt x="8254390" y="3670852"/>
                </a:cubicBezTo>
                <a:cubicBezTo>
                  <a:pt x="8343079" y="3645512"/>
                  <a:pt x="8431086" y="3617843"/>
                  <a:pt x="8519434" y="3591339"/>
                </a:cubicBezTo>
                <a:cubicBezTo>
                  <a:pt x="8563608" y="3578087"/>
                  <a:pt x="8606733" y="3560628"/>
                  <a:pt x="8651956" y="3551583"/>
                </a:cubicBezTo>
                <a:lnTo>
                  <a:pt x="8784477" y="3525078"/>
                </a:lnTo>
                <a:cubicBezTo>
                  <a:pt x="8815399" y="3511826"/>
                  <a:pt x="8845843" y="3497399"/>
                  <a:pt x="8877243" y="3485322"/>
                </a:cubicBezTo>
                <a:cubicBezTo>
                  <a:pt x="8903319" y="3475293"/>
                  <a:pt x="8931532" y="3470830"/>
                  <a:pt x="8956756" y="3458818"/>
                </a:cubicBezTo>
                <a:cubicBezTo>
                  <a:pt x="9024557" y="3426532"/>
                  <a:pt x="9089016" y="3387645"/>
                  <a:pt x="9155538" y="3352800"/>
                </a:cubicBezTo>
                <a:cubicBezTo>
                  <a:pt x="9181788" y="3339050"/>
                  <a:pt x="9209323" y="3327746"/>
                  <a:pt x="9235051" y="3313044"/>
                </a:cubicBezTo>
                <a:cubicBezTo>
                  <a:pt x="9265973" y="3295374"/>
                  <a:pt x="9296460" y="3276920"/>
                  <a:pt x="9327817" y="3260035"/>
                </a:cubicBezTo>
                <a:cubicBezTo>
                  <a:pt x="9353908" y="3245986"/>
                  <a:pt x="9382404" y="3236302"/>
                  <a:pt x="9407330" y="3220278"/>
                </a:cubicBezTo>
                <a:cubicBezTo>
                  <a:pt x="9480073" y="3173514"/>
                  <a:pt x="9599845" y="3072677"/>
                  <a:pt x="9645869" y="3008244"/>
                </a:cubicBezTo>
                <a:cubicBezTo>
                  <a:pt x="9691160" y="2944836"/>
                  <a:pt x="9732330" y="2893796"/>
                  <a:pt x="9765138" y="2822713"/>
                </a:cubicBezTo>
                <a:cubicBezTo>
                  <a:pt x="9878437" y="2577231"/>
                  <a:pt x="9681498" y="2935956"/>
                  <a:pt x="9844651" y="2650435"/>
                </a:cubicBezTo>
                <a:cubicBezTo>
                  <a:pt x="9879491" y="2406562"/>
                  <a:pt x="9857109" y="2525776"/>
                  <a:pt x="9910912" y="2292626"/>
                </a:cubicBezTo>
                <a:cubicBezTo>
                  <a:pt x="9906495" y="2155687"/>
                  <a:pt x="9921135" y="2016793"/>
                  <a:pt x="9897660" y="1881809"/>
                </a:cubicBezTo>
                <a:cubicBezTo>
                  <a:pt x="9867153" y="1706391"/>
                  <a:pt x="9799602" y="1687807"/>
                  <a:pt x="9698877" y="1577009"/>
                </a:cubicBezTo>
                <a:cubicBezTo>
                  <a:pt x="9644086" y="1516739"/>
                  <a:pt x="9602031" y="1444092"/>
                  <a:pt x="9539851" y="1391478"/>
                </a:cubicBezTo>
                <a:cubicBezTo>
                  <a:pt x="9538261" y="1390132"/>
                  <a:pt x="9307720" y="1189274"/>
                  <a:pt x="9261556" y="1166192"/>
                </a:cubicBezTo>
                <a:lnTo>
                  <a:pt x="9076025" y="1073426"/>
                </a:lnTo>
                <a:cubicBezTo>
                  <a:pt x="9040686" y="1055757"/>
                  <a:pt x="9007002" y="1034291"/>
                  <a:pt x="8970008" y="1020418"/>
                </a:cubicBezTo>
                <a:lnTo>
                  <a:pt x="8757973" y="940905"/>
                </a:lnTo>
                <a:cubicBezTo>
                  <a:pt x="8722634" y="927653"/>
                  <a:pt x="8688799" y="909335"/>
                  <a:pt x="8651956" y="901148"/>
                </a:cubicBezTo>
                <a:lnTo>
                  <a:pt x="8532686" y="874644"/>
                </a:lnTo>
                <a:cubicBezTo>
                  <a:pt x="8497228" y="866301"/>
                  <a:pt x="8462600" y="854128"/>
                  <a:pt x="8426669" y="848139"/>
                </a:cubicBezTo>
                <a:cubicBezTo>
                  <a:pt x="8382879" y="840841"/>
                  <a:pt x="8338411" y="838292"/>
                  <a:pt x="8294147" y="834887"/>
                </a:cubicBezTo>
                <a:cubicBezTo>
                  <a:pt x="8139405" y="822984"/>
                  <a:pt x="7956158" y="815637"/>
                  <a:pt x="7803817" y="808383"/>
                </a:cubicBezTo>
                <a:cubicBezTo>
                  <a:pt x="7552026" y="821635"/>
                  <a:pt x="7299792" y="828191"/>
                  <a:pt x="7048443" y="848139"/>
                </a:cubicBezTo>
                <a:cubicBezTo>
                  <a:pt x="6993124" y="852529"/>
                  <a:pt x="6938440" y="895545"/>
                  <a:pt x="6889417" y="914400"/>
                </a:cubicBezTo>
                <a:cubicBezTo>
                  <a:pt x="6859401" y="925945"/>
                  <a:pt x="6827573" y="932070"/>
                  <a:pt x="6796651" y="940905"/>
                </a:cubicBezTo>
                <a:cubicBezTo>
                  <a:pt x="6748060" y="976244"/>
                  <a:pt x="6701321" y="1014282"/>
                  <a:pt x="6650877" y="1046922"/>
                </a:cubicBezTo>
                <a:cubicBezTo>
                  <a:pt x="6625998" y="1063020"/>
                  <a:pt x="6595640" y="1069685"/>
                  <a:pt x="6571364" y="1086678"/>
                </a:cubicBezTo>
                <a:cubicBezTo>
                  <a:pt x="6502543" y="1134853"/>
                  <a:pt x="6533522" y="1137774"/>
                  <a:pt x="6478599" y="1192696"/>
                </a:cubicBezTo>
                <a:cubicBezTo>
                  <a:pt x="6462981" y="1208314"/>
                  <a:pt x="6443260" y="1219200"/>
                  <a:pt x="6425590" y="1232452"/>
                </a:cubicBezTo>
                <a:cubicBezTo>
                  <a:pt x="6403503" y="1276626"/>
                  <a:pt x="6383833" y="1322093"/>
                  <a:pt x="6359330" y="1364974"/>
                </a:cubicBezTo>
                <a:cubicBezTo>
                  <a:pt x="6348372" y="1384151"/>
                  <a:pt x="6329451" y="1398228"/>
                  <a:pt x="6319573" y="1417983"/>
                </a:cubicBezTo>
                <a:cubicBezTo>
                  <a:pt x="6307079" y="1442971"/>
                  <a:pt x="6302617" y="1471240"/>
                  <a:pt x="6293069" y="1497496"/>
                </a:cubicBezTo>
                <a:cubicBezTo>
                  <a:pt x="6284939" y="1519852"/>
                  <a:pt x="6275399" y="1541670"/>
                  <a:pt x="6266564" y="1563757"/>
                </a:cubicBezTo>
                <a:cubicBezTo>
                  <a:pt x="6243347" y="1772716"/>
                  <a:pt x="6245525" y="1698752"/>
                  <a:pt x="6266564" y="2014331"/>
                </a:cubicBezTo>
                <a:cubicBezTo>
                  <a:pt x="6268062" y="2036806"/>
                  <a:pt x="6268228" y="2061277"/>
                  <a:pt x="6279817" y="2080592"/>
                </a:cubicBezTo>
                <a:cubicBezTo>
                  <a:pt x="6300266" y="2114673"/>
                  <a:pt x="6434770" y="2310194"/>
                  <a:pt x="6505104" y="2358887"/>
                </a:cubicBezTo>
                <a:cubicBezTo>
                  <a:pt x="6532764" y="2378036"/>
                  <a:pt x="6567520" y="2384129"/>
                  <a:pt x="6597869" y="2398644"/>
                </a:cubicBezTo>
                <a:cubicBezTo>
                  <a:pt x="6669156" y="2432738"/>
                  <a:pt x="6731677" y="2493486"/>
                  <a:pt x="6809904" y="2504661"/>
                </a:cubicBezTo>
                <a:lnTo>
                  <a:pt x="6902669" y="2517913"/>
                </a:lnTo>
                <a:cubicBezTo>
                  <a:pt x="6942361" y="2522874"/>
                  <a:pt x="6982304" y="2525760"/>
                  <a:pt x="7021938" y="2531165"/>
                </a:cubicBezTo>
                <a:cubicBezTo>
                  <a:pt x="7079507" y="2539015"/>
                  <a:pt x="7136286" y="2553214"/>
                  <a:pt x="7194217" y="2557670"/>
                </a:cubicBezTo>
                <a:cubicBezTo>
                  <a:pt x="7308815" y="2566485"/>
                  <a:pt x="7423921" y="2566505"/>
                  <a:pt x="7538773" y="2570922"/>
                </a:cubicBezTo>
                <a:cubicBezTo>
                  <a:pt x="7825903" y="2562087"/>
                  <a:pt x="8113551" y="2563784"/>
                  <a:pt x="8400164" y="2544418"/>
                </a:cubicBezTo>
                <a:cubicBezTo>
                  <a:pt x="8441976" y="2541593"/>
                  <a:pt x="8480195" y="2519376"/>
                  <a:pt x="8519434" y="2504661"/>
                </a:cubicBezTo>
                <a:cubicBezTo>
                  <a:pt x="8568547" y="2486244"/>
                  <a:pt x="8644550" y="2450873"/>
                  <a:pt x="8691712" y="2425148"/>
                </a:cubicBezTo>
                <a:cubicBezTo>
                  <a:pt x="8714324" y="2412814"/>
                  <a:pt x="8735886" y="2398644"/>
                  <a:pt x="8757973" y="2385392"/>
                </a:cubicBezTo>
                <a:cubicBezTo>
                  <a:pt x="8798515" y="2324578"/>
                  <a:pt x="8863460" y="2232622"/>
                  <a:pt x="8903747" y="2160105"/>
                </a:cubicBezTo>
                <a:cubicBezTo>
                  <a:pt x="8913341" y="2142836"/>
                  <a:pt x="8922914" y="2125438"/>
                  <a:pt x="8930251" y="2107096"/>
                </a:cubicBezTo>
                <a:cubicBezTo>
                  <a:pt x="8940627" y="2081156"/>
                  <a:pt x="8949405" y="2054537"/>
                  <a:pt x="8956756" y="2027583"/>
                </a:cubicBezTo>
                <a:cubicBezTo>
                  <a:pt x="8962683" y="2005852"/>
                  <a:pt x="8962099" y="1982412"/>
                  <a:pt x="8970008" y="1961322"/>
                </a:cubicBezTo>
                <a:cubicBezTo>
                  <a:pt x="8975600" y="1946409"/>
                  <a:pt x="8989389" y="1935811"/>
                  <a:pt x="8996512" y="1921565"/>
                </a:cubicBezTo>
                <a:cubicBezTo>
                  <a:pt x="9007150" y="1900288"/>
                  <a:pt x="9014182" y="1877392"/>
                  <a:pt x="9023017" y="1855305"/>
                </a:cubicBezTo>
                <a:cubicBezTo>
                  <a:pt x="9027434" y="1828801"/>
                  <a:pt x="9030440" y="1802022"/>
                  <a:pt x="9036269" y="1775792"/>
                </a:cubicBezTo>
                <a:cubicBezTo>
                  <a:pt x="9051139" y="1708876"/>
                  <a:pt x="9078727" y="1730296"/>
                  <a:pt x="9023017" y="1630018"/>
                </a:cubicBezTo>
                <a:cubicBezTo>
                  <a:pt x="9016233" y="1617807"/>
                  <a:pt x="8997017" y="1619193"/>
                  <a:pt x="8983260" y="1616765"/>
                </a:cubicBezTo>
                <a:cubicBezTo>
                  <a:pt x="8921739" y="1605908"/>
                  <a:pt x="8859573" y="1599096"/>
                  <a:pt x="8797730" y="1590261"/>
                </a:cubicBezTo>
                <a:cubicBezTo>
                  <a:pt x="8660791" y="1603513"/>
                  <a:pt x="8523041" y="1610097"/>
                  <a:pt x="8386912" y="1630018"/>
                </a:cubicBezTo>
                <a:cubicBezTo>
                  <a:pt x="8341279" y="1636696"/>
                  <a:pt x="8297920" y="1654539"/>
                  <a:pt x="8254390" y="1669774"/>
                </a:cubicBezTo>
                <a:cubicBezTo>
                  <a:pt x="8071246" y="1733874"/>
                  <a:pt x="8169372" y="1709033"/>
                  <a:pt x="7989347" y="1789044"/>
                </a:cubicBezTo>
                <a:cubicBezTo>
                  <a:pt x="7954858" y="1804372"/>
                  <a:pt x="7916038" y="1809968"/>
                  <a:pt x="7883330" y="1828800"/>
                </a:cubicBezTo>
                <a:cubicBezTo>
                  <a:pt x="7848894" y="1848627"/>
                  <a:pt x="7428343" y="2111509"/>
                  <a:pt x="7353243" y="2186609"/>
                </a:cubicBezTo>
                <a:cubicBezTo>
                  <a:pt x="7300234" y="2239618"/>
                  <a:pt x="7231411" y="2280547"/>
                  <a:pt x="7194217" y="2345635"/>
                </a:cubicBezTo>
                <a:cubicBezTo>
                  <a:pt x="7176547" y="2376557"/>
                  <a:pt x="7160963" y="2408767"/>
                  <a:pt x="7141208" y="2438400"/>
                </a:cubicBezTo>
                <a:cubicBezTo>
                  <a:pt x="7125518" y="2461935"/>
                  <a:pt x="7102066" y="2480008"/>
                  <a:pt x="7088199" y="2504661"/>
                </a:cubicBezTo>
                <a:cubicBezTo>
                  <a:pt x="7041043" y="2588494"/>
                  <a:pt x="7032304" y="2619338"/>
                  <a:pt x="7008686" y="2690192"/>
                </a:cubicBezTo>
                <a:cubicBezTo>
                  <a:pt x="7017521" y="2791792"/>
                  <a:pt x="7011261" y="2895856"/>
                  <a:pt x="7035190" y="2994992"/>
                </a:cubicBezTo>
                <a:cubicBezTo>
                  <a:pt x="7043285" y="3028530"/>
                  <a:pt x="7077055" y="3050109"/>
                  <a:pt x="7101451" y="3074505"/>
                </a:cubicBezTo>
                <a:cubicBezTo>
                  <a:pt x="7150987" y="3124040"/>
                  <a:pt x="7166171" y="3116110"/>
                  <a:pt x="7233973" y="3140765"/>
                </a:cubicBezTo>
                <a:cubicBezTo>
                  <a:pt x="7256329" y="3148895"/>
                  <a:pt x="7277156" y="3161500"/>
                  <a:pt x="7300234" y="3167270"/>
                </a:cubicBezTo>
                <a:cubicBezTo>
                  <a:pt x="7370033" y="3184720"/>
                  <a:pt x="7572830" y="3191761"/>
                  <a:pt x="7605034" y="3193774"/>
                </a:cubicBezTo>
                <a:cubicBezTo>
                  <a:pt x="7870077" y="3184939"/>
                  <a:pt x="8135593" y="3185391"/>
                  <a:pt x="8400164" y="3167270"/>
                </a:cubicBezTo>
                <a:cubicBezTo>
                  <a:pt x="8475230" y="3162129"/>
                  <a:pt x="8646539" y="3107086"/>
                  <a:pt x="8718217" y="3074505"/>
                </a:cubicBezTo>
                <a:cubicBezTo>
                  <a:pt x="8768605" y="3051601"/>
                  <a:pt x="8814484" y="3019745"/>
                  <a:pt x="8863990" y="2994992"/>
                </a:cubicBezTo>
                <a:cubicBezTo>
                  <a:pt x="8902903" y="2975535"/>
                  <a:pt x="8947758" y="2967130"/>
                  <a:pt x="8983260" y="2941983"/>
                </a:cubicBezTo>
                <a:cubicBezTo>
                  <a:pt x="9195555" y="2791608"/>
                  <a:pt x="9137242" y="2827126"/>
                  <a:pt x="9235051" y="2690192"/>
                </a:cubicBezTo>
                <a:cubicBezTo>
                  <a:pt x="9260727" y="2654246"/>
                  <a:pt x="9292167" y="2622249"/>
                  <a:pt x="9314564" y="2584174"/>
                </a:cubicBezTo>
                <a:cubicBezTo>
                  <a:pt x="9344021" y="2534097"/>
                  <a:pt x="9386027" y="2415695"/>
                  <a:pt x="9407330" y="2358887"/>
                </a:cubicBezTo>
                <a:cubicBezTo>
                  <a:pt x="9411747" y="2327965"/>
                  <a:pt x="9412462" y="2296284"/>
                  <a:pt x="9420582" y="2266122"/>
                </a:cubicBezTo>
                <a:cubicBezTo>
                  <a:pt x="9443464" y="2181133"/>
                  <a:pt x="9482834" y="2100638"/>
                  <a:pt x="9500095" y="2014331"/>
                </a:cubicBezTo>
                <a:cubicBezTo>
                  <a:pt x="9513983" y="1944890"/>
                  <a:pt x="9508930" y="1872974"/>
                  <a:pt x="9513347" y="1802296"/>
                </a:cubicBezTo>
                <a:cubicBezTo>
                  <a:pt x="9504512" y="1647687"/>
                  <a:pt x="9512828" y="1491135"/>
                  <a:pt x="9486843" y="1338470"/>
                </a:cubicBezTo>
                <a:cubicBezTo>
                  <a:pt x="9476898" y="1280045"/>
                  <a:pt x="9437822" y="1230264"/>
                  <a:pt x="9407330" y="1179444"/>
                </a:cubicBezTo>
                <a:cubicBezTo>
                  <a:pt x="9367929" y="1113776"/>
                  <a:pt x="9249318" y="976920"/>
                  <a:pt x="9195295" y="940905"/>
                </a:cubicBezTo>
                <a:cubicBezTo>
                  <a:pt x="9168791" y="923235"/>
                  <a:pt x="9141426" y="906792"/>
                  <a:pt x="9115782" y="887896"/>
                </a:cubicBezTo>
                <a:cubicBezTo>
                  <a:pt x="9057455" y="844918"/>
                  <a:pt x="9010097" y="783913"/>
                  <a:pt x="8943504" y="755374"/>
                </a:cubicBezTo>
                <a:cubicBezTo>
                  <a:pt x="8912582" y="742122"/>
                  <a:pt x="8881284" y="729716"/>
                  <a:pt x="8850738" y="715618"/>
                </a:cubicBezTo>
                <a:cubicBezTo>
                  <a:pt x="8770349" y="678516"/>
                  <a:pt x="8742459" y="655433"/>
                  <a:pt x="8651956" y="622852"/>
                </a:cubicBezTo>
                <a:cubicBezTo>
                  <a:pt x="8582284" y="597770"/>
                  <a:pt x="8510170" y="580008"/>
                  <a:pt x="8439921" y="556592"/>
                </a:cubicBezTo>
                <a:cubicBezTo>
                  <a:pt x="8404116" y="544657"/>
                  <a:pt x="8370863" y="524482"/>
                  <a:pt x="8333904" y="516835"/>
                </a:cubicBezTo>
                <a:cubicBezTo>
                  <a:pt x="8127891" y="474211"/>
                  <a:pt x="8020746" y="475141"/>
                  <a:pt x="7817069" y="463826"/>
                </a:cubicBezTo>
                <a:cubicBezTo>
                  <a:pt x="7746391" y="454991"/>
                  <a:pt x="7675209" y="449526"/>
                  <a:pt x="7605034" y="437322"/>
                </a:cubicBezTo>
                <a:cubicBezTo>
                  <a:pt x="7573351" y="431812"/>
                  <a:pt x="7543990" y="416105"/>
                  <a:pt x="7512269" y="410818"/>
                </a:cubicBezTo>
                <a:cubicBezTo>
                  <a:pt x="7464141" y="402797"/>
                  <a:pt x="7414953" y="403266"/>
                  <a:pt x="7366495" y="397565"/>
                </a:cubicBezTo>
                <a:cubicBezTo>
                  <a:pt x="7339809" y="394425"/>
                  <a:pt x="7313742" y="386746"/>
                  <a:pt x="7286982" y="384313"/>
                </a:cubicBezTo>
                <a:cubicBezTo>
                  <a:pt x="7216457" y="377902"/>
                  <a:pt x="7145625" y="375478"/>
                  <a:pt x="7074947" y="371061"/>
                </a:cubicBezTo>
                <a:cubicBezTo>
                  <a:pt x="6805486" y="379896"/>
                  <a:pt x="6535661" y="381005"/>
                  <a:pt x="6266564" y="397565"/>
                </a:cubicBezTo>
                <a:cubicBezTo>
                  <a:pt x="6224682" y="400142"/>
                  <a:pt x="6201068" y="440753"/>
                  <a:pt x="6173799" y="463826"/>
                </a:cubicBezTo>
                <a:cubicBezTo>
                  <a:pt x="6130614" y="500367"/>
                  <a:pt x="6041277" y="569844"/>
                  <a:pt x="6041277" y="569844"/>
                </a:cubicBezTo>
                <a:cubicBezTo>
                  <a:pt x="6014773" y="631687"/>
                  <a:pt x="5983868" y="691825"/>
                  <a:pt x="5961764" y="755374"/>
                </a:cubicBezTo>
                <a:cubicBezTo>
                  <a:pt x="5948385" y="793840"/>
                  <a:pt x="5945137" y="835134"/>
                  <a:pt x="5935260" y="874644"/>
                </a:cubicBezTo>
                <a:cubicBezTo>
                  <a:pt x="5927460" y="905843"/>
                  <a:pt x="5917591" y="936487"/>
                  <a:pt x="5908756" y="967409"/>
                </a:cubicBezTo>
                <a:cubicBezTo>
                  <a:pt x="5904339" y="1007165"/>
                  <a:pt x="5905206" y="1047871"/>
                  <a:pt x="5895504" y="1086678"/>
                </a:cubicBezTo>
                <a:cubicBezTo>
                  <a:pt x="5887345" y="1119316"/>
                  <a:pt x="5862563" y="1146500"/>
                  <a:pt x="5855747" y="1179444"/>
                </a:cubicBezTo>
                <a:cubicBezTo>
                  <a:pt x="5835875" y="1275492"/>
                  <a:pt x="5839778" y="1375838"/>
                  <a:pt x="5815990" y="1470992"/>
                </a:cubicBezTo>
                <a:lnTo>
                  <a:pt x="5789486" y="1577009"/>
                </a:lnTo>
                <a:cubicBezTo>
                  <a:pt x="5798321" y="1793461"/>
                  <a:pt x="5799375" y="2010371"/>
                  <a:pt x="5815990" y="2226365"/>
                </a:cubicBezTo>
                <a:cubicBezTo>
                  <a:pt x="5817212" y="2242245"/>
                  <a:pt x="5834760" y="2252199"/>
                  <a:pt x="5842495" y="2266122"/>
                </a:cubicBezTo>
                <a:cubicBezTo>
                  <a:pt x="5856886" y="2292026"/>
                  <a:pt x="5866546" y="2320507"/>
                  <a:pt x="5882251" y="2345635"/>
                </a:cubicBezTo>
                <a:cubicBezTo>
                  <a:pt x="5888873" y="2356230"/>
                  <a:pt x="5900757" y="2362541"/>
                  <a:pt x="5908756" y="2372139"/>
                </a:cubicBezTo>
                <a:cubicBezTo>
                  <a:pt x="5966555" y="2441498"/>
                  <a:pt x="5921217" y="2418324"/>
                  <a:pt x="6001521" y="2438400"/>
                </a:cubicBezTo>
                <a:cubicBezTo>
                  <a:pt x="6403504" y="2420731"/>
                  <a:pt x="6807948" y="2433198"/>
                  <a:pt x="7207469" y="2385392"/>
                </a:cubicBezTo>
                <a:cubicBezTo>
                  <a:pt x="7329652" y="2370772"/>
                  <a:pt x="7437534" y="2297973"/>
                  <a:pt x="7552025" y="2252870"/>
                </a:cubicBezTo>
                <a:cubicBezTo>
                  <a:pt x="7583326" y="2240539"/>
                  <a:pt x="7644790" y="2213113"/>
                  <a:pt x="7644790" y="2213113"/>
                </a:cubicBezTo>
                <a:cubicBezTo>
                  <a:pt x="7804667" y="2053238"/>
                  <a:pt x="7742435" y="2145743"/>
                  <a:pt x="7830321" y="1934818"/>
                </a:cubicBezTo>
                <a:cubicBezTo>
                  <a:pt x="7866669" y="1753074"/>
                  <a:pt x="7874404" y="1743905"/>
                  <a:pt x="7817069" y="1444487"/>
                </a:cubicBezTo>
                <a:cubicBezTo>
                  <a:pt x="7803317" y="1372671"/>
                  <a:pt x="7757005" y="1311106"/>
                  <a:pt x="7724304" y="1245705"/>
                </a:cubicBezTo>
                <a:cubicBezTo>
                  <a:pt x="7699956" y="1197009"/>
                  <a:pt x="7651280" y="1118417"/>
                  <a:pt x="7618286" y="1073426"/>
                </a:cubicBezTo>
                <a:cubicBezTo>
                  <a:pt x="7588501" y="1032811"/>
                  <a:pt x="7562692" y="988142"/>
                  <a:pt x="7525521" y="954157"/>
                </a:cubicBezTo>
                <a:cubicBezTo>
                  <a:pt x="7407388" y="846150"/>
                  <a:pt x="7281197" y="747126"/>
                  <a:pt x="7154460" y="649357"/>
                </a:cubicBezTo>
                <a:cubicBezTo>
                  <a:pt x="7126261" y="627604"/>
                  <a:pt x="7095042" y="608853"/>
                  <a:pt x="7061695" y="596348"/>
                </a:cubicBezTo>
                <a:cubicBezTo>
                  <a:pt x="6962463" y="559136"/>
                  <a:pt x="6664052" y="485381"/>
                  <a:pt x="6571364" y="463826"/>
                </a:cubicBezTo>
                <a:cubicBezTo>
                  <a:pt x="6470093" y="440275"/>
                  <a:pt x="6370358" y="403670"/>
                  <a:pt x="6266564" y="397565"/>
                </a:cubicBezTo>
                <a:cubicBezTo>
                  <a:pt x="6001345" y="381964"/>
                  <a:pt x="6116042" y="392620"/>
                  <a:pt x="5922008" y="371061"/>
                </a:cubicBezTo>
                <a:cubicBezTo>
                  <a:pt x="5531221" y="240800"/>
                  <a:pt x="5783328" y="315891"/>
                  <a:pt x="4835330" y="331305"/>
                </a:cubicBezTo>
                <a:cubicBezTo>
                  <a:pt x="4627317" y="334687"/>
                  <a:pt x="4420095" y="357809"/>
                  <a:pt x="4212477" y="371061"/>
                </a:cubicBezTo>
                <a:cubicBezTo>
                  <a:pt x="4181555" y="388731"/>
                  <a:pt x="4151566" y="408143"/>
                  <a:pt x="4119712" y="424070"/>
                </a:cubicBezTo>
                <a:cubicBezTo>
                  <a:pt x="4098435" y="434708"/>
                  <a:pt x="4074475" y="439444"/>
                  <a:pt x="4053451" y="450574"/>
                </a:cubicBezTo>
                <a:cubicBezTo>
                  <a:pt x="3999214" y="479287"/>
                  <a:pt x="3947912" y="513252"/>
                  <a:pt x="3894425" y="543339"/>
                </a:cubicBezTo>
                <a:cubicBezTo>
                  <a:pt x="3877207" y="553024"/>
                  <a:pt x="3857011" y="557715"/>
                  <a:pt x="3841417" y="569844"/>
                </a:cubicBezTo>
                <a:cubicBezTo>
                  <a:pt x="3816761" y="589021"/>
                  <a:pt x="3800345" y="617633"/>
                  <a:pt x="3775156" y="636105"/>
                </a:cubicBezTo>
                <a:cubicBezTo>
                  <a:pt x="3733614" y="666569"/>
                  <a:pt x="3683068" y="683697"/>
                  <a:pt x="3642634" y="715618"/>
                </a:cubicBezTo>
                <a:cubicBezTo>
                  <a:pt x="3569053" y="773708"/>
                  <a:pt x="3507004" y="848644"/>
                  <a:pt x="3457104" y="927652"/>
                </a:cubicBezTo>
                <a:cubicBezTo>
                  <a:pt x="3335805" y="1119709"/>
                  <a:pt x="3412259" y="1038756"/>
                  <a:pt x="3337834" y="1113183"/>
                </a:cubicBezTo>
                <a:cubicBezTo>
                  <a:pt x="3279322" y="1249709"/>
                  <a:pt x="3311291" y="1157521"/>
                  <a:pt x="3284825" y="1272209"/>
                </a:cubicBezTo>
                <a:cubicBezTo>
                  <a:pt x="3276634" y="1307703"/>
                  <a:pt x="3258321" y="1378226"/>
                  <a:pt x="3258321" y="1378226"/>
                </a:cubicBezTo>
                <a:cubicBezTo>
                  <a:pt x="3262738" y="1537252"/>
                  <a:pt x="3255341" y="1697048"/>
                  <a:pt x="3271573" y="1855305"/>
                </a:cubicBezTo>
                <a:cubicBezTo>
                  <a:pt x="3273485" y="1873949"/>
                  <a:pt x="3299332" y="1880663"/>
                  <a:pt x="3311330" y="1895061"/>
                </a:cubicBezTo>
                <a:cubicBezTo>
                  <a:pt x="3348959" y="1940216"/>
                  <a:pt x="3329840" y="1940076"/>
                  <a:pt x="3377590" y="1987826"/>
                </a:cubicBezTo>
                <a:cubicBezTo>
                  <a:pt x="3415203" y="2025439"/>
                  <a:pt x="3453027" y="2063709"/>
                  <a:pt x="3496860" y="2093844"/>
                </a:cubicBezTo>
                <a:cubicBezTo>
                  <a:pt x="3559731" y="2137068"/>
                  <a:pt x="3638291" y="2141525"/>
                  <a:pt x="3708895" y="2160105"/>
                </a:cubicBezTo>
                <a:cubicBezTo>
                  <a:pt x="3968718" y="2228479"/>
                  <a:pt x="3707679" y="2185001"/>
                  <a:pt x="4079956" y="2226365"/>
                </a:cubicBezTo>
                <a:cubicBezTo>
                  <a:pt x="4318495" y="2191026"/>
                  <a:pt x="4558058" y="2162017"/>
                  <a:pt x="4795573" y="2120348"/>
                </a:cubicBezTo>
                <a:cubicBezTo>
                  <a:pt x="4811261" y="2117596"/>
                  <a:pt x="4826495" y="2107096"/>
                  <a:pt x="4835330" y="2093844"/>
                </a:cubicBezTo>
                <a:cubicBezTo>
                  <a:pt x="4845433" y="2078690"/>
                  <a:pt x="4842187" y="2057889"/>
                  <a:pt x="4848582" y="2040835"/>
                </a:cubicBezTo>
                <a:cubicBezTo>
                  <a:pt x="4855518" y="2022338"/>
                  <a:pt x="4866251" y="2005496"/>
                  <a:pt x="4875086" y="1987826"/>
                </a:cubicBezTo>
                <a:cubicBezTo>
                  <a:pt x="4857272" y="1613728"/>
                  <a:pt x="4891588" y="1568504"/>
                  <a:pt x="4822077" y="1325218"/>
                </a:cubicBezTo>
                <a:cubicBezTo>
                  <a:pt x="4814402" y="1298355"/>
                  <a:pt x="4806414" y="1271454"/>
                  <a:pt x="4795573" y="1245705"/>
                </a:cubicBezTo>
                <a:cubicBezTo>
                  <a:pt x="4771029" y="1187414"/>
                  <a:pt x="4745517" y="1129395"/>
                  <a:pt x="4716060" y="1073426"/>
                </a:cubicBezTo>
                <a:cubicBezTo>
                  <a:pt x="4701224" y="1045238"/>
                  <a:pt x="4681566" y="1019834"/>
                  <a:pt x="4663051" y="993913"/>
                </a:cubicBezTo>
                <a:cubicBezTo>
                  <a:pt x="4577523" y="874174"/>
                  <a:pt x="4519980" y="809278"/>
                  <a:pt x="4411260" y="689113"/>
                </a:cubicBezTo>
                <a:cubicBezTo>
                  <a:pt x="4369640" y="643112"/>
                  <a:pt x="4270887" y="550703"/>
                  <a:pt x="4225730" y="516835"/>
                </a:cubicBezTo>
                <a:cubicBezTo>
                  <a:pt x="4139456" y="452130"/>
                  <a:pt x="4052136" y="388462"/>
                  <a:pt x="3960686" y="331305"/>
                </a:cubicBezTo>
                <a:cubicBezTo>
                  <a:pt x="3925347" y="309218"/>
                  <a:pt x="3892198" y="283162"/>
                  <a:pt x="3854669" y="265044"/>
                </a:cubicBezTo>
                <a:cubicBezTo>
                  <a:pt x="3380605" y="36185"/>
                  <a:pt x="3753082" y="217929"/>
                  <a:pt x="3417347" y="106018"/>
                </a:cubicBezTo>
                <a:cubicBezTo>
                  <a:pt x="3319143" y="73283"/>
                  <a:pt x="3324498" y="51977"/>
                  <a:pt x="3245069" y="39757"/>
                </a:cubicBezTo>
                <a:cubicBezTo>
                  <a:pt x="3205533" y="33675"/>
                  <a:pt x="3165449" y="31792"/>
                  <a:pt x="3125799" y="26505"/>
                </a:cubicBezTo>
                <a:cubicBezTo>
                  <a:pt x="3099165" y="22954"/>
                  <a:pt x="3073110" y="14830"/>
                  <a:pt x="3046286" y="13252"/>
                </a:cubicBezTo>
                <a:cubicBezTo>
                  <a:pt x="2922734" y="5984"/>
                  <a:pt x="2798912" y="4417"/>
                  <a:pt x="2675225" y="0"/>
                </a:cubicBezTo>
                <a:cubicBezTo>
                  <a:pt x="2599646" y="8398"/>
                  <a:pt x="2445978" y="8607"/>
                  <a:pt x="2357173" y="53009"/>
                </a:cubicBezTo>
                <a:cubicBezTo>
                  <a:pt x="2337418" y="62886"/>
                  <a:pt x="2323341" y="81807"/>
                  <a:pt x="2304164" y="92765"/>
                </a:cubicBezTo>
                <a:cubicBezTo>
                  <a:pt x="2292036" y="99696"/>
                  <a:pt x="2276619" y="99234"/>
                  <a:pt x="2264408" y="106018"/>
                </a:cubicBezTo>
                <a:cubicBezTo>
                  <a:pt x="2196859" y="143545"/>
                  <a:pt x="2131886" y="185531"/>
                  <a:pt x="2065625" y="225287"/>
                </a:cubicBezTo>
                <a:cubicBezTo>
                  <a:pt x="2026945" y="248495"/>
                  <a:pt x="1995297" y="266056"/>
                  <a:pt x="1959608" y="291548"/>
                </a:cubicBezTo>
                <a:cubicBezTo>
                  <a:pt x="1941635" y="304386"/>
                  <a:pt x="1924572" y="318467"/>
                  <a:pt x="1906599" y="331305"/>
                </a:cubicBezTo>
                <a:cubicBezTo>
                  <a:pt x="1893639" y="340562"/>
                  <a:pt x="1879280" y="347860"/>
                  <a:pt x="1866843" y="357809"/>
                </a:cubicBezTo>
                <a:cubicBezTo>
                  <a:pt x="1857087" y="365614"/>
                  <a:pt x="1851130" y="378017"/>
                  <a:pt x="1840338" y="384313"/>
                </a:cubicBezTo>
                <a:cubicBezTo>
                  <a:pt x="1797678" y="409198"/>
                  <a:pt x="1742740" y="415652"/>
                  <a:pt x="1707817" y="450574"/>
                </a:cubicBezTo>
                <a:cubicBezTo>
                  <a:pt x="1666833" y="491557"/>
                  <a:pt x="1684327" y="478348"/>
                  <a:pt x="1615051" y="516835"/>
                </a:cubicBezTo>
                <a:cubicBezTo>
                  <a:pt x="1597782" y="526429"/>
                  <a:pt x="1578480" y="532381"/>
                  <a:pt x="1562043" y="543339"/>
                </a:cubicBezTo>
                <a:cubicBezTo>
                  <a:pt x="1489279" y="591849"/>
                  <a:pt x="1588066" y="552335"/>
                  <a:pt x="1495782" y="583096"/>
                </a:cubicBezTo>
                <a:cubicBezTo>
                  <a:pt x="1424129" y="654749"/>
                  <a:pt x="1424924" y="646457"/>
                  <a:pt x="1376512" y="715618"/>
                </a:cubicBezTo>
                <a:cubicBezTo>
                  <a:pt x="1358245" y="741714"/>
                  <a:pt x="1323504" y="795131"/>
                  <a:pt x="1323504" y="795131"/>
                </a:cubicBezTo>
                <a:cubicBezTo>
                  <a:pt x="1314669" y="830470"/>
                  <a:pt x="1308518" y="866591"/>
                  <a:pt x="1296999" y="901148"/>
                </a:cubicBezTo>
                <a:cubicBezTo>
                  <a:pt x="1292582" y="914400"/>
                  <a:pt x="1287135" y="927353"/>
                  <a:pt x="1283747" y="940905"/>
                </a:cubicBezTo>
                <a:cubicBezTo>
                  <a:pt x="1278284" y="962757"/>
                  <a:pt x="1274912" y="985078"/>
                  <a:pt x="1270495" y="1007165"/>
                </a:cubicBezTo>
                <a:cubicBezTo>
                  <a:pt x="1274912" y="1161774"/>
                  <a:pt x="1276023" y="1316513"/>
                  <a:pt x="1283747" y="1470992"/>
                </a:cubicBezTo>
                <a:cubicBezTo>
                  <a:pt x="1285434" y="1504734"/>
                  <a:pt x="1300467" y="1562617"/>
                  <a:pt x="1323504" y="1590261"/>
                </a:cubicBezTo>
                <a:cubicBezTo>
                  <a:pt x="1355498" y="1628654"/>
                  <a:pt x="1390496" y="1665058"/>
                  <a:pt x="1429521" y="1696278"/>
                </a:cubicBezTo>
                <a:cubicBezTo>
                  <a:pt x="1507300" y="1758501"/>
                  <a:pt x="1532988" y="1785373"/>
                  <a:pt x="1641556" y="1828800"/>
                </a:cubicBezTo>
                <a:cubicBezTo>
                  <a:pt x="1723277" y="1861488"/>
                  <a:pt x="1814623" y="1868951"/>
                  <a:pt x="1893347" y="1908313"/>
                </a:cubicBezTo>
                <a:cubicBezTo>
                  <a:pt x="2052153" y="1987716"/>
                  <a:pt x="2030191" y="1984544"/>
                  <a:pt x="2224651" y="2040835"/>
                </a:cubicBezTo>
                <a:cubicBezTo>
                  <a:pt x="2325510" y="2070031"/>
                  <a:pt x="2433501" y="2077703"/>
                  <a:pt x="2529451" y="2120348"/>
                </a:cubicBezTo>
                <a:cubicBezTo>
                  <a:pt x="2756562" y="2221287"/>
                  <a:pt x="2571042" y="2154328"/>
                  <a:pt x="2953521" y="2199861"/>
                </a:cubicBezTo>
                <a:cubicBezTo>
                  <a:pt x="3362445" y="2248543"/>
                  <a:pt x="3058136" y="2231170"/>
                  <a:pt x="3351086" y="2252870"/>
                </a:cubicBezTo>
                <a:cubicBezTo>
                  <a:pt x="3682679" y="2277432"/>
                  <a:pt x="3768170" y="2270394"/>
                  <a:pt x="4199225" y="2279374"/>
                </a:cubicBezTo>
                <a:cubicBezTo>
                  <a:pt x="4362669" y="2266122"/>
                  <a:pt x="4526726" y="2259003"/>
                  <a:pt x="4689556" y="2239618"/>
                </a:cubicBezTo>
                <a:cubicBezTo>
                  <a:pt x="4713178" y="2236806"/>
                  <a:pt x="4735644" y="2225721"/>
                  <a:pt x="4755817" y="2213113"/>
                </a:cubicBezTo>
                <a:cubicBezTo>
                  <a:pt x="4771709" y="2203180"/>
                  <a:pt x="4782321" y="2186609"/>
                  <a:pt x="4795573" y="2173357"/>
                </a:cubicBezTo>
                <a:cubicBezTo>
                  <a:pt x="4799990" y="2160105"/>
                  <a:pt x="4810287" y="2147492"/>
                  <a:pt x="4808825" y="2133600"/>
                </a:cubicBezTo>
                <a:cubicBezTo>
                  <a:pt x="4801297" y="2062085"/>
                  <a:pt x="4804204" y="1984307"/>
                  <a:pt x="4769069" y="1921565"/>
                </a:cubicBezTo>
                <a:cubicBezTo>
                  <a:pt x="4723205" y="1839666"/>
                  <a:pt x="4580303" y="1784853"/>
                  <a:pt x="4504025" y="1736035"/>
                </a:cubicBezTo>
                <a:cubicBezTo>
                  <a:pt x="4431783" y="1689800"/>
                  <a:pt x="4364268" y="1636439"/>
                  <a:pt x="4291990" y="1590261"/>
                </a:cubicBezTo>
                <a:cubicBezTo>
                  <a:pt x="3870726" y="1321120"/>
                  <a:pt x="4073688" y="1474465"/>
                  <a:pt x="3443851" y="1192696"/>
                </a:cubicBezTo>
                <a:cubicBezTo>
                  <a:pt x="3275990" y="1117600"/>
                  <a:pt x="3116406" y="1020251"/>
                  <a:pt x="2940269" y="967409"/>
                </a:cubicBezTo>
                <a:cubicBezTo>
                  <a:pt x="2896095" y="954157"/>
                  <a:pt x="2852685" y="938022"/>
                  <a:pt x="2807747" y="927652"/>
                </a:cubicBezTo>
                <a:cubicBezTo>
                  <a:pt x="2737679" y="911482"/>
                  <a:pt x="2666131" y="902465"/>
                  <a:pt x="2595712" y="887896"/>
                </a:cubicBezTo>
                <a:cubicBezTo>
                  <a:pt x="2444928" y="856699"/>
                  <a:pt x="2471024" y="864002"/>
                  <a:pt x="2383677" y="834887"/>
                </a:cubicBezTo>
                <a:cubicBezTo>
                  <a:pt x="2308581" y="839304"/>
                  <a:pt x="2232859" y="837500"/>
                  <a:pt x="2158390" y="848139"/>
                </a:cubicBezTo>
                <a:cubicBezTo>
                  <a:pt x="2138833" y="850933"/>
                  <a:pt x="2122239" y="864343"/>
                  <a:pt x="2105382" y="874644"/>
                </a:cubicBezTo>
                <a:cubicBezTo>
                  <a:pt x="2042649" y="912981"/>
                  <a:pt x="1981385" y="953679"/>
                  <a:pt x="1919851" y="993913"/>
                </a:cubicBezTo>
                <a:cubicBezTo>
                  <a:pt x="1763257" y="1096302"/>
                  <a:pt x="1749138" y="1098365"/>
                  <a:pt x="1615051" y="1232452"/>
                </a:cubicBezTo>
                <a:cubicBezTo>
                  <a:pt x="1603789" y="1243714"/>
                  <a:pt x="1600583" y="1261778"/>
                  <a:pt x="1588547" y="1272209"/>
                </a:cubicBezTo>
                <a:cubicBezTo>
                  <a:pt x="1533797" y="1319659"/>
                  <a:pt x="1472843" y="1359472"/>
                  <a:pt x="1416269" y="1404731"/>
                </a:cubicBezTo>
                <a:cubicBezTo>
                  <a:pt x="1406513" y="1412536"/>
                  <a:pt x="1398169" y="1421990"/>
                  <a:pt x="1389764" y="1431235"/>
                </a:cubicBezTo>
                <a:cubicBezTo>
                  <a:pt x="1353983" y="1470594"/>
                  <a:pt x="1316707" y="1508755"/>
                  <a:pt x="1283747" y="1550505"/>
                </a:cubicBezTo>
                <a:cubicBezTo>
                  <a:pt x="1250335" y="1592827"/>
                  <a:pt x="1222323" y="1639149"/>
                  <a:pt x="1190982" y="1683026"/>
                </a:cubicBezTo>
                <a:cubicBezTo>
                  <a:pt x="1178144" y="1700999"/>
                  <a:pt x="1161103" y="1716280"/>
                  <a:pt x="1151225" y="1736035"/>
                </a:cubicBezTo>
                <a:cubicBezTo>
                  <a:pt x="1088339" y="1861807"/>
                  <a:pt x="1121923" y="1810444"/>
                  <a:pt x="1058460" y="1895061"/>
                </a:cubicBezTo>
                <a:cubicBezTo>
                  <a:pt x="1049625" y="1921565"/>
                  <a:pt x="1041504" y="1948318"/>
                  <a:pt x="1031956" y="1974574"/>
                </a:cubicBezTo>
                <a:cubicBezTo>
                  <a:pt x="1023826" y="1996930"/>
                  <a:pt x="1013452" y="2018432"/>
                  <a:pt x="1005451" y="2040835"/>
                </a:cubicBezTo>
                <a:cubicBezTo>
                  <a:pt x="947946" y="2201850"/>
                  <a:pt x="989859" y="2111778"/>
                  <a:pt x="939190" y="2213113"/>
                </a:cubicBezTo>
                <a:cubicBezTo>
                  <a:pt x="925938" y="2279374"/>
                  <a:pt x="915085" y="2346160"/>
                  <a:pt x="899434" y="2411896"/>
                </a:cubicBezTo>
                <a:cubicBezTo>
                  <a:pt x="892963" y="2439074"/>
                  <a:pt x="881146" y="2464706"/>
                  <a:pt x="872930" y="2491409"/>
                </a:cubicBezTo>
                <a:cubicBezTo>
                  <a:pt x="863472" y="2522146"/>
                  <a:pt x="855260" y="2553252"/>
                  <a:pt x="846425" y="2584174"/>
                </a:cubicBezTo>
                <a:cubicBezTo>
                  <a:pt x="818908" y="2886867"/>
                  <a:pt x="852587" y="2585193"/>
                  <a:pt x="806669" y="2849218"/>
                </a:cubicBezTo>
                <a:cubicBezTo>
                  <a:pt x="795965" y="2910765"/>
                  <a:pt x="790164" y="2973082"/>
                  <a:pt x="780164" y="3034748"/>
                </a:cubicBezTo>
                <a:cubicBezTo>
                  <a:pt x="763657" y="3136543"/>
                  <a:pt x="727156" y="3339548"/>
                  <a:pt x="727156" y="3339548"/>
                </a:cubicBezTo>
                <a:cubicBezTo>
                  <a:pt x="731573" y="3480905"/>
                  <a:pt x="733346" y="3622369"/>
                  <a:pt x="740408" y="3763618"/>
                </a:cubicBezTo>
                <a:cubicBezTo>
                  <a:pt x="742186" y="3799188"/>
                  <a:pt x="745022" y="3835084"/>
                  <a:pt x="753660" y="3869635"/>
                </a:cubicBezTo>
                <a:cubicBezTo>
                  <a:pt x="758451" y="3888800"/>
                  <a:pt x="770363" y="3905492"/>
                  <a:pt x="780164" y="3922644"/>
                </a:cubicBezTo>
                <a:cubicBezTo>
                  <a:pt x="799792" y="3956994"/>
                  <a:pt x="815732" y="3975848"/>
                  <a:pt x="846425" y="4002157"/>
                </a:cubicBezTo>
                <a:cubicBezTo>
                  <a:pt x="863195" y="4016531"/>
                  <a:pt x="879449" y="4032508"/>
                  <a:pt x="899434" y="4041913"/>
                </a:cubicBezTo>
                <a:cubicBezTo>
                  <a:pt x="1048026" y="4111839"/>
                  <a:pt x="1037628" y="4103305"/>
                  <a:pt x="1164477" y="4121426"/>
                </a:cubicBezTo>
                <a:cubicBezTo>
                  <a:pt x="1332338" y="4170017"/>
                  <a:pt x="1505806" y="4202299"/>
                  <a:pt x="1668060" y="4267200"/>
                </a:cubicBezTo>
                <a:cubicBezTo>
                  <a:pt x="2038787" y="4415491"/>
                  <a:pt x="1734196" y="4301496"/>
                  <a:pt x="1959608" y="4373218"/>
                </a:cubicBezTo>
                <a:cubicBezTo>
                  <a:pt x="2026165" y="4394395"/>
                  <a:pt x="2090903" y="4421482"/>
                  <a:pt x="2158390" y="4439478"/>
                </a:cubicBezTo>
                <a:cubicBezTo>
                  <a:pt x="2303377" y="4478141"/>
                  <a:pt x="2433227" y="4489157"/>
                  <a:pt x="2582460" y="4505739"/>
                </a:cubicBezTo>
                <a:cubicBezTo>
                  <a:pt x="2666338" y="4515059"/>
                  <a:pt x="2750648" y="4520713"/>
                  <a:pt x="2834251" y="4532244"/>
                </a:cubicBezTo>
                <a:cubicBezTo>
                  <a:pt x="3070280" y="4564800"/>
                  <a:pt x="2878563" y="4568800"/>
                  <a:pt x="3205312" y="4598505"/>
                </a:cubicBezTo>
                <a:cubicBezTo>
                  <a:pt x="3319777" y="4608911"/>
                  <a:pt x="3435017" y="4607340"/>
                  <a:pt x="3549869" y="4611757"/>
                </a:cubicBezTo>
                <a:cubicBezTo>
                  <a:pt x="4386491" y="4578291"/>
                  <a:pt x="3966167" y="4643516"/>
                  <a:pt x="4411260" y="4532244"/>
                </a:cubicBezTo>
                <a:cubicBezTo>
                  <a:pt x="4433112" y="4526781"/>
                  <a:pt x="4456293" y="4526524"/>
                  <a:pt x="4477521" y="4518992"/>
                </a:cubicBezTo>
                <a:cubicBezTo>
                  <a:pt x="4593491" y="4477841"/>
                  <a:pt x="4707321" y="4430892"/>
                  <a:pt x="4822077" y="4386470"/>
                </a:cubicBezTo>
                <a:cubicBezTo>
                  <a:pt x="4844261" y="4377882"/>
                  <a:pt x="4888338" y="4359965"/>
                  <a:pt x="4888338" y="4359965"/>
                </a:cubicBezTo>
                <a:cubicBezTo>
                  <a:pt x="4923677" y="4324626"/>
                  <a:pt x="4964370" y="4293930"/>
                  <a:pt x="4994356" y="4253948"/>
                </a:cubicBezTo>
                <a:cubicBezTo>
                  <a:pt x="5005284" y="4239377"/>
                  <a:pt x="5008518" y="4219130"/>
                  <a:pt x="5007608" y="4200939"/>
                </a:cubicBezTo>
                <a:cubicBezTo>
                  <a:pt x="5002018" y="4089130"/>
                  <a:pt x="5015496" y="4022225"/>
                  <a:pt x="4954599" y="3949148"/>
                </a:cubicBezTo>
                <a:cubicBezTo>
                  <a:pt x="4889956" y="3871577"/>
                  <a:pt x="4790749" y="3834093"/>
                  <a:pt x="4702808" y="3790122"/>
                </a:cubicBezTo>
                <a:cubicBezTo>
                  <a:pt x="4587003" y="3732219"/>
                  <a:pt x="4319141" y="3659071"/>
                  <a:pt x="4238982" y="3644348"/>
                </a:cubicBezTo>
                <a:cubicBezTo>
                  <a:pt x="4134348" y="3625129"/>
                  <a:pt x="4026947" y="3626679"/>
                  <a:pt x="3920930" y="3617844"/>
                </a:cubicBezTo>
                <a:cubicBezTo>
                  <a:pt x="3872339" y="3604592"/>
                  <a:pt x="3825522" y="3578087"/>
                  <a:pt x="3775156" y="3578087"/>
                </a:cubicBezTo>
                <a:cubicBezTo>
                  <a:pt x="3584746" y="3578087"/>
                  <a:pt x="3394777" y="3598897"/>
                  <a:pt x="3205312" y="3617844"/>
                </a:cubicBezTo>
                <a:cubicBezTo>
                  <a:pt x="3173313" y="3621044"/>
                  <a:pt x="3142106" y="3631680"/>
                  <a:pt x="3112547" y="3644348"/>
                </a:cubicBezTo>
                <a:cubicBezTo>
                  <a:pt x="3048995" y="3671585"/>
                  <a:pt x="2986470" y="3701813"/>
                  <a:pt x="2927017" y="3737113"/>
                </a:cubicBezTo>
                <a:cubicBezTo>
                  <a:pt x="2844847" y="3785902"/>
                  <a:pt x="2764927" y="3838801"/>
                  <a:pt x="2688477" y="3896139"/>
                </a:cubicBezTo>
                <a:cubicBezTo>
                  <a:pt x="2635468" y="3935896"/>
                  <a:pt x="2580354" y="3972990"/>
                  <a:pt x="2529451" y="4015409"/>
                </a:cubicBezTo>
                <a:cubicBezTo>
                  <a:pt x="2464928" y="4069178"/>
                  <a:pt x="2426754" y="4125724"/>
                  <a:pt x="2370425" y="4187687"/>
                </a:cubicBezTo>
                <a:cubicBezTo>
                  <a:pt x="2283861" y="4282908"/>
                  <a:pt x="2342110" y="4197031"/>
                  <a:pt x="2251156" y="4333461"/>
                </a:cubicBezTo>
                <a:cubicBezTo>
                  <a:pt x="2226146" y="4370976"/>
                  <a:pt x="2188414" y="4438986"/>
                  <a:pt x="2171643" y="4479235"/>
                </a:cubicBezTo>
                <a:cubicBezTo>
                  <a:pt x="2160898" y="4505024"/>
                  <a:pt x="2155167" y="4532672"/>
                  <a:pt x="2145138" y="4558748"/>
                </a:cubicBezTo>
                <a:cubicBezTo>
                  <a:pt x="2133061" y="4590147"/>
                  <a:pt x="2118634" y="4620591"/>
                  <a:pt x="2105382" y="4651513"/>
                </a:cubicBezTo>
                <a:cubicBezTo>
                  <a:pt x="2078593" y="4919407"/>
                  <a:pt x="2065687" y="4993996"/>
                  <a:pt x="2105382" y="5367131"/>
                </a:cubicBezTo>
                <a:cubicBezTo>
                  <a:pt x="2107718" y="5389094"/>
                  <a:pt x="2138336" y="5397631"/>
                  <a:pt x="2158390" y="5406887"/>
                </a:cubicBezTo>
                <a:cubicBezTo>
                  <a:pt x="2188349" y="5420714"/>
                  <a:pt x="2383957" y="5479188"/>
                  <a:pt x="2410182" y="5486400"/>
                </a:cubicBezTo>
                <a:cubicBezTo>
                  <a:pt x="2691898" y="5563872"/>
                  <a:pt x="2806548" y="5599523"/>
                  <a:pt x="3072790" y="5645426"/>
                </a:cubicBezTo>
                <a:cubicBezTo>
                  <a:pt x="3112210" y="5652222"/>
                  <a:pt x="3152084" y="5657250"/>
                  <a:pt x="3192060" y="5658678"/>
                </a:cubicBezTo>
                <a:cubicBezTo>
                  <a:pt x="3399592" y="5666090"/>
                  <a:pt x="3607295" y="5667513"/>
                  <a:pt x="3814912" y="5671931"/>
                </a:cubicBezTo>
                <a:cubicBezTo>
                  <a:pt x="4465906" y="5744262"/>
                  <a:pt x="4193835" y="5719112"/>
                  <a:pt x="5603956" y="5658678"/>
                </a:cubicBezTo>
                <a:cubicBezTo>
                  <a:pt x="5668215" y="5655924"/>
                  <a:pt x="5726417" y="5618284"/>
                  <a:pt x="5789486" y="5605670"/>
                </a:cubicBezTo>
                <a:cubicBezTo>
                  <a:pt x="5971303" y="5569306"/>
                  <a:pt x="5869534" y="5597041"/>
                  <a:pt x="6028025" y="5539409"/>
                </a:cubicBezTo>
                <a:cubicBezTo>
                  <a:pt x="6078341" y="5521112"/>
                  <a:pt x="6100278" y="5518197"/>
                  <a:pt x="6160547" y="5499652"/>
                </a:cubicBezTo>
                <a:cubicBezTo>
                  <a:pt x="6187250" y="5491436"/>
                  <a:pt x="6213197" y="5480823"/>
                  <a:pt x="6240060" y="5473148"/>
                </a:cubicBezTo>
                <a:cubicBezTo>
                  <a:pt x="6275085" y="5463141"/>
                  <a:pt x="6311261" y="5457357"/>
                  <a:pt x="6346077" y="5446644"/>
                </a:cubicBezTo>
                <a:cubicBezTo>
                  <a:pt x="6455010" y="5413126"/>
                  <a:pt x="6372728" y="5433307"/>
                  <a:pt x="6465347" y="5380383"/>
                </a:cubicBezTo>
                <a:cubicBezTo>
                  <a:pt x="6477476" y="5373452"/>
                  <a:pt x="6492339" y="5372804"/>
                  <a:pt x="6505104" y="5367131"/>
                </a:cubicBezTo>
                <a:cubicBezTo>
                  <a:pt x="6532183" y="5355096"/>
                  <a:pt x="6557306" y="5338873"/>
                  <a:pt x="6584617" y="5327374"/>
                </a:cubicBezTo>
                <a:cubicBezTo>
                  <a:pt x="6731063" y="5265712"/>
                  <a:pt x="6840278" y="5233318"/>
                  <a:pt x="6995434" y="5181600"/>
                </a:cubicBezTo>
                <a:cubicBezTo>
                  <a:pt x="7191064" y="5116390"/>
                  <a:pt x="7050060" y="5169640"/>
                  <a:pt x="7167712" y="5115339"/>
                </a:cubicBezTo>
                <a:cubicBezTo>
                  <a:pt x="7207214" y="5097107"/>
                  <a:pt x="7248594" y="5082804"/>
                  <a:pt x="7286982" y="5062331"/>
                </a:cubicBezTo>
                <a:cubicBezTo>
                  <a:pt x="7326811" y="5041089"/>
                  <a:pt x="7408369" y="4983706"/>
                  <a:pt x="7432756" y="4943061"/>
                </a:cubicBezTo>
                <a:cubicBezTo>
                  <a:pt x="7446008" y="4920974"/>
                  <a:pt x="7460993" y="4899838"/>
                  <a:pt x="7472512" y="4876800"/>
                </a:cubicBezTo>
                <a:cubicBezTo>
                  <a:pt x="7478759" y="4864306"/>
                  <a:pt x="7481347" y="4850296"/>
                  <a:pt x="7485764" y="4837044"/>
                </a:cubicBezTo>
                <a:cubicBezTo>
                  <a:pt x="7507729" y="4683300"/>
                  <a:pt x="7516154" y="4665459"/>
                  <a:pt x="7485764" y="4452731"/>
                </a:cubicBezTo>
                <a:cubicBezTo>
                  <a:pt x="7480567" y="4416350"/>
                  <a:pt x="7430666" y="4350050"/>
                  <a:pt x="7406251" y="4320209"/>
                </a:cubicBezTo>
                <a:cubicBezTo>
                  <a:pt x="7268743" y="4152145"/>
                  <a:pt x="7379251" y="4274754"/>
                  <a:pt x="7286982" y="4200939"/>
                </a:cubicBezTo>
                <a:cubicBezTo>
                  <a:pt x="7233101" y="4157834"/>
                  <a:pt x="7187361" y="4103521"/>
                  <a:pt x="7127956" y="4068418"/>
                </a:cubicBezTo>
                <a:cubicBezTo>
                  <a:pt x="7088251" y="4044956"/>
                  <a:pt x="7039514" y="4042224"/>
                  <a:pt x="6995434" y="4028661"/>
                </a:cubicBezTo>
                <a:cubicBezTo>
                  <a:pt x="6936611" y="4010561"/>
                  <a:pt x="6948982" y="4012062"/>
                  <a:pt x="6876164" y="3975652"/>
                </a:cubicBezTo>
                <a:cubicBezTo>
                  <a:pt x="6765729" y="3993322"/>
                  <a:pt x="6649678" y="3989659"/>
                  <a:pt x="6544860" y="4028661"/>
                </a:cubicBezTo>
                <a:cubicBezTo>
                  <a:pt x="6455297" y="4061987"/>
                  <a:pt x="6373894" y="4120114"/>
                  <a:pt x="6306321" y="4187687"/>
                </a:cubicBezTo>
                <a:cubicBezTo>
                  <a:pt x="6220001" y="4274008"/>
                  <a:pt x="6201116" y="4279033"/>
                  <a:pt x="6147295" y="4373218"/>
                </a:cubicBezTo>
                <a:cubicBezTo>
                  <a:pt x="6097770" y="4459886"/>
                  <a:pt x="6079143" y="4517092"/>
                  <a:pt x="6041277" y="4611757"/>
                </a:cubicBezTo>
                <a:cubicBezTo>
                  <a:pt x="6036860" y="4647096"/>
                  <a:pt x="6034396" y="4682734"/>
                  <a:pt x="6028025" y="4717774"/>
                </a:cubicBezTo>
                <a:cubicBezTo>
                  <a:pt x="6025526" y="4731518"/>
                  <a:pt x="6014773" y="4743562"/>
                  <a:pt x="6014773" y="4757531"/>
                </a:cubicBezTo>
                <a:cubicBezTo>
                  <a:pt x="6014773" y="4907787"/>
                  <a:pt x="6017320" y="5058231"/>
                  <a:pt x="6028025" y="5208105"/>
                </a:cubicBezTo>
                <a:cubicBezTo>
                  <a:pt x="6031944" y="5262969"/>
                  <a:pt x="6079315" y="5392340"/>
                  <a:pt x="6107538" y="5433392"/>
                </a:cubicBezTo>
                <a:cubicBezTo>
                  <a:pt x="6163582" y="5514910"/>
                  <a:pt x="6219611" y="5542004"/>
                  <a:pt x="6306321" y="5579165"/>
                </a:cubicBezTo>
                <a:cubicBezTo>
                  <a:pt x="6362873" y="5603402"/>
                  <a:pt x="6418537" y="5632079"/>
                  <a:pt x="6478599" y="5645426"/>
                </a:cubicBezTo>
                <a:cubicBezTo>
                  <a:pt x="6558112" y="5663096"/>
                  <a:pt x="6636504" y="5686916"/>
                  <a:pt x="6717138" y="5698435"/>
                </a:cubicBezTo>
                <a:cubicBezTo>
                  <a:pt x="6778982" y="5707270"/>
                  <a:pt x="6841322" y="5713141"/>
                  <a:pt x="6902669" y="5724939"/>
                </a:cubicBezTo>
                <a:cubicBezTo>
                  <a:pt x="6956326" y="5735258"/>
                  <a:pt x="7008116" y="5753980"/>
                  <a:pt x="7061695" y="5764696"/>
                </a:cubicBezTo>
                <a:cubicBezTo>
                  <a:pt x="7217251" y="5795807"/>
                  <a:pt x="7270132" y="5793611"/>
                  <a:pt x="7432756" y="5804452"/>
                </a:cubicBezTo>
                <a:cubicBezTo>
                  <a:pt x="7499017" y="5813287"/>
                  <a:pt x="7564861" y="5826194"/>
                  <a:pt x="7631538" y="5830957"/>
                </a:cubicBezTo>
                <a:cubicBezTo>
                  <a:pt x="7713987" y="5836846"/>
                  <a:pt x="8384613" y="5856187"/>
                  <a:pt x="8426669" y="5857461"/>
                </a:cubicBezTo>
                <a:cubicBezTo>
                  <a:pt x="8590112" y="5853044"/>
                  <a:pt x="8753911" y="5855858"/>
                  <a:pt x="8916999" y="5844209"/>
                </a:cubicBezTo>
                <a:cubicBezTo>
                  <a:pt x="8998079" y="5838418"/>
                  <a:pt x="8964749" y="5821210"/>
                  <a:pt x="9009764" y="5791200"/>
                </a:cubicBezTo>
                <a:cubicBezTo>
                  <a:pt x="9026201" y="5780242"/>
                  <a:pt x="9046021" y="5775166"/>
                  <a:pt x="9062773" y="5764696"/>
                </a:cubicBezTo>
                <a:cubicBezTo>
                  <a:pt x="9121434" y="5728033"/>
                  <a:pt x="9158238" y="5682483"/>
                  <a:pt x="9208547" y="5632174"/>
                </a:cubicBezTo>
                <a:lnTo>
                  <a:pt x="9248304" y="5592418"/>
                </a:lnTo>
                <a:cubicBezTo>
                  <a:pt x="9257139" y="5583583"/>
                  <a:pt x="9269220" y="5577088"/>
                  <a:pt x="9274808" y="5565913"/>
                </a:cubicBezTo>
                <a:cubicBezTo>
                  <a:pt x="9283643" y="5548244"/>
                  <a:pt x="9289830" y="5528980"/>
                  <a:pt x="9301312" y="5512905"/>
                </a:cubicBezTo>
                <a:cubicBezTo>
                  <a:pt x="9312205" y="5497654"/>
                  <a:pt x="9329071" y="5487546"/>
                  <a:pt x="9341069" y="5473148"/>
                </a:cubicBezTo>
                <a:cubicBezTo>
                  <a:pt x="9351265" y="5460913"/>
                  <a:pt x="9358316" y="5446352"/>
                  <a:pt x="9367573" y="5433392"/>
                </a:cubicBezTo>
                <a:cubicBezTo>
                  <a:pt x="9532649" y="5202286"/>
                  <a:pt x="9267844" y="5582985"/>
                  <a:pt x="9447086" y="5314122"/>
                </a:cubicBezTo>
                <a:cubicBezTo>
                  <a:pt x="9468164" y="5282504"/>
                  <a:pt x="9490547" y="5251757"/>
                  <a:pt x="9513347" y="5221357"/>
                </a:cubicBezTo>
                <a:cubicBezTo>
                  <a:pt x="9530318" y="5198729"/>
                  <a:pt x="9551532" y="5179185"/>
                  <a:pt x="9566356" y="5155096"/>
                </a:cubicBezTo>
                <a:cubicBezTo>
                  <a:pt x="9610434" y="5083469"/>
                  <a:pt x="9624214" y="5030490"/>
                  <a:pt x="9659121" y="4956313"/>
                </a:cubicBezTo>
                <a:cubicBezTo>
                  <a:pt x="9680150" y="4911626"/>
                  <a:pt x="9706217" y="4869310"/>
                  <a:pt x="9725382" y="4823792"/>
                </a:cubicBezTo>
                <a:cubicBezTo>
                  <a:pt x="9864716" y="4492873"/>
                  <a:pt x="9664293" y="4906210"/>
                  <a:pt x="9818147" y="4598505"/>
                </a:cubicBezTo>
                <a:cubicBezTo>
                  <a:pt x="9827080" y="4544905"/>
                  <a:pt x="9844651" y="4448381"/>
                  <a:pt x="9844651" y="4399722"/>
                </a:cubicBezTo>
                <a:cubicBezTo>
                  <a:pt x="9844651" y="4267127"/>
                  <a:pt x="9842115" y="4134319"/>
                  <a:pt x="9831399" y="4002157"/>
                </a:cubicBezTo>
                <a:cubicBezTo>
                  <a:pt x="9828800" y="3970103"/>
                  <a:pt x="9817563" y="3938951"/>
                  <a:pt x="9804895" y="3909392"/>
                </a:cubicBezTo>
                <a:cubicBezTo>
                  <a:pt x="9768642" y="3824802"/>
                  <a:pt x="9722528" y="3778893"/>
                  <a:pt x="9659121" y="3710609"/>
                </a:cubicBezTo>
                <a:cubicBezTo>
                  <a:pt x="9633616" y="3683142"/>
                  <a:pt x="9611531" y="3650741"/>
                  <a:pt x="9579608" y="3631096"/>
                </a:cubicBezTo>
                <a:cubicBezTo>
                  <a:pt x="9495485" y="3579328"/>
                  <a:pt x="9407653" y="3531606"/>
                  <a:pt x="9314564" y="3498574"/>
                </a:cubicBezTo>
                <a:cubicBezTo>
                  <a:pt x="9268581" y="3482258"/>
                  <a:pt x="9217381" y="3489739"/>
                  <a:pt x="9168790" y="3485322"/>
                </a:cubicBezTo>
                <a:cubicBezTo>
                  <a:pt x="8947921" y="3502992"/>
                  <a:pt x="8725984" y="3510356"/>
                  <a:pt x="8506182" y="3538331"/>
                </a:cubicBezTo>
                <a:cubicBezTo>
                  <a:pt x="8480631" y="3541583"/>
                  <a:pt x="8460752" y="3562937"/>
                  <a:pt x="8439921" y="3578087"/>
                </a:cubicBezTo>
                <a:cubicBezTo>
                  <a:pt x="8412019" y="3598379"/>
                  <a:pt x="8384804" y="3619952"/>
                  <a:pt x="8360408" y="3644348"/>
                </a:cubicBezTo>
                <a:cubicBezTo>
                  <a:pt x="8319917" y="3684839"/>
                  <a:pt x="8277658" y="3753514"/>
                  <a:pt x="8254390" y="3803374"/>
                </a:cubicBezTo>
                <a:cubicBezTo>
                  <a:pt x="8238429" y="3837575"/>
                  <a:pt x="8229501" y="3874701"/>
                  <a:pt x="8214634" y="3909392"/>
                </a:cubicBezTo>
                <a:cubicBezTo>
                  <a:pt x="8202961" y="3936629"/>
                  <a:pt x="8188129" y="3962401"/>
                  <a:pt x="8174877" y="3988905"/>
                </a:cubicBezTo>
                <a:cubicBezTo>
                  <a:pt x="8149393" y="4192776"/>
                  <a:pt x="8153723" y="4111600"/>
                  <a:pt x="8174877" y="4439478"/>
                </a:cubicBezTo>
                <a:cubicBezTo>
                  <a:pt x="8176327" y="4461956"/>
                  <a:pt x="8178057" y="4485593"/>
                  <a:pt x="8188130" y="4505739"/>
                </a:cubicBezTo>
                <a:cubicBezTo>
                  <a:pt x="8196511" y="4522502"/>
                  <a:pt x="8216641" y="4530503"/>
                  <a:pt x="8227886" y="4545496"/>
                </a:cubicBezTo>
                <a:cubicBezTo>
                  <a:pt x="8288320" y="4626075"/>
                  <a:pt x="8240804" y="4606577"/>
                  <a:pt x="8333904" y="4664765"/>
                </a:cubicBezTo>
                <a:cubicBezTo>
                  <a:pt x="8345750" y="4672169"/>
                  <a:pt x="8360280" y="4674004"/>
                  <a:pt x="8373660" y="4678018"/>
                </a:cubicBezTo>
                <a:cubicBezTo>
                  <a:pt x="8494957" y="4714408"/>
                  <a:pt x="8446814" y="4702343"/>
                  <a:pt x="8585695" y="4717774"/>
                </a:cubicBezTo>
                <a:cubicBezTo>
                  <a:pt x="8718217" y="4713357"/>
                  <a:pt x="8851123" y="4715533"/>
                  <a:pt x="8983260" y="4704522"/>
                </a:cubicBezTo>
                <a:cubicBezTo>
                  <a:pt x="9011101" y="4702202"/>
                  <a:pt x="9036070" y="4686234"/>
                  <a:pt x="9062773" y="4678018"/>
                </a:cubicBezTo>
                <a:cubicBezTo>
                  <a:pt x="9145010" y="4652714"/>
                  <a:pt x="9180373" y="4649226"/>
                  <a:pt x="9261556" y="4611757"/>
                </a:cubicBezTo>
                <a:cubicBezTo>
                  <a:pt x="9307489" y="4590557"/>
                  <a:pt x="9356659" y="4551733"/>
                  <a:pt x="9394077" y="4518992"/>
                </a:cubicBezTo>
                <a:cubicBezTo>
                  <a:pt x="9408182" y="4506651"/>
                  <a:pt x="9420582" y="4492487"/>
                  <a:pt x="9433834" y="4479235"/>
                </a:cubicBezTo>
                <a:cubicBezTo>
                  <a:pt x="9466706" y="4380617"/>
                  <a:pt x="9416247" y="4512242"/>
                  <a:pt x="9500095" y="4386470"/>
                </a:cubicBezTo>
                <a:cubicBezTo>
                  <a:pt x="9548423" y="4313978"/>
                  <a:pt x="9584289" y="4233675"/>
                  <a:pt x="9632617" y="4161183"/>
                </a:cubicBezTo>
                <a:lnTo>
                  <a:pt x="9738634" y="4002157"/>
                </a:lnTo>
                <a:cubicBezTo>
                  <a:pt x="9747469" y="3975653"/>
                  <a:pt x="9756922" y="3949347"/>
                  <a:pt x="9765138" y="3922644"/>
                </a:cubicBezTo>
                <a:cubicBezTo>
                  <a:pt x="9774596" y="3891907"/>
                  <a:pt x="9781473" y="3860387"/>
                  <a:pt x="9791643" y="3829878"/>
                </a:cubicBezTo>
                <a:cubicBezTo>
                  <a:pt x="9803578" y="3794073"/>
                  <a:pt x="9818147" y="3759200"/>
                  <a:pt x="9831399" y="3723861"/>
                </a:cubicBezTo>
                <a:cubicBezTo>
                  <a:pt x="9835816" y="3692939"/>
                  <a:pt x="9838525" y="3661725"/>
                  <a:pt x="9844651" y="3631096"/>
                </a:cubicBezTo>
                <a:cubicBezTo>
                  <a:pt x="9847391" y="3617398"/>
                  <a:pt x="9854874" y="3604976"/>
                  <a:pt x="9857904" y="3591339"/>
                </a:cubicBezTo>
                <a:cubicBezTo>
                  <a:pt x="9863733" y="3565109"/>
                  <a:pt x="9865327" y="3538056"/>
                  <a:pt x="9871156" y="3511826"/>
                </a:cubicBezTo>
                <a:cubicBezTo>
                  <a:pt x="9927954" y="3256232"/>
                  <a:pt x="9897773" y="3444772"/>
                  <a:pt x="9924164" y="3260035"/>
                </a:cubicBezTo>
                <a:cubicBezTo>
                  <a:pt x="9928582" y="3167270"/>
                  <a:pt x="9930800" y="3074373"/>
                  <a:pt x="9937417" y="2981739"/>
                </a:cubicBezTo>
                <a:cubicBezTo>
                  <a:pt x="9950460" y="2799136"/>
                  <a:pt x="9941768" y="2952599"/>
                  <a:pt x="9963921" y="2849218"/>
                </a:cubicBezTo>
                <a:cubicBezTo>
                  <a:pt x="9974269" y="2800926"/>
                  <a:pt x="9981590" y="2752035"/>
                  <a:pt x="9990425" y="2703444"/>
                </a:cubicBezTo>
                <a:cubicBezTo>
                  <a:pt x="9983632" y="2329804"/>
                  <a:pt x="10077023" y="2086287"/>
                  <a:pt x="9897660" y="1802296"/>
                </a:cubicBezTo>
                <a:cubicBezTo>
                  <a:pt x="9897472" y="1801999"/>
                  <a:pt x="9810842" y="1705129"/>
                  <a:pt x="9778390" y="1696278"/>
                </a:cubicBezTo>
                <a:cubicBezTo>
                  <a:pt x="9744031" y="1686907"/>
                  <a:pt x="9707712" y="1687443"/>
                  <a:pt x="9672373" y="1683026"/>
                </a:cubicBezTo>
                <a:lnTo>
                  <a:pt x="9182043" y="1709531"/>
                </a:lnTo>
                <a:cubicBezTo>
                  <a:pt x="9073545" y="1716764"/>
                  <a:pt x="9072312" y="1721617"/>
                  <a:pt x="8970008" y="1762539"/>
                </a:cubicBezTo>
                <a:cubicBezTo>
                  <a:pt x="8913052" y="1785322"/>
                  <a:pt x="8867319" y="1798968"/>
                  <a:pt x="8824234" y="1842052"/>
                </a:cubicBezTo>
                <a:cubicBezTo>
                  <a:pt x="8756517" y="1909768"/>
                  <a:pt x="8746103" y="1938976"/>
                  <a:pt x="8704964" y="2027583"/>
                </a:cubicBezTo>
                <a:cubicBezTo>
                  <a:pt x="8579526" y="2297757"/>
                  <a:pt x="8611561" y="2215028"/>
                  <a:pt x="8545938" y="2411896"/>
                </a:cubicBezTo>
                <a:cubicBezTo>
                  <a:pt x="8493539" y="2726294"/>
                  <a:pt x="8551336" y="2405575"/>
                  <a:pt x="8466425" y="2782957"/>
                </a:cubicBezTo>
                <a:cubicBezTo>
                  <a:pt x="8442653" y="2888609"/>
                  <a:pt x="8422251" y="2994992"/>
                  <a:pt x="8400164" y="3101009"/>
                </a:cubicBezTo>
                <a:cubicBezTo>
                  <a:pt x="8404582" y="3578087"/>
                  <a:pt x="8405532" y="4055210"/>
                  <a:pt x="8413417" y="4532244"/>
                </a:cubicBezTo>
                <a:cubicBezTo>
                  <a:pt x="8414369" y="4589832"/>
                  <a:pt x="8414718" y="4648180"/>
                  <a:pt x="8426669" y="4704522"/>
                </a:cubicBezTo>
                <a:cubicBezTo>
                  <a:pt x="8445809" y="4794752"/>
                  <a:pt x="8489682" y="4878815"/>
                  <a:pt x="8506182" y="4969565"/>
                </a:cubicBezTo>
                <a:cubicBezTo>
                  <a:pt x="8515017" y="5018156"/>
                  <a:pt x="8523000" y="5066910"/>
                  <a:pt x="8532686" y="5115339"/>
                </a:cubicBezTo>
                <a:cubicBezTo>
                  <a:pt x="8536258" y="5133199"/>
                  <a:pt x="8538541" y="5151704"/>
                  <a:pt x="8545938" y="5168348"/>
                </a:cubicBezTo>
                <a:cubicBezTo>
                  <a:pt x="8556399" y="5191886"/>
                  <a:pt x="8572443" y="5212522"/>
                  <a:pt x="8585695" y="5234609"/>
                </a:cubicBezTo>
                <a:cubicBezTo>
                  <a:pt x="8609341" y="5317369"/>
                  <a:pt x="8614664" y="5357577"/>
                  <a:pt x="8665208" y="5433392"/>
                </a:cubicBezTo>
                <a:cubicBezTo>
                  <a:pt x="8674043" y="5446644"/>
                  <a:pt x="8678460" y="5464313"/>
                  <a:pt x="8691712" y="5473148"/>
                </a:cubicBezTo>
                <a:cubicBezTo>
                  <a:pt x="8706867" y="5483251"/>
                  <a:pt x="8727149" y="5481608"/>
                  <a:pt x="8744721" y="5486400"/>
                </a:cubicBezTo>
                <a:cubicBezTo>
                  <a:pt x="8775747" y="5494862"/>
                  <a:pt x="8806683" y="5503664"/>
                  <a:pt x="8837486" y="5512905"/>
                </a:cubicBezTo>
                <a:cubicBezTo>
                  <a:pt x="8881861" y="5526217"/>
                  <a:pt x="8890555" y="5534805"/>
                  <a:pt x="8943504" y="5539409"/>
                </a:cubicBezTo>
                <a:cubicBezTo>
                  <a:pt x="9022840" y="5546308"/>
                  <a:pt x="9102530" y="5548244"/>
                  <a:pt x="9182043" y="5552661"/>
                </a:cubicBezTo>
                <a:cubicBezTo>
                  <a:pt x="9426425" y="5579814"/>
                  <a:pt x="9333648" y="5575160"/>
                  <a:pt x="9738634" y="5552661"/>
                </a:cubicBezTo>
                <a:cubicBezTo>
                  <a:pt x="9752581" y="5551886"/>
                  <a:pt x="9764838" y="5542797"/>
                  <a:pt x="9778390" y="5539409"/>
                </a:cubicBezTo>
                <a:lnTo>
                  <a:pt x="9884408" y="5512905"/>
                </a:lnTo>
                <a:cubicBezTo>
                  <a:pt x="9897660" y="5504070"/>
                  <a:pt x="9909165" y="5491757"/>
                  <a:pt x="9924164" y="5486400"/>
                </a:cubicBezTo>
                <a:cubicBezTo>
                  <a:pt x="10024449" y="5450584"/>
                  <a:pt x="10111712" y="5439048"/>
                  <a:pt x="10215712" y="5420139"/>
                </a:cubicBezTo>
                <a:cubicBezTo>
                  <a:pt x="10263019" y="5372834"/>
                  <a:pt x="10243774" y="5400659"/>
                  <a:pt x="10268721" y="5300870"/>
                </a:cubicBezTo>
                <a:cubicBezTo>
                  <a:pt x="10275859" y="5272316"/>
                  <a:pt x="10291849" y="5180414"/>
                  <a:pt x="10295225" y="5155096"/>
                </a:cubicBezTo>
                <a:cubicBezTo>
                  <a:pt x="10300512" y="5115446"/>
                  <a:pt x="10297488" y="5074288"/>
                  <a:pt x="10308477" y="5035826"/>
                </a:cubicBezTo>
                <a:cubicBezTo>
                  <a:pt x="10315553" y="5011059"/>
                  <a:pt x="10334982" y="4991652"/>
                  <a:pt x="10348234" y="4969565"/>
                </a:cubicBezTo>
                <a:cubicBezTo>
                  <a:pt x="10357069" y="4920974"/>
                  <a:pt x="10367754" y="4872683"/>
                  <a:pt x="10374738" y="4823792"/>
                </a:cubicBezTo>
                <a:cubicBezTo>
                  <a:pt x="10395161" y="4680827"/>
                  <a:pt x="10379573" y="4715270"/>
                  <a:pt x="10401243" y="4585252"/>
                </a:cubicBezTo>
                <a:cubicBezTo>
                  <a:pt x="10466492" y="4193765"/>
                  <a:pt x="10398759" y="4655652"/>
                  <a:pt x="10440999" y="4359965"/>
                </a:cubicBezTo>
                <a:cubicBezTo>
                  <a:pt x="10436582" y="3918226"/>
                  <a:pt x="10436241" y="3476427"/>
                  <a:pt x="10427747" y="3034748"/>
                </a:cubicBezTo>
                <a:cubicBezTo>
                  <a:pt x="10427397" y="3016538"/>
                  <a:pt x="10417660" y="2999675"/>
                  <a:pt x="10414495" y="2981739"/>
                </a:cubicBezTo>
                <a:cubicBezTo>
                  <a:pt x="10347149" y="2600116"/>
                  <a:pt x="10413890" y="2938961"/>
                  <a:pt x="10374738" y="2743200"/>
                </a:cubicBezTo>
                <a:cubicBezTo>
                  <a:pt x="10350069" y="2397831"/>
                  <a:pt x="10380529" y="2696504"/>
                  <a:pt x="10334982" y="2438400"/>
                </a:cubicBezTo>
                <a:cubicBezTo>
                  <a:pt x="10328793" y="2403328"/>
                  <a:pt x="10327585" y="2367512"/>
                  <a:pt x="10321730" y="2332383"/>
                </a:cubicBezTo>
                <a:cubicBezTo>
                  <a:pt x="10318736" y="2314417"/>
                  <a:pt x="10312428" y="2297154"/>
                  <a:pt x="10308477" y="2279374"/>
                </a:cubicBezTo>
                <a:cubicBezTo>
                  <a:pt x="10303591" y="2257386"/>
                  <a:pt x="10299254" y="2235274"/>
                  <a:pt x="10295225" y="2213113"/>
                </a:cubicBezTo>
                <a:cubicBezTo>
                  <a:pt x="10290418" y="2186676"/>
                  <a:pt x="10288896" y="2159563"/>
                  <a:pt x="10281973" y="2133600"/>
                </a:cubicBezTo>
                <a:cubicBezTo>
                  <a:pt x="10271175" y="2093108"/>
                  <a:pt x="10253730" y="2054625"/>
                  <a:pt x="10242217" y="2014331"/>
                </a:cubicBezTo>
                <a:cubicBezTo>
                  <a:pt x="10236029" y="1992673"/>
                  <a:pt x="10235320" y="1969679"/>
                  <a:pt x="10228964" y="1948070"/>
                </a:cubicBezTo>
                <a:cubicBezTo>
                  <a:pt x="10213198" y="1894465"/>
                  <a:pt x="10186914" y="1843835"/>
                  <a:pt x="10175956" y="1789044"/>
                </a:cubicBezTo>
                <a:cubicBezTo>
                  <a:pt x="10154370" y="1681111"/>
                  <a:pt x="10174945" y="1763072"/>
                  <a:pt x="10136199" y="1656522"/>
                </a:cubicBezTo>
                <a:cubicBezTo>
                  <a:pt x="10126651" y="1630266"/>
                  <a:pt x="10129450" y="1596764"/>
                  <a:pt x="10109695" y="1577009"/>
                </a:cubicBezTo>
                <a:cubicBezTo>
                  <a:pt x="10039420" y="1506734"/>
                  <a:pt x="10095763" y="1571458"/>
                  <a:pt x="10043434" y="1484244"/>
                </a:cubicBezTo>
                <a:cubicBezTo>
                  <a:pt x="10027045" y="1456929"/>
                  <a:pt x="10004670" y="1433222"/>
                  <a:pt x="9990425" y="1404731"/>
                </a:cubicBezTo>
                <a:cubicBezTo>
                  <a:pt x="9980032" y="1383945"/>
                  <a:pt x="9956147" y="1330695"/>
                  <a:pt x="9937417" y="1311965"/>
                </a:cubicBezTo>
                <a:cubicBezTo>
                  <a:pt x="9917416" y="1291964"/>
                  <a:pt x="9891940" y="1278142"/>
                  <a:pt x="9871156" y="1258957"/>
                </a:cubicBezTo>
                <a:cubicBezTo>
                  <a:pt x="9834432" y="1225058"/>
                  <a:pt x="9795124" y="1192921"/>
                  <a:pt x="9765138" y="1152939"/>
                </a:cubicBezTo>
                <a:cubicBezTo>
                  <a:pt x="9731934" y="1108668"/>
                  <a:pt x="9725898" y="1095413"/>
                  <a:pt x="9685625" y="1060174"/>
                </a:cubicBezTo>
                <a:cubicBezTo>
                  <a:pt x="9627297" y="1009137"/>
                  <a:pt x="9605953" y="998224"/>
                  <a:pt x="9539851" y="954157"/>
                </a:cubicBezTo>
                <a:cubicBezTo>
                  <a:pt x="9483649" y="869852"/>
                  <a:pt x="9547708" y="948314"/>
                  <a:pt x="9473590" y="901148"/>
                </a:cubicBezTo>
                <a:cubicBezTo>
                  <a:pt x="9436322" y="877432"/>
                  <a:pt x="9404328" y="846138"/>
                  <a:pt x="9367573" y="821635"/>
                </a:cubicBezTo>
                <a:cubicBezTo>
                  <a:pt x="9341069" y="803965"/>
                  <a:pt x="9314934" y="785728"/>
                  <a:pt x="9288060" y="768626"/>
                </a:cubicBezTo>
                <a:cubicBezTo>
                  <a:pt x="9246296" y="742049"/>
                  <a:pt x="9213056" y="722486"/>
                  <a:pt x="9168790" y="702365"/>
                </a:cubicBezTo>
                <a:cubicBezTo>
                  <a:pt x="9138164" y="688444"/>
                  <a:pt x="9107940" y="673247"/>
                  <a:pt x="9076025" y="662609"/>
                </a:cubicBezTo>
                <a:cubicBezTo>
                  <a:pt x="9054656" y="655486"/>
                  <a:pt x="9031495" y="655284"/>
                  <a:pt x="9009764" y="649357"/>
                </a:cubicBezTo>
                <a:cubicBezTo>
                  <a:pt x="8982810" y="642006"/>
                  <a:pt x="8957647" y="628331"/>
                  <a:pt x="8930251" y="622852"/>
                </a:cubicBezTo>
                <a:cubicBezTo>
                  <a:pt x="8912096" y="619221"/>
                  <a:pt x="8689596" y="597462"/>
                  <a:pt x="8678460" y="596348"/>
                </a:cubicBezTo>
                <a:cubicBezTo>
                  <a:pt x="8368841" y="524898"/>
                  <a:pt x="8639218" y="579084"/>
                  <a:pt x="8360408" y="543339"/>
                </a:cubicBezTo>
                <a:cubicBezTo>
                  <a:pt x="8236480" y="527451"/>
                  <a:pt x="7989347" y="490331"/>
                  <a:pt x="7989347" y="490331"/>
                </a:cubicBezTo>
                <a:cubicBezTo>
                  <a:pt x="7556443" y="499166"/>
                  <a:pt x="7122547" y="486257"/>
                  <a:pt x="6690634" y="516835"/>
                </a:cubicBezTo>
                <a:cubicBezTo>
                  <a:pt x="6619447" y="521875"/>
                  <a:pt x="6559968" y="575062"/>
                  <a:pt x="6491851" y="596348"/>
                </a:cubicBezTo>
                <a:cubicBezTo>
                  <a:pt x="6111118" y="715327"/>
                  <a:pt x="6419995" y="574145"/>
                  <a:pt x="6028025" y="728870"/>
                </a:cubicBezTo>
                <a:cubicBezTo>
                  <a:pt x="5734628" y="844684"/>
                  <a:pt x="5502330" y="990810"/>
                  <a:pt x="5219643" y="1152939"/>
                </a:cubicBezTo>
                <a:cubicBezTo>
                  <a:pt x="5099380" y="1221913"/>
                  <a:pt x="4964032" y="1271292"/>
                  <a:pt x="4861834" y="1364974"/>
                </a:cubicBezTo>
                <a:cubicBezTo>
                  <a:pt x="4665779" y="1544692"/>
                  <a:pt x="4373446" y="1792757"/>
                  <a:pt x="4225730" y="2014331"/>
                </a:cubicBezTo>
                <a:cubicBezTo>
                  <a:pt x="4137382" y="2146853"/>
                  <a:pt x="4054365" y="2283088"/>
                  <a:pt x="3960686" y="2411896"/>
                </a:cubicBezTo>
                <a:lnTo>
                  <a:pt x="3748651" y="2703444"/>
                </a:lnTo>
                <a:cubicBezTo>
                  <a:pt x="3735399" y="2743200"/>
                  <a:pt x="3720408" y="2782419"/>
                  <a:pt x="3708895" y="2822713"/>
                </a:cubicBezTo>
                <a:cubicBezTo>
                  <a:pt x="3609052" y="3172164"/>
                  <a:pt x="3724705" y="2815035"/>
                  <a:pt x="3629382" y="3101009"/>
                </a:cubicBezTo>
                <a:cubicBezTo>
                  <a:pt x="3609802" y="3375131"/>
                  <a:pt x="3590177" y="3480705"/>
                  <a:pt x="3682390" y="3816626"/>
                </a:cubicBezTo>
                <a:cubicBezTo>
                  <a:pt x="3700986" y="3884370"/>
                  <a:pt x="4005876" y="4155574"/>
                  <a:pt x="4013695" y="4161183"/>
                </a:cubicBezTo>
                <a:cubicBezTo>
                  <a:pt x="4139269" y="4251269"/>
                  <a:pt x="4272145" y="4332408"/>
                  <a:pt x="4411260" y="4399722"/>
                </a:cubicBezTo>
                <a:cubicBezTo>
                  <a:pt x="4709140" y="4543858"/>
                  <a:pt x="4839552" y="4622469"/>
                  <a:pt x="5140130" y="4717774"/>
                </a:cubicBezTo>
                <a:cubicBezTo>
                  <a:pt x="5213668" y="4741091"/>
                  <a:pt x="5290839" y="4751042"/>
                  <a:pt x="5365417" y="4770783"/>
                </a:cubicBezTo>
                <a:cubicBezTo>
                  <a:pt x="5592704" y="4830947"/>
                  <a:pt x="5611135" y="4857972"/>
                  <a:pt x="5855747" y="4890052"/>
                </a:cubicBezTo>
                <a:cubicBezTo>
                  <a:pt x="6036175" y="4913715"/>
                  <a:pt x="6399086" y="4943061"/>
                  <a:pt x="6399086" y="4943061"/>
                </a:cubicBezTo>
                <a:cubicBezTo>
                  <a:pt x="6831990" y="4925391"/>
                  <a:pt x="7266684" y="4933163"/>
                  <a:pt x="7697799" y="4890052"/>
                </a:cubicBezTo>
                <a:cubicBezTo>
                  <a:pt x="7758863" y="4883946"/>
                  <a:pt x="7801935" y="4824732"/>
                  <a:pt x="7856825" y="4797287"/>
                </a:cubicBezTo>
                <a:cubicBezTo>
                  <a:pt x="7890583" y="4780408"/>
                  <a:pt x="7927504" y="4770783"/>
                  <a:pt x="7962843" y="4757531"/>
                </a:cubicBezTo>
                <a:cubicBezTo>
                  <a:pt x="7989347" y="4726609"/>
                  <a:pt x="8018511" y="4697781"/>
                  <a:pt x="8042356" y="4664765"/>
                </a:cubicBezTo>
                <a:cubicBezTo>
                  <a:pt x="8066678" y="4631088"/>
                  <a:pt x="8160691" y="4481104"/>
                  <a:pt x="8188130" y="4426226"/>
                </a:cubicBezTo>
                <a:cubicBezTo>
                  <a:pt x="8207586" y="4387313"/>
                  <a:pt x="8223469" y="4346713"/>
                  <a:pt x="8241138" y="4306957"/>
                </a:cubicBezTo>
                <a:cubicBezTo>
                  <a:pt x="8249973" y="4236279"/>
                  <a:pt x="8259777" y="4165715"/>
                  <a:pt x="8267643" y="4094922"/>
                </a:cubicBezTo>
                <a:cubicBezTo>
                  <a:pt x="8273031" y="4046429"/>
                  <a:pt x="8287994" y="3997421"/>
                  <a:pt x="8280895" y="3949148"/>
                </a:cubicBezTo>
                <a:cubicBezTo>
                  <a:pt x="8247618" y="3722863"/>
                  <a:pt x="8191632" y="3550760"/>
                  <a:pt x="8015851" y="3392557"/>
                </a:cubicBezTo>
                <a:cubicBezTo>
                  <a:pt x="7957116" y="3339695"/>
                  <a:pt x="7876759" y="3316932"/>
                  <a:pt x="7803817" y="3286539"/>
                </a:cubicBezTo>
                <a:cubicBezTo>
                  <a:pt x="7726187" y="3254193"/>
                  <a:pt x="7357959" y="3131107"/>
                  <a:pt x="7273730" y="3114261"/>
                </a:cubicBezTo>
                <a:cubicBezTo>
                  <a:pt x="7186666" y="3096848"/>
                  <a:pt x="7097034" y="3096592"/>
                  <a:pt x="7008686" y="3087757"/>
                </a:cubicBezTo>
                <a:lnTo>
                  <a:pt x="5060617" y="3193774"/>
                </a:lnTo>
                <a:cubicBezTo>
                  <a:pt x="4962089" y="3200770"/>
                  <a:pt x="4864156" y="3220040"/>
                  <a:pt x="4769069" y="3246783"/>
                </a:cubicBezTo>
                <a:cubicBezTo>
                  <a:pt x="4589552" y="3297272"/>
                  <a:pt x="4202327" y="3439703"/>
                  <a:pt x="3973938" y="3511826"/>
                </a:cubicBezTo>
                <a:cubicBezTo>
                  <a:pt x="3885982" y="3539602"/>
                  <a:pt x="3792353" y="3552064"/>
                  <a:pt x="3708895" y="3591339"/>
                </a:cubicBezTo>
                <a:cubicBezTo>
                  <a:pt x="3561868" y="3660529"/>
                  <a:pt x="3390238" y="3732881"/>
                  <a:pt x="3258321" y="3829878"/>
                </a:cubicBezTo>
                <a:cubicBezTo>
                  <a:pt x="3177636" y="3889205"/>
                  <a:pt x="3098384" y="3952771"/>
                  <a:pt x="3033034" y="4028661"/>
                </a:cubicBezTo>
                <a:cubicBezTo>
                  <a:pt x="2960284" y="4113145"/>
                  <a:pt x="2847504" y="4306957"/>
                  <a:pt x="2847504" y="4306957"/>
                </a:cubicBezTo>
                <a:cubicBezTo>
                  <a:pt x="2767307" y="4579625"/>
                  <a:pt x="2795246" y="4455230"/>
                  <a:pt x="2754738" y="4678018"/>
                </a:cubicBezTo>
                <a:cubicBezTo>
                  <a:pt x="2772408" y="4828209"/>
                  <a:pt x="2773492" y="4981296"/>
                  <a:pt x="2807747" y="5128592"/>
                </a:cubicBezTo>
                <a:cubicBezTo>
                  <a:pt x="2831543" y="5230916"/>
                  <a:pt x="2902028" y="5258872"/>
                  <a:pt x="2980025" y="5300870"/>
                </a:cubicBezTo>
                <a:cubicBezTo>
                  <a:pt x="3006116" y="5314919"/>
                  <a:pt x="3030906" y="5332991"/>
                  <a:pt x="3059538" y="5340626"/>
                </a:cubicBezTo>
                <a:cubicBezTo>
                  <a:pt x="3098189" y="5350933"/>
                  <a:pt x="3139051" y="5349461"/>
                  <a:pt x="3178808" y="5353878"/>
                </a:cubicBezTo>
                <a:cubicBezTo>
                  <a:pt x="3700060" y="5345043"/>
                  <a:pt x="4221654" y="5348210"/>
                  <a:pt x="4742564" y="5327374"/>
                </a:cubicBezTo>
                <a:cubicBezTo>
                  <a:pt x="4776179" y="5326029"/>
                  <a:pt x="4805796" y="5303728"/>
                  <a:pt x="4835330" y="5287618"/>
                </a:cubicBezTo>
                <a:cubicBezTo>
                  <a:pt x="4854720" y="5277042"/>
                  <a:pt x="4870669" y="5261113"/>
                  <a:pt x="4888338" y="5247861"/>
                </a:cubicBezTo>
                <a:cubicBezTo>
                  <a:pt x="4901590" y="5212522"/>
                  <a:pt x="4917726" y="5178134"/>
                  <a:pt x="4928095" y="5141844"/>
                </a:cubicBezTo>
                <a:cubicBezTo>
                  <a:pt x="4935477" y="5116008"/>
                  <a:pt x="4941347" y="5089201"/>
                  <a:pt x="4941347" y="5062331"/>
                </a:cubicBezTo>
                <a:cubicBezTo>
                  <a:pt x="4941347" y="4896322"/>
                  <a:pt x="4953931" y="4764860"/>
                  <a:pt x="4861834" y="4625009"/>
                </a:cubicBezTo>
                <a:cubicBezTo>
                  <a:pt x="4773398" y="4490717"/>
                  <a:pt x="4668181" y="4368257"/>
                  <a:pt x="4570286" y="4240696"/>
                </a:cubicBezTo>
                <a:cubicBezTo>
                  <a:pt x="4522403" y="4178303"/>
                  <a:pt x="4483947" y="4106675"/>
                  <a:pt x="4424512" y="4055165"/>
                </a:cubicBezTo>
                <a:cubicBezTo>
                  <a:pt x="4266694" y="3918389"/>
                  <a:pt x="4153940" y="3811504"/>
                  <a:pt x="3973938" y="3697357"/>
                </a:cubicBezTo>
                <a:cubicBezTo>
                  <a:pt x="3880451" y="3638073"/>
                  <a:pt x="3778241" y="3593712"/>
                  <a:pt x="3682390" y="3538331"/>
                </a:cubicBezTo>
                <a:cubicBezTo>
                  <a:pt x="3579402" y="3478827"/>
                  <a:pt x="3483181" y="3407551"/>
                  <a:pt x="3377590" y="3352800"/>
                </a:cubicBezTo>
                <a:cubicBezTo>
                  <a:pt x="3202743" y="3262138"/>
                  <a:pt x="2924842" y="3135725"/>
                  <a:pt x="2714982" y="3087757"/>
                </a:cubicBezTo>
                <a:cubicBezTo>
                  <a:pt x="2645544" y="3071885"/>
                  <a:pt x="2573507" y="3070985"/>
                  <a:pt x="2502947" y="3061252"/>
                </a:cubicBezTo>
                <a:cubicBezTo>
                  <a:pt x="2445390" y="3053313"/>
                  <a:pt x="2388095" y="3043583"/>
                  <a:pt x="2330669" y="3034748"/>
                </a:cubicBezTo>
                <a:cubicBezTo>
                  <a:pt x="2229069" y="3043583"/>
                  <a:pt x="2126386" y="3044021"/>
                  <a:pt x="2025869" y="3061252"/>
                </a:cubicBezTo>
                <a:cubicBezTo>
                  <a:pt x="1970796" y="3070693"/>
                  <a:pt x="1918995" y="3094203"/>
                  <a:pt x="1866843" y="3114261"/>
                </a:cubicBezTo>
                <a:cubicBezTo>
                  <a:pt x="1742526" y="3162075"/>
                  <a:pt x="1481937" y="3252854"/>
                  <a:pt x="1350008" y="3352800"/>
                </a:cubicBezTo>
                <a:cubicBezTo>
                  <a:pt x="1135805" y="3515075"/>
                  <a:pt x="1091650" y="3556962"/>
                  <a:pt x="952443" y="3737113"/>
                </a:cubicBezTo>
                <a:cubicBezTo>
                  <a:pt x="870611" y="3843013"/>
                  <a:pt x="837048" y="3888389"/>
                  <a:pt x="780164" y="4002157"/>
                </a:cubicBezTo>
                <a:cubicBezTo>
                  <a:pt x="760708" y="4041070"/>
                  <a:pt x="740914" y="4080153"/>
                  <a:pt x="727156" y="4121426"/>
                </a:cubicBezTo>
                <a:cubicBezTo>
                  <a:pt x="714277" y="4160063"/>
                  <a:pt x="709486" y="4200939"/>
                  <a:pt x="700651" y="4240696"/>
                </a:cubicBezTo>
                <a:cubicBezTo>
                  <a:pt x="681003" y="4496122"/>
                  <a:pt x="673854" y="4483372"/>
                  <a:pt x="713904" y="4823792"/>
                </a:cubicBezTo>
                <a:cubicBezTo>
                  <a:pt x="715765" y="4839610"/>
                  <a:pt x="730852" y="4850806"/>
                  <a:pt x="740408" y="4863548"/>
                </a:cubicBezTo>
                <a:cubicBezTo>
                  <a:pt x="757379" y="4886176"/>
                  <a:pt x="776446" y="4907181"/>
                  <a:pt x="793417" y="4929809"/>
                </a:cubicBezTo>
                <a:cubicBezTo>
                  <a:pt x="802973" y="4942551"/>
                  <a:pt x="806797" y="4960542"/>
                  <a:pt x="819921" y="4969565"/>
                </a:cubicBezTo>
                <a:cubicBezTo>
                  <a:pt x="878616" y="5009918"/>
                  <a:pt x="942301" y="5042635"/>
                  <a:pt x="1005451" y="5075583"/>
                </a:cubicBezTo>
                <a:cubicBezTo>
                  <a:pt x="1078767" y="5113835"/>
                  <a:pt x="1243690" y="5176491"/>
                  <a:pt x="1310251" y="5194852"/>
                </a:cubicBezTo>
                <a:cubicBezTo>
                  <a:pt x="1375391" y="5212822"/>
                  <a:pt x="1443742" y="5217198"/>
                  <a:pt x="1509034" y="5234609"/>
                </a:cubicBezTo>
                <a:cubicBezTo>
                  <a:pt x="1576521" y="5252606"/>
                  <a:pt x="1640172" y="5283476"/>
                  <a:pt x="1707817" y="5300870"/>
                </a:cubicBezTo>
                <a:cubicBezTo>
                  <a:pt x="1921117" y="5355718"/>
                  <a:pt x="2154869" y="5378146"/>
                  <a:pt x="2370425" y="5406887"/>
                </a:cubicBezTo>
                <a:cubicBezTo>
                  <a:pt x="2529451" y="5398052"/>
                  <a:pt x="2696001" y="5429519"/>
                  <a:pt x="2847504" y="5380383"/>
                </a:cubicBezTo>
                <a:cubicBezTo>
                  <a:pt x="2889733" y="5366687"/>
                  <a:pt x="2862187" y="5292232"/>
                  <a:pt x="2860756" y="5247861"/>
                </a:cubicBezTo>
                <a:cubicBezTo>
                  <a:pt x="2851499" y="4960924"/>
                  <a:pt x="2891174" y="5006180"/>
                  <a:pt x="2714982" y="4863548"/>
                </a:cubicBezTo>
                <a:cubicBezTo>
                  <a:pt x="2663481" y="4821857"/>
                  <a:pt x="2613950" y="4776328"/>
                  <a:pt x="2555956" y="4744278"/>
                </a:cubicBezTo>
                <a:cubicBezTo>
                  <a:pt x="2445242" y="4683094"/>
                  <a:pt x="2329607" y="4630283"/>
                  <a:pt x="2211399" y="4585252"/>
                </a:cubicBezTo>
                <a:cubicBezTo>
                  <a:pt x="2143318" y="4559317"/>
                  <a:pt x="2070312" y="4548798"/>
                  <a:pt x="1999364" y="4532244"/>
                </a:cubicBezTo>
                <a:cubicBezTo>
                  <a:pt x="1791981" y="4483855"/>
                  <a:pt x="1851499" y="4495626"/>
                  <a:pt x="1654808" y="4479235"/>
                </a:cubicBezTo>
                <a:cubicBezTo>
                  <a:pt x="1522286" y="4483652"/>
                  <a:pt x="1389146" y="4478958"/>
                  <a:pt x="1257243" y="4492487"/>
                </a:cubicBezTo>
                <a:cubicBezTo>
                  <a:pt x="1215554" y="4496763"/>
                  <a:pt x="1177973" y="4519744"/>
                  <a:pt x="1137973" y="4532244"/>
                </a:cubicBezTo>
                <a:cubicBezTo>
                  <a:pt x="1064952" y="4555063"/>
                  <a:pt x="1014368" y="4566458"/>
                  <a:pt x="939190" y="4585252"/>
                </a:cubicBezTo>
                <a:cubicBezTo>
                  <a:pt x="880222" y="4614736"/>
                  <a:pt x="812232" y="4639476"/>
                  <a:pt x="766912" y="4691270"/>
                </a:cubicBezTo>
                <a:cubicBezTo>
                  <a:pt x="753903" y="4706137"/>
                  <a:pt x="751366" y="4727841"/>
                  <a:pt x="740408" y="4744278"/>
                </a:cubicBezTo>
                <a:cubicBezTo>
                  <a:pt x="733477" y="4754674"/>
                  <a:pt x="720835" y="4760387"/>
                  <a:pt x="713904" y="4770783"/>
                </a:cubicBezTo>
                <a:cubicBezTo>
                  <a:pt x="698354" y="4794109"/>
                  <a:pt x="650905" y="4907423"/>
                  <a:pt x="647643" y="4916557"/>
                </a:cubicBezTo>
                <a:cubicBezTo>
                  <a:pt x="599525" y="5051286"/>
                  <a:pt x="651109" y="4969359"/>
                  <a:pt x="581382" y="5062331"/>
                </a:cubicBezTo>
                <a:cubicBezTo>
                  <a:pt x="576965" y="5084418"/>
                  <a:pt x="573593" y="5106740"/>
                  <a:pt x="568130" y="5128592"/>
                </a:cubicBezTo>
                <a:cubicBezTo>
                  <a:pt x="564742" y="5142144"/>
                  <a:pt x="558715" y="5154917"/>
                  <a:pt x="554877" y="5168348"/>
                </a:cubicBezTo>
                <a:cubicBezTo>
                  <a:pt x="549873" y="5185861"/>
                  <a:pt x="546042" y="5203687"/>
                  <a:pt x="541625" y="5221357"/>
                </a:cubicBezTo>
                <a:cubicBezTo>
                  <a:pt x="546042" y="5336209"/>
                  <a:pt x="538033" y="5452217"/>
                  <a:pt x="554877" y="5565913"/>
                </a:cubicBezTo>
                <a:cubicBezTo>
                  <a:pt x="556924" y="5579731"/>
                  <a:pt x="581869" y="5573492"/>
                  <a:pt x="594634" y="5579165"/>
                </a:cubicBezTo>
                <a:cubicBezTo>
                  <a:pt x="621713" y="5591200"/>
                  <a:pt x="646241" y="5608955"/>
                  <a:pt x="674147" y="5618922"/>
                </a:cubicBezTo>
                <a:cubicBezTo>
                  <a:pt x="708451" y="5631174"/>
                  <a:pt x="744967" y="5636040"/>
                  <a:pt x="780164" y="5645426"/>
                </a:cubicBezTo>
                <a:cubicBezTo>
                  <a:pt x="782343" y="5646007"/>
                  <a:pt x="902952" y="5681647"/>
                  <a:pt x="925938" y="5685183"/>
                </a:cubicBezTo>
                <a:cubicBezTo>
                  <a:pt x="965474" y="5691265"/>
                  <a:pt x="1005451" y="5694018"/>
                  <a:pt x="1045208" y="5698435"/>
                </a:cubicBezTo>
                <a:cubicBezTo>
                  <a:pt x="1071712" y="5711687"/>
                  <a:pt x="1096872" y="5728065"/>
                  <a:pt x="1124721" y="5738192"/>
                </a:cubicBezTo>
                <a:cubicBezTo>
                  <a:pt x="1145889" y="5745890"/>
                  <a:pt x="1168958" y="5746725"/>
                  <a:pt x="1190982" y="5751444"/>
                </a:cubicBezTo>
                <a:cubicBezTo>
                  <a:pt x="1230804" y="5759977"/>
                  <a:pt x="1269975" y="5771907"/>
                  <a:pt x="1310251" y="5777948"/>
                </a:cubicBezTo>
                <a:cubicBezTo>
                  <a:pt x="1358503" y="5785186"/>
                  <a:pt x="1407501" y="5786092"/>
                  <a:pt x="1456025" y="5791200"/>
                </a:cubicBezTo>
                <a:cubicBezTo>
                  <a:pt x="1491444" y="5794928"/>
                  <a:pt x="1526704" y="5800035"/>
                  <a:pt x="1562043" y="5804452"/>
                </a:cubicBezTo>
                <a:cubicBezTo>
                  <a:pt x="1685730" y="5791200"/>
                  <a:pt x="1816338" y="5807590"/>
                  <a:pt x="1933104" y="5764696"/>
                </a:cubicBezTo>
                <a:cubicBezTo>
                  <a:pt x="2011709" y="5735821"/>
                  <a:pt x="2234323" y="5570477"/>
                  <a:pt x="2304164" y="5459896"/>
                </a:cubicBezTo>
                <a:cubicBezTo>
                  <a:pt x="2332666" y="5414768"/>
                  <a:pt x="2348338" y="5362713"/>
                  <a:pt x="2370425" y="5314122"/>
                </a:cubicBezTo>
                <a:cubicBezTo>
                  <a:pt x="2467634" y="4828087"/>
                  <a:pt x="2445887" y="4986976"/>
                  <a:pt x="2370425" y="4015409"/>
                </a:cubicBezTo>
                <a:cubicBezTo>
                  <a:pt x="2365572" y="3952922"/>
                  <a:pt x="2234376" y="3699554"/>
                  <a:pt x="2198147" y="3644348"/>
                </a:cubicBezTo>
                <a:cubicBezTo>
                  <a:pt x="2140947" y="3557187"/>
                  <a:pt x="2072614" y="3477817"/>
                  <a:pt x="2012617" y="3392557"/>
                </a:cubicBezTo>
                <a:cubicBezTo>
                  <a:pt x="1988634" y="3358476"/>
                  <a:pt x="1973477" y="3318180"/>
                  <a:pt x="1946356" y="3286539"/>
                </a:cubicBezTo>
                <a:cubicBezTo>
                  <a:pt x="1894461" y="3225995"/>
                  <a:pt x="1796964" y="3170881"/>
                  <a:pt x="1734321" y="3127513"/>
                </a:cubicBezTo>
                <a:cubicBezTo>
                  <a:pt x="1716161" y="3114941"/>
                  <a:pt x="1701297" y="3097162"/>
                  <a:pt x="1681312" y="3087757"/>
                </a:cubicBezTo>
                <a:cubicBezTo>
                  <a:pt x="1625641" y="3061559"/>
                  <a:pt x="1560228" y="3055624"/>
                  <a:pt x="1509034" y="3021496"/>
                </a:cubicBezTo>
                <a:cubicBezTo>
                  <a:pt x="1495782" y="3012661"/>
                  <a:pt x="1484065" y="3000907"/>
                  <a:pt x="1469277" y="2994992"/>
                </a:cubicBezTo>
                <a:cubicBezTo>
                  <a:pt x="1439418" y="2983048"/>
                  <a:pt x="1406371" y="2980431"/>
                  <a:pt x="1376512" y="2968487"/>
                </a:cubicBezTo>
                <a:cubicBezTo>
                  <a:pt x="1190466" y="2894067"/>
                  <a:pt x="1350790" y="2926949"/>
                  <a:pt x="1177730" y="2902226"/>
                </a:cubicBezTo>
                <a:cubicBezTo>
                  <a:pt x="1155643" y="2893391"/>
                  <a:pt x="1134547" y="2881491"/>
                  <a:pt x="1111469" y="2875722"/>
                </a:cubicBezTo>
                <a:cubicBezTo>
                  <a:pt x="967788" y="2839802"/>
                  <a:pt x="764662" y="2880616"/>
                  <a:pt x="647643" y="2888974"/>
                </a:cubicBezTo>
                <a:cubicBezTo>
                  <a:pt x="527539" y="2912994"/>
                  <a:pt x="397710" y="2926872"/>
                  <a:pt x="303086" y="3021496"/>
                </a:cubicBezTo>
                <a:lnTo>
                  <a:pt x="236825" y="3087757"/>
                </a:lnTo>
                <a:cubicBezTo>
                  <a:pt x="227990" y="3114261"/>
                  <a:pt x="220697" y="3141330"/>
                  <a:pt x="210321" y="3167270"/>
                </a:cubicBezTo>
                <a:cubicBezTo>
                  <a:pt x="202984" y="3185612"/>
                  <a:pt x="191154" y="3201936"/>
                  <a:pt x="183817" y="3220278"/>
                </a:cubicBezTo>
                <a:cubicBezTo>
                  <a:pt x="173441" y="3246218"/>
                  <a:pt x="166147" y="3273287"/>
                  <a:pt x="157312" y="3299792"/>
                </a:cubicBezTo>
                <a:cubicBezTo>
                  <a:pt x="152895" y="3335131"/>
                  <a:pt x="149475" y="3370609"/>
                  <a:pt x="144060" y="3405809"/>
                </a:cubicBezTo>
                <a:cubicBezTo>
                  <a:pt x="140635" y="3428071"/>
                  <a:pt x="133049" y="3449657"/>
                  <a:pt x="130808" y="3472070"/>
                </a:cubicBezTo>
                <a:cubicBezTo>
                  <a:pt x="124200" y="3538148"/>
                  <a:pt x="122852" y="3604656"/>
                  <a:pt x="117556" y="3670852"/>
                </a:cubicBezTo>
                <a:cubicBezTo>
                  <a:pt x="114016" y="3715105"/>
                  <a:pt x="108721" y="3759200"/>
                  <a:pt x="104304" y="3803374"/>
                </a:cubicBezTo>
                <a:cubicBezTo>
                  <a:pt x="108721" y="3949148"/>
                  <a:pt x="102289" y="4095656"/>
                  <a:pt x="117556" y="4240696"/>
                </a:cubicBezTo>
                <a:cubicBezTo>
                  <a:pt x="120252" y="4266312"/>
                  <a:pt x="144978" y="4284345"/>
                  <a:pt x="157312" y="4306957"/>
                </a:cubicBezTo>
                <a:cubicBezTo>
                  <a:pt x="164401" y="4319953"/>
                  <a:pt x="220232" y="4438904"/>
                  <a:pt x="236825" y="4452731"/>
                </a:cubicBezTo>
                <a:cubicBezTo>
                  <a:pt x="271764" y="4481847"/>
                  <a:pt x="315849" y="4497810"/>
                  <a:pt x="356095" y="4518992"/>
                </a:cubicBezTo>
                <a:cubicBezTo>
                  <a:pt x="408499" y="4546573"/>
                  <a:pt x="560934" y="4624667"/>
                  <a:pt x="621138" y="4638261"/>
                </a:cubicBezTo>
                <a:cubicBezTo>
                  <a:pt x="712544" y="4658901"/>
                  <a:pt x="806669" y="4664766"/>
                  <a:pt x="899434" y="4678018"/>
                </a:cubicBezTo>
                <a:cubicBezTo>
                  <a:pt x="1341173" y="4620592"/>
                  <a:pt x="1788409" y="4595872"/>
                  <a:pt x="2224651" y="4505739"/>
                </a:cubicBezTo>
                <a:cubicBezTo>
                  <a:pt x="2329284" y="4484121"/>
                  <a:pt x="2411954" y="4402709"/>
                  <a:pt x="2502947" y="4346713"/>
                </a:cubicBezTo>
                <a:cubicBezTo>
                  <a:pt x="2765919" y="4184884"/>
                  <a:pt x="2790222" y="4159207"/>
                  <a:pt x="3019782" y="3909392"/>
                </a:cubicBezTo>
                <a:cubicBezTo>
                  <a:pt x="3081400" y="3842337"/>
                  <a:pt x="3141545" y="3773129"/>
                  <a:pt x="3192060" y="3697357"/>
                </a:cubicBezTo>
                <a:cubicBezTo>
                  <a:pt x="3312561" y="3516605"/>
                  <a:pt x="3425976" y="3235689"/>
                  <a:pt x="3510112" y="3048000"/>
                </a:cubicBezTo>
                <a:cubicBezTo>
                  <a:pt x="3526092" y="2920163"/>
                  <a:pt x="3561971" y="2677180"/>
                  <a:pt x="3549869" y="2557670"/>
                </a:cubicBezTo>
                <a:cubicBezTo>
                  <a:pt x="3523747" y="2299714"/>
                  <a:pt x="3498819" y="2039183"/>
                  <a:pt x="3430599" y="1789044"/>
                </a:cubicBezTo>
                <a:cubicBezTo>
                  <a:pt x="3404480" y="1693273"/>
                  <a:pt x="3334963" y="1613645"/>
                  <a:pt x="3271573" y="1537252"/>
                </a:cubicBezTo>
                <a:cubicBezTo>
                  <a:pt x="3161851" y="1405023"/>
                  <a:pt x="3043074" y="1279340"/>
                  <a:pt x="2913764" y="1166192"/>
                </a:cubicBezTo>
                <a:cubicBezTo>
                  <a:pt x="2878425" y="1135270"/>
                  <a:pt x="2846641" y="1099737"/>
                  <a:pt x="2807747" y="1073426"/>
                </a:cubicBezTo>
                <a:cubicBezTo>
                  <a:pt x="2696047" y="997864"/>
                  <a:pt x="2583809" y="921704"/>
                  <a:pt x="2463190" y="861392"/>
                </a:cubicBezTo>
                <a:cubicBezTo>
                  <a:pt x="2445521" y="852557"/>
                  <a:pt x="2429347" y="839678"/>
                  <a:pt x="2410182" y="834887"/>
                </a:cubicBezTo>
                <a:cubicBezTo>
                  <a:pt x="2375631" y="826249"/>
                  <a:pt x="2339503" y="826052"/>
                  <a:pt x="2304164" y="821635"/>
                </a:cubicBezTo>
                <a:cubicBezTo>
                  <a:pt x="2277660" y="812800"/>
                  <a:pt x="2252586" y="794695"/>
                  <a:pt x="2224651" y="795131"/>
                </a:cubicBezTo>
                <a:cubicBezTo>
                  <a:pt x="1968131" y="799139"/>
                  <a:pt x="1712044" y="818370"/>
                  <a:pt x="1456025" y="834887"/>
                </a:cubicBezTo>
                <a:cubicBezTo>
                  <a:pt x="1437850" y="836060"/>
                  <a:pt x="1420401" y="842706"/>
                  <a:pt x="1403017" y="848139"/>
                </a:cubicBezTo>
                <a:cubicBezTo>
                  <a:pt x="1349684" y="864806"/>
                  <a:pt x="1298781" y="890190"/>
                  <a:pt x="1243990" y="901148"/>
                </a:cubicBezTo>
                <a:cubicBezTo>
                  <a:pt x="1174430" y="915060"/>
                  <a:pt x="1128781" y="921341"/>
                  <a:pt x="1058460" y="954157"/>
                </a:cubicBezTo>
                <a:cubicBezTo>
                  <a:pt x="1029594" y="967628"/>
                  <a:pt x="1005451" y="989496"/>
                  <a:pt x="978947" y="1007165"/>
                </a:cubicBezTo>
                <a:cubicBezTo>
                  <a:pt x="970112" y="1020417"/>
                  <a:pt x="963705" y="1035660"/>
                  <a:pt x="952443" y="1046922"/>
                </a:cubicBezTo>
                <a:cubicBezTo>
                  <a:pt x="923645" y="1075720"/>
                  <a:pt x="875916" y="1089086"/>
                  <a:pt x="859677" y="1126435"/>
                </a:cubicBezTo>
                <a:cubicBezTo>
                  <a:pt x="829272" y="1196367"/>
                  <a:pt x="819921" y="1351722"/>
                  <a:pt x="819921" y="1351722"/>
                </a:cubicBezTo>
                <a:cubicBezTo>
                  <a:pt x="825342" y="1449304"/>
                  <a:pt x="786507" y="1622679"/>
                  <a:pt x="912686" y="1683026"/>
                </a:cubicBezTo>
                <a:cubicBezTo>
                  <a:pt x="982282" y="1716311"/>
                  <a:pt x="1137973" y="1736035"/>
                  <a:pt x="1137973" y="1736035"/>
                </a:cubicBezTo>
                <a:cubicBezTo>
                  <a:pt x="1358843" y="1727200"/>
                  <a:pt x="1580025" y="1724235"/>
                  <a:pt x="1800582" y="1709531"/>
                </a:cubicBezTo>
                <a:cubicBezTo>
                  <a:pt x="1845531" y="1706534"/>
                  <a:pt x="1890367" y="1697272"/>
                  <a:pt x="1933104" y="1683026"/>
                </a:cubicBezTo>
                <a:cubicBezTo>
                  <a:pt x="1970587" y="1670532"/>
                  <a:pt x="2003782" y="1647687"/>
                  <a:pt x="2039121" y="1630018"/>
                </a:cubicBezTo>
                <a:cubicBezTo>
                  <a:pt x="2065625" y="1594679"/>
                  <a:pt x="2104184" y="1565744"/>
                  <a:pt x="2118634" y="1524000"/>
                </a:cubicBezTo>
                <a:cubicBezTo>
                  <a:pt x="2145002" y="1447825"/>
                  <a:pt x="2158390" y="1285461"/>
                  <a:pt x="2158390" y="1285461"/>
                </a:cubicBezTo>
                <a:cubicBezTo>
                  <a:pt x="2153973" y="1170609"/>
                  <a:pt x="2162356" y="1054545"/>
                  <a:pt x="2145138" y="940905"/>
                </a:cubicBezTo>
                <a:cubicBezTo>
                  <a:pt x="2139803" y="905693"/>
                  <a:pt x="2111389" y="878097"/>
                  <a:pt x="2092130" y="848139"/>
                </a:cubicBezTo>
                <a:cubicBezTo>
                  <a:pt x="2071581" y="816174"/>
                  <a:pt x="2054721" y="780104"/>
                  <a:pt x="2025869" y="755374"/>
                </a:cubicBezTo>
                <a:cubicBezTo>
                  <a:pt x="1991338" y="725776"/>
                  <a:pt x="1946728" y="710515"/>
                  <a:pt x="1906599" y="689113"/>
                </a:cubicBezTo>
                <a:cubicBezTo>
                  <a:pt x="1719339" y="589242"/>
                  <a:pt x="1949070" y="714831"/>
                  <a:pt x="1721069" y="609600"/>
                </a:cubicBezTo>
                <a:cubicBezTo>
                  <a:pt x="1590192" y="549195"/>
                  <a:pt x="1719680" y="582818"/>
                  <a:pt x="1588547" y="556592"/>
                </a:cubicBezTo>
                <a:cubicBezTo>
                  <a:pt x="1533949" y="501992"/>
                  <a:pt x="1589430" y="546873"/>
                  <a:pt x="1469277" y="516835"/>
                </a:cubicBezTo>
                <a:cubicBezTo>
                  <a:pt x="1446199" y="511066"/>
                  <a:pt x="1426002" y="496460"/>
                  <a:pt x="1403017" y="490331"/>
                </a:cubicBezTo>
                <a:cubicBezTo>
                  <a:pt x="1305331" y="464281"/>
                  <a:pt x="1238091" y="459280"/>
                  <a:pt x="1137973" y="450574"/>
                </a:cubicBezTo>
                <a:cubicBezTo>
                  <a:pt x="1080594" y="445585"/>
                  <a:pt x="1023121" y="441739"/>
                  <a:pt x="965695" y="437322"/>
                </a:cubicBezTo>
                <a:cubicBezTo>
                  <a:pt x="881765" y="446157"/>
                  <a:pt x="797238" y="450492"/>
                  <a:pt x="713904" y="463826"/>
                </a:cubicBezTo>
                <a:cubicBezTo>
                  <a:pt x="686316" y="468240"/>
                  <a:pt x="634390" y="490331"/>
                  <a:pt x="634390" y="490331"/>
                </a:cubicBezTo>
                <a:cubicBezTo>
                  <a:pt x="621138" y="508000"/>
                  <a:pt x="610252" y="527721"/>
                  <a:pt x="594634" y="543339"/>
                </a:cubicBezTo>
                <a:cubicBezTo>
                  <a:pt x="568943" y="569030"/>
                  <a:pt x="547457" y="572317"/>
                  <a:pt x="515121" y="583096"/>
                </a:cubicBezTo>
                <a:cubicBezTo>
                  <a:pt x="501925" y="594407"/>
                  <a:pt x="371938" y="701711"/>
                  <a:pt x="356095" y="728870"/>
                </a:cubicBezTo>
                <a:cubicBezTo>
                  <a:pt x="255305" y="901654"/>
                  <a:pt x="297372" y="836835"/>
                  <a:pt x="236825" y="927652"/>
                </a:cubicBezTo>
                <a:cubicBezTo>
                  <a:pt x="227990" y="954156"/>
                  <a:pt x="210321" y="979227"/>
                  <a:pt x="210321" y="1007165"/>
                </a:cubicBezTo>
                <a:cubicBezTo>
                  <a:pt x="210321" y="1184081"/>
                  <a:pt x="220808" y="1361062"/>
                  <a:pt x="236825" y="1537252"/>
                </a:cubicBezTo>
                <a:cubicBezTo>
                  <a:pt x="238614" y="1556926"/>
                  <a:pt x="252372" y="1573824"/>
                  <a:pt x="263330" y="1590261"/>
                </a:cubicBezTo>
                <a:cubicBezTo>
                  <a:pt x="330356" y="1690801"/>
                  <a:pt x="353059" y="1681508"/>
                  <a:pt x="488617" y="1749287"/>
                </a:cubicBezTo>
                <a:cubicBezTo>
                  <a:pt x="641448" y="1825702"/>
                  <a:pt x="773778" y="1876437"/>
                  <a:pt x="939190" y="1934818"/>
                </a:cubicBezTo>
                <a:cubicBezTo>
                  <a:pt x="995848" y="1954815"/>
                  <a:pt x="1054919" y="1967526"/>
                  <a:pt x="1111469" y="1987826"/>
                </a:cubicBezTo>
                <a:cubicBezTo>
                  <a:pt x="1227287" y="2029402"/>
                  <a:pt x="1341960" y="2074179"/>
                  <a:pt x="1456025" y="2120348"/>
                </a:cubicBezTo>
                <a:cubicBezTo>
                  <a:pt x="1527536" y="2149293"/>
                  <a:pt x="1594363" y="2190302"/>
                  <a:pt x="1668060" y="2213113"/>
                </a:cubicBezTo>
                <a:cubicBezTo>
                  <a:pt x="1780660" y="2247965"/>
                  <a:pt x="1898592" y="2262762"/>
                  <a:pt x="2012617" y="2292626"/>
                </a:cubicBezTo>
                <a:cubicBezTo>
                  <a:pt x="2426905" y="2401130"/>
                  <a:pt x="2014437" y="2340216"/>
                  <a:pt x="2608964" y="2425148"/>
                </a:cubicBezTo>
                <a:cubicBezTo>
                  <a:pt x="2696860" y="2437705"/>
                  <a:pt x="2786010" y="2439831"/>
                  <a:pt x="2874008" y="2451652"/>
                </a:cubicBezTo>
                <a:cubicBezTo>
                  <a:pt x="3082047" y="2479598"/>
                  <a:pt x="3496860" y="2544418"/>
                  <a:pt x="3496860" y="2544418"/>
                </a:cubicBezTo>
                <a:lnTo>
                  <a:pt x="6279817" y="2531165"/>
                </a:lnTo>
                <a:cubicBezTo>
                  <a:pt x="6354275" y="2530177"/>
                  <a:pt x="6524088" y="2502635"/>
                  <a:pt x="6611121" y="2478157"/>
                </a:cubicBezTo>
                <a:cubicBezTo>
                  <a:pt x="6713356" y="2449404"/>
                  <a:pt x="6812891" y="2411151"/>
                  <a:pt x="6915921" y="2385392"/>
                </a:cubicBezTo>
                <a:cubicBezTo>
                  <a:pt x="6933591" y="2380974"/>
                  <a:pt x="6952019" y="2378903"/>
                  <a:pt x="6968930" y="2372139"/>
                </a:cubicBezTo>
                <a:cubicBezTo>
                  <a:pt x="7249908" y="2259747"/>
                  <a:pt x="6857148" y="2408153"/>
                  <a:pt x="7114704" y="2279374"/>
                </a:cubicBezTo>
                <a:cubicBezTo>
                  <a:pt x="7160949" y="2256251"/>
                  <a:pt x="7212667" y="2246051"/>
                  <a:pt x="7260477" y="2226365"/>
                </a:cubicBezTo>
                <a:cubicBezTo>
                  <a:pt x="7287878" y="2215082"/>
                  <a:pt x="7313843" y="2200554"/>
                  <a:pt x="7339990" y="2186609"/>
                </a:cubicBezTo>
                <a:cubicBezTo>
                  <a:pt x="7380119" y="2165207"/>
                  <a:pt x="7417033" y="2137239"/>
                  <a:pt x="7459260" y="2120348"/>
                </a:cubicBezTo>
                <a:cubicBezTo>
                  <a:pt x="7484208" y="2110369"/>
                  <a:pt x="7512269" y="2111513"/>
                  <a:pt x="7538773" y="2107096"/>
                </a:cubicBezTo>
                <a:cubicBezTo>
                  <a:pt x="7578530" y="2089426"/>
                  <a:pt x="7620124" y="2075417"/>
                  <a:pt x="7658043" y="2054087"/>
                </a:cubicBezTo>
                <a:cubicBezTo>
                  <a:pt x="7693880" y="2033928"/>
                  <a:pt x="7771018" y="1965979"/>
                  <a:pt x="7817069" y="1948070"/>
                </a:cubicBezTo>
                <a:cubicBezTo>
                  <a:pt x="7873067" y="1926293"/>
                  <a:pt x="7933561" y="1917375"/>
                  <a:pt x="7989347" y="1895061"/>
                </a:cubicBezTo>
                <a:cubicBezTo>
                  <a:pt x="8022414" y="1881834"/>
                  <a:pt x="8049377" y="1856081"/>
                  <a:pt x="8082112" y="1842052"/>
                </a:cubicBezTo>
                <a:cubicBezTo>
                  <a:pt x="8111671" y="1829384"/>
                  <a:pt x="8144368" y="1825718"/>
                  <a:pt x="8174877" y="1815548"/>
                </a:cubicBezTo>
                <a:cubicBezTo>
                  <a:pt x="8319275" y="1767416"/>
                  <a:pt x="8482917" y="1707588"/>
                  <a:pt x="8612199" y="1630018"/>
                </a:cubicBezTo>
                <a:cubicBezTo>
                  <a:pt x="8634286" y="1616766"/>
                  <a:pt x="8659075" y="1607223"/>
                  <a:pt x="8678460" y="1590261"/>
                </a:cubicBezTo>
                <a:cubicBezTo>
                  <a:pt x="8891614" y="1403751"/>
                  <a:pt x="8770450" y="1511855"/>
                  <a:pt x="8863990" y="1378226"/>
                </a:cubicBezTo>
                <a:cubicBezTo>
                  <a:pt x="8880210" y="1355054"/>
                  <a:pt x="8903765" y="1336963"/>
                  <a:pt x="8916999" y="1311965"/>
                </a:cubicBezTo>
                <a:cubicBezTo>
                  <a:pt x="8943868" y="1261213"/>
                  <a:pt x="8983260" y="1152939"/>
                  <a:pt x="8983260" y="1152939"/>
                </a:cubicBezTo>
                <a:cubicBezTo>
                  <a:pt x="8974425" y="1122017"/>
                  <a:pt x="8976500" y="1085559"/>
                  <a:pt x="8956756" y="1060174"/>
                </a:cubicBezTo>
                <a:cubicBezTo>
                  <a:pt x="8950440" y="1052054"/>
                  <a:pt x="8812195" y="1007416"/>
                  <a:pt x="8810982" y="1007165"/>
                </a:cubicBezTo>
                <a:cubicBezTo>
                  <a:pt x="8516478" y="946233"/>
                  <a:pt x="8547556" y="956591"/>
                  <a:pt x="8280895" y="940905"/>
                </a:cubicBezTo>
                <a:cubicBezTo>
                  <a:pt x="7962843" y="954157"/>
                  <a:pt x="7644053" y="955276"/>
                  <a:pt x="7326738" y="980661"/>
                </a:cubicBezTo>
                <a:cubicBezTo>
                  <a:pt x="7308056" y="982156"/>
                  <a:pt x="7298005" y="1005261"/>
                  <a:pt x="7286982" y="1020418"/>
                </a:cubicBezTo>
                <a:cubicBezTo>
                  <a:pt x="7262471" y="1054121"/>
                  <a:pt x="7241152" y="1090113"/>
                  <a:pt x="7220721" y="1126435"/>
                </a:cubicBezTo>
                <a:cubicBezTo>
                  <a:pt x="7201351" y="1160871"/>
                  <a:pt x="7185382" y="1197113"/>
                  <a:pt x="7167712" y="1232452"/>
                </a:cubicBezTo>
                <a:cubicBezTo>
                  <a:pt x="7154460" y="1298713"/>
                  <a:pt x="7140044" y="1364752"/>
                  <a:pt x="7127956" y="1431235"/>
                </a:cubicBezTo>
                <a:cubicBezTo>
                  <a:pt x="7122368" y="1461967"/>
                  <a:pt x="7111788" y="1492901"/>
                  <a:pt x="7114704" y="1524000"/>
                </a:cubicBezTo>
                <a:cubicBezTo>
                  <a:pt x="7125143" y="1635351"/>
                  <a:pt x="7146460" y="1745503"/>
                  <a:pt x="7167712" y="1855305"/>
                </a:cubicBezTo>
                <a:cubicBezTo>
                  <a:pt x="7181617" y="1927146"/>
                  <a:pt x="7215830" y="1992007"/>
                  <a:pt x="7286982" y="2027583"/>
                </a:cubicBezTo>
                <a:cubicBezTo>
                  <a:pt x="7322760" y="2045472"/>
                  <a:pt x="7366495" y="2036418"/>
                  <a:pt x="7406251" y="2040835"/>
                </a:cubicBezTo>
                <a:lnTo>
                  <a:pt x="7605034" y="2027583"/>
                </a:lnTo>
                <a:cubicBezTo>
                  <a:pt x="7615938" y="2023767"/>
                  <a:pt x="7695085" y="1916349"/>
                  <a:pt x="7711051" y="1895061"/>
                </a:cubicBezTo>
                <a:cubicBezTo>
                  <a:pt x="7715469" y="1859722"/>
                  <a:pt x="7729486" y="1824279"/>
                  <a:pt x="7724304" y="1789044"/>
                </a:cubicBezTo>
                <a:cubicBezTo>
                  <a:pt x="7711407" y="1701344"/>
                  <a:pt x="7689610" y="1483947"/>
                  <a:pt x="7605034" y="1378226"/>
                </a:cubicBezTo>
                <a:cubicBezTo>
                  <a:pt x="7585521" y="1353835"/>
                  <a:pt x="7559669" y="1335182"/>
                  <a:pt x="7538773" y="1311965"/>
                </a:cubicBezTo>
                <a:cubicBezTo>
                  <a:pt x="7519851" y="1290941"/>
                  <a:pt x="7503434" y="1267792"/>
                  <a:pt x="7485764" y="1245705"/>
                </a:cubicBezTo>
                <a:cubicBezTo>
                  <a:pt x="7481347" y="1232453"/>
                  <a:pt x="7472512" y="1219917"/>
                  <a:pt x="7472512" y="1205948"/>
                </a:cubicBezTo>
                <a:cubicBezTo>
                  <a:pt x="7472512" y="1157156"/>
                  <a:pt x="7473192" y="1107318"/>
                  <a:pt x="7485764" y="1060174"/>
                </a:cubicBezTo>
                <a:cubicBezTo>
                  <a:pt x="7504054" y="991588"/>
                  <a:pt x="7668395" y="925168"/>
                  <a:pt x="7684547" y="914400"/>
                </a:cubicBezTo>
                <a:cubicBezTo>
                  <a:pt x="7721487" y="889774"/>
                  <a:pt x="7783036" y="847425"/>
                  <a:pt x="7817069" y="834887"/>
                </a:cubicBezTo>
                <a:cubicBezTo>
                  <a:pt x="7893512" y="806724"/>
                  <a:pt x="7975629" y="795209"/>
                  <a:pt x="8055608" y="781878"/>
                </a:cubicBezTo>
                <a:cubicBezTo>
                  <a:pt x="8260232" y="705145"/>
                  <a:pt x="8055814" y="770584"/>
                  <a:pt x="8333904" y="728870"/>
                </a:cubicBezTo>
                <a:cubicBezTo>
                  <a:pt x="8365707" y="724099"/>
                  <a:pt x="8395078" y="708382"/>
                  <a:pt x="8426669" y="702365"/>
                </a:cubicBezTo>
                <a:cubicBezTo>
                  <a:pt x="8488037" y="690676"/>
                  <a:pt x="8550852" y="687658"/>
                  <a:pt x="8612199" y="675861"/>
                </a:cubicBezTo>
                <a:cubicBezTo>
                  <a:pt x="8665856" y="665542"/>
                  <a:pt x="8718952" y="652014"/>
                  <a:pt x="8771225" y="636105"/>
                </a:cubicBezTo>
                <a:cubicBezTo>
                  <a:pt x="8820689" y="621051"/>
                  <a:pt x="8866100" y="592185"/>
                  <a:pt x="8916999" y="583096"/>
                </a:cubicBezTo>
                <a:cubicBezTo>
                  <a:pt x="8991053" y="569872"/>
                  <a:pt x="9067190" y="574261"/>
                  <a:pt x="9142286" y="569844"/>
                </a:cubicBezTo>
                <a:cubicBezTo>
                  <a:pt x="9362497" y="529805"/>
                  <a:pt x="9357317" y="520010"/>
                  <a:pt x="9659121" y="556592"/>
                </a:cubicBezTo>
                <a:cubicBezTo>
                  <a:pt x="9684691" y="559691"/>
                  <a:pt x="9703950" y="582060"/>
                  <a:pt x="9725382" y="596348"/>
                </a:cubicBezTo>
                <a:cubicBezTo>
                  <a:pt x="9776378" y="630345"/>
                  <a:pt x="9777201" y="634916"/>
                  <a:pt x="9818147" y="675861"/>
                </a:cubicBezTo>
                <a:cubicBezTo>
                  <a:pt x="9849871" y="771035"/>
                  <a:pt x="9803381" y="646833"/>
                  <a:pt x="9884408" y="781878"/>
                </a:cubicBezTo>
                <a:cubicBezTo>
                  <a:pt x="9896647" y="802276"/>
                  <a:pt x="9898926" y="827591"/>
                  <a:pt x="9910912" y="848139"/>
                </a:cubicBezTo>
                <a:cubicBezTo>
                  <a:pt x="9977184" y="961749"/>
                  <a:pt x="10015613" y="955067"/>
                  <a:pt x="10069938" y="1099931"/>
                </a:cubicBezTo>
                <a:cubicBezTo>
                  <a:pt x="10083190" y="1135270"/>
                  <a:pt x="10097760" y="1170143"/>
                  <a:pt x="10109695" y="1205948"/>
                </a:cubicBezTo>
                <a:cubicBezTo>
                  <a:pt x="10130317" y="1267812"/>
                  <a:pt x="10123167" y="1291128"/>
                  <a:pt x="10136199" y="1364974"/>
                </a:cubicBezTo>
                <a:cubicBezTo>
                  <a:pt x="10143277" y="1405081"/>
                  <a:pt x="10154171" y="1444422"/>
                  <a:pt x="10162704" y="1484244"/>
                </a:cubicBezTo>
                <a:cubicBezTo>
                  <a:pt x="10167424" y="1506268"/>
                  <a:pt x="10171539" y="1528418"/>
                  <a:pt x="10175956" y="1550505"/>
                </a:cubicBezTo>
                <a:cubicBezTo>
                  <a:pt x="10171539" y="1709531"/>
                  <a:pt x="10184337" y="1869973"/>
                  <a:pt x="10162704" y="2027583"/>
                </a:cubicBezTo>
                <a:cubicBezTo>
                  <a:pt x="10146394" y="2146410"/>
                  <a:pt x="9919528" y="2525252"/>
                  <a:pt x="9884408" y="2557670"/>
                </a:cubicBezTo>
                <a:cubicBezTo>
                  <a:pt x="9672318" y="2753445"/>
                  <a:pt x="9509330" y="2930450"/>
                  <a:pt x="9261556" y="3074505"/>
                </a:cubicBezTo>
                <a:cubicBezTo>
                  <a:pt x="9169269" y="3128160"/>
                  <a:pt x="9067809" y="3164238"/>
                  <a:pt x="8970008" y="3207026"/>
                </a:cubicBezTo>
                <a:cubicBezTo>
                  <a:pt x="8791782" y="3285000"/>
                  <a:pt x="8671411" y="3315290"/>
                  <a:pt x="8453173" y="3352800"/>
                </a:cubicBezTo>
                <a:cubicBezTo>
                  <a:pt x="8299807" y="3379160"/>
                  <a:pt x="8144635" y="3395725"/>
                  <a:pt x="7989347" y="3405809"/>
                </a:cubicBezTo>
                <a:cubicBezTo>
                  <a:pt x="7804154" y="3417835"/>
                  <a:pt x="7618286" y="3414644"/>
                  <a:pt x="7432756" y="3419061"/>
                </a:cubicBezTo>
                <a:cubicBezTo>
                  <a:pt x="6805486" y="3361635"/>
                  <a:pt x="6172965" y="3346072"/>
                  <a:pt x="5550947" y="3246783"/>
                </a:cubicBezTo>
                <a:cubicBezTo>
                  <a:pt x="5074335" y="3170704"/>
                  <a:pt x="4424097" y="2910037"/>
                  <a:pt x="3973938" y="2690192"/>
                </a:cubicBezTo>
                <a:cubicBezTo>
                  <a:pt x="3679413" y="2546354"/>
                  <a:pt x="3389892" y="2390029"/>
                  <a:pt x="3152304" y="2160105"/>
                </a:cubicBezTo>
                <a:cubicBezTo>
                  <a:pt x="3110915" y="2120052"/>
                  <a:pt x="3090460" y="2062922"/>
                  <a:pt x="3059538" y="2014331"/>
                </a:cubicBezTo>
                <a:cubicBezTo>
                  <a:pt x="3090460" y="1899479"/>
                  <a:pt x="3093991" y="1773441"/>
                  <a:pt x="3152304" y="1669774"/>
                </a:cubicBezTo>
                <a:cubicBezTo>
                  <a:pt x="3179440" y="1621533"/>
                  <a:pt x="3245568" y="1607764"/>
                  <a:pt x="3298077" y="1590261"/>
                </a:cubicBezTo>
                <a:cubicBezTo>
                  <a:pt x="3529082" y="1513259"/>
                  <a:pt x="3833420" y="1479833"/>
                  <a:pt x="4066704" y="1444487"/>
                </a:cubicBezTo>
                <a:cubicBezTo>
                  <a:pt x="4344999" y="1457739"/>
                  <a:pt x="4626019" y="1443201"/>
                  <a:pt x="4901590" y="1484244"/>
                </a:cubicBezTo>
                <a:cubicBezTo>
                  <a:pt x="5126826" y="1517790"/>
                  <a:pt x="5339340" y="1644276"/>
                  <a:pt x="5537695" y="1749287"/>
                </a:cubicBezTo>
                <a:cubicBezTo>
                  <a:pt x="5630460" y="1850887"/>
                  <a:pt x="5739675" y="1939615"/>
                  <a:pt x="5815990" y="2054087"/>
                </a:cubicBezTo>
                <a:cubicBezTo>
                  <a:pt x="5979672" y="2299611"/>
                  <a:pt x="5959448" y="2581464"/>
                  <a:pt x="5988269" y="2862470"/>
                </a:cubicBezTo>
                <a:cubicBezTo>
                  <a:pt x="5952930" y="3171687"/>
                  <a:pt x="5957083" y="3488022"/>
                  <a:pt x="5882251" y="3790122"/>
                </a:cubicBezTo>
                <a:cubicBezTo>
                  <a:pt x="5836174" y="3976136"/>
                  <a:pt x="5731407" y="4144065"/>
                  <a:pt x="5630460" y="4306957"/>
                </a:cubicBezTo>
                <a:cubicBezTo>
                  <a:pt x="5512413" y="4497442"/>
                  <a:pt x="5315963" y="4785197"/>
                  <a:pt x="5073869" y="4876800"/>
                </a:cubicBezTo>
                <a:cubicBezTo>
                  <a:pt x="4990314" y="4908416"/>
                  <a:pt x="4897173" y="4903305"/>
                  <a:pt x="4808825" y="4916557"/>
                </a:cubicBezTo>
                <a:cubicBezTo>
                  <a:pt x="4378940" y="4780804"/>
                  <a:pt x="4722622" y="4918335"/>
                  <a:pt x="4318495" y="4664765"/>
                </a:cubicBezTo>
                <a:cubicBezTo>
                  <a:pt x="4104429" y="4530449"/>
                  <a:pt x="3812357" y="4408604"/>
                  <a:pt x="3629382" y="4214192"/>
                </a:cubicBezTo>
                <a:cubicBezTo>
                  <a:pt x="3559683" y="4140137"/>
                  <a:pt x="3514530" y="4046331"/>
                  <a:pt x="3457104" y="3962400"/>
                </a:cubicBezTo>
                <a:cubicBezTo>
                  <a:pt x="3448269" y="3904974"/>
                  <a:pt x="3424002" y="3847848"/>
                  <a:pt x="3430599" y="3790122"/>
                </a:cubicBezTo>
                <a:cubicBezTo>
                  <a:pt x="3458808" y="3543291"/>
                  <a:pt x="3561538" y="3370333"/>
                  <a:pt x="3722147" y="3180522"/>
                </a:cubicBezTo>
                <a:cubicBezTo>
                  <a:pt x="3786838" y="3104069"/>
                  <a:pt x="3861152" y="3032584"/>
                  <a:pt x="3947434" y="2981739"/>
                </a:cubicBezTo>
                <a:cubicBezTo>
                  <a:pt x="4110904" y="2885408"/>
                  <a:pt x="4281827" y="2795326"/>
                  <a:pt x="4464269" y="2743200"/>
                </a:cubicBezTo>
                <a:cubicBezTo>
                  <a:pt x="4657095" y="2688107"/>
                  <a:pt x="4861834" y="2690191"/>
                  <a:pt x="5060617" y="2663687"/>
                </a:cubicBezTo>
                <a:cubicBezTo>
                  <a:pt x="5689073" y="2719373"/>
                  <a:pt x="5987287" y="2583897"/>
                  <a:pt x="6399086" y="2941983"/>
                </a:cubicBezTo>
                <a:cubicBezTo>
                  <a:pt x="6517033" y="3044546"/>
                  <a:pt x="6611121" y="3171687"/>
                  <a:pt x="6717138" y="3286539"/>
                </a:cubicBezTo>
                <a:cubicBezTo>
                  <a:pt x="6756895" y="3379304"/>
                  <a:pt x="6817696" y="3465659"/>
                  <a:pt x="6836408" y="3564835"/>
                </a:cubicBezTo>
                <a:cubicBezTo>
                  <a:pt x="6863634" y="3709132"/>
                  <a:pt x="6864916" y="4068326"/>
                  <a:pt x="6809904" y="4240696"/>
                </a:cubicBezTo>
                <a:cubicBezTo>
                  <a:pt x="6768990" y="4368893"/>
                  <a:pt x="6715512" y="4493728"/>
                  <a:pt x="6650877" y="4611757"/>
                </a:cubicBezTo>
                <a:cubicBezTo>
                  <a:pt x="6613101" y="4680740"/>
                  <a:pt x="6569424" y="4752025"/>
                  <a:pt x="6505104" y="4797287"/>
                </a:cubicBezTo>
                <a:cubicBezTo>
                  <a:pt x="6444546" y="4839902"/>
                  <a:pt x="6363747" y="4841461"/>
                  <a:pt x="6293069" y="4863548"/>
                </a:cubicBezTo>
                <a:cubicBezTo>
                  <a:pt x="4296761" y="4264656"/>
                  <a:pt x="7094891" y="5152774"/>
                  <a:pt x="3655886" y="3710609"/>
                </a:cubicBezTo>
                <a:cubicBezTo>
                  <a:pt x="3480087" y="3636887"/>
                  <a:pt x="2777096" y="3384149"/>
                  <a:pt x="2516199" y="3180522"/>
                </a:cubicBezTo>
                <a:cubicBezTo>
                  <a:pt x="2429981" y="3113230"/>
                  <a:pt x="2366008" y="3021496"/>
                  <a:pt x="2290912" y="2941983"/>
                </a:cubicBezTo>
                <a:cubicBezTo>
                  <a:pt x="2277660" y="2893392"/>
                  <a:pt x="2241985" y="2845733"/>
                  <a:pt x="2251156" y="2796209"/>
                </a:cubicBezTo>
                <a:cubicBezTo>
                  <a:pt x="2268981" y="2699952"/>
                  <a:pt x="2354300" y="2544778"/>
                  <a:pt x="2463190" y="2504661"/>
                </a:cubicBezTo>
                <a:cubicBezTo>
                  <a:pt x="2508973" y="2487793"/>
                  <a:pt x="2560373" y="2495826"/>
                  <a:pt x="2608964" y="2491409"/>
                </a:cubicBezTo>
                <a:cubicBezTo>
                  <a:pt x="2829834" y="2513496"/>
                  <a:pt x="3061754" y="2485232"/>
                  <a:pt x="3271573" y="2557670"/>
                </a:cubicBezTo>
                <a:cubicBezTo>
                  <a:pt x="3572928" y="2661709"/>
                  <a:pt x="3889875" y="3055430"/>
                  <a:pt x="4093208" y="3273287"/>
                </a:cubicBezTo>
                <a:cubicBezTo>
                  <a:pt x="4137382" y="3410226"/>
                  <a:pt x="4229725" y="3540273"/>
                  <a:pt x="4225730" y="3684105"/>
                </a:cubicBezTo>
                <a:cubicBezTo>
                  <a:pt x="4218130" y="3957693"/>
                  <a:pt x="4125158" y="4243638"/>
                  <a:pt x="3894425" y="4399722"/>
                </a:cubicBezTo>
                <a:cubicBezTo>
                  <a:pt x="3809322" y="4457291"/>
                  <a:pt x="3714107" y="4501304"/>
                  <a:pt x="3616130" y="4532244"/>
                </a:cubicBezTo>
                <a:cubicBezTo>
                  <a:pt x="3544026" y="4555014"/>
                  <a:pt x="3465939" y="4549913"/>
                  <a:pt x="3390843" y="4558748"/>
                </a:cubicBezTo>
                <a:cubicBezTo>
                  <a:pt x="3253904" y="4523409"/>
                  <a:pt x="3108525" y="4511799"/>
                  <a:pt x="2980025" y="4452731"/>
                </a:cubicBezTo>
                <a:cubicBezTo>
                  <a:pt x="2558114" y="4258788"/>
                  <a:pt x="2160018" y="4016708"/>
                  <a:pt x="1747573" y="3803374"/>
                </a:cubicBezTo>
                <a:cubicBezTo>
                  <a:pt x="1647540" y="3751633"/>
                  <a:pt x="1541454" y="3711875"/>
                  <a:pt x="1442773" y="3657600"/>
                </a:cubicBezTo>
                <a:cubicBezTo>
                  <a:pt x="1354425" y="3609009"/>
                  <a:pt x="1264536" y="3563120"/>
                  <a:pt x="1177730" y="3511826"/>
                </a:cubicBezTo>
                <a:cubicBezTo>
                  <a:pt x="1166973" y="3505470"/>
                  <a:pt x="1138731" y="3485322"/>
                  <a:pt x="1151225" y="3485322"/>
                </a:cubicBezTo>
                <a:cubicBezTo>
                  <a:pt x="1167152" y="3485322"/>
                  <a:pt x="1179720" y="3500564"/>
                  <a:pt x="1190982" y="3511826"/>
                </a:cubicBezTo>
                <a:cubicBezTo>
                  <a:pt x="1228595" y="3549439"/>
                  <a:pt x="1255082" y="3598348"/>
                  <a:pt x="1296999" y="3631096"/>
                </a:cubicBezTo>
                <a:cubicBezTo>
                  <a:pt x="1397407" y="3709540"/>
                  <a:pt x="1505562" y="3777959"/>
                  <a:pt x="1615051" y="3843131"/>
                </a:cubicBezTo>
                <a:cubicBezTo>
                  <a:pt x="2541281" y="4394458"/>
                  <a:pt x="2168256" y="4075973"/>
                  <a:pt x="2542704" y="4412974"/>
                </a:cubicBezTo>
                <a:cubicBezTo>
                  <a:pt x="2523283" y="4626594"/>
                  <a:pt x="2571652" y="4633452"/>
                  <a:pt x="2224651" y="4532244"/>
                </a:cubicBezTo>
                <a:cubicBezTo>
                  <a:pt x="2107053" y="4497945"/>
                  <a:pt x="1999705" y="4433994"/>
                  <a:pt x="1893347" y="4373218"/>
                </a:cubicBezTo>
                <a:lnTo>
                  <a:pt x="1800582" y="432020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5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491</Words>
  <Application>Microsoft Office PowerPoint</Application>
  <PresentationFormat>Widescreen</PresentationFormat>
  <Paragraphs>13</Paragraphs>
  <Slides>16</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PowerPoint Presentation</vt:lpstr>
      <vt:lpstr>              QUY TRÌNH THỰC HIỆN  * Vẽ nét - 2 người 1 cặp ngồi đối diện nhau, nhìn thẳng mặt nhau: quan sát cảm nhận về khuôn mặt và đặc điểm các bộ phận trên khuôn mặt người bạn mình sẽ vẽ chân dung trong 5 phút - Ghi nhớ những đặc điểm nổi bật của bạn và bắt đầu vẽ - Trong quá trình vẽ, người vẽ tập trung quan sát đối tượng, chủ động điều khiển bút vẽ theo sự liên tưởng và cảm xúc, tuyệt đối không nhìn vào giấy, không nhấc tay khỏi giấy khi vẽ, kiên nhẫn và vẽ từ từ.  * Vẽ màu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Nhung Nguyễn</cp:lastModifiedBy>
  <cp:revision>32</cp:revision>
  <dcterms:created xsi:type="dcterms:W3CDTF">2021-09-05T08:11:13Z</dcterms:created>
  <dcterms:modified xsi:type="dcterms:W3CDTF">2022-10-06T03:50:46Z</dcterms:modified>
</cp:coreProperties>
</file>