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80" r:id="rId8"/>
    <p:sldId id="283" r:id="rId9"/>
    <p:sldId id="284" r:id="rId10"/>
    <p:sldId id="282" r:id="rId11"/>
    <p:sldId id="266" r:id="rId12"/>
    <p:sldId id="268" r:id="rId13"/>
    <p:sldId id="269" r:id="rId14"/>
    <p:sldId id="277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E1E92"/>
    <a:srgbClr val="4E2D7B"/>
    <a:srgbClr val="5B9BD5"/>
    <a:srgbClr val="FFFFFF"/>
    <a:srgbClr val="F5B7DF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3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65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5330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666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372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21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5929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861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6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236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70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35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37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78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335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12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15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D8E487-8D89-41BD-A8E9-5F1519C48520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137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jpeg"/><Relationship Id="rId4" Type="http://schemas.openxmlformats.org/officeDocument/2006/relationships/image" Target="../media/image26.gif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902E9-146A-4BDE-A62A-B9DCD7176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9908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2135619" y="2445345"/>
            <a:ext cx="9534525" cy="14811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</a:t>
            </a:r>
            <a:b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VỚI TIẾT HỌC MĨ THUẬT LỚP 2</a:t>
            </a:r>
            <a:br>
              <a:rPr lang="vi-VN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6073" y="899507"/>
            <a:ext cx="105340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34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791">
        <p:blinds dir="vert"/>
      </p:transition>
    </mc:Choice>
    <mc:Fallback xmlns="">
      <p:transition spd="slow" advTm="1079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3DF9EA-A2C4-487F-848C-18851F784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1" y="0"/>
            <a:ext cx="12159177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71128" y="223935"/>
            <a:ext cx="2485623" cy="960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0800000" flipV="1">
            <a:off x="2660072" y="2161309"/>
            <a:ext cx="6622473" cy="629392"/>
          </a:xfrm>
        </p:spPr>
        <p:txBody>
          <a:bodyPr>
            <a:noAutofit/>
          </a:bodyPr>
          <a:lstStyle/>
          <a:p>
            <a:pPr lvl="0" algn="ctr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b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endParaRPr lang="vi-VN" sz="2800" b="1" i="1" dirty="0">
              <a:solidFill>
                <a:srgbClr val="4E2D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968D1D-B968-48C6-88DF-FED235134B3B}"/>
              </a:ext>
            </a:extLst>
          </p:cNvPr>
          <p:cNvSpPr txBox="1"/>
          <p:nvPr/>
        </p:nvSpPr>
        <p:spPr>
          <a:xfrm>
            <a:off x="2909455" y="2476004"/>
            <a:ext cx="63730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1: Vẽ tạo hình con cá</a:t>
            </a:r>
          </a:p>
          <a:p>
            <a:r>
              <a:rPr lang="vi-VN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2: Cắt hình miệng cá</a:t>
            </a: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3: Dán phần đuôi, vây cá</a:t>
            </a:r>
          </a:p>
          <a:p>
            <a:r>
              <a: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4: Vẽ chi tiết, trang trí thêm cho sinh động. 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8453"/>
      </p:ext>
    </p:extLst>
  </p:cSld>
  <p:clrMapOvr>
    <a:masterClrMapping/>
  </p:clrMapOvr>
  <p:transition spd="slow" advTm="3405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" y="-20983"/>
            <a:ext cx="12124843" cy="6899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4342" y="84651"/>
            <a:ext cx="5576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69767-AAB9-4CC5-B5FE-35AEC523A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093" y="2645"/>
            <a:ext cx="1828804" cy="1044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24A70-454E-4B5B-AC56-B9B3FFAF5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7" y="-860483"/>
            <a:ext cx="2857500" cy="2502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2201D-B3D4-4704-9615-37A661812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321">
            <a:off x="1096153" y="1247239"/>
            <a:ext cx="2513401" cy="209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0FF0C3-3B97-4A45-BD7A-57632CF20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845">
            <a:off x="8695400" y="1489220"/>
            <a:ext cx="2209800" cy="2209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A8F44E-2E5E-46E0-AA8F-B5A978517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8553">
            <a:off x="4898734" y="4180993"/>
            <a:ext cx="2209800" cy="220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A83BD2-C06F-4373-A854-067B2973A691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473D3-B3F4-41E7-8901-1D6A08A15B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" r="2699" b="28848"/>
          <a:stretch/>
        </p:blipFill>
        <p:spPr>
          <a:xfrm>
            <a:off x="8062076" y="4156215"/>
            <a:ext cx="2828419" cy="188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1C07C1-149F-45DC-80B6-1AF904D054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64" y="4080810"/>
            <a:ext cx="2632378" cy="229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6DBCCA-DE58-43A2-AAEC-2CAA6C9701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19" y="1046888"/>
            <a:ext cx="2198090" cy="21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053">
        <p:circle/>
      </p:transition>
    </mc:Choice>
    <mc:Fallback xmlns="">
      <p:transition spd="slow" advTm="1805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13BDE8-B16B-4698-966C-C078676D9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51" y="1325403"/>
            <a:ext cx="8389415" cy="4959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9278" y="2756317"/>
            <a:ext cx="6417624" cy="195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i="1" dirty="0">
              <a:solidFill>
                <a:srgbClr val="1E1E92"/>
              </a:solidFill>
              <a:latin typeface="Sitka Display" panose="02000505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895F93-259B-4FFC-8C91-3596B5CC4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509">
            <a:off x="59142" y="443323"/>
            <a:ext cx="3633089" cy="28953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EA8A85-75DF-43FC-829D-5B9D7ED440CB}"/>
              </a:ext>
            </a:extLst>
          </p:cNvPr>
          <p:cNvSpPr/>
          <p:nvPr/>
        </p:nvSpPr>
        <p:spPr>
          <a:xfrm>
            <a:off x="4676092" y="308758"/>
            <a:ext cx="6435925" cy="646331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HĐ3: 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LUYỆN TẬP- SÁNG TẠO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D4EE3-BC60-4FE6-8EAB-4F4A810A6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3808">
            <a:off x="10457519" y="604376"/>
            <a:ext cx="1748922" cy="1574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B0365A-D186-44E1-BEF6-3E42CEC8A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76" b="31281"/>
          <a:stretch/>
        </p:blipFill>
        <p:spPr>
          <a:xfrm>
            <a:off x="463210" y="3056022"/>
            <a:ext cx="2379541" cy="32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40">
        <p:fade/>
      </p:transition>
    </mc:Choice>
    <mc:Fallback xmlns="">
      <p:transition spd="med" advTm="13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" y="90152"/>
            <a:ext cx="11384924" cy="667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2685789" y="1929548"/>
            <a:ext cx="7982210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95F83-7447-44A6-90F3-1B0098096298}"/>
              </a:ext>
            </a:extLst>
          </p:cNvPr>
          <p:cNvSpPr/>
          <p:nvPr/>
        </p:nvSpPr>
        <p:spPr>
          <a:xfrm>
            <a:off x="1524001" y="1221662"/>
            <a:ext cx="87848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HĐ4: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Nhận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xét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Đánh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giá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p:transition spd="slow" advTm="1099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accent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5247" y="423087"/>
            <a:ext cx="7501813" cy="94015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HĐ5. VẬN DỤNG – PHÁT TRIỂN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D736D-14F5-4C06-8BD4-C9FA2BCA1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" t="18109" r="3184" b="17976"/>
          <a:stretch/>
        </p:blipFill>
        <p:spPr>
          <a:xfrm>
            <a:off x="1027316" y="2019869"/>
            <a:ext cx="2773075" cy="2265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9EF29-24D9-4863-BBA0-F0285A7B9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65" y="2019869"/>
            <a:ext cx="2265528" cy="2265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7BCB47-9055-4891-8630-B6AE63E07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67" y="2019869"/>
            <a:ext cx="2143125" cy="2265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29991-92BC-47ED-B41A-02BB2A6F0124}"/>
              </a:ext>
            </a:extLst>
          </p:cNvPr>
          <p:cNvSpPr txBox="1"/>
          <p:nvPr/>
        </p:nvSpPr>
        <p:spPr>
          <a:xfrm>
            <a:off x="360948" y="4764505"/>
            <a:ext cx="389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B00AE-A40C-40B7-84CD-6EC5B26EE16D}"/>
              </a:ext>
            </a:extLst>
          </p:cNvPr>
          <p:cNvSpPr txBox="1"/>
          <p:nvPr/>
        </p:nvSpPr>
        <p:spPr>
          <a:xfrm>
            <a:off x="4439653" y="4764504"/>
            <a:ext cx="389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0F7B9-11E8-4F4F-962E-50ED8C3791D3}"/>
              </a:ext>
            </a:extLst>
          </p:cNvPr>
          <p:cNvSpPr txBox="1"/>
          <p:nvPr/>
        </p:nvSpPr>
        <p:spPr>
          <a:xfrm>
            <a:off x="8518358" y="4764505"/>
            <a:ext cx="331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20803"/>
      </p:ext>
    </p:extLst>
  </p:cSld>
  <p:clrMapOvr>
    <a:masterClrMapping/>
  </p:clrMapOvr>
  <p:transition spd="slow" advTm="5378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AF1280-2EED-49B0-9990-AE18A2D6C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5" y="55480"/>
            <a:ext cx="10882079" cy="69425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DẶN DÒ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22653" y="2376152"/>
            <a:ext cx="7284167" cy="25798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7030A0"/>
                </a:solidFill>
                <a:latin typeface="Times New Roman" pitchFamily="18" charset="0"/>
              </a:rPr>
              <a:t> 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lưu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giữ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phẩm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mình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cẩn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thận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nhé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!  </a:t>
            </a:r>
          </a:p>
          <a:p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Chuẩn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bị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đồ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dùng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học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tập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bài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sau</a:t>
            </a:r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76530" y="2846231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176530" y="3361386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251">
        <p14:doors dir="vert"/>
      </p:transition>
    </mc:Choice>
    <mc:Fallback xmlns="">
      <p:transition spd="slow" advTm="152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CBF78F-2136-4DA1-8F8F-B05EFAD94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6" y="206267"/>
            <a:ext cx="10548708" cy="63010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4836" y="0"/>
            <a:ext cx="10058400" cy="288174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.VnMystical" panose="020B7200000000000000" pitchFamily="34" charset="0"/>
              </a:rPr>
              <a:t>XIN CHÀO VÀ HẸN GẶP LẠI CÁC EM !</a:t>
            </a:r>
            <a:endParaRPr lang="vi-VN" sz="4800" b="1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2FDA0-5858-4BCA-BCE3-3458DE5C0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41" y="2259416"/>
            <a:ext cx="6763240" cy="14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417">
        <p:circle/>
      </p:transition>
    </mc:Choice>
    <mc:Fallback xmlns="">
      <p:transition spd="slow" advTm="941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8BF19D-E039-4BC6-922F-C0F19BEB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5132008" y="660051"/>
            <a:ext cx="2511112" cy="8757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f You're Happy - Super Simple Songs">
            <a:hlinkClick r:id="" action="ppaction://media"/>
            <a:extLst>
              <a:ext uri="{FF2B5EF4-FFF2-40B4-BE49-F238E27FC236}">
                <a16:creationId xmlns:a16="http://schemas.microsoft.com/office/drawing/2014/main" id="{3AA1D047-5155-48B7-807F-AE209BD0ED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89" end="562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6836" y="1560121"/>
            <a:ext cx="7398327" cy="440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254607-86AA-451B-91D9-AB7592963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466" y="5064776"/>
            <a:ext cx="831556" cy="7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33250"/>
      </p:ext>
    </p:extLst>
  </p:cSld>
  <p:clrMapOvr>
    <a:masterClrMapping/>
  </p:clrMapOvr>
  <p:transition spd="slow" advTm="9576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93" objId="3"/>
        <p14:stopEvt time="80772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BC9AC-21A6-4E2E-AB35-B74BAA56C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259013" y="-779463"/>
            <a:ext cx="9932987" cy="247015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91" y="720539"/>
            <a:ext cx="5428447" cy="322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9228950" y="142300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32" y="3012081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44" y="2122609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16" y="1416174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4797">
            <a:off x="7896064" y="3891119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906463" y="2760650"/>
            <a:ext cx="5914510" cy="508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612" y="4519767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2"/>
    </mc:Choice>
    <mc:Fallback xmlns="">
      <p:transition spd="slow" advTm="2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02"/>
            <a:ext cx="12171608" cy="6858000"/>
          </a:xfrm>
          <a:prstGeom prst="rect">
            <a:avLst/>
          </a:prstGeom>
        </p:spPr>
      </p:pic>
      <p:grpSp>
        <p:nvGrpSpPr>
          <p:cNvPr id="5" name="Google Shape;3622;p77"/>
          <p:cNvGrpSpPr/>
          <p:nvPr/>
        </p:nvGrpSpPr>
        <p:grpSpPr>
          <a:xfrm>
            <a:off x="10259383" y="3330892"/>
            <a:ext cx="584629" cy="1242502"/>
            <a:chOff x="5459500" y="3489150"/>
            <a:chExt cx="428425" cy="910525"/>
          </a:xfrm>
        </p:grpSpPr>
        <p:sp>
          <p:nvSpPr>
            <p:cNvPr id="6" name="Google Shape;36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24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26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8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29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30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32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4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35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6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7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8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0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1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42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44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46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48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0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1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2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53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4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55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56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57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59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0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1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2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3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65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67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69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0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1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2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3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74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75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6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77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78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79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80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82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83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84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85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87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6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689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690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691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692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693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694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6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696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6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698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699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00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01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02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04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05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06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07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10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11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12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14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16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18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20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2" descr="Under The Sea Ocean Sticker by boobyba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325" y="4962923"/>
            <a:ext cx="256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oogle Shape;3721;p77"/>
          <p:cNvGrpSpPr/>
          <p:nvPr/>
        </p:nvGrpSpPr>
        <p:grpSpPr>
          <a:xfrm>
            <a:off x="9684566" y="4113442"/>
            <a:ext cx="428425" cy="910525"/>
            <a:chOff x="5459500" y="3489150"/>
            <a:chExt cx="428425" cy="910525"/>
          </a:xfrm>
        </p:grpSpPr>
        <p:sp>
          <p:nvSpPr>
            <p:cNvPr id="109" name="Google Shape;3722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24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26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7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728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729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730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7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732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7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734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735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736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737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738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7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40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741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742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7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744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7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746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7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748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7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750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751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752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753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754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55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6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7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9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60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761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762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763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7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765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7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767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7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769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770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771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772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73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74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75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76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77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78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779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780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82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783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84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85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87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89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90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91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92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3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794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7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796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7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798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99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00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01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02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804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805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806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807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8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0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11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12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14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16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18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8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7" name="Picture 2" descr="Happy Beach Sticker by Hooray Studi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24" y="4990167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Coral Reef Sea Stick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8" y="3809730"/>
            <a:ext cx="237044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5D945F-BF64-494F-B613-C8D329F883A2}"/>
              </a:ext>
            </a:extLst>
          </p:cNvPr>
          <p:cNvSpPr/>
          <p:nvPr/>
        </p:nvSpPr>
        <p:spPr>
          <a:xfrm>
            <a:off x="2835816" y="2521315"/>
            <a:ext cx="75497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 3: Đại dương trong mắt em</a:t>
            </a:r>
          </a:p>
          <a:p>
            <a:pPr algn="ctr"/>
            <a:r>
              <a:rPr lang="vi-VN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Tiết 2</a:t>
            </a:r>
            <a:endParaRPr lang="vi-VN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D97F0E-C82E-4599-9D95-86E75237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073" y="942459"/>
            <a:ext cx="9419079" cy="913431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algn="ctr"/>
            <a: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Chủ đề 1: Đại dương mênh mông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0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517">
        <p14:gallery dir="l"/>
      </p:transition>
    </mc:Choice>
    <mc:Fallback xmlns="">
      <p:transition spd="slow" advTm="6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741" y="1936347"/>
            <a:ext cx="8525814" cy="1325563"/>
          </a:xfrm>
        </p:spPr>
        <p:txBody>
          <a:bodyPr/>
          <a:lstStyle/>
          <a:p>
            <a:br>
              <a:rPr lang="en-US"/>
            </a:b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3E721-7858-48DE-A8D8-5FB94EF8D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2"/>
            <a:ext cx="12192000" cy="686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7741" y="1936347"/>
            <a:ext cx="8343168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cắt dán và tạo ra sản phẩm mĩ thuật.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đầu biết tạo hình con vật từ các vật liệu khác, trang trí thêm hình ảnh khác cho sản phẩm sinh động hơn.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 môn Mĩ thuật, biết chia sẻ cùng mọi người sản phẩm của mình.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0EF321-E4C6-4BD0-92D0-3601CD6F9BD5}"/>
              </a:ext>
            </a:extLst>
          </p:cNvPr>
          <p:cNvSpPr/>
          <p:nvPr/>
        </p:nvSpPr>
        <p:spPr>
          <a:xfrm flipH="1" flipV="1">
            <a:off x="6700058" y="1599746"/>
            <a:ext cx="324198" cy="48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0FC2D9-1BE2-4165-A638-0CECBAFCF10B}"/>
              </a:ext>
            </a:extLst>
          </p:cNvPr>
          <p:cNvSpPr/>
          <p:nvPr/>
        </p:nvSpPr>
        <p:spPr>
          <a:xfrm>
            <a:off x="374073" y="236210"/>
            <a:ext cx="2784764" cy="16486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Yêu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cầu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cần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đạt</a:t>
            </a:r>
            <a:endParaRPr lang="en-US" sz="3200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887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4006">
        <p14:reveal/>
      </p:transition>
    </mc:Choice>
    <mc:Fallback xmlns="">
      <p:transition spd="slow" advTm="34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0" y="57755"/>
            <a:ext cx="11951594" cy="6548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8" name="Rounded Rectangle 37"/>
          <p:cNvSpPr/>
          <p:nvPr/>
        </p:nvSpPr>
        <p:spPr>
          <a:xfrm>
            <a:off x="6096000" y="4326746"/>
            <a:ext cx="5881480" cy="200134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1: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làm bằng vật liệu gì?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2, 3, 4: Bức tranh làm từ vật liệu gì?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các con vật, bức tranh có những hình ảnh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01480-A863-4412-AEEF-20EFF7E44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59" y="1581052"/>
            <a:ext cx="3633178" cy="2660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DC8DE8-2E57-458B-B7C4-E2297913E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" y="1599543"/>
            <a:ext cx="2916382" cy="269403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BCFE886-0B4A-43FB-8855-3470C3B6B1CE}"/>
              </a:ext>
            </a:extLst>
          </p:cNvPr>
          <p:cNvSpPr/>
          <p:nvPr/>
        </p:nvSpPr>
        <p:spPr>
          <a:xfrm>
            <a:off x="1939636" y="59505"/>
            <a:ext cx="7563135" cy="1321622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</a:rPr>
              <a:t>HĐ1: Khám phá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448FF4-959D-4951-AF99-0CAF797028B8}"/>
              </a:ext>
            </a:extLst>
          </p:cNvPr>
          <p:cNvSpPr/>
          <p:nvPr/>
        </p:nvSpPr>
        <p:spPr>
          <a:xfrm>
            <a:off x="2852703" y="3749945"/>
            <a:ext cx="615162" cy="491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72DE3-499A-4F8D-861B-E16CA7810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76" y="1611864"/>
            <a:ext cx="2660865" cy="26608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2441392-86A3-4369-9AB4-FAD63C7F939D}"/>
              </a:ext>
            </a:extLst>
          </p:cNvPr>
          <p:cNvSpPr/>
          <p:nvPr/>
        </p:nvSpPr>
        <p:spPr>
          <a:xfrm>
            <a:off x="4849091" y="3834773"/>
            <a:ext cx="1078702" cy="491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8D10EA-4278-4A83-9A3A-51DE26BC8448}"/>
              </a:ext>
            </a:extLst>
          </p:cNvPr>
          <p:cNvSpPr/>
          <p:nvPr/>
        </p:nvSpPr>
        <p:spPr>
          <a:xfrm flipH="1">
            <a:off x="10893736" y="3749945"/>
            <a:ext cx="494700" cy="5600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3C23D-FE81-45F8-A921-7B5C6A33F6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" y="4557482"/>
            <a:ext cx="4657988" cy="1848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586478-2CEC-497E-B0FA-E59611E1CB6E}"/>
              </a:ext>
            </a:extLst>
          </p:cNvPr>
          <p:cNvSpPr txBox="1"/>
          <p:nvPr/>
        </p:nvSpPr>
        <p:spPr>
          <a:xfrm>
            <a:off x="3020291" y="5885930"/>
            <a:ext cx="80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4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p:transition spd="slow" advTm="416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5" y="23288"/>
            <a:ext cx="11912545" cy="6775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D5D9C-344F-4332-AD2D-2F8988D66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52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5B7CC8-1DC3-4310-945D-85556D919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84" y="-210481"/>
            <a:ext cx="12382184" cy="7160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8EC0D-B7D4-4EC3-8804-E7F836048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67" y="-4593332"/>
            <a:ext cx="8441514" cy="930556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735494" y="-1048742"/>
            <a:ext cx="8534132" cy="7160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tạo hình các con vật dưới nước từ nhiều vật liệu khác nhau.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Chúng ta có thể sử dụng vật liệu tái chế (như đĩa giấy, lá cây, ống hút, vỏ hộp...)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Ngoài các con vật, chúng ta nên tạo hình rong rêu, bóng nước.. cho sinh động.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36F37-B437-4727-B48D-1744526B6FC2}"/>
              </a:ext>
            </a:extLst>
          </p:cNvPr>
          <p:cNvSpPr txBox="1"/>
          <p:nvPr/>
        </p:nvSpPr>
        <p:spPr>
          <a:xfrm>
            <a:off x="4349728" y="285019"/>
            <a:ext cx="2839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+mj-lt"/>
              </a:rPr>
              <a:t>Ghi</a:t>
            </a:r>
            <a:r>
              <a:rPr lang="en-US" sz="5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+mj-lt"/>
              </a:rPr>
              <a:t>nhớ</a:t>
            </a:r>
            <a:endParaRPr lang="vi-VN" sz="5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4573562"/>
      </p:ext>
    </p:extLst>
  </p:cSld>
  <p:clrMapOvr>
    <a:masterClrMapping/>
  </p:clrMapOvr>
  <p:transition spd="slow" advTm="1130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E11E4-6072-4ABE-BBE0-C80517136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8"/>
          <a:stretch/>
        </p:blipFill>
        <p:spPr>
          <a:xfrm>
            <a:off x="778727" y="1251284"/>
            <a:ext cx="10627210" cy="53901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9E66F9-FFC5-400D-B2D3-EE926F94871E}"/>
              </a:ext>
            </a:extLst>
          </p:cNvPr>
          <p:cNvSpPr/>
          <p:nvPr/>
        </p:nvSpPr>
        <p:spPr>
          <a:xfrm>
            <a:off x="1568458" y="216569"/>
            <a:ext cx="90477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HĐ 2: KIẾN TẠO KIẾN THỨC- KĨ NĂNG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6D9EF-7EA2-42A9-926A-D426D5116204}"/>
              </a:ext>
            </a:extLst>
          </p:cNvPr>
          <p:cNvSpPr txBox="1"/>
          <p:nvPr/>
        </p:nvSpPr>
        <p:spPr>
          <a:xfrm>
            <a:off x="1023858" y="3198167"/>
            <a:ext cx="470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B1: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1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tam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giác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đĩa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9CCBB-634A-4DB4-89F2-2C529FD10BA4}"/>
              </a:ext>
            </a:extLst>
          </p:cNvPr>
          <p:cNvSpPr txBox="1"/>
          <p:nvPr/>
        </p:nvSpPr>
        <p:spPr>
          <a:xfrm>
            <a:off x="7291137" y="3056021"/>
            <a:ext cx="412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B2: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rời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tam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giác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(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miệng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43F36-5D71-4611-97FA-D11B691B9633}"/>
              </a:ext>
            </a:extLst>
          </p:cNvPr>
          <p:cNvSpPr txBox="1"/>
          <p:nvPr/>
        </p:nvSpPr>
        <p:spPr>
          <a:xfrm>
            <a:off x="1391994" y="5486400"/>
            <a:ext cx="4700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B3: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phần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vừa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đuôi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BC227-2E6A-4074-BD11-929EAE0F36EF}"/>
              </a:ext>
            </a:extLst>
          </p:cNvPr>
          <p:cNvSpPr txBox="1"/>
          <p:nvPr/>
        </p:nvSpPr>
        <p:spPr>
          <a:xfrm>
            <a:off x="6099672" y="5486400"/>
            <a:ext cx="5306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B4: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thêm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chi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vây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vảy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..)</a:t>
            </a:r>
          </a:p>
        </p:txBody>
      </p:sp>
    </p:spTree>
    <p:extLst>
      <p:ext uri="{BB962C8B-B14F-4D97-AF65-F5344CB8AC3E}">
        <p14:creationId xmlns:p14="http://schemas.microsoft.com/office/powerpoint/2010/main" val="8799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E3A15C-2A9D-4FFF-924A-0CC95A10A021}"/>
              </a:ext>
            </a:extLst>
          </p:cNvPr>
          <p:cNvSpPr/>
          <p:nvPr/>
        </p:nvSpPr>
        <p:spPr>
          <a:xfrm>
            <a:off x="1101437" y="196425"/>
            <a:ext cx="99891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Aachen" panose="02020500000000000000"/>
              </a:rPr>
              <a:t>HĐ2: KIẾN TẠO KIẾN THỨC- KĨ NĂNG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B2C7F-77A8-4A38-9847-AC40A4B7D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252"/>
          <a:stretch/>
        </p:blipFill>
        <p:spPr>
          <a:xfrm>
            <a:off x="6531279" y="2029691"/>
            <a:ext cx="500376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C58E38-42A5-4560-9DF5-5F2859978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7" y="2055401"/>
            <a:ext cx="5003768" cy="355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4962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9|0.8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3|0.9|0.8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1732</TotalTime>
  <Words>472</Words>
  <Application>Microsoft Office PowerPoint</Application>
  <PresentationFormat>Widescreen</PresentationFormat>
  <Paragraphs>61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.VnMystical</vt:lpstr>
      <vt:lpstr>Aachen</vt:lpstr>
      <vt:lpstr>Century Gothic</vt:lpstr>
      <vt:lpstr>Sitka Display</vt:lpstr>
      <vt:lpstr>Tahoma</vt:lpstr>
      <vt:lpstr>Times New Roman</vt:lpstr>
      <vt:lpstr>Wingdings 3</vt:lpstr>
      <vt:lpstr>Slice</vt:lpstr>
      <vt:lpstr> CHÀO MỪNG CÁC EM HỌC SINH ĐẾN VỚI TIẾT HỌC MĨ THUẬT LỚP 2 </vt:lpstr>
      <vt:lpstr>PowerPoint Presentation</vt:lpstr>
      <vt:lpstr>Chuẩn bị đồ dùng học tập</vt:lpstr>
      <vt:lpstr>Chủ đề 1: Đại dương mênh mông</vt:lpstr>
      <vt:lpstr> </vt:lpstr>
      <vt:lpstr>PowerPoint Presentation</vt:lpstr>
      <vt:lpstr>PowerPoint Presentation</vt:lpstr>
      <vt:lpstr>PowerPoint Presentation</vt:lpstr>
      <vt:lpstr>PowerPoint Presentation</vt:lpstr>
      <vt:lpstr> Các bước thực hiện    </vt:lpstr>
      <vt:lpstr>PowerPoint Presentation</vt:lpstr>
      <vt:lpstr>PowerPoint Presentation</vt:lpstr>
      <vt:lpstr>PowerPoint Presentation</vt:lpstr>
      <vt:lpstr>PowerPoint Presentation</vt:lpstr>
      <vt:lpstr>            DẶN DÒ</vt:lpstr>
      <vt:lpstr>XIN CHÀO VÀ HẸN GẶP LẠI CÁC EM 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Nhung Nguyễn</cp:lastModifiedBy>
  <cp:revision>98</cp:revision>
  <dcterms:created xsi:type="dcterms:W3CDTF">2021-09-05T14:47:09Z</dcterms:created>
  <dcterms:modified xsi:type="dcterms:W3CDTF">2022-09-30T06:07:28Z</dcterms:modified>
</cp:coreProperties>
</file>