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</p:sldMasterIdLst>
  <p:notesMasterIdLst>
    <p:notesMasterId r:id="rId19"/>
  </p:notesMasterIdLst>
  <p:sldIdLst>
    <p:sldId id="315" r:id="rId9"/>
    <p:sldId id="316" r:id="rId10"/>
    <p:sldId id="281" r:id="rId11"/>
    <p:sldId id="305" r:id="rId12"/>
    <p:sldId id="306" r:id="rId13"/>
    <p:sldId id="307" r:id="rId14"/>
    <p:sldId id="308" r:id="rId15"/>
    <p:sldId id="309" r:id="rId16"/>
    <p:sldId id="310" r:id="rId17"/>
    <p:sldId id="312" r:id="rId18"/>
    <p:sldId id="313" r:id="rId20"/>
    <p:sldId id="314" r:id="rId21"/>
    <p:sldId id="278" r:id="rId22"/>
    <p:sldId id="31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65" d="100"/>
          <a:sy n="65" d="100"/>
        </p:scale>
        <p:origin x="-166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7.xml"/><Relationship Id="rId6" Type="http://schemas.openxmlformats.org/officeDocument/2006/relationships/image" Target="../media/image4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46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microsoft.com/office/2007/relationships/media" Target="../media/media4.mp3"/><Relationship Id="rId3" Type="http://schemas.openxmlformats.org/officeDocument/2006/relationships/audio" Target="../media/media4.mp3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6.xml"/><Relationship Id="rId2" Type="http://schemas.openxmlformats.org/officeDocument/2006/relationships/image" Target="../media/image21.pn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6.xml"/><Relationship Id="rId4" Type="http://schemas.openxmlformats.org/officeDocument/2006/relationships/image" Target="../media/image22.png"/><Relationship Id="rId3" Type="http://schemas.microsoft.com/office/2007/relationships/media" Target="../media/media5.mp4"/><Relationship Id="rId2" Type="http://schemas.openxmlformats.org/officeDocument/2006/relationships/video" Target="../media/media5.mp4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7" Type="http://schemas.openxmlformats.org/officeDocument/2006/relationships/image" Target="../media/image9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9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9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5.xml"/><Relationship Id="rId4" Type="http://schemas.openxmlformats.org/officeDocument/2006/relationships/image" Target="../media/image16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17.GIF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6255" y="108749"/>
            <a:ext cx="8030200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và các bạn học sinh đến với </a:t>
            </a:r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2352" y="2348880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 smtClean="0">
                <a:solidFill>
                  <a:prstClr val="white"/>
                </a:solidFill>
              </a:rPr>
              <a:t>ÂM NHẠC LỚP 4</a:t>
            </a:r>
            <a:endParaRPr lang="en-US" sz="6000" b="1" u="sng">
              <a:solidFill>
                <a:prstClr val="white"/>
              </a:solidFill>
            </a:endParaRP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31" y="5244626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0200" y="57336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6365" y="3064572"/>
            <a:ext cx="37841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Luyện </a:t>
            </a:r>
            <a:r>
              <a:rPr lang="en-US" sz="2800" b="1" smtClean="0">
                <a:solidFill>
                  <a:srgbClr val="FF0000"/>
                </a:solidFill>
              </a:rPr>
              <a:t>lại cao </a:t>
            </a:r>
            <a:r>
              <a:rPr lang="en-US" sz="2800" b="1">
                <a:solidFill>
                  <a:srgbClr val="FF0000"/>
                </a:solidFill>
              </a:rPr>
              <a:t>độ-tiết tấu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Administrator\Desktop\2021-07-06_1832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7792"/>
            <a:ext cx="9144000" cy="156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LCD DEN DRMSL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1814439"/>
            <a:ext cx="609600" cy="609600"/>
          </a:xfrm>
          <a:prstGeom prst="rect">
            <a:avLst/>
          </a:prstGeom>
        </p:spPr>
      </p:pic>
      <p:pic>
        <p:nvPicPr>
          <p:cNvPr id="3075" name="Picture 3" descr="C:\Users\Administrator\Desktop\2021-07-06_18341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4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2541352"/>
            <a:ext cx="3092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</a:rPr>
              <a:t>ÔN TẬP TĐN SỐ 1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3728" y="2420888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Hỏi </a:t>
            </a:r>
            <a:r>
              <a:rPr lang="en-US" sz="2800" b="1" smtClean="0">
                <a:solidFill>
                  <a:srgbClr val="FF0000"/>
                </a:solidFill>
              </a:rPr>
              <a:t>lại hình </a:t>
            </a:r>
            <a:r>
              <a:rPr lang="en-US" sz="2800" b="1">
                <a:solidFill>
                  <a:srgbClr val="FF0000"/>
                </a:solidFill>
              </a:rPr>
              <a:t>nốt, tên nốt nhạc </a:t>
            </a:r>
            <a:r>
              <a:rPr lang="en-US" sz="2800" b="1" smtClean="0">
                <a:solidFill>
                  <a:srgbClr val="FF0000"/>
                </a:solidFill>
              </a:rPr>
              <a:t>trong bài?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C:\Users\Administrator\Desktop\2021-07-06_1828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0490"/>
            <a:ext cx="9144000" cy="372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đọc nhạc số 1 - lớp 4 - SON LA SON - TĐN so 1 lop 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206" y="2420888"/>
            <a:ext cx="9152206" cy="4437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9565" y="5877272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solidFill>
                  <a:srgbClr val="FF0000"/>
                </a:solidFill>
              </a:rPr>
              <a:t>Ôn đọc nhạc ghép lời với các hình thức</a:t>
            </a:r>
            <a:endParaRPr lang="en-US" sz="2800" i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dục-củng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cố-dặn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131" y="0"/>
            <a:ext cx="8604448" cy="685800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smtClean="0">
                <a:solidFill>
                  <a:prstClr val="white"/>
                </a:solidFill>
              </a:rPr>
              <a:t>Chúc quý thầy cô mạnh khỏe các bạn học sinh chăm ngoan học giỏi</a:t>
            </a:r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2447318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 smtClean="0">
                <a:solidFill>
                  <a:prstClr val="white"/>
                </a:solidFill>
              </a:rPr>
              <a:t>ÂM NHẠC LỚP 4</a:t>
            </a:r>
            <a:endParaRPr lang="en-US" sz="6000" b="1" u="sng">
              <a:solidFill>
                <a:prstClr val="white"/>
              </a:solidFill>
            </a:endParaRP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31" y="5244626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 OI LAG NGHE B'du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7332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73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15" y="548679"/>
            <a:ext cx="288032" cy="1016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923"/>
            <a:ext cx="593006" cy="10165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36" y="445168"/>
            <a:ext cx="45719" cy="11200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430" y="582959"/>
            <a:ext cx="288032" cy="1016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602" y="479448"/>
            <a:ext cx="45719" cy="11200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49004"/>
            <a:ext cx="45719" cy="11200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54537"/>
            <a:ext cx="288032" cy="10165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460" y="552515"/>
            <a:ext cx="288032" cy="10165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463" y="582958"/>
            <a:ext cx="288032" cy="10165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345" y="589530"/>
            <a:ext cx="593006" cy="101658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82879" y="479448"/>
            <a:ext cx="144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solidFill>
                  <a:prstClr val="black"/>
                </a:solidFill>
              </a:rPr>
              <a:t>.</a:t>
            </a:r>
            <a:endParaRPr lang="en-US" sz="720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72348" y="1916832"/>
            <a:ext cx="47163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</a:rPr>
              <a:t>Gõ 1,2 lần hỏi đây là tiết tấu trong câu hát nào trong bài Em Yêu Hòa Bình, trả lời song cả lớp hát lại bài em yêu hòa bình</a:t>
            </a:r>
            <a:endParaRPr lang="en-US" sz="3200">
              <a:solidFill>
                <a:prstClr val="black"/>
              </a:solidFill>
            </a:endParaRPr>
          </a:p>
        </p:txBody>
      </p:sp>
      <p:pic>
        <p:nvPicPr>
          <p:cNvPr id="19" name="E Y HOA BIH E'durd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6230" y="479715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6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69589" y="-13726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TIẾT:7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5856" y="2124206"/>
            <a:ext cx="3092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</a:rPr>
              <a:t>ÔN TẬP TĐN SỐ 1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2034" y="5441210"/>
            <a:ext cx="5112568" cy="1412776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ÂM </a:t>
            </a:r>
            <a:r>
              <a:rPr lang="en-US" sz="4800" b="1" smtClean="0">
                <a:solidFill>
                  <a:srgbClr val="FF0000"/>
                </a:solidFill>
              </a:rPr>
              <a:t>NHẠC 4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04551" y="539156"/>
            <a:ext cx="600228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smtClean="0">
                <a:solidFill>
                  <a:srgbClr val="002060"/>
                </a:solidFill>
              </a:rPr>
              <a:t>      ÔN TẬP BÀI HÁT: EM YÊU HÒA BÌNH</a:t>
            </a:r>
            <a:endParaRPr lang="en-US" sz="2800" b="1" smtClean="0">
              <a:solidFill>
                <a:srgbClr val="002060"/>
              </a:solidFill>
            </a:endParaRPr>
          </a:p>
          <a:p>
            <a:pPr lvl="0"/>
            <a:endParaRPr lang="en-US" sz="2800" b="1">
              <a:solidFill>
                <a:srgbClr val="002060"/>
              </a:solidFill>
            </a:endParaRPr>
          </a:p>
          <a:p>
            <a:pPr lvl="0"/>
            <a:r>
              <a:rPr lang="en-US" sz="2800" b="1" smtClean="0">
                <a:solidFill>
                  <a:srgbClr val="002060"/>
                </a:solidFill>
              </a:rPr>
              <a:t>   BẠN ƠI LẮNG NGHE</a:t>
            </a:r>
            <a:endParaRPr lang="en-US" sz="2800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6995" y="1094478"/>
            <a:ext cx="77608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Ôn hát lại bài hát với các hình thức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592" y="46365"/>
            <a:ext cx="6840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smtClean="0">
                <a:solidFill>
                  <a:srgbClr val="002060"/>
                </a:solidFill>
              </a:rPr>
              <a:t>1. ÔN </a:t>
            </a:r>
            <a:r>
              <a:rPr lang="en-US" sz="3200" b="1">
                <a:solidFill>
                  <a:srgbClr val="002060"/>
                </a:solidFill>
              </a:rPr>
              <a:t>TẬP BÀI HÁT: EM YÊU HÒA BÌNH</a:t>
            </a:r>
            <a:endParaRPr lang="en-US" sz="3200" b="1">
              <a:solidFill>
                <a:srgbClr val="002060"/>
              </a:solidFill>
            </a:endParaRPr>
          </a:p>
          <a:p>
            <a:pPr lvl="0"/>
            <a:endParaRPr lang="en-US" sz="3200" b="1">
              <a:solidFill>
                <a:srgbClr val="002060"/>
              </a:solidFill>
            </a:endParaRPr>
          </a:p>
        </p:txBody>
      </p:sp>
      <p:pic>
        <p:nvPicPr>
          <p:cNvPr id="4" name="E Y HOA BIH E'du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15172" y="299695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11761" y="466951"/>
            <a:ext cx="5760640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Hát: “Từ đầu…tre đường làng”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Striped Right Arrow 1"/>
          <p:cNvSpPr/>
          <p:nvPr/>
        </p:nvSpPr>
        <p:spPr>
          <a:xfrm>
            <a:off x="179512" y="0"/>
            <a:ext cx="1944216" cy="155679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889" y="516786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prstClr val="white"/>
                </a:solidFill>
              </a:rPr>
              <a:t>1 HS NỮ</a:t>
            </a:r>
            <a:endParaRPr lang="en-US" sz="2800" b="1">
              <a:solidFill>
                <a:prstClr val="white"/>
              </a:solidFill>
            </a:endParaRPr>
          </a:p>
        </p:txBody>
      </p:sp>
      <p:sp>
        <p:nvSpPr>
          <p:cNvPr id="5" name="Striped Right Arrow 4"/>
          <p:cNvSpPr/>
          <p:nvPr/>
        </p:nvSpPr>
        <p:spPr>
          <a:xfrm>
            <a:off x="172732" y="1556792"/>
            <a:ext cx="1944216" cy="155679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166" y="2113556"/>
            <a:ext cx="1756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prstClr val="white"/>
                </a:solidFill>
              </a:rPr>
              <a:t>1 HS NAM</a:t>
            </a:r>
            <a:endParaRPr lang="en-US" sz="2800" b="1">
              <a:solidFill>
                <a:prstClr val="white"/>
              </a:solidFill>
            </a:endParaRPr>
          </a:p>
        </p:txBody>
      </p:sp>
      <p:sp>
        <p:nvSpPr>
          <p:cNvPr id="7" name="Striped Right Arrow 6"/>
          <p:cNvSpPr/>
          <p:nvPr/>
        </p:nvSpPr>
        <p:spPr>
          <a:xfrm>
            <a:off x="120521" y="3103921"/>
            <a:ext cx="1944216" cy="155679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6379" y="3620707"/>
            <a:ext cx="1756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prstClr val="white"/>
                </a:solidFill>
              </a:rPr>
              <a:t>CẢ LỚP</a:t>
            </a:r>
            <a:endParaRPr lang="en-US" sz="2800" b="1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11761" y="2036927"/>
            <a:ext cx="5760640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Hát: “Em yêu xóm làng…lời ca”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27784" y="3328319"/>
            <a:ext cx="4248472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Hát: “Đoạn b còn lại”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7072" y="0"/>
            <a:ext cx="4079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</a:rPr>
              <a:t>HÁT NỐI TIẾP ĐỒNG CA</a:t>
            </a:r>
            <a:endParaRPr lang="en-US" sz="2800" b="1">
              <a:solidFill>
                <a:srgbClr val="002060"/>
              </a:solidFill>
            </a:endParaRPr>
          </a:p>
        </p:txBody>
      </p:sp>
      <p:pic>
        <p:nvPicPr>
          <p:cNvPr id="13" name="E Y HOA BIH E'du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67601" y="56612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9552" y="190539"/>
            <a:ext cx="75728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Hát gõ đêm theo nhịp với 2 âm sắc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1536"/>
            <a:ext cx="914400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304285"/>
            <a:ext cx="728858" cy="578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571" y="2304285"/>
            <a:ext cx="728858" cy="578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293107"/>
            <a:ext cx="728858" cy="5783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293107"/>
            <a:ext cx="728858" cy="5783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212976"/>
            <a:ext cx="539497" cy="5867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932" y="3212976"/>
            <a:ext cx="539497" cy="5867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89" y="3200282"/>
            <a:ext cx="539497" cy="5867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90" y="3212976"/>
            <a:ext cx="539497" cy="586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15616" y="980728"/>
            <a:ext cx="655272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ÔN HÁT VỚI CÁC HÌNH THỨC: LỚP, TỔ, CÁ NHÂN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6387" y="1916832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7664" y="116632"/>
            <a:ext cx="5161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2</a:t>
            </a:r>
            <a:r>
              <a:rPr lang="en-US" sz="2400" b="1" smtClean="0">
                <a:solidFill>
                  <a:srgbClr val="002060"/>
                </a:solidFill>
              </a:rPr>
              <a:t>.ÔN TẬP BÀI HÁT: BẠN ƠI LẮNG NGHE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1520" y="836712"/>
            <a:ext cx="82809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Hỡi bạn ơi cùng nhau lắng nghe</a:t>
            </a:r>
            <a:endParaRPr lang="en-US" sz="4400" ker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0059" y="-24825"/>
            <a:ext cx="90824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Ôn Hát </a:t>
            </a:r>
            <a:r>
              <a:rPr lang="en-US" sz="3200" dirty="0" err="1">
                <a:solidFill>
                  <a:srgbClr val="FF0000"/>
                </a:solidFill>
              </a:rPr>
              <a:t>kết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hợp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gõ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đệm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err="1" smtClean="0">
                <a:solidFill>
                  <a:srgbClr val="FF0000"/>
                </a:solidFill>
              </a:rPr>
              <a:t>theo</a:t>
            </a:r>
            <a:r>
              <a:rPr lang="en-US" sz="3200" smtClean="0">
                <a:solidFill>
                  <a:srgbClr val="FF0000"/>
                </a:solidFill>
              </a:rPr>
              <a:t> phách với các hình thức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8" name="Picture 2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84214"/>
            <a:ext cx="998012" cy="7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74" y="1608679"/>
            <a:ext cx="998012" cy="7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608679"/>
            <a:ext cx="998012" cy="7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738" y="1606153"/>
            <a:ext cx="998012" cy="7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 OI LAG NGHE B'dur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91136" y="25649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2912" y="476672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</a:rPr>
              <a:t>Cả lớp cùng hát lời 1 đến lời 2 nửa lớp hát lời-nửa lớp hát nguyên âm U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9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3888" y="19168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940</Words>
  <Application>WPS Presentation</Application>
  <PresentationFormat>On-screen Show (4:3)</PresentationFormat>
  <Paragraphs>63</Paragraphs>
  <Slides>14</Slides>
  <Notes>2</Notes>
  <HiddenSlides>0</HiddenSlides>
  <MMClips>10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14</vt:i4>
      </vt:variant>
    </vt:vector>
  </HeadingPairs>
  <TitlesOfParts>
    <vt:vector size="29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Office Theme</vt:lpstr>
      <vt:lpstr>2_Office Theme</vt:lpstr>
      <vt:lpstr>1_Office Theme</vt:lpstr>
      <vt:lpstr>3_Office Theme</vt:lpstr>
      <vt:lpstr>5_Office Theme</vt:lpstr>
      <vt:lpstr>4_Office Theme</vt:lpstr>
      <vt:lpstr>6_Office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128</cp:revision>
  <dcterms:created xsi:type="dcterms:W3CDTF">2021-05-09T14:16:00Z</dcterms:created>
  <dcterms:modified xsi:type="dcterms:W3CDTF">2021-08-30T05:48:01Z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F1383DB370C74AAC995E0A5C6F502D55</vt:lpwstr>
  </property>
  <property fmtid="{D5CDD505-2E9C-101B-9397-08002B2CF9AE}" pid="3" name="KSOProductBuildVer">
    <vt:lpwstr>1033-11.2.0.10265</vt:lpwstr>
  </property>
</Properties>
</file>