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513" r:id="rId2"/>
    <p:sldId id="547" r:id="rId3"/>
    <p:sldId id="542" r:id="rId4"/>
    <p:sldId id="516" r:id="rId5"/>
    <p:sldId id="519" r:id="rId6"/>
    <p:sldId id="548" r:id="rId7"/>
    <p:sldId id="521" r:id="rId8"/>
    <p:sldId id="549" r:id="rId9"/>
    <p:sldId id="523" r:id="rId10"/>
    <p:sldId id="550" r:id="rId11"/>
    <p:sldId id="525" r:id="rId12"/>
    <p:sldId id="518" r:id="rId13"/>
    <p:sldId id="498" r:id="rId14"/>
    <p:sldId id="543" r:id="rId15"/>
    <p:sldId id="537" r:id="rId16"/>
    <p:sldId id="544" r:id="rId17"/>
    <p:sldId id="545" r:id="rId18"/>
    <p:sldId id="546" r:id="rId19"/>
    <p:sldId id="517" r:id="rId20"/>
  </p:sldIdLst>
  <p:sldSz cx="10972800" cy="6858000"/>
  <p:notesSz cx="6858000" cy="9144000"/>
  <p:custDataLst>
    <p:tags r:id="rId2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0" d="100"/>
          <a:sy n="60" d="100"/>
        </p:scale>
        <p:origin x="412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125C3AC-4D3B-43EA-909C-9E2538A2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0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1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D43B-C38C-4FBA-AB25-A41707B3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2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11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99BF-2183-497D-BDAE-150488F3F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06049-B636-42FE-A132-93E5B027A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7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E4AD3-0B1D-4D7B-BFA0-61782751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163F1-6C3A-44FB-BCB5-360F7D16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7CA1-D0C9-4BD1-9157-2BD0BE2B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1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BE3B-6B7C-41F9-BE8A-0E9D2DBF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5E99-489C-4621-A237-742E4BB1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9E11B-CD49-4596-8E07-D3F33523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E547B-DAD3-4DAA-9D7C-7BB60ECE6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476F2-BFBB-4D0B-89FE-16A3BF226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3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5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74367B9-9FD2-4EF2-938C-3464151C9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0" r:id="rId9"/>
    <p:sldLayoutId id="2147483669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2 – CHỦ ĐỀ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3121025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88913"/>
            <a:ext cx="78374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6988" y="90872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51CEA-5E9E-40A7-81ED-E15FA4D056C2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2470150"/>
            <a:ext cx="230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474788" y="14843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54313"/>
            <a:ext cx="26479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765675" y="3730625"/>
            <a:ext cx="5545138" cy="1655763"/>
          </a:xfrm>
          <a:prstGeom prst="wedgeRoundRectCallout">
            <a:avLst>
              <a:gd name="adj1" fmla="val -64880"/>
              <a:gd name="adj2" fmla="val -398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Song loan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cụ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Nam,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bằng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tròn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dẹt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74788" y="133032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1470025"/>
            <a:ext cx="266382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022350" y="3644900"/>
            <a:ext cx="5543550" cy="1655763"/>
          </a:xfrm>
          <a:prstGeom prst="wedgeRoundRectCallout">
            <a:avLst>
              <a:gd name="adj1" fmla="val 73878"/>
              <a:gd name="adj2" fmla="val -655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chơi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ta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cần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gọn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xa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AD6-9C38-4B3B-9225-2AE3D32FA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9126">
            <a:off x="7645138" y="1854933"/>
            <a:ext cx="576701" cy="428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23520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5600" y="1641475"/>
            <a:ext cx="497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theo hình tiết tấu</a:t>
            </a:r>
          </a:p>
        </p:txBody>
      </p:sp>
      <p:pic>
        <p:nvPicPr>
          <p:cNvPr id="22535" name="Picture 7" descr="14"/>
          <p:cNvPicPr>
            <a:picLocks noChangeAspect="1" noChangeArrowheads="1"/>
          </p:cNvPicPr>
          <p:nvPr/>
        </p:nvPicPr>
        <p:blipFill rotWithShape="1"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1651" b="50380"/>
          <a:stretch/>
        </p:blipFill>
        <p:spPr bwMode="auto">
          <a:xfrm>
            <a:off x="728663" y="2716213"/>
            <a:ext cx="38941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4"/>
          <a:stretch/>
        </p:blipFill>
        <p:spPr bwMode="auto">
          <a:xfrm>
            <a:off x="5630863" y="2781300"/>
            <a:ext cx="475138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1CEB4-51E7-4E44-B728-18D62B234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82" y="4059801"/>
            <a:ext cx="523536" cy="388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8E8FA-E65F-4373-87F0-CA6B017EB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36" y="4059801"/>
            <a:ext cx="523536" cy="38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B0EFD-4D39-4F0E-9EE2-0A2841E253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36" y="4075815"/>
            <a:ext cx="523536" cy="388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12F40-920E-44D7-9958-59A307001C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1" y="4075815"/>
            <a:ext cx="523536" cy="388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412B-D4A8-407E-9A38-447744A180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0" y="4067565"/>
            <a:ext cx="513652" cy="419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D33FA-E6CC-4C16-AB1C-D374DE3A6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3" y="4059801"/>
            <a:ext cx="513652" cy="419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8CAA0-50D8-449E-B044-005FE23BF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70" y="4059801"/>
            <a:ext cx="513652" cy="419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3146F-846C-4CEF-8985-6DA70643AC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93" y="4067565"/>
            <a:ext cx="513652" cy="419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6DCB-E869-4FB5-94E0-CC15CF30EB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0" y="4067565"/>
            <a:ext cx="513652" cy="419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ED73B8-4B07-4533-AF49-139155793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25" y="4077347"/>
            <a:ext cx="513652" cy="4199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446088" y="1074738"/>
            <a:ext cx="1847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1155700" y="1773238"/>
            <a:ext cx="8939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gõ đệm theo hình tiết tấu</a:t>
            </a:r>
          </a:p>
        </p:txBody>
      </p:sp>
      <p:pic>
        <p:nvPicPr>
          <p:cNvPr id="17413" name="Picture 7" descr="14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42514" r="51651" b="44675"/>
          <a:stretch>
            <a:fillRect/>
          </a:stretch>
        </p:blipFill>
        <p:spPr bwMode="auto">
          <a:xfrm>
            <a:off x="454025" y="3213100"/>
            <a:ext cx="33131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997200"/>
            <a:ext cx="58054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1074738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CD6D9-D906-4E92-9F4F-9CC7C88ACC8B}"/>
              </a:ext>
            </a:extLst>
          </p:cNvPr>
          <p:cNvSpPr/>
          <p:nvPr/>
        </p:nvSpPr>
        <p:spPr>
          <a:xfrm>
            <a:off x="8654752" y="17977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138363" y="1641475"/>
            <a:ext cx="6877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nhạc cụ theo hình tiết tấu</a:t>
            </a:r>
          </a:p>
        </p:txBody>
      </p:sp>
      <p:pic>
        <p:nvPicPr>
          <p:cNvPr id="1843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14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487" b="44675"/>
          <a:stretch>
            <a:fillRect/>
          </a:stretch>
        </p:blipFill>
        <p:spPr bwMode="auto">
          <a:xfrm>
            <a:off x="1454150" y="2660650"/>
            <a:ext cx="8002588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Õ THEO HÌNH TIẾT TẤ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4840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5888"/>
            <a:ext cx="7448550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21443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5888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8650" y="774179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10517-41D4-480E-8125-9FD22B13BB58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 CỤ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83368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pic>
        <p:nvPicPr>
          <p:cNvPr id="2048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429000"/>
            <a:ext cx="1389062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23" y="1076407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009650"/>
            <a:ext cx="61404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27647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490" grpId="0"/>
      <p:bldP spid="143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81200" y="2344738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“TIẾT TẤU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249488"/>
            <a:ext cx="67262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92417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72" y="3645024"/>
            <a:ext cx="2643520" cy="192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5607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91559" y="-50491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91612" y="7620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E3A20F-41AA-4383-858A-8C7FE99976AF}"/>
              </a:ext>
            </a:extLst>
          </p:cNvPr>
          <p:cNvSpPr/>
          <p:nvPr/>
        </p:nvSpPr>
        <p:spPr>
          <a:xfrm>
            <a:off x="85800" y="11663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ÁT-MẪU-CON-CHIM-CHI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276600"/>
            <a:ext cx="8599488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"/>
          <a:stretch>
            <a:fillRect/>
          </a:stretch>
        </p:blipFill>
        <p:spPr bwMode="auto">
          <a:xfrm>
            <a:off x="1547813" y="271463"/>
            <a:ext cx="7467600" cy="64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6988" y="90872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2486DB-1905-4D54-9D4C-FCD813F9F1DD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09650" y="3121025"/>
            <a:ext cx="90662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>
            <a:fillRect/>
          </a:stretch>
        </p:blipFill>
        <p:spPr bwMode="auto">
          <a:xfrm>
            <a:off x="1454150" y="117475"/>
            <a:ext cx="7632700" cy="651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73597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142309"/>
            <a:ext cx="194421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6988" y="90872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5DEE71-61BE-4A73-A432-9DCD300F9A52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200173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11663</TotalTime>
  <Words>208</Words>
  <Application>Microsoft Office PowerPoint</Application>
  <PresentationFormat>Custom</PresentationFormat>
  <Paragraphs>45</Paragraphs>
  <Slides>19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603</cp:revision>
  <dcterms:created xsi:type="dcterms:W3CDTF">2010-04-30T18:19:48Z</dcterms:created>
  <dcterms:modified xsi:type="dcterms:W3CDTF">2022-01-06T03:04:26Z</dcterms:modified>
</cp:coreProperties>
</file>