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09728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632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831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091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962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461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66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EDFFF55-0B19-4DB4-9A1C-90EAD174CC66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63" r:id="rId4"/>
    <p:sldLayoutId id="2147483662" r:id="rId5"/>
    <p:sldLayoutId id="2147483661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.gif"/><Relationship Id="rId4" Type="http://schemas.openxmlformats.org/officeDocument/2006/relationships/image" Target="../media/image19.jpe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31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2 CHỦ ĐỀ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Rectangle 5"/>
          <p:cNvSpPr/>
          <p:nvPr/>
        </p:nvSpPr>
        <p:spPr>
          <a:xfrm>
            <a:off x="5843520" y="5429160"/>
            <a:ext cx="478656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C00000"/>
                </a:solidFill>
                <a:latin typeface="Constantia"/>
                <a:ea typeface="Times New Roman"/>
              </a:rPr>
              <a:t>Huỳnh Long Nguyện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icture 7" descr="D:\GIÁO ÁN 1 2020-2021\HÌNH SOẠN GIÁO ÁN\Học hát\Tổ Quôc ta\nhip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28560" y="0"/>
            <a:ext cx="9715680" cy="685800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53" name="Rounded Rectangular Callout 7"/>
          <p:cNvSpPr/>
          <p:nvPr/>
        </p:nvSpPr>
        <p:spPr>
          <a:xfrm>
            <a:off x="200160" y="1928880"/>
            <a:ext cx="1071360" cy="428400"/>
          </a:xfrm>
          <a:prstGeom prst="wedgeRoundRectCallout">
            <a:avLst>
              <a:gd name="adj1" fmla="val 110847"/>
              <a:gd name="adj2" fmla="val 28726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Nhịp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FB501B-5C65-4098-97AE-6F8FF1D31318}"/>
              </a:ext>
            </a:extLst>
          </p:cNvPr>
          <p:cNvSpPr/>
          <p:nvPr/>
        </p:nvSpPr>
        <p:spPr>
          <a:xfrm>
            <a:off x="228600" y="19980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TỔ QUỐC 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10" descr="D:\GIÁO ÁN 1 2020-2021\HÌNH SOẠN GIÁO ÁN\Nhạc cụ\Trống con.jpg"/>
          <p:cNvPicPr/>
          <p:nvPr/>
        </p:nvPicPr>
        <p:blipFill>
          <a:blip r:embed="rId4">
            <a:lum contrast="20000"/>
          </a:blip>
          <a:srcRect l="20634" t="73960" r="19162" b="4167"/>
          <a:stretch/>
        </p:blipFill>
        <p:spPr>
          <a:xfrm>
            <a:off x="985680" y="1071720"/>
            <a:ext cx="8929800" cy="442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5" name="Rectangle 7"/>
          <p:cNvSpPr/>
          <p:nvPr/>
        </p:nvSpPr>
        <p:spPr>
          <a:xfrm>
            <a:off x="3200400" y="135720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TRỐNG CON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6" name="Text Box 9"/>
          <p:cNvSpPr/>
          <p:nvPr/>
        </p:nvSpPr>
        <p:spPr>
          <a:xfrm>
            <a:off x="414360" y="1000080"/>
            <a:ext cx="1928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 cụ: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7" name="Picture 9" descr="D:\GIÁO ÁN 1 2020-2021\HÌNH SOẠN GIÁO ÁN\Nhạc cụ\Trống con.jpg"/>
          <p:cNvPicPr/>
          <p:nvPr/>
        </p:nvPicPr>
        <p:blipFill>
          <a:blip r:embed="rId4">
            <a:lum contrast="30000"/>
          </a:blip>
          <a:srcRect l="43543" t="17145" r="42662" b="74509"/>
          <a:stretch/>
        </p:blipFill>
        <p:spPr>
          <a:xfrm>
            <a:off x="3700440" y="2071800"/>
            <a:ext cx="3857760" cy="3290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73" name="Rectangle 7"/>
          <p:cNvSpPr/>
          <p:nvPr/>
        </p:nvSpPr>
        <p:spPr>
          <a:xfrm>
            <a:off x="414360" y="125280"/>
            <a:ext cx="450072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TRỐNG CON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4" name="Picture 2" descr="D:\GIÁO ÁN 1 2020-2021\HÌNH SOẠN GIÁO ÁN\Nhạc cụ\cách gõ trống.jpg"/>
          <p:cNvPicPr/>
          <p:nvPr/>
        </p:nvPicPr>
        <p:blipFill>
          <a:blip r:embed="rId6">
            <a:lum contrast="20000"/>
          </a:blip>
          <a:srcRect l="13380" t="5982" r="64074" b="78869"/>
          <a:stretch/>
        </p:blipFill>
        <p:spPr>
          <a:xfrm>
            <a:off x="628560" y="2238480"/>
            <a:ext cx="3214800" cy="3071880"/>
          </a:xfrm>
          <a:prstGeom prst="rect">
            <a:avLst/>
          </a:prstGeom>
          <a:ln w="0">
            <a:noFill/>
          </a:ln>
        </p:spPr>
      </p:pic>
      <p:sp>
        <p:nvSpPr>
          <p:cNvPr id="275" name="Rectangle 7"/>
          <p:cNvSpPr/>
          <p:nvPr/>
        </p:nvSpPr>
        <p:spPr>
          <a:xfrm>
            <a:off x="1843200" y="1079640"/>
            <a:ext cx="75722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Cách cầm dùi trống và gõ trống 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6" name="Picture 2" descr="D:\GIÁO ÁN 1 2020-2021\HÌNH SOẠN GIÁO ÁN\Nhạc cụ\cách gõ trống.jpg"/>
          <p:cNvPicPr/>
          <p:nvPr/>
        </p:nvPicPr>
        <p:blipFill>
          <a:blip r:embed="rId6">
            <a:lum contrast="20000"/>
          </a:blip>
          <a:srcRect l="67007" t="5982" r="18470" b="78869"/>
          <a:stretch/>
        </p:blipFill>
        <p:spPr>
          <a:xfrm>
            <a:off x="8129520" y="2286000"/>
            <a:ext cx="2071800" cy="300024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" descr="D:\GIÁO ÁN 1 2020-2021\HÌNH SOẠN GIÁO ÁN\Nhạc cụ\cách gõ trống.jpg"/>
          <p:cNvPicPr/>
          <p:nvPr/>
        </p:nvPicPr>
        <p:blipFill>
          <a:blip r:embed="rId6">
            <a:lum contrast="20000"/>
          </a:blip>
          <a:srcRect l="39442" t="5982" r="38514" b="78869"/>
          <a:stretch/>
        </p:blipFill>
        <p:spPr>
          <a:xfrm>
            <a:off x="4200480" y="2286000"/>
            <a:ext cx="3143160" cy="3000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NG 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3" name="Rectangle 7"/>
          <p:cNvSpPr/>
          <p:nvPr/>
        </p:nvSpPr>
        <p:spPr>
          <a:xfrm>
            <a:off x="1752600" y="1576851"/>
            <a:ext cx="77155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GÕ THEO HÌNH TIẾT TẤU</a:t>
            </a:r>
            <a:endParaRPr lang="en-US" sz="4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4" name="Picture 2" descr="D:\GIÁO ÁN 1 2020-2021\HÌNH SOẠN GIÁO ÁN\Nhạc cụ\Trống con.jpg"/>
          <p:cNvPicPr/>
          <p:nvPr/>
        </p:nvPicPr>
        <p:blipFill rotWithShape="1">
          <a:blip r:embed="rId6">
            <a:lum contrast="30000"/>
          </a:blip>
          <a:srcRect l="20967" t="29167" r="26985" b="66127"/>
          <a:stretch/>
        </p:blipFill>
        <p:spPr>
          <a:xfrm>
            <a:off x="1057320" y="2571840"/>
            <a:ext cx="8643960" cy="1161960"/>
          </a:xfrm>
          <a:prstGeom prst="rect">
            <a:avLst/>
          </a:prstGeom>
          <a:ln w="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C9082C-8C9F-436D-BC2B-53CBD0CE6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41" y="3995101"/>
            <a:ext cx="1299352" cy="670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5BEA5A-FC90-499A-B222-F7C2E228DC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497" y="3798344"/>
            <a:ext cx="909360" cy="867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51BDAF-EF65-47AD-B396-48DDCD2637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59" y="3800865"/>
            <a:ext cx="1012853" cy="8673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DF1192-6660-4BE4-861C-1AB7A25D3A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794" y="3798344"/>
            <a:ext cx="1012853" cy="867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NG 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10" descr="D:\GIÁO ÁN 1 2020-2021\HÌNH SOẠN GIÁO ÁN\Nhạc cụ\Trống con.jpg"/>
          <p:cNvPicPr/>
          <p:nvPr/>
        </p:nvPicPr>
        <p:blipFill>
          <a:blip r:embed="rId4">
            <a:lum contrast="20000"/>
          </a:blip>
          <a:srcRect l="20634" t="73960" r="19162" b="4975"/>
          <a:stretch/>
        </p:blipFill>
        <p:spPr>
          <a:xfrm>
            <a:off x="985680" y="1857240"/>
            <a:ext cx="8929800" cy="3714840"/>
          </a:xfrm>
          <a:prstGeom prst="rect">
            <a:avLst/>
          </a:prstGeom>
          <a:ln w="0">
            <a:noFill/>
          </a:ln>
        </p:spPr>
      </p:pic>
      <p:sp>
        <p:nvSpPr>
          <p:cNvPr id="291" name="Rectangle 7"/>
          <p:cNvSpPr/>
          <p:nvPr/>
        </p:nvSpPr>
        <p:spPr>
          <a:xfrm>
            <a:off x="2221560" y="1047600"/>
            <a:ext cx="644220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GÕ ĐỆM CHO BÀI HÁT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2" name="Rectangle 7"/>
          <p:cNvSpPr/>
          <p:nvPr/>
        </p:nvSpPr>
        <p:spPr>
          <a:xfrm>
            <a:off x="843120" y="150840"/>
            <a:ext cx="3286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TRỐNG CON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Picture 12" descr="D:\GIÁO ÁN 1 2020-2021\HÌNH SOẠN GIÁO ÁN\Nhạc cụ\Trống con.jpg"/>
          <p:cNvPicPr/>
          <p:nvPr/>
        </p:nvPicPr>
        <p:blipFill>
          <a:blip r:embed="rId3">
            <a:lum contras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88" t="42709" r="14759" b="26044"/>
          <a:stretch/>
        </p:blipFill>
        <p:spPr>
          <a:xfrm>
            <a:off x="378720" y="901890"/>
            <a:ext cx="10215360" cy="578628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98" name="Rectangle 7"/>
          <p:cNvSpPr/>
          <p:nvPr/>
        </p:nvSpPr>
        <p:spPr>
          <a:xfrm>
            <a:off x="3200400" y="79200"/>
            <a:ext cx="4500720" cy="96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Mộng</a:t>
            </a:r>
            <a:r>
              <a:rPr lang="en-US" sz="2400" b="1" i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b="1" i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Lân</a:t>
            </a:r>
            <a:endParaRPr lang="en-US" sz="2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E9EC51-037D-4BC8-B62A-7732DA244586}"/>
              </a:ext>
            </a:extLst>
          </p:cNvPr>
          <p:cNvSpPr/>
          <p:nvPr/>
        </p:nvSpPr>
        <p:spPr>
          <a:xfrm>
            <a:off x="228600" y="19980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TỔ QUỐC 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0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0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4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305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306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07" name="Freeform 306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0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30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5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6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7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18" name="Text Box 26"/>
          <p:cNvSpPr/>
          <p:nvPr/>
        </p:nvSpPr>
        <p:spPr>
          <a:xfrm>
            <a:off x="2128680" y="404640"/>
            <a:ext cx="678672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Mô tả hình dáng nhạc cụ trống con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9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20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21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22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23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24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25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32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7" name="Freeform 326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8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9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330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33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2" name="Freeform 331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3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4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335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33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7" name="Freeform 336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8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9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340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34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2" name="Freeform 341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3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4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345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34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7" name="Freeform 346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8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9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350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35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2" name="Freeform 351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3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4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355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35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7" name="Freeform 356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8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9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360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36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2" name="Freeform 361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3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4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365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36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7" name="Freeform 366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8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9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370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37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2" name="Freeform 371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3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4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375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37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7" name="Freeform 376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8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379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380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381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3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3" name="Freeform 382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4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5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386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38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8" name="Freeform 387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9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0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391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3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3" name="Freeform 392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4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5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396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39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8" name="Freeform 397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9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0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01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4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3" name="Freeform 402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4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5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06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40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8" name="Freeform 407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9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0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11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4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3" name="Freeform 412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4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5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16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41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8" name="Freeform 417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9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0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21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4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3" name="Freeform 422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4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5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26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42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8" name="Freeform 427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9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0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431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4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3" name="Freeform 432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4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435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436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437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438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439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40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1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42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43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4" name="Picture 9" descr="D:\GIÁO ÁN 1 2020-2021\HÌNH SOẠN GIÁO ÁN\Nhạc cụ\Trống con.jpg"/>
          <p:cNvPicPr/>
          <p:nvPr/>
        </p:nvPicPr>
        <p:blipFill>
          <a:blip r:embed="rId14">
            <a:lum contrast="30000"/>
          </a:blip>
          <a:srcRect l="43543" t="17145" r="42662" b="74509"/>
          <a:stretch/>
        </p:blipFill>
        <p:spPr>
          <a:xfrm>
            <a:off x="3700440" y="1914480"/>
            <a:ext cx="3857760" cy="3290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4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4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4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50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51" name="Picture 13" descr="D:\GIÁO ÁN 1 2020-2021\HÌNH SOẠN GIÁO ÁN\Học hát\Tổ Quôc ta\2.png"/>
          <p:cNvPicPr/>
          <p:nvPr/>
        </p:nvPicPr>
        <p:blipFill>
          <a:blip r:embed="rId4"/>
          <a:srcRect r="599"/>
          <a:stretch/>
        </p:blipFill>
        <p:spPr>
          <a:xfrm>
            <a:off x="382680" y="1500120"/>
            <a:ext cx="10183680" cy="4095720"/>
          </a:xfrm>
          <a:prstGeom prst="rect">
            <a:avLst/>
          </a:prstGeom>
          <a:ln w="0">
            <a:noFill/>
          </a:ln>
        </p:spPr>
      </p:pic>
      <p:sp>
        <p:nvSpPr>
          <p:cNvPr id="452" name="Text Box 9"/>
          <p:cNvSpPr/>
          <p:nvPr/>
        </p:nvSpPr>
        <p:spPr>
          <a:xfrm>
            <a:off x="1700280" y="1285920"/>
            <a:ext cx="24289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3" name="Text Box 10"/>
          <p:cNvSpPr/>
          <p:nvPr/>
        </p:nvSpPr>
        <p:spPr>
          <a:xfrm>
            <a:off x="3557520" y="16430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4" name="Text Box 9"/>
          <p:cNvSpPr/>
          <p:nvPr/>
        </p:nvSpPr>
        <p:spPr>
          <a:xfrm>
            <a:off x="1700280" y="242892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 cụ: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5" name="Text Box 10"/>
          <p:cNvSpPr/>
          <p:nvPr/>
        </p:nvSpPr>
        <p:spPr>
          <a:xfrm>
            <a:off x="3629160" y="30002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TRỐNG CON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56" name="Picture 9" descr="D:\GIÁO ÁN 1 2020-2021\HÌNH SOẠN GIÁO ÁN\Nhạc cụ\Trống con.jpg"/>
          <p:cNvPicPr/>
          <p:nvPr/>
        </p:nvPicPr>
        <p:blipFill>
          <a:blip r:embed="rId5">
            <a:lum contrast="30000"/>
          </a:blip>
          <a:srcRect l="43543" t="17145" r="42662" b="74509"/>
          <a:stretch/>
        </p:blipFill>
        <p:spPr>
          <a:xfrm>
            <a:off x="7772400" y="1143000"/>
            <a:ext cx="2000160" cy="170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66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8" name="Text Box 26"/>
          <p:cNvSpPr/>
          <p:nvPr/>
        </p:nvSpPr>
        <p:spPr>
          <a:xfrm>
            <a:off x="2486160" y="428760"/>
            <a:ext cx="575784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Nhìn tranh đoán tên bài hát?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0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1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2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3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4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5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8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7" name="Freeform 86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8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9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0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9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2" name="Freeform 91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3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4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5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9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7" name="Freeform 96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8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9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0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10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2" name="Freeform 101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3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4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5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10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7" name="Freeform 106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8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9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0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11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2" name="Freeform 111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3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4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5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11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7" name="Freeform 116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8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9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0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12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2" name="Freeform 121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3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4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5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12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7" name="Freeform 126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8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9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0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13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2" name="Freeform 131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3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4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5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13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7" name="Freeform 136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8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9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0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1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14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3" name="Freeform 142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4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5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6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14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8" name="Freeform 147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9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0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1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15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3" name="Freeform 152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4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5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6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15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8" name="Freeform 157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9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0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1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16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3" name="Freeform 162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4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5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6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16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8" name="Freeform 167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9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0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1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17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3" name="Freeform 172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4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5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6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17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8" name="Freeform 177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9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0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1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1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3" name="Freeform 182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4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5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6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18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8" name="Freeform 187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9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0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1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1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3" name="Freeform 192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4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5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3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4" name="Picture 12" descr="D:\GIÁO ÁN 1 2020-2021\HÌNH SOẠN GIÁO ÁN\Học hát\Tổ Quôc ta\Tổ quốc ta.jpg"/>
          <p:cNvPicPr/>
          <p:nvPr/>
        </p:nvPicPr>
        <p:blipFill>
          <a:blip r:embed="rId14"/>
          <a:stretch/>
        </p:blipFill>
        <p:spPr>
          <a:xfrm>
            <a:off x="1827360" y="1515960"/>
            <a:ext cx="7572240" cy="3962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12" descr="D:\GIÁO ÁN 1 2020-2021\HÌNH SOẠN GIÁO ÁN\Học hát\Tổ Quôc ta\Tổ quốc ta.jpg"/>
          <p:cNvPicPr/>
          <p:nvPr/>
        </p:nvPicPr>
        <p:blipFill>
          <a:blip r:embed="rId4"/>
          <a:stretch/>
        </p:blipFill>
        <p:spPr>
          <a:xfrm>
            <a:off x="334800" y="1047600"/>
            <a:ext cx="10295280" cy="4596120"/>
          </a:xfrm>
          <a:prstGeom prst="rect">
            <a:avLst/>
          </a:prstGeom>
          <a:ln w="0">
            <a:noFill/>
          </a:ln>
        </p:spPr>
      </p:pic>
      <p:sp>
        <p:nvSpPr>
          <p:cNvPr id="211" name="Text Box 9"/>
          <p:cNvSpPr/>
          <p:nvPr/>
        </p:nvSpPr>
        <p:spPr>
          <a:xfrm>
            <a:off x="628560" y="1214280"/>
            <a:ext cx="2714760" cy="102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Text Box 10"/>
          <p:cNvSpPr/>
          <p:nvPr/>
        </p:nvSpPr>
        <p:spPr>
          <a:xfrm>
            <a:off x="2700360" y="15717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TỔ QUỐC TA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3"/>
          <p:cNvSpPr/>
          <p:nvPr/>
        </p:nvSpPr>
        <p:spPr>
          <a:xfrm>
            <a:off x="6343560" y="2143080"/>
            <a:ext cx="20718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Mộng Lân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704C24-645F-4FD0-BCCC-3B351FF3E91A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639"/>
          <a:stretch/>
        </p:blipFill>
        <p:spPr>
          <a:xfrm>
            <a:off x="404821" y="75420"/>
            <a:ext cx="10163158" cy="670716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F1E2CB8-A9FE-418D-A45A-D3AFB48AB19C}"/>
              </a:ext>
            </a:extLst>
          </p:cNvPr>
          <p:cNvSpPr/>
          <p:nvPr/>
        </p:nvSpPr>
        <p:spPr>
          <a:xfrm>
            <a:off x="228600" y="258878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TỔ QUỐC 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827563-CA07-43E1-B16A-A4836F550438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639"/>
          <a:stretch/>
        </p:blipFill>
        <p:spPr>
          <a:xfrm>
            <a:off x="404821" y="75420"/>
            <a:ext cx="10163158" cy="6707160"/>
          </a:xfrm>
          <a:prstGeom prst="rect">
            <a:avLst/>
          </a:prstGeom>
          <a:ln w="0">
            <a:noFill/>
          </a:ln>
        </p:spPr>
      </p:pic>
      <p:pic>
        <p:nvPicPr>
          <p:cNvPr id="22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65A4F6-CDCD-4B32-95E3-60C2AB44CFCD}"/>
              </a:ext>
            </a:extLst>
          </p:cNvPr>
          <p:cNvSpPr/>
          <p:nvPr/>
        </p:nvSpPr>
        <p:spPr>
          <a:xfrm>
            <a:off x="228600" y="19980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TỔ QUỐC 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8" name="Rectangle 1"/>
          <p:cNvSpPr/>
          <p:nvPr/>
        </p:nvSpPr>
        <p:spPr>
          <a:xfrm>
            <a:off x="1448280" y="2643120"/>
            <a:ext cx="8006040" cy="95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3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1459F0-ABA8-43BB-891A-03BFADB4F436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639"/>
          <a:stretch/>
        </p:blipFill>
        <p:spPr>
          <a:xfrm>
            <a:off x="404821" y="75420"/>
            <a:ext cx="10163158" cy="670716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766A70F-39AC-4060-9AF8-414E0B7477C7}"/>
              </a:ext>
            </a:extLst>
          </p:cNvPr>
          <p:cNvSpPr/>
          <p:nvPr/>
        </p:nvSpPr>
        <p:spPr>
          <a:xfrm>
            <a:off x="228600" y="19980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TỔ QUỐC 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42" name="Rectangle 1"/>
          <p:cNvSpPr/>
          <p:nvPr/>
        </p:nvSpPr>
        <p:spPr>
          <a:xfrm>
            <a:off x="1215360" y="2571840"/>
            <a:ext cx="8507160" cy="145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ĐỆM THEO NHỊP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47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9763172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7086</TotalTime>
  <Words>118</Words>
  <Application>Microsoft Office PowerPoint</Application>
  <PresentationFormat>Custom</PresentationFormat>
  <Paragraphs>37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Cambria</vt:lpstr>
      <vt:lpstr>Constantia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Windows 10</cp:lastModifiedBy>
  <cp:revision>582</cp:revision>
  <dcterms:created xsi:type="dcterms:W3CDTF">2010-04-30T20:19:48Z</dcterms:created>
  <dcterms:modified xsi:type="dcterms:W3CDTF">2022-01-06T12:40:31Z</dcterms:modified>
  <dc:language>en-US</dc:language>
</cp:coreProperties>
</file>