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44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8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0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18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6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0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8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23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82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F1BBB-14C1-4E69-AED2-159CE6DA7591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2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5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microsoft.com/office/2007/relationships/hdphoto" Target="../media/hdphoto7.wdp"/><Relationship Id="rId5" Type="http://schemas.openxmlformats.org/officeDocument/2006/relationships/image" Target="../media/image7.jpe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5.png"/><Relationship Id="rId10" Type="http://schemas.microsoft.com/office/2007/relationships/hdphoto" Target="../media/hdphoto12.wdp"/><Relationship Id="rId4" Type="http://schemas.openxmlformats.org/officeDocument/2006/relationships/image" Target="../media/image14.jp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g"/><Relationship Id="rId7" Type="http://schemas.microsoft.com/office/2007/relationships/hdphoto" Target="../media/hdphoto14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3.wdp"/><Relationship Id="rId4" Type="http://schemas.openxmlformats.org/officeDocument/2006/relationships/image" Target="../media/image20.png"/><Relationship Id="rId9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78955" y="945323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5152" y="1872517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2123193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92375" y="3437914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3680" y="4455148"/>
            <a:ext cx="758252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5057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3610" y="570030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74260" y="1834094"/>
            <a:ext cx="1051774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4099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596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28049" y="2349147"/>
            <a:ext cx="7778846" cy="1708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6 </a:t>
            </a:r>
          </a:p>
          <a:p>
            <a:pPr algn="ctr"/>
            <a:r>
              <a:rPr lang="en-US" sz="3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CHÚ BỘ ĐỘI CỦA CHÚNG EM</a:t>
            </a:r>
          </a:p>
          <a:p>
            <a:pPr algn="ctr"/>
            <a:r>
              <a:rPr lang="en-US" sz="35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2: VẼ TRANH VỀ CÔ, CHÚ BỘ ĐỘI</a:t>
            </a:r>
            <a:endParaRPr lang="en-US" sz="3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6387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06" b="1755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9312" y="356510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2751" y="4443302"/>
            <a:ext cx="4286751" cy="18004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093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8"/>
            <a:ext cx="12192000" cy="68590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3042" y="2034839"/>
            <a:ext cx="664549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algn="just">
              <a:defRPr/>
            </a:pP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68455" y="1267301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4A206A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4A206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6039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3" r="471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87065" y="636263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0" y="1426643"/>
            <a:ext cx="2850524" cy="1887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39" y="1426643"/>
            <a:ext cx="3231228" cy="1887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32" y="1426643"/>
            <a:ext cx="3165648" cy="1887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0" y="3566016"/>
            <a:ext cx="2850524" cy="2075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436" y="3566016"/>
            <a:ext cx="3276488" cy="2075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86" y="3566016"/>
            <a:ext cx="3147194" cy="2075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2279558" y="5705339"/>
            <a:ext cx="6449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2154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9798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1"/>
            <a:ext cx="12192000" cy="6850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55494" y="1074142"/>
            <a:ext cx="5230463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7891" y="1738643"/>
            <a:ext cx="67614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7921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5806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13" b="3474"/>
          <a:stretch/>
        </p:blipFill>
        <p:spPr>
          <a:xfrm>
            <a:off x="4332937" y="1286403"/>
            <a:ext cx="3464404" cy="2395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9261" r="5305" b="9613"/>
          <a:stretch/>
        </p:blipFill>
        <p:spPr>
          <a:xfrm>
            <a:off x="8112014" y="1260645"/>
            <a:ext cx="3530960" cy="2421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3" y="1286403"/>
            <a:ext cx="3492602" cy="2395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03" y="3949148"/>
            <a:ext cx="3472070" cy="2400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98" y="3949148"/>
            <a:ext cx="3391524" cy="2400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4877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58056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65" y="1290522"/>
            <a:ext cx="3612650" cy="2448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t="7585" r="4493" b="7778"/>
          <a:stretch/>
        </p:blipFill>
        <p:spPr>
          <a:xfrm>
            <a:off x="8208287" y="1290522"/>
            <a:ext cx="3476571" cy="2448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00" y="3967460"/>
            <a:ext cx="3741862" cy="2448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1" r="13965" b="6075"/>
          <a:stretch/>
        </p:blipFill>
        <p:spPr>
          <a:xfrm>
            <a:off x="6196203" y="3967459"/>
            <a:ext cx="3663416" cy="2448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5" t="4740" r="4155" b="4274"/>
          <a:stretch/>
        </p:blipFill>
        <p:spPr>
          <a:xfrm>
            <a:off x="490332" y="1283961"/>
            <a:ext cx="3611199" cy="2455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2328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301</Words>
  <Application>Microsoft Office PowerPoint</Application>
  <PresentationFormat>Widescreen</PresentationFormat>
  <Paragraphs>38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23</cp:revision>
  <dcterms:created xsi:type="dcterms:W3CDTF">2021-11-23T02:53:54Z</dcterms:created>
  <dcterms:modified xsi:type="dcterms:W3CDTF">2021-12-12T03:23:22Z</dcterms:modified>
</cp:coreProperties>
</file>