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7" r:id="rId7"/>
    <p:sldId id="268" r:id="rId8"/>
    <p:sldId id="273" r:id="rId9"/>
    <p:sldId id="274" r:id="rId10"/>
    <p:sldId id="275" r:id="rId11"/>
    <p:sldId id="264" r:id="rId12"/>
    <p:sldId id="266" r:id="rId13"/>
    <p:sldId id="272" r:id="rId14"/>
    <p:sldId id="270" r:id="rId15"/>
    <p:sldId id="2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9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87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41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7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5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1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1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29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8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35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0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567A2-0D7F-4BC2-9BED-CF1FF830D10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1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60398" y="2130097"/>
            <a:ext cx="8839408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EEDB7010-8797-41DD-9245-36C670DFF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3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859">
        <p14:doors dir="vert"/>
      </p:transition>
    </mc:Choice>
    <mc:Fallback xmlns="">
      <p:transition spd="slow" advTm="68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b="58894"/>
          <a:stretch/>
        </p:blipFill>
        <p:spPr>
          <a:xfrm>
            <a:off x="2983359" y="327943"/>
            <a:ext cx="6528367" cy="5026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522196" y="5549338"/>
            <a:ext cx="37064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C79EA1E8-DFBE-49C5-9F00-F081CABC9A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5411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864">
        <p15:prstTrans prst="pageCurlDouble"/>
      </p:transition>
    </mc:Choice>
    <mc:Fallback xmlns="">
      <p:transition spd="slow" advTm="138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62929" y="240634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rgbClr val="FF0000"/>
                </a:solidFill>
                <a:effectLst/>
              </a:rPr>
              <a:t> THAM KHẢO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992" y="1648496"/>
            <a:ext cx="3775418" cy="2884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957" r="1623" b="1602"/>
          <a:stretch/>
        </p:blipFill>
        <p:spPr>
          <a:xfrm>
            <a:off x="176845" y="1648496"/>
            <a:ext cx="4082814" cy="2884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93" y="1648496"/>
            <a:ext cx="3679065" cy="2884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4EB26BCC-CCA2-4EEE-B142-5FA96F9FB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9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095">
        <p:circle/>
      </p:transition>
    </mc:Choice>
    <mc:Fallback xmlns="">
      <p:transition spd="slow" advTm="2009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25116" y="1732028"/>
            <a:ext cx="6270757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vi-VN" sz="4000" b="1" cap="all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3. </a:t>
            </a:r>
            <a:r>
              <a:rPr lang="en-US" sz="4000" b="1" cap="all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Luyện</a:t>
            </a:r>
            <a:r>
              <a:rPr lang="en-US" sz="4000" b="1" cap="all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tập</a:t>
            </a:r>
            <a:r>
              <a:rPr lang="en-US" sz="4000" b="1" cap="all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4000" b="1" cap="all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Sáng</a:t>
            </a:r>
            <a:r>
              <a:rPr lang="en-US" sz="4000" b="1" cap="all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tạo</a:t>
            </a:r>
            <a:endParaRPr lang="en-US" sz="4000" b="1" cap="all" dirty="0">
              <a:ln w="0">
                <a:noFill/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7879" y="2432842"/>
            <a:ext cx="59362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8F3F5B2A-3681-4B6F-8FF0-17943E5B1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9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1007">
        <p14:ripple/>
      </p:transition>
    </mc:Choice>
    <mc:Fallback xmlns="">
      <p:transition spd="slow" advTm="210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1" r="7259" b="62451"/>
          <a:stretch>
            <a:fillRect/>
          </a:stretch>
        </p:blipFill>
        <p:spPr>
          <a:xfrm rot="-10800000">
            <a:off x="9682874" y="0"/>
            <a:ext cx="2509126" cy="22910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8" b="13083"/>
          <a:stretch>
            <a:fillRect/>
          </a:stretch>
        </p:blipFill>
        <p:spPr>
          <a:xfrm rot="-5400000" flipV="1">
            <a:off x="170669" y="-170669"/>
            <a:ext cx="2291011" cy="26323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1" y="685800"/>
            <a:ext cx="1222999" cy="11236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800000">
            <a:off x="9813184" y="498193"/>
            <a:ext cx="1693016" cy="1153367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2315838" y="786582"/>
            <a:ext cx="8474299" cy="721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6000"/>
              </a:lnSpc>
              <a:spcBef>
                <a:spcPct val="0"/>
              </a:spcBef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PHÁT TRIỂN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5" y="2624019"/>
            <a:ext cx="3854650" cy="2657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" b="6009"/>
          <a:stretch/>
        </p:blipFill>
        <p:spPr>
          <a:xfrm>
            <a:off x="8312552" y="2624021"/>
            <a:ext cx="3704823" cy="2657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t="56805" r="1790"/>
          <a:stretch/>
        </p:blipFill>
        <p:spPr>
          <a:xfrm>
            <a:off x="4154366" y="2624020"/>
            <a:ext cx="3932993" cy="2657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3EDFF9B2-325A-48DC-9F77-66425827D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5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261">
        <p:blinds dir="vert"/>
      </p:transition>
    </mc:Choice>
    <mc:Fallback xmlns="">
      <p:transition spd="slow" advTm="1726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5" t="2841" r="3636" b="3750"/>
          <a:stretch/>
        </p:blipFill>
        <p:spPr>
          <a:xfrm rot="5400000">
            <a:off x="2667000" y="-2666999"/>
            <a:ext cx="6858002" cy="12191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01491" y="969819"/>
            <a:ext cx="3266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4900" y="2105891"/>
            <a:ext cx="10464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66B2ACCE-9B2D-4D2C-9688-E439961E2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9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7680">
        <p:checker/>
      </p:transition>
    </mc:Choice>
    <mc:Fallback xmlns="">
      <p:transition spd="slow" advTm="1768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730" y="0"/>
            <a:ext cx="1253973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8455" y="1566633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827075E3-99C8-4C48-BE40-B2BF41CBB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82479"/>
      </p:ext>
    </p:extLst>
  </p:cSld>
  <p:clrMapOvr>
    <a:masterClrMapping/>
  </p:clrMapOvr>
  <p:transition spd="slow" advTm="1194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338"/>
            <a:ext cx="12192000" cy="6870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77037" y="2154832"/>
            <a:ext cx="7237927" cy="17389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</a:t>
            </a:r>
          </a:p>
          <a:p>
            <a:pPr algn="ctr"/>
            <a:r>
              <a:rPr lang="en-US" sz="29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 CHUYỂN ĐỘNG CỦA DÁNG NGƯỜI</a:t>
            </a:r>
          </a:p>
          <a:p>
            <a:pPr algn="ctr"/>
            <a:r>
              <a:rPr lang="en-US" sz="24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  <a:p>
            <a:pPr algn="ctr"/>
            <a:r>
              <a:rPr lang="en-US" sz="24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SẮP XẾP DÁNG NGƯỜI THÀNH CHỦ ĐỀ</a:t>
            </a: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CCB73F0D-10E3-48A3-BF3D-D73F965E7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043">
        <p14:prism/>
      </p:transition>
    </mc:Choice>
    <mc:Fallback xmlns="">
      <p:transition spd="slow" advTm="9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6043" y="1099300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6043" y="2022630"/>
            <a:ext cx="7042312" cy="20774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71E9D88A-BA01-47BF-9F83-0BB4A77EF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573">
        <p14:conveyor dir="l"/>
      </p:transition>
    </mc:Choice>
    <mc:Fallback xmlns="">
      <p:transition spd="slow" advTm="11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7420" y="2034847"/>
            <a:ext cx="8342801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647" y="1241554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YÊU CẦU CẦN ĐẠT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D6D62829-EDDA-4C7C-854E-9AD088AC9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0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9710">
        <p14:glitter pattern="hexagon"/>
      </p:transition>
    </mc:Choice>
    <mc:Fallback xmlns="">
      <p:transition spd="slow" advTm="197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09172" y="325100"/>
            <a:ext cx="351089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500" b="1" cap="none" spc="0" dirty="0">
                <a:ln/>
                <a:solidFill>
                  <a:srgbClr val="FF0000"/>
                </a:solidFill>
                <a:effectLst/>
              </a:rPr>
              <a:t>1. </a:t>
            </a:r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2" y="991673"/>
            <a:ext cx="1962151" cy="2616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699" y="999007"/>
            <a:ext cx="2046117" cy="2616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r="7997"/>
          <a:stretch/>
        </p:blipFill>
        <p:spPr>
          <a:xfrm>
            <a:off x="4804086" y="999007"/>
            <a:ext cx="3968616" cy="54028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7" t="12770" r="6266" b="6103"/>
          <a:stretch/>
        </p:blipFill>
        <p:spPr>
          <a:xfrm>
            <a:off x="291652" y="3876541"/>
            <a:ext cx="1962151" cy="26081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43" y="3876541"/>
            <a:ext cx="2011469" cy="260815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8888613" y="1642950"/>
            <a:ext cx="341929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endParaRPr lang="en-US" sz="24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endParaRPr lang="en-US" sz="24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BADEF6C7-CC75-4470-B3E1-EA1213A2C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1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4871">
        <p:circle/>
      </p:transition>
    </mc:Choice>
    <mc:Fallback xmlns="">
      <p:transition spd="slow" advTm="7487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29987" y="8484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35" y="1004553"/>
            <a:ext cx="2163958" cy="2788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06" y="1004553"/>
            <a:ext cx="2286537" cy="2788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3" y="3953815"/>
            <a:ext cx="2163958" cy="25628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677" y="1004552"/>
            <a:ext cx="6387919" cy="55121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5" r="62301"/>
          <a:stretch/>
        </p:blipFill>
        <p:spPr>
          <a:xfrm>
            <a:off x="2911176" y="3953815"/>
            <a:ext cx="2249267" cy="2577781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A0954269-92A7-46A9-BB97-72199361F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68059"/>
      </p:ext>
    </p:extLst>
  </p:cSld>
  <p:clrMapOvr>
    <a:masterClrMapping/>
  </p:clrMapOvr>
  <p:transition spd="slow" advTm="24089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7" b="57263"/>
          <a:stretch/>
        </p:blipFill>
        <p:spPr>
          <a:xfrm>
            <a:off x="4475025" y="1515701"/>
            <a:ext cx="3484948" cy="2850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b="58894"/>
          <a:stretch/>
        </p:blipFill>
        <p:spPr>
          <a:xfrm>
            <a:off x="8288086" y="1515701"/>
            <a:ext cx="3702145" cy="2850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29293" r="4091"/>
          <a:stretch/>
        </p:blipFill>
        <p:spPr>
          <a:xfrm>
            <a:off x="167426" y="1515701"/>
            <a:ext cx="3979486" cy="2850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772367" y="264407"/>
            <a:ext cx="811759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45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426" y="4832402"/>
            <a:ext cx="3195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2998" y="4832402"/>
            <a:ext cx="39156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88086" y="4791347"/>
            <a:ext cx="37064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id="{9E1DEFB9-48AC-4A3D-BAF2-EA908BB377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9347685"/>
      </p:ext>
    </p:extLst>
  </p:cSld>
  <p:clrMapOvr>
    <a:masterClrMapping/>
  </p:clrMapOvr>
  <p:transition spd="slow" advTm="2115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29293" r="4091"/>
          <a:stretch/>
        </p:blipFill>
        <p:spPr>
          <a:xfrm>
            <a:off x="2931951" y="613211"/>
            <a:ext cx="6113058" cy="43783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390510" y="5638518"/>
            <a:ext cx="3195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21EB0E37-018E-427B-920E-BE18602CF7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3079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878">
        <p15:prstTrans prst="pageCurlDouble"/>
      </p:transition>
    </mc:Choice>
    <mc:Fallback xmlns="">
      <p:transition spd="slow" advTm="98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7" b="57263"/>
          <a:stretch/>
        </p:blipFill>
        <p:spPr>
          <a:xfrm>
            <a:off x="2943911" y="374234"/>
            <a:ext cx="6304178" cy="5156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3513219" y="5903216"/>
            <a:ext cx="5690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6F9F4302-48E6-4E0B-934A-B71B151B95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6014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912">
        <p15:prstTrans prst="pageCurlDouble"/>
      </p:transition>
    </mc:Choice>
    <mc:Fallback xmlns="">
      <p:transition spd="slow" advTm="2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.1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285</Words>
  <Application>Microsoft Office PowerPoint</Application>
  <PresentationFormat>Widescreen</PresentationFormat>
  <Paragraphs>43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74</cp:revision>
  <dcterms:created xsi:type="dcterms:W3CDTF">2021-11-07T00:59:27Z</dcterms:created>
  <dcterms:modified xsi:type="dcterms:W3CDTF">2021-12-10T15:02:27Z</dcterms:modified>
</cp:coreProperties>
</file>