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271" r:id="rId4"/>
    <p:sldId id="256" r:id="rId5"/>
    <p:sldId id="270" r:id="rId6"/>
    <p:sldId id="260" r:id="rId7"/>
    <p:sldId id="264" r:id="rId8"/>
    <p:sldId id="266" r:id="rId9"/>
    <p:sldId id="267" r:id="rId10"/>
    <p:sldId id="268" r:id="rId11"/>
    <p:sldId id="269" r:id="rId12"/>
    <p:sldId id="272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0409" autoAdjust="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E5A4114B-FF9A-42EB-AEF8-F9CD394050FF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09D2E05D-9D56-4419-B5A5-95356E87D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20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C8C585DC-6C12-4CEC-A344-B9C87F70CCE4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B5906312-9E6B-4DDC-8A16-75BBFAACA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50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B905D721-8BD6-4F22-9726-42E6AF13F206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D71C66C-F963-43B9-99A0-F6E4250C4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35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A136C7AC-B5B8-4E25-8913-16A58E84D137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FDE7FC8-87D2-4237-8F4C-54B728317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26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46" indent="0">
              <a:buNone/>
              <a:defRPr sz="1500" b="1"/>
            </a:lvl2pPr>
            <a:lvl3pPr marL="685891" indent="0">
              <a:buNone/>
              <a:defRPr sz="140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06048292-0B74-474F-81BE-125EEA6E527D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6BC7C13B-5780-4375-992D-099DE5620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40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59C88C0F-D809-4CF0-8319-8CE1128AD9DA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25E1D2D-B718-42A4-9F0F-E1F70F273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81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5399567B-19CC-4E86-8941-27F1E0476D67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F2BAE2B-D2BF-4EAC-9916-8A692B72E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58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6" y="273049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6" y="1435104"/>
            <a:ext cx="3008313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42946" indent="0">
              <a:buNone/>
              <a:defRPr sz="900"/>
            </a:lvl2pPr>
            <a:lvl3pPr marL="685891" indent="0">
              <a:buNone/>
              <a:defRPr sz="800"/>
            </a:lvl3pPr>
            <a:lvl4pPr marL="1028837" indent="0">
              <a:buNone/>
              <a:defRPr sz="700"/>
            </a:lvl4pPr>
            <a:lvl5pPr marL="1371783" indent="0">
              <a:buNone/>
              <a:defRPr sz="700"/>
            </a:lvl5pPr>
            <a:lvl6pPr marL="1714729" indent="0">
              <a:buNone/>
              <a:defRPr sz="700"/>
            </a:lvl6pPr>
            <a:lvl7pPr marL="2057674" indent="0">
              <a:buNone/>
              <a:defRPr sz="700"/>
            </a:lvl7pPr>
            <a:lvl8pPr marL="2400620" indent="0">
              <a:buNone/>
              <a:defRPr sz="700"/>
            </a:lvl8pPr>
            <a:lvl9pPr marL="274356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4B31B919-66AD-427F-A31F-8C78F834B36F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F217E04B-3A67-4B37-8B1C-575A65FC8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7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46" indent="0">
              <a:buNone/>
              <a:defRPr sz="2100"/>
            </a:lvl2pPr>
            <a:lvl3pPr marL="685891" indent="0">
              <a:buNone/>
              <a:defRPr sz="1800"/>
            </a:lvl3pPr>
            <a:lvl4pPr marL="1028837" indent="0">
              <a:buNone/>
              <a:defRPr sz="1500"/>
            </a:lvl4pPr>
            <a:lvl5pPr marL="1371783" indent="0">
              <a:buNone/>
              <a:defRPr sz="1500"/>
            </a:lvl5pPr>
            <a:lvl6pPr marL="1714729" indent="0">
              <a:buNone/>
              <a:defRPr sz="1500"/>
            </a:lvl6pPr>
            <a:lvl7pPr marL="2057674" indent="0">
              <a:buNone/>
              <a:defRPr sz="1500"/>
            </a:lvl7pPr>
            <a:lvl8pPr marL="2400620" indent="0">
              <a:buNone/>
              <a:defRPr sz="1500"/>
            </a:lvl8pPr>
            <a:lvl9pPr marL="2743566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42946" indent="0">
              <a:buNone/>
              <a:defRPr sz="900"/>
            </a:lvl2pPr>
            <a:lvl3pPr marL="685891" indent="0">
              <a:buNone/>
              <a:defRPr sz="800"/>
            </a:lvl3pPr>
            <a:lvl4pPr marL="1028837" indent="0">
              <a:buNone/>
              <a:defRPr sz="700"/>
            </a:lvl4pPr>
            <a:lvl5pPr marL="1371783" indent="0">
              <a:buNone/>
              <a:defRPr sz="700"/>
            </a:lvl5pPr>
            <a:lvl6pPr marL="1714729" indent="0">
              <a:buNone/>
              <a:defRPr sz="700"/>
            </a:lvl6pPr>
            <a:lvl7pPr marL="2057674" indent="0">
              <a:buNone/>
              <a:defRPr sz="700"/>
            </a:lvl7pPr>
            <a:lvl8pPr marL="2400620" indent="0">
              <a:buNone/>
              <a:defRPr sz="700"/>
            </a:lvl8pPr>
            <a:lvl9pPr marL="274356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A5B9CC36-1E1D-4E34-A4AB-54D5E06FE166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15767BC7-D370-49CB-9187-C15A45855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77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1E1F9616-339F-4DDF-A30D-0E4FC79965EC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3CD49B85-DC8C-4FAC-AC31-F6BE22B6F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749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55BD40C8-F6F8-4022-BE0C-821A7E94C972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379F6A62-3D57-4644-BAAC-1801F2577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52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2A5257A2-3E89-476C-A5F7-59BA0D799E7D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24112DF-B414-4212-B498-42E98D112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54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AE3BB9BD-A04B-45CA-B24D-FB7F84CAA956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FB29943-1A71-4A6D-A51C-93C67C5C4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204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1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1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61C2C318-1EE1-4B2B-8457-8B67A80F869B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028B8C1F-A305-4BC8-B2D5-5D51C01FF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826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2F3B2BA7-66B7-480E-BD5B-EAE6F61C02CD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8F4AB42-8819-4BEC-8F36-8F92090DB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63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1" indent="0">
              <a:buNone/>
              <a:defRPr sz="1500" b="1"/>
            </a:lvl2pPr>
            <a:lvl3pPr marL="685805" indent="0">
              <a:buNone/>
              <a:defRPr sz="1400" b="1"/>
            </a:lvl3pPr>
            <a:lvl4pPr marL="1028708" indent="0">
              <a:buNone/>
              <a:defRPr sz="1200" b="1"/>
            </a:lvl4pPr>
            <a:lvl5pPr marL="1371612" indent="0">
              <a:buNone/>
              <a:defRPr sz="1200" b="1"/>
            </a:lvl5pPr>
            <a:lvl6pPr marL="1714513" indent="0">
              <a:buNone/>
              <a:defRPr sz="1200" b="1"/>
            </a:lvl6pPr>
            <a:lvl7pPr marL="2057417" indent="0">
              <a:buNone/>
              <a:defRPr sz="1200" b="1"/>
            </a:lvl7pPr>
            <a:lvl8pPr marL="2400320" indent="0">
              <a:buNone/>
              <a:defRPr sz="1200" b="1"/>
            </a:lvl8pPr>
            <a:lvl9pPr marL="274322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1" indent="0">
              <a:buNone/>
              <a:defRPr sz="1500" b="1"/>
            </a:lvl2pPr>
            <a:lvl3pPr marL="685805" indent="0">
              <a:buNone/>
              <a:defRPr sz="1400" b="1"/>
            </a:lvl3pPr>
            <a:lvl4pPr marL="1028708" indent="0">
              <a:buNone/>
              <a:defRPr sz="1200" b="1"/>
            </a:lvl4pPr>
            <a:lvl5pPr marL="1371612" indent="0">
              <a:buNone/>
              <a:defRPr sz="1200" b="1"/>
            </a:lvl5pPr>
            <a:lvl6pPr marL="1714513" indent="0">
              <a:buNone/>
              <a:defRPr sz="1200" b="1"/>
            </a:lvl6pPr>
            <a:lvl7pPr marL="2057417" indent="0">
              <a:buNone/>
              <a:defRPr sz="1200" b="1"/>
            </a:lvl7pPr>
            <a:lvl8pPr marL="2400320" indent="0">
              <a:buNone/>
              <a:defRPr sz="1200" b="1"/>
            </a:lvl8pPr>
            <a:lvl9pPr marL="274322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7007424D-0288-4DAD-AABA-1A647263D8AC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792C2270-58B1-46C7-83A7-DBDBE1785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22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0CE40ABC-06B2-4986-8A77-E1FA93A672F9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339D408A-7F01-4BE0-B0FF-3CFD0E984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430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66710DEA-BE09-4FD1-83F6-8FFAE2D8153A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74C63649-CF56-4DCC-AAC3-D9294268F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3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3" y="273049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3" y="1435104"/>
            <a:ext cx="3008313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42901" indent="0">
              <a:buNone/>
              <a:defRPr sz="900"/>
            </a:lvl2pPr>
            <a:lvl3pPr marL="685805" indent="0">
              <a:buNone/>
              <a:defRPr sz="800"/>
            </a:lvl3pPr>
            <a:lvl4pPr marL="1028708" indent="0">
              <a:buNone/>
              <a:defRPr sz="700"/>
            </a:lvl4pPr>
            <a:lvl5pPr marL="1371612" indent="0">
              <a:buNone/>
              <a:defRPr sz="700"/>
            </a:lvl5pPr>
            <a:lvl6pPr marL="1714513" indent="0">
              <a:buNone/>
              <a:defRPr sz="700"/>
            </a:lvl6pPr>
            <a:lvl7pPr marL="2057417" indent="0">
              <a:buNone/>
              <a:defRPr sz="700"/>
            </a:lvl7pPr>
            <a:lvl8pPr marL="2400320" indent="0">
              <a:buNone/>
              <a:defRPr sz="700"/>
            </a:lvl8pPr>
            <a:lvl9pPr marL="2743224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9BF1C05B-6136-4835-A7E9-EB82C7422E18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BC2A37C-6A46-4B83-84C2-96B97E73E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650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5" indent="0">
              <a:buNone/>
              <a:defRPr sz="1800"/>
            </a:lvl3pPr>
            <a:lvl4pPr marL="1028708" indent="0">
              <a:buNone/>
              <a:defRPr sz="1500"/>
            </a:lvl4pPr>
            <a:lvl5pPr marL="1371612" indent="0">
              <a:buNone/>
              <a:defRPr sz="1500"/>
            </a:lvl5pPr>
            <a:lvl6pPr marL="1714513" indent="0">
              <a:buNone/>
              <a:defRPr sz="1500"/>
            </a:lvl6pPr>
            <a:lvl7pPr marL="2057417" indent="0">
              <a:buNone/>
              <a:defRPr sz="1500"/>
            </a:lvl7pPr>
            <a:lvl8pPr marL="2400320" indent="0">
              <a:buNone/>
              <a:defRPr sz="1500"/>
            </a:lvl8pPr>
            <a:lvl9pPr marL="2743224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42901" indent="0">
              <a:buNone/>
              <a:defRPr sz="900"/>
            </a:lvl2pPr>
            <a:lvl3pPr marL="685805" indent="0">
              <a:buNone/>
              <a:defRPr sz="800"/>
            </a:lvl3pPr>
            <a:lvl4pPr marL="1028708" indent="0">
              <a:buNone/>
              <a:defRPr sz="700"/>
            </a:lvl4pPr>
            <a:lvl5pPr marL="1371612" indent="0">
              <a:buNone/>
              <a:defRPr sz="700"/>
            </a:lvl5pPr>
            <a:lvl6pPr marL="1714513" indent="0">
              <a:buNone/>
              <a:defRPr sz="700"/>
            </a:lvl6pPr>
            <a:lvl7pPr marL="2057417" indent="0">
              <a:buNone/>
              <a:defRPr sz="700"/>
            </a:lvl7pPr>
            <a:lvl8pPr marL="2400320" indent="0">
              <a:buNone/>
              <a:defRPr sz="700"/>
            </a:lvl8pPr>
            <a:lvl9pPr marL="2743224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63FDAEB7-9D45-4C52-93C6-0D81B2799D96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C871A2B4-33A8-4544-8FC1-6B0FBD5A1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7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4355563D-028A-4654-9583-749DF5119969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69F800BE-3343-4533-8BE5-B25857779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258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fld id="{4B29AC42-0CD0-4DE6-9B43-BB8F326245D2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172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172"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7F4D6E8-1D35-4A7A-9872-A8164EA9F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1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0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0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4F88-05CB-4546-8C88-C643933A6ABA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C9FE9-3601-4E6E-923F-B2058B4A8D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9" tIns="34295" rIns="68589" bIns="34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5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9" tIns="34295" rIns="68589" bIns="34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6183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461A01-BB1C-4C35-9534-7BC1903207B1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6183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6183"/>
          </a:xfrm>
          <a:prstGeom prst="rect">
            <a:avLst/>
          </a:prstGeom>
        </p:spPr>
        <p:txBody>
          <a:bodyPr vert="horz" wrap="square" lIns="68589" tIns="34295" rIns="68589" bIns="34295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defRPr sz="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B4546A-65B1-4B8F-AF2D-6A6F9C8808F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90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46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91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83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783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201" indent="-171473" algn="l" defTabSz="68589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147" indent="-171473" algn="l" defTabSz="68589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093" indent="-171473" algn="l" defTabSz="68589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68589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1" rIns="68580" bIns="342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68580" tIns="34291" rIns="68580" bIns="34291" rtlCol="0" anchor="ctr"/>
          <a:lstStyle>
            <a:lvl1pPr algn="l" defTabSz="914286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3C0DDB-34D5-41D1-A2A7-C2C4F2FB1AA7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68580" tIns="34291" rIns="68580" bIns="34291" rtlCol="0" anchor="ctr"/>
          <a:lstStyle>
            <a:lvl1pPr algn="ctr" defTabSz="914286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wrap="square" lIns="68580" tIns="34291" rIns="68580" bIns="34291" numCol="1" anchor="ctr" anchorCtr="0" compatLnSpc="1">
            <a:prstTxWarp prst="textNoShape">
              <a:avLst/>
            </a:prstTxWarp>
          </a:bodyPr>
          <a:lstStyle>
            <a:lvl1pPr algn="r" defTabSz="914286" eaLnBrk="1" hangingPunct="1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DEA5BC-1702-4AD5-91CA-B8422415621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46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1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5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8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1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67" indent="-171452" algn="l" defTabSz="68580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8" indent="-171452" algn="l" defTabSz="68580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72" indent="-171452" algn="l" defTabSz="68580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75" indent="-171452" algn="l" defTabSz="685805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1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5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8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2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3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7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20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24" algn="l" defTabSz="68580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58738" y="0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6" tIns="34294" rIns="68586" bIns="34294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400" y="1524000"/>
            <a:ext cx="69342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530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383932"/>
            <a:ext cx="144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WordArt 19"/>
          <p:cNvSpPr>
            <a:spLocks noChangeArrowheads="1" noChangeShapeType="1" noTextEdit="1"/>
          </p:cNvSpPr>
          <p:nvPr/>
        </p:nvSpPr>
        <p:spPr bwMode="auto">
          <a:xfrm>
            <a:off x="3124200" y="3694788"/>
            <a:ext cx="3048000" cy="52281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sz="2700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55302" name="WordArt 20"/>
          <p:cNvSpPr>
            <a:spLocks noChangeArrowheads="1" noChangeShapeType="1" noTextEdit="1"/>
          </p:cNvSpPr>
          <p:nvPr/>
        </p:nvSpPr>
        <p:spPr bwMode="auto">
          <a:xfrm>
            <a:off x="3527323" y="4421550"/>
            <a:ext cx="2133600" cy="5228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sz="2700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27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5</a:t>
            </a:r>
          </a:p>
        </p:txBody>
      </p:sp>
      <p:pic>
        <p:nvPicPr>
          <p:cNvPr id="55303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"/>
            <a:ext cx="18288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1058" y="5586418"/>
            <a:ext cx="127846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6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22" y="5585887"/>
            <a:ext cx="1277937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8" name="TextBox 2"/>
          <p:cNvSpPr txBox="1">
            <a:spLocks noChangeArrowheads="1"/>
          </p:cNvSpPr>
          <p:nvPr/>
        </p:nvSpPr>
        <p:spPr bwMode="auto">
          <a:xfrm>
            <a:off x="638175" y="1348639"/>
            <a:ext cx="8201025" cy="80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6" tIns="34294" rIns="68586" bIns="34294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CÁC QUÝ THẦY CÔ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DỰ GIỜ THĂM LỚP</a:t>
            </a:r>
          </a:p>
        </p:txBody>
      </p:sp>
      <p:sp>
        <p:nvSpPr>
          <p:cNvPr id="55309" name="TextBox 16"/>
          <p:cNvSpPr txBox="1">
            <a:spLocks noChangeArrowheads="1"/>
          </p:cNvSpPr>
          <p:nvPr/>
        </p:nvSpPr>
        <p:spPr bwMode="auto">
          <a:xfrm>
            <a:off x="22123" y="415743"/>
            <a:ext cx="9144000" cy="346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6" tIns="34294" rIns="68586" bIns="34294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PHÚC LỢI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9856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524000"/>
            <a:ext cx="69342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79876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429000"/>
            <a:ext cx="144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7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18288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9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1058" y="5586414"/>
            <a:ext cx="127846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0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6" y="5585886"/>
            <a:ext cx="1277937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2" name="TextBox 16"/>
          <p:cNvSpPr txBox="1">
            <a:spLocks noChangeArrowheads="1"/>
          </p:cNvSpPr>
          <p:nvPr/>
        </p:nvSpPr>
        <p:spPr bwMode="auto">
          <a:xfrm>
            <a:off x="-1588" y="533402"/>
            <a:ext cx="9144001" cy="34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7" tIns="34289" rIns="68577" bIns="34289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PHÚC LỢI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9884" name="Group 16"/>
          <p:cNvGrpSpPr>
            <a:grpSpLocks/>
          </p:cNvGrpSpPr>
          <p:nvPr/>
        </p:nvGrpSpPr>
        <p:grpSpPr bwMode="auto">
          <a:xfrm>
            <a:off x="208756" y="1646765"/>
            <a:ext cx="8802688" cy="1462269"/>
            <a:chOff x="218804" y="2133600"/>
            <a:chExt cx="11734800" cy="1461396"/>
          </a:xfrm>
        </p:grpSpPr>
        <p:sp>
          <p:nvSpPr>
            <p:cNvPr id="79885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 defTabSz="912813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rgbClr val="00000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CHÚC QUÝ THẦY CÔ 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8"/>
              <a:ext cx="11734800" cy="507528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defTabSz="685805">
                <a:defRPr/>
              </a:pPr>
              <a:r>
                <a:rPr lang="en-US" sz="2700" b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</a:t>
              </a:r>
              <a:r>
                <a:rPr lang="en-US" sz="2700" b="1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700" b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700" b="1" err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2700" b="1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494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0" y="6"/>
            <a:ext cx="9147629" cy="681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3" descr="Kết quả hình ảnh cho mũi tên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108075" y="2667000"/>
            <a:ext cx="6477000" cy="1676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3122386" y="1219203"/>
            <a:ext cx="2211614" cy="1253836"/>
          </a:xfrm>
          <a:prstGeom prst="star7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29" y="6"/>
            <a:ext cx="9147629" cy="681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3" descr="Kết quả hình ảnh cho mũi tên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7" name="Picture 4" descr="Kết quả hình ảnh cho câu hỏ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33803"/>
            <a:ext cx="4762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loud Callout 10"/>
          <p:cNvSpPr/>
          <p:nvPr/>
        </p:nvSpPr>
        <p:spPr>
          <a:xfrm>
            <a:off x="4191001" y="1524006"/>
            <a:ext cx="4572000" cy="2673351"/>
          </a:xfrm>
          <a:prstGeom prst="cloudCallout">
            <a:avLst>
              <a:gd name="adj1" fmla="val -24085"/>
              <a:gd name="adj2" fmla="val 7996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Làm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sao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để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chèn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âm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thanh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vào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bài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trình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+mj-lt"/>
              </a:rPr>
              <a:t>chiếu</a:t>
            </a:r>
            <a:r>
              <a:rPr lang="en-US" sz="2800" b="1" dirty="0">
                <a:solidFill>
                  <a:srgbClr val="000099"/>
                </a:solidFill>
                <a:latin typeface="+mj-lt"/>
              </a:rPr>
              <a:t> ???</a:t>
            </a:r>
          </a:p>
        </p:txBody>
      </p:sp>
      <p:sp>
        <p:nvSpPr>
          <p:cNvPr id="12" name="Cloud Callout 11"/>
          <p:cNvSpPr/>
          <p:nvPr/>
        </p:nvSpPr>
        <p:spPr>
          <a:xfrm>
            <a:off x="307982" y="685800"/>
            <a:ext cx="4340225" cy="2673351"/>
          </a:xfrm>
          <a:prstGeom prst="cloudCallout">
            <a:avLst>
              <a:gd name="adj1" fmla="val -24085"/>
              <a:gd name="adj2" fmla="val 7996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altLang="en-US" sz="2800" b="1" dirty="0">
                <a:solidFill>
                  <a:srgbClr val="000099"/>
                </a:solidFill>
                <a:latin typeface="+mj-lt"/>
              </a:rPr>
              <a:t>Theo em, vì sao cần chèn âm thanh vào bài trình chiếu??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54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95400" y="304800"/>
            <a:ext cx="7315200" cy="1524000"/>
          </a:xfrm>
          <a:prstGeom prst="roundRect">
            <a:avLst/>
          </a:prstGeom>
          <a:ln>
            <a:solidFill>
              <a:srgbClr val="000099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1371600" y="381000"/>
            <a:ext cx="1143000" cy="990600"/>
          </a:xfrm>
          <a:prstGeom prst="star5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1</a:t>
            </a:r>
          </a:p>
        </p:txBody>
      </p:sp>
      <p:pic>
        <p:nvPicPr>
          <p:cNvPr id="5126" name="Picture 6" descr="Kết quả hình ảnh cho ngôi sa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0955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10" y="2849647"/>
            <a:ext cx="7086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Sound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Sound from File</a:t>
            </a:r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539" y="3905001"/>
            <a:ext cx="4642860" cy="17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 descr="Kết quả hình ảnh cho ngôi sa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84" y="3161137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09484" y="3311313"/>
            <a:ext cx="7101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Oval 5"/>
          <p:cNvSpPr/>
          <p:nvPr/>
        </p:nvSpPr>
        <p:spPr>
          <a:xfrm>
            <a:off x="73478" y="5132615"/>
            <a:ext cx="3355522" cy="16002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Oval 13"/>
          <p:cNvSpPr/>
          <p:nvPr/>
        </p:nvSpPr>
        <p:spPr>
          <a:xfrm>
            <a:off x="5943600" y="5105400"/>
            <a:ext cx="2842984" cy="16002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Loa 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6" idx="6"/>
          </p:cNvCxnSpPr>
          <p:nvPr/>
        </p:nvCxnSpPr>
        <p:spPr>
          <a:xfrm flipV="1">
            <a:off x="3429000" y="5410201"/>
            <a:ext cx="304800" cy="5225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5486400" y="5410201"/>
            <a:ext cx="457200" cy="5225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 rot="2009622">
            <a:off x="122904" y="1739705"/>
            <a:ext cx="2199840" cy="755955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2003</a:t>
            </a: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14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28810" y="304800"/>
            <a:ext cx="6270171" cy="152400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             </a:t>
            </a:r>
            <a:r>
              <a:rPr lang="en-US" sz="3200" b="1" dirty="0" err="1">
                <a:solidFill>
                  <a:srgbClr val="FF0000"/>
                </a:solidFill>
              </a:rPr>
              <a:t>Chèn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tệp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thanh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trình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chiếu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816" y="3352806"/>
            <a:ext cx="4495800" cy="151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5-Point Star 2"/>
          <p:cNvSpPr/>
          <p:nvPr/>
        </p:nvSpPr>
        <p:spPr>
          <a:xfrm>
            <a:off x="2039257" y="457200"/>
            <a:ext cx="1143000" cy="990600"/>
          </a:xfrm>
          <a:prstGeom prst="star5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1</a:t>
            </a:r>
          </a:p>
        </p:txBody>
      </p:sp>
      <p:pic>
        <p:nvPicPr>
          <p:cNvPr id="5126" name="Picture 6" descr="Kết quả hình ảnh cho ngôi sa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0" y="2474693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Audio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Audio from File</a:t>
            </a:r>
          </a:p>
        </p:txBody>
      </p:sp>
      <p:pic>
        <p:nvPicPr>
          <p:cNvPr id="11" name="Picture 6" descr="Kết quả hình ảnh cho ngôi sa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84" y="2786183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92611" y="2936358"/>
            <a:ext cx="7101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Oval 5"/>
          <p:cNvSpPr/>
          <p:nvPr/>
        </p:nvSpPr>
        <p:spPr>
          <a:xfrm>
            <a:off x="152400" y="4861400"/>
            <a:ext cx="4114800" cy="1844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Oval 13"/>
          <p:cNvSpPr/>
          <p:nvPr/>
        </p:nvSpPr>
        <p:spPr>
          <a:xfrm>
            <a:off x="5715001" y="4801531"/>
            <a:ext cx="3234826" cy="18768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Loa 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039267" y="4197373"/>
            <a:ext cx="375559" cy="9080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311083" y="4481314"/>
            <a:ext cx="2761343" cy="9515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 rot="2009622">
            <a:off x="227522" y="1452330"/>
            <a:ext cx="1828800" cy="957711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PowerPoint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2010</a:t>
            </a: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14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521140" y="101840"/>
            <a:ext cx="6367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  <a:latin typeface="+mj-lt"/>
              </a:rPr>
              <a:t>2. Kiểm tra kết quả việc chèn âm thanh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01930" y="1010455"/>
            <a:ext cx="894207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Để kiểm tra lại kết quả của việc chèn tệp âm thanh mà không đợi đến khi trình chiếu toàn bộ bài, em thực hiện như sau</a:t>
            </a: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1: Nháy vào </a:t>
            </a:r>
          </a:p>
          <a:p>
            <a:endParaRPr lang="vi-VN" altLang="en-US" sz="1100" dirty="0">
              <a:solidFill>
                <a:srgbClr val="000099"/>
              </a:solidFill>
              <a:latin typeface="+mj-lt"/>
            </a:endParaRP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2: Chọn Sound Tools</a:t>
            </a: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3: Chọn Preview để nghe thử</a:t>
            </a:r>
          </a:p>
        </p:txBody>
      </p:sp>
      <p:graphicFrame>
        <p:nvGraphicFramePr>
          <p:cNvPr id="4" name="Object 3"/>
          <p:cNvGraphicFramePr/>
          <p:nvPr>
            <p:extLst>
              <p:ext uri="{D42A27DB-BD31-4B8C-83A1-F6EECF244321}">
                <p14:modId xmlns:p14="http://schemas.microsoft.com/office/powerpoint/2010/main" val="1406308228"/>
              </p:ext>
            </p:extLst>
          </p:nvPr>
        </p:nvGraphicFramePr>
        <p:xfrm>
          <a:off x="3109432" y="1917872"/>
          <a:ext cx="705485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r:id="rId3" imgW="704850" imgH="628650" progId="Paint.Picture">
                  <p:embed/>
                </p:oleObj>
              </mc:Choice>
              <mc:Fallback>
                <p:oleObj r:id="rId3" imgW="704850" imgH="628650" progId="Paint.Picture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09432" y="1917872"/>
                        <a:ext cx="705485" cy="629285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637946" y="533400"/>
            <a:ext cx="2749471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vi-VN" altLang="en-US" sz="2500" b="1" dirty="0">
                <a:solidFill>
                  <a:srgbClr val="FF0000"/>
                </a:solidFill>
              </a:rPr>
              <a:t>PowerPoint 2003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533400" y="3518071"/>
            <a:ext cx="264687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l"/>
            <a:r>
              <a:rPr lang="vi-VN" altLang="en-US" sz="2400" b="1">
                <a:solidFill>
                  <a:srgbClr val="FF0000"/>
                </a:solidFill>
                <a:sym typeface="+mn-ea"/>
              </a:rPr>
              <a:t>PowerPoint 2010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201930" y="3842934"/>
            <a:ext cx="901827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Để kiểm tra lại kết quả của việc chèn tệp âm thanh mà không đợi đến khi trình </a:t>
            </a: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chiếu toàn bộ bài, em thực hiện như sau</a:t>
            </a: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1: Nháy vào  </a:t>
            </a:r>
          </a:p>
          <a:p>
            <a:endParaRPr lang="vi-VN" altLang="en-US" sz="2000" dirty="0">
              <a:solidFill>
                <a:srgbClr val="000099"/>
              </a:solidFill>
              <a:latin typeface="+mj-lt"/>
            </a:endParaRP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2: Chọn Playback</a:t>
            </a:r>
          </a:p>
          <a:p>
            <a:r>
              <a:rPr lang="vi-VN" altLang="en-US" sz="2800" dirty="0">
                <a:solidFill>
                  <a:srgbClr val="000099"/>
                </a:solidFill>
                <a:latin typeface="+mj-lt"/>
              </a:rPr>
              <a:t>Bước 3: Chọn Play để nghe thử</a:t>
            </a:r>
          </a:p>
        </p:txBody>
      </p:sp>
      <p:graphicFrame>
        <p:nvGraphicFramePr>
          <p:cNvPr id="9" name="Object 8"/>
          <p:cNvGraphicFramePr/>
          <p:nvPr>
            <p:extLst>
              <p:ext uri="{D42A27DB-BD31-4B8C-83A1-F6EECF244321}">
                <p14:modId xmlns:p14="http://schemas.microsoft.com/office/powerpoint/2010/main" val="3664976963"/>
              </p:ext>
            </p:extLst>
          </p:nvPr>
        </p:nvGraphicFramePr>
        <p:xfrm>
          <a:off x="2895610" y="5334000"/>
          <a:ext cx="705485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r:id="rId5" imgW="704850" imgH="628650" progId="Paint.Picture">
                  <p:embed/>
                </p:oleObj>
              </mc:Choice>
              <mc:Fallback>
                <p:oleObj r:id="rId5" imgW="704850" imgH="628650" progId="Paint.Picture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610" y="5334000"/>
                        <a:ext cx="705485" cy="629285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6" grpId="1" animBg="1"/>
      <p:bldP spid="7" grpId="0" animBg="1"/>
      <p:bldP spid="7" grpId="1" animBg="1"/>
      <p:bldP spid="8" grpId="0"/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vi-VN" altLang="en-US" sz="3600" b="1" dirty="0">
                <a:solidFill>
                  <a:srgbClr val="FF0000"/>
                </a:solidFill>
              </a:rPr>
              <a:t>B. HOẠT ĐỘNG THỰC HÀNH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Em thực hành các thao tác sau:</a:t>
            </a:r>
          </a:p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- Bổ sung trang trình chiếu mới, có tiêu đề Bài hát em thích</a:t>
            </a:r>
          </a:p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- Chèn lời bài hát Em yêu trường em vào trang trình chiếu</a:t>
            </a:r>
          </a:p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- Sau đó, chèn tệp âm thanh của bài hát Em yêu trường em vào trang trình chiếu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73" y="381000"/>
            <a:ext cx="8229600" cy="1143000"/>
          </a:xfrm>
          <a:noFill/>
        </p:spPr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r>
              <a:rPr lang="vi-VN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C. HOẠT ĐỘNG ỨNG DỤNG MỞ RỘNG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0557"/>
            <a:ext cx="8229600" cy="1387475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Tìm hiểu chức năng của Slide Show Volume, giải thích với bạn chức năng em tìm hiểu được</a:t>
            </a: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457200" y="3048001"/>
            <a:ext cx="8229600" cy="13874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Nút lệnh Slide Show Volume có chức năng tăng giảm âm lượng của bài hát</a:t>
            </a: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cần ghi nhớ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1175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- Để chèn âm thanh vào trang trình chiếu, và minh hoạ nội dung một cách hiệu quả, em chọn          trong thẻ Insert</a:t>
            </a:r>
          </a:p>
          <a:p>
            <a:r>
              <a:rPr lang="vi-VN" altLang="en-US" dirty="0">
                <a:solidFill>
                  <a:srgbClr val="000099"/>
                </a:solidFill>
                <a:latin typeface="+mj-lt"/>
              </a:rPr>
              <a:t>Âm thanh là dạng dữ liệu đa phương tiện.</a:t>
            </a:r>
          </a:p>
        </p:txBody>
      </p:sp>
      <p:graphicFrame>
        <p:nvGraphicFramePr>
          <p:cNvPr id="4" name="Object 3"/>
          <p:cNvGraphicFramePr/>
          <p:nvPr>
            <p:extLst>
              <p:ext uri="{D42A27DB-BD31-4B8C-83A1-F6EECF244321}">
                <p14:modId xmlns:p14="http://schemas.microsoft.com/office/powerpoint/2010/main" val="3933759209"/>
              </p:ext>
            </p:extLst>
          </p:nvPr>
        </p:nvGraphicFramePr>
        <p:xfrm>
          <a:off x="1828810" y="2635888"/>
          <a:ext cx="705485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r:id="rId3" imgW="704850" imgH="628650" progId="Paint.Picture">
                  <p:embed/>
                </p:oleObj>
              </mc:Choice>
              <mc:Fallback>
                <p:oleObj r:id="rId3" imgW="704850" imgH="628650" progId="Paint.Picture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8810" y="2635888"/>
                        <a:ext cx="705485" cy="629285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58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4&quot;/&gt;&lt;/object&gt;&lt;object type=&quot;3&quot; unique_id=&quot;10008&quot;&gt;&lt;property id=&quot;20148&quot; value=&quot;5&quot;/&gt;&lt;property id=&quot;20300&quot; value=&quot;Slide 6&quot;/&gt;&lt;property id=&quot;20307&quot; value=&quot;266&quot;/&gt;&lt;/object&gt;&lt;object type=&quot;3&quot; unique_id=&quot;10009&quot;&gt;&lt;property id=&quot;20148&quot; value=&quot;5&quot;/&gt;&lt;property id=&quot;20300&quot; value=&quot;Slide 7 - &amp;quot;B. HOẠT ĐỘNG THỰC HÀNH&amp;quot;&quot;/&gt;&lt;property id=&quot;20307&quot; value=&quot;267&quot;/&gt;&lt;/object&gt;&lt;object type=&quot;3&quot; unique_id=&quot;10010&quot;&gt;&lt;property id=&quot;20148&quot; value=&quot;5&quot;/&gt;&lt;property id=&quot;20300&quot; value=&quot;Slide 8 - &amp;quot;C. HOẠT ĐỘNG ỨNG DỤNG MỞ RỘNG&amp;quot;&quot;/&gt;&lt;property id=&quot;20307&quot; value=&quot;268&quot;/&gt;&lt;/object&gt;&lt;object type=&quot;3&quot; unique_id=&quot;10011&quot;&gt;&lt;property id=&quot;20148&quot; value=&quot;5&quot;/&gt;&lt;property id=&quot;20300&quot; value=&quot;Slide 9 - &amp;quot;Em cần ghi nhớ&amp;quot;&quot;/&gt;&lt;property id=&quot;20307&quot; value=&quot;269&quot;/&gt;&lt;/object&gt;&lt;object type=&quot;3&quot; unique_id=&quot;10106&quot;&gt;&lt;property id=&quot;20148&quot; value=&quot;5&quot;/&gt;&lt;property id=&quot;20300&quot; value=&quot;Slide 3&quot;/&gt;&lt;property id=&quot;20307&quot; value=&quot;270&quot;/&gt;&lt;/object&gt;&lt;object type=&quot;3&quot; unique_id=&quot;17340&quot;&gt;&lt;property id=&quot;20148&quot; value=&quot;5&quot;/&gt;&lt;property id=&quot;20300&quot; value=&quot;Slide 1&quot;/&gt;&lt;property id=&quot;20307&quot; value=&quot;271&quot;/&gt;&lt;/object&gt;&lt;object type=&quot;3&quot; unique_id=&quot;17407&quot;&gt;&lt;property id=&quot;20148&quot; value=&quot;5&quot;/&gt;&lt;property id=&quot;20300&quot; value=&quot;Slide 10&quot;/&gt;&lt;property id=&quot;20307&quot; value=&quot;272&quot;/&gt;&lt;/object&gt;&lt;/object&gt;&lt;object type=&quot;8&quot; unique_id=&quot;1002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446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2_Office Theme</vt:lpstr>
      <vt:lpstr>1_Office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HOẠT ĐỘNG THỰC HÀNH</vt:lpstr>
      <vt:lpstr>C. HOẠT ĐỘNG ỨNG DỤNG MỞ RỘNG</vt:lpstr>
      <vt:lpstr>Em cần ghi nhớ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Admin</cp:lastModifiedBy>
  <cp:revision>35</cp:revision>
  <dcterms:created xsi:type="dcterms:W3CDTF">2017-11-25T12:02:00Z</dcterms:created>
  <dcterms:modified xsi:type="dcterms:W3CDTF">2021-03-08T13:38:35Z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