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9" r:id="rId3"/>
    <p:sldId id="257" r:id="rId4"/>
    <p:sldId id="259" r:id="rId5"/>
    <p:sldId id="270" r:id="rId6"/>
    <p:sldId id="271" r:id="rId7"/>
    <p:sldId id="272" r:id="rId8"/>
    <p:sldId id="273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7EF50"/>
    <a:srgbClr val="E7D975"/>
    <a:srgbClr val="FFCC99"/>
    <a:srgbClr val="FF0066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493E5-FFE2-48C3-AA84-FACC9B07B311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32509-9E71-4F1E-AEEF-29CC2B47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6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3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8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7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94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1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0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3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2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2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B9BA2-B2BE-4310-AFF0-7549615168EA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1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18151" y="3124200"/>
            <a:ext cx="9144001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1: NHỮNG GÌ EM ĐÃ 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264" y="2212127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 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THIẾT KẾ BÀI TRÌNH CHIẾU</a:t>
            </a: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21771"/>
            <a:ext cx="9151264" cy="1036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TIỂU HỌC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PHÚC LỢI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4000"/>
              </a:lnSpc>
            </a:pP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29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4" descr="Kết quả hình ảnh cho ảnh độ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648" y="11600922"/>
            <a:ext cx="38766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393" y="48822"/>
            <a:ext cx="8704316" cy="139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UcPeriod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HOẠT ĐỘNG THỰC HÀNH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37335"/>
            <a:ext cx="1155545" cy="1563265"/>
          </a:xfrm>
          <a:prstGeom prst="rect">
            <a:avLst/>
          </a:prstGeom>
          <a:solidFill>
            <a:srgbClr val="E7D975"/>
          </a:solidFill>
          <a:ln>
            <a:solidFill>
              <a:schemeClr val="tx1"/>
            </a:solidFill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7335"/>
            <a:ext cx="11430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37335"/>
            <a:ext cx="1100964" cy="1542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237335"/>
            <a:ext cx="12192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93783"/>
            <a:ext cx="1524000" cy="8445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691894"/>
            <a:ext cx="1823052" cy="8464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2255" y="1828800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49222" y="1408093"/>
            <a:ext cx="2450945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29400" y="1813034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1794" y="5547452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93051" y="5522893"/>
            <a:ext cx="1874349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78939" y="5509736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Elbow Connector 7"/>
          <p:cNvCxnSpPr>
            <a:stCxn id="6" idx="2"/>
            <a:endCxn id="1030" idx="0"/>
          </p:cNvCxnSpPr>
          <p:nvPr/>
        </p:nvCxnSpPr>
        <p:spPr>
          <a:xfrm rot="16200000" flipH="1">
            <a:off x="3323346" y="768728"/>
            <a:ext cx="1341763" cy="4508345"/>
          </a:xfrm>
          <a:prstGeom prst="bentConnector3">
            <a:avLst>
              <a:gd name="adj1" fmla="val 33479"/>
            </a:avLst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25" idx="2"/>
            <a:endCxn id="1026" idx="0"/>
          </p:cNvCxnSpPr>
          <p:nvPr/>
        </p:nvCxnSpPr>
        <p:spPr>
          <a:xfrm rot="5400000">
            <a:off x="2402967" y="765606"/>
            <a:ext cx="875135" cy="4068322"/>
          </a:xfrm>
          <a:prstGeom prst="bentConnector3">
            <a:avLst>
              <a:gd name="adj1" fmla="val 68538"/>
            </a:avLst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6" idx="2"/>
          </p:cNvCxnSpPr>
          <p:nvPr/>
        </p:nvCxnSpPr>
        <p:spPr>
          <a:xfrm flipH="1">
            <a:off x="3649222" y="2336254"/>
            <a:ext cx="4044104" cy="901081"/>
          </a:xfrm>
          <a:prstGeom prst="straightConnector1">
            <a:avLst/>
          </a:prstGeom>
          <a:ln w="31750">
            <a:solidFill>
              <a:srgbClr val="17EF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027" idx="2"/>
          </p:cNvCxnSpPr>
          <p:nvPr/>
        </p:nvCxnSpPr>
        <p:spPr>
          <a:xfrm flipV="1">
            <a:off x="1981200" y="4770297"/>
            <a:ext cx="114300" cy="75259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0" name="Elbow Connector 2049"/>
          <p:cNvCxnSpPr>
            <a:stCxn id="28" idx="0"/>
            <a:endCxn id="1031" idx="2"/>
          </p:cNvCxnSpPr>
          <p:nvPr/>
        </p:nvCxnSpPr>
        <p:spPr>
          <a:xfrm rot="5400000" flipH="1" flipV="1">
            <a:off x="6009985" y="3458552"/>
            <a:ext cx="984582" cy="3144100"/>
          </a:xfrm>
          <a:prstGeom prst="bentConnector3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4" name="Straight Arrow Connector 2053"/>
          <p:cNvCxnSpPr/>
          <p:nvPr/>
        </p:nvCxnSpPr>
        <p:spPr>
          <a:xfrm flipH="1" flipV="1">
            <a:off x="5334000" y="4800600"/>
            <a:ext cx="1966985" cy="709136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80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11084" y="160338"/>
            <a:ext cx="8704316" cy="701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876800" y="206467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23372" y="914400"/>
            <a:ext cx="84545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1" y="45005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29591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513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4515076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ounded Rectangle 30"/>
          <p:cNvSpPr/>
          <p:nvPr/>
        </p:nvSpPr>
        <p:spPr>
          <a:xfrm>
            <a:off x="8305800" y="10668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8305800" y="19050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8273143" y="27432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8273143" y="35814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0" y="364963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400144" y="11241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385628" y="27863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78371" y="194783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39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9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51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HÀNH: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80 - SGK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06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THUYẾT TRÌNH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4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cảm ơn rất nhiề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5226"/>
            <a:ext cx="9296401" cy="6873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AutoShape 4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151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</dc:creator>
  <cp:lastModifiedBy>Techsi.vn</cp:lastModifiedBy>
  <cp:revision>66</cp:revision>
  <dcterms:created xsi:type="dcterms:W3CDTF">2017-11-24T08:58:52Z</dcterms:created>
  <dcterms:modified xsi:type="dcterms:W3CDTF">2021-03-08T08:10:43Z</dcterms:modified>
</cp:coreProperties>
</file>