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4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5.xml" ContentType="application/vnd.openxmlformats-officedocument.presentationml.notesSlide+xml"/>
  <Override PartName="/ppt/tags/tag52.xml" ContentType="application/vnd.openxmlformats-officedocument.presentationml.tags+xml"/>
  <Override PartName="/ppt/notesSlides/notesSlide6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7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8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9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0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1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2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4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5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6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17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18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9.xml" ContentType="application/vnd.openxmlformats-officedocument.presentationml.notesSlide+xml"/>
  <Override PartName="/ppt/tags/tag132.xml" ContentType="application/vnd.openxmlformats-officedocument.presentationml.tags+xml"/>
  <Override PartName="/ppt/notesSlides/notesSlide20.xml" ContentType="application/vnd.openxmlformats-officedocument.presentationml.notesSlide+xml"/>
  <Override PartName="/ppt/tags/tag133.xml" ContentType="application/vnd.openxmlformats-officedocument.presentationml.tags+xml"/>
  <Override PartName="/ppt/notesSlides/notesSlide21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22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25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5"/>
  </p:notesMasterIdLst>
  <p:sldIdLst>
    <p:sldId id="324" r:id="rId2"/>
    <p:sldId id="338" r:id="rId3"/>
    <p:sldId id="263" r:id="rId4"/>
    <p:sldId id="264" r:id="rId5"/>
    <p:sldId id="275" r:id="rId6"/>
    <p:sldId id="329" r:id="rId7"/>
    <p:sldId id="304" r:id="rId8"/>
    <p:sldId id="330" r:id="rId9"/>
    <p:sldId id="296" r:id="rId10"/>
    <p:sldId id="266" r:id="rId11"/>
    <p:sldId id="331" r:id="rId12"/>
    <p:sldId id="297" r:id="rId13"/>
    <p:sldId id="298" r:id="rId14"/>
    <p:sldId id="332" r:id="rId15"/>
    <p:sldId id="321" r:id="rId16"/>
    <p:sldId id="300" r:id="rId17"/>
    <p:sldId id="301" r:id="rId18"/>
    <p:sldId id="302" r:id="rId19"/>
    <p:sldId id="287" r:id="rId20"/>
    <p:sldId id="315" r:id="rId21"/>
    <p:sldId id="328" r:id="rId22"/>
    <p:sldId id="276" r:id="rId23"/>
    <p:sldId id="372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67" r:id="rId50"/>
    <p:sldId id="368" r:id="rId51"/>
    <p:sldId id="369" r:id="rId52"/>
    <p:sldId id="370" r:id="rId53"/>
    <p:sldId id="371" r:id="rId54"/>
  </p:sldIdLst>
  <p:sldSz cx="9144000" cy="6858000" type="screen4x3"/>
  <p:notesSz cx="6858000" cy="9144000"/>
  <p:embeddedFontLst>
    <p:embeddedFont>
      <p:font typeface=".VnAristote" panose="020B7200000000000000"/>
      <p:regular r:id="rId56"/>
    </p:embeddedFont>
    <p:embeddedFont>
      <p:font typeface=".VnHelvetInsH" panose="020B7200000000000000"/>
      <p:regular r:id="rId57"/>
    </p:embeddedFont>
    <p:embeddedFont>
      <p:font typeface=".VnTime" panose="020B7200000000000000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onstantia" panose="02030602050306030303" pitchFamily="18" charset="0"/>
      <p:regular r:id="rId66"/>
      <p:bold r:id="rId67"/>
      <p:italic r:id="rId68"/>
      <p:boldItalic r:id="rId69"/>
    </p:embeddedFont>
    <p:embeddedFont>
      <p:font typeface="Impact" panose="020B0806030902050204" pitchFamily="34" charset="0"/>
      <p:regular r:id="rId70"/>
    </p:embeddedFont>
    <p:embeddedFont>
      <p:font typeface="Segoe UI" panose="020B0502040204020203" pitchFamily="34" charset="0"/>
      <p:regular r:id="rId71"/>
      <p:bold r:id="rId72"/>
      <p:italic r:id="rId73"/>
      <p:boldItalic r:id="rId74"/>
    </p:embeddedFont>
    <p:embeddedFont>
      <p:font typeface="Segoe UI Semibold" panose="020B0702040204020203" pitchFamily="34" charset="0"/>
      <p:bold r:id="rId75"/>
      <p:boldItalic r:id="rId76"/>
    </p:embeddedFont>
    <p:embeddedFont>
      <p:font typeface="Tahoma" panose="020B0604030504040204" pitchFamily="34" charset="0"/>
      <p:regular r:id="rId77"/>
      <p:bold r:id="rId78"/>
    </p:embeddedFont>
    <p:embeddedFont>
      <p:font typeface="Trebuchet MS" panose="020B0603020202020204" pitchFamily="34" charset="0"/>
      <p:regular r:id="rId79"/>
      <p:bold r:id="rId80"/>
      <p:italic r:id="rId81"/>
      <p:boldItalic r:id="rId82"/>
    </p:embeddedFont>
    <p:embeddedFont>
      <p:font typeface="Wingdings 2" panose="05020102010507070707" pitchFamily="18" charset="2"/>
      <p:regular r:id="rId83"/>
    </p:embeddedFont>
  </p:embeddedFontLst>
  <p:custDataLst>
    <p:tags r:id="rId8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FF00"/>
    <a:srgbClr val="FF00FF"/>
    <a:srgbClr val="FF0066"/>
    <a:srgbClr val="FF9900"/>
    <a:srgbClr val="00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0" autoAdjust="0"/>
    <p:restoredTop sz="88790" autoAdjust="0"/>
  </p:normalViewPr>
  <p:slideViewPr>
    <p:cSldViewPr>
      <p:cViewPr varScale="1">
        <p:scale>
          <a:sx n="52" d="100"/>
          <a:sy n="52" d="100"/>
        </p:scale>
        <p:origin x="15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80" Type="http://schemas.openxmlformats.org/officeDocument/2006/relationships/font" Target="fonts/font25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font" Target="fonts/font2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1.fntdata"/><Relationship Id="rId87" Type="http://schemas.openxmlformats.org/officeDocument/2006/relationships/theme" Target="theme/theme1.xml"/><Relationship Id="rId61" Type="http://schemas.openxmlformats.org/officeDocument/2006/relationships/font" Target="fonts/font6.fntdata"/><Relationship Id="rId82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FE0E1-6C87-476F-8794-8AF476E6908F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2D421-1617-429C-9716-50366C0795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649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7132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8858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368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368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5627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5627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021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9324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561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9891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868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6909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229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3634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670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6987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686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E9971A2-1256-4C4D-90A4-6B1278C32506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202794F-ADF6-4014-8B0A-1364B2E13569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/>
          </a:p>
        </p:txBody>
      </p:sp>
      <p:sp>
        <p:nvSpPr>
          <p:cNvPr id="6656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373C010-7F7F-4985-895F-40EFCFA4E47E}" type="slidenum">
              <a:rPr lang="en-AU" altLang="en-US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pPr/>
              <a:t>52</a:t>
            </a:fld>
            <a:endParaRPr lang="en-AU" altLang="en-US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444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314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151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764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574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7194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7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8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0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6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0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6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5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8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0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5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37CF7-6D47-4E39-BBC5-609CAA69FB7A}" type="datetimeFigureOut">
              <a:rPr lang="en-US" smtClean="0"/>
              <a:pPr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1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tags" Target="../tags/tag26.xml"/><Relationship Id="rId7" Type="http://schemas.openxmlformats.org/officeDocument/2006/relationships/image" Target="../media/image1.jp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85.xml"/><Relationship Id="rId7" Type="http://schemas.openxmlformats.org/officeDocument/2006/relationships/image" Target="../media/image19.jpe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89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94.xml"/><Relationship Id="rId7" Type="http://schemas.openxmlformats.org/officeDocument/2006/relationships/video" Target="../media/media3.mp4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microsoft.com/office/2007/relationships/media" Target="../media/media3.mp4"/><Relationship Id="rId11" Type="http://schemas.openxmlformats.org/officeDocument/2006/relationships/image" Target="../media/image21.png"/><Relationship Id="rId5" Type="http://schemas.openxmlformats.org/officeDocument/2006/relationships/tags" Target="../tags/tag96.xml"/><Relationship Id="rId10" Type="http://schemas.openxmlformats.org/officeDocument/2006/relationships/image" Target="../media/image1.jpg"/><Relationship Id="rId4" Type="http://schemas.openxmlformats.org/officeDocument/2006/relationships/tags" Target="../tags/tag95.xml"/><Relationship Id="rId9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99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4.xml"/><Relationship Id="rId7" Type="http://schemas.openxmlformats.org/officeDocument/2006/relationships/video" Target="../media/media4.mp4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microsoft.com/office/2007/relationships/media" Target="../media/media4.mp4"/><Relationship Id="rId11" Type="http://schemas.openxmlformats.org/officeDocument/2006/relationships/image" Target="../media/image23.png"/><Relationship Id="rId5" Type="http://schemas.openxmlformats.org/officeDocument/2006/relationships/tags" Target="../tags/tag106.xml"/><Relationship Id="rId10" Type="http://schemas.openxmlformats.org/officeDocument/2006/relationships/image" Target="../media/image22.jpeg"/><Relationship Id="rId4" Type="http://schemas.openxmlformats.org/officeDocument/2006/relationships/tags" Target="../tags/tag105.xml"/><Relationship Id="rId9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video" Target="../media/media5.mp4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microsoft.com/office/2007/relationships/media" Target="../media/media5.mp4"/><Relationship Id="rId11" Type="http://schemas.openxmlformats.org/officeDocument/2006/relationships/image" Target="../media/image25.png"/><Relationship Id="rId5" Type="http://schemas.openxmlformats.org/officeDocument/2006/relationships/tags" Target="../tags/tag111.xml"/><Relationship Id="rId10" Type="http://schemas.openxmlformats.org/officeDocument/2006/relationships/image" Target="../media/image24.jpg"/><Relationship Id="rId4" Type="http://schemas.openxmlformats.org/officeDocument/2006/relationships/tags" Target="../tags/tag110.xml"/><Relationship Id="rId9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14.xml"/><Relationship Id="rId7" Type="http://schemas.openxmlformats.org/officeDocument/2006/relationships/image" Target="../media/image26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18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23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10" Type="http://schemas.openxmlformats.org/officeDocument/2006/relationships/image" Target="../media/image30.png"/><Relationship Id="rId4" Type="http://schemas.openxmlformats.org/officeDocument/2006/relationships/tags" Target="../tags/tag129.xml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4.jpg"/><Relationship Id="rId5" Type="http://schemas.openxmlformats.org/officeDocument/2006/relationships/tags" Target="../tags/tag32.xml"/><Relationship Id="rId10" Type="http://schemas.openxmlformats.org/officeDocument/2006/relationships/image" Target="../media/image3.jpeg"/><Relationship Id="rId4" Type="http://schemas.openxmlformats.org/officeDocument/2006/relationships/tags" Target="../tags/tag31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tags" Target="../tags/tag139.xml"/><Relationship Id="rId7" Type="http://schemas.openxmlformats.org/officeDocument/2006/relationships/notesSlide" Target="../notesSlides/notesSlide23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thuc%20hanh.docx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6.png"/><Relationship Id="rId5" Type="http://schemas.openxmlformats.org/officeDocument/2006/relationships/tags" Target="../tags/tag39.xml"/><Relationship Id="rId10" Type="http://schemas.openxmlformats.org/officeDocument/2006/relationships/image" Target="../media/image5.jpeg"/><Relationship Id="rId4" Type="http://schemas.openxmlformats.org/officeDocument/2006/relationships/tags" Target="../tags/tag38.xml"/><Relationship Id="rId9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1.xml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3.png"/><Relationship Id="rId12" Type="http://schemas.openxmlformats.org/officeDocument/2006/relationships/slide" Target="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Relationship Id="rId6" Type="http://schemas.openxmlformats.org/officeDocument/2006/relationships/slide" Target="slide13.xml"/><Relationship Id="rId11" Type="http://schemas.openxmlformats.org/officeDocument/2006/relationships/slide" Target="slide17.xml"/><Relationship Id="rId5" Type="http://schemas.openxmlformats.org/officeDocument/2006/relationships/image" Target="../media/image42.png"/><Relationship Id="rId10" Type="http://schemas.openxmlformats.org/officeDocument/2006/relationships/slide" Target="slide16.xml"/><Relationship Id="rId4" Type="http://schemas.openxmlformats.org/officeDocument/2006/relationships/audio" Target="../media/audio1.wav"/><Relationship Id="rId9" Type="http://schemas.openxmlformats.org/officeDocument/2006/relationships/slide" Target="slide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Relationship Id="rId6" Type="http://schemas.openxmlformats.org/officeDocument/2006/relationships/image" Target="../media/image45.png"/><Relationship Id="rId5" Type="http://schemas.openxmlformats.org/officeDocument/2006/relationships/slide" Target="slide22.xml"/><Relationship Id="rId4" Type="http://schemas.openxmlformats.org/officeDocument/2006/relationships/image" Target="../media/image4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Relationship Id="rId6" Type="http://schemas.openxmlformats.org/officeDocument/2006/relationships/slide" Target="slide11.xml"/><Relationship Id="rId5" Type="http://schemas.openxmlformats.org/officeDocument/2006/relationships/slide" Target="slide22.xml"/><Relationship Id="rId4" Type="http://schemas.openxmlformats.org/officeDocument/2006/relationships/image" Target="../media/image4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" Target="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" Target="slide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Relationship Id="rId6" Type="http://schemas.openxmlformats.org/officeDocument/2006/relationships/slide" Target="slide22.xml"/><Relationship Id="rId5" Type="http://schemas.openxmlformats.org/officeDocument/2006/relationships/image" Target="../media/image48.wmf"/><Relationship Id="rId4" Type="http://schemas.openxmlformats.org/officeDocument/2006/relationships/slide" Target="slide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Relationship Id="rId5" Type="http://schemas.openxmlformats.org/officeDocument/2006/relationships/image" Target="../media/image55.png"/><Relationship Id="rId4" Type="http://schemas.openxmlformats.org/officeDocument/2006/relationships/slide" Target="slide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ags" Target="../tags/tag4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9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gif"/><Relationship Id="rId7" Type="http://schemas.openxmlformats.org/officeDocument/2006/relationships/image" Target="../media/image72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gif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49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image" Target="../media/image77.png"/><Relationship Id="rId3" Type="http://schemas.openxmlformats.org/officeDocument/2006/relationships/audio" Target="../media/audio1.wav"/><Relationship Id="rId7" Type="http://schemas.openxmlformats.org/officeDocument/2006/relationships/image" Target="../media/image74.png"/><Relationship Id="rId12" Type="http://schemas.openxmlformats.org/officeDocument/2006/relationships/image" Target="../media/image7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11" Type="http://schemas.openxmlformats.org/officeDocument/2006/relationships/image" Target="../media/image76.gif"/><Relationship Id="rId5" Type="http://schemas.openxmlformats.org/officeDocument/2006/relationships/audio" Target="../media/audio5.wav"/><Relationship Id="rId15" Type="http://schemas.openxmlformats.org/officeDocument/2006/relationships/image" Target="../media/image78.png"/><Relationship Id="rId10" Type="http://schemas.openxmlformats.org/officeDocument/2006/relationships/image" Target="../media/image64.gif"/><Relationship Id="rId4" Type="http://schemas.openxmlformats.org/officeDocument/2006/relationships/audio" Target="../media/audio4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image" Target="../media/image68.png"/><Relationship Id="rId3" Type="http://schemas.openxmlformats.org/officeDocument/2006/relationships/audio" Target="../media/audio6.wav"/><Relationship Id="rId7" Type="http://schemas.openxmlformats.org/officeDocument/2006/relationships/image" Target="../media/image65.png"/><Relationship Id="rId12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11" Type="http://schemas.openxmlformats.org/officeDocument/2006/relationships/image" Target="../media/image75.gif"/><Relationship Id="rId5" Type="http://schemas.openxmlformats.org/officeDocument/2006/relationships/audio" Target="../media/audio5.wav"/><Relationship Id="rId10" Type="http://schemas.openxmlformats.org/officeDocument/2006/relationships/image" Target="../media/image72.gif"/><Relationship Id="rId4" Type="http://schemas.openxmlformats.org/officeDocument/2006/relationships/audio" Target="../media/audio1.wav"/><Relationship Id="rId9" Type="http://schemas.openxmlformats.org/officeDocument/2006/relationships/image" Target="../media/image76.gif"/><Relationship Id="rId14" Type="http://schemas.openxmlformats.org/officeDocument/2006/relationships/image" Target="../media/image79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image" Target="../media/image68.png"/><Relationship Id="rId18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openxmlformats.org/officeDocument/2006/relationships/image" Target="../media/image65.png"/><Relationship Id="rId12" Type="http://schemas.openxmlformats.org/officeDocument/2006/relationships/image" Target="../media/image78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11" Type="http://schemas.openxmlformats.org/officeDocument/2006/relationships/image" Target="../media/image75.gif"/><Relationship Id="rId5" Type="http://schemas.openxmlformats.org/officeDocument/2006/relationships/audio" Target="../media/audio5.wav"/><Relationship Id="rId15" Type="http://schemas.openxmlformats.org/officeDocument/2006/relationships/image" Target="../media/image59.png"/><Relationship Id="rId10" Type="http://schemas.openxmlformats.org/officeDocument/2006/relationships/image" Target="../media/image72.gif"/><Relationship Id="rId4" Type="http://schemas.openxmlformats.org/officeDocument/2006/relationships/audio" Target="../media/audio1.wav"/><Relationship Id="rId9" Type="http://schemas.openxmlformats.org/officeDocument/2006/relationships/image" Target="../media/image76.gif"/><Relationship Id="rId14" Type="http://schemas.openxmlformats.org/officeDocument/2006/relationships/image" Target="../media/image80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tags" Target="../tags/tag65.xml"/><Relationship Id="rId18" Type="http://schemas.openxmlformats.org/officeDocument/2006/relationships/notesSlide" Target="../notesSlides/notesSlide7.xml"/><Relationship Id="rId3" Type="http://schemas.openxmlformats.org/officeDocument/2006/relationships/tags" Target="../tags/tag55.xml"/><Relationship Id="rId21" Type="http://schemas.openxmlformats.org/officeDocument/2006/relationships/image" Target="../media/image13.jpeg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54.xml"/><Relationship Id="rId16" Type="http://schemas.openxmlformats.org/officeDocument/2006/relationships/tags" Target="../tags/tag68.xml"/><Relationship Id="rId20" Type="http://schemas.openxmlformats.org/officeDocument/2006/relationships/image" Target="../media/image12.jpe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tags" Target="../tags/tag67.xml"/><Relationship Id="rId10" Type="http://schemas.openxmlformats.org/officeDocument/2006/relationships/tags" Target="../tags/tag62.xml"/><Relationship Id="rId19" Type="http://schemas.openxmlformats.org/officeDocument/2006/relationships/image" Target="../media/image11.jpeg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tags" Target="../tags/tag66.xml"/><Relationship Id="rId2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71.xml"/><Relationship Id="rId7" Type="http://schemas.openxmlformats.org/officeDocument/2006/relationships/video" Target="../media/media2.mp4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microsoft.com/office/2007/relationships/media" Target="../media/media2.mp4"/><Relationship Id="rId11" Type="http://schemas.openxmlformats.org/officeDocument/2006/relationships/image" Target="../media/image16.png"/><Relationship Id="rId5" Type="http://schemas.openxmlformats.org/officeDocument/2006/relationships/tags" Target="../tags/tag73.xml"/><Relationship Id="rId10" Type="http://schemas.openxmlformats.org/officeDocument/2006/relationships/image" Target="../media/image15.jpeg"/><Relationship Id="rId4" Type="http://schemas.openxmlformats.org/officeDocument/2006/relationships/tags" Target="../tags/tag72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image" Target="../media/image17.pn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../media/image9.jpe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7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>
            <p:custDataLst>
              <p:tags r:id="rId2"/>
            </p:custDataLst>
          </p:nvPr>
        </p:nvSpPr>
        <p:spPr>
          <a:xfrm>
            <a:off x="1981200" y="1752600"/>
            <a:ext cx="5562600" cy="3554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Tin </a:t>
            </a:r>
            <a:r>
              <a:rPr lang="en-US" sz="4400" b="1" dirty="0" err="1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400" b="1" dirty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4400" b="1" dirty="0" err="1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sz="4400" b="1" dirty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4</a:t>
            </a:r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800" y="3632194"/>
            <a:ext cx="3790950" cy="1885950"/>
          </a:xfrm>
          <a:prstGeom prst="rect">
            <a:avLst/>
          </a:prstGeom>
        </p:spPr>
      </p:pic>
      <p:sp>
        <p:nvSpPr>
          <p:cNvPr id="2" name="TextBox 1"/>
          <p:cNvSpPr txBox="1"/>
          <p:nvPr>
            <p:custDataLst>
              <p:tags r:id="rId4"/>
            </p:custDataLst>
          </p:nvPr>
        </p:nvSpPr>
        <p:spPr>
          <a:xfrm>
            <a:off x="445144" y="2128897"/>
            <a:ext cx="8482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0971067"/>
      </p:ext>
    </p:extLst>
  </p:cSld>
  <p:clrMapOvr>
    <a:masterClrMapping/>
  </p:clrMapOvr>
  <p:transition spd="slow" advTm="59325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>
            <p:custDataLst>
              <p:tags r:id="rId2"/>
            </p:custDataLst>
          </p:nvPr>
        </p:nvSpPr>
        <p:spPr>
          <a:xfrm>
            <a:off x="1324970" y="7937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3" name="12-Point Star 22"/>
          <p:cNvSpPr/>
          <p:nvPr>
            <p:custDataLst>
              <p:tags r:id="rId3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20" name="TextBox 19"/>
          <p:cNvSpPr txBox="1"/>
          <p:nvPr>
            <p:custDataLst>
              <p:tags r:id="rId4"/>
            </p:custDataLst>
          </p:nvPr>
        </p:nvSpPr>
        <p:spPr>
          <a:xfrm>
            <a:off x="511535" y="1377005"/>
            <a:ext cx="7619999" cy="16789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 hãy áp dụng một trong hai cách tạo bảng vừa học, hãy tạo một bảng gồm 4 dòng và 6 cột vào trang soạn thảo.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5" y="3505200"/>
            <a:ext cx="61055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2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45"/>
    </mc:Choice>
    <mc:Fallback xmlns="">
      <p:transition advTm="9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1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143302" y="8051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2. Trình bày bảng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>
            <p:custDataLst>
              <p:tags r:id="rId5"/>
            </p:custDataLst>
          </p:nvPr>
        </p:nvSpPr>
        <p:spPr>
          <a:xfrm>
            <a:off x="143302" y="1298908"/>
            <a:ext cx="761999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a) Điều chỉnh độ rộng của cột và dòng.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50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23"/>
    </mc:Choice>
    <mc:Fallback xmlns="">
      <p:transition advTm="19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250465" y="-287465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143300" y="45720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Trình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bày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>
            <p:custDataLst>
              <p:tags r:id="rId5"/>
            </p:custDataLst>
          </p:nvPr>
        </p:nvSpPr>
        <p:spPr>
          <a:xfrm>
            <a:off x="304800" y="947499"/>
            <a:ext cx="761999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a)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chỉnh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rộng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cột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" name="Untitled 3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782" y="1409164"/>
            <a:ext cx="9187729" cy="5953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8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750"/>
    </mc:Choice>
    <mc:Fallback xmlns="">
      <p:transition advTm="3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143301" y="8051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2. Trình bày bảng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>
            <p:custDataLst>
              <p:tags r:id="rId5"/>
            </p:custDataLst>
          </p:nvPr>
        </p:nvSpPr>
        <p:spPr>
          <a:xfrm>
            <a:off x="143302" y="132841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b) Gộp các ô trong bảng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8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173"/>
    </mc:Choice>
    <mc:Fallback xmlns="">
      <p:transition advTm="15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143301" y="8051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Trình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bày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>
            <p:custDataLst>
              <p:tags r:id="rId5"/>
            </p:custDataLst>
          </p:nvPr>
        </p:nvSpPr>
        <p:spPr>
          <a:xfrm>
            <a:off x="143302" y="132841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b) Gộp các ô trong bảng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Untitled4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851630"/>
            <a:ext cx="9143999" cy="5082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9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8011"/>
    </mc:Choice>
    <mc:Fallback xmlns="">
      <p:transition advTm="68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2-Point Star 3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143302" y="8051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2. Trình bày bảng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143302" y="1359187"/>
            <a:ext cx="761999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c) Tách ô trong bảng.</a:t>
            </a:r>
          </a:p>
        </p:txBody>
      </p:sp>
      <p:pic>
        <p:nvPicPr>
          <p:cNvPr id="8" name="Untitled5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820852"/>
            <a:ext cx="9143999" cy="51895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42"/>
    </mc:Choice>
    <mc:Fallback xmlns="">
      <p:transition spd="slow" advTm="7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>
            <p:custDataLst>
              <p:tags r:id="rId2"/>
            </p:custDataLst>
          </p:nvPr>
        </p:nvSpPr>
        <p:spPr>
          <a:xfrm>
            <a:off x="1293125" y="132628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3" name="12-Point Star 22"/>
          <p:cNvSpPr/>
          <p:nvPr>
            <p:custDataLst>
              <p:tags r:id="rId3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20" name="TextBox 19"/>
          <p:cNvSpPr txBox="1"/>
          <p:nvPr>
            <p:custDataLst>
              <p:tags r:id="rId4"/>
            </p:custDataLst>
          </p:nvPr>
        </p:nvSpPr>
        <p:spPr>
          <a:xfrm>
            <a:off x="511535" y="1739444"/>
            <a:ext cx="761999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05200"/>
            <a:ext cx="61055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6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88"/>
    </mc:Choice>
    <mc:Fallback xmlns="">
      <p:transition advTm="7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274093" y="1009795"/>
            <a:ext cx="498711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 ĐỘNG THỰC HÀNH</a:t>
            </a:r>
          </a:p>
        </p:txBody>
      </p:sp>
      <p:sp>
        <p:nvSpPr>
          <p:cNvPr id="2" name="TextBox 1"/>
          <p:cNvSpPr txBox="1"/>
          <p:nvPr>
            <p:custDataLst>
              <p:tags r:id="rId5"/>
            </p:custDataLst>
          </p:nvPr>
        </p:nvSpPr>
        <p:spPr>
          <a:xfrm>
            <a:off x="304800" y="1752600"/>
            <a:ext cx="7992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82442"/>
            <a:ext cx="50863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3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968"/>
    </mc:Choice>
    <mc:Fallback xmlns="">
      <p:transition advTm="2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304800" y="1080420"/>
            <a:ext cx="498711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 ĐỘNG THỰC HÀNH</a:t>
            </a:r>
          </a:p>
        </p:txBody>
      </p:sp>
      <p:sp>
        <p:nvSpPr>
          <p:cNvPr id="2" name="TextBox 1"/>
          <p:cNvSpPr txBox="1"/>
          <p:nvPr>
            <p:custDataLst>
              <p:tags r:id="rId5"/>
            </p:custDataLst>
          </p:nvPr>
        </p:nvSpPr>
        <p:spPr>
          <a:xfrm>
            <a:off x="304800" y="1752600"/>
            <a:ext cx="7992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2. </a:t>
            </a:r>
            <a:r>
              <a:rPr lang="en-US" sz="2400" b="1" dirty="0" err="1"/>
              <a:t>Chèn</a:t>
            </a:r>
            <a:r>
              <a:rPr lang="en-US" sz="2400" b="1" dirty="0"/>
              <a:t> </a:t>
            </a:r>
            <a:r>
              <a:rPr lang="en-US" sz="2400" b="1" dirty="0" err="1"/>
              <a:t>bảng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7 </a:t>
            </a:r>
            <a:r>
              <a:rPr lang="en-US" sz="2400" b="1" dirty="0" err="1"/>
              <a:t>dòng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8 </a:t>
            </a:r>
            <a:r>
              <a:rPr lang="en-US" sz="2400" b="1" dirty="0" err="1"/>
              <a:t>cột</a:t>
            </a:r>
            <a:r>
              <a:rPr lang="en-US" sz="2400" b="1" dirty="0"/>
              <a:t> </a:t>
            </a:r>
            <a:r>
              <a:rPr lang="en-US" sz="2400" b="1" dirty="0" err="1"/>
              <a:t>vào</a:t>
            </a:r>
            <a:r>
              <a:rPr lang="en-US" sz="2400" b="1" dirty="0"/>
              <a:t> </a:t>
            </a:r>
            <a:r>
              <a:rPr lang="en-US" sz="2400" b="1" dirty="0" err="1"/>
              <a:t>trang</a:t>
            </a:r>
            <a:r>
              <a:rPr lang="en-US" sz="2400" b="1" dirty="0"/>
              <a:t> </a:t>
            </a:r>
            <a:r>
              <a:rPr lang="en-US" sz="2400" b="1" dirty="0" err="1"/>
              <a:t>soạn</a:t>
            </a:r>
            <a:r>
              <a:rPr lang="en-US" sz="2400" b="1" dirty="0"/>
              <a:t>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rồi</a:t>
            </a:r>
            <a:r>
              <a:rPr lang="en-US" sz="2400" b="1" dirty="0"/>
              <a:t> </a:t>
            </a:r>
            <a:r>
              <a:rPr lang="en-US" sz="2400" b="1" dirty="0" err="1"/>
              <a:t>chỉnh</a:t>
            </a:r>
            <a:r>
              <a:rPr lang="en-US" sz="2400" b="1" dirty="0"/>
              <a:t> </a:t>
            </a:r>
            <a:r>
              <a:rPr lang="en-US" sz="2400" b="1" dirty="0" err="1"/>
              <a:t>sửa</a:t>
            </a:r>
            <a:r>
              <a:rPr lang="en-US" sz="2400" b="1" dirty="0"/>
              <a:t> </a:t>
            </a:r>
            <a:r>
              <a:rPr lang="en-US" sz="2400" b="1" dirty="0" err="1"/>
              <a:t>bảng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r>
              <a:rPr lang="en-US" sz="2400" b="1" dirty="0"/>
              <a:t> </a:t>
            </a:r>
            <a:r>
              <a:rPr lang="en-US" sz="2400" b="1" dirty="0" err="1"/>
              <a:t>dưới</a:t>
            </a:r>
            <a:r>
              <a:rPr lang="en-US" sz="2400" b="1" dirty="0"/>
              <a:t> </a:t>
            </a:r>
            <a:r>
              <a:rPr lang="en-US" sz="2400" b="1" dirty="0" err="1"/>
              <a:t>đây</a:t>
            </a:r>
            <a:r>
              <a:rPr lang="en-US" sz="2400" b="1" dirty="0"/>
              <a:t>.</a:t>
            </a:r>
            <a:endParaRPr lang="vi-VN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540067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6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670"/>
    </mc:Choice>
    <mc:Fallback xmlns="">
      <p:transition advTm="1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2-Point Star 19"/>
          <p:cNvSpPr/>
          <p:nvPr>
            <p:custDataLst>
              <p:tags r:id="rId2"/>
            </p:custDataLst>
          </p:nvPr>
        </p:nvSpPr>
        <p:spPr>
          <a:xfrm>
            <a:off x="0" y="85148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grpSp>
        <p:nvGrpSpPr>
          <p:cNvPr id="3" name="Group 2"/>
          <p:cNvGrpSpPr/>
          <p:nvPr>
            <p:custDataLst>
              <p:tags r:id="rId3"/>
            </p:custDataLst>
          </p:nvPr>
        </p:nvGrpSpPr>
        <p:grpSpPr>
          <a:xfrm>
            <a:off x="119418" y="2253016"/>
            <a:ext cx="7992158" cy="2308324"/>
            <a:chOff x="117143" y="2634016"/>
            <a:chExt cx="7992158" cy="2308324"/>
          </a:xfrm>
        </p:grpSpPr>
        <p:sp>
          <p:nvSpPr>
            <p:cNvPr id="9" name="TextBox 8"/>
            <p:cNvSpPr txBox="1"/>
            <p:nvPr>
              <p:custDataLst>
                <p:tags r:id="rId6"/>
              </p:custDataLst>
            </p:nvPr>
          </p:nvSpPr>
          <p:spPr>
            <a:xfrm>
              <a:off x="117143" y="2634016"/>
              <a:ext cx="7992158" cy="2308324"/>
            </a:xfrm>
            <a:prstGeom prst="rect">
              <a:avLst/>
            </a:prstGeom>
            <a:noFill/>
            <a:ln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2400" b="1"/>
                <a:t>Từ bảng em đã tạo ở bài thực hành 1, em hãy tìm hiểu các chức năng                              trong thẻ </a:t>
              </a:r>
              <a:r>
                <a:rPr lang="en-US" sz="2400" b="1">
                  <a:solidFill>
                    <a:srgbClr val="FF0000"/>
                  </a:solidFill>
                </a:rPr>
                <a:t>Layout</a:t>
              </a:r>
              <a:r>
                <a:rPr lang="en-US" sz="2400" b="1"/>
                <a:t>. Giải thích các chức năng em tìm hiểu được.</a:t>
              </a:r>
              <a:endParaRPr lang="vi-VN" sz="2400" b="1"/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360" y="3402702"/>
              <a:ext cx="2162175" cy="857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305937" y="1447800"/>
            <a:ext cx="74676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 ĐỘNG ỨNG DỤNG, MỞ RỘNG</a:t>
            </a:r>
          </a:p>
        </p:txBody>
      </p:sp>
      <p:sp>
        <p:nvSpPr>
          <p:cNvPr id="13" name="Rectangle 12"/>
          <p:cNvSpPr/>
          <p:nvPr>
            <p:custDataLst>
              <p:tags r:id="rId5"/>
            </p:custDataLst>
          </p:nvPr>
        </p:nvSpPr>
        <p:spPr>
          <a:xfrm>
            <a:off x="1393210" y="81888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1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298"/>
    </mc:Choice>
    <mc:Fallback xmlns="">
      <p:transition advTm="2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wnload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</p:pic>
      <p:sp>
        <p:nvSpPr>
          <p:cNvPr id="54" name="Rectangle 53"/>
          <p:cNvSpPr/>
          <p:nvPr>
            <p:custDataLst>
              <p:tags r:id="rId2"/>
            </p:custDataLst>
          </p:nvPr>
        </p:nvSpPr>
        <p:spPr>
          <a:xfrm>
            <a:off x="1676400" y="1447800"/>
            <a:ext cx="60960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Mục tiêu bài học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8" name="12-Point Star 67"/>
          <p:cNvSpPr/>
          <p:nvPr>
            <p:custDataLst>
              <p:tags r:id="rId3"/>
            </p:custDataLst>
          </p:nvPr>
        </p:nvSpPr>
        <p:spPr>
          <a:xfrm>
            <a:off x="31714" y="84764"/>
            <a:ext cx="1110529" cy="801543"/>
          </a:xfrm>
          <a:prstGeom prst="star12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1676400" y="2286000"/>
            <a:ext cx="6409223" cy="57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Chèn được bảng vào trang soạn thảo</a:t>
            </a:r>
          </a:p>
        </p:txBody>
      </p:sp>
      <p:sp>
        <p:nvSpPr>
          <p:cNvPr id="2" name="Rectangle 1"/>
          <p:cNvSpPr/>
          <p:nvPr>
            <p:custDataLst>
              <p:tags r:id="rId5"/>
            </p:custDataLst>
          </p:nvPr>
        </p:nvSpPr>
        <p:spPr>
          <a:xfrm>
            <a:off x="1690048" y="2917500"/>
            <a:ext cx="5489003" cy="570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Biết cách chỉnh kích thước bảng</a:t>
            </a:r>
          </a:p>
        </p:txBody>
      </p:sp>
      <p:sp>
        <p:nvSpPr>
          <p:cNvPr id="3" name="Rectangle 2"/>
          <p:cNvSpPr/>
          <p:nvPr>
            <p:custDataLst>
              <p:tags r:id="rId6"/>
            </p:custDataLst>
          </p:nvPr>
        </p:nvSpPr>
        <p:spPr>
          <a:xfrm>
            <a:off x="1713787" y="3584256"/>
            <a:ext cx="6050054" cy="570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Biết cách nhập ô, tách ô trong bảng</a:t>
            </a:r>
          </a:p>
        </p:txBody>
      </p:sp>
      <p:sp>
        <p:nvSpPr>
          <p:cNvPr id="5" name="Rectangle 4"/>
          <p:cNvSpPr/>
          <p:nvPr>
            <p:custDataLst>
              <p:tags r:id="rId7"/>
            </p:custDataLst>
          </p:nvPr>
        </p:nvSpPr>
        <p:spPr>
          <a:xfrm>
            <a:off x="1703696" y="4268328"/>
            <a:ext cx="4548040" cy="570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 Gõ được chữ, số vào bảng</a:t>
            </a:r>
            <a:endParaRPr lang="vi-VN" sz="2400" b="1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5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732">
        <p:circle/>
      </p:transition>
    </mc:Choice>
    <mc:Fallback xmlns="">
      <p:transition spd="slow" advTm="217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" grpId="0"/>
      <p:bldP spid="2" grpId="0"/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3" y="966846"/>
            <a:ext cx="7587018" cy="482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0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9"/>
    </mc:Choice>
    <mc:Fallback xmlns="">
      <p:transition spd="slow" advTm="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FF9900"/>
                </a:solidFill>
                <a:prstDash val="solid"/>
              </a14:hiddenLine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err="1">
              <a:solidFill>
                <a:srgbClr val="0000FF"/>
              </a:solidFill>
            </a:endParaRPr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/>
              </a:rPr>
              <a:t>    Chèn bài tập </a:t>
            </a: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/>
              </a:rPr>
              <a:t> Bấm vào các </a:t>
            </a:r>
            <a:r>
              <a:rPr lang="vi-VN" sz="2200" b="1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vi-VN" sz="2200">
                <a:solidFill>
                  <a:srgbClr val="343944"/>
                </a:solidFill>
                <a:effectLst/>
                <a:latin typeface="Segoe UI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67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2-Point Star 19"/>
          <p:cNvSpPr/>
          <p:nvPr>
            <p:custDataLst>
              <p:tags r:id="rId2"/>
            </p:custDataLst>
          </p:nvPr>
        </p:nvSpPr>
        <p:spPr>
          <a:xfrm>
            <a:off x="289814" y="85148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850765" y="2438400"/>
            <a:ext cx="754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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chèn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bảng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dòng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cột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tùy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ý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văn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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chỉnh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rộng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hẹp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cột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nhập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tách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thêm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bớt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cột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6B864C-D7B4-4428-811C-3C0F4D6D2867}"/>
              </a:ext>
            </a:extLst>
          </p:cNvPr>
          <p:cNvSpPr/>
          <p:nvPr/>
        </p:nvSpPr>
        <p:spPr>
          <a:xfrm>
            <a:off x="2133600" y="886691"/>
            <a:ext cx="4608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Em cần ghi nhớ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9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770"/>
    </mc:Choice>
    <mc:Fallback xmlns="">
      <p:transition advTm="26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14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14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14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4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>
            <p:custDataLst>
              <p:tags r:id="rId2"/>
            </p:custDataLst>
          </p:nvPr>
        </p:nvSpPr>
        <p:spPr>
          <a:xfrm>
            <a:off x="-457200" y="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xplosion 2 20"/>
          <p:cNvSpPr/>
          <p:nvPr>
            <p:custDataLst>
              <p:tags r:id="rId3"/>
            </p:custDataLst>
          </p:nvPr>
        </p:nvSpPr>
        <p:spPr>
          <a:xfrm>
            <a:off x="2739349" y="1533827"/>
            <a:ext cx="3255471" cy="1047145"/>
          </a:xfrm>
          <a:prstGeom prst="irregularSeal2">
            <a:avLst/>
          </a:prstGeom>
          <a:solidFill>
            <a:srgbClr val="FFFF00"/>
          </a:solidFill>
          <a:ln w="38100" cap="flat" cmpd="sng" algn="ctr">
            <a:solidFill>
              <a:srgbClr val="00FF00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1" name="12-Point Star 30"/>
          <p:cNvSpPr/>
          <p:nvPr>
            <p:custDataLst>
              <p:tags r:id="rId4"/>
            </p:custDataLst>
          </p:nvPr>
        </p:nvSpPr>
        <p:spPr>
          <a:xfrm>
            <a:off x="-30081" y="-25895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1400" b="1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689241" y="2667000"/>
            <a:ext cx="79656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Chèn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trình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bày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bảng</a:t>
            </a:r>
            <a:endParaRPr lang="en-US" sz="5400" b="1" dirty="0">
              <a:ln w="28575">
                <a:solidFill>
                  <a:schemeClr val="tx1"/>
                </a:solidFill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Script" pitchFamily="2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trong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văn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bản</a:t>
            </a:r>
            <a:endParaRPr lang="vi-VN" sz="5400" b="1" dirty="0">
              <a:ln w="28575">
                <a:solidFill>
                  <a:schemeClr val="tx1"/>
                </a:solidFill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Script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379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970">
        <p14:glitter pattern="hexagon"/>
      </p:transition>
    </mc:Choice>
    <mc:Fallback xmlns="">
      <p:transition spd="slow" advTm="12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819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"/>
            <a:ext cx="9144000" cy="6858000"/>
          </a:xfrm>
        </p:spPr>
      </p:pic>
      <p:sp>
        <p:nvSpPr>
          <p:cNvPr id="5" name="WordArt 36"/>
          <p:cNvSpPr>
            <a:spLocks noChangeArrowheads="1" noChangeShapeType="1" noTextEdit="1"/>
          </p:cNvSpPr>
          <p:nvPr/>
        </p:nvSpPr>
        <p:spPr bwMode="auto">
          <a:xfrm>
            <a:off x="1828800" y="2971800"/>
            <a:ext cx="5257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«n </a:t>
            </a:r>
            <a:r>
              <a:rPr lang="en-US" sz="3600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bµi</a:t>
            </a:r>
            <a:r>
              <a:rPr lang="en-US" sz="3600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cò</a:t>
            </a:r>
            <a:endParaRPr lang="en-US" sz="3600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HelvetInsH"/>
            </a:endParaRPr>
          </a:p>
        </p:txBody>
      </p:sp>
    </p:spTree>
    <p:extLst>
      <p:ext uri="{BB962C8B-B14F-4D97-AF65-F5344CB8AC3E}">
        <p14:creationId xmlns:p14="http://schemas.microsoft.com/office/powerpoint/2010/main" val="122758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ECOR033"/>
          <p:cNvPicPr>
            <a:picLocks noChangeAspect="1" noChangeArrowheads="1"/>
          </p:cNvPicPr>
          <p:nvPr/>
        </p:nvPicPr>
        <p:blipFill>
          <a:blip r:embed="rId3" cstate="print">
            <a:lum bright="68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82102">
            <a:off x="169863" y="-25400"/>
            <a:ext cx="16287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0"/>
          <p:cNvSpPr txBox="1">
            <a:spLocks noChangeArrowheads="1"/>
          </p:cNvSpPr>
          <p:nvPr/>
        </p:nvSpPr>
        <p:spPr bwMode="auto">
          <a:xfrm>
            <a:off x="1295400" y="2895600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742950" indent="-285750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28600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6002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20574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600">
              <a:latin typeface=".VnAristote" pitchFamily="34" charset="0"/>
            </a:endParaRPr>
          </a:p>
        </p:txBody>
      </p:sp>
      <p:sp>
        <p:nvSpPr>
          <p:cNvPr id="35844" name="Text Box 43"/>
          <p:cNvSpPr txBox="1">
            <a:spLocks noChangeArrowheads="1"/>
          </p:cNvSpPr>
          <p:nvPr/>
        </p:nvSpPr>
        <p:spPr bwMode="auto">
          <a:xfrm>
            <a:off x="762000" y="1066800"/>
            <a:ext cx="8382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742950" indent="-285750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28600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6002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20574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.VnTime" pitchFamily="34" charset="0"/>
              </a:rPr>
              <a:t> </a:t>
            </a:r>
            <a:r>
              <a:rPr lang="en-US" altLang="en-US" sz="2800">
                <a:solidFill>
                  <a:srgbClr val="000099"/>
                </a:solidFill>
                <a:latin typeface=".VnTime" pitchFamily="34" charset="0"/>
              </a:rPr>
              <a:t>C©u 1: Thùc hiÖn t¹o mét b¶ng 6 dßng 5 cét?</a:t>
            </a:r>
          </a:p>
        </p:txBody>
      </p:sp>
      <p:pic>
        <p:nvPicPr>
          <p:cNvPr id="35845" name="Picture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2819400"/>
            <a:ext cx="259397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1"/>
          <p:cNvSpPr/>
          <p:nvPr/>
        </p:nvSpPr>
        <p:spPr>
          <a:xfrm>
            <a:off x="762000" y="2895600"/>
            <a:ext cx="3505200" cy="167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 VÀO ĐÂY ĐỂ THỰC HÀNH</a:t>
            </a:r>
          </a:p>
        </p:txBody>
      </p:sp>
    </p:spTree>
    <p:extLst>
      <p:ext uri="{BB962C8B-B14F-4D97-AF65-F5344CB8AC3E}">
        <p14:creationId xmlns:p14="http://schemas.microsoft.com/office/powerpoint/2010/main" val="1598690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563563"/>
            <a:ext cx="8229600" cy="5562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800" b="1">
                <a:solidFill>
                  <a:srgbClr val="006600"/>
                </a:solidFill>
                <a:latin typeface="Arial" charset="0"/>
                <a:cs typeface="Arial" charset="0"/>
              </a:rPr>
              <a:t>Các bước chèn bảng vào trang soạn thảo:</a:t>
            </a:r>
          </a:p>
          <a:p>
            <a:pPr marL="0" indent="0" eaLnBrk="1" hangingPunct="1">
              <a:buFontTx/>
              <a:buNone/>
            </a:pPr>
            <a:endParaRPr lang="en-US" altLang="en-US" b="1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 bwMode="auto">
          <a:xfrm>
            <a:off x="457200" y="1798638"/>
            <a:ext cx="86868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639763" indent="-246063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46063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187450" indent="-20955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1462088" indent="-20955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1919288" indent="-20955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376488" indent="-20955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2833688" indent="-20955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290888" indent="-20955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endParaRPr lang="en-US" altLang="en-US" sz="2600"/>
          </a:p>
          <a:p>
            <a:pPr eaLnBrk="1" hangingPunct="1">
              <a:spcBef>
                <a:spcPct val="200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r>
              <a:rPr lang="en-US" altLang="en-US" sz="2600"/>
              <a:t>                                </a:t>
            </a:r>
            <a:r>
              <a:rPr lang="en-US" altLang="en-US" sz="2800"/>
              <a:t>Bước 1: Trong thẻ Insert, chọn</a:t>
            </a:r>
            <a:endParaRPr lang="en-US" altLang="en-US" sz="2600"/>
          </a:p>
          <a:p>
            <a:pPr eaLnBrk="1" hangingPunct="1">
              <a:spcBef>
                <a:spcPct val="200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endParaRPr lang="en-US" altLang="en-US" sz="2600"/>
          </a:p>
          <a:p>
            <a:pPr eaLnBrk="1" hangingPunct="1">
              <a:spcBef>
                <a:spcPct val="200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endParaRPr lang="en-US" altLang="en-US" sz="2600"/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r>
              <a:rPr lang="en-US" altLang="en-US" sz="2600"/>
              <a:t>                                </a:t>
            </a:r>
            <a:r>
              <a:rPr lang="en-US" altLang="en-US" sz="2800"/>
              <a:t>Bước 2: Di chuyển con trỏ chuột 			   	 vào vùng có các ô vuông để chọn			 	 số dòng và số cột. Nháy chuột 	  			để chèn bảng vào trang soạn thảo.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32038"/>
            <a:ext cx="27908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2" r="74638" b="59518"/>
          <a:stretch>
            <a:fillRect/>
          </a:stretch>
        </p:blipFill>
        <p:spPr bwMode="auto">
          <a:xfrm>
            <a:off x="8458200" y="2209800"/>
            <a:ext cx="6159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838200" y="2789238"/>
            <a:ext cx="2590800" cy="762000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1828800" y="4618038"/>
            <a:ext cx="1676400" cy="45720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0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WordArt 6"/>
          <p:cNvSpPr>
            <a:spLocks noChangeArrowheads="1" noChangeShapeType="1" noTextEdit="1"/>
          </p:cNvSpPr>
          <p:nvPr/>
        </p:nvSpPr>
        <p:spPr bwMode="auto">
          <a:xfrm>
            <a:off x="304800" y="1828800"/>
            <a:ext cx="77724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4: Chèn và trình bày bảng trong văn bản ( tiết 2)</a:t>
            </a:r>
            <a:endParaRPr lang="en-US" sz="3600" b="1" kern="10">
              <a:ln w="9525">
                <a:solidFill>
                  <a:srgbClr val="0099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8916" name="Picture 25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87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6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0"/>
            <a:ext cx="11287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86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 txBox="1">
            <a:spLocks noChangeArrowheads="1"/>
          </p:cNvSpPr>
          <p:nvPr/>
        </p:nvSpPr>
        <p:spPr bwMode="auto">
          <a:xfrm>
            <a:off x="-609600" y="7848600"/>
            <a:ext cx="8763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336550" y="1874838"/>
            <a:ext cx="8807450" cy="324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50000"/>
              </a:lnSpc>
              <a:buFontTx/>
              <a:buChar char="-"/>
              <a:defRPr/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>
            <a:off x="1828800" y="685800"/>
            <a:ext cx="6553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Mục tiêu </a:t>
            </a:r>
          </a:p>
        </p:txBody>
      </p:sp>
      <p:pic>
        <p:nvPicPr>
          <p:cNvPr id="39941" name="Picture 2" descr="DECOR033"/>
          <p:cNvPicPr>
            <a:picLocks noChangeAspect="1" noChangeArrowheads="1"/>
          </p:cNvPicPr>
          <p:nvPr/>
        </p:nvPicPr>
        <p:blipFill>
          <a:blip r:embed="rId2" cstate="print">
            <a:lum bright="68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82102">
            <a:off x="-158750" y="96838"/>
            <a:ext cx="16287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 descr="DECOR033"/>
          <p:cNvPicPr>
            <a:picLocks noChangeAspect="1" noChangeArrowheads="1"/>
          </p:cNvPicPr>
          <p:nvPr/>
        </p:nvPicPr>
        <p:blipFill>
          <a:blip r:embed="rId2" cstate="print">
            <a:lum bright="68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5392">
            <a:off x="7877175" y="5745163"/>
            <a:ext cx="10096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541" y="2772987"/>
            <a:ext cx="9036718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41" y="4668346"/>
            <a:ext cx="9036718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>
          <a:xfrm>
            <a:off x="1633538" y="4325938"/>
            <a:ext cx="1711325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>
          <a:xfrm flipV="1">
            <a:off x="1633538" y="5875338"/>
            <a:ext cx="1711325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>
          <a:xfrm>
            <a:off x="990600" y="4325938"/>
            <a:ext cx="2292350" cy="1747837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EB9912"/>
              </a:gs>
              <a:gs pos="7100">
                <a:srgbClr val="E69105"/>
              </a:gs>
              <a:gs pos="0">
                <a:srgbClr val="F5A51E"/>
              </a:gs>
              <a:gs pos="70434">
                <a:srgbClr val="FAAC25"/>
              </a:gs>
              <a:gs pos="89600">
                <a:srgbClr val="FCCE82"/>
              </a:gs>
              <a:gs pos="100000">
                <a:srgbClr val="FAAA2D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1" name="TextBox 13"/>
          <p:cNvSpPr txBox="1">
            <a:spLocks noChangeArrowheads="1"/>
          </p:cNvSpPr>
          <p:nvPr/>
        </p:nvSpPr>
        <p:spPr bwMode="auto">
          <a:xfrm>
            <a:off x="990600" y="4962525"/>
            <a:ext cx="2125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742950" indent="-285750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28600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6002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20574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</a:p>
        </p:txBody>
      </p:sp>
      <p:sp>
        <p:nvSpPr>
          <p:cNvPr id="11" name="Freeform 30"/>
          <p:cNvSpPr/>
          <p:nvPr/>
        </p:nvSpPr>
        <p:spPr>
          <a:xfrm>
            <a:off x="1633538" y="2430463"/>
            <a:ext cx="1711325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5A5A5A"/>
              </a:gs>
              <a:gs pos="100000">
                <a:srgbClr val="6E6E6E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31"/>
          <p:cNvSpPr/>
          <p:nvPr/>
        </p:nvSpPr>
        <p:spPr>
          <a:xfrm flipV="1">
            <a:off x="1633538" y="3979863"/>
            <a:ext cx="1711325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5A5A5A"/>
              </a:gs>
              <a:gs pos="100000">
                <a:srgbClr val="6E6E6E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32"/>
          <p:cNvSpPr/>
          <p:nvPr/>
        </p:nvSpPr>
        <p:spPr>
          <a:xfrm>
            <a:off x="990600" y="2432050"/>
            <a:ext cx="2292350" cy="1746250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696969"/>
              </a:gs>
              <a:gs pos="7100">
                <a:srgbClr val="5D5D5D"/>
              </a:gs>
              <a:gs pos="0">
                <a:srgbClr val="787878"/>
              </a:gs>
              <a:gs pos="70434">
                <a:srgbClr val="787878"/>
              </a:gs>
              <a:gs pos="89600">
                <a:srgbClr val="A0A0A0">
                  <a:lumMod val="95000"/>
                  <a:lumOff val="5000"/>
                </a:srgbClr>
              </a:gs>
              <a:gs pos="100000">
                <a:srgbClr val="8C8C8C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975" name="TextBox 33"/>
          <p:cNvSpPr txBox="1">
            <a:spLocks noChangeArrowheads="1"/>
          </p:cNvSpPr>
          <p:nvPr/>
        </p:nvSpPr>
        <p:spPr bwMode="auto">
          <a:xfrm>
            <a:off x="990600" y="3048000"/>
            <a:ext cx="2162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742950" indent="-285750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28600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6002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20574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</a:p>
        </p:txBody>
      </p:sp>
      <p:sp>
        <p:nvSpPr>
          <p:cNvPr id="40976" name="Rectangle 34"/>
          <p:cNvSpPr>
            <a:spLocks noChangeArrowheads="1"/>
          </p:cNvSpPr>
          <p:nvPr/>
        </p:nvSpPr>
        <p:spPr bwMode="auto">
          <a:xfrm>
            <a:off x="3941763" y="3203575"/>
            <a:ext cx="4364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742950" indent="-285750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28600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6002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20574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800" b="1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ÔN LẠI KIẾN THỨC</a:t>
            </a:r>
          </a:p>
        </p:txBody>
      </p:sp>
      <p:sp>
        <p:nvSpPr>
          <p:cNvPr id="40977" name="Rectangle 35"/>
          <p:cNvSpPr>
            <a:spLocks noChangeArrowheads="1"/>
          </p:cNvSpPr>
          <p:nvPr/>
        </p:nvSpPr>
        <p:spPr bwMode="auto">
          <a:xfrm>
            <a:off x="3941763" y="5048250"/>
            <a:ext cx="4364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742950" indent="-285750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28600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6002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20574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800" b="1">
                <a:solidFill>
                  <a:srgbClr val="935F0B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40978" name="TextBox 17"/>
          <p:cNvSpPr txBox="1">
            <a:spLocks noChangeArrowheads="1"/>
          </p:cNvSpPr>
          <p:nvPr/>
        </p:nvSpPr>
        <p:spPr bwMode="auto">
          <a:xfrm>
            <a:off x="1143000" y="838200"/>
            <a:ext cx="6629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3067357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1387380" y="1224003"/>
            <a:ext cx="773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ahoma" pitchFamily="34" charset="0"/>
                <a:ea typeface="Tahoma" pitchFamily="34" charset="0"/>
                <a:cs typeface="Tahoma" pitchFamily="34" charset="0"/>
              </a:rPr>
              <a:t>Thứ 2: Âm nhạc, Mỹ thuật, Tập đọc, Đạo đức, Toán</a:t>
            </a:r>
          </a:p>
          <a:p>
            <a:r>
              <a:rPr lang="en-US" sz="2400">
                <a:latin typeface="Tahoma" pitchFamily="34" charset="0"/>
                <a:ea typeface="Tahoma" pitchFamily="34" charset="0"/>
                <a:cs typeface="Tahoma" pitchFamily="34" charset="0"/>
              </a:rPr>
              <a:t>Thứ 3: Chính tả, Toán, Kỹ thuật, Khoa học, Thể dục.</a:t>
            </a:r>
          </a:p>
          <a:p>
            <a:r>
              <a:rPr lang="en-US" sz="2400">
                <a:latin typeface="Tahoma" pitchFamily="34" charset="0"/>
                <a:ea typeface="Tahoma" pitchFamily="34" charset="0"/>
                <a:cs typeface="Tahoma" pitchFamily="34" charset="0"/>
              </a:rPr>
              <a:t>Thứ 4: Kể chuyện, Tập đọc, Toán, Lịch sử, SH lớp.</a:t>
            </a:r>
          </a:p>
          <a:p>
            <a:r>
              <a:rPr lang="en-US" sz="2400">
                <a:latin typeface="Tahoma" pitchFamily="34" charset="0"/>
                <a:ea typeface="Tahoma" pitchFamily="34" charset="0"/>
                <a:cs typeface="Tahoma" pitchFamily="34" charset="0"/>
              </a:rPr>
              <a:t>Thứ 5: TLV, LTVC, Toán, Đạ lý, Khoa học.</a:t>
            </a:r>
          </a:p>
          <a:p>
            <a:r>
              <a:rPr lang="en-US" sz="2400">
                <a:latin typeface="Tahoma" pitchFamily="34" charset="0"/>
                <a:ea typeface="Tahoma" pitchFamily="34" charset="0"/>
                <a:cs typeface="Tahoma" pitchFamily="34" charset="0"/>
              </a:rPr>
              <a:t>Thứ 6: LTVC, TLV, Toán, SH lớp, SH đội.</a:t>
            </a:r>
            <a:endParaRPr lang="vi-VN" sz="24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3657600" y="379864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THỜI KHÓA BIỂU LỚP 5A1</a:t>
            </a:r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228600" y="381001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>
                <a:latin typeface="Tahoma" pitchFamily="34" charset="0"/>
                <a:ea typeface="Tahoma" pitchFamily="34" charset="0"/>
                <a:cs typeface="Tahoma" pitchFamily="34" charset="0"/>
              </a:rPr>
              <a:t>Văn</a:t>
            </a:r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 bản 1:</a:t>
            </a:r>
            <a:endParaRPr lang="vi-VN" sz="2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1981200" y="838034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Buổi CHIỀU:</a:t>
            </a:r>
            <a:endParaRPr lang="vi-VN" sz="2400" b="1" cap="all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3543300" y="336312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THỜI KHÓA BIỂU LỚP 5A1</a:t>
            </a:r>
          </a:p>
        </p:txBody>
      </p:sp>
      <p:sp>
        <p:nvSpPr>
          <p:cNvPr id="10" name="TextBox 9"/>
          <p:cNvSpPr txBox="1"/>
          <p:nvPr>
            <p:custDataLst>
              <p:tags r:id="rId7"/>
            </p:custDataLst>
          </p:nvPr>
        </p:nvSpPr>
        <p:spPr>
          <a:xfrm>
            <a:off x="210403" y="3218724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>
                <a:latin typeface="Tahoma" pitchFamily="34" charset="0"/>
                <a:ea typeface="Tahoma" pitchFamily="34" charset="0"/>
                <a:cs typeface="Tahoma" pitchFamily="34" charset="0"/>
              </a:rPr>
              <a:t>Văn</a:t>
            </a:r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 bản 2:</a:t>
            </a:r>
            <a:endParaRPr lang="vi-VN" sz="2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80" y="4114800"/>
            <a:ext cx="65817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6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913">
        <p:dissolve/>
      </p:transition>
    </mc:Choice>
    <mc:Fallback xmlns="">
      <p:transition spd="slow" advTm="1591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9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43000"/>
            <a:ext cx="91249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9050" y="539646"/>
            <a:ext cx="5638800" cy="609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>
            <p:custDataLst>
              <p:tags r:id="rId1"/>
            </p:custDataLst>
          </p:nvPr>
        </p:nvSpPr>
        <p:spPr>
          <a:xfrm rot="368000">
            <a:off x="838354" y="2221146"/>
            <a:ext cx="7448242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6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6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6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6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6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6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6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6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0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2400" y="445228"/>
            <a:ext cx="7086600" cy="6699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8" name="AutoShape 27"/>
          <p:cNvSpPr>
            <a:spLocks noChangeArrowheads="1"/>
          </p:cNvSpPr>
          <p:nvPr/>
        </p:nvSpPr>
        <p:spPr bwMode="auto">
          <a:xfrm>
            <a:off x="4800600" y="1371600"/>
            <a:ext cx="4191000" cy="5029200"/>
          </a:xfrm>
          <a:prstGeom prst="verticalScroll">
            <a:avLst>
              <a:gd name="adj" fmla="val 12500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vi-VN" sz="2800" b="1" dirty="0">
              <a:solidFill>
                <a:srgbClr val="66006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486400" y="1409700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Cách chơi</a:t>
            </a:r>
            <a:endParaRPr lang="vi-VN" altLang="en-US" sz="2400" b="1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 noChangeArrowheads="1"/>
          </p:cNvSpPr>
          <p:nvPr/>
        </p:nvSpPr>
        <p:spPr bwMode="auto">
          <a:xfrm>
            <a:off x="5410200" y="1658938"/>
            <a:ext cx="28956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 màn hình gồm 6 câu hỏi. Mỗi câu hỏi tương ứng với 1 món quà. Sau 5 giây suy nghĩ bạn nào giơ tay nhanh nhất, trả lời đúng thì sẽ nhận được món quà của câu hỏi đó.  </a:t>
            </a:r>
          </a:p>
        </p:txBody>
      </p:sp>
      <p:pic>
        <p:nvPicPr>
          <p:cNvPr id="4301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251075"/>
            <a:ext cx="357187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66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708818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2057400"/>
            <a:ext cx="2457450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26999"/>
                      </a:schemeClr>
                    </a:gs>
                    <a:gs pos="100000">
                      <a:schemeClr val="accent1">
                        <a:alpha val="78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>
            <p:custDataLst>
              <p:tags r:id="rId1"/>
            </p:custDataLst>
          </p:nvPr>
        </p:nvSpPr>
        <p:spPr>
          <a:xfrm rot="368000">
            <a:off x="852523" y="73956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Picture 11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2078038"/>
            <a:ext cx="252412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/>
          <p:cNvSpPr/>
          <p:nvPr/>
        </p:nvSpPr>
        <p:spPr>
          <a:xfrm>
            <a:off x="6477000" y="2790825"/>
            <a:ext cx="674688" cy="485775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pic>
        <p:nvPicPr>
          <p:cNvPr id="38" name="Picture 1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2078038"/>
            <a:ext cx="2478087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/>
          <p:cNvSpPr/>
          <p:nvPr/>
        </p:nvSpPr>
        <p:spPr>
          <a:xfrm>
            <a:off x="4022725" y="2787650"/>
            <a:ext cx="739775" cy="536575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41" name="Picture 2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838575"/>
            <a:ext cx="246856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41"/>
          <p:cNvSpPr/>
          <p:nvPr/>
        </p:nvSpPr>
        <p:spPr>
          <a:xfrm>
            <a:off x="1490663" y="4419600"/>
            <a:ext cx="719137" cy="561975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pic>
        <p:nvPicPr>
          <p:cNvPr id="44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3810000"/>
            <a:ext cx="25098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/>
          <p:cNvSpPr/>
          <p:nvPr/>
        </p:nvSpPr>
        <p:spPr>
          <a:xfrm>
            <a:off x="4137025" y="4419600"/>
            <a:ext cx="625475" cy="561975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47" name="Picture 4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33800"/>
            <a:ext cx="24384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47"/>
          <p:cNvSpPr/>
          <p:nvPr/>
        </p:nvSpPr>
        <p:spPr>
          <a:xfrm>
            <a:off x="6477000" y="4419600"/>
            <a:ext cx="674688" cy="561975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58" name="Oval 57"/>
          <p:cNvSpPr/>
          <p:nvPr/>
        </p:nvSpPr>
        <p:spPr>
          <a:xfrm>
            <a:off x="1490663" y="2790825"/>
            <a:ext cx="719137" cy="533400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6" name="Action Button: Forward or Next 15">
            <a:hlinkClick r:id="rId13" action="ppaction://hlinksldjump" highlightClick="1"/>
          </p:cNvPr>
          <p:cNvSpPr/>
          <p:nvPr/>
        </p:nvSpPr>
        <p:spPr>
          <a:xfrm>
            <a:off x="8181975" y="6248400"/>
            <a:ext cx="962025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9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2" grpId="0" animBg="1"/>
      <p:bldP spid="45" grpId="0" animBg="1"/>
      <p:bldP spid="48" grpId="0" animBg="1"/>
      <p:bldP spid="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152400"/>
            <a:ext cx="1981200" cy="1371600"/>
          </a:xfrm>
          <a:prstGeom prst="cloudCallout">
            <a:avLst>
              <a:gd name="adj1" fmla="val 66820"/>
              <a:gd name="adj2" fmla="val 249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err="1">
                <a:solidFill>
                  <a:srgbClr val="FF0000"/>
                </a:solidFill>
                <a:cs typeface="Arial" pitchFamily="34" charset="0"/>
              </a:rPr>
              <a:t>Câu</a:t>
            </a:r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cs typeface="Arial" pitchFamily="34" charset="0"/>
              </a:rPr>
              <a:t>hỏi</a:t>
            </a:r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  1: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690688" y="1089025"/>
            <a:ext cx="7391400" cy="4572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đậm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nhấn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phím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nút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lệnh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  </a:t>
            </a:r>
          </a:p>
        </p:txBody>
      </p:sp>
      <p:pic>
        <p:nvPicPr>
          <p:cNvPr id="46084" name="Picture 10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0"/>
            <a:ext cx="981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84724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Rectangle 29"/>
          <p:cNvSpPr/>
          <p:nvPr>
            <p:custDataLst>
              <p:tags r:id="rId1"/>
            </p:custDataLst>
          </p:nvPr>
        </p:nvSpPr>
        <p:spPr>
          <a:xfrm rot="368000">
            <a:off x="1307850" y="73956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2119313"/>
            <a:ext cx="7493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3276600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557713"/>
            <a:ext cx="5222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2773362" y="2170112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</a:t>
            </a: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2743200" y="3276600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2743200" y="4572000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</a:p>
        </p:txBody>
      </p:sp>
      <p:sp>
        <p:nvSpPr>
          <p:cNvPr id="18" name="WordArt 36"/>
          <p:cNvSpPr>
            <a:spLocks noChangeArrowheads="1" noChangeShapeType="1" noTextEdit="1"/>
          </p:cNvSpPr>
          <p:nvPr/>
        </p:nvSpPr>
        <p:spPr bwMode="auto">
          <a:xfrm>
            <a:off x="7442200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9" name="WordArt 37"/>
          <p:cNvSpPr>
            <a:spLocks noChangeArrowheads="1" noChangeShapeType="1" noTextEdit="1"/>
          </p:cNvSpPr>
          <p:nvPr/>
        </p:nvSpPr>
        <p:spPr bwMode="auto">
          <a:xfrm>
            <a:off x="74422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0" name="WordArt 38"/>
          <p:cNvSpPr>
            <a:spLocks noChangeArrowheads="1" noChangeShapeType="1" noTextEdit="1"/>
          </p:cNvSpPr>
          <p:nvPr/>
        </p:nvSpPr>
        <p:spPr bwMode="auto">
          <a:xfrm>
            <a:off x="7475538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1" name="WordArt 39"/>
          <p:cNvSpPr>
            <a:spLocks noChangeArrowheads="1" noChangeShapeType="1" noTextEdit="1"/>
          </p:cNvSpPr>
          <p:nvPr/>
        </p:nvSpPr>
        <p:spPr bwMode="auto">
          <a:xfrm>
            <a:off x="7475538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40"/>
          <p:cNvSpPr>
            <a:spLocks noChangeArrowheads="1" noChangeShapeType="1" noTextEdit="1"/>
          </p:cNvSpPr>
          <p:nvPr/>
        </p:nvSpPr>
        <p:spPr bwMode="auto">
          <a:xfrm>
            <a:off x="7467600" y="22367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3" name="WordArt 41"/>
          <p:cNvSpPr>
            <a:spLocks noChangeArrowheads="1" noChangeShapeType="1" noTextEdit="1"/>
          </p:cNvSpPr>
          <p:nvPr/>
        </p:nvSpPr>
        <p:spPr bwMode="auto">
          <a:xfrm>
            <a:off x="74676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858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152400"/>
            <a:ext cx="2209800" cy="1676400"/>
          </a:xfrm>
          <a:prstGeom prst="cloudCallout">
            <a:avLst>
              <a:gd name="adj1" fmla="val 71666"/>
              <a:gd name="adj2" fmla="val 209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hỏi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2: </a:t>
            </a:r>
          </a:p>
        </p:txBody>
      </p:sp>
      <p:pic>
        <p:nvPicPr>
          <p:cNvPr id="47107" name="Picture 10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83962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 rot="368000">
            <a:off x="1384050" y="73956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47110" name="Picture 15" descr="FLOWERS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273675"/>
            <a:ext cx="1676401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ction Button: Home 5">
            <a:hlinkClick r:id="rId5" action="ppaction://hlinksldjump" highlightClick="1"/>
          </p:cNvPr>
          <p:cNvSpPr/>
          <p:nvPr/>
        </p:nvSpPr>
        <p:spPr>
          <a:xfrm>
            <a:off x="83962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33600" y="838200"/>
            <a:ext cx="731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 Chọn phát biểu đúng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79450" y="3302000"/>
            <a:ext cx="7988300" cy="584200"/>
          </a:xfrm>
          <a:prstGeom prst="rect">
            <a:avLst/>
          </a:prstGeom>
          <a:noFill/>
          <a:ln w="9525">
            <a:solidFill>
              <a:srgbClr val="E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A. Có 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85800" y="4483100"/>
            <a:ext cx="7981950" cy="584200"/>
          </a:xfrm>
          <a:prstGeom prst="rect">
            <a:avLst/>
          </a:prstGeom>
          <a:noFill/>
          <a:ln w="9525">
            <a:solidFill>
              <a:srgbClr val="E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B. Không</a:t>
            </a: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762000" y="1600200"/>
            <a:ext cx="7315200" cy="1219200"/>
          </a:xfrm>
          <a:prstGeom prst="wedgeEllipseCallout">
            <a:avLst>
              <a:gd name="adj1" fmla="val -39787"/>
              <a:gd name="adj2" fmla="val -71616"/>
            </a:avLst>
          </a:prstGeom>
          <a:solidFill>
            <a:srgbClr val="FFCC99"/>
          </a:solidFill>
          <a:ln w="9525">
            <a:solidFill>
              <a:srgbClr val="EA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Em có thể căn lề các chữ có trong ô của bảng không?</a:t>
            </a:r>
          </a:p>
        </p:txBody>
      </p:sp>
      <p:sp>
        <p:nvSpPr>
          <p:cNvPr id="24" name="WordArt 36"/>
          <p:cNvSpPr>
            <a:spLocks noChangeArrowheads="1" noChangeShapeType="1" noTextEdit="1"/>
          </p:cNvSpPr>
          <p:nvPr/>
        </p:nvSpPr>
        <p:spPr bwMode="auto">
          <a:xfrm>
            <a:off x="8139113" y="2351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5" name="WordArt 37"/>
          <p:cNvSpPr>
            <a:spLocks noChangeArrowheads="1" noChangeShapeType="1" noTextEdit="1"/>
          </p:cNvSpPr>
          <p:nvPr/>
        </p:nvSpPr>
        <p:spPr bwMode="auto">
          <a:xfrm>
            <a:off x="8139113" y="2365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6" name="WordArt 38"/>
          <p:cNvSpPr>
            <a:spLocks noChangeArrowheads="1" noChangeShapeType="1" noTextEdit="1"/>
          </p:cNvSpPr>
          <p:nvPr/>
        </p:nvSpPr>
        <p:spPr bwMode="auto">
          <a:xfrm>
            <a:off x="8172450" y="2351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7" name="WordArt 39"/>
          <p:cNvSpPr>
            <a:spLocks noChangeArrowheads="1" noChangeShapeType="1" noTextEdit="1"/>
          </p:cNvSpPr>
          <p:nvPr/>
        </p:nvSpPr>
        <p:spPr bwMode="auto">
          <a:xfrm>
            <a:off x="8172450" y="2365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8" name="WordArt 40"/>
          <p:cNvSpPr>
            <a:spLocks noChangeArrowheads="1" noChangeShapeType="1" noTextEdit="1"/>
          </p:cNvSpPr>
          <p:nvPr/>
        </p:nvSpPr>
        <p:spPr bwMode="auto">
          <a:xfrm>
            <a:off x="8164513" y="2381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9" name="WordArt 41"/>
          <p:cNvSpPr>
            <a:spLocks noChangeArrowheads="1" noChangeShapeType="1" noTextEdit="1"/>
          </p:cNvSpPr>
          <p:nvPr/>
        </p:nvSpPr>
        <p:spPr bwMode="auto">
          <a:xfrm>
            <a:off x="8164513" y="2365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667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152400"/>
            <a:ext cx="2209800" cy="1676400"/>
          </a:xfrm>
          <a:prstGeom prst="cloudCallout">
            <a:avLst>
              <a:gd name="adj1" fmla="val 54268"/>
              <a:gd name="adj2" fmla="val 265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hỏi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3: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57400" y="914400"/>
            <a:ext cx="7086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latin typeface="Times New Roman" pitchFamily="18" charset="0"/>
              </a:rPr>
              <a:t> Em sử dụng nút lệnh nào sau đây để tạo bảng trong văn bản?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 i="1">
              <a:latin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773362" y="2170112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743200" y="3276600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</a:p>
        </p:txBody>
      </p:sp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83962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 rot="368000">
            <a:off x="1460250" y="46969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667000" y="4572000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2054225"/>
            <a:ext cx="6238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4576763"/>
            <a:ext cx="5334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09938"/>
            <a:ext cx="5334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WordArt 36"/>
          <p:cNvSpPr>
            <a:spLocks noChangeArrowheads="1" noChangeShapeType="1" noTextEdit="1"/>
          </p:cNvSpPr>
          <p:nvPr/>
        </p:nvSpPr>
        <p:spPr bwMode="auto">
          <a:xfrm>
            <a:off x="7442200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4" name="WordArt 37"/>
          <p:cNvSpPr>
            <a:spLocks noChangeArrowheads="1" noChangeShapeType="1" noTextEdit="1"/>
          </p:cNvSpPr>
          <p:nvPr/>
        </p:nvSpPr>
        <p:spPr bwMode="auto">
          <a:xfrm>
            <a:off x="74422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5" name="WordArt 38"/>
          <p:cNvSpPr>
            <a:spLocks noChangeArrowheads="1" noChangeShapeType="1" noTextEdit="1"/>
          </p:cNvSpPr>
          <p:nvPr/>
        </p:nvSpPr>
        <p:spPr bwMode="auto">
          <a:xfrm>
            <a:off x="7475538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6" name="WordArt 39"/>
          <p:cNvSpPr>
            <a:spLocks noChangeArrowheads="1" noChangeShapeType="1" noTextEdit="1"/>
          </p:cNvSpPr>
          <p:nvPr/>
        </p:nvSpPr>
        <p:spPr bwMode="auto">
          <a:xfrm>
            <a:off x="7475538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7" name="WordArt 40"/>
          <p:cNvSpPr>
            <a:spLocks noChangeArrowheads="1" noChangeShapeType="1" noTextEdit="1"/>
          </p:cNvSpPr>
          <p:nvPr/>
        </p:nvSpPr>
        <p:spPr bwMode="auto">
          <a:xfrm>
            <a:off x="7467600" y="22367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8" name="WordArt 41"/>
          <p:cNvSpPr>
            <a:spLocks noChangeArrowheads="1" noChangeShapeType="1" noTextEdit="1"/>
          </p:cNvSpPr>
          <p:nvPr/>
        </p:nvSpPr>
        <p:spPr bwMode="auto">
          <a:xfrm>
            <a:off x="74676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6369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152400"/>
            <a:ext cx="2209800" cy="1676400"/>
          </a:xfrm>
          <a:prstGeom prst="cloudCallout">
            <a:avLst>
              <a:gd name="adj1" fmla="val 54268"/>
              <a:gd name="adj2" fmla="val 265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hỏi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4: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57400" y="914400"/>
            <a:ext cx="7086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latin typeface="Times New Roman" pitchFamily="18" charset="0"/>
              </a:rPr>
              <a:t> Để căn giữa đoạn văn bản em dùng nút lệnh: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 i="1">
              <a:latin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743200" y="2362200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819400" y="4913312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</a:p>
        </p:txBody>
      </p:sp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83962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 rot="368000">
            <a:off x="855698" y="46969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851150" y="3690937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</a:p>
        </p:txBody>
      </p:sp>
      <p:pic>
        <p:nvPicPr>
          <p:cNvPr id="18454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4965700"/>
            <a:ext cx="466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657600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Picture 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2414588"/>
            <a:ext cx="466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WordArt 36"/>
          <p:cNvSpPr>
            <a:spLocks noChangeArrowheads="1" noChangeShapeType="1" noTextEdit="1"/>
          </p:cNvSpPr>
          <p:nvPr/>
        </p:nvSpPr>
        <p:spPr bwMode="auto">
          <a:xfrm>
            <a:off x="7442200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3" name="WordArt 37"/>
          <p:cNvSpPr>
            <a:spLocks noChangeArrowheads="1" noChangeShapeType="1" noTextEdit="1"/>
          </p:cNvSpPr>
          <p:nvPr/>
        </p:nvSpPr>
        <p:spPr bwMode="auto">
          <a:xfrm>
            <a:off x="74422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4" name="WordArt 38"/>
          <p:cNvSpPr>
            <a:spLocks noChangeArrowheads="1" noChangeShapeType="1" noTextEdit="1"/>
          </p:cNvSpPr>
          <p:nvPr/>
        </p:nvSpPr>
        <p:spPr bwMode="auto">
          <a:xfrm>
            <a:off x="7475538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5" name="WordArt 39"/>
          <p:cNvSpPr>
            <a:spLocks noChangeArrowheads="1" noChangeShapeType="1" noTextEdit="1"/>
          </p:cNvSpPr>
          <p:nvPr/>
        </p:nvSpPr>
        <p:spPr bwMode="auto">
          <a:xfrm>
            <a:off x="7475538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6" name="WordArt 40"/>
          <p:cNvSpPr>
            <a:spLocks noChangeArrowheads="1" noChangeShapeType="1" noTextEdit="1"/>
          </p:cNvSpPr>
          <p:nvPr/>
        </p:nvSpPr>
        <p:spPr bwMode="auto">
          <a:xfrm>
            <a:off x="7467600" y="22367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7" name="WordArt 41"/>
          <p:cNvSpPr>
            <a:spLocks noChangeArrowheads="1" noChangeShapeType="1" noTextEdit="1"/>
          </p:cNvSpPr>
          <p:nvPr/>
        </p:nvSpPr>
        <p:spPr bwMode="auto">
          <a:xfrm>
            <a:off x="74676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3657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152400"/>
            <a:ext cx="2209800" cy="1676400"/>
          </a:xfrm>
          <a:prstGeom prst="cloudCallout">
            <a:avLst>
              <a:gd name="adj1" fmla="val 35459"/>
              <a:gd name="adj2" fmla="val 59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hỏi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5: </a:t>
            </a:r>
          </a:p>
        </p:txBody>
      </p:sp>
      <p:pic>
        <p:nvPicPr>
          <p:cNvPr id="50179" name="Picture 15" descr="FLOWERS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273675"/>
            <a:ext cx="1676401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ction Button: Home 5">
            <a:hlinkClick r:id="rId6" action="ppaction://hlinksldjump" highlightClick="1"/>
          </p:cNvPr>
          <p:cNvSpPr/>
          <p:nvPr/>
        </p:nvSpPr>
        <p:spPr>
          <a:xfrm>
            <a:off x="83962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 rot="368000">
            <a:off x="852523" y="73956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33600" y="838200"/>
            <a:ext cx="731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 Chọn phát biểu đúng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79450" y="3071813"/>
            <a:ext cx="7988300" cy="1076325"/>
          </a:xfrm>
          <a:prstGeom prst="rect">
            <a:avLst/>
          </a:prstGeom>
          <a:noFill/>
          <a:ln w="9525">
            <a:solidFill>
              <a:srgbClr val="E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A. Đặt con trỏ soạn thảo nơi định chèn thêm bảng.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5800" y="4483100"/>
            <a:ext cx="7981950" cy="584200"/>
          </a:xfrm>
          <a:prstGeom prst="rect">
            <a:avLst/>
          </a:prstGeom>
          <a:noFill/>
          <a:ln w="9525">
            <a:solidFill>
              <a:srgbClr val="E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B. Con trỏ soạn thảo ở đâu cũng được.</a:t>
            </a:r>
          </a:p>
        </p:txBody>
      </p:sp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762000" y="1600200"/>
            <a:ext cx="6324600" cy="1219200"/>
          </a:xfrm>
          <a:prstGeom prst="wedgeEllipseCallout">
            <a:avLst>
              <a:gd name="adj1" fmla="val -39787"/>
              <a:gd name="adj2" fmla="val -71616"/>
            </a:avLst>
          </a:prstGeom>
          <a:solidFill>
            <a:srgbClr val="FFCC99"/>
          </a:solidFill>
          <a:ln w="9525">
            <a:solidFill>
              <a:srgbClr val="EA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Trước khi tạo bảng em cần chú ý:</a:t>
            </a:r>
          </a:p>
        </p:txBody>
      </p:sp>
      <p:sp>
        <p:nvSpPr>
          <p:cNvPr id="19" name="WordArt 36"/>
          <p:cNvSpPr>
            <a:spLocks noChangeArrowheads="1" noChangeShapeType="1" noTextEdit="1"/>
          </p:cNvSpPr>
          <p:nvPr/>
        </p:nvSpPr>
        <p:spPr bwMode="auto">
          <a:xfrm>
            <a:off x="7442200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0" name="WordArt 37"/>
          <p:cNvSpPr>
            <a:spLocks noChangeArrowheads="1" noChangeShapeType="1" noTextEdit="1"/>
          </p:cNvSpPr>
          <p:nvPr/>
        </p:nvSpPr>
        <p:spPr bwMode="auto">
          <a:xfrm>
            <a:off x="74422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1" name="WordArt 38"/>
          <p:cNvSpPr>
            <a:spLocks noChangeArrowheads="1" noChangeShapeType="1" noTextEdit="1"/>
          </p:cNvSpPr>
          <p:nvPr/>
        </p:nvSpPr>
        <p:spPr bwMode="auto">
          <a:xfrm>
            <a:off x="7475538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2" name="WordArt 39"/>
          <p:cNvSpPr>
            <a:spLocks noChangeArrowheads="1" noChangeShapeType="1" noTextEdit="1"/>
          </p:cNvSpPr>
          <p:nvPr/>
        </p:nvSpPr>
        <p:spPr bwMode="auto">
          <a:xfrm>
            <a:off x="7475538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3" name="WordArt 40"/>
          <p:cNvSpPr>
            <a:spLocks noChangeArrowheads="1" noChangeShapeType="1" noTextEdit="1"/>
          </p:cNvSpPr>
          <p:nvPr/>
        </p:nvSpPr>
        <p:spPr bwMode="auto">
          <a:xfrm>
            <a:off x="7467600" y="22367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4" name="WordArt 41"/>
          <p:cNvSpPr>
            <a:spLocks noChangeArrowheads="1" noChangeShapeType="1" noTextEdit="1"/>
          </p:cNvSpPr>
          <p:nvPr/>
        </p:nvSpPr>
        <p:spPr bwMode="auto">
          <a:xfrm>
            <a:off x="74676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34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657600" y="3657600"/>
            <a:ext cx="457200" cy="457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/>
          </a:p>
        </p:txBody>
      </p:sp>
      <p:sp>
        <p:nvSpPr>
          <p:cNvPr id="4" name="Cloud Callout 3"/>
          <p:cNvSpPr/>
          <p:nvPr/>
        </p:nvSpPr>
        <p:spPr>
          <a:xfrm>
            <a:off x="0" y="0"/>
            <a:ext cx="2209800" cy="1817688"/>
          </a:xfrm>
          <a:prstGeom prst="cloudCallout">
            <a:avLst>
              <a:gd name="adj1" fmla="val 35459"/>
              <a:gd name="adj2" fmla="val 59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hỏi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6: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905000" y="909638"/>
            <a:ext cx="7315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hãy cho biết thao tác chọn thẻ Layout/ chọn Merge Cells có tác dụng gì trong bảng?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952750" y="3011488"/>
            <a:ext cx="609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7030A0"/>
                </a:solidFill>
              </a:rPr>
              <a:t>A. Gộp các ô bất kỳ trong bảng </a:t>
            </a:r>
            <a:endParaRPr lang="vi-VN" altLang="en-US" sz="2400" b="1">
              <a:solidFill>
                <a:srgbClr val="7030A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124200" y="3673475"/>
            <a:ext cx="609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7030A0"/>
                </a:solidFill>
              </a:rPr>
              <a:t>B. Gộp các ô đã chọn trong bảng       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7030A0"/>
                </a:solidFill>
              </a:rPr>
              <a:t> </a:t>
            </a:r>
            <a:endParaRPr lang="vi-VN" altLang="en-US" sz="2400" b="1">
              <a:solidFill>
                <a:srgbClr val="7030A0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581400" y="4267200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7030A0"/>
                </a:solidFill>
              </a:rPr>
              <a:t> C. Xóa hàng đầu tiên trong bảng</a:t>
            </a:r>
            <a:endParaRPr lang="vi-VN" altLang="en-US" sz="2400" b="1">
              <a:solidFill>
                <a:srgbClr val="7030A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71600" y="6096000"/>
            <a:ext cx="5334000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B </a:t>
            </a:r>
          </a:p>
        </p:txBody>
      </p:sp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84724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>
            <p:custDataLst>
              <p:tags r:id="rId1"/>
            </p:custDataLst>
          </p:nvPr>
        </p:nvSpPr>
        <p:spPr>
          <a:xfrm rot="368000">
            <a:off x="1695994" y="241758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3" name="WordArt 36"/>
          <p:cNvSpPr>
            <a:spLocks noChangeArrowheads="1" noChangeShapeType="1" noTextEdit="1"/>
          </p:cNvSpPr>
          <p:nvPr/>
        </p:nvSpPr>
        <p:spPr bwMode="auto">
          <a:xfrm>
            <a:off x="7442200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" name="WordArt 37"/>
          <p:cNvSpPr>
            <a:spLocks noChangeArrowheads="1" noChangeShapeType="1" noTextEdit="1"/>
          </p:cNvSpPr>
          <p:nvPr/>
        </p:nvSpPr>
        <p:spPr bwMode="auto">
          <a:xfrm>
            <a:off x="74422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5" name="WordArt 38"/>
          <p:cNvSpPr>
            <a:spLocks noChangeArrowheads="1" noChangeShapeType="1" noTextEdit="1"/>
          </p:cNvSpPr>
          <p:nvPr/>
        </p:nvSpPr>
        <p:spPr bwMode="auto">
          <a:xfrm>
            <a:off x="7475538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6" name="WordArt 39"/>
          <p:cNvSpPr>
            <a:spLocks noChangeArrowheads="1" noChangeShapeType="1" noTextEdit="1"/>
          </p:cNvSpPr>
          <p:nvPr/>
        </p:nvSpPr>
        <p:spPr bwMode="auto">
          <a:xfrm>
            <a:off x="7475538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7" name="WordArt 40"/>
          <p:cNvSpPr>
            <a:spLocks noChangeArrowheads="1" noChangeShapeType="1" noTextEdit="1"/>
          </p:cNvSpPr>
          <p:nvPr/>
        </p:nvSpPr>
        <p:spPr bwMode="auto">
          <a:xfrm>
            <a:off x="7467600" y="22367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8" name="WordArt 41"/>
          <p:cNvSpPr>
            <a:spLocks noChangeArrowheads="1" noChangeShapeType="1" noTextEdit="1"/>
          </p:cNvSpPr>
          <p:nvPr/>
        </p:nvSpPr>
        <p:spPr bwMode="auto">
          <a:xfrm>
            <a:off x="74676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51219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2613025"/>
            <a:ext cx="2709862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67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/>
      <p:bldP spid="8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1895475"/>
            <a:ext cx="914717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67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>
            <p:custDataLst>
              <p:tags r:id="rId2"/>
            </p:custDataLst>
          </p:nvPr>
        </p:nvSpPr>
        <p:spPr>
          <a:xfrm>
            <a:off x="-457200" y="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xplosion 2 20"/>
          <p:cNvSpPr/>
          <p:nvPr>
            <p:custDataLst>
              <p:tags r:id="rId3"/>
            </p:custDataLst>
          </p:nvPr>
        </p:nvSpPr>
        <p:spPr>
          <a:xfrm>
            <a:off x="2739349" y="1533827"/>
            <a:ext cx="3255471" cy="1047145"/>
          </a:xfrm>
          <a:prstGeom prst="irregularSeal2">
            <a:avLst/>
          </a:prstGeom>
          <a:solidFill>
            <a:srgbClr val="FFFF00"/>
          </a:solidFill>
          <a:ln w="38100" cap="flat" cmpd="sng" algn="ctr">
            <a:solidFill>
              <a:srgbClr val="00FF00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1" name="12-Point Star 30"/>
          <p:cNvSpPr/>
          <p:nvPr>
            <p:custDataLst>
              <p:tags r:id="rId4"/>
            </p:custDataLst>
          </p:nvPr>
        </p:nvSpPr>
        <p:spPr>
          <a:xfrm>
            <a:off x="-30081" y="-25895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1400" b="1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689241" y="2667000"/>
            <a:ext cx="79656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Chèn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trình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bày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bảng</a:t>
            </a:r>
            <a:endParaRPr lang="en-US" sz="5400" b="1" dirty="0">
              <a:ln w="28575">
                <a:solidFill>
                  <a:schemeClr val="tx1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Script" pitchFamily="2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trong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văn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bản</a:t>
            </a:r>
            <a:endParaRPr lang="vi-VN" sz="5400" b="1" dirty="0">
              <a:ln w="28575">
                <a:solidFill>
                  <a:schemeClr val="tx1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Script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9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970">
        <p14:glitter pattern="hexagon"/>
      </p:transition>
    </mc:Choice>
    <mc:Fallback xmlns="">
      <p:transition spd="slow" advTm="12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3513" y="585787"/>
            <a:ext cx="273208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1.Trao đổi với bạn,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82875" y="585787"/>
            <a:ext cx="7461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lập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00400" y="585787"/>
            <a:ext cx="241776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endParaRPr lang="en-US" altLang="en-US" sz="2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05400" y="585787"/>
            <a:ext cx="201136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 lớp mình.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83400" y="601662"/>
            <a:ext cx="838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496175" y="611187"/>
            <a:ext cx="16764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 khóa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00" y="1047750"/>
            <a:ext cx="4572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 vừa tạo vào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06963" y="1046162"/>
            <a:ext cx="2133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 máy tính,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43713" y="1046162"/>
            <a:ext cx="1219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đặt tên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7206" y="1580838"/>
            <a:ext cx="3575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 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29538" y="1046162"/>
            <a:ext cx="609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là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30500" y="1046162"/>
            <a:ext cx="22320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altLang="en-US" sz="2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24000" y="2514600"/>
          <a:ext cx="6477000" cy="371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496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44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1524000" y="2505075"/>
            <a:ext cx="990600" cy="619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17700" y="2517775"/>
            <a:ext cx="74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Constantia" pitchFamily="18" charset="0"/>
              </a:rPr>
              <a:t>Thứ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11300" y="2767013"/>
            <a:ext cx="781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Constantia" pitchFamily="18" charset="0"/>
              </a:rPr>
              <a:t>Tiết</a:t>
            </a:r>
          </a:p>
        </p:txBody>
      </p:sp>
    </p:spTree>
    <p:extLst>
      <p:ext uri="{BB962C8B-B14F-4D97-AF65-F5344CB8AC3E}">
        <p14:creationId xmlns:p14="http://schemas.microsoft.com/office/powerpoint/2010/main" val="20748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8" grpId="0"/>
      <p:bldP spid="8" grpId="1"/>
      <p:bldP spid="9" grpId="0"/>
      <p:bldP spid="10" grpId="0"/>
      <p:bldP spid="11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3505200" y="1905000"/>
            <a:ext cx="5562600" cy="4648200"/>
          </a:xfrm>
          <a:prstGeom prst="wave">
            <a:avLst/>
          </a:prstGeom>
          <a:solidFill>
            <a:srgbClr val="FFE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505200" y="2362200"/>
            <a:ext cx="2244725" cy="4572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Hướng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429000" y="2895600"/>
            <a:ext cx="5410200" cy="4572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67100" y="3582988"/>
            <a:ext cx="5943600" cy="4572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505200" y="4270375"/>
            <a:ext cx="5410200" cy="4572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</p:txBody>
      </p:sp>
      <p:pic>
        <p:nvPicPr>
          <p:cNvPr id="5427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4825"/>
            <a:ext cx="3276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505200" y="4953000"/>
            <a:ext cx="5715000" cy="4572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738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/>
          <p:cNvGraphicFramePr>
            <a:graphicFrameLocks/>
          </p:cNvGraphicFramePr>
          <p:nvPr/>
        </p:nvGraphicFramePr>
        <p:xfrm>
          <a:off x="457200" y="2819400"/>
          <a:ext cx="8229600" cy="2717798"/>
        </p:xfrm>
        <a:graphic>
          <a:graphicData uri="http://schemas.openxmlformats.org/drawingml/2006/table">
            <a:tbl>
              <a:tblPr firstRow="1" bandRow="1"/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2500">
                <a:tc gridSpan="8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3"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3"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 gridSpan="3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3"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 gridSpan="3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 gridSpan="3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66700" y="1560513"/>
            <a:ext cx="8610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Chèn bảng có 7 dòng và 8 cột vào trang soạn thảo rồi chỉnh sửa bảng theo mẫu dưới đây:</a:t>
            </a:r>
          </a:p>
        </p:txBody>
      </p:sp>
    </p:spTree>
    <p:extLst>
      <p:ext uri="{BB962C8B-B14F-4D97-AF65-F5344CB8AC3E}">
        <p14:creationId xmlns:p14="http://schemas.microsoft.com/office/powerpoint/2010/main" val="398613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152400" y="914400"/>
            <a:ext cx="899160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400" b="1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- Chèn bảng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Bước 1. Trong thẻ</a:t>
            </a:r>
            <a:r>
              <a:rPr lang="en-US" altLang="en-US" sz="2400" b="1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 Insert</a:t>
            </a:r>
            <a:r>
              <a:rPr lang="en-US" altLang="en-US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 em chọn </a:t>
            </a:r>
            <a:r>
              <a:rPr lang="en-US" altLang="en-US" sz="2400" b="1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Table</a:t>
            </a:r>
            <a:endParaRPr lang="en-US" altLang="en-US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Bước 2. Em di chuyển con trỏ chuột vào vùng có các ô vuông để chọn số dòng  và số cột. Em chọn 7 dòng hành dọc và 8 cột hàng ngang.</a:t>
            </a:r>
            <a:endParaRPr lang="en-US" altLang="en-US" sz="2400"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400" b="1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- Để gộp các ô trong bảng</a:t>
            </a:r>
            <a:endParaRPr lang="en-US" altLang="en-US" sz="2400" b="1"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Bước 1. Đưa con trỏ chuột vào vị trí ô bắt đầu gộp, nhấn giữa nút trái chuột, kéo chọn vào ô cần gộp rồi thả chuột.</a:t>
            </a:r>
            <a:endParaRPr lang="en-US" altLang="en-US" sz="2400"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Bước 2. Trên thẻ Layout chọn Merge Cells để gộp các ô</a:t>
            </a:r>
            <a:endParaRPr lang="en-US" altLang="en-US" sz="2400"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865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8"/>
          <p:cNvSpPr txBox="1">
            <a:spLocks noChangeArrowheads="1"/>
          </p:cNvSpPr>
          <p:nvPr/>
        </p:nvSpPr>
        <p:spPr bwMode="auto">
          <a:xfrm>
            <a:off x="381000" y="1331913"/>
            <a:ext cx="8610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Chèn bảng có 4 dòng và 5 cột vào trang soạn thảo và tìm hiểu các chức năng sau trong thẻ Layout</a:t>
            </a:r>
          </a:p>
        </p:txBody>
      </p:sp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2590800"/>
            <a:ext cx="8096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851275"/>
            <a:ext cx="8096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5351463"/>
            <a:ext cx="80962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2676525"/>
            <a:ext cx="8096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4887913"/>
            <a:ext cx="8096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19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2590800"/>
            <a:ext cx="4286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3359150"/>
            <a:ext cx="4286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213225"/>
            <a:ext cx="4286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60950"/>
            <a:ext cx="4286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6027738"/>
            <a:ext cx="428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Rectangle 1"/>
          <p:cNvSpPr>
            <a:spLocks noChangeArrowheads="1"/>
          </p:cNvSpPr>
          <p:nvPr/>
        </p:nvSpPr>
        <p:spPr bwMode="auto">
          <a:xfrm>
            <a:off x="2209800" y="1752600"/>
            <a:ext cx="8153400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                                    Cột B</a:t>
            </a: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A Xóa cột, dòng, ô hoặc toàn bộ bảng</a:t>
            </a: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B. Thêm cột mới vào phía dưới vị trí em đã chọn</a:t>
            </a: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C. Thêm cột mới vào phía trên vị trí em đã chọn</a:t>
            </a: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D. Thêm dòng mới và phía bên phải vị trí em đã chọn</a:t>
            </a: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E. Thêm dòng mới và phía bên trái vị trí em đã chọn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381000" y="1331913"/>
            <a:ext cx="861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 các nút lệnh cột A tương ứng với các chức năng cột B :</a:t>
            </a:r>
          </a:p>
        </p:txBody>
      </p:sp>
      <p:sp>
        <p:nvSpPr>
          <p:cNvPr id="58377" name="TextBox 14"/>
          <p:cNvSpPr txBox="1">
            <a:spLocks noChangeArrowheads="1"/>
          </p:cNvSpPr>
          <p:nvPr/>
        </p:nvSpPr>
        <p:spPr bwMode="auto">
          <a:xfrm>
            <a:off x="685800" y="1905000"/>
            <a:ext cx="523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Cột A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42209976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229600" cy="4389438"/>
          </a:xfrm>
        </p:spPr>
        <p:txBody>
          <a:bodyPr rtlCol="0">
            <a:normAutofit/>
          </a:bodyPr>
          <a:lstStyle/>
          <a:p>
            <a:pPr marL="260604" indent="-260604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Layout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60604" indent="-260604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0604" indent="-260604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38400"/>
            <a:ext cx="84963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107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7075" y="2362200"/>
            <a:ext cx="7689850" cy="289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Em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có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thể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chèn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bảng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có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số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dòng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và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số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cột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tuỳ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ý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vào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văn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bản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.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Em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có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thể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điều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chỉnh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độ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rộng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,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hẹp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của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cột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và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dòng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;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nhập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,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tách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các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ô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trong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bảng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;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thêm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,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bớt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cột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và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dòng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của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bảng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.</a:t>
            </a:r>
          </a:p>
        </p:txBody>
      </p:sp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3505200" y="1274763"/>
            <a:ext cx="441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71345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25" y="0"/>
            <a:ext cx="270986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8224" y="1027152"/>
            <a:ext cx="463017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600" b="1" dirty="0" err="1">
                <a:ln w="10160">
                  <a:solidFill>
                    <a:srgbClr val="FF802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ebuchet MS" panose="020B0603020202020204" pitchFamily="34" charset="0"/>
                <a:cs typeface="Arial" charset="0"/>
              </a:rPr>
              <a:t>NHỔ</a:t>
            </a:r>
            <a:r>
              <a:rPr lang="en-US" sz="6600" b="1" dirty="0">
                <a:ln w="10160">
                  <a:solidFill>
                    <a:srgbClr val="FF802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n-US" sz="6600" b="1" dirty="0" err="1">
                <a:ln w="10160">
                  <a:solidFill>
                    <a:srgbClr val="FF802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ebuchet MS" panose="020B0603020202020204" pitchFamily="34" charset="0"/>
                <a:cs typeface="Arial" charset="0"/>
              </a:rPr>
              <a:t>CÀ</a:t>
            </a:r>
            <a:r>
              <a:rPr lang="en-US" sz="6600" b="1" dirty="0">
                <a:ln w="10160">
                  <a:solidFill>
                    <a:srgbClr val="FF802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n-US" sz="6600" b="1" dirty="0" err="1">
                <a:ln w="10160">
                  <a:solidFill>
                    <a:srgbClr val="FF802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ebuchet MS" panose="020B0603020202020204" pitchFamily="34" charset="0"/>
                <a:cs typeface="Arial" charset="0"/>
              </a:rPr>
              <a:t>RỐT</a:t>
            </a:r>
            <a:endParaRPr lang="en-US" sz="6600" b="1" dirty="0">
              <a:ln w="10160">
                <a:solidFill>
                  <a:srgbClr val="FF802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rebuchet MS" panose="020B0603020202020204" pitchFamily="34" charset="0"/>
              <a:cs typeface="Arial" charset="0"/>
            </a:endParaRPr>
          </a:p>
        </p:txBody>
      </p:sp>
      <p:pic>
        <p:nvPicPr>
          <p:cNvPr id="6144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2436813"/>
            <a:ext cx="203993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3201988"/>
            <a:ext cx="14859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5119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884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034088"/>
            <a:ext cx="9144000" cy="823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25748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76500" y="442913"/>
            <a:ext cx="2476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3302000"/>
            <a:ext cx="16827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2284413"/>
            <a:ext cx="158115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4241800" y="3027363"/>
            <a:ext cx="3409950" cy="1346200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71750" y="1276350"/>
            <a:ext cx="3022600" cy="1341438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92088" y="3924300"/>
            <a:ext cx="3124200" cy="1060450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405188" y="407988"/>
            <a:ext cx="4894262" cy="727075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2690813"/>
            <a:ext cx="16827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0" y="3886200"/>
            <a:ext cx="3409950" cy="1346200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6247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5119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0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884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1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19138" y="5356225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6049963"/>
            <a:ext cx="9144000" cy="823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353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6 0.0067 L -0.77048 -0.08904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1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51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221105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Bài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4: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Chèn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và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trình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bày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bảng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trong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văn</a:t>
            </a: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143302" y="792778"/>
            <a:ext cx="761999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Chèn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trang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soạn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>
            <p:custDataLst>
              <p:tags r:id="rId5"/>
            </p:custDataLst>
          </p:nvPr>
        </p:nvSpPr>
        <p:spPr>
          <a:xfrm>
            <a:off x="228600" y="1290935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1:</a:t>
            </a:r>
            <a:endParaRPr lang="vi-VN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87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666"/>
    </mc:Choice>
    <mc:Fallback xmlns="">
      <p:transition advTm="1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45275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4427538"/>
            <a:ext cx="1581150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4392613"/>
            <a:ext cx="15811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Sun 41"/>
          <p:cNvSpPr/>
          <p:nvPr/>
        </p:nvSpPr>
        <p:spPr>
          <a:xfrm>
            <a:off x="6765925" y="3944938"/>
            <a:ext cx="2162175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07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4332288"/>
            <a:ext cx="10731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5119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884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ounded Rectangular Callout 50"/>
          <p:cNvSpPr/>
          <p:nvPr/>
        </p:nvSpPr>
        <p:spPr>
          <a:xfrm>
            <a:off x="1612900" y="9525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	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Đê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̉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chèn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vào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bản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thực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hiện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lệnh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nào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0" y="6062663"/>
            <a:ext cx="9144000" cy="823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A                   B                   C                   D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1695450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840163" y="54006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6045994" y="5441157"/>
            <a:ext cx="8223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3833813" y="1611313"/>
            <a:ext cx="5246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3833813" y="2382838"/>
            <a:ext cx="5246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3833813" y="2959100"/>
            <a:ext cx="5246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3792538" y="3584575"/>
            <a:ext cx="5246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4368800" y="3544888"/>
            <a:ext cx="4657725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Chọn thẻ Insert -&gt; Chọn Table</a:t>
            </a: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4394200" y="2247900"/>
            <a:ext cx="4632325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Chọn thẻ Format -&gt; Chọn Shapes</a:t>
            </a:r>
          </a:p>
        </p:txBody>
      </p:sp>
      <p:sp>
        <p:nvSpPr>
          <p:cNvPr id="64" name="Text Box 20"/>
          <p:cNvSpPr txBox="1">
            <a:spLocks noChangeArrowheads="1"/>
          </p:cNvSpPr>
          <p:nvPr/>
        </p:nvSpPr>
        <p:spPr bwMode="auto">
          <a:xfrm>
            <a:off x="4394200" y="2919413"/>
            <a:ext cx="4632325" cy="493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Chọn thẻ Home -&gt; Chọn Pictures</a:t>
            </a:r>
          </a:p>
        </p:txBody>
      </p:sp>
      <p:sp>
        <p:nvSpPr>
          <p:cNvPr id="65" name="Text Box 20"/>
          <p:cNvSpPr txBox="1">
            <a:spLocks noChangeArrowheads="1"/>
          </p:cNvSpPr>
          <p:nvPr/>
        </p:nvSpPr>
        <p:spPr bwMode="auto">
          <a:xfrm>
            <a:off x="4419600" y="1576388"/>
            <a:ext cx="4632325" cy="493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Chọn thẻ Insert -&gt; Chọn Icons</a:t>
            </a:r>
          </a:p>
        </p:txBody>
      </p:sp>
    </p:spTree>
    <p:extLst>
      <p:ext uri="{BB962C8B-B14F-4D97-AF65-F5344CB8AC3E}">
        <p14:creationId xmlns:p14="http://schemas.microsoft.com/office/powerpoint/2010/main" val="5324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 nodeType="clickPar">
                      <p:stCondLst>
                        <p:cond delay="0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0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51" grpId="0" animBg="1"/>
      <p:bldP spid="56" grpId="0" build="allAtOnce"/>
      <p:bldP spid="57" grpId="0" build="allAtOnce"/>
      <p:bldP spid="58" grpId="0" build="allAtOnce"/>
      <p:bldP spid="32" grpId="0" animBg="1"/>
      <p:bldP spid="41" grpId="0" animBg="1"/>
      <p:bldP spid="64" grpId="0" animBg="1"/>
      <p:bldP spid="6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190500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07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952875" y="1411288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 :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8224838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6003925" y="54133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5119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45275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45275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768725" y="54514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884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4343400"/>
            <a:ext cx="110331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581150" y="17463"/>
            <a:ext cx="73342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layout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:?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0" y="6049963"/>
            <a:ext cx="9144000" cy="823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A                   B                   C                   D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3952875" y="1905000"/>
            <a:ext cx="5246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 : </a:t>
            </a: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952875" y="2400300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 : </a:t>
            </a: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3952875" y="2894013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 :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00563" y="1443038"/>
            <a:ext cx="14573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Split cells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475163" y="1919288"/>
            <a:ext cx="14573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Marge cells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481513" y="2436813"/>
            <a:ext cx="15001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Split table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481513" y="2898775"/>
            <a:ext cx="14938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Draw table</a:t>
            </a:r>
          </a:p>
        </p:txBody>
      </p:sp>
    </p:spTree>
    <p:extLst>
      <p:ext uri="{BB962C8B-B14F-4D97-AF65-F5344CB8AC3E}">
        <p14:creationId xmlns:p14="http://schemas.microsoft.com/office/powerpoint/2010/main" val="51614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 nodeType="clickPar">
                      <p:stCondLst>
                        <p:cond delay="0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  <p:bldP spid="2" grpId="0" animBg="1"/>
      <p:bldP spid="34" grpId="0" animBg="1"/>
      <p:bldP spid="37" grpId="0" animBg="1"/>
      <p:bldP spid="3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45275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2355850" y="3960813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07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8224838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6003925" y="54133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5119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4346575"/>
            <a:ext cx="1062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884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612900" y="9525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1750" y="6049963"/>
            <a:ext cx="9167813" cy="823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1695450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952875" y="1752600"/>
            <a:ext cx="5246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 : 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952875" y="2446338"/>
            <a:ext cx="52466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 :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291263" y="1711325"/>
            <a:ext cx="5248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 : 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291263" y="2779713"/>
            <a:ext cx="5248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 : </a:t>
            </a:r>
          </a:p>
        </p:txBody>
      </p:sp>
      <p:pic>
        <p:nvPicPr>
          <p:cNvPr id="65564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1722438"/>
            <a:ext cx="4286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5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2619375"/>
            <a:ext cx="4286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6" name="Picture 3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2590800"/>
            <a:ext cx="4286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7" name="Picture 3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609725"/>
            <a:ext cx="428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10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928813"/>
            <a:ext cx="554672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857250"/>
            <a:ext cx="43449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989263"/>
            <a:ext cx="36528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61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78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4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71"/>
    </mc:Choice>
    <mc:Fallback xmlns="">
      <p:transition spd="slow" advTm="2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>
            <p:custDataLst>
              <p:tags r:id="rId2"/>
            </p:custDataLst>
          </p:nvPr>
        </p:nvGrpSpPr>
        <p:grpSpPr>
          <a:xfrm>
            <a:off x="228600" y="2286000"/>
            <a:ext cx="8763000" cy="4419600"/>
            <a:chOff x="228600" y="2286000"/>
            <a:chExt cx="8763000" cy="4419600"/>
          </a:xfrm>
        </p:grpSpPr>
        <p:pic>
          <p:nvPicPr>
            <p:cNvPr id="3" name="Picture 2" descr="Untádghjkitled.jp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257800" y="2314539"/>
              <a:ext cx="3733800" cy="4391061"/>
            </a:xfrm>
            <a:prstGeom prst="rect">
              <a:avLst/>
            </a:prstGeom>
            <a:ln/>
          </p:spPr>
        </p:pic>
        <p:sp>
          <p:nvSpPr>
            <p:cNvPr id="4" name="TextBox 3"/>
            <p:cNvSpPr txBox="1"/>
            <p:nvPr>
              <p:custDataLst>
                <p:tags r:id="rId12"/>
              </p:custDataLst>
            </p:nvPr>
          </p:nvSpPr>
          <p:spPr>
            <a:xfrm>
              <a:off x="228600" y="3058169"/>
              <a:ext cx="2210542" cy="830997"/>
            </a:xfrm>
            <a:prstGeom prst="rect">
              <a:avLst/>
            </a:prstGeom>
            <a:noFill/>
            <a:ln/>
          </p:spPr>
          <p:txBody>
            <a:bodyPr wrap="none" rtlCol="0">
              <a:spAutoFit/>
            </a:bodyPr>
            <a:lstStyle/>
            <a:p>
              <a:r>
                <a:rPr lang="en-US" sz="2400" b="1" dirty="0" err="1"/>
                <a:t>Bước</a:t>
              </a:r>
              <a:r>
                <a:rPr lang="en-US" sz="2400" b="1" dirty="0"/>
                <a:t> 1:</a:t>
              </a:r>
            </a:p>
            <a:p>
              <a:r>
                <a:rPr lang="en-US" sz="2400" b="1" dirty="0" err="1"/>
                <a:t>Trong</a:t>
              </a:r>
              <a:r>
                <a:rPr lang="en-US" sz="2400" b="1" dirty="0"/>
                <a:t> </a:t>
              </a:r>
              <a:r>
                <a:rPr lang="en-US" sz="2400" b="1" dirty="0" err="1"/>
                <a:t>thẻ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rgbClr val="FF0000"/>
                  </a:solidFill>
                </a:rPr>
                <a:t>Insert</a:t>
              </a:r>
              <a:endParaRPr lang="en-US" sz="2400" b="1" dirty="0"/>
            </a:p>
          </p:txBody>
        </p:sp>
        <p:sp>
          <p:nvSpPr>
            <p:cNvPr id="5" name="Rounded Rectangle 4"/>
            <p:cNvSpPr/>
            <p:nvPr>
              <p:custDataLst>
                <p:tags r:id="rId13"/>
              </p:custDataLst>
            </p:nvPr>
          </p:nvSpPr>
          <p:spPr>
            <a:xfrm>
              <a:off x="5318234" y="2286000"/>
              <a:ext cx="838200" cy="381000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>
              <p:custDataLst>
                <p:tags r:id="rId14"/>
              </p:custDataLst>
            </p:nvPr>
          </p:nvSpPr>
          <p:spPr>
            <a:xfrm>
              <a:off x="5914698" y="2787868"/>
              <a:ext cx="609600" cy="685800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>
              <p:custDataLst>
                <p:tags r:id="rId15"/>
              </p:custDataLst>
            </p:nvPr>
          </p:nvGrpSpPr>
          <p:grpSpPr>
            <a:xfrm>
              <a:off x="2279488" y="3214816"/>
              <a:ext cx="1536304" cy="823784"/>
              <a:chOff x="2567799" y="2698532"/>
              <a:chExt cx="1536304" cy="823784"/>
            </a:xfrm>
          </p:grpSpPr>
          <p:pic>
            <p:nvPicPr>
              <p:cNvPr id="14" name="Picture 13" descr="Untsdfid.jpg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494503" y="2698532"/>
                <a:ext cx="609600" cy="823784"/>
              </a:xfrm>
              <a:prstGeom prst="rect">
                <a:avLst/>
              </a:prstGeom>
              <a:ln/>
            </p:spPr>
          </p:pic>
          <p:sp>
            <p:nvSpPr>
              <p:cNvPr id="15" name="TextBox 14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567799" y="2895600"/>
                <a:ext cx="938077" cy="461665"/>
              </a:xfrm>
              <a:prstGeom prst="rect">
                <a:avLst/>
              </a:prstGeom>
              <a:noFill/>
              <a:ln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 </a:t>
                </a:r>
                <a:r>
                  <a:rPr lang="en-US" sz="2400" b="1" dirty="0" err="1"/>
                  <a:t>chọn</a:t>
                </a:r>
                <a:r>
                  <a:rPr lang="en-US" sz="2400" b="1" dirty="0"/>
                  <a:t> </a:t>
                </a: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flipV="1">
              <a:off x="1524000" y="2633922"/>
              <a:ext cx="3733800" cy="75173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12-Point Star 15"/>
          <p:cNvSpPr/>
          <p:nvPr>
            <p:custDataLst>
              <p:tags r:id="rId3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17" name="Rectangle 16"/>
          <p:cNvSpPr/>
          <p:nvPr>
            <p:custDataLst>
              <p:tags r:id="rId4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8" name="TextBox 17"/>
          <p:cNvSpPr txBox="1"/>
          <p:nvPr>
            <p:custDataLst>
              <p:tags r:id="rId5"/>
            </p:custDataLst>
          </p:nvPr>
        </p:nvSpPr>
        <p:spPr>
          <a:xfrm>
            <a:off x="143302" y="8051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>
            <p:custDataLst>
              <p:tags r:id="rId6"/>
            </p:custDataLst>
          </p:nvPr>
        </p:nvSpPr>
        <p:spPr>
          <a:xfrm>
            <a:off x="228600" y="175260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Cách 1:</a:t>
            </a:r>
            <a:endParaRPr lang="vi-VN" sz="2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9" name="Group 28"/>
          <p:cNvGrpSpPr/>
          <p:nvPr>
            <p:custDataLst>
              <p:tags r:id="rId7"/>
            </p:custDataLst>
          </p:nvPr>
        </p:nvGrpSpPr>
        <p:grpSpPr>
          <a:xfrm>
            <a:off x="357620" y="2286000"/>
            <a:ext cx="8633980" cy="4370243"/>
            <a:chOff x="357620" y="2286000"/>
            <a:chExt cx="8633980" cy="4370243"/>
          </a:xfrm>
        </p:grpSpPr>
        <p:grpSp>
          <p:nvGrpSpPr>
            <p:cNvPr id="27" name="Group 26"/>
            <p:cNvGrpSpPr/>
            <p:nvPr/>
          </p:nvGrpSpPr>
          <p:grpSpPr>
            <a:xfrm>
              <a:off x="357620" y="2286000"/>
              <a:ext cx="8633980" cy="4370243"/>
              <a:chOff x="357620" y="2286000"/>
              <a:chExt cx="8633980" cy="437024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57620" y="2286000"/>
                <a:ext cx="8633980" cy="4370243"/>
                <a:chOff x="357620" y="2286000"/>
                <a:chExt cx="8633980" cy="4370243"/>
              </a:xfrm>
            </p:grpSpPr>
            <p:pic>
              <p:nvPicPr>
                <p:cNvPr id="7" name="Picture 6" descr="UntitƯERled.jpg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257800" y="2286000"/>
                  <a:ext cx="3733800" cy="4370243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357620" y="4676760"/>
                  <a:ext cx="4648200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400" b="1" dirty="0" err="1"/>
                    <a:t>Bước</a:t>
                  </a:r>
                  <a:r>
                    <a:rPr lang="en-US" sz="2400" b="1" dirty="0"/>
                    <a:t> 2:</a:t>
                  </a:r>
                </a:p>
                <a:p>
                  <a:pPr algn="just"/>
                  <a:r>
                    <a:rPr lang="en-US" sz="2400" b="1" dirty="0"/>
                    <a:t>Di </a:t>
                  </a:r>
                  <a:r>
                    <a:rPr lang="en-US" sz="2400" b="1" dirty="0" err="1"/>
                    <a:t>chuyển</a:t>
                  </a:r>
                  <a:r>
                    <a:rPr lang="en-US" sz="2400" b="1" dirty="0"/>
                    <a:t> con </a:t>
                  </a:r>
                  <a:r>
                    <a:rPr lang="en-US" sz="2400" b="1" dirty="0" err="1"/>
                    <a:t>trỏ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chuột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vào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vùng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có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các</a:t>
                  </a:r>
                  <a:r>
                    <a:rPr lang="en-US" sz="2400" b="1" dirty="0"/>
                    <a:t> ô </a:t>
                  </a:r>
                  <a:r>
                    <a:rPr lang="en-US" sz="2400" b="1" dirty="0" err="1"/>
                    <a:t>vuông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để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chọn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số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dòng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và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số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cột</a:t>
                  </a:r>
                  <a:r>
                    <a:rPr lang="en-US" sz="2400" b="1" dirty="0"/>
                    <a:t>. </a:t>
                  </a:r>
                  <a:r>
                    <a:rPr lang="en-US" sz="2400" b="1" dirty="0" err="1"/>
                    <a:t>Nháy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chuột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để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chèn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bảng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vào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trang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soạn</a:t>
                  </a:r>
                  <a:r>
                    <a:rPr lang="en-US" sz="2400" b="1" dirty="0"/>
                    <a:t> </a:t>
                  </a:r>
                  <a:r>
                    <a:rPr lang="en-US" sz="2400" b="1" dirty="0" err="1"/>
                    <a:t>thảo</a:t>
                  </a:r>
                  <a:r>
                    <a:rPr lang="en-US" sz="2400" b="1" dirty="0"/>
                    <a:t>.</a:t>
                  </a:r>
                </a:p>
              </p:txBody>
            </p:sp>
            <p:sp>
              <p:nvSpPr>
                <p:cNvPr id="9" name="Rectangle 8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5943600" y="3962400"/>
                  <a:ext cx="1676400" cy="1066800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 flipV="1">
                  <a:off x="1524000" y="4885937"/>
                  <a:ext cx="5943600" cy="1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Rounded Rectangle 25"/>
              <p:cNvSpPr/>
              <p:nvPr>
                <p:custDataLst>
                  <p:tags r:id="rId9"/>
                </p:custDataLst>
              </p:nvPr>
            </p:nvSpPr>
            <p:spPr>
              <a:xfrm>
                <a:off x="5318234" y="2286000"/>
                <a:ext cx="838200" cy="381000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400" b="1" dirty="0" err="1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8" name="Rounded Rectangle 27"/>
            <p:cNvSpPr/>
            <p:nvPr>
              <p:custDataLst>
                <p:tags r:id="rId8"/>
              </p:custDataLst>
            </p:nvPr>
          </p:nvSpPr>
          <p:spPr>
            <a:xfrm>
              <a:off x="5914698" y="2633922"/>
              <a:ext cx="609600" cy="100879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 err="1">
                <a:solidFill>
                  <a:srgbClr val="0000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84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7"/>
    </mc:Choice>
    <mc:Fallback xmlns="">
      <p:transition spd="slow" advTm="2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-Point Star 1"/>
          <p:cNvSpPr/>
          <p:nvPr>
            <p:custDataLst>
              <p:tags r:id="rId2"/>
            </p:custDataLst>
          </p:nvPr>
        </p:nvSpPr>
        <p:spPr>
          <a:xfrm>
            <a:off x="-216522" y="-30115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277869" y="5003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411736" y="934391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2:</a:t>
            </a:r>
            <a:endParaRPr lang="vi-VN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Untitled2.1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3729" y="1396057"/>
            <a:ext cx="9187729" cy="5461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03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03"/>
    </mc:Choice>
    <mc:Fallback xmlns="">
      <p:transition spd="slow" advTm="4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FF00"/>
                </a:solidFill>
              </a:rPr>
              <a:t>TIN </a:t>
            </a:r>
            <a:r>
              <a:rPr lang="en-US" sz="1400" b="1" dirty="0" err="1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143302" y="8051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>
                <a:latin typeface="Times New Roman" pitchFamily="18" charset="0"/>
                <a:cs typeface="Times New Roman" pitchFamily="18" charset="0"/>
              </a:rPr>
              <a:t>1. Chèn bảng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" name="Group 3"/>
          <p:cNvGrpSpPr/>
          <p:nvPr>
            <p:custDataLst>
              <p:tags r:id="rId5"/>
            </p:custDataLst>
          </p:nvPr>
        </p:nvGrpSpPr>
        <p:grpSpPr>
          <a:xfrm>
            <a:off x="176284" y="2298855"/>
            <a:ext cx="8967716" cy="4175196"/>
            <a:chOff x="145577" y="2667000"/>
            <a:chExt cx="8967716" cy="4175196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692" y="2727396"/>
              <a:ext cx="6324601" cy="411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>
              <p:custDataLst>
                <p:tags r:id="rId9"/>
              </p:custDataLst>
            </p:nvPr>
          </p:nvSpPr>
          <p:spPr>
            <a:xfrm>
              <a:off x="145577" y="2667000"/>
              <a:ext cx="26738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Bước 1:</a:t>
              </a:r>
            </a:p>
            <a:p>
              <a:r>
                <a:rPr lang="en-US" sz="2400" b="1"/>
                <a:t>Trong thẻ </a:t>
              </a:r>
              <a:r>
                <a:rPr lang="en-US" sz="2400" b="1">
                  <a:solidFill>
                    <a:srgbClr val="FF0000"/>
                  </a:solidFill>
                </a:rPr>
                <a:t>Insert</a:t>
              </a:r>
              <a:r>
                <a:rPr lang="en-US" sz="2400" b="1"/>
                <a:t> em chọn </a:t>
              </a:r>
              <a:r>
                <a:rPr lang="en-US" sz="2400" b="1">
                  <a:solidFill>
                    <a:srgbClr val="FF0000"/>
                  </a:solidFill>
                </a:rPr>
                <a:t>Table</a:t>
              </a:r>
              <a:r>
                <a:rPr lang="en-US" sz="2400" b="1"/>
                <a:t> rồi chọn </a:t>
              </a:r>
              <a:r>
                <a:rPr lang="en-US" sz="2400" b="1">
                  <a:solidFill>
                    <a:srgbClr val="FF0000"/>
                  </a:solidFill>
                </a:rPr>
                <a:t>Insert Table </a:t>
              </a:r>
              <a:endParaRPr lang="vi-VN" sz="2400" b="1">
                <a:solidFill>
                  <a:srgbClr val="FF0000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2819400" y="2971800"/>
              <a:ext cx="538518" cy="23611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219200" y="2971800"/>
              <a:ext cx="1600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>
            <p:custDataLst>
              <p:tags r:id="rId6"/>
            </p:custDataLst>
          </p:nvPr>
        </p:nvSpPr>
        <p:spPr>
          <a:xfrm>
            <a:off x="228600" y="1499669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Cách 2:</a:t>
            </a:r>
            <a:endParaRPr lang="vi-VN" sz="2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" name="Group 6"/>
          <p:cNvGrpSpPr/>
          <p:nvPr>
            <p:custDataLst>
              <p:tags r:id="rId7"/>
            </p:custDataLst>
          </p:nvPr>
        </p:nvGrpSpPr>
        <p:grpSpPr>
          <a:xfrm>
            <a:off x="204717" y="4152366"/>
            <a:ext cx="8405883" cy="2657475"/>
            <a:chOff x="204717" y="4152366"/>
            <a:chExt cx="8405883" cy="2657475"/>
          </a:xfrm>
        </p:grpSpPr>
        <p:sp>
          <p:nvSpPr>
            <p:cNvPr id="23" name="TextBox 22"/>
            <p:cNvSpPr txBox="1"/>
            <p:nvPr>
              <p:custDataLst>
                <p:tags r:id="rId8"/>
              </p:custDataLst>
            </p:nvPr>
          </p:nvSpPr>
          <p:spPr>
            <a:xfrm>
              <a:off x="204717" y="5181600"/>
              <a:ext cx="28262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Bước 2:</a:t>
              </a:r>
            </a:p>
            <a:p>
              <a:r>
                <a:rPr lang="en-US" sz="2400" b="1"/>
                <a:t>Em điền số </a:t>
              </a:r>
              <a:r>
                <a:rPr lang="en-US" sz="2400" b="1">
                  <a:solidFill>
                    <a:srgbClr val="FF0000"/>
                  </a:solidFill>
                </a:rPr>
                <a:t>cột</a:t>
              </a:r>
              <a:r>
                <a:rPr lang="en-US" sz="2400" b="1"/>
                <a:t>, số </a:t>
              </a:r>
              <a:r>
                <a:rPr lang="en-US" sz="2400" b="1">
                  <a:solidFill>
                    <a:srgbClr val="FF0000"/>
                  </a:solidFill>
                </a:rPr>
                <a:t>dòng</a:t>
              </a:r>
              <a:r>
                <a:rPr lang="en-US" sz="2400" b="1"/>
                <a:t> rồi bấm </a:t>
              </a:r>
              <a:r>
                <a:rPr lang="en-US" sz="2400" b="1">
                  <a:solidFill>
                    <a:srgbClr val="FF0000"/>
                  </a:solidFill>
                </a:rPr>
                <a:t>OK</a:t>
              </a:r>
              <a:endParaRPr lang="vi-VN" sz="2400" b="1">
                <a:solidFill>
                  <a:srgbClr val="FF0000"/>
                </a:solidFill>
              </a:endParaRPr>
            </a:p>
          </p:txBody>
        </p:sp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4152366"/>
              <a:ext cx="2286000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5" name="Straight Arrow Connector 24"/>
            <p:cNvCxnSpPr/>
            <p:nvPr/>
          </p:nvCxnSpPr>
          <p:spPr>
            <a:xfrm flipV="1">
              <a:off x="1507508" y="5124012"/>
              <a:ext cx="5832712" cy="3799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03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418"/>
    </mc:Choice>
    <mc:Fallback xmlns="">
      <p:transition advTm="2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0PHOTO" val=""/>
  <p:tag name="MMPROD_0LOGO" val=""/>
  <p:tag name="MMPROD_NEXTUNIQUEID" val="10106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Hãy làm lại&quot;/&gt;&lt;property id=&quot;10068&quot; value=&quot;Em trả lời đúng - Bấm chuột để tiếp tục.&quot;/&gt;&lt;property id=&quot;10069&quot; value=&quot;Em trả lời sai - Bấm chuột để tiếp tục.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1&quot;/&gt;&lt;property id=&quot;10134&quot; value=&quot;1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0&quot;/&gt;&lt;property id=&quot;10177&quot; value=&quot;1&quot;/&gt;&lt;property id=&quot;10183&quot; value=&quot;Em phải trả lời câu hỏi này.&quot;/&gt;&lt;property id=&quot;10185&quot; value=&quot;0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Presentation Default&amp;quot;&amp;gt;&amp;lt;Question FontName=&amp;quot;Calibri&amp;quot; IsBold=&amp;quot;0&amp;quot; IsItalic=&amp;quot;0&amp;quot; IsUnderline=&amp;quot;0&amp;quot; FontSize=&amp;quot;44&amp;quot; UseDefFont=&amp;quot;0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4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property id=&quot;10151&quot; value=&quot;Presenter e-Learning Course&quot;/&gt;&lt;property id=&quot;10152&quot; value=&quot;Course_ID1&quot;/&gt;&lt;property id=&quot;10153&quot; value=&quot;SCO_ID1&quot;/&gt;&lt;property id=&quot;10154&quot; value=&quot;Course Object Title&quot;/&gt;&lt;property id=&quot;10155&quot; value=&quot;  :  :  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45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"/>
  <p:tag name="MMPROD_12774PHOTO" val="/9j/4AAQSkZJRgABAQAAAQABAAD/2wBDAAMCAgMCAgMDAwMEAwMEBQgFBQQEBQoHBwYIDAoMDAsKCwsNDhIQDQ4RDgsLEBYQERMUFRUVDA8XGBYUGBIUFRT/2wBDAQMEBAUEBQkFBQkUDQsNFBQUFBQUFBQUFBQUFBQUFBQUFBQUFBQUFBQUFBQUFBQUFBQUFBQUFBQUFBQUFBQUFBT/wAARCAPAAh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zLEn+sjqtJGlX/Lf546p5/wBuv2yJ8oY8kvlSffpfNqW5jTykotrbzauRZQ/1UryRvVqL97G/z/vZKdc21Ecn7z7lMChc/upf+eVMl/e1pXNz+7/5Z1W+T/brojI1Mr/VbP8AWS0/99L+8jejUrlJZP8AnlLT45P3dagLHv8A3dSy2zy7KZFslkq5UgZUkSeY/mVT8tP9Xsq5cxJFI/mJTfsz/wCskf8A1n/LKo6FkNz+9tvv06xsfKj+/wDvKPLeKSn/AL7zHjjrIAitv3Tx0Sb/ACvLqby08v7/AJUtFzUAQ/PFKke//WPVa5tk8x/MeSrkW+WX79TeXNL+8kqAK8UUMUSfJJL/ANtK1I7b/Yqh8/8A11irVjuX+0/6Q/72rM5FT/VR1Vk2eUlXJfJll/eVTuf3sX7utYjLMcSeWlMk2RVDH+62R/vPNp9zI/m/c/dVsBDLsirNijhl/ebK1Yov3X7uq1tbfvX+Sr5iySxsvNtvMjk/dVHqWmvaxp5b/uqvx2z+V5fnRxeZVOS5/d+X/rfLrH3uYsoW0SeV5dUJP3VWbmPyt/yVlXt6kUnl+X+9rUqISf6z78dPub5/+Wb1Q8tPk/5a1ZubZJbb94lWBDLcwyxfu6PN/wCek/m+ZVb5ItlXLG283Z5dc8gK1zbP5iSb6I7Hypa6H+yIZf8Al6qGXybX95G9c3MBTj01Jd/mJJFVyKxTS7H7RJT4pU/v1m6te3Mv+rn835/+Wtc0uaRvEoatqSfJH58ksUifvJKyovOl2eX/AKqtmLRElleS4/79VbvY4YpfLjf/AFaf6usdDQyrHTU/1dxPJ5VdJbWVno1sn+ri8yuVkvXiuY4460o5Hl/ebKiRJ0MdykUX+h/62T/llVmykmlk8yR/+udY+iWKfaUkkf8Aex/8svv13miaBNdRJ9o8y0rGUowAzbLSH1m58yT/AJZ/8tK6rTdJhtbb95+9q5babDa/u46mjj/d/frjqVuY3M3Urn975dYl9q6HzI60vEl7Day2se+PzK5LV9Xh8p49n72inHmAzdbvf+ef/fyuMvZHll8yr+pav5v/AFyrm73Uk/1lelGPKZDJP3sn7yqckn3443jqnJI8vmSVW83979yOiRqaXmp5Xl1Tl3y7PMSnyRebFTPszxbJKACSOpo9ksafP5VNplXIyEktqrSxfvauRfx1Zisnut8kafuo/wDWVjzmpQto/N/d1cj015YvMjqzbab+78z/AJ510OpeEr+wjtY7j91LIn2iOOL5/vVjKp7wHPRWKRRfu/3VavlW0VslX7LTfNjnt5E825uE8uOT/nnUOm6b9/zKObmFylPy3lre0Tw/Nf8A/Hun7r/lpJV/RNJ83ZXpGieEpvKSTfHaW0lYyr8ocpleG/Bv7xI7jy67aLRbbYKv21klrF5cdH2uFeN8dcE68pF8pDc3KfJ5f+tqGWL/AJaR1J9mf+5Tov8AVvHX1UT50x7n/cqG361fl2RSVD5aVoWF7F+8qhc2SRfvN8lbEf8Ax7Cse53+b5dKIBFF9qj+5UMtsksnl744qPNSKq9zfPdRJ/q/3dXE1KtzG8v/AGzqp9pfzPL2Ve+1P9m+/J9yq1jFN9p/5aV0xkWadtsli8uRP4KdHHU0Wz5/M/1tU7n/AFlXzHOVr6PypXjkSm337qT7P/y1q3c7Jazf9VLWMjoCpJIvtX+rek83/nmnmy0+KXyqiQB5XlW3l1WuZUlkSPfT5b6aX+CmX37rf5lZAEsqSxfu6v2Mn2qTy5P3Xmf8tKyraWr9lJ5stKQF/wCzfZZPL+1Ry02L+Py6sRyQxS/6ZB5sUaUyWV/M8yT/AFsj/wDLKoiKQ+WKq3lPFJVmSTzaqXMn7z79bRkSQfJFvqb5JY6oSSfvKs+a8USR1sWHlebUMu+KRI6m8ryv9XTPK82StgGeV5tylQ3Pkxb/ADPM/d1ckk8qJPL/ANb/AMtKx73Z5qSSURLM2+1L7Ls/55VlXtz5v7ypr6XzZHqhJKnl/wDXOtSh/wDqpPMkq5HG91Inz1Wtrb7V+8k/1VbltZff+TzaCzPj037VI/l/3/3ldDH9jsIkjj8yb/ppRH+6/g8qqh/1j1yVSCW5/e/u7eqH2HypEkk/5ZvWtFL5W/5Kq3upfu3j2R1zgQ+UnzyXH7qs25k+1S/u0/dVN9pSWRKm+zXN1H+7T91H/q6yNOYwtS1L928cb1SsY5rqX95+9rpLLQElvfv+bLXSWWiaVYRTx7/KlkrnlUjE3OY0jRHv5E+zpH5tddpPg54pf3k8nm/9Mo/3dXtEskll8u3rqvs0w3xxz15tSvI1IbLTbawj/wBDso/K/wCelXJP3uyi2i+55k/72i+kSKuDnLCTZFL9+qF9e/u38t6Zc3tzFF5n/LL/AFdc3qV8kUTxx10wjzmcih4g1JJYv3n7qWuGvbn95+88ytLW71LW2/ePXE3OpTS7/k8qvVhHlMQ1LV/K/dxpJWPc/vaf8ksfmSVWkkroKH/62meUkVylEknlR1BWUjU0LmRKreZN8/8Aq/KpZd9JbR/uvuf6x6ADzam8p/ko+zeVVqK2/wCWlRIyIPsNasll9l/j8rzE/eVDbRJVmSJ5bn/lpXNKPvATW0vlRfZ9/wC6kqzc31z8nlvRZaR/sfva29N8E3PiOT7/ANkto/8AWf8APSoly8xqUNE02aX+P/trLXZ6ToH2qRPk82tjSfC8MUUFvI/mxxp/zz/1ldtZRQ2Eflxwf6yuCpXKiVtE0iz0u28zyf3uyr8epPLsjjgokk8r/WVDJepax+ZJ/qv+elcnxmhZvb14o0rBmm2yEVT1LUq56fVj5py/NdUaZieixfvZfv0XPnUfJ8lTS23m21fSHhyMqWLzd8kk/lUS21Tf62Py6f5f7tKsRT8r90lF9H5Vt9o/eVq6TolzrN79ns082WT7lU7m5f7NPbyf9+/9taX2gOek3/PJIn7qq3mf886v32pTX9jBZyP/AKNbv5kdUItnmvXSakNtH/pLySf8tKm/1VTSx+Vv8tKmlkSX93GlagU/N/e/vKJJP3lP+zQ/aX8yj/ln+7etgGR/vYvL2fuqoXsflfx1ci3+bUN9/q46iUSxkf7qoZf9bU0Unm/6xKfL/q3+TyqgCGW5S1j/AOulU5bnzaPLeWTzJP8AVVfsrbyo/L2VzljNJsv3v7ytj7SlrG8ez97I9U/9V+8/5ZVN/rf3lZ/EBNF+9/eUfJLF5n+tlp8f72j9zF+7pAQ+ZVCS5en31z+9p8WzyvM2VvEgS5ih8pPkqSL97TY4/NpJN8Ubx2/72WtAJJer1B/qv3lWf+WdVvN82uiIFOTf8/l1jxb/APV3D+bW3c7Iv4/+ulYPyfaauJZQud/yf6uofs32r95J/qqmvrb7VIklaUVj5USSSPVyKK2mxJF/rE/dVf8AtrxReXGkf/TSoZInuv3clr/rKZ9m8q58ujliA+OW583y5H/1dLJc+VV6XTbny/M2Usem+Vcv/q6xlykmZHbXl1s/cfx1dj0Sbyk8ytePUk/1f+tp9zv8r94/lVxylIqJlW1j9l/4+PLqa5k+1f6u18q2q5HbJ5jyf8tf+WdPltrmX/Vv/wBs64JSNijFK8UiW8aSeVJ+8kli/v1qWOiebJ+7SOX/AKZS1t6TpENXI/Oi3/Y4IK82pUOmJNHpv3I5P3X/AFyqzbW0NrvjjTyqLGyubW2/eP5stPk/dRPJJXBI0Kcsv72qd7IkUf36ra3e+VbJJ/qoq4PW/FHmxf8APKKrpUpSkZyOh1bW/wB28cb+bXnut635sdUNS1J5f3e//Wf8taxZf9a9fQ0KXLEx+IS5uZpf+ef3KpxXL/8AXWprmVPMSOqEtt5Uf/LOKKtRFaWR5f8AWfuqhl3+b5cdWZYv+2tMlifzU+SoLKfmv/q6mii8rfU/lfvalljf/lolZGoyOL/lpVmKPyrnzP8AllR/yz/55VZ8qrkBNF50v7uNKnitki/1if8AXSrf2J4ovuSVp22iPdS+Zs8qsTIz7GyhluUre+xf6S8cafuv+ef/AD0rSsdJsLWSD/l7retrb7VJ+7tfKl/77rgqVPeNYxKGk6BNFE8kcEn7xP3ldbpukvFbJHGn/XSn2Vi/mJHJ5lasmpW1r+7t/Mu5dn+qrzakuY2JvsUMVt+8fyqmuZazfL82TzLimatqT/8ALNP4PM/1lc3KKQ+51b/nmkdYmr6skWz7RWJq3iSGL/Vv+9rm73Urm6/dyPXpUqJjzGlrfilIt8f7yubl1vc5OySobm2/e+ZTPPVuVj4rujGKMuY+jbmLypKfbSJRJJ5sX3KrRSpXpHkD7m28q5g8t6mubZ7WT949EsX/AC0p8sn+jfvKCDN8x7WTzI3k83/ln5VU/M/ePJcVc/1v7zZJVbzP3v8Ayz8qrGZGpbPMqnHH5sr+XWpexJLv+SP93/y1qnFW8Ze6bk1jEkUb1P5SeXR5UNJJLV8wFDUpPuVVq3qNZkX+t8vfJW0fhAtfP5rySJ5UVWIrH7fFV+20221SxeTZJ9p3+X5fmfu62LXf5aV6tCjGcVKQHDRx/wCk+ZR5U0v+s/e1q+ILLypUuP8Anp/rP9+sr+589ebWjyzZY2SPzalilSKKn/J5qeWlMiifzK4SyaK2+/8APVyy2SxfcpkVlNdVNbRvax/6Q8f/AGyoAfVC+/6aVNJJ+8qv5Ty/6usiCD7N9z/WS1f8rzdlPtrH93+8/wBbU32aaL/V1pzAU44v3lMkjerkW+L/AFlEkif6ytoyIM2SR4o6px+d/rJK0raT/SfM2ebVC53+W/ySV0xAoXMXm3PmfvPuVW8uaW5q1c215Lv8t/3tWLbTfsv7zz4625uU1iLbWXlRv9oT97Sfuf8AlmkcvmVaud/l+XG9Z8kVRzc0SRY4ppbnzJPL8qkublIpf9HT/tpVCT91/wBdam+SK2STfH+8/wCWdQak32maWR5I3k82p7axvL//AFlWNJsqv+bN5flx+X9+ipIkPLSLZ9n/AHUtQ/2a9r+73+bLJVqPf5lWI/4//RlebKRUSt9meLZHH/rdlbdjZJaxpHv8mKNKrWNtN/crVjjSKN/+esleVXkdAf8ALP8A5ZxVcto0tdnyUzy0ioublLW2+/XmyN4lmTfFbPXMa/ezRSP88nlR1T1vxQlhbP5c/wC9ry7W9f1LWd8cl1JLFW1GhKQcxsa/4kml/wBXXJSX32qn/wDLt5kckdZUty/z/J/2zr0qcYxMCb7S/mVWlieWWoo9/wDrJP3VP+f5PLSu+IDvszxS1TlirY+eKOqcmzzf3lZgZsnWmeUn9+Sr8sUPmP5aSVD9m82pNIkX2J/LT9/5tO+zeVv+fzam+xeVLHWtJpHlbP8All5lRIRVsrKH5JJP3Xl/6ytixj/e+XZp+62fvPN/1lWdN8Pw/J5jx1vabZJ5ifP/AKN/z0qJVAIY9Ne6igkj8yWWti28P+bv+2fuov8AlpHW3HZW1rpqSR+ZL/0zl/1lFt9purbzI7WTyv8AnlLXmyqmpDpuiJLF5enweVH/AKuuqstJ8q2/0f8A1tTRxTWtlHHHBHF5af6uKi5k+/H9qrgqS5pGwy5jufkt7f8A1slTR21to0f7tP3sn+slplzevF/q/wB18n+srnvK+5cSP5stZgGpa35Vz+7esHUr3zYvv0zUrmG1krB1LUvKjf8A55V20omHMPuY0+TzHqhJHbRf6uese91J5f8AlvVO5lT5Pn/dV3xiZly5vvKi8usWXUNzk1HLc/fj31F5j+tJAfXkclFzbeVL5kb1TikSWL7/AO9rS8pLq2+/+9r0DxAtrlPK8vZVa5k/e0W0v7z95U2pbJdnlpWoFB9lZtzs/wBXvrSkk82P7lULmPyv3m+gY/7N5tt9+qflfvf3dX7KPzd8clQyRpFJT+0bh5X/AD0eq17c/ukj2ebHVnyvNjeSSs2WX7kmyTyquIFa5iSW2nkjf97UMVlDF5Hl+Z5mz9//AM899TRRebv+eoZN/mV0x9SomlbXr6XZeZInm23nf6r/AG2rYi1ez+ST/Y8ysHzPtUb/APLKq0sn/LON62jVnEmUSzrcsN/c/u0/dbKyvK/dVduYk8v78dVfni/j/wCulRKUviKiMij/AHtXfni/1byeVUEUdTR3v/LPZ+9rmkMuxfwR76T7N5sn7yi22f6yi51Lyonk8iTza5ix97Gnl/u6ZHL5UaeW9Zttvi3+ZDV2KXypfuUcoFv7Sn/bWqFzc/7dPlkT+5+9qn/rZKuJBNJvl/jqz/rY6Z5byx/cp8f/AE0rqOcqVBJK/meXVm53+b+7SoZN8svmSVrE1K0kXm/6yoZIv3TySf6qrke//lpTL6582JLfZ/10qyyh9t83/VyVD5n7qrkdt/o33Khltk8zy9nm0FlT7FNdSfu0rasfD8Pl/cjlkpltE/8Ayz/dVcij8qP7Pv8ANl/56VjKUjUs+Yn+rjg8qX/lpTLb91v+z/8ALSq322b/AL91c0iOaX/SNn8f/LWo5eWJBcsrJJd8lx5kUX/LPyqv/J5f7zy/+mcdQxxebL5kj/uquRbP+WaV5VUsZ9meX/pl5lWbbTUtf9ZU3l+VLRe3MMX7zfXDUN4kNzJ5Uf36898W+Mbyw3xxwebVzxR4pSLZ5aSS/J/2zrib69Ty3uJP9VWtOj9qSDmMS91K81T93Ink1QiuUtY6s30if9dazbmX97/yzlr0PsjG0zyv3tOjsprrfVmK2mi/551hIDN+f/lp5lXPKTy0ouf3v+rSpPn83y99dMZCkSx/6yq0knlb6vxabNFI8lWfsyf8tIP3tHMZnPW0T3/+rrStrF/M+5WxHpry/wDPOKKprayh/wBXG9YykbRKH9k20Uryb/3v/PKWtLTfC/myvcXD/wCs/wCWVbflaJYbPtF7JLc/88qhi1tPMupNPtfKtv8AlpJL/rK45VJfZNC/Y+EraKP95/y0/wCmlbP2azsIvs8flxRVy9tc6rqkv7v/AK5+VFH/AKytv+wH0aJPtk/m31x/yzrmlzfaYFmysZpb1/Ln82WtuxuXl3xx/wDLP/WSy/PHHWV5sMUv9n6fBJdy/wDLeunstJ82NP7Qg8r/AKZxf8tK5qhZTjlm1mX7Pp88kv8Az0l+5HV//kFxp5aR+bG/+tq/Jew2ESeX/wB+v+edclq2v23lP+/rm+KRZZudWh+0/wCkPHXM6lrcNrL5kfl1k6l4oTy/L/s7/V/8ta5O+1t/NeT7L5UWz93XZTpEGvqV95X/AG0/1kstcxqWpPLF9+qd7q00tZskj/6vf5sVdkYkFyS582L/AJ7RVDJ+9k/eVDF/qvv1N5SVoA//AFtJS20f7r79T0AfT1tstbn7lbdtc+V+8rN8v91T/wDWx/frukeEPvd8V6lxHV+KJJYn+emW0ltLZTx3CSSyxp+78qqce/8A1ciUEBbf9NEpkVt5v8FPkj8qTzN/+spPkqgM7yvKuXjqaSN/Lp8lz5snmRyVfj3yx05FmDLstdkdVpf+ee+rmrf89Nn7r/lnWPFvupauJqPki/deZTJY/wB19yr9tH9q/gp8ttDFHP8A89f+WdbRkBlfP/f82i5iqa+2Rfu408qq1t/rfuebWwD4+lMki/56JT4rbyv9XT5In/1kdWBWiq55aeV5lVo5Zv8AtlT/ADU/1lc0jYm+0/8ALONKh1K9/wDIdNll+y0kds9YARW1891LVuX91+82VWilS1i/dpRcy+bQQL/x9fvI3q3FbJFH9z97TLKTyoqZc3v/ACz3yU/eAs20nm0S/wCt8uOqcf8Arf3daEn+t8ytonOUr7fFUPlpVmX91G/meXUNtvlj+5WxqQx1JHbffj/5a0kkX/POCl8qStviLIfNf5/n82rH2byv9W/lS0W1j+8/55U+5i82RKxkBD88Ukcf+tqay02aX/WP5VPttNew/wCPj/W1NLc20USfv6xlL+U1GRy20Uk8caebLHVn7d5svl7/AOD/AFcVFtLDdfu99XNN0mGKTzI0rGU19oshj3yx/vE/651q21j+7SSrMsUMUif8sqrXt8nyR/62uCUuaRYalc/ZY64nUtSmurl/3kkUVWtbvbyWR5I4PNi/66Vh32/5PtD1tTpcpMpGJcyzeV9zzayr22ml/wCuVaVzE8UUnlvWPc75Y/3lbSFEx/7N82X/AF8flVDLYpFI/mTRy/8ALOOn+bD9pf8A55VRuZU/6ZxVBqW5PJi/dyeZT7aWG1uYJI4PN/6Zy1TisXurZ5I/+WaVftv9F/ef8taxLGR/abqJ5LiD+OtKKN/78dZ0sb38af6zyv8AlnWpFs+zJ/z1jerFIsxSvayJ5lQ+W8t7+7T97JWxpugXN/K8mz/V1p/PoP8ABH5sn/LSolIzKVlon3Li4/e+XVaT7H5jyW/+tkqHW/FF/qkn2Pz/ACrbfUNjH9q/j8qsfe+0ak0fgmG1i+0XF1/2z/5aVqyW1z9mgt98EVt/5EkqvbXOmxb5I55JZd9WLa51K6/0e30iT79YykzU3NIlS1i/dp/9rrastEeL+OSWXZ/rJam0jwlcxSeZI8cVbEek21rK8kjySy1wSqlhptlZ6NvjjTzZf45Kh1bW5vKSO3SOL5/9ZLWVqWv/AH7ezgku5awb6PUtU/1l15X/AEzqOXn96RZPqV88sk8kj+bXEa34t8qPy40/e1Nq99DpcbxyPJLc/wDLSWWuMublP9ZvrvpUjEfe63Ndfu43rKudXvJY/LuH82n3MkPz/P8AvahtpU/5aJW3ulkMlzNLRFvlqz5fmxvJ/wAtY6Z5Ty7KzALa2/26s/Znuv3caVZtrFIv3kj1pRSJFF5cdanOU4tJeLZJJ+6iq/NYWzSE/bo6ZFcvdS+Xs/jrV+xf9M6DU+gYv9V9ymRfupafbXKf6vfTLmRJZZPLeu48Is2UvlS/f82mX0XlXPmUy2/6ZvH5tXL2X7VZUAPkjT7N5lZt7H9yr9jsltv+udVpbb969AENtFVn/VW3+j/62mRW1FzJ9lj8vfQBm30by237yqFlFD5n7xK0v9b+73/6t6IvJio5jUh8pLXf5dVpOP3kiVfkk+55j1Wkk82tomRQvYki/wBWlVvNT/VxpU1zbPLvqKOPyq6jUliieL/V/wDLOrMf+q8umRx+VIkn7yny77r955/8dVzGRQvf3X7uOmRW37utK5jfy/M3+b5lZElz5X7vZUSOgtyxp8/mf3P3dUPn83929P8ANeWmeY/9z+OseUB8tykv+repLaLyov3lJHGl1J/x61f+zJFvkjgrMDOkk82X935lJFZP8nz0XMnlXP7tKfLL5WygCb/Vf885am+eWNJKpx2zy/vKs6bHN8/2ifzarmILMdV/kijp9t/rPL2U65sprCRPtCeV5n7yPza2Ao/P5lP/AOWv3KsXtQ+W/wA/+rro5vdLH/6qn22yWOmRbIqsxRJXNIsrfZv3ryRv5sVXLLSbb/WSJ5tWbHTv+WklaX+jWtt5lw//AF0rmqVjaMRltEkWzy0j8qprm9htY38z91FWbe6iksf7v/VVlxf6VK9Y+z5/ekUakmpW0sfmRz+bWDq3iTzZfs9vB/21p8ti8Ujx744v+mdY8m+wl/dwR+V/z0rpjRiY8xJJrf2CL7/73/plWNc3Pm3LySf8tHouZf8AWSfvJarXNy8saeZSAo6lL5tY1zqSeX9ytu5/1X2f/llXKyRzeY/mJ/HUFlO9vX8zy46pyRvLJVyKJPNqby0ik8upl7pqVrbf/wAs62I9Jub/APgosYofN8z95Xbf8gvyPL/ufvPNrGUizEsfDc3lJcfZZPK/1cclattpNzayp5kkdMubnUr+2kkuJ4/K+Ty4qhk1Kb/j3/1stRzSk2QXLnVn/wBXvkrOktpte/1c/wD39qxZeH5pbZJJJI/uf8tauR2X3PnqJWjIYy28AWcUaSXE/m+Z/wA8q0pbaztbby7eCSqEmrWel3P2eN45f+eladlompaz/q/3Vrv/AHdc0pfzM3KtjbW3mp5cEcsv/PWuq03zpZEt/O8qL/nlWrpHhKzsI/3n/EwlkrV81LX+COuCpVNhn2Lyo/uVj6lffuv+B1Drfijyv45K4a98U3kX7v8A1VRSpymQdDqV8lrbP+/t4v8ArrXE+IPEEMu+OS982sTV9be6/d+RXPXsn2r95J+6r0o0iAvbl5ZH+es2W5enyyf886Z5n7394ldQFfzHqxFHNTPM83/VpU3/ACz/AOmtQWTeV+6SnxRzfP8A8sqZ8/8Ayzq/bWU0v+s8ygUhljbXN1sj2fuq6Gy8N/8APR6LLw/NFEkn+qirp7KxtvL8v95LcyJ+7pSl7pgQ2Ok21h+8uHj8r/V+X/y0kq7/AMJJJ/yx+WPsK2tI8Afb5PtF48dehaZ4YsILNE+yibH8bdTXLKqjUrSeT5jyR/vaq1djtn8r949Vo7b/AEmvbPCJo/3UVX7aRP8Ann+6qn5Sf8s3p/mJUyAmljSK5/66U+WL928lMk/exJHR/wAs0joIGRSf8tKp3t7/ANNKs+X9yofKoLKFt0q5LGkUb/6vzafHbfvf3f72iS2eXf8A6ugChbb7+R/M8uKq17viuUt4/wB7T/L8qTy9lP8AsX7qriBWuY0llqtLbfckjqaSN4v4Kh/5a/c8quyJqMkuX8rzPPqzFL+6qH7N5X8FTW0T/wCsqyZDbmN5az47b93/AOjK05P9Y8cf+qqOT/WUFEMdj5srxxwSS+WlM+y+9WY5PKkpkcnm/vK5pFj/APll5cb+VLVO9jf+/JL/AM86h/5eZ/MqzFKkuyswK32J4qh+eWStW+tvN/1iU+ysk/1e+gBlt511bJHJ5flVN5qf6vz6LnZ/cqn9m/5aeTJUxAmqaSSaXZ5j/wDf2mfP/wAtE/dVZiieWtwK/wAnyeZ/rf8AlnUvl+VEnmJ5vz/6qKj7N5v7uSrllZPLI/yf6ulKRZTi/eyvHHDHFF/01q/baa/2b93+9q5HF9l3+ZUP2l7r9358kUVc0pcxXKTSSJaxv/y2/wCelU7m5SWL78flVNJEn/TSWKqdzsl2R7PK/wCmVYxjE3iULnfLskk8yWL/AJ51DFG/mv5b/uv+mtM1fX3tdn2eD91VCS+m/wCWj12RhIiUgvtSmut8f7uKKOubudSufNSP/Y/dxVpXN7DFF5m+qFz5Mtt/1zrp5YmZUubl4pPvyRVHFcp/y0/e0faU/wCWafuqhij8qKsZAQyxfvHkqG5017+TzPPqb7TN/q9n72nxf6t/L/1sf+srmqSLMqLw3c+b5lx5kVt/z0rVj8N23/P1HFF/01k3yVTuZIZd/wA8n/bWSor698q28yNI645VPM3ia/8Aoejb/s6ebL/yzpkf725+0XiSSy/89fMrK+2pL5ckb/vdlU/t011c+XJP+6kqImxsalq3mxfY7fy4rb/rp+8qa2vkl/1k9YltbPLc/Z7dPNlrsNA+HmpXUqR3Dxxf89K25ow6mRlSx/b5P3jyfu66fRNAvNUi8uO1khtv9X5tdPZeANK0u28y48y7lrsLKWH/AFdnB+6rgq4mP2TTlOY0DwBYaNJ9okgj83/pr89dJJv8t5I5PK8v7lQybP8Alonmy/8ALOq2ratbWH+suo4vkry5SlKRtEJdS/5Z7PNlrB1e+eLzPMn8qL/WeXXK+JPiJbRb47eeeX/rlHXDf23f38v2iO1/7aS10RoSkRzHVa34gsPk/f8Am1xmr+JH/wCWf72Kobn7T/y0rHlihi/1f72vSpRjAkfc6lNdfvP9VVf/AIHTv+WX36fHbf8ALOSuoCn8tM8z/v7V+WJItnyUf625/dwf6yoArxRP5v3KvW2kzXX7y4/dUeb/ANspamst91L5e+oAs2NsnyeYlbEcT3W/7O9Ft4bS6k/eTSeVXpHhv4e211s/1kVts/1tYSqxgWc3pHh+2+S4+1SSy16F4f8ABNta/vJEk82tuy8N6bo0SR28Efm/89Zfnkq55r/6uOuOpW5vhDlH/Jax/u0qA6vzVSW5fy/M3x/9M/Nrj77xbB9pfN1zWKpykEjtotSSK58vZ5tVpZf3ryRpRqX2OKWCOznkll/5aebUMW+vp4niE0m+WSrnl+VVaPfLskp8UTyyJVGRfiqt5vlXKf8APKpr2KaKP79M/wCufmVID5JUiqnJv8yrkkX/AC0qGSN6AIY99rFRF53mPH/z0qSqvzyyUAM+zTWsXmXFElylPubl7r/WVj3Nz/yzj8yg1J5f9bSRaa8tykdRWUX7z79a8knm7JI3/wBXWpkY9zYpFI/l1ckk/d+ZJT/L+1Sv5lVrmX/lnv8AKirq5tjUh+0/f+T/AH6JJPNjT5POqtZSpLcvHWrJ/q/L2fvKsyMqS5+yx/cqtJcv/wAtEkiq55X36h8p5Yv3aSVzSN4kNzL5X7yoY/8AyLTZf9X+8SSnR237v7klZmhZi1L7VvjkfyoquW0f/LTz5P3aU+xtoYovuVNcxp5v7usuaIFC+uf+Weyqf76WX928nm1vSWSX8SRxweb5f+sqax0CaKN/Ljj8r/prR7SMQGabZ+bF+8T/ALZ1Z+f/AFcaf6yrkssNrL5f7v8A7ZUeYnm/u/MqOcCtbWVz5bx7P9X+7kp8dPkk83f+7/1lHyRf6tKvmKGfJdSeZ5EcsVTSXKf6v/llH/q6p3OpfunjjqnJJNLH/wA9fMqOXmAs3Opff/55f6ySub1fW/8Anm8dWfL83f5ieVF/10rldS1JLXz/APlr5n+rrpjGMQLkv2P/AFkn+trO1bVvKjfy3/1f/PKsm5/e/wCsnk83/nlFWbe6vptr+7jfypf9ZJV+15epfKXJblJf3mySmX2rzSxx/P8A6z/pnWb/AMJlbRR+XHBJWRfeOrb5/LeOsamLpx+KSL5Jdjd+3f8ATf8Ae7Kf/aSSx/vHrjbnx/5sXl/ZY6zLnxS8sSR7K8StmUI/C7j9hI7y+1+GKXy4382Ws298QQ3UTyRp5X/PT95XJW1zDL/x8PHWxbalDFsk8i3ltv8AVxyRf8s65pYr2sd7HR7LliaUepJLs8tJPv1pS6/bRWMFvJp1xNLv/wBb/wAs6hsr6G/tnjt3jllj/wBZUnmPLv8AMgqPijuXH0MyT7NLrfmW/wC6sZH+Su20nRIbqWP/AFcv/TOWuPtraG/3xx/vfkrv9E01LWygvJJ/9GuE/wC2kdFOp5iOh0jTXtZE+zwR/wDPSuwjtpvk+Tzf+eklYmiXqRSPJbp5sUaeXW95dzLG8kj+TUSlzSKLNz5MX/Hx5cUVZv8Abby23+hwSRRR/wDLSobm9took8xPNik/561m/wBrf6N5lw8cVtHRy8wFDUr65i3x3E8lcfqVyku/y3q74g8ZWH/LOfzfv1xcmrvfx/8ALSWKvRpR5Rcxf+3PYf6t/wDWf88qxNSvprr/AFb1fttAubqLzJEjtIpP9XLLWJfabc2En7zy/sOz93cxf6uR615o9ySHypvM/ef6uOofkll+5RJI/wDf/dRpT5JYfLSSNP3v/PStgCPfFs/6aVNc7/Nqex03zY0uPPj8qpZInl2Rx+Z+8/6Z0pSAhisfN/1j0f6qT93V+28N391sjs0k83/prWrbeBLm1/d7PKlkrHmj3AytN0ma6lrsPDfht9Uj8uO1klkj/wCWlbfhfwk91H+8r0jSdNttLiTy6461flLj7xiaB4Je12fbEt/+uf366eSWG1/j/wBX/wAsqp3utpa3Pl/7H7yWsKS5+f7RI/8ArK4/en8RUjaiufN/ef6qKqGr6/DYRvHHXPXviRIon+fyvL/8iVx974g83fJHXZSocxHMa2t+IHv/AN359ctLcpvNZepau/8AfrNl1KHefn3e9erCnyok+kI4/wB28lHzy0+Pf/y0qGT/AFldMTxx/wBpe1q/bbIt/wAlU7mSnxy/6MlEtzI0vnuv3kiVNHsqnZSpFF5kifvZK0rbZ9mokQM+zTeY9EsX7qi2keKpra2+1SPJUSLMfyv+elVvK/eP8laV7YvFHVaS2/5Z1YFbzEljeOs25/56VpeUkW+qH2Z5f9ZQaRGW0f8AsVfsonl2Ryf9/afZWyeX+7qaXfFG/wAn72r5hlaWV/7/AJUUdYlzc/apX8t6v6lI/wAlZVtZPL+82Rw1tEIk3lPa7KufaX+SnxfvY3jj/wBbUP8Ay18uOr5uYBlzG/m/9dKrXsaSxf8AXOrMu/yn/wBZVbynlokVErWP+tNX4tSS1k8zyPNqH7MkUaeZT/s0Mv8AH5VccjYsyal9v8uPZ5Xl/wDLOpvKm8vy43j8r/np/wAtKhji/wCWf7zyqmj3xf6z97WIE1jv8un3NzeeV9+OiWP/AJ51cij+58nmy1jKQFPTYnlk+5V/y/8AbNMvr7yv3ezzaZF+9i/eJRzATeYkv+rpkkcN/wD9MvLpkcry/wAFFzepFJWwFOSKH/lpWPe6lDFvkjn825/5Zx0Xt75sj28f73zP9Zcy/wCrjrB1fUrPw5E/+sll/wDIlajG6lff8tLy6j8r/prXKa34thuv3dn5cv8A00ljrL8QeJE8v7RqD/vf+WcX/LSuG1vxRNdfu9nkxVw1sdGlE6Y0uY19W1vyv3dxPXMXOt/88/3VY91/rHqGSR6+br46dWR0RpxiTXNz/t1D9p8qoqjkrypTlM2JvtNH/LOoY6sx/uqx5i4jasW1zNFT/L83/WPT/s3m/vKOYIk39rvFv+T/AK6V0MfiSa6svscdc3/qafZR+VJ5m+rjXlHqHKdVpsqRfvP+Wuzy67C28SPFpCRyJ+9/561579p/d1NbXqfYp5JHqo15RDlPYNE+KKaXGkeyOW+j/wBXF9yOt7/hMfNje4vLr97Jv/5aV8xyXryy/wDPWq0tz5X7uN63ji2HKfSdzqzyyJcSf6r/AJZxVz2r6l5sj+Z5flV4zY+IL+1/dx3Ulaum+KLmWTy5J/8Av7XpUMbD7SOaVOR1Vzc/8tJII6mk1aaKPzI3ji/55xVg22r20sv+kJ/rP9XF9+OrMcvmyV7aqQq/CZ8pNJFc3X/H48n7z/VxVDHK/wDq5P8Av1TYt/m/u/8AW1N9mSK58v8A1sv/AC08qqKH/ZvNk8u3tfNlrRi8mLZ/q5fLf/Wyx/u6sx74o0t9n7r/AJ5UyOJ/N8z/AFv/AKLrL4gIZJX/ALnmy/8APWr9lc3kUkEfn+VT9N0Ca6k/eT13PhvwJ5v7y4g+1y/8s/Kq5csYlmJZSpLI/mQXEv8Azz8qu50Twu8uy4uIJP4P9bJXT2NlZ6Nskk8iKX/ln5VU9S1uaXf5aeVbf89K4JS5pe6Vyl+SRLCN5JPLrEudf83/AK5Vg6vr6C58uSeSWWsq91t/9ZG/k0RpDNi91JPs08kj/wCseub1LUvN3x7PN/55y1j6lq6SxJ5nmebvrKkvXuv9Z/qq7KdIzlI1bm+f/lp/5CrBvtST/lnVa5kTyvLjeSqdt5Mv+sgklrsiYDPts0v+sqKnS/8ATOo9jrxV8wH07/yz8yNPNpnlvdR0/wAx/Kpkn+rSOuk88fR5ifaf3n+qqtJJ+9SppYvN2SRp5VUZyLke+tiOTyrasq2ie6kST93Wr8kUVSRyjJP3UXmUyxuf3tMkk/e+XUNtslkqBGlfX011L+8eqf2lP7lWfK82qFzE8VAFaS5SobaPzamvY08tPLqzZR+VH5lBqH+qiqH/AFX8dXLn97WPcyP88ez95QWVpI/3n7x5Kryb/LqW5kfy/wB5Rbed88n/ACy2V0xAuW2+X/V1WkkSKmRSvdf9Mv8ArlT/ALEkUfmSf62OtBcpNVaSP94nzx1N5nm/6tP3u+q1zH5X7ugcfiIZZP8AnnJ+9o8t5ZafFFSxx/f+fya5ZGpesr2zi/1iSVN5aSyeZ/qqhtpbOK5/eT/wf8taml1aH/V28H72T/nlXIWP8yGKTy98nm0/zLmX/VzxxVDbR391vjj/AHUVX7a2uYrb7HG/+/JWcgiVrb91c+X9q/0mrkkSf8vDx1ctr6z0G2SSNP3u/wD1n36xNS1b7fez3H7yWX/WVEZSlI0kTXMs0X7v93WDe3P34/P8r/prTL7Uporby408qX/rpXN+INb/ALBsvtFw/my/88v+eldPwR5pGYa3r6WFknmPH5u/93bRf8tHry7X/Ej2tzPJ5/8Ap0n+rqtq+tvf3LySP5slczfSpFvkk/1tfPYvH/ZpnTToBfalNLK9xI/my/8APSsa5lTzPv1Wvr6s2W5+/Xhc7O8uSXKVW80f36qealMrMguebSRXPmyVDT4v9VUAXYovNlp3m+VsqtFLVn7THWRsX45P3f7ymx3rxXKSVSkuf9umeYkv7ugC5Lc/vKn/AOWdZ8Ub1fto/wDlnJUFE0VTXMvlR1W+TzqJf3v+sqwKEknlb/LqrV3y0i/jpknSgkZHKku+prL+OoZYkip9tsi/j/1lWBcj1J7X/j3rY03V/N2fJ5Utct/y0/d0ebJXXQrypfCyOXmPU/DcltL5/mQfa4pIX2SeZ/q5quf8eFskcaf6uuA0TV38pLeT/Vf89Iq9L8HaJD4jl/0i6jtIo/8Alp/z0r6GhiacviZjKMiKx87VJPMro7LSbm//AHdvaz/88/NlrvNE8L2fmJHbvH9m/wCWn/TSuzjjs9BtkkkSrlif5UScxoHw8e12SXn/AJCrpLm9ttLtvs9v5cVQ6lqz3UT+W/lW1crqWt21hv8AL8uo96rL3ivhLOpa28UnmSJ5sslZsupPLH9/yvMrktS8d+bL/o6SVial46uZf+WEcVdnsX2GdJc3MNrc/Z9lYOpa39/5K5u51u/v5fMuJ/NrKkuZvNf9/W3IYnSXOpJ5dVPt3+s8usf7bNSebV/ZAm8x5ZfMo/1UnmSVD5tH2l/k+Sp94Ca461D5c39+n/PFU623FbGR9MSRv5X7uD91VO9/g+StKWq0kldZ55WijeWN5Ks2372SmeY/l+XH/qqI/wB7QBsW0aRVNJJ+8qGWX91/01qG5k822qCCbzPNqaWs3TZfNj+/Wrbf6zy5KsyJornyqp3Mn72rMsX+sj/551D5VQBDLsl/gqbzU/5aUzyvKjqnFbP5r/PQalmS5esS5leKTzK1ZdkWys25/e/u6IgRRR/av3kaSVbitn/5ZpRZW32W2/ePVz/VRvV8xZTk/wBFqtFH9ql+/JL5dWfkl/eSVW81P9Z+8qiyzFZfcjjqtHbfaqZ9tfzf3b+VVyP/AFifPVkFaON5ZKmksv8AtlU1VvMeWSueqaxKf2b/AJ5+X5Vaum6TbRbJJEp8VknmfvLX/V1c+xQ38iSXH7qKuaUjYZJF/wA+fmfvKs21s9rH5knmVNHKkX+rT/V1j6lq6fP5k8nm765vekA+9ufK/wBX/rax7m9/d+Xs825kenyXPm+fJ+882OsqX91/18yVfwAUdXvk0u2e4uJ6838Sau91c+Z/y1/9FpWp4y1tLq5/dv8Auo3/ANX/ALdee63q/lSP5f8Ara8HG43m92LOqhSK2r33lVyV9c+bLU1zcv5n3/Nlqn5Sf8tK8Q6yKOPzajltkqzLVP55ajmAJY0oi2UvlUnlJUcwDJYqZ5b1fiiSoKjmAbUP+tk8vZU8tSx2Xm0yyGOOrltH+9q/baa9EsSRSJ5lYcxfKEuyKNPLeoZZank2fvKqySJREQR/9NKm+0p5X7uq/mpUfmfc8utwHySJ5dQ+Z9/zKZ88tJQSSeZ+9o8xJZKjpvmfuqACW2f/AJZ0+KSn/wDLOpooqqMgiXI9lr+8rp9A1K5l/ef6qK3/ANXLFXJeb+8/eU/7T5sqf88v+WdPnA+tPAnxDtvEdikcaR2l9Gn7+rmr3qRRJ88kssn+sklr548L6/No1ymoWbyfaY/3ckf/ACz2V2cvjKGX93G8ksVx+8r6DBSjVOaodhqXiC58r7lcVc3PmyPHJVXUvFM0UX3PNrNk8UJL/q4K+kpxiZFqW2SKV/nqt5UN1HPHJ/2zrPk1e5lk8yRKZ9tmii8z/lrRIBZY/Kk8uOq9Lc3z3Vy9xsqHzHpgP/1uypoonpsUvmy/vKueb+7oFIj+zP5tTfYfN/d/62nxRTSyfvP3VattbTS/6ugzK39mp5qfPU0scMDlPSt7SPCz3+z/AJZRV19toH7lf9C87/b8vrVc0Ygd15f7qq0sU0UieYn7qrMciRf6x6fcyJLW0ZHnlC5/6Z/6qrNjGnl/foisnuv9XVy2tv3nl0cwD6oXMb+Z5lWbmVIo/LjqtFKl1H/1zoiQP+ewk/6ZSVcj3+Ynz1T/ANbEkf8Ay1jrStrZJf4PNiokBN9m+/TIo/3tWY/3Vs8f7zzahtv46gyGS2z/AD1W/wBVE9X5JE8uqfyS/wDTKg1Ifk8v/prVOSJ/MTy6s+X5tz+8q5bWyRfvPPo5iytbWU0Uv7xKfcy2cW/zE/1dTXNz5VYlzI9R8QDLm5trr/V+ZVCS5eWX7kflVcjtqvx2yRbPkrp5oxLKFjpv2r/lnVyTZa1Dc3P/ACz/AOWtPtv+em+rp+/NczsgDyvtUXmRpJV+xtvssXmR/wCtqzHIku/zP9LqH5IpP+mtdOJjSjD3XqTTlIZ++l3/AGh6ZLcpF+7jqaXfVbzP3teKdQeY8v8Aq0/dVTkl+/Jsjp9zqSf36x769fyvv+VQAy9vfN/j8quP8Qa28VtP5b/vf+elX7m9eXfJJXCeKdbTzZ5P+2ccVeZj6/sYebNqEeaRzviDUvK2R1w17febLVm9vXv7l/nqH7N5X7yRPNlr5M9IreX5UXmVQkkerl9/00eqElIgWSTzah/5aUlLFUgOj2S/6ykp9SRRVBcSOrUcXmx/cqa202tW2016wlI2jSKEdl5tX7LTfKkrZ/sj94kda9tpHlfvNlcEq53xoHOSWT1Vl03/AJaSV3P9iJL/ANMqJdJ82Oo9uHsDzqWqcn+5XT32ieVK9Y9zHXZCpE46kTNjjqGSJKvyxeVVaSN/NrUxK3m0x99TS1DLHWpBFLR5n+xSeUlMqyCTzH9asRXNU/NSpIqsDUi2S/6yp/K/5Z1mR761bb/fqCyfSL17CXzJH/df8tK6+xtvsuyTz4/sMn/odclHbQ/PW/ZS/arJ45K66FfkkEo80Ta+zPLJ5ccFVpdnmfc/e1NZXtzFs/56/wDLSmRRQy19zQlGdNSOEqS/6yo/LeWr/wAtEcaVoBj1N5c39yuhtovKl/dpU0Ujxb49/wDrKgyKcekzRRwSbP3Ulatl4ftv+Wl15sv/ADzq7ZWz3X8EldHpPgn7VKnmSfwVnzcq3NTm7bSP9Jf/AFddtonhtIv+Pi182WT/AJZRfPHXZ6b4bsLCJPMtY/3aVqySQ2sX7tK5pVwMrTdEs7DZJ5Hlf9Mquf2pEvAg4qhc3vmyP89YMtzFvOHkxU35gOqlj+5JRJsikSprG5/d+XJTL62T/Wf62vXPKCPfFL5lWY+lEUfm2yVWkk8qOgCteyfapU8v91RHH5VEf8HmVNFc/wDLOSr5gH20SfafMq/JK9rL+7plr3o+1e1AFy2uf3vmU+WPzf3lZtjvupU/55Vc+0p5lQZ8pNH/AK379Q3Nt9+iOTzZXqa53y2yVIytFYp/fplzE/lfu6m+SmSXP/PN6zkBTltn/wCWj1DbWXm/6x6sfPVq2saOYsh8r7L/ANNZaoXMlX9Suf8Alnb/ALqsf55bny6IlyKf/TOPzK29NsvtUqfaJ5PKj/5Z1NZab9q/6ZRVseamlx+XbwebLVyqFFa5jS1/6ZRfwR1TkufNi/6ZVNJ/pX7ySqcknlfu43qIljIr2HyqxL7Unik8uNI/+mcdXLn/AI+fuebLVOWyfzP9f5X/AD0q+WJBDZf6fJ/pE8dpF/y0krLufOupf3aSU65tk/7ZUyS+h0ax+0ST/wAH7uuaUuS8jY5vxRcvpcX7z/W3H+r/AOmaV454p1fzf9X+58yuq8W6lNdf6x/3tx+8krg/kupJ7iT/AFUf+rr4nE1/bzcj0qceWIyOJLWLzP8Alp/yzqnc/wDLSSSrlZupXNc5ZRuZfN/jqvSxfvam+z0uYIkMUXm1N5aS1NFbVc03TfN2fJWMpG/IQ21slaVtptatlonm109l4bTyvMkT97XBKud0KRg6bpH3JNn+srqtO8NvXVab4fT/AJaQVsRaSledUrnpU6fKcxbeH6v2WiJ5ddPbWPlVN9jrk5zbliclJoj+ZVOXSZot9dz9jqH7FU+0Dl908xvdI/7ZVz1zoletXOmpWJqWiJdfwfva6YVzm9keP3Om+VK9Zssdel3vh/zY65vVtAeKP7lelCuccqRx9zGlUJK3rnTX/uVTuY674yicEqZleVTP3MUVWbmJKhllrQzIsQ/3KSWP/nnS/JSeW9bGQ+O5m/5aVftr1PMSs2iORP8AWUFnVW1yl1JXQ6RH5VcNZXNdVpOpfc8v/ln/AKz/AKaJWEi4nQ/6qX/rpTIrZ5av3PkyxeZH+9/5aVpfYppY0uP+WVwn+rr63L6/2TjqROc8ub0rUtok8rzJJK27Hw35sX7xP3X/ADyrsNE8Cw/J5if6yvVqVeUyOGtvD738fmed5UVdbonw8muv44/s1d/pPhuG1tv3kHm1ty7Itnl/va45YmX2SzntJ8E21rbeXJ/yzrbto4bC2/0dI6oXNy91J5lU5NSS13/JWMeaYGlJczfPJsrBvtb8qJ6xNW1+aXfHvrm7nV/N3x7676dCRnzGxq3iTzZPuRyxVlf8JH/sR1QjsYYv3knmUyaLbIRsrqjCJme3yfweXRe/vdnz0+WL97UNts/5aPXWeeX7aVIo6Zc0yXf/AMs/+WlHlVBZDJZJFJ5cb+bR5f72nx0RxvLQBNFL5tMil8qWn/8ALLy6rSyf8s6kgfJc/Zd/l/62rNtL5uzzE/66VmxRJ5VXLKV5f46oDV/5a/u6s22/y3qtHLT498sX7upIIf8AVUyW2SWr9z+9jqtHG8tLmLIYovKl+/T5bmG1jqSsmTf/AHKyLGSXPm3v7tJJYpKuabpvlSf6jyvMqzptt5UXmfvIqsxxXP8Aq7NPKi/56y0pSKjEufbki/dxxx1lXMfm7/tE/wD36qa52Rfu6zbm+SopxLC5uf3Xlxp+6qh9p8r93bv+9qH7M8svmSPJTL3ybXZ5b/va7IkB/wBNJH82Sq0kjy/x0+T97/rKJbmGw2R7PNlokTEofYpopfufvZK4nxbLDF+7j/5d/wB5JXUa3q82l217JI/lRf8ALOvKvFurvFpvl7/3tw9fMZpXlBKnHqepQjze8cZrd99vvX/6aPWVe7PNSO3/ANVHU32n969Y9zfeVXzJ2SkTXN9VD/Wy+ZJTaseUlrH5dBAyKL79TRxPT7aN5a6DTdN82sJVOU6aVPmKWm6b5v7vZXU6b4f83Z5daWm6J9yuz03SE/uV5VevzHpRgY+iaIldVpGiQ/8ALRPNq/ZaQkVbFtZV50pHZErR2NTSW37qtKK28qiS282SsTaJT+zUVc/1VVayLIqh8urdJ5VBZn3Mf+xVCS2StuWKqcsVakHPXOmp5dZVzpFdbJHVaWKtOcyPOr3w+kv/AF1rm9S8Np5VewXOmpLXPalpKS/6xK6qdeRl7KJ4nfaS8Un3KypLbyq9U1vRElj+5XDatpPlSV6tCvzHl1qZzEkbxUeY8VWbmJ4qrSSV3xOAXzadHGlNipK0ILXl+VsrU02TypKx4/3slWY5PKoLPTvDcqX8T2+z/V13ngSyS61afT/I82Xf+7jrybwlqSRX1rJ/t+XJFXukcaaN4x0u4jfzftFtF+8/4HXXhqvKEonbWXgWzik+0Xn725rYllhtf9XB+9pkt75u+P8Ad/u3qhc6lbWv+snr1ZSlM5yaTUnluUrE1LW0i3/6V+9/6ZVTvfEltFH+7k8qsK51ZJZfMjSumlSM+Yt33iR5YvLs/Mijk/561gyXPm/vPtX72Om/bvtVzSXNjbS/6z97FXq0oxiSVvK/eP8A6yWm3NskUif89aseV5v+rSrNtptzW3MZ8plSb5d9S/afWDcfWtf+yKUtYKceXHRzCPTLnfLJ5f8Ayyqa2tvv0+WN/kq5bf8AHrW3N7pxFOPfLVzzPKj/AHlVvN8r95HTJIppZHkt6kBksby0y2/eyU+T97L5dPj/AHX8FADJJfK/gqnJ1qbVrlPLSobK2f8A1lQBZto/uSVftrZPnj/5a1Tj/wCmaVqxRPFF5klZ8xQ+O2SKL79Wf9VGnlpHVDyprqT79WfKhiipklnyvK/g/wBZ+8ol3/6umRfuqh+f/lpWQBLL5sfl1WktvK2SSPVnzP8AYNP+f55N9ORURtSyXKWtt9+qcUs0slTXuyL95JWJZm3N79qlfy0kl/661Q+0pL/z0/7a1cluU/5ZpVa5vZov+efm10xAp3P7395vqtJLD5f36PNf/lpTLaPzd8f7yuyJAR7PK/dvU39mpLsk3+VVyLTUsN/meZWVrd75VtPcR/8ALulY1J6DOS8bXP8Ap0Gnxv8A6v8AeSV4h4t1d5dSn/6Z122rXv2W2vbyR/3sleXXv+tr8/r1vbV3I9qMfZwUSncy1TuY3q5LFTZawAqx/uv+utWbGyeWTzKfbRPLJXSaRpPmyJWFWXKbU48wabpH+xXeaTonm7KNE0T7n/PWvQtN01IovM2V4dWqexTjymXZaT5Wz5K3bax+5Vy2sq1bayrglI6YxKcVjWlbWyeXU0dtU3l1mbFaSNKKueVUFBZRliqGTZVyTrVaSSsgGeVUdLJLUNADJOtVpasydapy0ALSeWlEtLWpBBLbVm3Nt5tbEtU7npVknMalpqVwHiDSE837leo3Mfm1zGt2X7p666UveOWUYnj+pWKVgV3Wt2P72uSubavepSPHqRMqSN6fFvqSWo5P9ZXYc0iaP91LVmKqtWo/9WKJAaVnXs2m63c3+geGpI3/AHVu728f7z95XiFt0r0LwlJNFZWv/PL7Snl/8CopS5ZFnt97rf7qD5P3kaJ5clRSx/2zpt7Jbz/6TZw+Y8X/AD0T+/WTFewy2UH/AC1qa28SfZftUdva/vbiF7eST/YavracfdVkchieY8sf/PaiOx/6b1oRWL/6vyY6dFbeV/rH/db66yCt9mf/AJZ+ZVmOymikf5PKqTzE/wCelUpdbhiify6syNKLTba1i8yR/wDWPTJdbs7Xf5dcrc6lcy/8t6oSy1py/wAzHzGxc6tNLI/7/wAr/lpVCbWkgkKelZtzJ5UlRB0YZrbmiI+m5P8AV1Z+Tyv3lU7bf/rJKLn97+730ziHyfvY/wDrpR5v2X93HT9NspvkjjTzfnqzLolza6s9nqEEkUv/AEy+es+aJRj/AOquauSfuo0ojjTzPM/550yS582mBVq1Hsi2VWi3/wCr2VZP+relIkm+0/8ALSOOpvts0sn36oRSf8s6mi31JRcj3+b5kj0+5k83/rlVaKJ/L/eJR891+8oA0v8AW2yeXV+O2/d+Z+7qtHH5USSb6ZLKkUlc4D7nZF/rKItlQ0//AFVtTkAy+vZovM8v/WyVD9meWN5JKPs3m/6ySmSS/fjjegCtfeTa/wDPOsSS9TzfMkq/fb/kk/5Z1DbWT/PJskl/56VtECn8l1/q/wDVf9Na0opYbD/Vp+9qzJbfuv8AlpVDzXi3+W/72jm5gC5je6keS4n/AHv/ADzrj/GOrQyx2tnH5cv/AC0nrob25/dPJI/m+XXnvim5/wCWkb/vY0/9Crgx9f2VJnTQjzTOA8Y3KS7Lf/llHXE/Zv3dbGv3L3Vynl/62nyWM0Wz5K+JiexI5uWP/lpIlVv9dWlcxvLLRbW3myUyCbSdNeWu/wDD+kVD4b8P+bEnmV6RoGgeVXj4mselQiGiaR5UVdPbWT+XV/TdE8qOtWO28qvJkegZttZeVV+O2qz5dOqSyLyqKlptBZXqCSrMnSq0lc5qU5OtUJKvydarSR0AU6ZU3lUygCvTKlo8qgCKo5akorUgqy02WrEtQyxVZJm3HWsHUo66S52RRVg3u/yq2gcsjgNbsa4nV7HmvS9birj9SsXr16EjmqU+Y4zyqrS1pXsdU5a9WJ5UokMVWYqrRVZtovNlrYxiWYoq7nwlKkX7vf8AxpJHXGRf6quk0CTyvIrKPxHTE9m0i+hv7H94knmxu/meVV+5uYYtn7jyv+utc/ba/wDZbFI4/wDVRpWffa/N5n3/AN1X3FCPNTR5v2joZPEieb5kfl1m32rv5f3/APWVjxXKS/6xKrfaYZa1GXJbl5f9Z/qqrfbqp3Ny8VHmvFFWnMZE/m/u6j+002nR21RzANjkz+8jqOV33mrP2JIovMqQ3KZrE1PoaOObzPv/ALqrlz+9plFtF9/zK7Tzy59tufNf7P5dp5ieXUNzvtYvv+bJv/1tMj/1lEkj1nyljPM8qoZI/Ko+eWWpK0II/L8qWpPn8unRW373949EmzzKAGRRfvPM2VZ8qT+5T7bZ/wAtKZJK8v7uucsZ5z/36s6bZeVcpJJRFbeVF5kn+tqaWRPK+/QA+5vUloiiT/lnWbbbLqXy61Y4/K/56UED45Eovf8Aln5dEX7r95Rc/vf4/wB7UgVpP3UVZUkjyyVNJ53m0XNs8vl1uSEVsktP+e1/d26f9dJJamk/dReXTJf3ts8kdYGpmyyTeZ+8eoZI0/5Z1N5aRb498f7yr+m6b/y0jSr5uSIHK6tsi3xyV5p4pvoftL/6vyq9C8YypFe/f/1aV4t4tuf3rx18fmVf2s+U9XDU/d5jH0CTytbgvLj/AJZv5lN1K+e/uXk/1UVWNNtn8x6ffRJa23mV5ZtL4jBltnlkrp/CXhv975lY+m6a9/ewR/63zK9v0Dw2lrbQRyVy15cp004homieVs/5613mkaSkX8FVtEtk+St77bbRf6x/KryJHpR90PKjo82Ose+8baDay/vNUg/7ZfPUP/Cd+G7qP/R9UjllrPlL5jdorIttXtrr/Vz1c+01kaE1M82oftNM82oNh8tU5aJJKpyy1BqPk6VWllpkktM82sgHUyl82m+bWpAlP8qjzadQBH5VR/Zqu0+LZQBmfZfeq0kflVqybJap3P8AqzWsTGRi3P8AqzWNex10NzWPfRpVxMZHJalHXMX0f367O+j8quevbZJd9d9MzOG1e2rBkj/eV2epRffjrlb6OvYpHl1fiKHlfvfv1dsf9Yaq/wDLSrNjXYcxc8qtXSJfKkrN8qr9jE8sqSVJcT0KWVIo0/3KpyXvm237upf9bZWvmJ/0z82p9b1v/hI4vtFwkcUscKR/uo9n3a+uw1T91E5JfEzK8zyqZLcvTKK35iCbzPNpfnp1tFVny/NoAh/1NTW0f3/nqeK2eWpbaxeX+CSjlAZ5dM+xpXQ23huaWLzJHjirorHwBN9mT5J/+/dWuWIHpscX7upvK/d0yOOn+Z5tdRxDItkVMl/eyPHU3l1D5qS7/s9ABH0o+SWWk/5Z1JbRQ+X+88yoIGSRf8tKufZn+T5Ks20UPl0z5KAIKkji/evJT/k+SOrP/LR46yLKfmfapX+Sq0kf2r+D/V1cuZUi/d7P3tFjZfuvMqfhAh+z1Zl87y08tKmk2VWuZX8zzI0/1dQWPk3xfwebUPmP9m8yP/W0W3+t8yT/AFv/ACzio8r/AJaSfuq1MRnlVD5lTS9HpnlfvaAIY9/+rk/1tPkjfy/L/dxVcj2UR232r95vqZSLCysUi3/aEjllqa5k83+COpooki/ebKytfvktbaf5/wCCuOrLc6YbnmvjHUkurmeT/ll/q68Y1eTzdXf5K7/xJcv9m+/XDabL5WpQXGzzfLfzK+MnLmqOR7HwxRZk2WFskez97/rJ6xL6R7r/AEiT/tnHXSa//pV95cf7r/lpJWbbaTNqmr2tnGnmySP5cdST9o7P4OeDnl36xcJ/1zrv9f1u20uVI/8AlrWrHpqaDolrp9n/AMs0rj73w/c38n7yvJqS5pHXGJj6t461W6329vdeVFXPSx3N1/HcXctdzZeBfNk+/Wx/wgEMUf7usfaQibcsjzS2vn0uJ/L8y0/7Z1j3OpPL+8kevS9S8AJL+88+SL/ppXAa/wCF7nS5H8xPtcX/AD1iq4yiHLINE8SXNhInlz/+RK9FsfHdtL/rP3VeIXO+L/VpTI9be1/551cqPMRzcp9IW2vwyx/u3jlqf+0klj+/Xg2keOpvkj/eV22ieMUuv3clcdShKJ2U68TvftFRyXNY8Wrpdf6t6f5tcnIdPNEueZTI5KpyXNEclLlGX/Mp/m1Q83zaf5lMouebT/Mqn5tHm1AGrHLT4qpx9am82rAdVe56U+jy/NqzIy5d/wA/mVmX0Vb0saVlXMX36o5zkr6se+iSunvY0rFvdnmV1wA5rUrbzY3rhtWj8qSvRbmKuK1/Z9pr2KB52JOdj31ZsdnmvUPl1Zs69CRwFyKrlt+6/wC+6hqex2eb+8qC4ncRxvLoHmbP9XNVO2i+/W3okfm6RdVm20U3l19Dl8uamY1NytcxQxf6v/VVN9nq5bWyXX8H7qrltps3z+YlexynOULayf8AuVpW2m/c/wCeX/PStKx0j95HXQ6RpFt/y006SXy/9ZL5lUBi2WkJ/wAtPLro9NtrOw/eSPW3bWKS7PL0i38qP78ktX5ZbbS43kuPI/65xR1lzAULaSGKTzLPTo5Zf+eksdTHVtY3H94kPP3Fj4FFzc+IdU/d2drPaRf89JfkjpF8Oazj/SNRtfN77ZOKNPtWA6uKNIo/3lMsrZ/NqaSJ/wDtlU1tZPLW3McRDc7PMqnHJ5v7uNKs30aRSffqt9pmii8un0AT/lpU8cqRfwfvf+elVrGOr8UvlVYB/wAsvMoll/0ZKfJI8v8A1yjpkcfmyVkA+22eWKs21ilrFT7aLypU/cVZ8tPNqeYCn/Zv35JKs3NykUSRx0ySX/nn5lQ+Ukv7ySsZFkMlz9+qdz0q5JInmeXHVOWV/wC/VxAJL658z/UR0/8A6abKp/P5n7x6IpJpf3dakGlFH5v+sqa2tk/1klTabprxf886uSRJFU8xBWltvN2f6vyqs+Ylr/BHUXyVBJH5tQWQ3tzNLJ+8rlfElyn2Z66fyni/1j1xnjq5Sw015P8Alr/q683Gy5KTOyh70keP+KZE816ytJ+x/af9Mfyov+ue+rmr/vZKNI2WsfmV8h9k9QffRJFK8n/PSuw+Dnhf7Vq0+uf8srf93H/v1w19czX8nlx/62T/AFdfRXhLw+nhfwvZaf8A8tY08yT/AH2rCpL3TSIXsfmy1W+zfvKfqVz+8oiufNjSvIkd8SzHbVZqnLc+VUMmpJWBqF7Gl1XMalpKS760rnUkrNudSSX+OmBxOpeG/vx7K5LUvCSeX9yvTrm582sW+rpjUlEylE8nufD80W+mWMtzpf7yOvQpbaGse50DzZH8uuvm5zj5Q0nxI8X8cldjZa39qjrgotAeKSuksrZ4o65pRidMZHTx3NX4pax7aJ4q0o+lccjsiP8AMejzaZc9areZRyl8xc+1e1TxVmSXqUz7d5VVyhzm3HcvU3m1zf8AbcNQy+KYYpar2ciJSOw+0/u+tNrkf+Extv79XIvFNtLF9/8AdVfspGPOdJ/rKoXsflVmx+LbCX/Vz0yTxRbS/wDLenyBzla9jrBuYq3vtKS7/nqhfR1URGJc/vf3dee+IIv9NevS5I6878UR+VevXr4Y87EnM1asf9aaZFFU9jv8yvVOAsxVeto/NvYKZHH5UdXLGL/ToKxNj0Lwlsl0if8A6ZzU+TTZrWW68xPKj/5Z1c+G9s+qRXUdei2XgB7+XzJEjii/j83569jL6sYpkVo8zPN7GyeWNP8ARfNrobLw/Nf/ALzT7WS7+f8AeeVXqNj4X03S9n+su5Y6vxyJFv8ALg8qvVlif5UcfKcHZfDy8uv3lwn2StuPw35X7uOfyq25ZP3n7yeSqdzqVta/6yo9pOQxn9k2Hm/vPMllo8rTbD/V2scVcxq3jZIpH8t64/UvFM1/K9bRpyA7bUvHVtYf6v8Ae1zk3xD1bzD5Xl7O1c7HbTX9z5klbP2NIPk+w9K740IdjI9fjje6lq/cy/ZYvM2VNZWX2WPzKoalJ/pP+r82uYyMe5l82TzP9VFUPmebL+7en3MlP022eW5/efuq1IJo5PKjq5bW03/LSrP2ZPn+SmSx+VH9z97QBDJsl/0e3/ey1ZitvK/0f/W/9NaZY2zxVZubaaXZHb1MgH3Nz+6qtHsil8yR5Ks3MXlbI46hi8mLfJcViWEcb3UvmSfuoo6rXv8Av1Z+2pdbPk8qKOs25uftUvl7I/Kq4kDPnlk8z/llTLnfT5P9X9yi2015f9Y9UWVraLzbl/nre0jTUostN+5JJWrJc/8ALOOspVAIbm2pnlURx+V+8kqG5uaIgPuY6Z5f+3T/ADXqOtSCvLHDFG/z15R8SL37VqXl/wDLKNK9UvdksdeG+NtS83UrqT/no9fP5pL3VE78JucZJL5stSS/63y6ST91+8qex014ok/1nmyPXz56cjpvhdoiaz4xtftH+qs0+0V7TqVz9+SuY+F2if2Xok95/wAvN4//AI5W3qUv/LOvMqSOiETBuZKoS6k9rWrJHVa50n7VHXAdnKcrq3jF4q4/VvH80W/9/Xbav4J+1fu44P3teda/4FewvfL+1ebLW1LlIlzGbL421KXf5byVm3Pi3UrWT95PJXVeG9Etv9Xcf62ue8W2TxatdW8cHlfOnl13xjT7Hny9pHqNtviJfxf6x/NrYsfG0N1H+8rgpbbypPLkotrZ/NTy6uVCBMa8j077Sl1/q3qzH1rjdNvprW58uSustutcMo8h2RNWOxSrltYvS6RH5stbsdjXLKRtGJmxx1NWlJbeVVCWKsTpiU5N9UJJK0L6smWt4mMinc31c3q/iCaL93HPW5c/6s1jy2SS/wAFdcYxOaUjm7nxBNLWZLqz3Un35K6S58N+bVD/AIRf2rsjKBzS9oY/9rTeZ9+n/wBpTf8ALN/3taUvhL/Y/e1NH4Jm+T56vmpkfvChHfTfJU/2ma6/jq3/AMIk8VPk8N3MX8FL92bR5gsdbmtf9XPXT2Wtpqn+sf8Ae1w1zbPa0W1y9rIkkdT7OMi+aXMekSxf6NXl3i391qT16fpt6l/ZJJXmfjH/AJC1aYf4jHEnO1esf9Uaji/jq7ZRfuvM3168jgLccbyyVfsbZ/t0FQ21X7H/AI/fMrGRsetfBP8A4/rqOT918lewS3MPz1418N5Pst7P/uV2UupJ8/8AwDzP3ldeCjzRFVlytHVXOtp8ke+s2XW7bzH/AOWtcrJqyWu+sG98Sfu3+zp/rK9+NCJw8x1Wt+KPK/1f7qKuS1LX3v8A93v/AHVZtzc/ao4JJH/e1ZsdImltk+SuyMYxiZlD57qT/lpLV+x0mbzP9RW/bWKWESfJHVn7S/8Aq4/LqgKttpvlfvN9Plu0ZyfMqtcyXPyeYn72rUUfyCugD3G5/dRpXN3Mv714629buU8ry9lc9/yz/wCmtefSMitcx/crY0jSH/1lQ2Om+bcp8lb3yWtXKQFO9k+y/wCrTyqZ9meX+OTzaZ5X2q9/eJWx5dHMQQx2yRRUzzf3j1Zk/wCmdVpP3X+rSoApyf6w0SxpT/MeWqFzI8sfl1tygQ3Mjy0zyk8pKf8AYn8qti2skitv3if9sqJS5AMqOPza0rLSE+T55PNq/Fbfc+SppP3VYykWMjtoYqrSXNMubnyv+mstU/8AWy/vHqIxAZ9tfzPuURxzS0fZoZZf3n+qqb7Slr+7/wCWVWBNHGkX8dQy3P7z92lHlPf/APTKKr8VslXzEHMeJJXsNEmuI5/9Z+7rwrV5Elua9m+Idz+6SP8A1UVeLXsXlf6z/lo9fJY+XNVPVw0eWBQ8vzblI67PSNESKxe4rm9JsfNvXr0XSbJP9Ct/+ej14NaR6VOPu8x21tH9g0m1t4/+WaVQ8qtW461Wto64KkjppEMVlT/s1aP/ACzqKWsToM2S2/e1z2t6BDf7/M/1tdVLWVexVAHlF7oFzpcn7tPNirk/EET6zskj/dX0de0XHSuevbGG63+ZBW8avKTKlE8K/s288x/MgkrY0TTUik+0XH/bOOu/k8P20W/y0kqhLoCV1/WDm9gjibnZLcvJHXW+F991pqSSVZ/4Rezlrb8N+H/sFs9c9SrGR08hq6RZV09tptQ6TZfcrqra2rgNzm7nTayrm2rsL6OsS5joLOVuYqx72Kunvtlc9e/x100zikYN12qt8lWbrtVOWX7L+8krpMSzH0qzbRpXK3PihP8AlnVH/hP3i/1nl1fs5SI9pGJ6JHpqVfi01PLrz2x+Jif8tK6Sy8bW11RKnU7GvNE3v7Jh/wBZVO502rltrcMsdFzc+bUx5iTntS01JYq4zUtJ8qWu/uZKx7mNP7ldVOUiTK8L3P2WN7eR/wDWf6uuV8bR/wDE7/4BXT+V9lua57xb/wAhP/gFd9CPvnLV2MG2/dS1pWUf36oeVWxZRP5cdd8jjLltsi/gq/okXm3NU4/3u+tvw/bVjL4WbRO88JbIpXuPL/gqzfavDFfT28af6uqljZf8SD92/wC9qDUon/tKf5P9Y9ell/wsitH3hmpXL3UqVWjtn8v7lbdtoFzdf6tP+uddDpvhdLCLzLj97L/zzir3oyOSUTEstNSwi8yRI7urkepfu/3iV0kWiQyxP5cflRVNFoDyx/c82Kr9rEyOeitvt+z7P5ktP+wv/q44P3ldV9mv5f3cdlHU1t4beL95v8rzKj2o+U5620S5l/1l15UVaUXhOPYN11Ix9a2JdNs7X/lhHLLUPmvR7SUg5Tp9bkT7T/1zSsr/AFsqeXVm+leWT/gdWdNsn8zzKz+yYl+ytpvszySPHFU3lJdf6xKml/1VFtv8qsuYohiiqzFHD5T1N5Se9UNSuf8AlnHR8QEMlykX+sqhL/pX+sfyoqh8vzbn/lpU0kby/u67ImQyWRP9Xb1NbW1PtrH/AJ6VpRWXm/6yiUiyhFY+Vv8A+etX47an/wCq31DLcvWMveAml/dRVmy3L3UtH+t/eXFP+f8A1dulAFaX91J5ezzZaf8AZnl/1j/uqfHFDFT/AN9LVgQ+WnyRx1NHbVc+zJFFTJJPKqOYA8p4qZJIlVrm9/26xLm5eWR443ko+ywOM8bX3m7JNlcHFbfb76D/AJ5R/vK6rxb/AK268v8A5aOkdc9okf8Apr/9NH8uvjasuaoz2Y/CU/C++/ubqSvS9E2XWpWtcf4Asof7NvZI/wDWRo/mV2fg2Pzb1K8qr8TO6n8B0klEdPl/1tNrgkdMR3m0S02oPNrA1CWqEsqVZlqtLUGpQuY0rKubatiSOofsvvQWYMlilMi0jza6SPTauR2SRUEHNx6BWrbaT/sVtxW1WfKqSyhZW3lVepfKoloAoXP+srKuYq2JOlULmoKkclqdYN7W9fR1lSxV0ROaUTnr3ZaxySSf6qOvPdX1L+1L77/7r/lnHXp2rab9qtvLkT91JXPXPg2zlrvp1IxObl5jnrbRE/sm6uNn73ZXGfZv9GevSPsM2lxvH/yykrhr2yubCX92nmxV30pHBVpSiZ32Z/K8zfVix87/AJZvTIraaWT92ldJbaRDpdk/mP5ssldkpRMeWRDpGvvayfvH8qWuw0nxT9qi/ePXnVzbfvXq/olz5VYypxkbRlLY9C+21WkuUlrK+1fu+lWbHfLXNGJtzFmOPzdlcT4pke61aeP/AJ516LbReVHXm+r/AL3Urry/+Wj+ZXXh/iOasUI463raP93BWJ5b1vW/WvTkchNFbfu66Tw3H9+SsGL/AFVdh4bsv3X/AJErnq7HRT+I6u2/49tIt/8AnpvrrLLwvpthKlxqDyXcsn/PKubvv9Fl0SOP/lmiV6Lexfav9XW2CkFf4hkepWEUvlx2U9Q/2tbRf8w6SmeVNa+X5nl+V/z0lkqtqV75X+revoIxOSRpR6/NF/q9Ojiij/561WufFtz5nmW9rHLWD/aU0ts//PLf5dVvtH3PLeumNKPYzlI25PGOpRb/AJI6oS+LdSl/1flxVDHZXN1+8k/7+S0/7FbeZ5fnyf8AbKOr5YdjMpyatf8AmffjqNtVu2OWn5rctvDd5df6u1/df89Za1YvDabBnYp9F6V0e0pxJtI6eK282tixtkiipltbVdry5EEH/LStK2svKjp9jYpa/vKhvb1KwKK2pSeV+7rHubl/M/d1NJI91RHH+8rqiKRDHH5UdFtbf7FXP7NeWtKK28qOiVQOUhitvKoll82Wi5leWqclz/yzjpjCSRP79VvN/wCeaU/7Mn/LR6mjlT/Vx1RJDHvl/gp/leb/AAVZ8t5f9Y9TfJFQBDFH5X+sSiSTyqZJcpWPc6k/m1EYyHzF+XUkirK1K5f/AJaP/rKrSedLLU0kX2ryPLT/AFddPLyiM2TfLLVm2tn8ytKxsv3v7yCrkkaeV5cj/wCrSsa8vdY4Hj+vRJ/wkEEf+ti+eSSub8ya10SC4j/cyyXPmV0Pi2X7Breox/7FVNSsfK021j/56Q+ZXxso6nqRl7pL8Mv9ZqNv/wA9ErtvDdt9l1Ly64bwBc+Vr8H/AE0/d16RZf8AIXSSvLr/ABnfTl7hcl/1tRVbk/1lRV58jsiVZahqzJUPlVgalaTpTalkjo8qoOgh8qlp1MloAPNoiqGWSn20tAGrHU9VYqnqQIJaJaSmy0FkMtUL2L93WlTL6L909KJnI4m9jrNjj82tu+jrN8urJGy2XmxVk3tlXQx9KkktvNqzI477DWbfeG7a6/6ZV2f2Kl+wpXTGZMonnMng57X/AI956hl8JXMv+snjr0z7ClVZbKrjXkRynmknhLyt/wA9Ft4Sr0KTTf8AYpn2L/pnW0a8jHlicZ/YDxf6yStK203yq2762qpW3NzF8seUpXv7q2ry6SPzZP8Agdena3L5Vk8leYxf62vVwkdDyq/xBYx/6TXQ21tWVZW3m3NbdtH+7rvkc0R9tbV3Phe2/wBC8z/b8uuVsY69I0C2SKPS4/8Alr/rK4cT8J34aPvE3iSNJbnTvk8qKNP/AEGuz+xTapZJ5c/lS3CJ5clcZ4t2f2baxxv+9k310+kXP2/RLL/WSxfZq6MAGI+IuS+G4fKTzLqPzahudEufNSTZHdSyVcj01/syf6LVz7C8Ub/6yvejI84oRaRN9mSP7Faff8ySrMWkeVL5ccHm/wDTTy6vyeTa/u/9VFTJNbhtY/LraMpAM/snzf3dx+9l/wCeUVaVtoiWH7yTy4qypfEjy/6v91F/z0qGOT7V+88+eWnyyIOh+06b5VH2nS/7kdc9HEnm/wCop+x148i3pezA7+2/dW3l1ctrbyv9ZT4rbyqfcy+VWPMc5Dc3KRRffrBk3yy1fuZarRWz3VVEkrf63+CtK2sv9irljpKRf6x6syypFFUykUQ+WkVU7m5qG5vvNqt5lEYgQySvLR/1zq5FY1cjsUirbmJKdtbP/cqzHGkVPkk8qs25vvN/dx0fEUWZLms251Kn/YppZP3lTRWSRf6ytomRlfvpf9Y8flU/+zf+eaf9tK0vMtov4KrSak//ACzoAItNSL/WPRJKkX+rSSqFzcvL/HVaS5er5Q5i5c6k/wDyzSs2WV/79Vpbmq0kqVfKBzHjq2f+1nkjT/j4SjV7L/iW2v8Azy2eXW34ksftWkvJH/rY0pkkf2rREk3/AOstk8uL/dr4zE+7VZ6tH4ThraJ7X/TLf/W27161psqX9tZXkf8Ay0ryi9ieKTzP+eldn8PNXeW2n0uT/ln+8rza9PmjzHTTkdnJ1qGppOtMlrx5HpRK9Mp9MrE6CKoqdVeWWoN4jJJKrSy0yS5qhJc0Gg+5uUotr795WPc3Navheye6le4/5ZVAHSWNX4qhjiqzH0qzEhlqnJ1q5cy1mydKyNYk0fWob791FT/MSqerXNaxMZGDcdKzqt3MnlVQ8yjlMyaKr8UtZsVXI/8AfoNIk3lR03yqkqTzaBlPy6PL82rPyUySRKsChJbJVC5/dVpXMtY97JW0TnIbjrVOiW5/eVFXZGJlL4TA8W3P+gvXBxRV1vi25+5HXNxRJX0OGjywPHqS94mso/3vmVt20Ty1QsbbzY61baL/AJZ1tIyL9lbebKkder+F7ZPnkk/5Zp9njrgPD9t5t6leu6TY+VpCeZ/qt73D15uJPRwxwfjGWb+0nj/5808uu28Hakn/AAjdl5j+VXnV9cvfy3Ukn72WTfXW+Cbb7V4f06T/AG3r0sNHlsY1pc0mdnHqX7v7/wDrHqt/a3714/8AnnUMeiP8nmTwReXWlbaRZ2sv3/3slex7pwmJJq32qSeSTzJafHFc3/8Ax72vm1t/2lbWv7uR6rXPjFP+WddMeb7KIGf2Bqsv+sSCKKj+zfsv/HxP+9/6ZVW/ta/v/wDj3gkp8eialdf6yeOKr977TRkMluYYv45JapNrcWeIeK3IvDdhF/x8TyXctX/s9tB8kMH7sdKvmiB6FL/osb+ZWJcy+bVy5338n3/3VFtY+b/0yirzY+6QU7Ky82WtiONIqPL+yxJVaSTyqPiAmub7yqwbmV5ZKv8A2ZJf9Y9WY7aGKrj7oGbbaa8v+sq/HYpa1N5qRUzzaOaQDJblIqrS+ddVZ+SKq0lzVxFzEP2J/wDlpR+5iplzc/f+eqcstXyiJpL2qcstQ3MtU5JX8qtiCzc3NUJbmofnpnlv6VqASX37uq0stWfs37uofs3mxUAU5KI4/NkrSjsauRaIkUX3P3slPmALGRLq2ezuE/1ieXBXMWVt5VslnJ/rbd38uSuzttN8r95/y1jT93Wbr9knlyXH/fyvmMfSjzc0TvoSPOtbtvKkrS8Cf8hd/wDcqbX9l1bfaKZ4G/5CT15cvgZ1R+M9EqKTrVqoJa8CR6kSnLVaWrMtVpaxOghk61myy1cuetZtzSN4laWWs2TrU0m+q0kdSMoXMtei6RElhZQR/wCxXm+pb/k+T/VvXQ33iTyrbzKgqWx1smpJVaTUkrx/W/iqlhc+X5Ektb3h/wAUw6zbeZbz1fLI5pSO2udSqhJqVYv9o1Sub6o9kX7Q6GPUqJJK5uO+rS+2JWnIRzCyW3m1jalvtZK6G36VieJI/wB15lMBllc1pxbK5qy61vW/WqkbmlFLRLUMUtSS1mBBJJUMklSVSllrUBklzWPcyVNcyVmyyPXVTic4SSVDJLSVS1K+S1tq9KlSOGrUOa8SXP2q+qhHHRJvurnzN9XLGOvbjHlieP8AaLVjWpbdqrRRVq2Nt+9pmh1XhK2825SPZ+9keu28bal9g8N3Ucbx/wCkf6PHXN6BssIkuKzdf1J9Z1dP+eVu/l1xez9rM6PacsWU/M+/JGnlfJ5ddz8M/wDkCPH/ALdcZZR+bE9dP4Fufsv2qOvSjA5oyPRZdNvJZX8t44qZ/ZCeZ+8nqhc6k8X+reqf9pPLc/8ALSu+nGXKRI1f7J0qL/WPJLRJqWm2H/Hva1g/aZpd8lM+fzK740/5mY8xvSau8v8AH5VU5L1/79UPKp/lVtGMSeYufaZvL+/UP2mb1ojtvuVN9jer9wR6pbWNTSXKRUSSPL/q6IrH/npXg8wih5s0slTR6b/y0uHq55v7ry46h8ygA8xIv9XHUXz06WWq1bgP8yq0klPk/e1DLbVUSRkktVvMqzHbUfY60IKEnSq3lP5dbH2Onx2Xlfx1XMBg/Z6PsVb32VPWjyoaOYDB/s1PWrMekPFFWr5sNMllSjmAof2YlH2KGKpqZ5if8tEpgEUUP9yj7T+9/dpRJKkUf3KLKRPNpFhJv+f5P9XXE63qT2upeXs82LZ+8rtpJHl/d/7deb+JI/tV9dSf7dePX96R0x92JTjtnlkkt/8Anon7urPg2LytfSP/AGKp2W/5JI/M82N62/Ddt5Xii1ryq8eWLOuj8SO2kjqtLV++qhLXz0j04lCWq0tWZapy1J0lC461Tk61ZuZKrSR1kXEoeX+9oltq0o7ZKf5VZG0TBubGsTUrKaKP93XbfZqrfYaguR5Fe6Ql1L5ciVU0TRJvDmpfaI3r1yXRLaX95IlYOt6QkUf7uun2hzSpmbJqXmx+ZVOW9rNuY5opaZ++raMTmlGRcl1JLX95I9PtvFttLc+X9qjrm73TXuo/3lUIvD8MUlbcpPvcx67Y6ukv8dVPEFyktk9cpokv2CPy43rV/fX+yueUTWMh9l+62VsW1ZscflVpW1ZHQX4+lWaoRVPQAknSsq5lq/LLWbcy1vGIGbc/79VpamlqtLLXfGJz1JEMstc3r995v7uti+ufKirmJf3sj16tCJ4lSUhnleV/BV+yi/eVTjjrcsv3WyvSOcsRx1sW1snmJVOKLyv9ZWhHsiiqSzR+3P8AaU8v/VR1D+5lvp5Khsv3sklTx/deqjEUpFmx/wCWlbXhf91evHs/1iPHWVpEf+k10PhuLytbgk/266CIm9c/uo6mtrbzd/yfwVsf2Q91HB8laUfht/K8v/np/rK6o1YxiOUTkpbJ6s22kv8AJ89dnbaAlrs+StKPTU/5aT+bVfWxcpx9t4feX/WVci8NpXSeXbUfbYf+WdZe3mHKZVtokMVW1t7aAbP3nFWpLn/Yo8z/AG5KjmkM2/M8r/V/uqZJ0rVi0C8l/wCXKf8A790//hG7/wD58rv/AL91x+1Qchz3z0eXWxJolzF/ywki/wC2dQ/Ynilq/ai5TN+ze1Hl1f8AsT0fYZqv2qFymb5VMlq/9jeofsz1ftDPlKdM82rn2b2pn2V/Wr5yOUpy76Ks/ZpKh+y+9XGQivTKt/Zn9KZ9mf8AuVfOBSplaH2amfZqrnAzZaIq0vsVM/s1/Wn7WIGJJT4v9W8lasmiPR/Yk3l0SqxKjEoSf8ezx/8ALX/WVwF7+9316Xe2TxWM/wDuVwFzbV48pc02dfRGPZR/6TV/SLnytSspJP7/AJdQxx/vHqGWR/M8z/YSSuWuXCR6dqNZUtXPMS6sYJP9iqctfNTj7x60ChLVC5lq5c96zbmSsTQp3NzTP+mklU5Jf3lVpNS8r+Ogs2PtNPilrEsbnza1Y+tYSibRkXaKZT6xNylc1iajXSSW1c3qX72SgUTmJbLzbmppNJSr8cT/AGmtWS2/d/crTnDlOGk02qf/AAj/AJstdnc2SS/6yq0dskUiV0RqSMZRKGm+G0ta2/syRVZjjp8nWlzCMeWKpIqluY6rVAFnzKhklel82mSSJW8R8wnmVQlleiS5qhcy12Ric0pBJ0qhcyVNJLWbfXPlWzyV30qRx1JGVrdz/wAs6zYt9H+t/wBZU1v0r1aceWJ58pFmxjrYsY6hto0q/bR+VWwibyqtVH5VWYqsgmtquW0dMtov3dX7aOugyJrKPyq3tN/dXKSVlWUX3K6Gytk8z95TkawPV7aNPNenySP/AH6oWUiS2UH+4lTeV5uz5JK44nTLYPN83/lvTP8ARoqsx2P+xRHbf884K25jEhi8mX+CmSXKRfu6uf2RNL/rP3VTR+H4f+Wk9XzRAyo5XpnmXNdDHpttFU32WH/nnHR7eIuU+vqKKK+S5pHSR+Wn/POoZNNs5f8AWWsEv/bOrVFO4GNc+DdEv/8AWaXaf9+6x7n4S+Hpf9XBJaf9cpK7Gil7SXcDzO5+B9nLv+z6pP8A9tY6zZfgVN/yz1S3/wC/devUVt7efcjlieKyfBPVf+Wd1aVQk+DmvRfwQS/9tK95oq/rMw9lE+ern4U+IYv+Yd5v/bSqv/Cs/EP/AECLivo+ir+t1B+yifNFz4A161j/AHmlz1DH4O1uX/mF3f8A37r6doo+tyF7I+Yv+EJ1j/oF3f8A37p//CC635Xmf2XcV9NUVf1uZHsj5c/4Q3Vf+Wmlz/8AfumS+G7+L/WWU8X/AGzr6moqfrcg9kfJsmkzf88JP+/dH9kzf885P+/dfV32eH+5HR9nh/uR1X1sv2R8beILaa1tp45P9bsrze9jr6W+PMSf2tJ8nlf6NXzrfRVtQlz3IqGD5f36oR/va2JaxIpPKk/d1tIzO58N3Pm6R5f/ADzqaWuY0DVvsurPbyf8tErpJZa+erx949OlL3Shc96x7yti8rm72SuTlOwx7258quY1LUnirYvpPv1iSaQ9/LXRHlJNXSfEEN1sjrp472Hyvv1wF94XeL95bvJ5tVvs2seVXNLl7ndQoSmenf2lDF/HTP8AhILb+/Xksl9cxSeXJ5kVM+2/7dY8p2xwkj1e58SQy1T8xJa83ivni/eb6u23iB4qnlNfq0jvrKyTzPMqaTZXE/8ACYv5X7uoYvFr0eykYyozgdbddqrSxVlWXiBJf9Y9X47n93V8pwSkWY7mn+ZWb5lPkuasxJrmSq1P8xJapySVUYhzD/MqGW5pnmVW8yumMSCSWqsnSiWXzY6rSypXZCJzSkQySVg63J5svl1sXMvlWz1z3zy769WlE4JSK3leVsrWjj/d1BbW37utKKuw5x8UXlVpW0dVo+tX4qsCaOOrMcflURdEq5FFWwCxR/crSsYnqtFWjbW33K3Mi/ptt5Un+rreto/NqhbR1t2MdKQHpfg7RNS1TTfL0+yku/s6fvP3ddPJ8N/Fsv8AzBJK7/8AZz3/ANkapH/yy85K9hr56rXlCbOqPvHzRH8KfFsv/ML8r/tolXIvgn4ql/1iR/8AfyvouisfrdQvlPALb4DeIf8An6tIquR/AHUv+Wmo2le50VH1mZfKeMW3wBm/5aavH/2yjqyP2fIcc63d5/65pXq9tbPF5nzyS/P/AMtanqPbz7hyhRRRXKAUUUUAFFFFABRRRQAUUUUAFFFFABRRRQAUUUUAFFFFABRRRQB4B8ftn9t/u/8AnjXz9exvLI9fSH7QUSfadP8A+mm/zJa+ctXj8qWeu/CGNQwbr/VvXPSSfvK3per1g3Mv7p69EyC+kSKVLz/lrHXVabqSX9kkkdcNcy+bbVN4X1ZLW9n0/f8A6z95HXmV6fNE66Ujtrn/AFdcxq3+set6O58393WVqVs/mV5R6Bgx23m1fttNp8dtWrHWNQ1iPtrZPK+5WPe6alrJW9FLVO9/ex1ynpUKnJI5u+sra/j/AHiR1x+t+Fk83/R67C+rKluX/wBXS94+poS5zibmxubWP95WVLe+VL5eyu5uZElqhc2MMv8ArEq41Dqlho/ZOV+0+b/HTIrmtn/hG7akk8JJLH5kb11+2ieVXwkyhFe+VWrpviR4v9ZWVJoE1VpNNuYq6fckeDXw04nc/wBrQ3VM+2/7dcH9tubD+CrNtq03m/vEo9iePKUjuftP/POmfaazba582OrPmeVUcpZN5lRVHLTJZa2jEiUglqnJL+8oluaZJJ+7r0qcTglIoatJ5v7uqcUVFz+9lp9elGJzSHx9av20fm1WiietKPrWxJNFFVyPpUPyVcj61cQLMdXKhtonlqaKtomRft+tbNj0NZltFW3Y1uBfjrYso3+Ssq2irYsulQB9S/s3y/8AEt1eP/bir2SvnT9m/UvK8SPb/wDPSzr6Lr5TEx5arO2kFFFFcRYVHLv8uTy6kqC9ufsFjPcbP9WnmUAY8mrPo2+3uPMu/LhT97W/UFlcw39skkf/AC0qerAKKKjlkSL/AFjxxVIElFY174t0TS/+PjVIP+/lZUnxW8Nxf8vUkv8A2zq+WQc0TrqK4r/hbXh7/ntcf9+60Lb4keG7r/V6pH/21o5Zdg5onS0VBZXttfx+Zbzxyxf9MpKnqACiiikAUUUUAFFFFABRRRQAUUUUAFFFFAHiv7Qfk+Vp3/A6+ZtR/wBa9fRv7Rlyn2nTo/8Api9fN+pf6yvQwxjUMS+/1b1z1x0rbvuslc9c9K75GRQkufKirm7m5eK9SSP/AFsdb1zL+6mj/wBuue1f91LWBZ6domrJqllBcRvWlc7JYq8o8La//Y2pfZ5H/wBGuK9LiufNirxa9PlkepSlzRIamjkqGSOmVwSOmJc8z91VO5uaZ5lU5bnzawNihfSViXsiVp3v+rrnb6X95WnLzHZQxdSgMk/36rSb4qZLc1H9qT0rT2J7FLNofaJJZXo+20ebHR+5pchcsypS6i/an9Kgk/e1Yqe2jSKt4xPKr42EvhKcWmpUMtin9ytXzKf5Vb8x48pc5nW1t5VX6gk3xUz7U/pWkYnNzD5ary1HLc0zza7KUTmlIKytSufNkp9zc/vfLjqGSOvSjE45EMcdaH2H/USVHHHV2PqldJI6KKrlv0qGp/kqwLNWI+tU4pav21bRM5G3oFy9hq1rJT/+Xmf5PK+d6h0mRLW5SS4Srn+tleSqEXLaP7lbFlFWbbdq2LfpXQBcj6Vq20f7us2KtK2oA9g+BUvleNtL8z/br6pr4++Etz5XjLQZN/8Ay8pX19Xy+Nj+8Oul8IUUUV5h0BUdzF5ts8f+xUlFMDz+y1u20bwta/8APzJN/qv+em166/R9Vh1vT47yL7knSuTtra2v5NR0uSCP7TbzXEkdYPhvxNLo9jLbzbPM852O3pzXQzblPN/7Xuf+e8n/AH8pkmpTS/6x5JaypZaPMru5EeJ7UufbaZ9pkqtUMsjxVryE+0Ln2mj7TVD7UnpR5lHIHOattq1zYS+ZbzyRf9cpK63RPi1rel/u5J/7Qi/553Vee+b5VH2yiVLmNYyPo3w38WtH16RLe4/4l9z/ANNf9XXb18d/bkretvG2sRWSWceqXf2aP/ln5lc0sMbe3PqXzaWvlCTW7mX/AFl1JL/20q5Y+LdVsJUkt9RuIv8AtpWP1aXcPrMT6jorwyy+OOsWtt5ciQXcn/PSrmm/HW8i/wCPyyt5f+uXyVHsJGvt4Hs9FeSf8L+Tzf8AkD/+RK1bL44aJL/x8QXdp/4/Uezn2H7WJ6NRXlWv/HWzitvL0e1kll/56y/8s689ufijr11L5n9qSRVcaEifaxPpeqUurwxV45pvx+mtdJSO8svtd9H/AMtKxNb+PV5+/ks4ILSWRP8AW/fkp+ykVGpExPjrfXP/AAkl1HIn+rrxO+krofEmtvqknmSPJL5lclfXNd1CPLExkUL2T93XPXMtat9J+6rBuZfuf79USVpZf3j1z2pRVqy3P7yeOs3V/wB7G8lQWYlz/qq7nwb4o+323l3D/wCkx1wFzJTLK5e1uUkjf97HXPXjGUTanLlke5RyebRXN6Br6X8Sf89a6SORK8CUeU9SPvEMsVUJLZ61aZXMdJzF9FWPfW1dPc7Oax7rtWkQlE5uS2qhJE8VdJLEktU5Y0rpjI5uUx/Lp9WZYqhraJEoj6mjqtLLR5j0EmhFJ/y0pPNqn5nm0/zP3VXyilIkkk82oJJKZLJ5UVUbm5/d/frphE46kiXzPKqnc6knm1m3OrPdfu6LKPza9KMTI7bwB4JufFt9deW8flW9s9xXPXOyKR69m/Z90BL+y8Q3En/Pt5flS15X4oj8rX9Qj/d/u5n/ANVV0pe8PuZsUtX7a2eX+CT7lZvyS1vRaklhJBJs/g8uuyRgUasxVSj/AHVXLatQLltHWlbdqoW3WtK361oZF+P/AFgq/HF+7qjFWpbdK3AuWUb1qxfuoqoW0daUdWBfj/5Z1q2ves2KtKxoA6Hw/c/ZZEuP+ebpJ/3y9fbdhcpdWMFxH/y0RJK+HtNj/wDQHr7M8E3v2/wdolx/z0s0rwMw6G9M2aKKK8M6Qooopgcj9mubXxRqkkcEnlSQpJ9p/wCedconga91Mvcj7OodicV6x5SeV5dZk0EyyEQ+X5fatuY2jI+WKp+bR5tMk2S17J8xzE32n3qb5JayvMp/m1ZHMMl/dSUeZ/zzp97+9qh5tBtGRf8AtP8Az0qHzaZ9oqGWrL5iz5tPiuayvtXtU0Vz+9oLNKSSiK9qtFVO5k8qs+UyNv7bRJJWPHc1Nv8A+Wm+jlI5iaS5ojvqzbm5f+5VP7b/ANNKOU15je+2/wC3VaS9+/WVHLT/ALTDFRyhzDNSvf3VZUt75stM1KT/AEn79ZX27yqZ0wNK+ua5u9uf3lXL25/d1z0t75tQbhqUvlViSb/Mgkq5qVz5tZVzJ5XkVkWU7mRItSkqncyebpv34/3b0Xsn+nf8DqGX/l9jrKQGDcy/vKrxf62n31VYpf3tBZ0Om6lNayeZHXoWieJIb+2/6a15jb9KrW17Na3P2iP+/XlVafMejSlyntX2io5LmuGsvFv2r/WPWrFraS15soyOmNQ2LmSsqWWq1zqX3KqS3yVPLIvmLVNltvNqp/aaU+K+StAHfZk/uVWktqufaUliqnc3KVrExkU5YvKplEknm0zza6InNIfUMtzS1g6/evFF5cddNOPNI5pSkWL3Vki/6ay1iXNy91JTLKP7fXoXx68L2HhLxbpdnp9rHp/maVFJPHF/frp5oxmomR59Wppsby76qR/6tK1NNl/1ldk9ij6l/Z00lL/wldRxweVcyTfu7n/drwH4kWz2vjbW45PL837T/wAsq+pfgN9mi8C2vmfuvs83mSSV8z/FGT7V4x1G4/56PXn4SpzVC6kfdOXto/NlrV1Pf9mtap6bH+98yjzP3j17H2jnCPpVyPZVOPpV+OuoguW0VaVt/rKzbXvWrbdas5y5b9K0o/8AWVTt+tasX+q+5W5Zctoq0oqoW3SrkdWQX7bpWxY/6x6yratXTP8AWVnIDY0391cpX1d8GLnzfh7Zf9M3eOvlH/VV9J/s+3vm+F723/553P8A6FXjY34Top/EepUUUV4J1hRRRQAVXmlKyELHuHrViigD4s+00zzahko83za+jPlB9z/z0pnmVWi/jjoiloLLkcnmxvH/AM86oSSU+2k/02eP/nolVpaDSJNHJVz/AF1ZdWLa5oL5itc/upah82rmpRfu/MrK82gOY0o72b+//wBspahub393+8otpE/5aJVm5toZf4KA5jN+0pVy21Ksq9tvKuf3byRVW8ub/lm9WEjp5blJZfLjrBuY/wB68kdQ/abzy/uSS0yPW0itk8xJIqgiJNbX3mx/fqb7cn/LSuekvk+0/wDLOWr/ANtSKP78dWblDVr395WJJfUzUrn7/mf62s2W582oOuBq3tz+6/4BWJ5tTXN7/wAs6x/NrnNx99c1m30n+kwf9M6mvpP3tZtzL/pKVBZTvZf9Jpklz+9nk/26hvpP3j0+5/ex1lIDEvZP9OeqEf8ArKs6lL/pPmVQjl/eUFmxJc/8s6mjj/d1Wto0/wCWlXI+tcFQ7KZDH0qf7S/l/fpPKSmeVXNI15S1/a1J9tqnLFUX+qjoiHvF6S5qa2uU/v1l/aX9adHc1ZjzSNz7dSfaaxI7mpvtKetXykc0pGr9pp9Z3z1bipALXI6/v+2/vP8AVbP3dddXKa/bXNhq72dx/rbf93XVQ+IiXKP0mVLWXzP9yvV/2lL628RyeDfEFn+6ttQsHj8r/dryjSbmGw1KyuLhPNto5kkki/56JXc/FHW316yso/I8mx0+5f7JFF/yzSSipze1jylR2ZxNlE/lPV+y/dVm2Mj/AG1I9n72Stmx/wBYa9CXwswj8R9YfCXV/svwqvY9n/LGvn74o7JfGN95f+r+Ty6+gfgnpKXXgDzN/wC93xeXXz98Udn/AAnWqfZ382Lf+7rycLGXteY92tKj7DljuYmmxv8AP/uVd0mxS6ufv/wVVtpX8utXSP8ARdEn1DZHN5dzXvnz5jxVfj/1dV4qsRV0HOXLbfWlbdazY+tatr3rUgv2/Wta1/1RrMto/ufPWrFVll+2q/FVC2q7WpBetq1bL/WVlRbK1bb/AFgoLNiPrXvH7Odz+81e3/56IkleF/8ALOvU/gDqX2Xxikf/AD8WzR15eJjzQZrA+jqKKK+bOsKKKKACml+fuUstFv53lLu60AfD32moZf3VMpnmebX0B8nzD5Zf3sElEv7qSq3/ACzeOjzfNjT/AHKBk1tJ/pqf7j0XP+sqtFL/AKdB/wADp91/rRQVzEdS1Xpvm/vKBmlJL+7rH8v949aVtLVa+j8qSgXMQxyVqxS1iebWlbSfu6CRmp7PLrHlrbuf3sdYn+qoNOYfbXP7t6s2Wz7Ekf8AsVT/ANVsqaxuUlj/AHf996qREpGbfaJDL/BXMS/6LK9vJBHLXeXsiVwevyf6T5lRzHTSkZV7IkW+sqO5/eUy+vkqh5v7379ZnpRNW+uayornzZEkqa9uayopPv1BuTXNzVOW5/ep89FzLVC+l/epWQFa+l/evU1zI/lJWbc3NTXNz+7/AOAVBZQuZPNtv+udUPNfzKsxy/fjqp/y0oA2rb/Vx1cirKtrl/KStCLfXBI7qZL5v71Kk/1W+oP9bT65pHUTVWliq1FUEtSBU8p6SKL97U3lUta8xhykcVP8qj5KmioI5SeKrccdQx1fiioNDL1uX/iWvWT4tuUv/El1cRv5vmIn7z/gFaviTZ/otvJ/y0eucubJLW+8vfJL5dd9DY4Km465snlsnkjr0j4keILbVNJ0j+z/AN1bahbJ5kfl/u98NczZaI9/oF75f+t8nzP++apf2skvheDS/I/1c3meZW3xSF70TOjk/wBJSStfTZfKuax/9bFV+xk/epJXQZH1p+zNKms+G7qzk/e/PXhXxa2WvxH8Qxx/6qO5r2P9lnUraw1tLe8f91/rK8Q8dXyap4o1S4jfzfMv7j/0Ouaj8aOhmdY/vY3roI4/+KFf/ppN5lc6n3DXXWVskvgB/wDpmj16Rkcl/rKuRxVWj61firqOQsx9a1Y/9XWVH1rVte9aga1jWpH/AKsVj21att/q0qwL8fWr/ZKp21Xa1ILcVatt0rKirSte9ZFm3b/8e6V2Hw31J9L8W6Xcf9PKf98NXH2X+qrpPBsiWut2skn+qjmSSuSr8LNYH2JTKSKXzY0kpa+YOsKKKKQEdzGksXlyVW/tSFeNklXaw38QYmlj+yz/ALtyn5VcQPiqWXyqrebT/NqGvYPjx8klMtpP3fl/883plQxyv9petQLMX/H7B/uPT5JKhjk/07/gFEtZAH+splJ/y0qegsmt+lPvf3sdVraWprn/AFdBBl06KWoKb9p/eVqWa9ZdzInm1N/rY6oXNsn/AC0rIcR/mpFVOxvvK1aeOP8A5aJR/qo6pyf8ftrcf89KBHQ3X+qFcZ4k/wCP37/+rrtv9bHXGatLNFc3Un7v7j1B10DzrUrn969UIrmoZblKpy3NB65q3Nz+7eqEUv7t6ZJc/uqofaf3dZGxcll/e1QuZf8ASamrKluXluXoAZJJU17J+7T/AHKqf62WrF9L+6T5P4KyFEzpJH82kuOlMkk8395R/rbZJKUi+UuWMnmx1pRy1zdtfPFWtbXqXX+rrjqROymaMVTR9KpxVZtpK5jcs0z55aPNoqSwqKk82nydKDOQyKrMUVRVLVElyKtK36VQtquRXPlUAYPju5e1l06SP/Wxv5lZGrXL3+rz3kn/AC0fzKg8U6l9v1L7/wC6j/dx1t3vh+aKy064/wCekNexQj+7PPrVY8x7r+zF4OTxRcv5j+VFcI9nXjPiDwk/g3X3t5Ek8qN38v8A3Fevfv2Nb54vEiWez/l5SsH9q+O2tfH8+l26f8ec0v7z/erzfa+yqb9bHTL3qZ5R4/8ABt54ci07VJPL+zaonmJ5Vc3bf61PMr3LX9Afxl+z7a6x9qj+06H+8/4BXidlEn2n95Xq06vNc4IneaJ4kv8Awvv1DT5/Kutn+srlZLl5bnzP+Wtadzv/ALJesOL91c1tT6m0jVuf+Pa1rvNEk/4o3y4/9bXAeanlpXf6JH/xS+nSf8/G+OtJEROGj/1dX7frVOT/AFjx1Ztu1dcTIuxf61K1LbrWVa961bbZWxzmrbVrWPQ1k21a1j0NXzFl62rQrMj61fiqgLkfWtW171mxVftutQBt6b/HXQ+G5UtdStZJE82KN/MkirmrL/WpW5Zf62uSv8JrA+w9El83RLKT/npClXaxvB0vm+EtI/69krZr506woooqACuc1CWZb64H7v75ro64TxcbldXI2R/6tfvdauJZ8dUyim17B8YJc/8APSof+X9P9ynyy1Wk/dSwUEFm2/e309SVVsZPNkn/AN+p6AiSxS1P/wAs6g7R0XMtQAzzafe3P/LONKr0kktAFOWL7/mP5tPt/wDV0+Xo9JTLJ46hlqeoJf8AVUgM29k8393Rcf8AHvTPL/e0+T/VP8/+roLNWL97bJXnvxIk+y2M8n/LWT/V12EVz9ljnk/d15X8UdW/ewR/7dB00PjRyXm1T8z79M8zyqh/5aeZWR7hoSSfu6zJasyy+bFWbJJUFlzzX8uqMn/LSnSSv5f36oSy0AEf+sqzey+VbJVCLZU2pSebElSVEp/8s3pljJ9+mS1W8zyrmoAs3P7qq3meV/q3q1fV0/gnw2l/ZT3Fx/qpP3dKJlUnye8Ydj4g/wCWd5/38rbiuU/1m+q/iDwBNa77jT/3sX/PKudtr6a1/wDjUtY1KRrQxPMdpTvNrEsvEFtLsjkfypa2a4pRlE9WMozCjzZKmqCT/V0ixadHL+8Ty6oySPFJUf2nyq0iYyN77akVZupav+78vf8A6yse51aGLfHvqhLK91JW9Okc1SryxH21s9/epb/8tJK9+1bSU/4R/TvLT/j3RI686+GXh+GXUoLyT/ln/q69jtv9Ktp4674nz2Jn73KYPw38ZXPw+8SQahb/AOqjf54q1f2gvHVh8UPFunaxpdrJaS3Fskd3/v1z2pWKRSVNpGz7SnyVFTDQnLnLoYucfdLnwc19/NvfC+qf6r54/s11/tffSvItNjSK5+z/APLKOZ44/wDcr2P4veALnRrbSPFkd1Jdy3jpJJXldzcpdak9xH/y0d6uMou/Kd/LLm5uhq3Mj/2bWDL/AK2t62/e6TP/ANM3rHvv+PmtqRci5a/6o13+mxf8UdBJ/wAtbe5ST/gDVwdtH+6evQ9AjeXRHj/55pWlQuJyOrRJFqV1H/t0y2/e0/W4k+21DFLXXH4TKXxF+P8A1laUVZVt+9/eVpW0qVsc5sRS1q23asSKWtW2/wBXVgattLV+Ks2PZFsrQqgNGOSr9t1rKte9aUVAGrYyfvEretv3Vc9Z1u/8s65KprA+oPg5c+b4JtY/+ebvHXb15h8BbnzdAvY/+edzXp9fPS+I6wooorMAqnNYWtzIZJl3SHqauUUFn58+bS1H/wAs6WvYPjB0tZWpSJFc2v8Azy+eStOsbxJJ5Vilx/y13+X/AN9UESLOmy/6MklXI5azbaXyo0+SrNtcp/q6CS/5tQyUtJ5qUFSFqvUnmJ/z0pnm0BEZJ/rKlqvF/wAtKmi30FjqkfZUdSfJFH5lAGDe3P72q0f+lfu/3kUX/ox6fq0X2+9+5/o2zzP+ulG+gC/5afZn/wBX5Uaf+g14b8SNSS/8ST/9O6eXXrtzc+bsj3/uq8B1+5+36te3n/PSZ6mR6WEjzSKfmvLvoilfyvLqvUcUtQeyXY5PNqrJJTIpf3VMkrI1G3O/yqgllok61X+fy6CCWOT95RfSfcpkcv7umXMnm+XUFxGS/vapy76sy/uqpy0ESJv9bFXeeAL5JbL7P/zzevOrbrWx4b1f7Bq8H+r/AHlKJjXjzQPYPLrmPG1jYf2JPcXEEf2mP/Vyf7ddPbSpdRVwHxNvv9OtdP3/ALr/AFkkda/ZPMoc3tEcHJ+9qaK+mtf9XPJFRJbebHXReAIkuvFtlb3CRyxSI/7uWsz1pS9lHmMyPxBf+V/r/Nok8SX8v8deu3PgTRJZPMk06P8A7ZVQ1bwBpUWm3X2O1j+07HpezjzGH188s+3XN1+7knkpIra5upfLjSSWWq1tI/8ArI67z4Z6/wCbJPpdx+9lk/eQS1ceU0qVZcvNEyrbwJrF1EnyR2n/AF1rotN8AJaypJeXX2v/AKZRV2VM8t6s8v28pFrSY0i2eXXX6RJ5UtcZZfuq6TTb7959+g5ao/X4k8yueiufssldVq/722rirnf5lbRIge4+CdbsPFHhK+8L3iRyxXn+okl/5ZzLXzx4o8LP4S1t7fyJIrb/AJYebXbeF9SubC9tfLf/AFb1a+Jn2/xHKnmPHL/y0gkrm9nyz5onsUMSuXlkef6bvisrqOSs3Uv3vkVp23nWty8dxB+931n32z7TW0fiO/4oomjify67DwLqT+VdfJ/c/d1xnmfuq3PCVykVzPHJ/wAtIf8A0Grl8I4/ETeJIv8ASUkrMtq2/Eknm7P+mdYMf+srrpfCYy+Iv20laVt+6rKirStpf3VdRzmlbdK2Lb97FWPbS1pWUlAGxHJ/z0/1VaUdY8UqVq2/SrA0rbpV+KsqPpV+OgDVsZP3lb1r/qjXN23VK6Gy/wBW9c1Q3ie6/AG+/dapb/7klez18+/Aq58rxb5f/PS2evoKvBq/EdIUUUVgAUUUUAfn1RTKK9g+MCs/Vo/N01/+mf7ytCqV7J/o0/8AuUAULm58qOprGTzY6569vvNlrV8PxvFH+8rSPwmRt+bRFLR5n7qj5JKzLJKjlqH7T5X+s/7+Uz/lpQA+2j83f5n9+rVRx/6uOpKACklj83/Wf6qmf62i5kT/AJaPQBial+6jeSSseW5q5e3v9sy3X2dJJY43rnvEF99ltv8AnlQbR+IZ4x1tLDwtPJG/lXP/AMVXh3meVvrpvGWrfatlvXHySVzyke/hqfLEPM8qnxbPKeq3mJTPN8qWpOqJc/1Vs9Mpnm/u6ZJJUHSNqD7RR/wOq0kv7xKCCzFLUPmfvaPM/wBfVaWX96lAFm5lqn/rYqs+b5ttVb/tpUFjLaT97R5qebTP9XJRcyeb+8qyD2bwbqSX+kwySf62P93JXmPiTUk1TxBqNxv82LzvLjrS8JeJP7GttRk/56QvHWJ4Xsnv9Ssrf/b8ySlKXLE5aFC1RmlfaR9ltk/3Kh8JX32XxRpcn/Tby67PW7FJbL7ledf8et75n/PvMklc9GXOdWJp/uz6Qm3/AD1DcxebRbfvYkk/56IklTV2Hyv2z5+isfsut3Wn7/8AV746hj+06DqUEn/LWN/Mre8ZW39jeP3k/wCWUjpcVf1/SUv7b93/AK2P/V1hKXJI+noRjVpHf6TqUOvaal5b/wCqkq5FbV454W8UTeEtS/eeZLYyf6+OvZtNvrbVLZLyzfzbaStjx61D2Uh/l/uqZLc+Vskjq/VC5jpnEXP7S+1W1Zsn+sNPitqPnz+8rXmAfa/6012ekXKapF9jk/7Z1x8VaVjI9rJ5lBqat7oltLJ5ckEcteY6lYpLqV1HH/qo69gubm2v9NnvP+eaV5LLbeb+8/56fvKD0sNIzbb/AI9hWl4fk8q9h/64vWVbS/unre0mRP7S0G4kT91GjxyVqdfN7xNfb7qN5JP7iVnf8tK9Q1f4e211ZPJp915X35PLl/1deXR7PLrekRzRkXIpav2372KsmtCOSukk0raT97WxZViRS1s2NAGpHWrbSVixVqW0tAGlFV+KqEVX4pasC/a963rGSubjkre02X7lc1QqJ6L8M9S/svxjpcn/AE28v/vqvqOvjiyl8q5SSvrrSb77fpFlcf8APSFJK8erudJNL53+sjf/ALZVz3/CbW32JLjzI/N3+XJbf8tN9bepalbaXbeZcPXDa34bm1nUtLvLd4/tNw/7/wAr/VxpXBUqcptGJ3Ntq1tdSeXG/wC92eZU32iH+/XEyaS9hJe3FvqP724f935tcTL4put58ie48rtXJ7aRfKfNVFR/PR5f7qvqD4EWsnxJcpa6TPJJ/qtlXq5zx/beb4Xvfs/+t+SOgn7JzGk3P2++rs7aRIq5jQI4bW2SOOuktqszNLzXo816h82j/W1BZN8/9+oZI/Kj8vfU3mUf62RKCyaPZ5f36mjj/d1T+SL/AKa0/wC3PFF+8oAm+TZ/0131T+S63ySeX5X+r8uppP8AVf8APKmSSQ2saR+ZHQUM+eK2Ty4K8Z8bal5t89vv/wBW/wC8r0XxJ4o8q2+x6f5kt9J/y0ry7xbpE2jaQl5cJ/rP+WdTI6qHxHAavcp9peqHmebRJJ+8qKuc+jpRHSy/vUqGWX979yiWX91Tf+mlQbcpNJc+V+7oqOWSiWT95/wCs+YsZ5tVrn97sptJJ0rQB8VLff8AHzHVWKWn30vm7KggsxxffqvUtt/y3j8yq3lUvtFjPN/5Z0RS+bH5dRS0ebTIJYpXrt/AFknm3V5/2zjriP8AXV3/AIFuf3Tx/wDPT95XLWl7h00o+8dVfR/6M9eUavH5V7PHvr12TrXm/jG2S11fzP8AnpXNhpe8bV4+6eteDr59U8JaXcf7Hl1t/wDLSuG+Et75vh+6t/8An3mruY5P3de2fF1/cmzz34vaR5tjDqkafvbf93J/uNVDw/ff2ppsEm/97/q5K9M1bTU1TTbq3k/5eE8uvFfC0j6Nq11p9x/f/wDH1rjxMeY9bLqn2TY1vw2l/H5kf+trE8N+ILzwbev5f72L/lpbV3MX72sTW9ES6iesaFfl92R7FehGcT0XQPEln4jsftFm/wD10i/5aR0+5714hbX154S1JLy3k8r/ANFyV7H4f1u28Uaal5b/APbSP/nm9ekfMVKEqUi5bdqnqrbf6zy6v1JylP8A1NXLa5qGWiOL/lpWvQCHW714rHy9/wDx8P5dTeJLZP7J063jg8q6/wBXWVJvl1u1/wCnf95XQ32+XTbqST/W/wCsqJHp0jzT/VXL1txyJL4WtbiP/Wx3MsdYmpRf8TJ/L/1VbGkSebok8cn/ACzm/wDQq1O0910SX7fZWX/PKSFK8Kk/0C5urf8A55zPHXrXw8vvtWiad5n/ACz/AHdeb+MbL7L4t1GP/ll53mVvE4I6VWU/MerNtJVOpa2idcjWtpa1bKXyqwY5HlrYtpP3qVoM1raTza1LaSse2l/evV+xk82gDYjk/eJWrbdKxLbpWrbS1QGlFWrYyfcrEirSspKxlsVE622k/e19OfCXUvt/gm1+fzZbffHXyvFc/wCkp/uV7Z8F/Fr2tjdWeyP7/mV5FY74x5onqOpeG31SL948fmyP+8lpmgeG5tGln8y682KT/V+VHsqzHrfm2ySf7flyVc+0v615/uyH7xzereBH1m51G4kuv3sjp5H/ADz2Vyl54A1ye4ZxBY4P92TivT/tL+tVvtMzc1EoREfCFMoor6A+EI5KwfFH7rw3qP8AuVv1n6lGl1bT28if6xPLkqSjhtJrpI5P3dcxoldJH0rU5ok0fWpvN8qq0klTRSffqBlnzaZHI/mfvHpklzRHH5VBsTRyPVn/AFsSVDHJTJJHlk8ugCG5k+5HI/7qq17J9lsnkk/79/8ALSSrPyS75JP9VHWV5n2++ST/AJZR/wCroKGaTpP717i4/wBbJXnXxs1fzZINPjT93H+8klr069vfsEb+X/ra+e/H+pfb9WnrKqephI80zlqg81P9XRLLUNc574+KT79H+q/1lM/5a/u6Zcyfuqg0hHmH+Z5tbem+F9V1m2eSztY/K2f6yWTZHV/wt4SSW2TVNUTyrH/lnbfx3FWdf1d7+VI/9VbR/wCrjrOR9lluRyrxdStojBvvBPiHS7bzLjS/Ni/6dZPPrnpZX8t4/wDlrHXf6J4gmsLn/XyeVW9q3huw+INi/wC4jtdT/wCWdzFRH3jpxOQe45UXt0PHLfpU1x1plzbXNhcz295H5VzG/lyVFc/6tJK0PiJwlTk4T3NGP/WVW8z97T7aT97UXyfafLrIggpkcv7yp/8AlpVWX91LWpJP5tdT4O1Lyt8f/LWP95HXJVf0m5+yyJJWdSPulwlyns1tKksaVx/xItv3UFxXQ+H5f+JalxVPx/bebojyV5dL3Kh3y9+JQ+EN95Wt3tvv/wBZbfu69V8r91XhPgTUksPFGkXH/LLf5cn/AAKve4q+gpfCfEY2PLVHxfvY68o+LWiPYala6xb/APLR/Lk/31r1uKs/xJoia94fvbP/AJ6J+7/36uUTChWlSqKRw2iXqX+mwXEdaVzJD5XmSV514S1KbRtSfT7j915j+XJF/wA83Wun1a5eWVLPZ/rP9ZXh1KfLM+4pVIziYOpab5sr3G/zYpH/AHdM8N6+/hzW/M3+VbSfu54q6SSx/wBG8uuY1ex/d120Khx16EZRZ7BFL/pKSR1pVwngTV/t/h+DzH/e27+XXZWP72uw+WlHkkWaZJH5VW6r3snlWzyf8808ygUTH02L7VqV1cf8sv8AV1vWMvm3KW8n72SRPLrK022+wabB5n+tk/eVfsY/9Jsrj/ptQdkZHAeJIvst95cf/LPfH/wNaueH/wB7Y6pH/sJJ/wB80eP7ZLXxB+7/AHvmJ5lVvB1z/wATfy9n/Hwnl1tE7Piier/CqXzba6j/AOeb+ZXPfFW28rxSlx/z8Q1f+F1z5WrXUez/AKZ0/wCL1l5V9ZXGz/Wb/wB5VxMfhqo4OOTyqsVXip8UtbRkdpftv9ZWrbb4v9XWJbdqv20v7ytCDfjkfza1Lb/frEiketWxkSgs1q0bGSsuOX78dW7aSgDbtquW0lZsciVcjlqAN6OTyvI8uvV/g5ZJf+JHj3/8sfMryKKT/QU/6ZvXf/DfW00vX7W4kn8qKvFxfwno0T6oj022+f5Ks+UlcrY/EPR/sKSefT/+Fkab5X7vzJa4acocqCUZ8zOrorjpPiZZ/wDPrPVb/hZf/TlV+0iR7OR8Y0UVHJXunwgzzY6p3NzVmWsHxRqX2DTf+un7tKCjm9MrYilrH03Z5daNWc5d8yjzKrRy0/zagC/FIksqVN5iebVCKWpo5KCyz5j0RSpFHPJ/uVD5lZtze/6TPHQKJZuZHupHjjp8cf2WKiyj/dfvKxNb1d7+T7HZ/wDbSWnI3MHxt4o/saxn8vy5bn/xyOvB765e6uXkkfzZa7nx/ff6SlnH/wAe0f7zzf8AnpXnVzK9ccpH0eCpcseYPLo8yn2Vlc6pIkdnBJLc/wDPOKuwsfAFtYbJNcuv3v8Az5Wv/wAXWMj6LDYGripcsEcfpum3mqXP2fT7WS7k/wCmVd5pPg2z8Of6RrDx6hqe/wDd20X+rjqzLq/lWz2enwR6VY/8tIoqrR237rzLh/slt/z1l/5af7lZn6Dl+SUsPadXVhq2tzX8nmSPXN3Nz9+tjUrFJdNe8s5vtcUf7uT93skjrmJZUrKR9bPlVP3SzbS+bLXc+Frl7W5T/pnXJeG7F7+5r1HTdASKx/6a/wDPWtKYYeHuuRy3xn8Lfb7FPEFmn72NPLni/wBivIf9bFX1FFEn2Z7eRPNi/wBXJXzr4x0B/CXiS60//ll/rIP9ytZH57n2W8svbw+Zmx0yT91qVEX72my7PttZnwo+X/pnVOrfmff/AOmlVpP9XQSMtur1ZikSqHm1ZrUg9R8AX32q2nt61dbi83RLq3k/uVwHgXUni1aD/f8AL/76r0vUtktk/wDuV5lSPLI76cuaJ45psvlSQf8ATOZP/Q6+kIrmvm2X/lvH/wA83r6A0S5eXSNOuJP+WlslexQPmcwjyyRvRS1NFVCO5SrkcldJ4Z5R8XvDf2C+h1i3T91cfu7v/fqh4bvkv4/3k8n2mN/3kdewatbQ6pYvbyf6qRPLkrwKWO58G+IHjk/5Z/8AkRK468eaJ9JluJ+zI9E8v91XPeILb90/yVpW18l1GkkdM1LZLHXl0/dkfQy5ZxKHw7ufKvb2z/56V6RZV5L4SleLxRBXqmmf6yvaj8J8ni/iOk/5Z1m+IP3tl5f/AD0dI60opf3VZepS/atSsY/+WXzyUHFEdJ+6re0S28228z/nn+8rnpa29JkeKy/0f91LQI4nx/Gn2aD/AKZu8f8A31XN6BcpFq0Eldt4gtkutJuv+WUsb+ZJXnWm7PtKSf8APN/3lbHr0fgPSPC+pPpfj944/wDVXD12Hxjj83RLK4j/AOWdzXnWrXP2XV9O1CP+55lekfEPfdeF/wDrokUlEepnU+KMjyi23+W9J/y0qKKp6s7S3bS1fjkrEjk/eVpW0j1uBt20latj/rKxPN8qtK2/gkrIDb8z/SasxVm+bVxN9acwGxbS/crVjl/d1g20n7utW2l/d1EpAb1tL5tjPHW3oFz+9Sue0mT975dWdIke1uf+udedXjzRZ10viR9A6BFZy2yeZdf6yuksvC1nFE8cl1J5sdeaeFrm28ry5K0vts0t88m+SWvlJSkpH0EYxmelxeG9E+TzL2T95U0WgeHtg/eSV5vbalNYSvJvkl8z/nrW1BrcjRAs/NZOpNdWZSpny/UcstPkqGWXza+9PywhkkrifH8n+m6dH/sPJXYXP7qOuG8USpf6sn/TOGgzlIbplXo5KzbarsW+gwLnm0ebUEclEklWal+361NLLVCOSi5uf3X3/wB1QWWvMSX+P91WV9p/0nzJP3Ue+qupasn/AB7271DpEX2+R7iT91FH+7jjqComrc3M1/8Au/3kVt/6Mrntb1Lyont7f/W7K1dW1L7BbP8A8tZf+WcVcZr99/Y2kP5j/wCnXCf6ypkehRhznm/ii+83UvLkfzf+elHhbwc+vf6RcT/2fpH/AC0uf/iKm8P+H31S++0agkn9mR/vJ5K6q51L+1LmCOPy4rb/AFcdtXCfpWU5T7SKlUWhN9pttGj+x6HB9ktv+ev/AC0krNl3y1ZvpU8zy6fY23m1kfpFChTpRUYKxTji/ePJJ+6tY/3klY+r6k+qXP8A0y/5Z1ra3c+VF9jj/wBVH/rP+mlcvJ1qZHq8vunSeALlJZNU0/8A1X2hEkj/AOA1W8QaB+9fy08q5rB0nUn0vV4Ljf8A6v8Ad16jqVsmqWKXFv8A8fP/AKMSrj70QjymD8Lo7aWO68xP3sb/ALyvUbb91HXjNtqT+HPEEF5H/qrj93JXpljraXUafPVxOmMfdUTUkk8quG+LWgfb/D/9oW6fvbP/ANArs7a5SWmSxQ38c9vJ/qpP3claHBjaEa9FwkfMf/LVPLplzs+0vJHVnX9NfRtXvbPZ+9t5qoeb/pNch+KYunKlUdN9GPk/1lSfJLLUcnWoY5P3lBxEMsXlb6fFJ9ymy9XqDzUireJBt6bc/ZblP+eW+vV72++1aalx/sfvK8cjk/dpXef22l14b8zf+92Vy1I7HTTkcTc/6y6/4HX0L4c/5FvS/wDr2Svn2xj+1SpH/wA9HSOvo2OJLW2gt40/1aeXXoUD57MpbE0dSebJUcP8FP8AnrpPCH+bXK+OvCX/AAkdj5lv/wAf1v8Acrp/Kpnl1BrCcoSPB9N1u50G5e3uE/db/wB5H/HHWrqXim2ltvLj8zza9F8UeCdN8UfvLhPKuf8An5iribn4ValFL+7vYJYq5pUI8x9DSx8eXlkUPBMb3WvwSf8APPfXqmkxP5lYPhvwamgxP5j+bcyV2emxeV/BXTE87E1Y1ZGl/wAs6x/M83V/+AVqy1j23729uv8Av3Qc0SaWrVjfeXVKSiOWrGP1eOG/kePf5X2hPLryj99a3LxyV6Xrcj2saXEf+qjf95XnviSP7Lr88cf+q/1lB6eGOnvpftXhLS7j/nnN9n/76r0Wyuf7U8CpcbP+Pf8A0eSvN9Ije68E6p5f73y/9XF/u/PXW/C7Uvt/hvUbOR/40oCpt6M4mL91vjqeo7nfFqV1/v0+TZ5qUHZ9kZFLWlbSJWb/AKuSrNtJ5VWM3I5P3dXopHrFrUsv+WdIDbj6vVnzP3dU/M/e/wDAKn8393+7T+OpjIs0raTzYq19JufNrm7aX/lnWrpNz9+OrkKJ0ljJ5UlaXm+Vq/8A10rEj6Vq3P8ArYJK45nVS2O/8P3P+jJJXQ3sj/bX8tK5XwbIksVel6bpryxJXyuJly1GfQUPhRz3+lf8866BdNup4o3Hl4KitDUtNSwsvtm/zbasf+1of+mlcPPFmkj5+lqGTrUtV5a/Qz8iIZP3v7uvN9SuUl1e6+f+OvQr6Xyv3leS/bvtVy8kn/LR/MoM6hseZVyKWse2lq55lBJpRS0ebVO2lp8klWBN5ry/9MqLm5S1j/56y1DLc/u/MqhbXLyyveSf9s6AiTRRp/y0/eyyfvK1YpPssXmSfuqp20X737RJ/cqte/vf9Z/x7R/8s/8AnpUGxTvpftUnmbP+ucX/ADzrmNWtkv7mS81D/VR/u/8ArpW3fSP5TySPXE+IL77kf/POuepLlPuOHsv+tVOeW0SHUtfe/wBkf+qto/8AVxxf6uq1tqSRS+ZWd5tVZZa4j9gjGMI8sTck1tK2tN1J/wCzfM/7ZwVw1tbTX97Bbxv+9keutvdkWy3j/dRRp5cdB6uEj7RlC+3y1Qlqze3PlVFpGm3mvXP2ezg83/npJ/yzjqD2JRMa5j+/XW6Br7/YbWTf+9jqze6JpXhe2SOSCPVb6T/lrL/q46zftNnf/u44I9Pl/wCekX+rkenH3TzZF/xTY/2zpr3lv/y0/wBZ/wBM3rK0nxA9r+7kqbQNSfS9bfT7z/VXH7uSptf8NpLI8kf7q5qjanKRvaR4kT7ckcn+qkrrba9SWvEPts1rc+XJ+6ljrudA1v7VGnz1pzG3tIVCz478CJ4j+1Xlm/lX2z/V/wDPSvFrmxmtbny5Ekiljr6B+0zXUT+W/wDpMf7yOWuY/snRPiNv+0f8S/V4/wB35sVcdSpKnPyPyXiGhLC4j2tvdkjyKST95VP566Hxb4bfQdSez+1W938n/LKue/5aVtGUZHx8akavwhJUdPplbgXbaWrnmP5X2esq27VpWVjNqkiR2/mff/5ZVnIJT5InV/Dzw++qaulxs/0azfzJP9+vaP8AW1leG9IttBtv7Pt/9Vs8yOtXyq76UT5bE1PayHx1J/y1+5UfmVJVnGPpI5Ki8z96kdJ5X/LSgom/5aUeVRFVmgDNuf8AWR1q21U5av2Uv7ug2HVgaR/rNR/6+a6CSsHTdn2nVPn/ANZcvUDiTSVHSyy1WoNC59m+1RPHJXAeLbab/RZJP9bHvjkr0i2ifyq4/wAbRp+//wC/lEjtw0veKfgm5f7TPHH/AMtErb+F1y8WpXVvXGaBe/ZdWgk/5Zf8tI66TRLn7B42fy/+WlRzcp31I83N6D/FH7rX7r/rtVO571seNo0i1L7R/wAsrh38usGST93/AMAq5fEFH3oIZ5lXLaWsurFtJ5VWaG95j/Zq0rL+CsGPpWrYyPQWdJHKnyVN5n72qfmf6MlMjuf3tYxKNK2k8qStWxk8q58yOseXZ5cEkf8Ay0SpraX94nmPWwHWxyP5fmVq+Z5umpJ/t1z0cn7utvSN8ttPHXHLY2idh4Nl8258uvTtE1J5Y/L3+VFH/rJa8o8E3PlalBJ/zzevddEtntdWutPkj/1m/wAuvkcd/EPo8J8BWtvs11/oe+OujhhsLOMQzWsHmLway/8AhDU+zTyfu/3af6v/AJaVRtrWVoVIsZJh/f8AM615HvIVTc+bpN/l1DU0tVpOlfqZ+SmPr9z9l0m6k/2K8xi/1SV3Pj+XyvDc/wA/+sdI689tpXoM5F+OSrkdZ0f33qxHL/zzqzmL/m1J5qVV81Pkpksv72goJZfNl8ur9jF+8qnFF5X7z/lrJVySX7LZeZQahLJ9+T/npWXc75f3n/fuKo/t372PzKp3upP5v/PKKNKDphuU9bvkiuYLP/no/mSVx+rb/tNPttSeXxAlvv8ANlkd5PN/2Fo1KN5a4ax+x8MUOWjLzZj1WlqzJ1oisprqXy40/eyVxH3HIaXhvTfstjPqEn+tk/dwf+z1DqV8kVXdbvUsPLt43/dW6eXHXKRyzX+pJHHBJL5jp5lB7FDloRUep2dtY6bpdsl5rn73zP8AV2NPj+LVtYRfZ7PTo9Ptq5/xb+91J6wI7K2isXvLhPOi3+XHFT5jzcXXqqR1Wpak+qb5N9Ylx1qtY3thL+7jT+z5f+efmUXMjxSvHJUcxEa/tIc1zT1K5fVNA+2Rv/p2l/6yT/nold3Jcpf2Vref8/EKSVwHhL97fXVvJ/y+Wbx/98/PXVeDbnzfC1r/AMDraJ6dD34cxz3j/wDdW1rcf8tY38us3wl4g/01I5K6TxtZfatEuv8Apn+8ryu2uXikST/bpHzuOxNTC4iEujPeLLUvK2VxvjG2/svX3uLd/KivP9I/df3/AOOr2kakksaSb/8AWVZ1+2fWfD88dmnm3Mf7xKdSPNEnN8N9ewkrb2ujg7b97cvJVn+zba/i8v8A1VclHqT/AOs31pWWvzRVzSjL7J+Lyw1Wl8Jpf8Ik8UvlxvWlbeDYfK/eUyx8SW0uzzP3VaX9v2cX/L1HWcpVDgqVK0fd1Cy8LWFr/wAsPNretvJtbZ5NPSOK+2eX5tc3J4ys4pKyv+E2ml/g8qjlqSOaNOvV7nq/hfV/+JTax6hP/p0f7uSuhtrlJa81+HmrJqmpT295/rZE8yCvRY/+WdetS5+U5K1OdKXLItybIv8AV0ebTPMSWiP/AFgrrMiWlii8r+Oj/U0SS0ATRVN5tU4438yrnm1JQ/y6I+tFEfWgssyyVz1lGkV9qMf/AE2rc/1tZn+q1Kf/AKaIklBpEZcdKhj/ANZU19FRFFUGhq22/wAqub8W23m2Nb0cn7usfxBH5sT1ZtSl7x5dF/otz/1zet7Ut9rc2txG/wC9/wBZXPXsaRXL1fkufNsUk/5ax1zS+I96PvRO88USJqnh+xuI/wDWxu9cx5iVZiuftXh/79ZUlz/o1XIwox5Ux/2lPMqb/VVleY9XIpP3aeXVmxvWUfm1csZKx7KX93WrbS+VJUcxZ0/m/wChfcpnlUR3Pm2Tx0yLZ9m8ysYyNZRNaTZ9htZKS2lqhbXP+hPT7a582tjGR1VtL+7etvQLnyvLjrlbGX90klauk3qfaf8ArnXNVOmB3mgbItSr6Z02Wwl1LRbySeTyryzSSP8Ad/xrXzBpsn+mpX0t4EsU1Twbokn/AC10+/8AL/4A1fPYmlzzPVpVOWB1X222tdSmt7j/AFVx/q/NrDmOj20hjihkuEHSTzOtafjK2sLWKCP7LJFL537uX/nolZ93p17BIEi0GNkCjDeY/PvXnyw0iufmPkOTrVaWrMnWq0tfoR+VHAfEO+/dWVvv/j8zyq4+OStvx/cpLr/l/wDPOGsHzKDGXxFyKp6qx1Zj6VZkWfNeKOl8r/lpUEVP8z/lnQWXfk/1lZN7+9kSPfVmXZFVb/lpWpUQklSwtnkj/wBbJXPa3fPa23/TWStu5/8AIUdeY+OvEiX+/wCz/wCqj/d1nKXLE9LDRlUmihpF95vjKDy3/wBY/l11t9vrgPC//Iyad/v13/mJLXm/Gft3DkeSkzN+xP5ldDbRw6NpE9x/y1kqG2tv3v3Kra3c/wDEt/d0cvKfcwicx9mfWdXgt4/+Wj+XXT6JqWgxb9Ls4JPtOz/j5l/5aVzHh/f9tupJP+Wds/8A321U/M+y3scn/PN65omNSpyyOk1u2/tS2STZ/pMf7uSsfTYob+OfT7ifypf+WEtbdzJ9l1JNQj/fW1wnzxVNreiQ3Vl9ot3/AOmkdHKXKMapw17ok1rL5cifvauWP/E0jTT5P+P75/Iua2NN1+2uv9H1SD/SY/8AVy1nate2d14ktfsaSeVHcpHHUHm+xp05Xi/VDvAEnm63P/072zySVveBbl/sV7H+7/dzVX8N2yWv/CV6ps/1k32OoPBNz5t9e2//AD0TzP8AvmtT2MN7tNo6jUtn2J/M8v7leKyRJFc1634tvfsGiT15hpts9/c/u6cj57NY+2lCEdzV8Lal/wAs69D0S98q5SvObnTZtB1KHzEkh8yun0m9+5RE68JKXsvZVOhxXjHSE0HxJdWcaf6N/rIP9xqwPM/eV67420B/EfhtLi3/AOPmzTzI/wDpoleRVofm+cYSWHrt9GTeZ/tmliqOig+fCTrT7aSiT97TKX2QOq8N6umjalpeof8APvc+XJ/uNXv1fNVlIksTx/8APSvcfhd4g/tnwtBHJP5tzb/u5K2oHiY+O0jovKfzad5fm1Z8ukruPE5iPyn82rNJ5VSUFkcVSU+jyv3dQBLRFLS/PSUAFZ17+61aD/poj/8AjtakUiVQ1aJ/3Ekf/LN/MqSw8rzai/5aVZqvQWWPN/dVmXstTXMj+XVa5kTyqDaPxHnXiSLyrmqdtL5sbx1t+JIvNrnrKuaR71CXNE27K5f7N5dM8xP9XVbTZfNp8sn+k0y4x5ZMIquRf6p/nrKjk/efvKuRS1RZsWNXLa5rK02T975dXI/9V+7qSzp7aX90lPte9ULaTzY/LqzFvllTy/8AlolYc3vHT9lF+2/1b0RVFbS/unjo+fzY62jIxkdBHc/6M/lvWlpsvlXKeZ/qq5uKRPn+T91WrFcv5tRIInottc+VLayf7FfRXwY8U20X22zvJ44ori2S4j/31r5j0m5+1abXW6JqU1hLa3Ef/LN68yUfeO77J9aX0lz48toP7Pg8qxj/AHn22WP55P8AcSn/ANi6TB8l5qmpNcD7xa5fNeReG/iHefbrWz1jWruLQ/8Alp5VeoeK/iTpeh31vbQzm4j+zo4kUcHOaudDRWOT2p8byxPLVOWrMstU7mRIo/Mkr3j4Q8i1+P7V4g1G4/56PVaO2qzLcpLcvJ/tvU8UqeVQcJV8qpPK/d+XTvNpn+t/gqwHyb6mi/1VM+T56mji8r95I9agVpY/3n7yoZJfKkqz5v7p5N9YlzczSxpQbxM7xBfeb5/z/uo68o8QX3myeXv/ANX/AKyvRPElylhpteS3u/zJq4q8vsn0OXx+0avgmTzfFul/9dq9dk0ivENEvv7G1KyvP+feZJK+gY5f9isYn67w/KPJIp/ZvKirntWj83fHI9dPqUiRRfcrj9Sk+/8APUSPs+YzpYk0axePz/NuZH/eVzVzvlkrVk2VlX1ykVcctzysXUNjw3r72H+h3iebbf8ALOtiTV08OXLxyeZLYyV5vLc/vPMrs/FP7rwunmf62tTHD4uTpy8in4x0l4tl5Z+Zd20n+rkij31Foli+jWP/AAkmsfuvL/48baX/AFlw/wDfrM0TV9S0uN/sd9JFH/zyo/0nXtbT7ZPJNLJS905Y1lOqp2d2d5bb7XwTB5n+sk/eSf8AAqyPCVz5Xin/AK6QvHXTXsaS6R5e/wDdRpXEx3P2DVrW82f6uaqkfURq8sDS+Jly8sVlZ/u/3n7ySofC/k6DoF7rkif6t/LtP+mj0zx/F5urwSR/vfMhTy6PFP8AoFjo+h/8tbNPMk/32qftHkV5fvHUl20GSavf+KI57e8eOW5/1kEtGgXtZumy+VqUH+/U0n+galP/ANM5nqonmfW+S1STPSNN1a2sLZ/tD+VFXiGtxW0WrXv2N/8AQfO/cVpa/wCJHuovs8f/AG0rn6uR8xm2YxxklGK2LEX72OiX/VU+x3y0+5i8r/WJTPleblkQx9aJOtEf/POl+fy3oLJbaTypa9F+FNylr4pnt/8AllcIlecRV0+k3v2C50vUP+WUb+XJ/uVcPiOPE+9Bn0NFv82iP/W+ZUOkXL3Vkkkn+tq55tegfIh5tTVFT6gfMOo82im0BGRYoqH5PMqf5KDYSobmLzY3jqzLFUPl0BzFO2lf7N5cn/LP93TJKP8AVal/0yuE/ef79TSfuqksoSy1TuOtTSdKrXMlBsc9rcf7p64aT91e13mpS1x+r/vf3lYyPYwki5Yy+Vc1Zvf9bWVZS/u0q/ffwSVkdkviK3/LSpo5Kq1JFK9WWattL+9+/WlYy/frFtpHirUsbnzZHrORZt6bK/mpV/8A1VZVjJ/pKVpyyv5bybK5pfEdMY+6WLb/AFT/AO5TPN/ep5lQx3Kea9Ekn71KuJEjbtpUq5bS/vKwYr797WlFLWgjufDd6nmeX/z0/d10ljJ5W+OuD0S+8q9T/crsLa58qT/0XXBU+I7Y/CdtbS/6Mnz1ahv9sYFY2my+bF5f+xU3m16lD3onz+LlyzOYllrB8W3P2XQL2Tf5X7l44625a4/4kXKf2B5f/PSZK6T5T7LPLraV4tnmVpW0iVQ8t/NqzHE9anGXI5Km8378lVrb91RH/pUlAFyP97+8kpktP8zyqp3MnlfvJK1NIkN9L5sSR1DcxJFH5dTRRfvfMk/1tQ6lc+VbPJ/zzSg6EeY/EO9f+0vs8f8AyzSuHkk82tHW717q9nkk/wCWj1j15Mpc0j7DDR5aaiQyS/fr2b4b6++qaJB9of8Ae2f+j/8AXSvHJOtdh8PPtNhc/aI/3sUn7uSiJ9PlOL+r11zPR6HqWr/6quOvpK6fUpPNsnrib6XypXqJH6lH4UU7mX909Yl9HWrJIktQ/wBmvdSpHGn+srmPGxMJVdihomiPr2r2tnH/AKrf5kkv/PNFrY8f62mqXKWen/8AHjZ/+RHrb+w/8I5ojxxv/pN5+7kk/wBiue0nQH1nV7Wzj/5aPVm0MFONLk6vcWx01/sXmVjfbptG1aC4j/5ZvXs+paJDYaR9nt/+Wf7uvJb22825/wCB0SjymtbBclOPJ0O702+S/tv+uiVyut23lRPXVaBpP2WytZP9jy65vxJ+9k8v/nnVS+E3qRl7L5GPY+MdS0uNLeNLSXy/9RJdR7/LqhJfTXUr3Fx+9lk/1klMkjotrb/bqD5jmqylyXNjRIvt+pWsf+3VPxb51rrd1H/t123hvQPsuy4uE8rzP9XXK+P/AN7rd1JTjL3jxM2qewjGlfV6nIU+mUVcj5iJY02X/Sa1b6282KsKL/W11/2Z/sP7yric1T3ZI5WSN/No82rl7F5UtUPkipm8fhFrd0mR5Y3t6xKuWUn7ygUon0D4J1J9U8N2Vxv/AHsf+jyf8Brqv9VXlHwg1LytSvdPkf8A1ieZBXqMUtejSlzRPksTHkmy1TpOlNplUchNTqiqWoAKfTPklp8fWg2J49nl02m1Mm+gDNvrb7VbPH/y1pltc/ao/wDprH/rK0pYqx7mJ4pPMjTzf+elSakMkX7yqElatzFWVJVG0Tm9X/ef6uub1L/j2eutvf8AVPXJ33+seOpkdtH4jMtpPssqR1t32yWKD5657zZrW5rpLaXzbZPn/grj+0evP4UZX/TOpotkUVQ3MXlXL1J5tM3+yi3FJ+6q/ZSpFLWJbSVftpf3iVZUToYpP9JSuhj/ANV5dc9HJW3HL9yvPl8R0xIaklkf7MlJLKnlUSS+bZJ/0zeriRIIpP3taVtc1iRSeVLWlHL/AMtK2kZnVabcpFcwfP8AwPXWx3Pm20H/AEzrg7b/AEqKuw0CSHy38x/3tcNY7IHc6Jc/vX/6Z1Zll+c1iaRK8ty8cdbfk7udlddCXunk4mn7xzdcH4/l82W1jrv7n/VmvKPG2pebr88f/PP93XqHxEtij5SVHJElMjufuU/zas5htTUkX+tp9ABLVOPfdXP7z/VR1Zubn93T7GJIovMoNRtcL8SNX8qyS3/56V22pXsMUf34/Nkrxbx3raX+rPHH/qrf93U1JcsWd2Cp89VHJXsv7x6hq1F/raT/AJaV5x9lsMtrL7VKkde3+BNA8qy/eJ+6/wCWdc34J8HebbJJIn724r2DTdN+y2yRxpXRRieTWxXJJchw17bfYJXs9/m/3K4PUonikevZtb0nzbb93/rY/wDV1xN9on2qT95/37qJRP1XIs2jiqKpTfvI4+y0j7fJXZ6ToltYR/8ATWi2svKq/wD6r+OojE+8p04xMrW9J+3/ALvf5VX/AAlpFno3n3El1H9pkqDVP9XXIXttR8Mgr1OSJ6Xc6lYSyv5l1BWP/YmifbvtG+D/AL+V5j/Ztzqlz9nt0kllkrpY/hleeV+88umc1HFufuyRu+JPFFhYRvb2b/a7mT/nl/yzrEj8P3MttJcXCf6yt/w34FttNlSSTy/3f/LP/lnXR3N7D8/2h/8AtpS5TW8ZfEeLXOmvLe+XGkldt4X8AfZY01DWHjtLaP8AeeXLXT/8JTo9hH/o6R3dz/yz8quM8QeIH8Ufu7ifyv8AplXNLlpnzGZY3D4CPO9W9jK8QeNn1nxBZfZ/3VtZzJ5dP+JGmp/rKpxaRDF/q/3tdb4/skl8NpJ/0xSopy5pM/JcbmEsXiOdnickdP8AMqS5i8qSmV1G8ZDPN/dV6DFF5tjayf8APRErz2WvVPCVs9/4b0j/AJa/PLHJVROXE/DzHMatpH365uTrXrd9pH2r93JXlt9bTRXLxyJUSJwlfnjylOnxRUyiKiJ3yOw8P3v2DVtOvI/9VG6eZXvcdyksiV84abG8tj5kf/XOSvb/AAJqT6poif8APW3/ANZHXZQkfPY+O0jrPNpafRXQeKR/PUlFJ5tBZNT6ZR/y0oLHx/6yrnlVWqaKR/KqAH/8s6zbmL96klXqZQUZFzvtf+msX/ouqFzF5sXmR1veX5u+OsG+sfK8zy3qS4mJJ/q5K5LV/wB1J9+uhvbl4v3ciSVzGpSpLQehSM29/wCem/8AjrY0n97F9yqcsSXVsn+49aXgWT7VJ5f7ub7klc3wzPRlL92zKvd/25/Mpn/LOn63En9t3Uf/ADzd6r/J5dTL4jspS5oIsW3SrkX7qs2xuf3qfPV+L/WvHQbROo/5Z2slaljJ/wAs6xNNk83TfL/551sWMb/aa8+UjpiPuu1M8x/sz1ZvY3+zP5iVQkk/0arpkSIfNrVjlTzKxPMrVspa2kZnQ6bJ5V7/ANdP3ddDoElcZbXP+nJXYWP7q5rjqnbSkdzpsn+kwSf883rp/NSuPsv3UvmR10rX6QMU8uTg1dHY83Ge60YNeJX0r3WpT3H/AD0d69X8W6kml6JdSf8ALWRPLjrxzzK90/PqhN5n36fHJVb55aIrb929By8xZ+2pFTPt00snlxwUypvL8r/V1ZvEh/0m6k8vf+6qaSP92/mP5tTRxUy46UFyMfV5U0vTXuP3f7tK8Tubl7qSST/no/mV6F8SNW8qKOzj/wCWlebyy1yYmR9JldK0OaXUWtLw3pH9s6ta2/8Az0esivVfhVpCfv7yRP3sf7uOuaHvSPXxNSNKDZ6poGmpFE8nl108dsnl1Q0m28qJI63K9KMT42c7yMm502ue1Lw+ktd5HbVWksaJHVQxdTDyVSlJpnj99czaXK8eoJ/21ijp/mJLs8t/3Vega34bS/3155q/hu80uT92/lRb/wB5XMfpmUcVvSlXV/Mp3sVc3ex/vK25L5/+Wn7qqMkfm1jI/QKeNpYqPNTldGTFI8Uc8cf7qWT/AJa1z9z9vikfy7q4i/65V1kkflVWksnlqRSic9H4p1uKL93qM9SR3OpX/wDx8XUkvmf6yrFzK9r/AKyyqtH4t02L/WWUlLmkc/MqUv3kmb2m2L1Wl0h4pPLkStjw/qVnqmyS3n83569Ol8JQyy+Z/wAspKiVPnPznieXvR5XoeS22mzXXmfY4PNl2V3niTTXl8JJHJ/rfsyeZXT6b4bttL/eR/62meILb7VbeX/tpV0qPLc/PIz94+ZNfsvsty9vJWL/AMtK734o6J9g1eeT/bribaLzZKzPqKEuamh8dt5sT16R8IJXlsZ7f/nnN5iVxNtbebbX3+48kddh8F/3smo/P+9jmikjrSmY4uX7qR6ffab+7eOvG/FukvFe3Umz+OvfpY/Nj8yNK4Dxjoj3UXlxp5UUf7ySumpH3TxcNV5ZHhsn/HzJR5VXNSi8q9n/AN+pI7F5Y3k2fuq5z6bm2NHwvcp9pezk/wBVcJXpfw8ufssc/l/623fy5P8ApoleRabE8Vy/l/62P95Xpfhe98rxS9xHH/rEStaZ5uL+FnrttGnlJ5b1JVWy8m1kfy/9VJ+8q/5Vd8T5uRFTKmplaEcxLFT6ZFUnz1kaCU+l/wBbSUC5izFS1H5dP+eoNuYhlqnc23mx1qyRv5f36hk/1Xl1IzhtXsn/AHnyVxmpRV6dq1t5sVcBq1t+9+5Wn2TspSMqytvtVjdf9M08z/vmsrQL19GvZ/Lkk835629A2f2s8cn+qkR464/7T/xMnrlkepTXNc29S3xS+ZVPzP3VaXiCJ4o4JKx498W+sJ7nbh5c0EFlc/6TW/8AJ5lc1H/rK2/K+5JSOuJ0miSJLvjre03f9pg8z/W/6uue0T+OTf8A6vZJXTy23lakkkf+qkevNqS9474l+WP91PJ/rfLeue1KLyok+Sul+eKO6j/6Y1zt9J5sfl1rEyM2KRJa1bH/AFprEirV0mRPMT5K2kc5q+U8Vz+7rqtEieWWuTi3+bW7okj/AD1xyOyB6Lp2y6tkkrsLffPEr+tcHoly/wBmnj/d12OkTp9gjwnFVQla5jiY89jzP4h3Pm21rZ/7fmVw3lV0Pi29+36/N/0z/d1g/wCpr3z8uqS94rU+pPK/5aU2qMhPkpI5Kf5b03/VVZZLL/q6zdSufssVX5P9+uM8U6l5W+P/AJ5p5klB20480kcD4pvXv9SnkrGk/wCedPk/ey+ZT4o/3v3K8uUuaR9lRioRUR9lF9z/AKaPXvfgnSf7G0i1jryjwlY/atSg8tP3Ude5aR/q62oRPHzKv9g66y/1SVY8yqFt1q3XcfOmnbdKk+SqscnlVci2SyUEjJLHzaytS0RJf4K36dLElTynTGVjyjW/An7p/LSuD1Lw3f2u/wAtK+jZI0ljrHvtAhuv9ZXNKJ7WEzKvhZXhJo+cvN8r/WJJT4r6Hza9d1b4d211XDav4AeLf5dRyn2mE4nlb96jm7m2S6rg9b0n7Lcv8ldzJoF5YSVJe+G7nVLFPMgk/wCutRKme/HO8Nio8vNZ+ZxHhuyeLUoLiOvp/wAN/vfD+nSSf62SFK838HfDt5fIkuP9V/y0r1eKLyqunGR8XnmLoVeWFJ3a3YSR1TuY/wDlnWhVWSPza2Pgjw74x6b+8nk/5Zed5deW2MSS3qR17N8Vv3tjdR/7deS6BZJdaknmVx1fiPq8FL9wzV02ymil8uOT/nr/AOO1Z+Gdy9h4ytf+fbzvLn/3GrV022eLUo5Nn7qPf/6BT/h3Y+b4k1GOP/YkjoiRVlzQl6HvEsVcxq1i919q/wCWVdDbf6r95TNWi/0Z69E+c5z5+8SeH/KvZ/L/AHsUn+rq7ptl9q8N6p8n/HvMldtr+gJFE8myqum6R9ltp/8Anlcfu5K5+U9SNeUorU8+j0l7XV/ufuv9XXWeG7bytWSOP978jxyVreKdEfyvtEafvY38yOrdtpv2XV9OuP8Al2kojEKlfmidnpMXm2yf9M0q/FVPTY0sJfL/AOWcj+ZH/wAC/grS8tP9XXZE8qQyT97R8nl1ZijoliSkZlOn0SdaI/8AWVqA/wAr97T/AO/JT4/+udP82gCGKpv9V/q6fJJS1kaRI5arS76tVS/1tQaDbn97FXI6/pqeV5kaV1sf+rrN1a282N46C4SPK7KL7LraSSP/AB1g+KLZLXX3kj/1UjpJXVeJLZ4o3kjrjNf3/bkuJP8AlpWUj2qEtUX9SufNskk8/wDjqn5ry76h8z/iWvRFF/t1zSPVoR5YuPmMil/0mtvzUl2eXWFH/wAfIrUj/wBXHUSOk7bRLb/yIldD8l1Zf9c65jw/L/oyf79dV4f/AHtebU3OyBt/9NP9b5kNcrfReVbeXH+9+euzljf7N5kn+trk9Sjf7DdXH+5JVxObm95mBbfvd9X9Nk+/VH5/Mq3psn362l8Jf2jesf463tNi/dPJWDpv/TP/AJaV0+kW3m7645HUbeiXqWuyST/lolaUWt+RvQdAxqnY2SS2T1jP+9bcHkwaunHQiRzkkjy75JKhkjq5JHUD/cFfQn5IUZYvKoiqb/W0z/rnVAM/1VMp1SSUAULm58qN5JK8x8Y3Ly13+r/vbavOvFFz5snl76yry5Ynq5fT5pnPWverMlt5svl1paRZebbPJUP2L7VfPHH/AH/LrgjE+nlUsztvAFl+7SST/rpXqOnfwVyXh+2+y12NjXpU/difM4mpz1DXt+taUVZUcn+xVy2l83fWp55ftv3UlXI+tUIpXq5HJQBciqeqsclOoKLdRy0yWSjzUqCuYZ5VZV9pMN1WrHc0ebTlE05jib3wuksv3Ks6boCWv+r/AHVdPJHTNlYle1M37N5VM+zVpbKh8qrMCh5X7yq1zWrLF5tUbnZaxvJQI8e+Ktl/oz+X/rZK4DwlZfZdS+2bP9WnmV674tsn1S58z/YrntN8P+VfXXl/6rZ5dckviPZoV+Sk4lC2tksNSf8A4BJ/31TPAsf2Xx2n/PW4/d1t6lpv35P+WsiVDpNk8Wv6d5f/ACzdLilyh7T3X5o9UiiSiWL97U8X72PzKlruPGMHVrHzZIf9+qEWkfu3j2fx108ltUPl/vJ6fKacxg3Omvf6b+8/1uyodN0lItNSuh8v91TNNtn8r7lQHMQ21t/oP3/9XV/yvNjpllZeVI8dXIv3X7utTMiop3l+VR5T0AU5aZ5fmxVZlipnyRVqSMiqeo4v3tSVkakVSRS/uqPK8qpPn/5aUAJ5VVpasySVWk31BpzFSiSPzaSWKiOX93QaHGeKLH7/AJleU6/+9tv3n+tjevdNftnltnkrxbxJbJ9pnqZfCd+Eqe9ymPL+6sv+ulTW0ieU9U/M822T/pm9WbaP909cFQ+moCx/fetSKKsTzH+3PW3bf886iRsdh4Wjrp9AkeK+eOP/AFUb+XXK+G7lIv3mz/WV1ukxf6TPJ/z0euCXxHR8MTqv9bGlc9c2UP8AxMbf/llHC8cddholt5UfmSf6qubvo/Kl1Ty/9uunl5Y8x51GvzycTg4pPNkSrNtsi1J4/wDnolTRWz/JJJRqWmvYX0Hmf8tEqOY7/tG9pv8ArTXeeFo/KkSuA0iJ5bn/AKa16Lon8Ef+3XLL4jpj8JfufOivq5G5a6huZUg/1IY7fpXe+MbJIbaC4/5Zxv5dcHq91LBfyIE85R0f1FdlKGhxynzFCWJ6ilq3LUFesflxnS0z/lnVyWP79ReUlWBDVW5/e1Zlqtc/uo3oLMHV5fv15pcxfar5/L/e/wDLOu28WyfZbL/prJXPaJZfatSgj2f6v95XHUlzyPocFH2VJ1DV03Tfssb/APPK3T56foFl/ptrHs/6aSVq6lF9lto7eP8A1sn7yrXh/TXl1eeT/llGiVcTD28rM6OOP7lbFtviqnHHVyPfFXTE80vxyfvEkkq/Zf6usuL97vrUtpK1Mi/FU9UopalqANCP/V1N5qVRqxHJQBZ+eKOjzP3lQ0f6ygAkko30ym0AS76Kip0cnm0AP/1W+mUb6fUgRVmX1X7mSqflf89KoDE+zJ89Y9jY+Vc3Xyf6yuqvv45KrfYUi/1dc51HK6lpvm3Pl/8APRKZpOm/8TvzP+mPl1t3MX+kvcUWNk/2l5P9V+5SgrmNWylfy6sxUzyvK/eVNFLXTE5RlzFTIov9JepqX56oCr3eOrMfWiiTrUAL8lJ/y1+5RT6sBnmUyn0ygkZL/raZ/ramlpnl0AQ+X/zzpksdP83zaP8AW1BQzzX/AO2VPlo+elqwIqZUn+qkoljoGU6Lb91LRRFWRuF9F9qirx3x1ElrJ5myvboov3VeWfFWx8qxeT/nnT+ybUJfvEeRR/vbHy6vWMv+jPWb/wA946s20v7qvPkfX0R//LxWxp2/7T/wCsf/AJaVvab+9kSsZHTH4jrdItkltq7DRI/N2eZ/cSub0i2euz0S28rZJJWNOPNIxxdXlgzs4t8Wm+XXM63F+81HzP8AVSQpW7Hc+bs/3PLrN1aLzf3n/PT93XZUjyxPHwkvfOesdJeXZ5n+qrN8bRf8TK1/64vXeW1s/lJ5aVz3iiyeWLTpNn/XSuDl3Pb9v7yKfhu2+1X0Ecdeu21kkVlZXH/LWOvMfBsXm3Kf7/7uvZrG2S60lI5KmEeaQYmr7OKJvFGkPr3hvVLOP/WyWz+X/v14ZZvDcWkOeqKE/KvouxlSKRI68E8V+T4W8S6np7QfKs7SJ/ut8w/nXtQhoeVSrxuybyvKiqtJvrSl/wBV+8qtLF/zzq4nxhQlleobmKrFV7nfLLQBUqlfVpSRfu6zZY3okaR+I5LW/wDSrmpvCVl5Xn3H/Px/6BRfWz/P5lb+gW32Cy8vy646fxOR7VSooUVEzb6J5b5/+maeX/31WvpNl5VUIrZ/kk/56P5ldJbfuq6Ynmyl9kmj61NFVbzHq5F+9rY5+Ynq9bS1Q/5ax1cj/wBYKozNLzaf5lU4qmilqSy55vlSVNFVCrkeyWgCek82ofMp/m0AP81PejzabSRS1QE3mUtQebRLQA/zad89RRUebQQSVHLS1HJQWQyRfvEqte/62rksqRVDLsqSjNubb7lPijq5Fv8A+WlM8ugrmHxU2neUnmeZRJJVxMx/l0f9s6X/AFv8dJSAI+tFHmUeZQAUUSdaKsAoqKnRUAM8umf62pvNooAhlqGL91U0tLQAVH5VLRUFEEf+sp/z0f8ALShN9ADJaZU0sT0fJUlj7X/VGuM+KNkkuiXXmf3K7yKsHx3E8ugXX/PLyXoOiHxI+V5f9a8lTW0tMuYvK2Uy22ebXHUPrKUvdRq+Z/pNdVpH+stfLrmP9bXXaJbeVIlccj0IyOy0SPzdkf8At108f7r93/t1iaT+6tkq/bf6x67MNT0PmsfX5pG9ZSVZl/eyJWbbSVq2372NK6akOaJ52Gq8sjSsov3dM1uxS6iT/pm9WY/3UVTXMf8Ao37v+/UeyjynZ7eXtDH0DSU+3f8AAPMr0vTP+PZK5uxtk+T5/wCOuntv9WK5qVPlkzoxWJ5oovxVznjHwDD4l1Zb0/eMKIfqK6COr8Nz+7Fd55UZHhlR+VVuWqfleVJWJ45DJHVOSKr9VpI6sDNlqtffurZ5K0pYqpyxpLRIuPxGDc2X7qCtK5/49nj2VZli/epT5bb96lRGJtKpzFaO28qNI6v0eV+8oiirYxH1NF/q6hqz5VAE0UbyyvVyKKqFtF5USVZjl/26gCxUtV6kk/1v7ugsmjkqbzaipI5KuJBZ8ypu6VWp9AFmPZFTJZah/wC2lFUWTRU/zUqGliqSCXzKPN8395UMu+WiO5qgHyy0S03zaj8ypLHyfvaZTKfVDiPplM82j/lpQIKIqJaIqACTZT6Z5tFAD6ZTaKAHUUz/ALaU2ggliptRxb/njkSn+XVgLTPN/e0UnlVAB5VLRUf+qoAWoqXy6SgBZKIo6SpaDSIkVP8AKptSx9KBlqKsrxbbebpF1/1xetq2jqn4gi/4ls/+5QWfIWpbPLSSqlt/rPLjStrXv9W//Xaseyrgluz67DS5qaOh02L94ldnpMfm1zOk/wCsFdxpNt5VtWUY88iMXX9lH3Tbjk/dJWnY1jRRV2eieBdYv7bVLiTTri0ttLtvtk8l1Hsr0o8sD5n3qsitFWrp2+se2kSX95vrVsutak7G3HVyPpWdFWjbS0+UXN7xq2MdbdtLWJYyPWrb9ajlLlI0opatr0qjFU6y8UhRkeVXNtVOWKtiWP8A56VQlrI4DNk/dVFJH5tXpYqrSR0AU5ap3MdaUkdU5Yv3tAEPlfuqWWpfLpnl/wC3VgN/1VJVqo/koAI4qZcx+bsqeo/9bKkdAFqnU2k8ugsm8zyqf5nm1X+fzKl/7Z0EFn/U0/8A1VRR7/Lp32nzaCy1UfmebUPm+bU9ADpZaWmUnmPFQBN5tH+sqHzaZ5tAFn/ppvopvyf6yo/NqIgWfNSmVFSebVgSUVB5tP8ANoAf5dP8xKh82mRS0ATeZSfPUdFP7JZNUcklSVBLSAf/AMtKWmVFQQSeb5VLUf8ArqSqAlpPNqOl8ygCSn1B5vm0z/gdAE9FV6KAJPMp/wDqovMqp/y0qegBlFL5n7ql+SgCarcfWqH+q2Vq23/TOpNSzbVieP8AUvsHhu6k/wCWsn7uOtuKvN/i/q3my6dp/wD20kq4lcx4h4ktvKsk/wB+sfTY66TxRH/oXmf9NqxNJrhrH1WC/hI6TSIn/wBZsrttO/49o657QIv3tdb4b03+2db07T9/lfbLlLfzP9561oR93mPOxkuapyhFX1p8PP2h9BtfC2keG9Unku76PTX8y9uo/wBxvX7kNcf4t/Y+1XRrae48P63Hqssf7z7FLHskrw2KKa1le3uIJIrmN/L8v/lpvrb3ahwx9pTltudJq/iS58W6u+oXEFpaSyf8srWPZHVnTd/+rjhkll/55xfPXc+JPgdbfD74Z/25rmt/ZPENxs8jTf8A2SvSP2VPAt/ayXXijULXyoriH7Paf9NP9un7SMYhGhOc1zHiFtLXW+BfC/8AwmWv2un/ANowaf5j/wCruv8Alp/uV0PhL4SzfEvxl4ovJLr+ytDs7+XzJa6fUvgnZxaTNrngfxLJqFzp/wD00R6qVSI44efxWujnvH/gT/hX2tpZ/wBox3f2j95BH5f+rSse27VlRX1zdRQfaLqSXy/9X5sm/wC9Wlb9KuPNynPUlFy91F+KrtUoqs/PSIODuYqzZI62LnZmsq46VznPIoS1DJVz/lnVaWrIK/lVWq7VeTrQSV/9VLTKsVFQAyjypKSX91UlABUcWzzXol3+VSx/uv4KAHebT/8AW0354qSKgomk2URVD5VSUAS+ZT5dlVotktTxfx1AEsVP8yq1H+tqyyz5lHmf6yoYt9L5tAElL5lReY/rSeb+6oAtfP5dJJvqtHJUnz0ALRTZabJ0SgB3mPT5ZKi82j/W0AHm0/56gl/1VPl30AS0vmVWooAs+ZTPNpsVR/8ALLzKCyzLJTP9VUPmUeZQQSebR89JS+bVED/kqOmUUASebUcn72l+So/MSKWgCb/VbKWLZ/rKgp8nWgsfS+bUHmfu6KAJ4qSmRRUygCaOStWx/wBX5lY8f/POt6KgIln/AFteG+OtX/tnxJdSf8so38uOvWPFHiD+wdAurz/v3XgPz1pE0kZPiiT/AEby/wDbrKsv9albGv2yeV9ys3TYnlua8+t8R9NgpfujufD9lNdXtrb26ebc3D+XHF/z0dq7nwdZTWHxD0izvE8q+t9Vijki/wCebq9VvhL47f4c+LbXXPsv9oRR/wCstv8AnpXbX3xEufir8WvCmqSWsen/AOk28f2aL/V799bx92PL5HFUlCUua+tz6K1KS/8A+GuLKOzeT7N/Y/8Apf8Azz2VyUXhew8Ufte3UcaRy21nsvLv/fVK918WyzeVrf8Awi/9mf8ACX/Zv9Vdf6zZXg/7H1tc3XiTxlqmofvb75I5PN/1m9n+esYfCzqnH3lHvqc38VfH6ap8cP7QvLWPVdI0O5+zx2Mv+rk2/fr2/wCDHxev/iX4x1SOSyj0/SLOzTyLavHPjR8HLbwlpv8Awlmh6pJqtjeXL+f/AB/O1dD+yP8A8jjr3/XglXK0oHNGU4T5ZdWcxqXj/WLC28UeG7eeOLTLzUriST/np9+vSP2Yv3X/AAl9x/qrGO2SvE9b/da3q8n/AE+XH/ode5Rb/hp+z7+8/davrj/+hVcox5F5mNOUvaNyeiueb+DtEfxb4gTT7e6t7TzHf/W1ZubZ9LvrqzuP9bbv5dc9bVq2veug5ZSjbbU1YpamqnFVobMVqcxzV9bVmyW3lV08myWs2WL91XKZHNyRPVby62LmPyqoy0GMihUVWvLqGWgZWkjqGSOrksdR0AVaKlk61FQQRybJY6Wj/Wy07/W0FjP+WdSUUygB0fSlo/5a/fooAjiqSk8pPKptAEv/ACzoiqGOSn+ZQUEcj0+Wo/8AlnSxSeVE9ABH0p8kn7uofNptBJY82iP/AFlRUnm0AWf+me+mS3NR/JSURKJY5KPM/eVDH+9paoCWSSjzfuVD5tL5v72gCX5qPklptFSWS+ZR5lVpaWgCxTJai8x6TzU96CCbzaPn8ymRS0eZVALTqbSeZQAeZTJf9Z5lEklLQEh3mebRJ0qKj/Wx0ASxyfu3p9V6d5tOQE3m+VUfz0356WLfSAt6bH+98zZWxFvqnY/9NKreKdftvDmiXWoXH+qjSg2jE4D4veIHutStdLt5P3Vv+8nriYpfN2R1Wl1J9U/0yT/WyP8AvKs23arHKMojNWi+1RvHvrN0jTX+0pWlJE/lvVnTbbyv3lcko+8epSr+zpM3rKP7ldX8N/8Akonhf/sJRVylr3rofBN7baN4x0TULx/Ktre8ikk/3Feun7JxxleS9T7Pi025l/avuryNP9Gt/DyRzy/7z1yvwYuYZdS+M8lm/wDy8yyR0fFH9qLQYtJvbfwe8l1q95+7+3eXsjjryv8AZ0+Jlh8OfFt1HrDyf2ZqkPlzyff8t644xlZnqSrwjJRv1O503/kzX95/z8/u/wDv9Vn9kL/kcNb/AOvBKofH74o+HtU0DS/B/g94JbGObzJPsv8Aq/8AYSu//Z0+EviTwH4g1HVNctbeKK8s0jj8qTfWi+Fkv36keXWx4tbab/anxI/s+T/lprDx/wDj9eqftKat5vjHS9Hj/wBVZ23mf99Vj6l8PNY+H3xM0jXNYe0i0y81t/Ll8yu/8f8AgDwl438Wz65ceNbfT/MRI/KikT+GqUldEKLUJrq2eFW1XIqhvrKGw1u9t7e6/tC2t5vLjuYv+WlPiroPLkasctWPnqjFVoScVqZnCxeKHil8u4TyquR6/DL/AB109z4bsLqL94lcfq/gXyt/2eucx1L8lyktU5awZYryw/dyVZi1J5akksyxVDLFRLc0eb5stAEVJ5VLUclBAyWKmSR06opdkVAEXlfu6dRUnyUFkctFFR/JQAsUnlS02o5aWqIHf8DptFR+ZQWSVH5lEdR0ASeZSUVFUgTeb5VL5r1FRQBP5tR0ym1QE0ktP82q/wA9HmP60AS+ZT5arUvm0FC0+oqdQSSeb/yzpfNeofnqOWR6CixS+ZUMclLLUgSUvmeVFUPmv8lL/qqoB32lJan+SKqX+qqTzacgLHm0z5/OqLzaWoAfRUfm0kklUA/zadUcVOioAP8AgdP8yo6WKKgCaOP95VmKq0UX7qrMVBZft+teFfFrxs+val/Z9m8n2Gz/AO/cj123xR8df8I5pv2Oz/e31x/5DSvB/Mm/56VZ7WCw3N78jpNAi+1WM3/TN62I5a5jwvevFqXlyf6qT93XT+X+9oMMdHkqF+KKrMcX/LOq1t0rTjj8qpkebGReij/1clauia3/AGX9t8zTrTUPtls9v/pUf+r/ANtKyv8ApnT/APVURK5uUmj6VZik/e1D/qv9XU0X+5VEFyOOu5j+JnjDy0jk8Uan+7T/AJZXFcNFI9aVlcXNrIkkb+VLG/mRyUHTCUo/CzrdbvfEMvkR+ILrU5YtnmJFfyb4/mqtbW0P9ytXxt8TdV+IMunSagkcX2NPLj8qseKWnH4Sak/efK7m3bSJ5VXLfpWPHWlbSVoZmxFLU46VSj6VboAi82/tf+ed3FTP7bh/1dx5kX/XWs2W2v7WV/LeqdzqVz/q7hPNrnMeY3r62trqNJI6x73QE8x5Kzf7ShtZY/s/mWlTR+KHi/d3H72gCtJpLxfu6rfYvKrb/tuzuoqhuZEl/wBXUgYMsbxfx+VTYpJv+WlXr6q0stBkReb/AMs6jk2S/u6ZVb/W/vKAJvNoqt5tHm0ATeZUVRU2WWqAtUz5Jagl/wBVVbzX+egCz5tN82oPmqLzHoAuebUdU5L3yqX7dQBe8391S+bWZFqVM/tZPWnyi5jSpf8AlnVL7clEVyn9+jlDmLlEUtU/9bT5JKQyz5qUvz1V81PKpskv/LT/AFVAFuWWmf62WoY5KWgslkkpn2n95TPNptOJBY82iOSovMej5JaRY7zKmqt5tN82SpAsSyvFFTPN82Oof9b/AKyn/aT/AHKoCb/W7KJJXl/d02oJd/lUFFyL91HR/rapxSf8s6fLI8VSA/zPKp9VvN/e/u6f5jy1RJNLTPNeWP79M+00RUFD/Mq5FVOL97+8q55qeUlAE3m1g+MfGSeF7HzP9bcyf6uKofFPjK28L23mSP5sv/LOKvCtX8QXOs6lPeXj+dLJVnqYTDSqy5pbBfX02qXs1xcP5tzI/wDy1qv5qVB9oqt5n+2ag+mUYwiaVjIkUtd/5iSxpJH/AMtErzi22eV5ldx4bk+1aQn+r/dvWkTzMxh7ikb1tV+261QikSrltSPmC5FJ9+rMVV/+WlWagZYiqeKqsfSrMf8A00/dVpEqRctqv2/Ss2Kr9tJ+6rQcZGlHI8taUVY8UvlXKVqxyP8A8tKCjSirSjkrHilq/FQBqxSVpRS/IKx4/wDV/cq59pqyD//Z"/>
  <p:tag name="MMPROD_12774LOGO" val="/9j/4AAQSkZJRgABAQAAAQABAAD/2wBDAAMCAgMCAgMDAwMEAwMEBQgFBQQEBQoHBwYIDAoMDAsKCwsNDhIQDQ4RDgsLEBYQERMUFRUVDA8XGBYUGBIUFRT/2wBDAQMEBAUEBQkFBQkUDQsNFBQUFBQUFBQUFBQUFBQUFBQUFBQUFBQUFBQUFBQUFBQUFBQUFBQUFBQUFBQUFBQUFBT/wAARCAGQAS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ZKiZatOn3ahr+W9T9hT0sM2rSKq1Jso2fPUNNlp3INtP27UpaVfu0rMLkW2jZ8lS7aTZRqFyNE/2aHT7tPRPvUuynYE7kG2kqWnNRYZDtoZakpGp2YETJTe61NSDqtPUq4i1Kq0JT1xvoIbsJtWq0qVcqvN/DSswTuVl6U2pabVajTTI5UqLZVpqjpq4rkOyoqtbai2UEXIqgbrVrZ96omWtE2IhpGqemMtapsVys1ROnyVZ2feprRfJWl2SUmSqMqVrPFVOVK0TZJlslVbha03iqtLFXVB2MZHE+Lovntfo38xRVrxcvz2v0b+Yor36b9xHmS3PobZ8i1Ftqf+BttMZa+Hs7nsKRFsop9CUWKuiDZTl607ZS7alaBcZt+lH8FO2UbPloHcaq0bfpTk++1L6UCuyHZ92h0p/wDBSUFJnlvxG+Mn/CvPGFhpM2kte2dxZPdSXKSbWVh5m1Nu3v5dFh8RtR0zwlrd1qy6fqGp6bcQR+fYXP8AojfaNvlZfb8oTzPnr0mXRrC4v4L6ayt5b6FSsVy8atJGp+8oaqukeGdI0TS5dL0+wtbfT2aRpLZI18tmdstla9SNag6ai4aq133OdxqNtqWh5BP+0D/xJNUZbWFtQtbW4WP7F5v7y6WWCOKJFlhDctcVuaX8Yl1e50lrOC3exuEsVlWefZes9y2z93Ft+by2X569ItdB0mzW3htdOs7dbX5oligRfJz6Y+7T10OwS6guPsVr9ph3+XP5C+Yu7lsN/DnvVyr4baNP8RKNRbyPLrz4zXGm69qNjNZae8FvfPaq0V23mwolxDE0s6lfkU+duDVbsfi1catqn2e1TR7S2heRmn1G/aJbqIXkluvkMF+Y/u9xr0r+w7DbdK1hb/6YpW5/cL++U8fP/eptroOkwRadbw2Vr5WnqFtF8tW+zqFwuzP3azdahbSGvqJxqfzHG+IPiT/wjPii80e8tVSK1t31KS53N/yD0iYtL/v+d+721zVl8XLyX4Pf8JM1ls1i1uo7G7sb9WTyZXnWP5/lRvuyRtXs09lBcbvOijf5dvzqrfLVe6063uklWa3hlWYjzleJWWT6/wB6lGtRsrw10672/wAylzv7R4jb/HVZdb0SFrCZ4prW6+1tZ7pYPPDMLZUfb92XyZNn3f8AWR1oRfE3VLjwf4j1K3XRb280uxi1COWyneW2ZXVn8l2+95oVa9aSwgXcqwR9v4V/h+7+XaoUsLWyt5Y1ghigZizqkSqrMfWtJV6H2advmOMJ9ZHk178aXtdZ8QaW1lGjafFHHbahLvS0uJg6x3Tbyv3Imk5rtPBGvS+JtIluJjayyw3Utr9psG3QXGxsebGx/hro/wCy7PzZZlgj3SJtb+7tp0CwQJ9nj8uJY1+WJNqqq1hVq0ZQ5YQs+5UYzTu3cZsqPZVrbUWw1xm1yvtqLZVvyvvUxlqyLsrslM21ZqFkrSIit5XztRtqX+JqTb8taE3ZWZPvVVlSr/rUMsVaIRlvFVaWLfWi8VV3T71dtMxkcX4vi/eW30b+YoqbxynzWf8AwP8A9lor3Kb9xHmSerPfkX5VqOrOz5aiZK+HPVTRBsplWNlN2/SjUu6IdlGyn7KckVTZhdESrRsp+yjZTsPmQxE+9UV5A0trJGv3mqwqfM1OZKT0BSs9DEWwuPNVW/1bSiT727y9rfdpZNNnaeWTzdqyOG+X+HH3a2NuzbTmSplKS1NVVZiPpd1LFF+/VG8ry3+Zu9LFpc6RSL8qytEVaTd/rGP3TW0kVP8AKqoyk0HtnsYL6HcfaHkW49dtPi0aVbdo5Jd+6Ix/N/C1bXl0qxfdocpCeIbVjGXRpopXaNl+YOu37vWnW/h5ka3XcqNH/wAtF+81bSxVKkTU02iJV5GNbaRcQzozPG+37zfxf7oqrLo067W3LcJjb5Uv/oVdP5VQPFT5pEKvK5hQaW8W9W8tmZCvn/xNmqi6HKkqtI6z7V8vbL93A+7XSpFUXlU+ZmqrSRjf2M6WqwrL8yt97/ZNQRaCyJPG23a33WroGSjyqlSaKVeSVjButJllneSOXytzfN/3ziqq6C/zL5/7plC/8BHK10nlVD5VNTY1XklYqstRMtXfKqJkq9TK5TZf9momWrzLUW2rirEt2KO371Js+WrDp8zUzbWquTcg8r71QMvyVe21A0VapMkoPFVeWKtBkquyV1U9zJs4bx5G26y/4H/7LRUnj+PAsP8Atp/7LRX0NNe4jypSfMz33b8q0zZVh/uLUNfENWZ6aZHtpuypqYiUlqXch20qJ96paKbHzEWyk21L60fLsosK5Eife/3aXZUqfeanOv3aQXZAq07ZUuz7tPepsh8xDtp2ypFWnbaqyFdkHl+1Sbfu1JSr95aOthczI1WpUT56ciLT1T51osjJyE2VAyVc2VE6VSV0SpalVVpmyrKrSbFoSub8xWdKR4qtMtGypDmKPlVH5daNM8qhaj5jLZKh2VpPFUPl1aRVyiy1E8VaLwVA8XzVvFCcmzOeL52pHi+SrrxfM1MdK0SRLk0Udn3qiZaveVUDJW8UkTcpPFVaWKtFlqCVK6IoxbPPfiKvzWH/AG0/9loqz8Q05sP+2n/stFe/Sj7iPOla7PdN/wAtQ1I/3VqJq+Idtj1EDOtM3rvrxz9rfxLq3hD4BeJtW0PUbjStTt/I8m7tW2yR5nUV43p37Selv+yM3nfEG3/4WN/Yk3371ft/2re23/gVfWYDh2vmOGjiaOqckrWbav1duhw1cZTo1OSXa59h+bR5tfn94g+LvjWL9hfQfFEfirVE8RzeIJLeTVFuW85og8g2lq9k/aH8Za9oP7H+l69pur32n601ppLNqFvOyzMzqu/5q9CvwjWozhGU170uXZ6Pv6GFPM6c02ovRX+R9A2/jfSLrxbfeGY7rfrlnaR30tt5bfLA7bFfd91q4/Q/iT4l8S/GLWvDdj4c+z+EdDhH2vxFeLKnnXTf8sbZfuv7tXy34h8bz/An9nPw/wCPtLv9Q1P4kePrS3t59b1e5+0yW8Sr5jLGpq544+C3xV+Fvwn/AOFkQ/FrxBe+J7G3j1DUNNllZrZUPLKMsd2yvfp8L4bDuXPNe97sb3V5bNpJbJ7HE8wnUtyxfd2tt0v6n3NFLT/Nr4H1f4h/EP4kfBbxR8YJL9fDVnb6JHo9pBpF/L5lxdLeR+bcFfuxVX/Zu+Pvia10Hxb4L8ZapfS6jqmhT61oGoXk7NNzbsdof/x4VwS4GxPsZVI1IyknZpatd9etlqdEc2puSjytJ7M/QDzVqTeP7rV8DeFP2jPEfw6/YgsPEX9pXGp+KtU1q60221C/la5aHuz8+i10fhr9mfWdS8Kabr3jL4669onjHVLVL6OL+0lSG33rlVKtIGesP9TpUOaWIqqMU7J2bbdr6JapFPM1JJQi5Nq7V0rK9t2fayS0OzbVrjfhLZatpvw40C117XIfEurw25judXgk3x3TB22vur5G+M2m638Qf237fwLH4w17w5pV9YxMzaXduvlstu0nC14mXZEsfi6mG9ooqCbcrNqy8tzrrYz2VKNRxettPU+693z15d8YfiL4o8F3+kR+H7fS7tZkkkkgura8urmZl/gRLaN9i+srV85P4o8cfsmfHPwv4Z1jxffeM/A/iJkjRtUbdNDufy93+yyNWp+3D4t8R634y8G/DXwfe3lvrE0U+qXK2Fy0DMoRtqll/wBlZK+hy/hjkzClFtVKck2papWW909rM462O5qMt4yjbTS+ux9SfC7xHqnijwVYaprE+ny311vkZdLjlSGFS3yp++UPvHfcq12Kvsr5f/Zx+KVz8R/2Sb+a4vJrjV9F028025nlkZptyRMYnLf3jHXzd+yJ8Z/EPwy8b+H77xRqV9d+DvFkr6S13f3LzrDcR/dfn7uGbmtJcJVMdXxPs2oOm9FbddLfIz+vwp04OV3zde3qfpruaonevkz9hfVr/UvEvxkW8v7q9W31iNYluJ2l8td9z0zTP+Cjuo3um/Crw3JY3l1Yu2sbd1rO0TcwSeleFLh2dPMoZc5aytrba6vtc6aeLi6UqqW1z6z31Hv+evg39pH9qfwN4++BVr4d8K+I7x/EMbWbMqRzwN8i4f56l+N3xL8TXHgb4H/DPw7qk2mXXirSLBr2+SRlkZXWONV3V7EODMS0ueVrya1TWiV779jN5lBX0ukr6PztY+7ftCS7irq+371O318G/tAfs9H9l3wpp/j74e+K9ei1LT7uK3vWvbnctxv+6+0Va+N3xc8S/HDXPhL4B8P6jJ4cg8YafaX2oSQMy/NP/D/uptqIcIxxLVTC1lKndpyaas1q7rd+Q1mCgnzwadr23ufclvcJcbvLdX2/e2Nup9fOnhn9ivw94B8UeGvEHhHxR4gsr7Tb2Ga9W8u98OoQhvnQqqjbmvo1a+RzLCYTCSSw1bnWt9GmmvXod1CpUqX5o8vzuMZKqstXW/iquyV4fMdiZXaoH71aZagZa0iMqt/FUTVYb+KoW+7WyJepDUL1P61E1dEQIH6GomWrFRtXTA52cL8Reun/ADf89P8A2Win/ET/AJh//bT/ANlor6Gk/cR50tz2X+FaY1S/LtWo6+CtZnsJnhP7a6M37NPjD/dt/wD0ojrw7w/8D/A11+w83i6Twlp7eKP+EfuLr+1HjbzvNV2CtX3MyIybZI1df7r1HtTZt2Lt/u19xlnEk8uwawtNNPmTbTtdLp8zy8RgY4ir7SVmrWs117n556d8PtX8c/8ABPGzt9Hs5r28sdanvmtIl3TNEs7BsLVX4nftJ6P8WP2efD/wx8P6JrFx4x2WFrPaJablVoPT+9mv0XXan3aWK3it5XmjijilZfmkRVVm/wCBV7a4yozm5VqLklLmjZ2s7de6OP8AsupFJU5paWem68j40/aH/Zz8Tal+yr8P9LsbNr3xH4PtIvten2/zMymLEqp/eKVznxG/bDg+KHwZn8C6P4W1x/HmsWiabc2X2TcsLdHZK+8aVEVGaRVVJW+8yferlpcV06lvrlHm5ZOUbO1m3ez01VzSWWyhZ0p20s7q+h8eeK/hFqnwq/YD1TwzfQM+ufZxeXdtB87Ryy3Sv5X4VxvxT+B154t/ZE+GXjLR7WZPE/hvRI/NiRWWaa1P3l+qV97L8j05nZmVv4qVLjOvSbmoaufM9dLWs1btYbyyOkb6JW/W5+ePhr4E658V/wBhewsdLsJv7e0nxBeX0VlKrRSTJ0ZRmuX+KXxG8O/F34b2el+Kvh/4ki+Lui6fFpNjMltL5XyN94pX6aPKz7dzNUn2hk+67V3x43U6sp1qTaTvGzs02rNPTVGX9lNQSjNXtZ3V0+p5D+ynoOoeHP2ePA+m6pYXGm6hDZP51pdRtFJHmWQ/Mpr5p+Neuaj8Of25rPxp/wAIvrmu6ZY6fBuXSbJ3Zt1vJHw1fedOSV0XarslfP4PiFYbMKuNlT5lNNON7WT87HZVwbnQhSUrcttbdvI+HLfwv4x/a++OvhXxRqng/UvBngDwyySbtWVoprja/mbQp+8zstZeg/Db4jfHz9pDx5440PWbz4f/ANny/ZdP1S/0t286A7olWNW9VWvvf7/3qc7s235mevXhxpKgrYegoqKtFN3Su7tvTW5yvK+e7nNttpvptsl2Pg/4BeCPFvwZ8ffFz4e6lYahqemalo9xJbatBYSraXFwkDFWDf3nWSrvwZ/Z6v8A4kfsX6l4Z1LS7zSvEdvq11faWuowNBIswSPb1/hevuVWb7u6pdzM/wAzUVeNKs7zhBRnKzbT6ry8wWWqLScrxV9PXzPjf/gnT4Q8Q+FLX4g/29ompaO1xNZ+X/aNs8XmYWbdjdW1/wAFDvCWt+LfhV4ft9B0i+1u8j1bzGgsLZ55FXyJP4Vr6xd2f+KoGbZXk1+JKmIzWOZuNmraX00Vt7G1LCctB0VLe+p8p/tW/C37f+zPYWfh3wksuuZ03dBpumq1z935/ururj/jP8CvGepfDf4N+NvCulzXHirwjpVitzpDrtn+RVkX5fVG6rX238tNX726u+lxfiYRScb+83q29GrNelgeXQ76WtsvW58KfFzxz8S/2rdB07wHofws1rw1511Hcale6vG0VtHt/wBoqNqCt748fs3eK/Bt/wDDfxl8N7dtb1DwbY2tjLaJ/rplg+7KF/iB7rX0V8L/AIN2fwt1TxHfW/iDXNbbWpRNJFq1z5sdvhmO2H+6Pmr0KuzEcVQwk408vglT3a11bWqdzKGClPmlWk7vRbbHzX4N/aE+JnxG8TeH9H034Qax4ctmu4f7Z1TV1ZYbe33fvfL3KlfSa0779JXxWZY3D4tx+r0VTSvezbbv3bPRoUp0780ub5WCoXT5lbdU1NevCeh2XK1YPivxHa+FNLe+uvu/djjX70jH+EVu3U8VrbvNM6xQRqWZn+6qivm74g+Mn8Yay0i7ksYcrbRf7P8AePua9PA4V4meuyPk8/ztZVQ9x/vJbL9WdlL8cLPf/wAgm4/7+LUD/HC3dPl0mb/v6teTvUa9F/3q+pWXUF0/E/LqfFWZSnrP8EfQXgX4g6J8SNGfUtBvVvbaGY2su1WXy5l+8nKjpW89fPn7EP8AyTPxH/s+JLyvoN68HF0o0K8qcNkz9vwlWVWhCpLdpDajalfoaH6GogdJxPxE62H/AG0/9lopPiP97T/+2n/stFfQUvgR58viZ7P/AAVG1SfwUzZXwbPURynj7xongXRk1CSza7VpxDtRtvWvPP8AhpG3/h0Gb/v+tel+OvA2n/EHw9Po+pPdW8EjBlns5/KmjYfxI1eN+Jf2bPDHgjw/qOtWOreJLu8s4t0cd/qzSw+nKV7uA+oyioVk+dvzPic7jm9Jzr4Soowir2aTem/Q2P8AhpGD/oAzf+BK0tn+0xYf29oem3WjXEX9sX0WmxSxSK+2WT7ueny14FpfhmLxv8XfBHhu+vdQstK1D7e1yunXbW0kjRwb4/mFfQmh/sp+BtG17SdYW48RXt5pd1HfWy3utSywrKn3WKGvXxeHy3CrlnF8zV1a/wDnY8TJa+d5jCOIdZcl9VZX/I1PGnxp/wCEN8R3Gk/2S135Ko3meft3blz/AHa1/DPxQs/F/wAJ7Xxzp9nMlnc2T3kdtOyrJ8u4bTjNeN/HFP8Ai5Go/wDXKL/0Ctr4Df8AJm2h/wDYFuP/AEOSuaeCw6w0KsVq2r/M3wecYypiMXTnO6gny6LS3yNqD9pOzglVtQ0iS0sdwWWeKbzPJUt98rtHA+8a9n81WRWVvl/havh241aC11Sy0+Tc8uoLMsXy7lbYu9v/AB2voD9nvxu1/o0vhW+l332joGtGf701keE/4FH/AKs0sxy2NOmqlGNl116dzLhziCtiqkqGMleT1i7JX7oi+I37Rg+Hlxr32jRGu7TRxJNK0U+2SREXe2FK17Dpd+mr6XZ3kaMkV1BHcKr/AHlVlzXxp+0580PxH/69Lv8A9EV9deC33eDfD/8A2DbX/wBFLWGPwlGjhKVWmrOW+vkj18hzHEYvEV6daV1CTS0W1zdrzr4ifFa58Ea3BYx6bDdLJbibc0jL1ZhXoiV8/wDx/wD+Rys/+vJP/Q2rhy2jTr4j2dRXVjs4lxlbBYL2lCXLK610PS/hH8Tovir4Tl1yOybT/JvrnT5IGbd88Evlsw9jV34h+Mp/BGjQX0NrHdPJOIdsrMvVWNeTfsq6rZ+HPhnqFnq11Dpt03iHVLhYLqRY22PcMVbnsa6T40+I9L1Twpaw2eo2t3Ot2jeVBOrNt2tXZUwcY4104x9y/wCByYjNbZQ6saq9py33V7+hd+Fvxrbx9411fw3Npf2S50/T4NS89JN0ciSO0e36jy69F8R+KLLwpprX2oS7IvuqqfM0jf3QtfNH7N3/ACX7xV/2K9j/AOlU1bvxr8VRXXjKW1kuNlrpsQX/AHWK73auqtl1OWN9jSVo2Tf3f5nnf25WoZPDEN81SWiv3NvXP2gtSTfJZ29nplt/eum3N/RaraT+0FqnySXVvZ6hbM33rf5K4j9nL4CaN8W9Bh+JvxD09fEEmqsZdD0S/wDmstPsukTeV91pJPvFmr2vXvgj4Si0a6XRfD+n6LebC0badAsC7h6quFatq/8AZ+HqfVmm2tG7dfW5xRwedSofXFXd7X5baenY6rwr4w03xbZtcafPv2482B/lkjY/3lq7qOqW+kWU95eSrFbQrukZ6+SPDvjdvBPjfwzq0M+yCbUIdLvov4ZILh/L5/3JGjavX/j3rMkX9m6SrbFbNxL+DYWuGplnLXiov3ZHrUeIZf2XPEzj+8jpbpfoyj4m+PV7vl/s2C30+zX/AJb3XzN/8StZuh/HvV7rbMtxp+qwbvm8rb/6EtecfCP4U2Hx6+IniXVPFUf9p+DvCtwml2Oit/x7Xl7sWSWaZf4wm7aFr6Suvgt4P+wTx6b4a0nR7lojHFc2FokDL/d+6or0cRDA4RrDyjeWl32v5nk4fB5zjKH1xV2pPVR6enY0vBXxB0vxlEy27+VfRrultH+8q/3h/eFdTXylong74oad488NXlv4KuLKLT9VT7Tevqlq0bWjfu5/lEm5gVbdX1bXz+Ow1OhNeykmn2d7H2+UYnFV6C+txcZrR6b+YY5qNqWuH+KHjxPB+lrb27r/AGrdKfK/6Zr/AH646NKVaahBas7sdjaWBoSrVHZJf0jkvjF468+VtBsX/dK3+lyL/E39yvHr+8gsImmupViiUhdz/wB4thVqeW6Vn+Z99eT6RZ6p+0j8X7Pw7oM7ReE/DcyX2pagv3WaNv6/dSvvsLhoUKVr2S3Z+C1PrPEGMlUe35Lseoy/eZaii6LTpZUfc26oknT+9XTG54EI8lXlOh/Yi+b4c+KP9nxHeV9CNXzz+w7/AMiB4t/7Ga8/9lr6GavlMx/3qp6n9MZcv9lpvyRHRRSNXJTZ2tnCfEz7+nfST/2Wij4l9dN+kn/stFfR0vgR5kt2e1fwimU9fuLUb18G3qeuhtcL8brr7B8LPEc3923H/oa13teZftIu0XwU8Vsv3ltU/wDRq11YTXEwXmvzPNzNXwdRf3X+R8u/B3Wf7S/aO+Ha/wB1dS/9Ja+6Uevzp/ZxunuP2mPAO7+7qP8A6S1+iydBXv8AEEeWtBLt+p83wrFQwNvNnyD+0Lr32P4sapDu+7FB/wCgLXY/A+68j9iTSZv7ui3X/o2SvFP2qL2WL4564qt8vlW//opa9Z+ETt/wwVZsv/QBu/8A0bJXrVYf7DR85RPn8FSSxmM80zy34ZX8WvftAfDm1mVZYGfUFZf7ymzkrf8AGt1qXwP+J0E0KtK2ny/aLZf+fy0f70X4r/49Xm37O1w0v7Snw7Vv79//AOkclfW37UHwvl8eeA21DT4t+uaOpuItv3pourxVvi68aOKp0anwSjZ/ecuCy11Mu+s0V78JNr9UfL3x+8dWfiO08c32m3H2ixvrO4kgk/vI0FfdXgVt/gjw5/2DLX/0Utflj4sunbwnrC/wtZz/APoDV+pngD/kRfDP/YMtP/RS1zZ9SjTwtKMdk3+SPW4TfNVrTktZO/3nQ18t/tPa39g8f2UO7/mHp/6G1fUlfFX7Zs7xfFWwVW/5hUf/AKHJXhZHFzxSXkz2uKoKeAa80ZHw88OfEX4saJda14c0bR30qG+uLFZL/VmikZoX2M20QmtTxJ4G8dfD6wTUPFNlo9lYySiGNtO1JriRnPqphSvTv2E9z/A66/7GHUv/AEdV79s12i+GOksv3v7TT/0U1fQVMdKOPeFUVy3t1v8AmfNVOH8Gss+sJNS5b7vc4L9k6/8A7S+O3itv+pZtP/SqauK/aA1SW3+InjSxaVknkmdY1/2XirX/AGHZXl+Nvi//ALFy2/8ASqSu5/a8+EV9dXSeONJga4SOER6pGv3o1X7stbVqsKOaOE3a8V99kTPByq5PTlBX5Hf5HtH7O09vP8Bfh41t/qf+EfsVX8IlDV2+qX8VlYXV1M2yKGJ5JG/uqFzXxj8B/wBpaD4X+F18N6tpl1e6bDK8lpLasu6FXbeybT/Duqf4w/tVS+OtBn0Pw/p02mWN0u25ubhl86RP7oUfdWvGq5ViKmMlLl91u99Nj34Z5g44NK/vW+HW9zxbxH4pl1J9Phh/1t5rFhHEv+015Htr6Y/ag1R9L8c2H92Sx+X8HavAv2afAV18YvjNpF1axM/hPwfdjUNQv/8AllNdp/qLdP7xDfMa+sf2lvhVefETwlBfaTF5utaWxkSBPvTRH7yCvbxdalQxNGlJ7J38r2tc+fo5ZVrZXVko6tqSXoYX7F86N8PvFcf/AC3XxRfSS/8AA1jkWvoCW6igikmkdUijUszN91VFfAnwY+Ml18G9Z1ZpLJtQsdQVFu7Td5TLKnCuPf8AhNdr8TP2r7zxl4fuNF0PS20eK6Ty57m4kV5mQ/eUYrycXllbEYpzgvdl1PbwWeYbDYKMZv34q3LrufU+l/EvwrrN7FZ2PiHTbu5kb93BFcqzNXSK1fnZ+zT4MuvjD8bdIuIQ03hbwfcDUtQvcfupr0LiC3H94j7xr9EF3V5WaYGGBqxpQndtXfkfR5XjK2Mpe1rQUexjeMvF9j4K8P3GrXzfLGNqR/xSOfuoK+QfEfje68S6zc6lePvnmb/gKr/dH+yKk+OPxXuPGvjC4tYy0WmabK9vBB/eYNhnNeVavrd5BZTyWMC3d5s/dQMyqrN7sa+kyvLvZU/aSXvM/L+IcxlmOI+rxfuRdvV92J8RvGGq63qlh4D8Jo114l1xhb7YvvRo1fbHwV+DOl/Az4axaDY7ZbzyjNqF7/FdXBX5m/3R90V80fsiweDfhb/aXjDxtrMcvjrUmePb5Dy/Y4f94L956+jb/wDaR8ANBOq64zsyFV/0aX+7/u1lmc69Saw9GD5Fu7bv/I+pyuGBy/COPtI8zWuqPmptXpn9r/d+auPfV/8AaqNtU/2q92FLRH5RKn+9ue7fsKN5vw88Xf8AYzXP/oK19GV8j/so/EHRvhT4N8Q6f4ivGt7m+1mW+iWKNpf3TKvpX034V8b6P43077Zo94txFuK7W+WTj1U18jmVGp9YnNRfLfc/e8sxlCrRhSjNOSS0TNdqa/Q0+mV5kd7HtPU4r4kDJ0//ALaf+y0U/wCIxydP/wC2n/stFfR0r8iPNkldnskkb2/7uRGRl/hem1heF/Gi2ipZatF9tsl+7J/y1h+n94V6bpfh/RdWgS6s7hriBv7jV4uDyr+0NcLNeknZr/M7sTUlg3y1ou3RrZnIxW7Ssqxqzs33VSsPx54LtvGnhfVvDupNJbwXkRhdovvRt/C34NXtlhpFnp3/AB7xKn+195q5LxhpTWt59sjX9xN97/ZavXxfDmIy7DrExfNKLu7dF+p5cMdTxU3RlH3WuvU+SfhV+xnb/DL4jaN4uk8a32tz6WJ/LtJbCKJW8xPL+8tfSG2lpd9fIYnF1sXNSqyu1psl+R6eHwtLDQ5aUeVeR4L8Yv2TNL+Lni//AISD/hJ9U8P3MkQjnjsoYpVmZfut+8U12/gj4N6T4M+EFn8O2urjU9IhtJLNp7jak0iuzFs7f96vQqZ/CtbSx+KnSjRcvdjtt0+RnDA4eM5VIwSct/P1Pnj4Zfsa6P8ADn4h6R4sXxdrGrXOl+a0FpewW6w/vEaPny1DV9Ev2oTbvb/doZ6xxGNrYuSnVldrToaUMLRw8PZ042XY+a/G37CvhLxprOq3o8Ra5o1pqO/dpth9n8mPd97ZuiLV9DaNpcWg6NYabCWeKzt47WNm+8youFzV2l3VdfHYjExjTqybUdhUMFQw7bpRUW97C15T8Y/2b/D3xo1Gw1DUtS1bR761Qw+fpEiI0yfwq/mK/SvVqKyo1qmHn7SlKzLrUKeIjyVIprszh/hB8I9K+CvhBvDejXV9e2bXc9809/IrzNLK2W6KKu/E34ZaR8V/C8mg60biKBnEkdzZy+XNC4/iRq6zfQOi1TxFV1fbuXv738xfV6Xs/Zcvu9uh5V8Gv2a/DHwV17Uta0W/1jUL7ULRLOVtUuVlXylfeuMKK9baJXRlZd6t8rLSJ1FPT79KtiauIn7SpK8u5EKFOlHkirR7Hx5+1n8CfC/g/Q7XxB4dF1oV9fXwt5YLORWtuVY7hFIpVa4L9mn9nXwr8brbX5vFWr+I9Q/sO+js57BbmK1tLjfEsi/6pQ9fdXi/wbofjzRLjRfEWm2+saVNjzLa6XcrYbK1jeBvhh4T+FtleWvhPQbPw/bXkomuY7VWVZHC43HNfS0M4lDBujd+06P/AIO58+smpvGe3suS21uvc0vCPhHRfBOiW2jaBpltpGk2wxFa2cexFrUqOC6iuN3lyxt/uNuqtqmo/wBmaXeXnlNcfZ4nk8tWVWkYL93cfl5r572davWs7uT7n06UKcPd2PNfiX+zJ4M+Jd/LqU0d5ouryf6y+0mfymkb1dCpRq89tP2BfBktxu1rxP4p120/isnu4rWNv95oY0avSPgLq/jTW/Cl1qnjzUtPl1e8uHki0nTfKZdNg/hieSNjvkrv18T6VsZv7Us9quY2b7Sn3l+8v1FfQVJ5ngJPDxlzNdtfudjyVgsFWtWlBXfdWZH4Q8H6J4C0C20Xw9pdto2lWxxHa2keADWuv31/3qrWGqWepIzWt1Ddqv3vs8iybfyqxXz9X2vteete/W/6nppR9ny0z80vGkr/APCZa9833dRuP/RrVhtK/wDeavpL4s/se+Ktb8ZXGoeC9X0m30q6UzTrrLO0v2hnYtjy16Vxz/sV/FZ/+Zh8Jp/wG5r9Fw+YYX2cb1EtOp+SYjhzHTqykoqzb6nj2+X+9Ufmtu+81ezf8MR/FX+LxP4T/wC/c9I37E3xOg/eTeKvC/lR/MypBPXR/aGEf/Lxficr4cx8VdxX3njTytQjM6fep0v3pKgWBHdWZW3L/tNXdurnzig0+QkSVvm+avTP2Mv+S8eM/wDa0KD/ANGrXIfBT4J+MvjnpuuappviXS9HttP1CSx8i6tGdmwud3FfRH7Pf7M+vfB7xzrPiLWvENjrbahYiz22ds0W3Dqa8rH4nDwo1KTn71rW18j9DyLKsTh60a80uVroe80VIy1G6V8RE/SNjjviJ1sP+2n/ALLRUfxFfnT/APtp/wCy0V9DStyI86W7NdG+Wrmla7f6HcrNY3DRN/F/db6rVL+EVDXwEa1SjJTpyaa2aP0edGNVOE1dHsPhn4z285WHVoGtJP8AnvF80degwXtnrkG6GWO7tpF/hbcrV8ubzVzT9VvNKn860uJLWX+9E22vuMBxbXpx9ni488dr7P8AyZ8ri+HKdR82Hlyvt0/4B7dq/hCWBzJZ/vYv+eX8S1zjrtZlZdjVl6N8aNQs9q6hBHep/eX5JK6y28eeFPEibbp/sc7L96Zdrf8AfQpV8LlmYtzwdRRm/svRfJnlOjjcHpVg5JdVqYb0ze2yulm8JrdxtJpt5Hdxf73/ALMKx7zSbqyT99byJ/tfw189iMsxeH+KL5e61X3q5vDE06ml9e2z+4qL98/7tK9IifM3+7SsteS48p0jPSlpdtOqbAFMp9NZaq4aDqX0pKQdVqhWJE+WpUeoFqSkroholrC8Yf8AIp6z/wBeM/8A6A1btY/ia1e88PalDCu+Wa1ljVf7zFGrtwbtiIOXdfmZSXuHyd/wTVdn+EXib/sN/wDtvHWD+0Ldal8cP2r/AA18H5tSutM8Jwolxex2rbfO/dNO7f8AfPyisT9nD/hef7PvhTUtFtfgtqGtrfXYvGnuLlYNvyKldj8VfhR8S5/HPgv43eE/Dkf/AAlkdpC2r+F3n+aNwrBlX+8NrbTX7XKhRoZtLFuUeWUbRd07O2l1fT5nzyqOeHVNX5k7vR7XPPv2lPhfa/sg694U8bfC+9vNEW4lktZ7SW5aeNiq5+bP3gaxP2p/hpF4D0v4bW+rav8A23c69qt5rGrah5C20bNcNbF9ifwqFr0vxl8Pvi1+134v8NWfirwU3w68E6TL51y17Pukkz97Z/ExP3RXYftpfBfxN8U9Y+HS+GfD0msWOm3Ei3ixMirDEWh9WFenh8yhhqlCli6kXUlfmejdleybWhjOk6nNKEWopK2+/oeHJo3hLwB+1V8P7H4E63canZ3V1Et9Fb3rXMO0y4lUt/Evk1+jdcp4N+EXgr4c3l1N4V8K6ToU8ymNp7O2VZGX+7urqlr8v4ozbD5jUhHDp+7dN6XevW3RdD2cDh50k3Oyv0WyFooor4U9UfVO/wDnsrj/AK5P/wCg1ZqOWLzUdf7yla1py5ZJsxqx5oNH5dy/eeokr3Hx9+yJ4/t/FF2vhH+x73QdqeVPql35U7MV+bKqtc9/wyN8Zv8Anh4WT/ev5f8A4mv1Kjj8M4J86XzPx+XD+PdVyUPxR3v7AH/Ii+NP9nxDJ/6KWvp9q8b/AGUfgv4j+DPhTxFY+JjYtfalqZvl+wTNLGqlFFe0SpXxWZVIVcVOUHddz9awVOVPDwhNapIptUTVYZaieuWnudMzhfiOuP7O+kn/ALLRS/Er/mG/ST/2WivoqXwI8yW5p7/kqB+hqf8Ahqu1fASvax+oJaiU5HptFRqWFP31HspypQk2KyLFnqV1YS+Za3E1u396JmWum074o6/YIqtdLdr/AHbhd1chU0VnLKit9xa7aWNxGHf7ubXo3/wxwV8JhqivUgn8v6Z6Fa/Fa0u326hocbt/etm2tWvFrnhm+RW8+509m/hlXdXmtrbpF91f4alllWJfmbZXS84qVHapTjL1Sv8AerM8WpldFv8Actx9G/ydz01LGzu23Wer2dx/sM/ltT28PX6jcsHmr/eiZWryOW/+T92tNi1S8gbdHdTRN/sSMtX9ZwtT+JRcfR/o0/zM/wCysQvhqfev8mj1SWwuYP8AWW8yf8Bqs9cRZ+NNfgQLDqlw/wDsud/862YPiF4iH+ua2nX/AKbRLQ1gJbTlH1Sf5NGUsFi4b8r+bX6G5Tl+6tZ0Pj1m/wCPrS7GX/cVkq1F430livnaJsP/AEznqlQwsvhrr5pr8kzmdPEx3p39Gv8AMtpSo296jj8VeH5W+azvIv8AcdWqxFr3hp/+W99F/wBs1ahYKD+GrF/O35pHPJ1FvTl91/yHVA/3Fq6uoeG2+7qkyf78DU0y6C33dcX/AIHA1WsuqP4Zxf8A28v8yFUa3hL7n/kUEoSr6Joj/d161/4EtPWz0l/+Y/Z/99Vp/Z2Je01/4Ev8x+1it0//AAF/5Gbu+9T60v7O03/oO2f/AH1Tl07TH/5jln+a01leJet1/wCBL/MX1iHn9z/yMulStRdK0v8Ai12z/NaetjpCttbXrf8A76Wl/ZGJ62+9f5i+sw8/uf8AkZVMrc+xeH1+9r8P5rTfL8Moy7tcj/2tjLVrJq/WUV81/mL6zG+kZfc/8jFord8/wjF97Vi//Av/ALGkbVvBsX/L0z/99tWqyd/arQXzRP1hvanJ/JmDTWWt5vGXg+1ZsQNL/wBsGb+dN/4Wb4ct0/c2Ev8AwCBVreGU4aP8TFRXo7gquIfwUpfkc99lllf92jP/ALi0f2Dfy/dtZP8A0Gte4+L9ku7ydOuP++lWsm6+L7f8s9N/76nrshg8op/xMS5eiZVswn8NK3q0CeEL+X73lxf7zVZTwWv3prr/AL4WufuPirfv/q7O3T/vpqy7j4k6zL914Yv9yOu+nichw+qvJ+dzJ4PMam7UTP8AjBoFpaHSAscku4SksW/3KK434i+JdavGsGkvmJHmAfu1H92ivYhmmV8q/d/gv8zz5Zfi0376/E6HdUTUrvUVfkLVz9cSH0UyhKRQb6lt1ad9qrUlrYNL8zfItaUSRxJtVdi1k5W0MJ1eXREFvZpF8zfO1TvKkUW5mqrcakiblj+d/wC9VB99w6/edqUYX+IwUHPWRcfUv+ef9371VWZn+8zO1W7fTW/5aNVxIki27UptxjsW5QgvdVzOt7OWVF3Lsq8thEv3vnqX+6tPd6zc5GbqSkMTav3afvpn3qKjoZW1H0b/ALtMpuxvl+ZqpIGWFqRPvVArP/eV6mi+9Sa1ES1DLU1Vn7VSQhv8dFMoqrsnlQ9+9G+kam0+aXcfKhy05ajqaJV+9RzS7icYoKN30qTevzLRtZnXan3qFzPYWg2mO/zVMkXy7mqOVNku2k7oakmQUNT370xqOXQ0TIG61BLVl6pyVSQ3qQP0NRVK/Q1E9dFNGDOW8c9bL/gf/stFO8cf8uX/AAP/ANlor6iil7NHi1PjZ1bVHT6ZFbvcPtVa+akrRPs1ZasRVZ3rSsrDynVpPnapbW1S1/22/vVXutUVXZYfnb+9XG7ydkc8pyqvlhsWJ7pLX7zVnNdS3rbdv/AaqMzbtzU+KKWX7qM9aRgo7mkaahvuWkt4ItzTSr/urU/9owRJtjVqpppc7bv4KsRaR8vzS0NR6smXJ9qQf2u38MX8NI+qTv8A3UqzFpcCO33n+WpvsEC7f3VZtx6Iz56S2Rktfz/36a91O3/LVq2Ps6Lt/dLSyskSfwpRzLoilVj0iYfmy/3mo3z/AO1WlJqUCfxb/wDcqvLrP/PNP++60V30NFOUtolXdP8A3pKPPnVV+dqc2pTv/FsqLzXl27mZ61Ue6NF/eRYt7+f++1Wl1GdH+9VKK1lf7sTVai024/uUmoA/Z9bFpdWf+JVpr6svy/uv/Hqb/Zc/+zTH0iX+8tTywuYtUWH9rt/DFUf9ry/3Fp/9ly/89FqN9If/AJ6rVr2aF+5B9Xl/urTP7Wl/urTZdOni/hV6qtE0XysuyrUKb2Noxpy2Lq6vL/dWrcWottVmRayYomf7rL/u7qsJZzoy7om20OnBEyp0uppLrO3/AJZVZ/tbdEu2CRKxm3RfLtb/AL5/iFS+a7fLGrJ0pqnAxlRg7OxqrfpK3zOydP1oe6g+T51/3WrFS3dv3bNs6LtqNoo9n+3tDVXsYkqhC+5vfL/DSVzm9lf5WZKmW/uEX5XasXQ7Gjw8lszZZ6qy1U/tlv8AlolH9owPt+bZ/v0vZNGE6c47okqFulO3K/3WqN61hGxxyXc5fxt/y5/8D/8AZaKPG3/Ln/wP/wBlor6WlH3EePUXvM6+CBp32rWosEVlF97/AHmqWJYrCCqHlS6i26T5YP4Vr5WclJeR9K5uprsiCW4nv3aOFf3VFvpHz/vH/wC+K00RYvlX7tKn3q5vaPZB7VrSGiK0VlBF91KsUM1N31m5XdrmLbe4UVVn1KC33fNvb/YrOuNWllT5f3KVooNmsKM59DZ+0JFu3MqfLVS41ZP+Was9ZcEEt027az/7VX4tJ+75j/8AAUp2hD4mbezp0/iZVl1Gd/4ti/7NNW3nuG+6z1sRWsEW3ai1M9V7RL4UHtlFe4jIi0iV/vMqVYTSIl+8zPVx5VT7zLVaXVLdP46XPJke0qT2HJZQJ/yyWp0TZt+VazJdbiT7qs9Rf223G2JapRkwVKrLc3F/hqdfv1zf9s3D/wB1Kf8A2lcb/wDW0Km29S/q83udNVd3rB+3z/N+9aq73Uv/AD1b/vqtPZ+Y44WXc6Om1zX2qT++3/fVM+1S/wDPVv8Avqj2XmNYV9GdQ9Nba/8ADvrnGvZ1/wCWrfdpy39x/wA9WoVKQvqslszr9G8NadqMV1cXTNbwW67m2Ntrz6L9oX4HWrfL48jT/v7/APG69B8JXD3XhnxCsjb/ANy//oDV+TVxZrLF833/AO9X7VwvkGDzDBqpWjeR+aZzmWKwteVKM3Y/S7/hp74HJ/zO9v8A9+5f/jdRf8NN/Anev/FYW/8A34n/APjdfl/cW727bZP++qj2L619r/qnlq+wvuX+R88s3xf/AD8f3n6f/wDDSPwFf/mdI/8Avmf/AON03/hoz4CI/wDyOEf/AHzcf/G6/L/5Uf71Tp99fmWq/wBVsu/k/BGn9sYz+d/ez9QNL+OfwY1uW4XTdYvNTa3i86X7FZXkvlp/eOI61bD4k/C+/wBctdHW41C31O6ljhigurK6gZmf7n3ox1r8utJurxb1IbO8msmuGFuzRSMisrcc4/hr6s8H/syeNPh94/8ACXiTWvENnqFna61YrLHFcyvI26VUX71TV4XwEablCmrryRH9u4iE+WpUeu2rvc+n/FulxaNrc9vC37raGX8awmeu08eaa11rjSK3zeUny1xt1aywfeRq/AcdGnTxdSnDRJ7H7Hltf2+Fpyk7yaIElZPmVtlSrqjr/rF31V3momauSMUzqqwT3KPjK+hdbIjj7/8A7LRVLxHt/wBH/wCBfzFFfQUqceRHz1SjHmZ6zBA9wyzXH/AYqtttp38FRtXwc3ey6HoXbY1qb9x6q3WpRWu5fvt/drHuL+W6+82xf7tKMHI6YUZT12Ro3WrxRfKvztWbcXk9x95vl/urT7XTpbr5vuL/AHq17Wwit/urvb+89W/Z0/Nm/wC7o+bMi10uef5vuL/tVqQaXDFt+Xe3956nllSJGaRtlUZdZX7sKb91JSlP0IcqlTY04ovvVBdXUNr95vmrIlvbifd5kuxf7qe9QSqqpTVFbtlRw7veb+4uy6yv3Y4v++6py6lcS/x7P92q2+h66FCK6HZGjGOyGszv95t9Mdv9mnUVVkbW0shtL6VHT+y0xWHr1qdfv1Ftanq/z0kk2FiWoGepN9QM1aDSHK1MpFejfVD5SR6Ka7/epKaYHdeBP+QDr3/XI/8AoDV+eOnfs6+NNXsLe8t4LHyLpBNHvu1X5W5Wv0P+H3zaHrn+5/7K1eCeDfD/AIyfwhojW+r6GkH2KLy1lspWbbs74kr9r4crYijgIvD2v5+p+N58qLx0lVbt5fI+Z9U/Z28V2drcNdJp+2OIzMv2n+EV41eWD2/zKu9a++PFfg/xk+g6pcTazobotlLu2WEqtt2N0/fV8O72+Rv9mv0jL6tetFuva/kfKYn6vHl+rtvvcwP4t1Tu8fyrVyfTmZWkh/3mWs7f86/L81ekc6Zd075NUs9qr/r02/8AfVfpJ4jv/Fdx/Ya6hZ6LFp/9tab5jWtzK83/AB9R9FMYWvzTtWdbq1+b5vNFfd3/AAtDxBr2qeHtPvLDS4rOTWtO3NA0rScXMfTNZ1Y1JUpOGyWovZ0pyUqi1Wx9HeL/APkLf9slrn5drJ/s1e8c6o1r4hZWTfF5SVkxXsV0m6Nq/k7N42x1R+Z+1ZfCSw1N20sVbjTYpfu/I9Y11Zy27/Mvy/3lrpKjkripzsdvtpR0eqOE1zduh+h/nRWj4v0yOSS2IXHDfzFFfUUai9mjzKlaPMz0uWdIIN0jbFrDvNXefcsfyLVa4nluPmkbfUtlpb3X7yT5Iq+JcFCzZ9JTowpLmqMqwW73T7Y131s2ekxW77pPnarkUUVrF8vyLWbdaz/Dbr/wJq5251Ph2E5yq6Q2L9xcJapukbZWZLrLyv5duNm7+J6zXdpXZpGZ2qVLKXYrbPvfdrSNFRtfc0hSpwV5PUGiaXdJI7P/APWp3yRKy/L3/wC+h91qXyml2sz/ACt83ye9Jtjii/uyf+zBq6FG2iRsrMiRD/e2f/XodFX722pXi3TvtbYtN2Iu1vo1CTNE+pT/AIqkelk/hpjdabuzVPYcm6mU+mUagR806PtTqT0o1Q3qSUL9+l20fxU1F3Jsh1V3erFRMtaKLY0yBaFalplHKxrUkahXpKKOUdj0T4ZL5thq6/T/ANBavOfAP/Il6D/15Qr/AOO16J8Kn/caov8Auf8As1eN+D/GEFr4V0mP7HcS+XaxruSSDsvvIK/beGE3gYo/DuJYv67L+uiOm8Zf8iprf/YPuP8A0Bq/Nfe2xK+//FvjpZfDWrxrpt1+8spl3Pc2vdG/6bV8BxRebsVW+baK/RsC+VSbPkeV2NHS4PN07Vptv+pgT9XWsa4s0uG/2q7jTbD7L4A1S6/huJo44/8AdVq5Nk8qd1/usa2w2IjWnPsnb8Edlak6UIPq1+pzrI9hcfNH8ytuWvcfhp8YtS8UfEnwfps1la28E2tWe5k3buJ1NeUz2q3G5WXerVv/AAb0uW1+Mnghl3PEut2n/o1a6q1TkpyUXpY54JSd3ufpH8Sf+Ri/7YpXK+aU2srbGrrfiX/yMo/64iuOev5bzZXxlT1P3/KkvqVP0NSy1n+G4/76rT3/AN1q5Wp7W/lsm+X51/u15CpX1iaVsOn70RnjTpZ/8D/9loqPxXdQXEVky9Pn/wDZaK96lGXItD5epF8zO607SfkWSZf+A1avL+KzT7u+X+7Ve/1bykaOH7396sNnZvm++zV8k4ObvM+qhSlVlzVNiae9lvH/AHjf7q/w0yKJ7iXaq72qezsHn+ZvkWuh0awT7Qqqv7pfmalKpGC0RyY3MKWCpvl1t+A3TfCkSwLNI7ee3zf7K064s5bX/WL/AMCrcnukgi8yR1hiX7zN8qrWVF458PXEv2ddb092b+H7StZLnnqk2fndPMsfiKsqqi5ryW3zWxg3Gl7n+Vvl/u/WqO1Ik/uSf7fs1dlcaXBcfvIWVN3/AHzWXdWCxf66L/datIVejPqsFnKmlCo9e3Uw2Zrhvu7FWov3dXbiyl+byfn+Xb+VZj/I/wA1bKaZ9bRqQqq8GI8qulR0UVVzsSSCpNjNUisibfu0u53X7v8AtflSJ5n2IaB1Wll+/SDqtBRL/CtFFC1SZIVAy1PUbVSdwRDspu2pKiploRqTfT2SvIPir43+Iel+JZdN8D+HodYtrHTBqF9I0e9oVLMN33hx8tejl+Aq5hV9jStffV2RxY3G0cDSdWtey7K57t4X8VS+GbiVliW4im+Vlf5elXP+Ej8Ofe/4QvR93+3bRf8AxuvlB/GX7QkTzq3gGFGheGOVXtvutK2Iv+W3em3Hi/8AaEt5dsngi3T/AEo2f/Ht/wAtgu/Z/rq+9w+TZzhKfJSqRjH1R8NiMyyXGz56kG5ejPqy48b+GrPc03hfQbf/AHo4l/8AZa4/XP2ivh9o14i3Fn4f82FisdjAqPNNL/uqtfN2ueCvinr11Fq118MtL1XWLpXuvtb2y7dsPD9Zu1N8IeCvEcCPqGreBvD+nzqgmi+z2ieYqt/GW8w16vsMXh6fPia912TSu/Lq0cEZYCvPkoUlfu7uy8+h3+pftPWvhLWU1a88IWMsF1ceS1sn3Y1f+ILt7V6/4c/aR8A6pbww2reG5ZY0CssrIkm4L/dZRXzn4o8JeN71beaz8FaXe6fHex29zPcWkTeS8jKEVct947q55/hB8Wrq8ihX4WeHXlmuprWPdZWvzSxqxdf9ZXZhcJUxFJOnPkbu7pp3v3TOfE18NRqtVIKSVlZpq3zR9r2vxQ029+a10jR7hP8Ap32N/KpU+Iir8y6JYoy/dZVr4o8K+CvjPpb2uqeHfA2i6e15b3DRT2ttbo0kUTYl/ire8/8AaK8iVm0uzTy9PGrfdt/+PU/df71ctbKc45v3eIVvN2f3I6aWOyXl9+i0/K7X4n0jresz63qMt5Mq7mwu1fuqorNb5lrwW4t/2jrOW4jm0nT91u9vHJ/x7fembEXRq9B+F+peKryw1ex8aW9vb69pt+bWaK327V+RXXplf4q+NzLI8Vg6br1pqWutnd6n1uX5zhMTJYejFqy0utDtN9NofvTK+airHvy1K2q7f3P0NFM1Rv8AU/Q0V9FSa5EfOVV77O1TL7VVd9WbdEt7pVuFrStbeKCJfL+f/a/vUXVqlwnzLXxTd0aVcwUpOnay/Ekrag2aXYSTXD7FVDJI391RWJ4etZ/tnlyL+4j+anfEuV4vBepNH/EoVv8AdLLUU6Cq1Ywb0bPzfiLGewhKEHeyueH/ABL8b3ni2VV3tFp6y/urb/2Y/wB5qx7jwB4ltbBrybQ75LVU8xm8j7q/3iv3lFaFhLNZRatqFnEtxqen6bdXljHt3f6QkTFW2/xMn3hXzJo3ivXNJ8Rwa5p+qXia4somju0kZppJd3f+9mv3XJeGKOOw0qnPyqOiVr6+Z5nDHHNTKMFGj7JTbk223bTTRH1J8NPiTeeEr+C3uJ2l0WZtssT/ADeT/tJX0rsWWL+F1as/xj8ANG8d2FtfC3Xw7rk1vHJcfZV/c+aVyyulWtG0m60HSbPTbyWO4ubOJIZJU+6zKuK/E8znh3WlCm/ei3F/Lqj6viDGYLMYU8ZhVyVH8S/J3RQ1KzS12yRt97+Gsm4t0uNu5Ver+pXX2q6fa3yqu1aitbfzZ0X/AL6rzEranXg6tWhh1Ob1SMa40ZkT5f8Ax+qctlJF95WrvHZPljb52b7q/eZqq3WnQPLtXdbyf3WXb/46a6YxqNc3K7dzrwufTX8WLt3ONWJfm27X/wB2nfN/cb+989dBLojJ96JZf9paqy2q/wALMlCmj6SjmdGurpmJKrfxNTErVls3/vRv/wABqutlLvVfIV/9xqtSR6UcRTavcq05fvrV9tJuovvWc3/APmqD7K+//VSVcWnsKOIpz1jJP0aItlRPVz7O7p9xqie3f+61VdGqmu5V+5T7Oya8uFhjqVLV60vDlntv2kZvupUSfKtDDE4lUaMpxeqRVuPDl0jttaN65bS/DV4vxN1yS80W+1PTLzQoLVlsr/7MrfvZNyHDDd8rV9BeEtLtrizu2mgWVWYL860/UfCWkp5t59nWKVYjub/ZHNdWXZrPAV/aRV3Zo/PsbmFbG0/ZTStoeD3WnXFvK/nWWpI39phbxZdadmmQ82v8XzeVuj+aqGm2r3EFv9og1BNY8m4j+3JrT/8AIQ24+0DDdAq16vrNhZ29r9ojePaylfm965DxHb6SthcSTNpsXyo3nuq/KwavrVxNiKrVl+F/wPNoUKMZKnOL17P+mchqVxs/fWqXlpEtr5kS/wBrSttTdmfq3/LSsDUUCeb+4+WNo2Zftrf6luFStK9utG3s39paH/rvO27V/u42/e+7WDcX/h61uLNbrxBoNjA0pjkubhVWONZG+8fm7Voq1bGVE6rbb8mfS+xp4am1BJJHS6Rpr3Frpdu1vH82qva3Ky666LcTFY5YG2/dXYv8Vb/hS1X+1tDa402G4aaKeFd3iidf9NgZkubj/tpXB654h8FWWl6ureLfAtx9n8P/ANn2lytt/wAhD5W3OF8z/W7v4q6XRviX8O7LxbqO7xh8O3try3guPP8AsC+Wrr+78oL51fo+CjGnCye2n3HwuK56krtb6/eeD2/7VXhfwf8AZ9HvPCWqXc+krqFjLPFrDeXI8kvysldV8N/inpHxY03xRJp+hf2f/ZPheOxl/tHWnXzHHmfOnX/vmsH4Wab4B8FeK7jxV/wsPw3cXmsW+pLc6ff2SvDZ5lymFEnftS/CDQ/h38PLjWLVfiNodxba9oUfnz39kr/ZZmZt0SfN1Fe9OpQ5WovU81U6l9j2HXoLL7fq0a2ek/LdaT/zMMrf8tV6fL83/stYfhfYvi3x+sawoq60PlguWnj/AOPWHo5+9VXXviT4I+36vIvivwvdxNdaUy/Z9L2+Ysc678NuO3C9ateGdU0vXvFfjrUtDlhuNIutYDW09qu2GRRbQBsV8ZxC4vAyt3X6H1nDtOpHGx5l0Z0dFFDV+URSTsfqjM3WvvQ/Q/zop2q9YfoaK9+kvcR4VS3O9Du7W/ey/wBtf7ta0F+l791vm/u1zrUzzdrqytsZa+NlBSR6eIwFOurrSR6JpMsH2fy9372pdU0uLWdNurGb/VXERj/OuHstZZflm/76ro7DXm+X5vNirntKnJSW6Py/N+HqzlKS1T3/AOHPF/8AhHtb0bxRFY2sFx/asb7oPIXczf3WFe4fDH4AaDoeqReJNY8K+H7fXlbzI/sts37l/wC/t3bFf/dWtTTdXVLhZrV9k+3b/tba208UXrL96P7v3ttenic/zP2To4WfIpK0rNps+AwWTUsDVlKs23fRNaHW3+oxadbtNJ/wFf7zV5vrepMsD/N+9marV1ey3TtJM7PXJXV+t/cNIr71+6tfL4ei4tylqz7DB0ZYyqpW9yI1G+9WnYJ5UHmfL5sjCOPfWTFl5dq/xVQ8batdWos9G0yJri/vpUs4FX1f7zfgte3hKEsTWjTSufWzp+1caKdr7+SXc9c8CCG7sbie1lW1tI22/aJfl85z6tW9qSEQ+TqVqtxB/edd8deFfFDUn0+107wHo8d5dwWai41FtNZPOfvwp+8a43RPjprngO/isrLVpPENiy7vsF3bOsy4+8hXllIr9aoVKdCCouN0tHbXXqrdbGMcpqYhOpTkl2T006O/d+Z9EXXg+2ny2m3rWrf88J/3sP8A8Utcvc2mbq8tbqCPz7V/LZom3K2VU8Nx/eqPwb8dfBvjV1jlmbw5qP8Azyuflib/AIFWrqehz+Hola6nhuPtDPM08Tf6xm5Zq+az7B4dUfbUIK99WtEvVdzya1KvhZ8lSLjLp/wGtGjkdSt1tbho1Zn+Wl0uLdfwf7PzVXuLhriWSRv4mq/oK4leT/Z218DGLn7p9DVlOjhHKbu7G2kvzbVXe237v+z/AHix+6tS+R9o+8lvL/spOrN+uK8R8dfF1NJ8TS6WsuxYVSSX/aZlyv5LXsmjeMNG8H+G/D3/AAkVlC/9pWU+sXtzO21rO1RV2t/eYndGoWv3vA8C4Slg6dXFRcpzV97W0voj8teZVHVcabtYfdaRb7N0lvNbr/e2tt/76+7WTLoMU6bre6V13f71dbB4r8DT6adSm1C98LxR2Vvf3M178sVos/8AqopnOVWQ/e2UXmm2Eumrrml65Z67Y30o8q5s2V1kwuPvBirfdr5LPeGKOX0JV8NKWj1Tta3qe9g84xSmoOen3/mec3Vq9rO0Lbav+Hov9fJ/tBapajP5t/O3+1t/KtTRE8qy3f3nNfmc2+XU/QsTUk8GpTersejeHF8rSI/9pi1ZfxL1ldG8B63ebtm23Kr/ALzcVraaypp0Cxt8qxCvB/2r/GV5ZWvh7wvZsu7WJXaVf4mVGXbWeEoOvWil3PlLJam14Una/wDD9h5jb9ymT56Z4mii+wLH5Ub+Y4/hp/he1bTdO06xb70dv+8qr4wl2eRH9WrtkuWs1E9XLqftMRBNHGXtrb/8+8f/AHytLYaRapE001rC+77qvGtT28Xny7mX5auf61vu/Kteh7aaVkz9Ep0Iyd2iKLSLNYl3Wdv/AN+1p39m2n/Ppb/9+1qeil7er/MW6FNu/KVnsLdN223h/wC/S1E9vB/DBH/3ytWnRt7VWlcbar6xU/mGqVJfZIPKi/uL/wB80z5VxtWpGeomo9pUno2L2dOOqQUNTabJ95K0RhLQo6v1h+hoqxqumzv5LGMjIPWivdpNci1PBqVI8zOoZGifa3yNUNdxe6bBep+8RX/ut/FXO3nhyW3+aFvNX/x6viY1oy0Pco4qE9JaGQj/AHqfFO8Tbo2ZKiZWiZlZWRqN9auz3OxxU1bobFrrjI6rIv8AwJa6bTde3p8zeav97+KuBVqvW915Tf8AAazdOLPnsdkmHxaelmdrqmoxXFk0Mbb/ADPlb/drmZdLZV3Qy1W/taX/AH1/i3Veiv0nTa3yVioOnseTh8tqZbHlpq6fzLfh9bh71mmX5Y1rZ8G6dZWfiuXWdXuXtr2O3khtJWj3wRM7fNL9dvlrWRZ3rW7M0L/w1fXVkfasi7K78Fjp4Gt7WMU/X/gHjY1YnnlOMdGrab2+ffqeXePPCuueDJ7rUNe0m317TruUzL4gsGZeT/F5q/NF/ut8tesfs4Cy1HwFqk9jdQjxRdPIt3ezfPKrdIif7yVpaPrcunJ/osqvA2fMgf5o5Pqtcn4p+C2geKpZL7wveN4L11vvQRMy2U35fc/4DX3WX5vhqk1JPll2b79mP+06eLorC4pckrp8yV1p3X+R5p4K+Gmq+L/jZNofiJWnls5zearPu3LIi8/lJXvXjfWhf3cpj+WNv3cX+ygrL+FngC8+Enga8XVBH/wkmtXB89opN+2JeFUNWNq9/O96+2DfEvyrXkZ7iFZYaG796XX0R0Vass1x0VGScIKytonbdpdLsZJWpZfuNJeT+Js/4Vgvey/xW7V0v2NbrS4rdtybkG7+dfL4KdOliacqztC6v10vqGbqdPD8q3Z8Y+B9AvPjd+0H9jV2+w32qySSt/dtY2/+JWvrz4mt4O1a71mPxPLrngC7vrSPSYtS1ay32UNor/MsDjMSmRf4mpPg98KvB3wv1nUr6306T/TrY2rfM0iqh+98rMW5ruV+FW1GbwH401Dw+rfe0u8b+0dOb/ZME3zKP91q/qH/AFky/MpQjhqqtFJJbP7v+AflMcJUp80pR1ZmeMNUbS/DGnW3gew8Rah4cVftEmveDLmzvpfNP3lmgly04P3jWt4iiXQdG0rS96u9nbeZNKlulv5krcs5ij+VSa4jw/8ABvU7T4kabNrfgHTdHlWb7Q3inwNq8lhBIU+fbdWfGQ9b3jnVGuvttxt3+dLtX/dr4DjPFxp4SNCD1m/wR7mV0HVxEVbyOI31qabrNvawJHJu3LWL5sn9yov3v+zX4y0mtT9kngqdemoT2R2tr4miglZobrZ8v3XrB8YeDdE+IPiHTta1BN99p6BbRop2Xy/my3+9msaVG/vVE7Kv3mp04um+anKzOB5FTkvdm/z/AMjtbeyS3leTczs3y/7q1ynij9/qO3+FUFV/t9xF/q5ZE/4FVZ5WuGZmbezfeZqqEJKV2dmBymWEre0lK5D975V+RadS8UlbH0g6pPkX/cqJYnbb8tPlijgZd3/AW/2TVibWxG8rM/3f9r8qqSrsq00rfNtH+1Qum3N0i+WjP/DVuyV2TzKO+hmv3qPb/s10UHhpvvXEv/AUqwyWekKrbVi/9CqPax+zqcNTFR2hqzFtdDnuPmkXyl/2vvVqLa2ekJub7395/vVTvfEDNuW3TZ/tNWctvdajKzbWl/2mq1zS1lojjkp1Luo7Io+LdaaWWDy1YKNw5+oopPEegeWLbzJRuO7p9RRXv0lDkWp4dR0ednrUF7BdIvkur0rVwT3TRbdtWbfxDeW+3c/mr/tV8VPDy6H0LwMlrB3OpuLWC9/1yK9ZF14c+bdbv/wFqda+KIH/ANZEyf8Aj1aUGo291/q5Ves/3lMzSr0N0cpcWFxat+8iZFqOKX/Wf7S121VbjS7W63boF/4B8taLEdJI6IYu+k19xy73DM7Mq0+JHbc3m7K1rrw423/R3/4DL71ky2d1YbvOVk3L/wAB4rohOM9mdUasKitF6jni8qV2V/4fl/Cpf7UaJ9qvvXn5frUH2dXTduV25+X+9hqJUaD5fKk28r931+7WmnUlwhJWkrli316WD+D5v9htta0HjBU+WaNnWuXuN/m7mTZuqOsnCPY5quVYPEr3onoUvjC3ntV/0pnaNdsay/w1jLcIy/fWuYoo5Lu9znw+S0MLf2TevfU6h5Vq9b6vcRKnz/drjllVP4P/AB6p4p0/55N/38as3SNKuWU6itPX+vU7mDxH8/7yL/vmtC18QW/mqyu0TV56l1F/zyk/7+UvnwbvuSf9/KIwcGnF2Z5NTIMPPZNen/Dns1r46uvIlh+0R3G5Cu5/vLXC+K7pEighZl+8Wrk2ng/55N/31UUsqP8AeT/vpq7qtavieX283Ll2vrYjCZBDC1lVUrpeS/zLLXqJ/FVb7V/dWofN/uqtG93rJKx9bGnGO4+WV2+98i1HUn2OeX7sUj/8BqxFoN7L/wAsNn+98tPmiluNyhHdopbqStpPC9033njSrMHhSL/lpOz/AO4tS60Y9TOWKpRXxHOVYt9v935t33f7y11EWg2Vv/yw3/79W/tFlYRLuaG3/vUvbp7I5amLTVoRbOZi02/uNvl2zJ0+Zvl6VaTwuyf8fE6/Ku3aq/dq7ceK7X70atK33vkWs99curpmjjVU/hX+Jt38NSnVlsrGPNXn05UX4rCztdzLEv8AvS1WvdZtrdNu/e392L2rLaw1LUdzMrbOf9a235TVqLw0mxmuJWf/AGU+WiyXxyuzNxhF3qzv6GVdeIbi6crCvlf7nzNVaLRry9+aT5P9qWuois4LLcsMSpTatVFFWgrESxMYq1ONjMtdBt4Pmk/etV/5USpKzLrVERvJhX7RP/dWnFSqNHDJzqvUwfHPWz/4H/7LRWf40s7h/sbT3Lq53/LCMKPu0V9NRS9mtTx5xXM/eO5uvC9wq/uWWVf++WrFutLuLf8A1kEiV6PULItfHrESW59RTx9SPxK55rsorvpdOt593mQxvVCXwvZu3y7k/wBxq2WIi90d8cdTfxI5WLUrq3/1c8iVoweJrpfvLG9WpfCX/PO4/wC+lqB/C90n3Wjf/gVHNRm9TR1MPU3sXoPFSOyrJAyN935Gq6uvWU8XzT/8Bda5l9DvYv8Al3b/AIDUUtreJ96CRf8AgNDo0pbMyeHoT1g7fM659O0i63fNH93d8jbf4qrrpc9qn+h3f8Pyr/tBvvVykSskqrMrbasLdLaqu1tjf7P94NTVO2zJ9g46Rnf11N64vdRiX/SNOWWJW3fJ70xNT0uf5ZrdYm/246xDq84+WOWQdV+9/DQ+oXT/AOsl83/eVWpujf8ApmkcO7a6PyujporDS7r/AFaQv/utUv8Awj9h/wA8P/Hmrjd+6rEOoXUP3J5E/wCBVLw8re7IHh6tvdmzqf8AhHLD/nk3/fVKnhyy+X5ZP++qw4vEd7F/Gr/761Kvia8+X5Y/++aydGr0Zg6OIX2vxNtPDll/dk/76qVfDlhu/wBU3/fVYKeJbz/pn/3zS/8ACR3+/wC8v/fNCo1G9zN0cQ/tfidF/wAI9YJ/yw/8eam/2NZJ/wAuq1z765ft/wAt/wDx1aqy6vev964kp/Vqj3l+YLDVnvP8zqksLdPu28f/AHzUqtHF/dSuGe9uH+9PJ/31RFAsv+sulT/e3NWywrW8jT6pL7U/zZ2k+qWsT/NcR/8AfVV5fEdgn3ZWf/dWufSz07/lpfN/wCNqtLFokX3p5HpfV4xfV/Ij6vTitVJ/ItS+Kok/1cTP/vttqr/wkd7dPthiX/gK7qsRX+iQf6tF/wC/bNU6eJrKL7u7/vmlyRW0QUYx+Cm36mc1rq1595pEX/abbQnheR3XzrhU/wB2rT+LbX5tqTPUL+MFRlZbVty/3mq0pvRKw/8AaGvchY0otDtUbd5TM2d3zt61aS3WL5V2p/ue1c+3jKWXd5Nuu3+87etI+qatcbvl9f8AVR+lHsZy+JnNKjWfxu3qzclZUfav92q0txsX5mVK57UW1FUbzp2i+Y/fbbuWsNneVtu5pW3f71VHDX1b0Khg7q7kdbLrNnFu3Tq/+781Z0viOL5Vhiklaqln4fnuPmm/0df/AB6tPZZaNb7vuf7TfeatuSnDTdkShSg+WN5MreRe6j81w/2eD/nkv3mpt1eWejReXGvzf3V/rVDUfEr3G6O3/dL/AHv4qw5X+81dFOi5fFoilQlP49F2RU8SavcXVzG7yqvBwKKo6uy74voaK+npUo8i0PLq04c70PoOoqlpn3K/NS0NplPpNnz0mrGpBTu7UU7bRYCOj+CijfVWYDfleuV1iTV73xSLKzns7HT4bP7VdXd3BujhjBwxP9Frrlrl9b8jVrvWvDJuI7LUNXsYGs5528uOSWKVn8st/Dur28mowr4pQqK610No1XCLlbp2vZX1dvJakNlpM3iXSJLvQtftJ7h7p7azgvbBYGuykSuwT+6fRWq94UgGqaBZ3F9ax/aWU7/3e35g2K29b8C2Ggw2rQyQaJo+h64l/cM8v3cWcZKp/eLMao+GNQXWdJW/jTykuppZ1j/uq8rHFfTZ9hKWGowlTioyv06mGHxlStCVneN9HZJrfRtWTutS0uk2X/PrHTk0iy/59Y6l+1RfL+9j+Ztq/NTF1KFrpLdZd8siGRf4lZQ2G+avhV7R9y/bS/m/EVdIsv8An1j/AO+akTTbNdu23h/75o+2W/y/6RDuZiqr5i/Mw4qndeJrCwntbdpWeWZXZfKXcu1Ww7FvuqB3pqNSWmpnKrK1+b8TSisrdfuwR/8AfNS+RBL96KN/+A1Si1zTpVt5Fv7V1uG2wMk67Zm/up/eosNetby6vIfmt2t7r7L+/wBqrI+1T8nzfNSUKjeiZi6rfUuPo1lL961jqnL4fsH/AOWH/fLNU154g02wtYrq61Gzt7aZgsc8s6rGzH+EMajn1mzilt4fPV5ZpjbqqfN84Xeyn/gK1S9p5lwrTW0vxKr+GbD+7In/AAKov+EYsf8App/31VqLXtOne9WO/tXax/4+1SdW+z/7/wDdqtb+JtJuLVbqHVLOW2ZHmWdLlGj2Lwzbv7ora1bzN1iai+3+Ix/Cll/em/76o/4RS0/vSf8AfVSp4h0u4v7qxj1KzlvrVN09sk6tJCv95l+8tUdU8daDo9q9xeazYwxLb/av9eu5otudwppV27alLFVekyz/AMIvY/8ATT/vqlTw5YJt/dN/31WHYfFrwvq32dbHVre7nuIDcRwKy+ZsH3m2n0qo3xT06W3+0W91Z+Rtjk89p1ZdrtiNvxbpWqo4js0bU3WnqpfidT/YNgn/AC7rTJbfTbP5pEhi/wB+uIl8breXHk/2pH5rXH2PyopF/wCPjr5X+/8A7Na9r4cvLht022L/AHqt0JQ/iSsdXJyq86n4mlL4ls7XctvB5v8AwHatZsuvapqku2FWRf8AplWta+GbO3+aT/SG/wBv7tPutUs9OXazqn+zFSi4p2grsXPBO1OPM/MxYvDksrtJeS/8B+81aKJZaNBu+WL/ANCasm/8USy7lt18pf7zfM1YMsryszSMzt/eat1SnPWTsjRUKtX+I7Lsja1LxQX3Laps/wBpqwri4a4+aRmdv7z03s1QNXZTpxhsdUKMKK91Dml+9UEsq0yV/vVVleuyKFJXKurv80X0NFQaq/zRfQ0V7kI+6j5yqlzs9Zi8R38W397v/wB9asReLZf+Wlur/wC7XTXWnW90v7y3V6yp/CVtL/qXkib/AL6r89VSjPRxPVjWw9T4o2IovFtu7/vIpE/8eqzF4jsJf+W+z/eWsi48H3SP+5ljf/x2qUuiX8G7dat/wH5qapUZfC9TZUMNU+GVvmdTFqlm/wB24j/76qylwr/dZXrzyWJovvRslN/3al4RWupFPAx+zI9F303+CvPFnlT7ssif8Cqb+0rxP+XiT/vqhYR9GS8vf8x361n6ctppnjOTU7/Qv7diazEEats8tG35ZirVya6ze/8AP1JStrl//wA/TV24T22BrKtTs2u5i8unOMouWjVt2vxVj0w+JPDMKTeT4DhZ7hi0y/L8rdMDeu3/AL5rl/CtkdL0WC1aJofLZ9sbsrMq72K5xXNf25ffL/pTUNrl/wD8/TV6GYY3FZhGMalklrorGdDKfYRcYPe17tvb1OYk+B+onXEuodcW3s2vpb544t3mRyvfR3G6Nj91jHHt/wB6r/hX4Taz4e8Q6Hqza8sv9k2/9nraeX8s1q24y7m/vmRt3/bOtj+3L/5f9KkqP+171vvXUn/fVcfPiJLlcl93/AJWUa3T/Moal8Kb+fxHq+uWt3YpPeXEF1BBLG/lwvBPHIuP+uu397SaT8JdTsvEOiaxca5C8unrJH9hSD9xMk7ySXSnPzc+Zx/1zq69/dN/y8TP/wACam+a77dztVqVZLlcl9xf9jx3lIoa38Im1DRPA+nw6lZ2X/COsGZvK+WRhtO5VDf3o/4qqxfCNFef7d4qW7S81KPWLn92qtHdr5nzwsP96PG7/nnWyv36niVmddqs9VGdSKtz/ggeU0L3lJ/18zC1TwM7eFfD+n2viG3/ALQ0uxksZLmWw3xyLIylnRD91vl/75rLn8At9q064XxBdPLpd2dQsm+zIu64Plhmk/4DHt+Xb/rJK76LSL2X7trJ/wB81Onhe/l+ZkjT/famsQ4aN9+3UFgMHB3m/wAf8jz+18OXVra6jZtPa+RJpt1pds0UO2TZM29nnbd+9cVh3vgbWbhZWh1KxSfUFkt9Q8qy2QrbyJCjeSu47X/0eOvZLfwa33pLn/vlavW/hewi+8rS/wC81JYzkd0/wG6WBhtG/wB/+Z5boeg6hpGpS7r+3uLHzZ5ol+ybbndM+9t8u75q526+A9xqml3Fra3UyNI83lSSx/6uIpsiiHzD5Y6+hls7W1XdHFHFVW41yyt/vTr/AMB+as1jq3NzQWvoKThOPLTpnmnhX4PX9h9jutS1GP7THYzWbqu9/vvv+9IxbistP2ZdLls/7PuNZvH0xordZLa3VYvmiSQfK38ILSeZtr0u68YRf8u8G/8A2mrGuvEd7P8Ael8pf7sXy1ca2Kd3zWuJYKpWtzKyRz9l8HLLRNZt9WvNcZ547tNQkj8hUWS4Xb+92/3ivy12l54tiRttujTf7T/Ktcy8rP8AM3z1G7rVShKs06jvY7aWXwpb6s0bzXry6Vt0uxf7qfLWSzfPUlNq4wUdjvUIwVoqxG38VQt92ntR/DWyjcCPfVaV6nb7zVVldqtRZL1IJXqqzVYaq8tdMYswlJGZqjtmL6Gik1LrH+NFe3CL5UfOVPjZ9MfjS155FqNs7+TazzJKv3opVZGqymqXsTbVnmr4OWAaVk9TvWDb1jJWO6o2Vxqa9qMTf63/AL6jqdfE17/Ekb/8BrB4OohPBVHs0dQ8SP8AeVXqrLo1nL963j/75rDTxhcqnzWsdSr4wf8A58//AB6l9WrR2QLD4iHw/mTXXhCzuP8AVs1u1ZF14QvIl/dtHcf+O1pf8Jh/es2/76oTxgn/AD5yVpCniF0ubwliYb6+tmc3Lp1xav8AvreRFp0UVhLt8yeaL/gO6ukTxanzf6HNUF1r1nP/AKzTfN/39tb2rPeLR1KvWkrSjb0aM630SxuP9Xqa/wDfO2r3/CGxP928b/vmqMt5p0v/ADDJE/3JKrs9vu/cwXUX/bSn7Oq9m/wH++ltJr5I208FW/8AFcSU9fB9n/FLNWGmo3kX+puLj/gbbqcniHUk/wCWrP8A8BWmqNfuZuGIbupm+nhXTk/hkf8A4FVmLw/pybf9HV65r/hKNRX5fl/790f8JBqMu359n+4tS6Fd9TB0a8t5/idfBptrE3y2sKf8Bq38sf8AdSuAfUr+X71xNTdksv3vMemsHOTu/wAmT9Ub+OodzcatZW/3rqP/AL6rNuvFdhF91pJf91a5j7OyfwNUMsTf3GprB2etzeGCpL4pNm5L4yP/ACxtf++2rNn8S38v3XWL/dWqCRN/cam+U3/PNq6I4ZLaJ2Qo0YbJBPcTzt+8lkf/AH2qKp3t33N8rU1YHdvuNXQqU0rKLNeeEdEyD+Cip/s77PuN/wB801LV/wC41NUqjekWP6xDuV6ZVh7d0/hameRK/wDA1bKjU/lf3Ml14PqRNTatfZZf+eT0xrV9/wBxqp0ai+y/uZl7an3Kb/eaom+7V17WX5m8pqie1l/55N/3zWqoVbX5H9zJdeC6lJqqy1oy2U//ADyb/vmqb2Vx/wA8G/75reOGqtaQf3MzdeH8yKD96rvV/wCxXHzfupP++aifTrr7ywSf9810Qw1b+V/ccsq9NdTD1X76fjRU2t2E8ckQMDDg/wANFe5CjPlXunz1StHneqP/2Q==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hGRkNDOTkiLz4NCgkJPHVpY29sb3IgbmFtZT0iZ2xvdyIgdmFsdWU9IjB4RkYwMDAwIi8+DQoJCTx1aWNvbG9yIG5hbWU9InRleHQiIHZhbHVlPSIweDAwMDAwMCIvPg0KCQk8dWljb2xvciBuYW1lPSJsaWdodCIgdmFsdWU9IjB4NEU1RDYwIi8+DQoJCTx1aWNvbG9yIG5hbWU9InNoYWRvdyIgdmFsdWU9IjB4MDAwMDAwIi8+DQoJCTx1aWNvbG9yIG5hbWU9ImJhY2tncm91bmQiIHZhbHVlPSIweENDRkZGRi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mYWxzZSIvPjx1aXNob3cgbmFtZT0idmlld2NoYW5nZSIgdmFsdWU9InRydWUiLz48dWlzaG93IG5hbWU9ImFsd2F5c1NjcnVuY2giIHZhbHVlPSJmYWxzZSIvPjx1aXNob3cgbmFtZT0iaW5pdGlhbGRpc3BsYXltb2RlaXNub3JtYWwiIHZhbHVlPSJ0cnVlIi8+PHVpcmVwbGFjZSBuYW1lPSJsb2dvIiB2YWx1ZT0iIi8+PHVpcmVwbGFjZSBuYW1lPSJiZ2ltYWdlIiB2YWx1ZT0i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HVpdGV4dCBuYW1lPSJDT1VSU0VfU1RBVFVTIiB2YWx1ZT0i44Oi44K444Ol44O844Or44K544OG44O844K/44K5Ii8+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VIDEO_FILES_RECORD" val="&lt;Videos&gt;&lt;Video Name=&quot;gioi thieu_316_1_67777.flv&quot; Position=&quot;1&quot; SlideID=&quot;316&quot;/&gt;&lt;Video Name=&quot;chen c1_275_1_48097.flv&quot; Position=&quot;1&quot; SlideID=&quot;275&quot;/&gt;&lt;Video Name=&quot;cach 2_312_1_99152.flv&quot; Position=&quot;1&quot; SlideID=&quot;312&quot;/&gt;&lt;Video Name=&quot;hd 2a_297_1_18151.flv&quot; Position=&quot;1&quot; SlideID=&quot;297&quot;/&gt;&lt;Video Name=&quot;hd 2b_298_1_03460.flv&quot; Position=&quot;1&quot; SlideID=&quot;298&quot;/&gt;&lt;Video Name=&quot;hd 2c_299_1_63496.flv&quot; Position=&quot;1&quot; SlideID=&quot;299&quot;/&gt;&lt;/Videos&gt;&#10;"/>
  <p:tag name="MMPROD_UIDATA" val="&lt;database version=&quot;11.0&quot;&gt;&lt;object type=&quot;1&quot; unique_id=&quot;10001&quot;&gt;&lt;property id=&quot;20141&quot; value=&quot;CHÈN BẢNG VÀO VĂN BẢN LỚP 4&quot;/&gt;&lt;property id=&quot;20142&quot; value=&quot;CĐ3: SOẠN THẢO VĂN BẢN BÀI 4: CHÈN BẢNG VÀO VĂN BẢN LỚP 4&quot;/&gt;&lt;property id=&quot;20144&quot; value=&quot;1&quot;/&gt;&lt;property id=&quot;20146&quot; value=&quot;0&quot;/&gt;&lt;property id=&quot;20147&quot; value=&quot;0&quot;/&gt;&lt;property id=&quot;20148&quot; value=&quot;8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Administrator\Desktop\&quot;/&gt;&lt;property id=&quot;20224&quot; value=&quot;D:\FILE NGUON&quot;/&gt;&lt;property id=&quot;20226&quot; value=&quot;D:\FILE NGUON\POWERPOINT\chàn bảng lớp 4.pptx&quot;/&gt;&lt;property id=&quot;20250&quot; value=&quot;0&quot;/&gt;&lt;property id=&quot;20251&quot; value=&quot;1&quot;/&gt;&lt;property id=&quot;20259&quot; value=&quot;0&quot;/&gt;&lt;property id=&quot;20263&quot; value=&quot;1&quot;/&gt;&lt;property id=&quot;20264&quot; value=&quot;1&quot;/&gt;&lt;property id=&quot;20600&quot; value=&quot;0&quot;/&gt;&lt;property id=&quot;20700&quot; value=&quot;0&quot;/&gt;&lt;object type=&quot;2&quot; unique_id=&quot;10010&quot;&gt;&lt;object type=&quot;3&quot; unique_id=&quot;10012&quot;&gt;&lt;property id=&quot;20148&quot; value=&quot;5&quot;/&gt;&lt;property id=&quot;20300&quot; value=&quot;Slide 3&quot;/&gt;&lt;property id=&quot;20301&quot; value=&quot;KTBC&quot;/&gt;&lt;property id=&quot;20303&quot; value=&quot;NGUYỄN THỊ DUYÊN&quot;/&gt;&lt;property id=&quot;20307&quot; value=&quot;284&quot;/&gt;&lt;property id=&quot;20309&quot; value=&quot;12774&quot;/&gt;&lt;/object&gt;&lt;object type=&quot;3&quot; unique_id=&quot;10014&quot;&gt;&lt;property id=&quot;20148&quot; value=&quot;5&quot;/&gt;&lt;property id=&quot;20300&quot; value=&quot;Slide 6&quot;/&gt;&lt;property id=&quot;20301&quot; value=&quot;Giới thiệu bài&quot;/&gt;&lt;property id=&quot;20303&quot; value=&quot;NGUYỄN THỊ DUYÊN&quot;/&gt;&lt;property id=&quot;20307&quot; value=&quot;263&quot;/&gt;&lt;property id=&quot;20309&quot; value=&quot;12774&quot;/&gt;&lt;/object&gt;&lt;object type=&quot;3&quot; unique_id=&quot;10015&quot;&gt;&lt;property id=&quot;20148&quot; value=&quot;5&quot;/&gt;&lt;property id=&quot;20300&quot; value=&quot;Slide 8&quot;/&gt;&lt;property id=&quot;20301&quot; value=&quot;Tựa bài&quot;/&gt;&lt;property id=&quot;20303&quot; value=&quot;NGUYỄN THỊ DUYÊN&quot;/&gt;&lt;property id=&quot;20307&quot; value=&quot;264&quot;/&gt;&lt;property id=&quot;20309&quot; value=&quot;12774&quot;/&gt;&lt;/object&gt;&lt;object type=&quot;3&quot; unique_id=&quot;10016&quot;&gt;&lt;property id=&quot;20148&quot; value=&quot;5&quot;/&gt;&lt;property id=&quot;20300&quot; value=&quot;Slide 9&quot;/&gt;&lt;property id=&quot;20301&quot; value=&quot;Hướng dẫn chèn bảng cách 1&quot;/&gt;&lt;property id=&quot;20303&quot; value=&quot;NGUYỄN THỊ DUYÊN&quot;/&gt;&lt;property id=&quot;20307&quot; value=&quot;275&quot;/&gt;&lt;property id=&quot;20309&quot; value=&quot;12774&quot;/&gt;&lt;/object&gt;&lt;object type=&quot;3&quot; unique_id=&quot;10017&quot;&gt;&lt;property id=&quot;20148&quot; value=&quot;5&quot;/&gt;&lt;property id=&quot;20300&quot; value=&quot;Slide 13&quot;/&gt;&lt;property id=&quot;20301&quot; value=&quot;thực hành chèn bảng&quot;/&gt;&lt;property id=&quot;20303&quot; value=&quot;NGUYỄN THỊ DUYÊN&quot;/&gt;&lt;property id=&quot;20307&quot; value=&quot;266&quot;/&gt;&lt;property id=&quot;20309&quot; value=&quot;12774&quot;/&gt;&lt;/object&gt;&lt;object type=&quot;3&quot; unique_id=&quot;10023&quot;&gt;&lt;property id=&quot;20148&quot; value=&quot;5&quot;/&gt;&lt;property id=&quot;20300&quot; value=&quot;Slide 20&quot;/&gt;&lt;property id=&quot;20301&quot; value=&quot;ứng dụng, mở rộng&quot;/&gt;&lt;property id=&quot;20303&quot; value=&quot;NGUYỄN THỊ DUYÊN&quot;/&gt;&lt;property id=&quot;20307&quot; value=&quot;287&quot;/&gt;&lt;property id=&quot;20309&quot; value=&quot;12774&quot;/&gt;&lt;/object&gt;&lt;object type=&quot;3&quot; unique_id=&quot;10024&quot;&gt;&lt;property id=&quot;20148&quot; value=&quot;5&quot;/&gt;&lt;property id=&quot;20300&quot; value=&quot;Slide 24&quot;/&gt;&lt;property id=&quot;20301&quot; value=&quot;ghi nhớ&quot;/&gt;&lt;property id=&quot;20303&quot; value=&quot;NGUYỄN THỊ DUYÊN&quot;/&gt;&lt;property id=&quot;20307&quot; value=&quot;276&quot;/&gt;&lt;property id=&quot;20309&quot; value=&quot;12774&quot;/&gt;&lt;/object&gt;&lt;object type=&quot;3&quot; unique_id=&quot;10028&quot;&gt;&lt;property id=&quot;20148&quot; value=&quot;5&quot;/&gt;&lt;property id=&quot;20300&quot; value=&quot;Slide 25&quot;/&gt;&lt;property id=&quot;20301&quot; value=&quot;tài liệu tham khảo&quot;/&gt;&lt;property id=&quot;20303&quot; value=&quot;NGUYỄN THỊ DUYÊN&quot;/&gt;&lt;property id=&quot;20307&quot; value=&quot;288&quot;/&gt;&lt;property id=&quot;20309&quot; value=&quot;12774&quot;/&gt;&lt;/object&gt;&lt;object type=&quot;3&quot; unique_id=&quot;10192&quot;&gt;&lt;property id=&quot;20148&quot; value=&quot;5&quot;/&gt;&lt;property id=&quot;20300&quot; value=&quot;Slide 2&quot;/&gt;&lt;property id=&quot;20303&quot; value=&quot;NGUYỄN THỊ DUYÊN&quot;/&gt;&lt;property id=&quot;20307&quot; value=&quot;290&quot;/&gt;&lt;property id=&quot;20309&quot; value=&quot;12774&quot;/&gt;&lt;/object&gt;&lt;object type=&quot;3&quot; unique_id=&quot;11931&quot;&gt;&lt;property id=&quot;20148&quot; value=&quot;5&quot;/&gt;&lt;property id=&quot;20300&quot; value=&quot;Slide 4 - &amp;quot;Em hãy cho biết, có mấy bước chèn tranh ảnh từ Clip Art vào văn bản?&amp;quot;&quot;/&gt;&lt;property id=&quot;20301&quot; value=&quot;câu hỏi bài cũ 1&quot;/&gt;&lt;property id=&quot;20303&quot; value=&quot;NGUYỄN THỊ DUYÊN&quot;/&gt;&lt;property id=&quot;20307&quot; value=&quot;291&quot;/&gt;&lt;property id=&quot;20309&quot; value=&quot;12774&quot;/&gt;&lt;/object&gt;&lt;object type=&quot;3&quot; unique_id=&quot;12141&quot;&gt;&lt;property id=&quot;20148&quot; value=&quot;5&quot;/&gt;&lt;property id=&quot;20300&quot; value=&quot;Slide 5 - &amp;quot;Em có thể chèn một hình từ trên mạng Internet vào bài Word  không?&amp;quot;&quot;/&gt;&lt;property id=&quot;20303&quot; value=&quot;NGUYỄN THỊ DUYÊN&quot;/&gt;&lt;property id=&quot;20307&quot; value=&quot;293&quot;/&gt;&lt;property id=&quot;20309&quot; value=&quot;12774&quot;/&gt;&lt;/object&gt;&lt;object type=&quot;3&quot; unique_id=&quot;12271&quot;&gt;&lt;property id=&quot;20148&quot; value=&quot;5&quot;/&gt;&lt;property id=&quot;20300&quot; value=&quot;Slide 7 - &amp;quot;Thời khóa biểu trình bày ở dạng bảng sẽ rõ ràng hơn và khoa học hơn.&amp;quot;&quot;/&gt;&lt;property id=&quot;20303&quot; value=&quot;NGUYỄN THỊ DUYÊN&quot;/&gt;&lt;property id=&quot;20307&quot; value=&quot;295&quot;/&gt;&lt;property id=&quot;20309&quot; value=&quot;12774&quot;/&gt;&lt;/object&gt;&lt;object type=&quot;3&quot; unique_id=&quot;12467&quot;&gt;&lt;property id=&quot;20148&quot; value=&quot;5&quot;/&gt;&lt;property id=&quot;20300&quot; value=&quot;Slide 12&quot;/&gt;&lt;property id=&quot;20301&quot; value=&quot;cách chèn 2&quot;/&gt;&lt;property id=&quot;20303&quot; value=&quot;NGUYỄN THỊ DUYÊN&quot;/&gt;&lt;property id=&quot;20307&quot; value=&quot;296&quot;/&gt;&lt;property id=&quot;20309&quot; value=&quot;12774&quot;/&gt;&lt;/object&gt;&lt;object type=&quot;3&quot; unique_id=&quot;12711&quot;&gt;&lt;property id=&quot;20148&quot; value=&quot;5&quot;/&gt;&lt;property id=&quot;20300&quot; value=&quot;Slide 14&quot;/&gt;&lt;property id=&quot;20301&quot; value=&quot;Điều chỉnh độ rộng&quot;/&gt;&lt;property id=&quot;20303&quot; value=&quot;NGUYỄN THỊ DUYÊN&quot;/&gt;&lt;property id=&quot;20307&quot; value=&quot;297&quot;/&gt;&lt;property id=&quot;20309&quot; value=&quot;12774&quot;/&gt;&lt;/object&gt;&lt;object type=&quot;3&quot; unique_id=&quot;12712&quot;&gt;&lt;property id=&quot;20148&quot; value=&quot;5&quot;/&gt;&lt;property id=&quot;20300&quot; value=&quot;Slide 15&quot;/&gt;&lt;property id=&quot;20301&quot; value=&quot;Gộp ô&quot;/&gt;&lt;property id=&quot;20303&quot; value=&quot;NGUYỄN THỊ DUYÊN&quot;/&gt;&lt;property id=&quot;20307&quot; value=&quot;298&quot;/&gt;&lt;property id=&quot;20309&quot; value=&quot;12774&quot;/&gt;&lt;/object&gt;&lt;object type=&quot;3&quot; unique_id=&quot;12713&quot;&gt;&lt;property id=&quot;20148&quot; value=&quot;5&quot;/&gt;&lt;property id=&quot;20300&quot; value=&quot;Slide 16&quot;/&gt;&lt;property id=&quot;20301&quot; value=&quot;Tách ô&quot;/&gt;&lt;property id=&quot;20303&quot; value=&quot;NGUYỄN THỊ DUYÊN&quot;/&gt;&lt;property id=&quot;20307&quot; value=&quot;299&quot;/&gt;&lt;property id=&quot;20309&quot; value=&quot;12774&quot;/&gt;&lt;/object&gt;&lt;object type=&quot;3&quot; unique_id=&quot;12714&quot;&gt;&lt;property id=&quot;20148&quot; value=&quot;5&quot;/&gt;&lt;property id=&quot;20300&quot; value=&quot;Slide 17&quot;/&gt;&lt;property id=&quot;20301&quot; value=&quot;Thực hành trình bày bảng&quot;/&gt;&lt;property id=&quot;20303&quot; value=&quot;NGUYỄN THỊ DUYÊN&quot;/&gt;&lt;property id=&quot;20307&quot; value=&quot;300&quot;/&gt;&lt;property id=&quot;20309&quot; value=&quot;12774&quot;/&gt;&lt;/object&gt;&lt;object type=&quot;3&quot; unique_id=&quot;12715&quot;&gt;&lt;property id=&quot;20148&quot; value=&quot;5&quot;/&gt;&lt;property id=&quot;20300&quot; value=&quot;Slide 18&quot;/&gt;&lt;property id=&quot;20301&quot; value=&quot;bài thực hành 1&quot;/&gt;&lt;property id=&quot;20303&quot; value=&quot;NGUYỄN THỊ DUYÊN&quot;/&gt;&lt;property id=&quot;20307&quot; value=&quot;301&quot;/&gt;&lt;property id=&quot;20309&quot; value=&quot;12774&quot;/&gt;&lt;/object&gt;&lt;object type=&quot;3&quot; unique_id=&quot;12716&quot;&gt;&lt;property id=&quot;20148&quot; value=&quot;5&quot;/&gt;&lt;property id=&quot;20300&quot; value=&quot;Slide 19&quot;/&gt;&lt;property id=&quot;20301&quot; value=&quot;bài thực hành 2&quot;/&gt;&lt;property id=&quot;20303&quot; value=&quot;NGUYỄN THỊ DUYÊN&quot;/&gt;&lt;property id=&quot;20307&quot; value=&quot;302&quot;/&gt;&lt;property id=&quot;20309&quot; value=&quot;12774&quot;/&gt;&lt;/object&gt;&lt;object type=&quot;3&quot; unique_id=&quot;12862&quot;&gt;&lt;property id=&quot;20148&quot; value=&quot;5&quot;/&gt;&lt;property id=&quot;20300&quot; value=&quot;Slide 10&quot;/&gt;&lt;property id=&quot;20303&quot; value=&quot;NGUYỄN THỊ DUYÊN&quot;/&gt;&lt;property id=&quot;20307&quot; value=&quot;304&quot;/&gt;&lt;property id=&quot;20309&quot; value=&quot;12774&quot;/&gt;&lt;/object&gt;&lt;object type=&quot;3&quot; unique_id=&quot;19342&quot;&gt;&lt;property id=&quot;20148&quot; value=&quot;5&quot;/&gt;&lt;property id=&quot;20300&quot; value=&quot;Slide 11&quot;/&gt;&lt;property id=&quot;20301&quot; value=&quot;hướng dẫn cách chèn 2&quot;/&gt;&lt;property id=&quot;20303&quot; value=&quot;NGUYỄN THỊ DUYÊN&quot;/&gt;&lt;property id=&quot;20307&quot; value=&quot;312&quot;/&gt;&lt;property id=&quot;20309&quot; value=&quot;12774&quot;/&gt;&lt;/object&gt;&lt;object type=&quot;3&quot; unique_id=&quot;22348&quot;&gt;&lt;property id=&quot;20148&quot; value=&quot;5&quot;/&gt;&lt;property id=&quot;20300&quot; value=&quot;Slide 22 - &amp;quot;Khi tạo được một bảng gồm 5 dòng và 4 cột như hình bên, em không thể thêm dòng hoặc cột vào bảng em vừa tạo.&amp;quot;&quot;/&gt;&lt;property id=&quot;20303&quot; value=&quot;NGUYỄN THỊ DUYÊN&quot;/&gt;&lt;property id=&quot;20307&quot; value=&quot;313&quot;/&gt;&lt;property id=&quot;20309&quot; value=&quot;12774&quot;/&gt;&lt;/object&gt;&lt;object type=&quot;3&quot; unique_id=&quot;22349&quot;&gt;&lt;property id=&quot;20148&quot; value=&quot;5&quot;/&gt;&lt;property id=&quot;20300&quot; value=&quot;Slide 23 - &amp;quot;Em hãy chọn các phương án đúng.&amp;quot;&quot;/&gt;&lt;property id=&quot;20303&quot; value=&quot;NGUYỄN THỊ DUYÊN&quot;/&gt;&lt;property id=&quot;20307&quot; value=&quot;314&quot;/&gt;&lt;property id=&quot;20309&quot; value=&quot;12774&quot;/&gt;&lt;/object&gt;&lt;object type=&quot;3&quot; unique_id=&quot;22446&quot;&gt;&lt;property id=&quot;20148&quot; value=&quot;5&quot;/&gt;&lt;property id=&quot;20300&quot; value=&quot;Slide 21&quot;/&gt;&lt;property id=&quot;20301&quot; value=&quot;tổng kết&quot;/&gt;&lt;property id=&quot;20303&quot; value=&quot;NGUYỄN THỊ DUYÊN&quot;/&gt;&lt;property id=&quot;20307&quot; value=&quot;315&quot;/&gt;&lt;property id=&quot;20309&quot; value=&quot;12774&quot;/&gt;&lt;/object&gt;&lt;object type=&quot;3&quot; unique_id=&quot;22654&quot;&gt;&lt;property id=&quot;20148&quot; value=&quot;5&quot;/&gt;&lt;property id=&quot;20300&quot; value=&quot;Slide 1&quot;/&gt;&lt;property id=&quot;20301&quot; value=&quot;VIDEO GIỚI THIỆU&quot;/&gt;&lt;property id=&quot;20303&quot; value=&quot;NGUYỄN THỊ DUYÊN&quot;/&gt;&lt;property id=&quot;20307&quot; value=&quot;316&quot;/&gt;&lt;property id=&quot;20309&quot; value=&quot;12774&quot;/&gt;&lt;/object&gt;&lt;/object&gt;&lt;object type=&quot;8&quot; unique_id=&quot;10048&quot;&gt;&lt;/object&gt;&lt;object type=&quot;4&quot; unique_id=&quot;10089&quot;&gt;&lt;object type=&quot;5&quot; unique_id=&quot;12774&quot;&gt;&lt;property id=&quot;20149&quot; value=&quot;NGUYỄN THỊ DUYÊN&quot;/&gt;&lt;property id=&quot;20150&quot; value=&quot;GIAO VIEN TIN HOC&quot;/&gt;&lt;property id=&quot;20151&quot; value=&quot;51195261_2022630321126076_9046792604032696320_n.jpg&quot;/&gt;&lt;property id=&quot;20153&quot; value=&quot;duyenbella1990@gmail.com&quot;/&gt;&lt;property id=&quot;20155&quot; value=&quot;Đ/C: trường Tiểu học Dương Đông 1, Phú Quốc, Kiên Giang&amp;#x0D;&amp;#x0A;SĐT: 0396837652&amp;#x0D;&amp;#x0A;&quot;/&gt;&lt;property id=&quot;20159&quot; value=&quot;image_130063.jpg&quot;/&gt;&lt;/object&gt;&lt;/object&gt;&lt;object type=&quot;10&quot; unique_id=&quot;10090&quot;&gt;&lt;object type=&quot;11&quot; unique_id=&quot;10091&quot;&gt;&lt;property id=&quot;20180&quot; value=&quot;1&quot;/&gt;&lt;property id=&quot;20181&quot; value=&quot;1&quot;/&gt;&lt;property id=&quot;20183&quot; value=&quot;1&quot;/&gt;&lt;/object&gt;&lt;object type=&quot;12&quot; unique_id=&quot;12775&quot;&gt;&lt;/object&gt;&lt;/object&gt;&lt;/object&gt;&lt;/database&gt;"/>
  <p:tag name="SECTOMILLISECCONVERTED" val="1"/>
  <p:tag name="ISPRING_UUID" val="{382636F6-CE6C-433D-B21D-AE7132A94561}"/>
  <p:tag name="ISPRING_PROJECT_VERSION" val="9"/>
  <p:tag name="ISPRING_PROJECT_FOLDER_UPDATED" val="1"/>
  <p:tag name="ISPRING_CURRENT_PLAYER_ID" val="universal"/>
  <p:tag name="ISPRING_PRESENTATION_TITLE" val="chen bang bai 4"/>
  <p:tag name="ISPRING_FIRST_PUBLISH" val="1"/>
  <p:tag name="FLASHSPRING_ZOOM_TAG" val="32"/>
  <p:tag name="ISPRING_SCREEN_RECS_UPDATED" val="F:\file nguồn\chen bang bai 4"/>
  <p:tag name="ISPRING_PRESENTATION_INFO_2" val="&lt;?xml version=&quot;1.0&quot; encoding=&quot;UTF-8&quot; standalone=&quot;no&quot; ?&gt;&#10;&lt;presentation2&gt;&#10;&#10;  &lt;slides&gt;&#10;    &lt;slide id=&quot;{FDB56083-C24B-4833-A5D0-EB2A76C2BF68}&quot; pptId=&quot;324&quot;/&gt;&#10;    &lt;slide id=&quot;{9DAA52BE-8552-4DE0-A96A-751666C53FDE}&quot; pptId=&quot;342&quot;/&gt;&#10;    &lt;slide id=&quot;{ED5B40E4-42BA-48E0-BAD8-80BB02DAEE9D}&quot; pptId=&quot;338&quot;/&gt;&#10;    &lt;slide id=&quot;{E9FE190F-5132-435B-B88B-9D6EB94C634F}&quot; pptId=&quot;337&quot;/&gt;&#10;    &lt;slide id=&quot;{69E8E964-C4EA-41F1-92F6-0C3A64DD6676}&quot; pptId=&quot;263&quot;/&gt;&#10;    &lt;slide id=&quot;{58842104-34B9-4B8E-A562-4B6F1EC95114}&quot; pptId=&quot;326&quot;/&gt;&#10;    &lt;slide id=&quot;{AB5D85EA-A719-457D-B807-0E28293E2CAE}&quot; pptId=&quot;264&quot;/&gt;&#10;    &lt;slide id=&quot;{D5376346-095D-468F-A04B-F5F3A4CED841}&quot; pptId=&quot;275&quot;/&gt;&#10;    &lt;slide id=&quot;{E2BF4E17-C24A-43F9-A808-DFC5FD40AA86}&quot; pptId=&quot;329&quot;/&gt;&#10;    &lt;slide id=&quot;{63F60E13-7079-4AE5-A2FA-0DCCB04E4773}&quot; pptId=&quot;304&quot;/&gt;&#10;    &lt;slide id=&quot;{CFF63364-3C32-4B01-A1CA-813E4E080323}&quot; pptId=&quot;330&quot;/&gt;&#10;    &lt;slide id=&quot;{59863E96-BF2F-4218-83FA-916BB5002BE9}&quot; pptId=&quot;296&quot;/&gt;&#10;    &lt;slide id=&quot;{0721E6DF-06D7-4A7E-BB9E-6D37AADC6670}&quot; pptId=&quot;266&quot;/&gt;&#10;    &lt;slide id=&quot;{620B0843-F2EB-446E-9394-6A315CD06533}&quot; pptId=&quot;331&quot;/&gt;&#10;    &lt;slide id=&quot;{EA428304-073B-47D1-88CE-42CCEAE3AD22}&quot; pptId=&quot;297&quot;/&gt;&#10;    &lt;slide id=&quot;{A0CD2FCB-B872-40D3-B9BF-4BD8085A35E0}&quot; pptId=&quot;298&quot;/&gt;&#10;    &lt;slide id=&quot;{BA8B84A3-BBE8-40E8-9C08-4455F6AFEED7}&quot; pptId=&quot;332&quot;/&gt;&#10;    &lt;slide id=&quot;{80DE6A39-DAF8-475A-BC1D-DC9CA7389CCF}&quot; pptId=&quot;321&quot;/&gt;&#10;    &lt;slide id=&quot;{91199376-7BD6-424E-8253-CDD8A1C2A3CB}&quot; pptId=&quot;300&quot;/&gt;&#10;    &lt;slide id=&quot;{16185510-7FD2-46CA-B9C7-919A1AEF29FF}&quot; pptId=&quot;301&quot;/&gt;&#10;    &lt;slide id=&quot;{EEA82BBA-840E-4758-8512-F2178C5844DA}&quot; pptId=&quot;302&quot;/&gt;&#10;    &lt;slide id=&quot;{92FAC221-B96D-4836-A093-44EE96CC64E4}&quot; pptId=&quot;287&quot;/&gt;&#10;    &lt;slide id=&quot;{B9CB6EAE-35F5-4A99-AE32-2A3430C1A859}&quot; pptId=&quot;315&quot;/&gt;&#10;    &lt;slide id=&quot;{F543E03B-B4D8-49D2-8356-57606321B293}&quot; pptId=&quot;328&quot;/&gt;&#10;    &lt;slide id=&quot;{967F6443-B396-4066-A357-E126005719DF}&quot; pptId=&quot;276&quot;/&gt;&#10;    &lt;slide id=&quot;{F019D435-1038-4335-883C-231A513C21A5}&quot; pptId=&quot;288&quot;/&gt;&#10;    &lt;slide id=&quot;{80A048D5-29BA-4982-B98F-8D2E8082BB3F}&quot; pptId=&quot;339&quot;/&gt;&#10;    &lt;slide id=&quot;{DAABFD2E-87EE-4A13-884C-75AAA3DD9782}&quot; pptId=&quot;340&quot;/&gt;&#10;  &lt;/slides&gt;&#10;&#10;  &lt;narration&gt;&#10;    &lt;audioTracks&gt;&#10;      &lt;audioTrack muted=&quot;false&quot; name=&quot; Âm thanh  3&quot; resource=&quot;919dd098&quot; slideId=&quot;{A0CD2FCB-B872-40D3-B9BF-4BD8085A35E0}&quot; startTime=&quot;0&quot; stepIndex=&quot;0&quot; volume=&quot;1&quot;&gt;&#10;        &lt;audio channels=&quot;1&quot; format=&quot;s16&quot; sampleRate=&quot;44100&quot;/&gt;&#10;      &lt;/audioTrack&gt;&#10;      &lt;audioTrack muted=&quot;false&quot; name=&quot;Bản ghi Mới 3&quot; resource=&quot;a5cb331a&quot; slideId=&quot;{D5376346-095D-468F-A04B-F5F3A4CED841}&quot; startTime=&quot;0&quot; stepIndex=&quot;0&quot; volume=&quot;1&quot;&gt;&#10;        &lt;audio channels=&quot;1&quot; format=&quot;fltp&quot; sampleRate=&quot;48000&quot;/&gt;&#10;      &lt;/audioTrack&gt;&#10;      &lt;audioTrack muted=&quot;false&quot; name=&quot;Slie 14&quot; resource=&quot;414a3923&quot; slideId=&quot;{0721E6DF-06D7-4A7E-BB9E-6D37AADC6670}&quot; startTime=&quot;0&quot; stepIndex=&quot;0&quot; volume=&quot;1&quot;&gt;&#10;        &lt;audio channels=&quot;1&quot; format=&quot;fltp&quot; sampleRate=&quot;48000&quot;/&gt;&#10;      &lt;/audioTrack&gt;&#10;      &lt;audioTrack muted=&quot;false&quot; name=&quot;Slie 15&quot; resource=&quot;1f43fa5d&quot; slideId=&quot;{620B0843-F2EB-446E-9394-6A315CD06533}&quot; startTime=&quot;0&quot; stepIndex=&quot;0&quot; volume=&quot;1&quot;&gt;&#10;        &lt;audio channels=&quot;1&quot; format=&quot;fltp&quot; sampleRate=&quot;48000&quot;/&gt;&#10;      &lt;/audioTrack&gt;&#10;      &lt;audioTrack muted=&quot;false&quot; name=&quot;Slie 20&quot; resource=&quot;6050a82a&quot; slideId=&quot;{91199376-7BD6-424E-8253-CDD8A1C2A3CB}&quot; startTime=&quot;0&quot; stepIndex=&quot;0&quot; volume=&quot;1&quot;&gt;&#10;        &lt;audio channels=&quot;1&quot; format=&quot;fltp&quot; sampleRate=&quot;48000&quot;/&gt;&#10;      &lt;/audioTrack&gt;&#10;      &lt;audioTrack muted=&quot;false&quot; name=&quot;Slie 21&quot; resource=&quot;24eb9848&quot; slideId=&quot;{16185510-7FD2-46CA-B9C7-919A1AEF29FF}&quot; startTime=&quot;576&quot; stepIndex=&quot;0&quot; volume=&quot;1&quot;&gt;&#10;        &lt;audio channels=&quot;1&quot; format=&quot;fltp&quot; sampleRate=&quot;48000&quot;/&gt;&#10;      &lt;/audioTrack&gt;&#10;      &lt;audioTrack muted=&quot;false&quot; name=&quot;Slie 23&quot; resource=&quot;d9e0bd55&quot; slideId=&quot;{EEA82BBA-840E-4758-8512-F2178C5844DA}&quot; startTime=&quot;0&quot; stepIndex=&quot;0&quot; volume=&quot;1&quot;&gt;&#10;        &lt;audio channels=&quot;1&quot; format=&quot;fltp&quot; sampleRate=&quot;48000&quot;/&gt;&#10;      &lt;/audioTrack&gt;&#10;      &lt;audioTrack muted=&quot;false&quot; name=&quot;Slie 24&quot; resource=&quot;b11ad0c4&quot; slideId=&quot;{92FAC221-B96D-4836-A093-44EE96CC64E4}&quot; startTime=&quot;0&quot; stepIndex=&quot;0&quot; volume=&quot;1&quot;&gt;&#10;        &lt;audio channels=&quot;1&quot; format=&quot;fltp&quot; sampleRate=&quot;48000&quot;/&gt;&#10;      &lt;/audioTrack&gt;&#10;      &lt;audioTrack muted=&quot;false&quot; name=&quot;Slie 25&quot; resource=&quot;46082a1e&quot; slideId=&quot;{B9CB6EAE-35F5-4A99-AE32-2A3430C1A859}&quot; startTime=&quot;328&quot; stepIndex=&quot;0&quot; volume=&quot;1&quot;&gt;&#10;        &lt;audio channels=&quot;1&quot; format=&quot;fltp&quot; sampleRate=&quot;48000&quot;/&gt;&#10;      &lt;/audioTrack&gt;&#10;      &lt;audioTrack muted=&quot;false&quot; name=&quot;Slie 5 (2)&quot; resource=&quot;d093cf9a&quot; slideId=&quot;{69E8E964-C4EA-41F1-92F6-0C3A64DD6676}&quot; startTime=&quot;0&quot; stepIndex=&quot;0&quot; volume=&quot;1&quot;&gt;&#10;        &lt;audio channels=&quot;1&quot; format=&quot;fltp&quot; sampleRate=&quot;48000&quot;/&gt;&#10;      &lt;/audioTrack&gt;&#10;      &lt;audioTrack muted=&quot;false&quot; name=&quot;Slie 7&quot; resource=&quot;febaaaef&quot; slideId=&quot;{AB5D85EA-A719-457D-B807-0E28293E2CAE}&quot; startTime=&quot;0&quot; stepIndex=&quot;0&quot; volume=&quot;1&quot;&gt;&#10;        &lt;audio channels=&quot;1&quot; format=&quot;fltp&quot; sampleRate=&quot;48000&quot;/&gt;&#10;      &lt;/audioTrack&gt;&#10;      &lt;audioTrack muted=&quot;false&quot; name=&quot;Slie 8&quot; resource=&quot;734d00be&quot; slideId=&quot;{ED5B40E4-42BA-48E0-BAD8-80BB02DAEE9D}&quot; startTime=&quot;0&quot; stepIndex=&quot;0&quot; volume=&quot;1&quot;&gt;&#10;        &lt;audio channels=&quot;1&quot; format=&quot;fltp&quot; sampleRate=&quot;48000&quot;/&gt;&#10;      &lt;/audioTrack&gt;&#10;      &lt;audioTrack muted=&quot;false&quot; name=&quot;slie 25&quot; resource=&quot;88983843&quot; slideId=&quot;{967F6443-B396-4066-A357-E126005719DF}&quot; startTime=&quot;0&quot; stepIndex=&quot;0&quot; volume=&quot;1&quot;&gt;&#10;        &lt;audio channels=&quot;2&quot; format=&quot;s16p&quot; sampleRate=&quot;44100&quot;/&gt;&#10;      &lt;/audioTrack&gt;&#10;      &lt;audioTrack muted=&quot;false&quot; name=&quot;1209428174&quot; resource=&quot;208901be&quot; slideId=&quot;{F019D435-1038-4335-883C-231A513C21A5}&quot; startTime=&quot;1341&quot; stepIndex=&quot;0&quot; volume=&quot;1&quot;&gt;&#10;        &lt;audio channels=&quot;2&quot; format=&quot;s16p&quot; sampleRate=&quot;44100&quot;/&gt;&#10;      &lt;/audioTrack&gt;&#10;      &lt;audioTrack muted=&quot;false&quot; name=&quot;134996205&quot; resource=&quot;f79be8af&quot; slideId=&quot;{FDB56083-C24B-4833-A5D0-EB2A76C2BF68}&quot; startTime=&quot;0&quot; stepIndex=&quot;0&quot; volume=&quot;1&quot;&gt;&#10;        &lt;audio channels=&quot;2&quot; format=&quot;s16p&quot; sampleRate=&quot;44100&quot;/&gt;&#10;      &lt;/audioTrack&gt;&#10;      &lt;audioTrack muted=&quot;false&quot; name=&quot;912027125&quot; resource=&quot;488674ef&quot; slideId=&quot;{63F60E13-7079-4AE5-A2FA-0DCCB04E4773}&quot; startTime=&quot;0&quot; stepIndex=&quot;0&quot; volume=&quot;1&quot;&gt;&#10;        &lt;audio channels=&quot;2&quot; format=&quot;s16p&quot; sampleRate=&quot;44100&quot;/&gt;&#10;      &lt;/audioTrack&gt;&#10;      &lt;audioTrack muted=&quot;false&quot; name=&quot;912027125 (2)&quot; resource=&quot;070ed04a&quot; slideId=&quot;{59863E96-BF2F-4218-83FA-916BB5002BE9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PRESENTER_PHOTO_0" val="JPG|/9j/4AAQSkZJRgABAQAASABIAAD/4RiyRXhpZgAATU0AKgAAAAgABgESAAMAAAABAAEAAAEaAAUA&#10;AAABAAAAVgEbAAUAAAABAAAAXgEoAAMAAAABAAIAAAITAAMAAAABAAEAAIdpAAQAAAABAAAAZgAA&#10;AMAAAABIAAAAAQAAAEgAAAABAAeQAAAHAAAABDAyMjGRAQAHAAAABAECAwCgAAAHAAAABDAxMDCg&#10;AQADAAAAAQABAACgAgAEAAAAAQAABICgAwAEAAAAAQAACACkBgADAAAAAQAAAAAAAAAAAAYBAwAD&#10;AAAAAQAGAAABGgAFAAAAAQAAAQ4BGwAFAAAAAQAAARYBKAADAAAAAQACAAACAQAEAAAAAQAAAR4C&#10;AgAEAAAAAQAAF4oAAAAAAAAASAAAAAEAAABIAAAAAf/Y/8AAEQgAoABaAwEiAAIRAQMRAf/EAB8A&#10;AAEFAQEBAQEBAAAAAAAAAAABAgMEBQYHCAkKC//EALUQAAIBAwMCBAMFBQQEAAABfQECAwAEEQUS&#10;ITFBBhNRYQcicRQygZGhCCNCscEVUtHwJDNicoIJChYXGBkaJSYnKCkqNDU2Nzg5OkNERUZHSElK&#10;U1RVVldYWVpjZGVmZ2hpanN0dXZ3eHl6g4SFhoeIiYqSk5SVlpeYmZqio6Slpqeoqaqys7S1tre4&#10;ubrCw8TFxsfIycrS09TV1tfY2drh4uPk5ebn6Onq8fLz9PX29/j5+v/EAB8BAAMBAQEBAQEBAQEA&#10;AAAAAAABAgMEBQYHCAkKC//EALURAAIBAgQEAwQHBQQEAAECdwABAgMRBAUhMQYSQVEHYXETIjKB&#10;CBRCkaGxwQkjM1LwFWJy0QoWJDThJfEXGBkaJicoKSo1Njc4OTpDREVGR0hJSlNUVVZXWFlaY2Rl&#10;ZmdoaWpzdHV2d3h5eoKDhIWGh4iJipKTlJWWl5iZmqKjpKWmp6ipqrKztLW2t7i5usLDxMXGx8jJ&#10;ytLT1NXW19jZ2uLj5OXm5+jp6vLz9PX29/j5+v/bAEMAAQEBAQEBAgEBAgMCAgIDBAMDAwMEBQQE&#10;BAQEBQYFBQUFBQUGBgYGBgYGBgcHBwcHBwgICAgICQkJCQkJCQkJCf/bAEMBAQEBAgICBAICBAkG&#10;BQYJCQkJCQkJCQkJCQkJCQkJCQkJCQkJCQkJCQkJCQkJCQkJCQkJCQkJCQkJCQkJCQkJCf/dAAQA&#10;Bv/aAAwDAQACEQMRAD8A/vvCDPFKV7GpRGquXA5PWhxxxXkPCRUWrGinqUulQuNvSrbjjNVpK+Oz&#10;HDpJnRCVyq3Wqcy85q42fwqlPiviK8+WWh20jNeONj83WsiaNdxFaMhCvn3rPu2APHFaUp3Vzr5N&#10;LmJO5GR2rKeTLED9av3TjcRWJI4VjiuinU5TGS7jpGUHFQfu/QflTGlB+lReYvvW6xT7HNZI/9D+&#10;/ig88U0MDTqTV1YCsw9e1VJKusOTXkHxh+LvgL4KeCrzx78RtUh0nS7GMySzynHHYKO5J4AHJPA5&#10;r4bP1yqy3Z10lc9FldY+XIH1rFu7+3iXzGdQvTORj86/mO+O3/BwAtv4kbRvgP4QWazEnlrfag5M&#10;svON6xLwo7gMSSOoFfAP7U//AAVc/bI8T6wn/CNeIP7C09EBEdhHsO4jOSzBjnuMcCvOwXh1meLv&#10;UcVGPm9fuQSzbD02k3dn9p1zq1mrZdwB2Pb86huJvNyQPl6D3/Cv8/Hw1/wVJ/bO07UReQfELUJZ&#10;k6C5McqE+pR1Kk++K+7fhB/wXv8A2jvCd5BZ/Fiz07xHZowEsiQm3uSvfBjdUJ78rV4jw4x9Jc0G&#10;pej/AMzop5/Rlo9D+wi565HJrGfrmvjX9kz9u/4N/tg+Ev7f8A3Sx31uB9s092H2i3OOSU6snP3l&#10;49cV9cSX8EiiWJsqeQw5H518fWpTpVHTqKzR1qSkrxZNkA4o+U87RVU3G0kdaZ9pk9F/P/61OMkY&#10;zjqf/9H+/CpEJ6VHTkODQBzXjTxboPgTwzfeLvE1wlpYadA8880hCqiRqWZiT2AFfwaf8FJP28fi&#10;D+1f8R5xcXUtt4VsZn/svT9xVSmcLPMo+9Iw5UH7oOBzkn+iH/grj8dJ7/TB8AtBuxHZRw/btbZG&#10;IJRD+6tiR/z0bDOP7oAxzX8eHiTw1r/jLxZJFZQM8lxJlVUcAE4A9sDH869XLOHWo/2hXW/w+nV/&#10;Pp5Hn18cpz+rw+f+R5rpM13da1FPCpl8psnb+gFdr8V9H1m+sIT9nmjkjAA+UsNoA/izuB9un0r7&#10;8+Df7MVtokIbVo98kShnc85kPYey9K961Xwh4akRLC+t43xwMgZOK83GcWOjUcKS0PqcDwiqtO9R&#10;6n86Gqpd6axa4BBB5DA5HuOhH61ycuuywuD5mUzw39DX7o/Ef9lnwP41haTTttvKcgYHc+/+Nfkl&#10;8f8A9mvxp8IZpdSMJuNOJOZY+dnucdq7sFxFRrSUJaM87MuGatBOUdUjpv2c/wBpv4ifs7fEmw+J&#10;nw3v3tb21YF0VsR3EWfmjcdCDj8DX98v7Gv7VHgr9rH4M6d8S/DUqpLOCl1Apz5VwgHmoRgcg8jj&#10;p+Nf5qekajLBMIzyhP1xX9BX/BEr9qu/+FnxvPwc1uUnSPFTgRgnAiukGQ4/30H5gepz8zx3kMa1&#10;B4mmvfj+KOTJ8Q4y5Hsz+1uMEqA3B9Km2e1ZlpdGeBZOCSO3f3q8Jjgda/Foz0Pomj//0v78K81+&#10;MvxR8P8AwT+FWvfFfxQ4Sz0OzluWBOC7KP3cY/2pHIQe5Feljk1+Hn/Bcf4uXfhr4J6H8L9OY51q&#10;9S6uEBxvSBgI09SCxJPuoNb4al7SoodyKkuWLkfnb8Yb7+3vh7qXjbxxdKdZ1eX7VdOVMi+e/wA5&#10;REBG4AsFVc/3R3r0X4N/8E7J/A3wjtPiV45sXXWdWUXMFlMMOsTjIkmP94gj5R0HYZAriv2Avhlr&#10;/wC1N+0JoHhXxAWPg/wdENe1AFSBeT7wIUYkk+W0nQfxIjHnPH7j/wDBQCX4o2XwuN38OZbe3RVK&#10;ysyEuMdOegH0r7/jHNIzhDA0lZKJ5HB2A5K7r1PebZ+G/jbwxaeGrmW0tCNwULgdvUcd6+cte0u+&#10;gb7aE3Be5FeKa38dPi5oHiu5g8X2cd5byHaJY8qcg9eCefqKktvjHc67ugdTbknhevWvw7E5ZODc&#10;nqfueCrQn7sdGdctzfNJm3i+99ara94HtfGWky6PqsG6O5XDK2CORTdN8WfYYhc3Jj69SBxXSaf8&#10;XfhtMyQ6hqFtDLnB3SBcH8a8bFUZ3TgtT0auGSi+dn89X7Uf7O2u/AHxi8xhLaLeyn7NMAdqk87C&#10;e3tVT9nb4hXPw9+KOgeMrNyk2lX9tdKc9BFIrEfkCP0r+iH4wfDf4cftB/C6/wBAhkh1ICJmUxMH&#10;IO3naQThsHI9wK/luOl3ngvxxd+Fb5t8un3Etszjo4RiucV9zkubPGYeVGqveWj8z8pznKlh66qQ&#10;fus/1EvAN9FqHh63kiffHJGssZ/6ZyKGX8Bkgc9MV3QD4FfGP7APjef4mfsmeAfHlw+977w/pqn/&#10;AHooFjc/iymvtYbscivw6dJxk4Pozoqy6o//0/78QMnFfypf8Fw/Fdn4g+P/AId8GTSs6QWcTOis&#10;BjfLIAvJAGQuevev6qnYojOOoBNfxIf8FdPE0+s/tia7dyMV+zRRQRLn+GMBIz3HfI+terkVni43&#10;6anLjr+xlY/oI/4JQ/DrS/A3wW8R/Ey5KNLq+oG3EkYOz7Lp0YjRY/8AZDs4HXJGcmsb/goT+19p&#10;fhTw3D4HtdPvbVL5WdL28hWKwmZY2cRGd5VUHjAXBy3GQeD9H/8ABNiw0wfsKeBIbEhkmsZTITzl&#10;zNIGJ9efWvxX/bI1rxE2u6t4Jlu2n077Q+YJMPExDEFtjZUE/TNGdYyMsTUqVFe7aPpOFMplUp3p&#10;OzjY/CnxJ+1BpPjPV5XuoBbEybchQg3MxAyQ7jr9K9u8F6TdazpTa8Ii+wkAevvW9o37PGi+JvEI&#10;SK0iTec7VjVV+pAFfZVt8I7XwHoNvbQjEbAk8Y7HH618fmeNpr3aKsfoOV4TEJ/vndn53eK9d+yO&#10;9hcv5QHBB4wPfNeQ6f8ADPwF4w1E3WoXjSBjz8zBeeuSo/rX1v8AHf4KnxdpcuoaRKYjLG0TPEdr&#10;KTjlTzg9s/lX5nn9lz4mR+OU1rT9VnthE6HyfMnjzsGOGibHzcFuAT681zYPExqQfv8AKyswVTm/&#10;h8x+v/wC+Bfh/wAHW8Gq+GrsrGZAQ0MhYHttIJYFSDzX8zfx3uG079obxnEF2+Vrl+qA9AomdRiv&#10;6Zv2SfhN8UPDylvGOvPqlu2GCyxBZOg+864LYPGWBYjqa/nP/a8t7U/tS+OdJ0wKwh1++PyjnLTE&#10;7c+xzS4YrOWMqqTvpv8AM+X4sw/LQpuKtd7H94X/AAR9eeP/AIJ6/DGOcEMNLdef7onkKfgQTX6d&#10;+Yf8/wD6q/Pb/gmdZR6J+xv4E8Ogg/2VpcdtkfxY+dT1/usK+/8Azs81+XY6d69SS6t/mfPTVrI/&#10;/9T++2Rd8ZT145r+DX/gpnqw8SftLeJfFcB3Qy6nc26sP+naTyh06cJX95wGTiv4HP21NBurDxH4&#10;k0jU+bu01SaVpB0AumNyh59Q+3Oetelk8f8AaOddv1MsRrCzP6f/APgi34x/4TP9hLSYZCSNM1O/&#10;sxzztLif8B+9OK+T/wBvzwD4f8PeN73VrS1WGJmJySTuPc81if8ABuv8S7bVPgr47+ElxMDdaNq0&#10;OoxRE8/Z72EJuHsHhI/KvsH/AIKU/CjUde8Px+J7Q7YAwjdm4C7h/iKwzmKdSf3n1PBmIVOuoSej&#10;R+QH7KPhVviD481/xTqWuafoWgeFIbc3DXrKguZ7tmWKFSxACqEZnOfQd6+3/wDgot4n8DeFfFHh&#10;7w/4Thga3ns0aSS2A2MzYBYY4xtxz71+Zmtfs++IJdGurG3WSSwvFAu4VUss4GSoZR1x+lfHXiv4&#10;i/EHSLW1+Fkd6v8AZtlI0VpFMuZLVBx5cbE5Cf7JyB2xXy1ZxdNwta5+qUnCNZV73tdW9bH1x8YN&#10;Zk8J+FbnW9Cjiv8ASoXT7U8TAskbsE8zHX5WIz7V5j4d0+PW3i1DTvmJOcdmB9PT868J8K/CjxAt&#10;hqdlDfXMttrJ33HnySSNnIOF3sQqnHQflX0Z8O9F1LQdLME6FXi4Ge2K8CUKdNNRZ69GcJLmR9Ne&#10;F/Hlt4N0K5vPEMa2dvYQtcTzuQAsUal3JJ7BRnNfx6N4n/4WR8VPEHxGuVJ/tTULvUjn0mleYf8A&#10;jpFfrp/wVX/af1L4f/CWz+DXh2fy9R8Xhxdsp+aPT4yBIB3HnP8AJ/uhvWvxj+CQOsXbaMGA+2R+&#10;WD0xuG3r7Zr3+HME6VGeKa+LReiPzDjPMI18VHDQ+zv6s/0Dv+CR3iC+1/8AYh8IaxqZJlnjZQzd&#10;SsYEYP8A46R+FfqAGGPvGvzz/wCCfnhGT4b/ALIXgHwrJE0MkWmRyuh4wZ2abtx/y0r7hGoNgV+U&#10;YnldabjtdnytRNs//9X9Cf2i/wDg4K+O3m6l4f8AhF4e0rw5CzmOC8m33l3EnTdhisJfvzGQPQ1+&#10;VF38WLT46+LNSPjHVHn1DXoeLiRsqQVXKDoN0Eg4TA+Q7R2x+d/xj1idNfvS3CySsy46bTyMe2CK&#10;+ZrvxzqlqrRw3DRqpEi7SRtkUfKw7g8da/QcLhYYebcYnz6xMpq8mfuB/wAEx/2vdU/YI/bN0m8+&#10;I04PhTWVOjaxcRsWjWzncGK56Z/0eUK7AjITcMc1/Vj/AMFWJPiD42+GHh/wj8JnMo1Ocv58BDKd&#10;6jymBBwwwdwPQ1/nO+I/j/4q8Vz48TyJcbozG7qirIQBwSRjcR79R1Pev61P+CE/7fMnxq+FV/8A&#10;spfHjVUuB4SFsPDV/Of30dtMGH2WV2PKRuu2JjyoOwkgLjxM+wCnH2sGfT8PY2EK6uu9j279oD4G&#10;ftS/Cv8AZm8PaHP8T1vIprZpLmF7UW2Gclykk9uUeQqDglutfgNcT/FGLXZDpstjPJCzMJEuGVt2&#10;cfKJFYj/AL6r+lL9taT4g6VZagNGlV9NZSskc3zoQvH3SB2r8HT4St77WnL2EaliTmMso/LNfDYj&#10;HU2+Vq1j+huHsdShhYwqx18kjOPxm+MujaPbJr2hLdeS4We5tJkZ442IG+VQAHIJ4xg4619hReOL&#10;TTvCkmv+IJVtre2tzLPNIQEVI13NIx7AAEmvItP0uy0PTnW4VYLfaWlLnAAHVmLH+Zr8U/8AgoZ+&#10;2teeK7KT4F/DB2h0Rxt1G7GVa6CNgRJ3EWRlj/HgD7vXxMPgHjqyp0428/I8TOs5o4NTrLZ7I+If&#10;2tf2gJ/2jPjpq/xCjZhpuRaabG3GyzhyIyR2LnMje7Y7VhfB/wATx6HrkUd1JsRyNsn905yD/n3r&#10;5vWRkl+td34fuQUCOQMHPIr9RWWwVJUVstD8KnmEnVdeT1bufs7p37Tn7UPw4WLUvAPxG17T7S4A&#10;ja3i1CfyUAHREZim30wBjpX1jp//AAVv/basbCCyHjuVxDGqbpbe2dztAGWZoiWY9yeSea/HDwr4&#10;0RvCraDqEqsU/wBU3Jx7Z5/WtuOSLy1yR0HVv/rVWDyGi4Wq002vJHnZni71OanK1z//1vxR8fay&#10;upWMUytk24MOO4XO5f5kfhXzHrFwwkJr13xNfNcXUkmNolOWA6Z6141rKESHFfp9RX1PkIOxxFzc&#10;uknWvpP9k34+ax8C/i1Z+JbGUrb3Km2uVBwGjYgjP0I/nXzPfIS2azreaS3mWaPgqcj6iuLFYbng&#10;4Pqephq/JNTXQ/sF/wCG4db+I/gSLw5q86ahCFHkySkiVRjG1n/jAHTcM+5rwGX4lRWmWjtUaQ5y&#10;fMAH5jmvyc+BHi/UtS0m2jt5S0bjA5+4w6qfxr6okh16eA/OQMYzX5disJyycJH67l+b1PZrlehq&#10;fHX4v6rqWlSac042kfLFGTsz6nu2Pevwi+NEE1x4tZpBj5BjPXGev41+yOt+B3lia5u2L4HJ/wAK&#10;/LT476dGfiHdW8I+WKONcD1wSf517nDODiqj5T5nijFSlDmk9T5jXTWaQHFdPpentuUqOprag0rL&#10;ZI7+ldppOjY2jb+fua+9p4dH55Uqmv4dsnADerfyr1xLdNgz1xWJoujmCJAR3r0RNPygLdcf57V6&#10;dPCXWp5VTEK5/9f8AddV+W7DmuA1a23jd2r1vW7Qsjf1rjJrTzYvcV+szpdj4WFXueP3lkwY8fnW&#10;GbMg5NerXum5JOO1YEmmHAyOeay9mzsp1kj6Z/ZItdQa51IOC1qrxlPaQg7sf8Bxn8K/UHR9OW5t&#10;Q7ZPHQivzV/Zm8a6doF+vhHUU8p7mQtHJ2dmA+U+hwOPXp1r9YPDscDacsnqOlfA53g5e3baP0DI&#10;8fH2CinseTeOpI4tLKqoBIIB9BX47fFnTxN49vpgCQ205/4CK/X/AOJrgQyIeOvJ7Cvyl8Tk654h&#10;utRzlGfCf7q8D8+te5w5g3dux4XEeYJpXPI7PRHcqndjXpFpoa265A9P0Na+laLukUgcAZrv7TRW&#10;lIUjHpX21LDJHw1bE33Mq301kZAgrsk087Bj0rfi0UgpsXGMDOK6NdIAUAqenp/9eu+FFs82tiLM&#10;/9D8kfBvw7s/Hvj/AETwTf3qaZBrN/b2T3cnKQfaJFjEj4ydqlgWwDxmvL/FngnU/CHiTUPCurR7&#10;LvTbqa0mXqBJBI0bgH/eU1+q/wDwTZ+BmgfHL9uX4deAvFbtHp51L+0JlVcmUacjXgjPoJGiCsew&#10;Jrov+CjPwA8C+AP2yvi7o+q6j9mkF9cappoUDZLLeP8AaTEwx1Hm7QBj15r9UeYQeO+pp68vN+Nj&#10;8/hRksP7Z97fgfiddaQ5UsV6VhvpQ54r3i70Mnp6c1zTaKQ7ZG7P4V7PsEc8ayPMbWzmtbmK7tTt&#10;kiYOjDqGU5B/Ov0u8FfF61vdAtbt+GdBvGejYww/A18ORaOp+XGMV2Xhz7RZg2SthC24D09a48Zl&#10;0aiTZ3YPMZUpNrY90+K3jia80e5kt2IaRfLT1+fj9BzXyAmjMRsAxXtGtubxY7duQvzH61QtdHV2&#10;Ax1Oc115Zl6hCyOTMcxdSZz2m6EEGcV3+i+HZJzvVCVXGTjgZ9a39K0SNgMDPP8Anivq34WfEK78&#10;C+DNf8DxadbXkGvxhGklyGiYDaGGBzgcgcDPNe1DCqx406/Y/Q//AIJK/BXwf8Q/DvxI0fx3pkGp&#10;6few2FrJHcIH4bzydpP3WHBDAgggEGvWNV/4IuaRLqlzLonjKSCyaVzbxS24d0iLHYrPuG5guATg&#10;ZPOK+kv+CTvw1l8MfAnU/GN0u1vEWolo894rRfKB/Fy/5V+qot0Axt/Wvw/P8+xFHMa31abSuvwV&#10;j7rLsDSqYaDqRu/8z//ZAAD/7QA4UGhvdG9zaG9wIDMuMAA4QklNBAQAAAAAAAA4QklNBCUAAAAA&#10;ABDUHYzZjwCyBOmACZjs+EJ+/8AAEQgIAASAAwEiAAIRAQMRAf/EAB8AAAEFAQEBAQEBAAAAAAAA&#10;AAABAgMEBQYHCAkKC//EALUQAAIBAwMCBAMFBQQEAAABfQECAwAEEQUSITFBBhNRYQcicRQygZGh&#10;CCNCscEVUtHwJDNicoIJChYXGBkaJSYnKCkqNDU2Nzg5OkNERUZHSElKU1RVVldYWVpjZGVmZ2hp&#10;anN0dXZ3eHl6g4SFhoeIiYqSk5SVlpeYmZqio6Slpqeoqaqys7S1tre4ubrCw8TFxsfIycrS09TV&#10;1tfY2drh4uPk5ebn6Onq8fLz9PX29/j5+v/EAB8BAAMBAQEBAQEBAQEAAAAAAAABAgMEBQYHCAkK&#10;C//EALURAAIBAgQEAwQHBQQEAAECdwABAgMRBAUhMQYSQVEHYXETIjKBCBRCkaGxwQkjM1LwFWJy&#10;0QoWJDThJfEXGBkaJicoKSo1Njc4OTpDREVGR0hJSlNUVVZXWFlaY2RlZmdoaWpzdHV2d3h5eoKD&#10;hIWGh4iJipKTlJWWl5iZmqKjpKWmp6ipqrKztLW2t7i5usLDxMXGx8jJytLT1NXW19jZ2uLj5OXm&#10;5+jp6vLz9PX29/j5+v/bAEMAAgICAgICAwICAwUDAwMFBgUFBQUGCAYGBgYGCAoICAgICAgKCgoK&#10;CgoKCgwMDAwMDA4ODg4ODw8PDw8PDw8PD//bAEMBAgICBAQEBwQEBxALCQsQEBAQEBAQEBAQEBAQ&#10;EBAQEBAQEBAQEBAQEBAQEBAQEBAQEBAQEBAQEBAQEBAQEBAQEP/dAAQASP/aAAwDAQACEQMRAD8A&#10;/ffn0oJxS0hGa8c0GUUUVmAUUUUmgCiiik4gFFFAwRTigCnjpSAetOrRIAoooq7AFFFFUkAUUUUA&#10;FHSiik0AUhpaKlxAjopSMUlYyQBRRRWLRSYUUUVCRQUh54paKmSAKaTg0vNLU8oCDpS0UU0gCiii&#10;iK1AKKKKoBnU0lOIJptQ0Q0FJjjFLQawZYUUUUIAoxmiioYCYFJxmlNN6nioYD6Md6QdOaWsgDGK&#10;TkcilpBnvTGg6800dafSYFIaYfSmZzT+aa3WkwQlFFFQUFFFFJiYUUUdKEwCkNLRSQJiHpTCoAxU&#10;lMbP4VRQZPQ0lLjjNHOaBDeR04FMqTGaYRhTSbNBpAPWnU3oKWqRXQD7VGehqSmYXODVXIsHAIbv&#10;SN85G7tQVGeKKXMUkOKgjFMCqOlLg9aFAAzUsoaV4pm0+lTH8qYckntTRDIygFMaPjHrUhGaDnsK&#10;akOxCU2kA0/ywOlPYY5bmm5J61QgRmXpURTJLHvUvQ0p9OooAjZSEBTp3ppOMN6VKDuBWgrkYHWg&#10;TZXyeSe9JvG3A61NtI60xlwu4CgpACSuCfwpFDdcVIMHk8GmHdjBoEMbn60HOMilXCqT1JozgcGq&#10;QEZBI5pVYgEDkU4jtSEYGV61IEeAOlBQSY3DOKUbi2MU/bxVXBjWGCM9KQ1JjPFMbr6UiSPjr3pM&#10;d8c1JkH5QKawwfam2Nj1wrZzzURJLYpenIpG+9ikwHZ4200jjJpSTnIpDyMGkDY7ayHI5FRKu2Xz&#10;QPmqTaSQM8Uo4OKaZKGKWBLN1NPxgUhoINA2xGGBzTd2cGhufvUmQOO9WUGVB3Ac1GxLfeFBJTk0&#10;uA2Dmm2kJiHtjtSMqL+8xyaMdcUpBxg1SYDQgI3DnNBG5qfkgYFNxxRYmwpUBcZphXGKcQMZ60m7&#10;jBFNLQaFLYJ96YScYNJv/OlJ4peZLBWxketIEB6jilHGeOtCk9DVpEjNoHTpTWXIORUhGRxSMeOK&#10;GhCZYADPFNzuOfSlOCBQM9qoQBQc1FjbxUv3c5FNIGOmaBjGXDBu9SL60g4xmnE4OTWYhrcjNJtA&#10;ww5NKcn7tMztHHNPlGGSxNS/ME2k/hUPQc9aeDkj1pREO2qeR1pnQ8U/ofrTSFHTrVXGkNcBjyOl&#10;KGAGMdaATzmk2kjceabKsRkYPFIvDlsdam60ny9qVhWK5Qb9w6UjDJ57VY29jTCMnFOyA//Q/ffG&#10;DS0UV46RoRn25opT7UneoAXtSU7GeTQBzTaAbS4p2BS01EBpX0oC06ijlAKKKK0UQCiiiqsAUUUU&#10;WAKKKKdgCiiilYAoooqWgEIzTSMU+is2gI6KUjFJWbiAUUUVk0UmFFFFZNFBRRRQAUUUUJAFFFFF&#10;tQCiiirsAU3p1p1HWs5RE0R0U84700j0rJoVhKKKKljQUUUVm0MOtGMUUhOKlgLSZFITSY4zWTQD&#10;6KaDTqOUAooopAFMPFOJxTSc1LKiJRRRUFBRRRQwCjrSc0Cp5QF6UUUUWAKQ9KUe9IfT1ouLYbnN&#10;JSn0pDgU9ykhQM00gGnUg475pX1KuRkcilIx1pSvem4B61RVxR603Ge1LS5NVdCsNKnNG0U4nNJR&#10;oMMjGBUZXinkg9KY2eM0kgvYUrnGKCKM0Y79adrBe5G3IyO1Gcj0qTA2mosULcGKPu4aghcYHWjO&#10;6mgZODxTuIYQcZNKD0pxVvwoUc4xTAjUZJx3pSCDinjHpSDdkmkDGgZXmlzjjtQCOQaXH40xjGAJ&#10;yKQ7elJ70Yz0oFYjK84PSjgGnNggZpgUZ5p3Ad0y3WkVh1xQDig9KQxCTu4o/GlB4xSYUcmnYQFu&#10;/pUYyTUrgEfKaQDjFAuUaRzUTHBqXbwTTcKfvUgsRj8807b608bc/LxikY0BcZx3pSMDIPFI23tS&#10;dqCWGM8UY7U7OBTdw6igEhQuT1xTmGTtqMMSSaNw3DNA2rClQDt60wcGgsQSRzRjvTTDmA4Y4qPA&#10;BxTyfSmrkkk1Y9xfu01skjPFByeRQST9BTQxKVvUUUhyppxbZN+o1zt4PFIW5AFJIc9KZnHSrQrk&#10;uab3pgYk1IScY71NmJtCEYOe1GecZ60cmlbGAO9aIQ0g44puOM5qYMAuDUBypzSbFYUA5zjApwTN&#10;NB5zUmCcY6UcwkIwPemDnmnnnk0w7s4PejmKsKSPSk3ZbB6Uu0g4B6UinnpStcgTjtTWIHTrUhwR&#10;g1E3BzTYxDyOetKOeB1FIDjk0oANQk7iFDc4NKxG7gU3ABwTQB83NaJDQozTuO3NRjOcCng7QaY7&#10;htHembcVIo3DnigiglDCTjim4OKlKjHFMHAxSsNs/9H9985paaBinV46NBpHpSbTT6KOXUA70UUU&#10;AFFFFUkAUUUVfKAUUUVaQBRRRVOIkwoooqbDCiiigAooooAKKKKUkAUUUVm4gFNYd6dSN0qGAyii&#10;jvisWgCiiismikwooopWKCiiigAooopJAFFFFMQUUUVLGFFFFZyAaR3FNqSkIzUNAMoPtRRWcgGj&#10;Pal96WkOe1ZtCDg80tJjFLU2GMHWnE4NJjmkPWkA+ikXpS1MgGHrSgcU6kz2qSriEd6bSnrSVLKQ&#10;UUUVIBRRRQAUUUUAFFFFQxCEZOabjPJp9IfancpMaBSd6KKdh2E6jaaYBjpUhI/GmZwMUygU4BzS&#10;UZYDAo7UFJgTikJxS0U7BcZijJJpWpu7bz2pohik89KTJxgUpwwwe9GAO9K5VgIph44HenDn3ppb&#10;B5qkDAAduDSEE8inK3PPenDIqbiIgGIwTSjK804jrTRyM1S2AAc8gUoxg08gYBBph60ANCrnB6VG&#10;9SYIOe1Kee1MaK1FSkc46011yQelAXIyMimtlhUhBXpzmmnOKATGgfhSkAYxSMccUgzQIR+gIqTC&#10;+WOM0zGTS7gBg07AIMY9KXJzmkYdxQWPenbQdwJJ4qPBxxUgyDupGOfpSZFxBheaRjmkOAcDmmMc&#10;cGkUIFBOT0pvHNOo25HFBAzeOhoU46UMvrSc5GKZSAEgmjtz1pwPNMbg57UgsO7U1iQBSbuxpMk8&#10;U0iUAOKa3HSnDI4FBbjB6UDuIMbcijk54pRgj0prE9DWiloMbuPShycY7U5V70rFcc0RZDRHgEYq&#10;M4XvT+BQVB4q+YajoMDbeRUvTBpmAKRumR0qk7g1Yf1bJ7UdWyaYMMRT884FK5IHimsC33jTySRi&#10;oy3qKGxNWE3fw1IGKio2PGaFLdaQkSAkDJpjgNj0pcgGjcpHtTbHzCY29KMDPFJ70A9qpCbFAXn1&#10;phBIIp/Io470MRCQ2MUq8c0rGm7zj3pgKcZzigA8mmrnvUgJA9qnmGN3DpRjJpGHpThnGR1qhB8x&#10;OKcScYHNNUcnJ5pAOTmgB284waTOetNJ3ELSke9JsaR//9L9+KKKK8lI0CiiimwCiiimgCiiimkA&#10;UUUVdgCiinAZrSKJkNopxX0ptNokKKKUDjNCQ0xKKKKjlKuFFFFNIG9AooooaBMKKKKykMKKKKzk&#10;BHRTm602sWgCiiis2AUUUVHKUpBRRRSKCiiigVwooooGFFFFABRRRUNAFIelLSHHes2Ayiiis2JB&#10;RRRWQxMc0HpQeRTKlsBc96UDPJptHtUgPHFJuNLjAplJsB4OaTaabTwc1LGmNIwKSnHFAAzUtFXG&#10;0UpGOtJUtDCkJxS0h5pALSc0tFIAoopKlgGfSkHSjucUcUAJ1pBinECkxjnvTVyrkR4JzRSnk0dB&#10;x0p3KAHFBIx70lLj0ppjYlJzS0DmncY1u1Nx605vQ00jJANFyWxeMU1vSnY9OlO4o8hjOnFDAbc0&#10;/GeT2qMnIOaLgrBtA6mlyQOuaacYowcZ7UMBwbPBp3AGBTFAyM04gZ461SEIccUjcU4jBpDimK5H&#10;y3Sjp1p33aQgmiwnIMYBIqNj8vPenlTn5TTXwuB2osURkZXimHoKsKAoz61X6OdwpoVhduO1NIAp&#10;5OelI2KGivIjzwSKMYGTzSc/hTxk8dKEw5RoPalIHTNKVIpmM0NiY8gBc55pmc04ehppUjk0iBMd&#10;6a2CeaQZY4WkZjnbjp3qrIq40c0vJ69qMGgg9TUg0Rn65pFIBp4AFJ0FBOo1gQc+tNYZWnbixyaC&#10;poC4wCjaSRRsO3JNJ04FNMfUXHOKccYye1MyB1oyuM55oYmhMkU/BJyaaSBTSzNwOKBoXJ3ZHahs&#10;HJFNwaRjVlCkcZpCQB70Bs8Go/4vamK4Dk4o5xgigZySKO5zVRZM2OUt3py8tUWSRwetJHhBtFFy&#10;E9SVs5xTOtLyxo9qSRc9gzgY7Uh4+XoDQQegobBIBpmdgwe1KMkbgKXnt0qPdzgUw5Rw96Uld2BR&#10;nP40FQKLj5WMySevFOzjqeKRgAOKYAe9K7FYCoznrTGBHIFSMf4RSMKrmEIAQcmjJPbFOFHIGKW+&#10;oCHOOKFzmjuBS9M4pJgHG7JpvBY0vFIxAFaIEPwF56k00jINKM445pvOevFZtMbR/9P9+KKKK81x&#10;NAoooppAFFFFFgCiiimAUUUVaJkFLnFJjNLkjirRIZNJS4J5pKYB0ozTx0paLAR0Up60lS0AUUUU&#10;rl2CiiiouMKKKKiQBRRRWcgEIplOzxTazkAUUUVk0AUUD3opAFFFFLlHcKKKKkoKKKKLEhRRRSLC&#10;iiipYCU0nNPpuMjNYyAbRRR1rNgFFFFZgFNanU1qmQDaKKUdeakB3amU9elGBUNAMp69KTHY0oGK&#10;Qxp60Z70pGTSYIpO5SDOaCMUA4pKTGFFFFSAUUZoqVuAUUUVQkNxS9KMgcUgOBUyKYp6U3HGaU80&#10;3IIqGIYaCMUdTzR356iklqUIPelxikyPxoPHNaJlCc5PNL29KPrR296dug76Dd2QQabQOKUdOaSY&#10;rCZ4xTu3pSEil46d6ZQzJANN429acTjgc0wADk1aJHKc8VIBgYqNSM89DUh680mAnQ0bvbrSHilA&#10;yuRTQmJjnIp2OAKYSRSbjj3qhoft6n0phHenKxwQaTcQPUUCaGZOMCkHXBpeMjFIzANgjmgZGx3V&#10;ER1FOOeopp6896aYCYyvPan7gQBTCD0pcfnVcox2e2KUY71GWK8GkLcDilbULiMSTjtThwfUUobK&#10;5Wmg569arlCwFueRTWz0zxT+tNIFZsloToQV5pp5OT1pT6rSZ6880DSGElTmkBPOe9LuyMGlyMYo&#10;E2IR70xn5GKexGMVHt2nPWggQkdqVvWjgDOKMnvQNjWBbAHFICvIoJ59qbwTk00gSGEkGk69aceT&#10;TTjO0d6bLFzxil/TFIxAxSE4oTEhRkZJNMzk8UmSwx2oxg47UIBAVLHJyaXgjng0mFU7j1prVYDs&#10;+lNzuNNUAtgUdjSTE43JO+Kd049aizhcinr8wyaL3GkFKR70KuaCM5qkQ9QPvSHjtS49aD83HpUl&#10;WshpJp20ZyaO2PSkBVhTuJR6ibh+VKGBOaYeKTHOaaYSkSDg+tNbGeKAe1I3FBmNI70E5PFOPaky&#10;w6UCFGOppM84NKOfvUhUHlTQA3lfenrycmouc05WIPFUkA7Krkd6jl5Tj1qTGW5pxAAwDxTbGRr8&#10;qjHQ0uQKYyso4OaRTk4bqKLiuf/U/fiiiivPsaBRRRQAUUUUAFFFFUkJhRRjNLtq+UlsVetKRml6&#10;UVfkIQcCjApaKpIAooooYCEZplSVHUSAKKKKykWgoooqRhRRRUNgFFFFRIBNoppGKdkCmk5rNgJR&#10;RRUsAooorMAooooAKKKKACiiilIaCiiioLCiiioYCUHkcUtJwBWbAZ0ooJ7mis2hXCiiis2MKa1O&#10;o61LQEdOXrQR6UDrUAKvSlpmcUZzSAduFJnApQMUh56VLY0Jk0daOlLjHIpFDaKKKhjCiiik2AUU&#10;hz2paSAM5ooxiikAm0A59aMUZo9zSuA3BpM96UnNHb3qdxicZzimkUozinZ7UK1x6EfFIeeT2pxX&#10;0pp5+tMaQZxzikPSnk4GKYcEUxjc8UlJj5uvFDHmhLqCF4pSQDUTfKM04cc9qu5YZGTikHC4pN2c&#10;inYCrkdaAG04ZK471HuBqTBU5FUjJ3uOZTwp60pAXvUZZi2TSYLHJp3HYOc5J4peD160v3aQctx0&#10;FMfQQPzyKex3DIHFISCOlIARwaBhn0qNgCcnrT8EHNDqD060CImbKYqHjHvUpTjNROOeKC7IQ7hy&#10;KXvmk6CkDDNV0FIcc55oC5+ag896UY+70pJCEz04oBCnjvSDk4FOPK4NaIEJgnmmMMruBqQYIKtx&#10;moV4Ur+tRKImgwRih9p+tLkniou5PalYdxVbsRSdKX5cZNIy8cUiRrU0ehpcqfrSc/hTuNoUnbTZ&#10;CeMU5gSPm/CmMeRSJkJyOaXOeopD70AbqaYkJgEcUzA/Gn8Lxmmk84HWm2VcRvmxikbbijkGkyKL&#10;AhOB0pPc0owcikxjvVJAIeT0pmCTxUhzn2ppYUDG88im8CnBuuaUAYzQJjTjqKUkkUhBzxS9DTGP&#10;QE8npSeppRijJAIqjKO4Y5pxA2n1qPnqKXO44qTQVcsue1GATkUgJHy9qUY+6epoRDmNI5zTM/Pj&#10;tUrbfu0z+VDfQl6sTgGlxnJoIBpozg0FtKw89OKbjPWgEge9R8k5NMnQOM4NKQQMCmnrk0P2xTJY&#10;7JUetIM7uaUkHjvRiqTBD2O1d1G4FeKj5Bx2pTnvUtDv2ANjik6nml4696QHBx2qSLH/1f34op5G&#10;abg1yuI7iUUUyVxFG0h6KM1LQJj6K4vw/wCIZ9X1O6gZQsUX3f0rtKlosKKKKohjl606mYNPrRCC&#10;iiigAoNFFMBmTTgc0tJnFIBaaR6Uuc0tAEdFKetJUMtMKKKKzYwoooqJIAooorJoAphGKfRUtAR0&#10;U8j0ppGKloBKKOtFTYAooopWAKKKKkAooooAKKKKzNAoooqGgCk6ilpDntUtAR4zS0u2g47Vm0RZ&#10;iUUUVFiwoooqGgCmt1p1FS0BHTxjtS00deOlQ0A6iiipYDSCTTqKKkdxpGKbSk5pKmRaCiiioYBR&#10;SZAoxzmkmAc5paKKTEJuFJu4ppFOwetSxiDGKSijg89qQwppOKU+/amcnp1plIXnBpval5OBS/Lj&#10;FFwuJSsQgzRkDrTCfmzTbGNJyMigj5frS7gfrQPU80rgQvh/lNKMDFSNtI6YqPGOKtSKuKdo6Dk1&#10;Gp+Y54FPGM+9MkVWGOlVcdxM4NPzu+bNMO3AFMPHANNMlq4/nOacSWwFpN20Y65oAOOOAadxWHgH&#10;bSjkYzUe4Dg04EZqhWHgDHrQSKB14FIfzoGDZPIpD8vJoGAKVunNAED5H41GRUhzSewpsuJHkLzU&#10;THc4qcqM0hADZxzQE0JGQNwIpAc0HqcUCquSKD1xxRyOtIPenHPQ80riEAzUecHipPl701wuOOlP&#10;mC4zH4UwjBp9BHHNQAwKMUnvnFA+WkI3DrQMjVdoJY9ad6UMMDkcUpGACO9BNxCQODyaTtmlJGKi&#10;7Yp2FcKMnGaCccUDPGaQrCcHk0xeue9PIJbnjFN46imkUhOf4utMOMEinjpk0wjnimmCAAn2pAAO&#10;DSclvSlYY4FNMYxiegNID8ufSlAJoxg802wDqNx70HG3ApvBFLii4mhcYGaN3PNI2Mil4bgdaaZN&#10;iQAA5NLgFTmmZOcCnZO2hiSIhkcUHO4FacTgjNIeDkUIqSHDGeaUnHao9xA9afuJWpbMWiMk5zig&#10;8EU4NtpRgn3qk7gIPp1pKAW3HHSkzzzRYvm7jqTAPXpSgjmk2k9aVwk0L8oHFRsM9elPAJyBRhgu&#10;TzinzEDMZ4FByOKjDbuQKAxLYNK7AkGc0mGB5NCqSTSgclT0Hem5ABwBRgkbqUEYxTexqGykj//W&#10;/fvcKD0o2il61zgR010EiFG6MMU/FJUNDRzmi+H4tImuJlO4zNn6CujoooC4Uo60lKOtC3Gx9FFF&#10;WSFFFFABTQCDRuNOoAKQjNLRQAgGKWiiqaAQjNMp5OKTqM1DQDaKKKyaLTCiiioaGFFFFZsAoooq&#10;ACiiigAxTDwafSEZpNAMopSMUlQAUUUUmgCiiis2AUUUVBogooopAFFFFQwExSbTTqbuNQ0AYx1p&#10;tO68Uhx2qWgEooorNgFHSijrWbATcKbgjml2ikzxiofmA+iikPSpYBuFGc00jFJUF2HHHam0UUmM&#10;KKKKhgIfSilpO9QAtFFFAB1pMcUZ4zSE8c0ANo7UUUO5TCo8/NxTjzx6UgOKBhyaaeKcoPWkyCfe&#10;pe4t2ITio8DPNS8UgxinYoaMHimk4pTSHA5PWkkAzBz607jp3pvRSR1phBGBVsbJAM9sUxwGkxmn&#10;fWmttOCOtUkPlFUDOfSmMAQW70uN3NB4GO1A7kRViOKUMzfLUh5HWl3DHPWqiSxB6GkpAc1Io7Yy&#10;KqwrirzwDSgEnFIpwTTlcg4NMBrDB9aGOaU4/hFITyAaClcjbnp2qOpmHUjpUW0d6ClEViSKM+tN&#10;IOeKD9eKAmhu3kkmk28bs0vUY7UnfiglMBjvUbMc4NP2t2obDdO1NBLcZ1GKQ8DFKMd6Ru9Imw33&#10;oPGCaQjFNcZxnpTSAdwTRyvbrQQuMCgEngUhMGbI6VGAfwp7DApnIHPSgEhCM5xTegzUgxUbegpt&#10;icRpPc0vfik4Ix3p23n2pD6DWXLZJphx/DUnTIqLoaAQw5554o5WlKntQBkU0rjGdTkU4ZJx0pxG&#10;0ZqMbiafKAhBz15pnIOPWpGU/jTAMNk02gsKABxSUp4PrSMu09aVmhXSAjPWk2c8GlPIoICjFFyH&#10;5C8gZpzkbM1Gc9qdggYPei44oQcDPWgc8inA4GB0pODwKpdyrBigcUDIyDTeamwcqFOAaUnLYFIS&#10;RyaBg80JmcoinA470jcYNKfmPFJyevanzA9gIOdw70EkjFLz1FIeB9aTJEBzSsflwKRcY5pwAJzR&#10;YcWQBdvSkHzVKcMxpm0Nkr2poJACenenKGy3vSIMfNQSSeOtBIAFQQ1GeelHb3pc46UX7DR//9f9&#10;/KKKKyAKaR3FBBzSgYqAGUU/AoyKXKAynAd6UCloUQuFFFFMAooop3ATApaKKQBRRTSCaewDqKQd&#10;KWlcA60YoopgMPWkpxHem1DGgooorEsKKKKhgFFFFZtAFFFFIAopOaT5qAA9aTGKfTSCaTQDaKKK&#10;gAooorMAoooqZFRCiiioKCiiioYBSYHTFLR0qGAw8HikoznmiokJMKKKKhjCiiioAQmmVJmmGoYD&#10;6aSMUCm1k2NIKKT6UtQywooHvRSAKSlpD0pMTDkGlpgBp/aoEgopMd+lLQUFNOKdSYoAYOaTODjF&#10;L16Uxj69KCxCSTxS8UdVzRzmhMBKKM0vGKBiZpvTgU7Hamd/elcBOnWjGaXGeKMdRSuA0hcZFMJ5&#10;zTj6U08HBpNgNKnr2pSuBupwOeKa5wMZ4rSMi4jevAoBIGTyKaQB3qQMOlVcfKM60pUAeue9NJ54&#10;qTolUhcowHOamUnGBwarkAnOcVIh75ppiasOHPXg0d6Q5JpfaqJF96Q89aU4IwaXr92gZCRj7tNZ&#10;cfMDUnX2pAOM0IakRZNJu5pxAByKjOQ3FNjWohY0fSm96QkYIpA42Hbz2ppUE5BpMgClHXFBLDGB&#10;TWbI2inquMk803d1yKBCHn8KT7x57U8HPJobgcd6aYEVC8EUYPQ0Ece1ImQMOaaSCeadkAYNM4PJ&#10;oGmIwVTwetRmnsMdqbuzQMaFwM0pJAzS7ie2KXjAx1oQCdRkVG1SZI4FMfOKBWEAPUUcigAhfakJ&#10;wcmmmApOQV9ajIxRnuKCSRjtVOQwI71HUn1oPp0pLsSyIDJoOAwz0p2Nucc0mRjJFMyGnrkUNlmB&#10;9KXjvQDzjvUl2BuOlHLDBNHGCe9KqkpkdqBxYh4AFIWI6UpI4FDeoptlDfMzxjrTwOMA1GOTkU/B&#10;78UhNikZ680jBQMdKUjPGaQAdaQlIUHFICfzoIx0705RgU0KXcRs4wDUbckAU0dTupQO/egT1Fxg&#10;4o3EH5elN92p33Rgd6fMVGI0ff56VIFCgkd6QrjGe9RhsMec1ISHjAGfSmqeSRSrjOfWn7R26U7k&#10;coAZFNIAGaf0FN5PNAkf/9D9/KKKKy0AKKKKTAKZ0NPpCM1ICA4p1NIxS54zQAtFN3GnUAFFFFFg&#10;Ciiim0AUUUU0gCiiimAUUUVLAQnFMp5GaZjFTIAooorKRcQooorOQwooorNgFFFFJoAoooouAUhO&#10;KWkxmk2AyiiiswCiiiswCiiikxphRRRUFhRRRWcmAUwnvT6YRjpWbExKKD7UVLJQUUUVJYUUUVmA&#10;0jvSAZpSe1IOKzAfUdSVHnFZsqIUUUVmUJnPSjPpS4xRQADPeiiipuAUUmaBz9KQXFpO9LRSC4Uh&#10;PalpnBqWwEprc1IMdDTDycCkNDOgwKTPanEY6Ug5FUUKMdKMcZoGBzQc96YwFRk4PFKzDpTR156V&#10;LYC9T6Uh+8acQAetN570WGkMJwc9aM54xSik+Yc0tgaFzxjpUZxtK9zTqUrnnvVIqLGHG3jmmqct&#10;gU44xg9aOhz1FUaMQ4J44pMc05m3Uxjj8atWJuJt35ycU4KFXg5xUeKcvBx2NNSQmnYmjyVJpVyQ&#10;aYjEHHanY5yKGyUheKG4GBxSFsH0NNO4/SmrlWAEEY700HApwIAz3qJsnIqhNC8ZzTCdpwacSAPc&#10;U0nNActiI5zmmHualLbeRTOvzU7lc2gKcjBp49+tICD1pcr9BSIswOAvHU0wnYCcUrYxxSA/3qqJ&#10;ImQRxSsAQKOM0jbcUmDGMSSBnihh8uc0E57UxgANxPNIAJBHSm9OaQkj7tMwBQKwpYsfYUKQCTRi&#10;lAxQO4wNnk8U4HBwaCD1NMbJNAMeSM018Lz1puQTgUmDmghigkU1jgc804jHvSMABQIZwetJnPFP&#10;yvak96CkNzzxzQSCcYpRx0pBgdOaH5AxD06008D604sD2ppY4ouJICcgAUp9BTabk9qB3HUoBHSk&#10;UH1oIY96CRr8e9OBAGD3owSMVETRcpSHnHAFOoA/iFOU8+9A7jM4JpMZpxJYEmox6UEC5Ioyfvel&#10;Jghge1LgkmncGISTijALYFKckYpCQBgVKAXbn8Kf0pik4waPmwaY7ilhkZFRFVBLAdakwcc0FSBn&#10;PFAbjR0qYSAj0xUOQRinADFNESF35OCKYR82B0NOY5AFJxzzmhhFH//R/fyiiisGgCiiinYAppOK&#10;dRSsA0c9adjtRRSATApaaQc0uRQAtFFFUkAUUUVQBRRRSQBRRRUsAoooosAU0kGlyKbg0mAlFFFZ&#10;yRUQooorJlBRRRUAFFFFNgFFFFRbUApDntS0VIEdFLSVmAUUUVmAUUUUmNBRRRUFJhRRRUNjCg0U&#10;3dzUPQBBz1pKXcaSs2LcKKKKzbGFFA5pCT0FQ2AjU2inDBFQALTMVLSAdzWbVxpkfTpS0pAA4pKh&#10;osKKKKTQBRRRWYDQcU7rRjNFAkgooooGHSmdelPprfrUNgNNMJwBTxhRTTyKQ0NJ9aXnqKUrkYpp&#10;DAcmqKQoHpQSetIcY4o4AAFUMYevNHBOBQ3XFGBwe9R1AQYDc9aTPJpe+e9KcGhMaYwjng4pMndz&#10;0pCMcmhjxQNu4OD1Wmtux1pv3uKGIBA9Ks0iHX60uNv3uaUDPXpS/ez7U0UNxzTHHbNOAOKYVJBw&#10;c1TZCQhHGaUClbhQvejGMEdamxdx4xn5uKUspOKQDLc9KCFwSK0iZSQEnvQSCvB5FLww2iouF4PW&#10;m79C0h4IwAOppuTSZ284oJGKoh6A3Wo3GakHILZoH3cHigqK6jBjFQhSc+lS9OlNfpxQTzjOMZp2&#10;ARuFNJUJ70AYAx3oGpaBSgAilHpTTgUXMxN+04xmmMCxBHNKDQDjNAAcqcHrUJByc9KlPOTUf1oE&#10;Rg4JzQST0p5zjpTe30oGKflAHUmmEke9KTnk1GWyOKTYIcXOBSEnvRy3NAPqOaAEA5yKCSOO1Lg0&#10;DHNMTQmSeKQnApecUz60hWG07jGTQO9HG3pTDqJkYpmMjIpc87aT7poCQg755pMnOccU4cGkbjpQ&#10;CQwt60H1HSkYfKDSr90e1AW1FD+gqQHP1qIZByKX5ieOKBWFOTTeMGh9yL6mowe/egROp4NIMYqI&#10;MPwpwPcUBYcW4IpCRkEUmc0o5OKADJzmkIJGe9BGDtzSjpg0AIRtINNb73pTue9BzQCIizpIp6jv&#10;UpOTmm4JBzSRtkfSgB55HNL0Wk5700uMZ9KTQXG5PWlDY696apyM4ofcyfL1FMloecke1NEf8WaP&#10;n2CkCknrTCLP/9L9/KKKKzAKKKKkAoooqgCiiilJAFNAINOoqUgCiiiqaAKKKKEgCiiimAUUUVLA&#10;KKKKa1AaQSadRTQcmpaAQ9aSlPWkrNjQUUUVk0WFFFFQ0AUUUUgCiiipaAKKKKkBrU2nNTahgFFF&#10;Bz2qbCuFFFFRYYUUUVDGmFFFFZtFiHPamds08nApvSsmSxKKKKzkNBRnNFM6VDYNjulLSdaO1Sxj&#10;Sc0DFJSjHeoAeDmk6jik6CgHis2OwpGRTKkz3qMkmkxoKKKKgoKKTPOKWobAKKKKQBR0oozzSAOt&#10;MxngUp4FIOOlLlEBA6UlL9aTnBqZFIKawI4p+DimMSKOYpCAjkUnGDS8AZph9u9KUgQE96aQTQck&#10;cUo45oQw46UmcUcdaad560wA8/e6U1lXHFGcUHBFXcuCGZxzQAHBPpQCCMHpSYOTinzX0G3Zjgcc&#10;U3Bx7UgBPJp/PIB4oNBPmxletR52kEipc8YpjZIwaAGMPmz2qRDiojntTs9MVakBJnuDzSUp5pV5&#10;4pavUTG8AUEcfWg9cYoGc47VonpcSEIyvHWm5wKcSRwKTJ9OaobE4x701j2pxOai78UGbdtheRTC&#10;RmpOVHPSosjtQSlcYSOR3poz2604Dad1J1PFBbgJ83PqKXPy89aM85pGyVB70EBQfl5NHPGKDx1o&#10;FYZwxyOKM4NGSOlR5IOaLDuPPC5HWmZwtK7EgbaYwIXNIVxSfl560zOMADk0hPNLuJHPUUkymhCf&#10;WjGBwetNagYC4pkJjs8fMab3IFBAxjrTR8p5pJlCk9/Sjk0E+gowRzQmIOhpjZ7GnHB61FVEjiPW&#10;jHftRyTig4xg0EtgfmFNIO0nNL1HtTN2elFxKQbuMd6TlRz3pQuDkUjbe9BSkByeRSKTQTgYFO5o&#10;DmDJPBprYHWlyetIcH73FArjQBgikwRS8duaOvWgL3DtShiDTcMDxRnFA7Ckkvn0p5I3AUwMTSbd&#10;3TrQBKT39KQOG4pnOaUNighMkAxURAU5FODMTjtSMPmoKTFz0NN+Uk5HWkGe1LjNANABtHFBbAxT&#10;AQODQTzQQxcjGTTRnNGM0nQ1XUD/0/38ooorMAooooAKKKKACiiigAooooAKKKKACiiigAooooAK&#10;KKKACiiilYApMClopNAIRmmVJUdZyAKKKKzsaBRRRUNAFFFFQAUUUUAFFFFQwGnk02nCg/rUMBtF&#10;FFSAUhOKWipaBhRRRWchpBRRRUNliN0plPPSmVjJksKKKKxkxoDUdSUhGagGhN1JyacKQ9eKhjEw&#10;aSn7hRxUsAwOlLSEZpOcVIwam04kHpTetRIpCEZpaDSdazkxgMdqWjFJwBUgLRRSGkwYZ70m4ZoO&#10;QKbgdaCbik5pM5PHWlz0BpcZOam5dhAM9aQnHHam4JPoKQkY5qLlWHFhTSwPSk69elKRg8UxiU1q&#10;eAMGmEY+lDAafl60uQ2OOaQ4p+OAe9KIAeRUTdhnFOOSOKYQCtWwBlxxS4FNoyeooiXAbgAnNIqY&#10;6mjnNNyadzRxHqNxI9KQnBwKUHDdOTSDduOKdwEI45qJuODUrZOKiz82COlCGC9KcOeB1pm3B/lT&#10;xuDZPWmA9c4wOKeMBcdTTADRnYeORTTEx+4BaaMdTSDk57UM4BIrZ6oLdRGxnio+evan5wBTScA0&#10;oqwDc5+lIeOlHKDnoaOQKoUkNLZGKZx3oOM59adgY+akNIYe1J3wOtPJBXIHSmYJ5oREn0G4bGc0&#10;4kEAVFuPrzUgIxzTFYXleaRlLcmkbjGD1p29vu9qCCAkgcUzOamC4JqMjByelAwwKaTnpTjyOKF6&#10;cdalsERYGeaTqMinkBh703HcdBRYSYzkjntTe/tStkHHak5oAfkEgU2THAp2BxSMmeQeKNxiY4Bo&#10;+tBHQGkGC3pRYkRgOophOOlPbpxTcbV55zVE3EPrSMdy0pBxUe7HFAhU6EU0YGcdadnH1pMYGaBW&#10;EGe9KelOwpUHvUYxySam9x8o4HI4opn0p/Qc1QWFxxx1ppyRzTgVxzSNxyKAIxx0oIxznigHqBSd&#10;OKAFGcZoyOlBI4FGOcmgYtGPwpGPpRnNAgUZzntSkDgigj5eKaoIXmkFhwIBpM45NLR14NMSBc96&#10;TPWk4FIMlqCbjgeKYQxGFFSfLmkDY+7TQgA4BzyKQ8ndTqjZjjIpoZ//1P38ooorGIBRRRVAFFFF&#10;ABRRRTsAUUUVXKAUUUUrAFFFFSAUUUU7gFFFFIAooooAKKKKgBCcU047U5ulMqWwCijGaKloaYUU&#10;UVmywoooqJAFFFFSwCkJxS0hGazYDQM0EYoBxQTmoASiiikAUUUUmAUUUVlIAooorORaEbpTKc1N&#10;rCYBRRRWLGFFFFTqAhz2pp6807POKCM1NgGU8cCm9DTgc1LAWkJxS0wnNQxpCUUhGaKzZYtFFFZg&#10;FFFFACE4petHWk7UmICM03GKeOKKVxjMYpKeelMzUWHcDjFR9akwDTPpSsWgzxikozk0dTxVABxT&#10;j2pCKOQOaAI2B+tL2p1ISFHtTigG+1M7dKf2prg4osNIYc5wKUjFKeeKY7BRtHOaC0rMQnJBpCOc&#10;ilx0FJhgDig0DdzmkHKkjrR7U77qkCi4mRBsDkc1GfnbngmnY4znmmnIwapWGKQVPWnnnGOtVznd&#10;uzTw2SCKbsJk4Yk4Panrgqaiyo61JnPTjFCGNppwaecA5pjDv2p3YgBpr8/hThx83amk5yDVK24C&#10;DOPWmlhnBpw6YFN4AOavmJkMOc9OKPvZzxQcqfajJqHIcdhGO0YzxTGPA9ac3SmN83FNEsYCOuOa&#10;QHjgc0bSpGaUhieKtE3FztH1pVam9fvUn0pkijLH3pCCRzQGIajr1pMCLn0p1B46UZOOag1urCDH&#10;amE7Rgd6UkU3mmSxMZG480zPGPWpAvBDdDUfHQdKbJjckpQCaaCMU7BNCQMj5zzSdTgVJjAxTc4P&#10;FHQQwgdO9NJPSgg7txo75ouTYTvUZ+Vual5x8vWkPzdaLhYYfmpvTg07DClGNpB61RI0jAzTAm4d&#10;KcOPvc0/HOQeKmxdyIJg/SpM5ye1ITzz0pf92gWgnBFHBFOTnr1pdoFUSRMMdKZ2qVjhsetRjAPN&#10;ACgHPNJn5uaTknFPzg0lceg3jNLxjNNxk80vQc96Yhc4XpR05Peg5K0hPHSgBhOcmn/eXk4oK7hg&#10;UdqBMc+3aMHNJgk57UMuACO9GDQDSEAySRRnHOKAuBnNHQ4oJYE45pnbntUgAI5OKAAQRmmhH//V&#10;/fyiiiskgCiiiq5QCiiiqXYAooopgFFFFABRRRQAUUUUWAKKKKACiiioYBRRRSAKKKKhoBG6U0DN&#10;PoNIBOlMooqWwCiiis5FoKKKKhoYUUUVmwCiiioAaR6UoGKWiiwDW602pKTAqWgGUUp9qSokgCii&#10;ispDQUUUVkyxD0plSVHWUxBRRRWTGFFFFSwExzmloo6VKQDD1ozxinEUyoaAcD2pD1oFJWTKiFHt&#10;RSAYrNlC0UUVABRRRSYBRRRSAKKKQnFSwF6VHSk5o5HWpZSGhhmmHnmlwMkimE4PPSlcodQxx0oo&#10;OcYo5gDOetGecVHuzQT3NVcCTNIxytNxxzRyfwpgISRxSOcjBpxIIz3qI/MKbGkxSMjg8ikJHU9a&#10;D8vWl470GqI8Eg5NH8P0px6H1puNyUWKEZjjpTW3beKRs9T0pu5qasIcF4zTGpQadngDFO4JkPbn&#10;tSjnGOKeRmkCnvSSGOPFKM9BTQAe/NKfaqQEwBI6U3ODgihXwMGgjPPemxIQlTwBioyRzSr3NNwM&#10;E0hicDk0wnuKcwwDmmcADFNIQhO7r2pSc9KOD9aSqchWHBcnPaosc5px9c4phOPrTTJYhPqab8/X&#10;tSng0w8n2oW5NhxUEcUpAHSos9u1OU4zVtkjl60hwBQc9RRu7UvUY1lUjk01gDwKVst1oIAU+tS3&#10;qBEMgGlGcGheBj1oxt6UILCDJxk0Hg4FFKVOB607iQ3IX8aTf2FK2Mc9abwBtHei40h/Udc0wn06&#10;0cgYFAOGGaaEwAzTB96n55zTGI6ihki9M1GDzzTnOADSsBkYpJjaGsMDio1B2k5pWJB2nvSDpx0N&#10;UmQ9Bc9jRx60HGBmkxg5pgKVyuRQvTikPPSl4A+WgAB5pxPNRs+O1OIOMnrUu40NP95uopp5NKRj&#10;GaaWI6UME0FDEcCj0NBOPrVCTHEjGMUwH1pe1AIIzQMOtLnNLwT7UzOScUyW7C4BOelLjJPNNBpa&#10;RSkAzjml5OCKSnrnHNMmTuCqvOetMGM1KMCmEde2aZA0e/SnBM80nyhcdacGwKQM/9b9/KKKKACi&#10;iigAooooAKKKKACiikzzigBaKKKACiiigAooooAKKKKACiiiosAUUUUgCiiipsA1h3ptKetJUMAo&#10;ooqGikFFFFZlBRRRUtAFFFFQ0AUUUVNgCmk+lOppFSwG0UUVm2AUUUViyohRRRUNlCN0plSUw4FY&#10;TQCUUUVlIAoooqbAFNI706kznipYCDHWm0UVEpAkFFL14pMYrNlpBRRRUDCiiisxNhRRRQMKKKTo&#10;KlgL0qOnEg033rNspIXOMCg0hxTTz0oUgaGkdcUnXjvTie1JwOaOUoaOCcmjPWkPXikwce1DQCY5&#10;9KdweKQDjmlGBz3oih2A4I603IHFBpNmaGyooTdkkYpBjqaGJXgdKUDcOOtWnc0E6jNOPAzRjFMJ&#10;xSYXI2bmmknGaduGCKaATxQNMQqevalxxmlbI4BpFBJx2pgEeOTijlqAeoFNLEDApCSFzSscr71H&#10;xj3oGRz2qkMapOcU4ZJpB1yaBycmmwJDnOGpzNnikJBPFHGKFcLBjPSmZ7U4e9NbBOe9UJkZpvWp&#10;ACxqlcXkcEwhUeY57ChOwy3244ptUFnnM4V+Aewq8cHrTbFYaxzSEEipCBgGo+/tTRNhmAAaTPGc&#10;U8gHrSMpCbRVpDG4DDPSkxjI7GnbQE560qkbNrCi5lIZ0FC460pGQCPwpcY5ouCYx89RSAnoaeOp&#10;JpvU+1KwDGA6DtTMZzninNhX6daac4yOtKw2JwpwOaVufalHqKQ8daLEsaW9aaw4zQWA60xsfw0D&#10;TJD9c1HnLcUjNjGe9GQvNWjNsUEjINNyc89Kbyc5oBOaB+o8ruHNGMUvbNHPTtUtDGsKibONo4zU&#10;hBNI2QOaNiXG4PjCgUhGDSgcD3obdn2p3HawDGcGkGFB296DgY4peKaYmMOcU4ZY0UueMUNksYxw&#10;celN6mnbTSEdh1pisBGKQfepAcH5qUbSaTGoi5BJpoAAOOtKeKTPOKEUxxBxxTAcHFKSR0ph561S&#10;RMiY4PSmtyBjimbsU85xihE7ig5HrSg460xBtBz1ozigpKxKpHOaaxBOBTcgHg04DqaRFxvGcHtQ&#10;MZ+tOwTSH+VHKB//1/38ooooAKKKKACiiigAooooAKKKKACiiigAooooAKKKKACiiigAooopWAKK&#10;KKloAoooqWgDrTdtBFOqWAw9aSnE5ptRIaYUUUViWFFFFJgFFFFQAUUUVLAKax7U6g1LAjooorFs&#10;AooorJlRCiiismUITgUw80p60lYtgFFFFZMAooopXAQnFMp7dKQYP1qGAAdzS4HTFBzS1mxh0ph5&#10;pwz3ppPNSxoSgcUUgxispFC0UmPWjvUsQtFFGc1LdhhUfOakqM1MpDQuMGgDIoGO9J70mgTCmc54&#10;4pxNNHXmkkUKaiJ5p5yKZjim2MBycUZbdgdKPcUE5NIpIQk0meaaT6UhcRrmi5dhXIAqo10FYBRu&#10;PpTJN5bezYU1LEEPRcUmFyB/t0x4ARaQxXoHD1obuCKaGx1qrlIy2l1GJ+F3rUp1ADAnjKZq6AxJ&#10;PamyKpXDLmmmCRFHLFKPkbNScg1n/YVLb4zsNONzNbEecNyetWlcdi4MUoOORUYlimG6M0oAzk0W&#10;sA7eCaaSDScUcAEUmiebUNo7UH5aMU4nii5Q004LxzTR71KvKkmlcBBijI6mnHG3pTOooTAcCCKa&#10;ee1IDlsdhVKSfzpNiHaqdTTTAkmJkzGnDHvWc7LZjZEPMnfoaQ37zy+TZJuUHDNU0UQR8kZY1fkS&#10;hbK2dFaWVtzt19qulacDgYAxSAgdTxTBuwm4U3IHNLgYJpOpyKaQNiN1BofPBprtnp2pAcpzTTI3&#10;E70UowO3WlHzHHcUA0IeOlJ2zTWyOlLu4pCHE5XaaZlTz3FI56Z6UhAzkVXMJIQgkk03r0FOfpxT&#10;FznJ4xQwTEJIOaYxKtyOtSdaa3zECpbAhOTzQCN2AKXBU+1BOeaBDJQGbIpoGWz2peO5oxnpTTCw&#10;p60mcHHrSDmlwCKEySUjPIpNwI4piggc0/PoOaChp9R0pWw3SlBXvSFgOBVIlsYM9u1HWnZpvPWk&#10;0FxCcdeaVsAZHekXG7PejAoQkxvGetPxxn0pPlA5oyWqmiQyaYQc8d6eM59hTXbnK8UrFJjcZ+92&#10;p3yngUhyRk0bcUihMDdzyKUEZIxSZpoyHqyRzDFRYzU2McmoQC5xQKwuMinjOM9qcvApGOeAKESw&#10;64xQRk80nAxilbP3hVhzBx0ApQSO1NILEU8LsHWpkSLjAyaaCM/WlI/ippHTFLoOx//Q/fyiiigA&#10;ooooAKKKKACiiigAooooAKKKKACiiigAooooAKKKKACiiigAoooosAUUUVmAUUUUpAMIxSU9ulMr&#10;KQBRRRWLNAoooqbAFFFFJgFFFFS2AUwnNPphGKzYCUUUVjMSCiiismzVBRRRWYDWptKetJWEhWCi&#10;iipYwo6UUdazYDSc8UDg0mOcU4YrKQC+1JikOOtIOtSUkPqOpKYTmkwiJ7UUUVlIoKKQ57UtQAEZ&#10;qNuOlSU09feokwS1Ez+tHHSg4FNDDNQihaQkCkJIpp55zzTYJBRSn360h5qrFCHpTegxSZ45qJpV&#10;DdaTLUSWmnPSqqXyyBiiHjim/a3BJeMhaTKimWsr3NQzOhGT0FUlvElkx90VMWScgLyFplgFzyel&#10;WYxx7VGuO9PXNJIQ7HX2oGD2owRk5pedvNN+QxoBAwe9IWwdp5FLhsfLUUjrH/rGApO4DgQBg0x1&#10;Rx8wyKoz6rYQcu272FZZ8S25J8i3eQCri2FzTkia2+eHkVatpEuUJB+YdRWANZvXOTbFQelUZNQv&#10;beQtHGVDdaqwXOxI280wupFc9FqdzOo2kDNXhLcBd7JkD0oJsaW4nAoNUReYxujNP/tG0BxJlPrT&#10;HcneXaQKmSQ42jmqqyQTENHIGz0qdSRmh2C5YDZ4oAOcCo96qMucCsae/vLstDp6bU6Fz/SiyE7j&#10;r+/jgl8mHMkh6gVFHYXM8glnBSPrt9as6dYxWWXb55W5LGtVpCevWm7ArlWO2SLHlAKDUvCnpmgl&#10;ic0Z5zUq4OQn3ulREZ4NSk7T65phGeaptGbkLgAZzTDkHikznikPDcdKdw5gxu6nFGMDFHDcHrQD&#10;jOetMYNkcU5VXGTTDyRijPOKYkBAPWmninHC9aZ1NAwI3AUYwcGkBGaQENz2qrK5LF96TG40EjGB&#10;0qM8cipYXF9vSjHNKOfqaDxSQiNhg1DyGxU/HU00LjLdc02NIixyaOPu04Y60e9A5CLgNjFIB8xx&#10;Skkmge/WgkKXjHNJSkDFADCR1pCe9IeKXnFFyJO+wg+YUp9KB8uc0mMVTBCgZBwOaFwBk0nage9H&#10;KNSCkzzS8ngUoznApXFJCAkH0prYpQDnmmtTSJihO1LyBmmj3pScjBpt6FpaiBxjIpN245prAdQO&#10;lLkEelJMGhS3400sN2BQDQQCM1RFxRnOBUpA4pigEcU4k4oGg6nikJ4xS4+XI600EDrQQRgtnIqd&#10;T681CGxn0pVYFsU0NokY7hg0ZwMUmQKMjGRQCeuh/9H9/KKKKACiiigAooooAKKKKACiiigAoooo&#10;AKKKKACkOe1LRQAUUUUAFFFFABRRRQAUUUVmAUUUUmAhGaaRin01utZsBtFFFYtFoKKKKhjCiiip&#10;AKKKKQBSN0paa1TJgNooormkAUUUVjItBRRTW9azkMbRRRWLYBRRRU3AKYafSGouJob3pw5603BP&#10;NPrNoYh9KAKXNJzmoGLTGwKVqbSY0hKWiismygooqNpokGWYAVFwJKaSDWc2q2a5KyBiOwqodYB+&#10;7C3tUt3KSNrkc9aY1ZK39+5wIKrTPqspIRdgHpWbKRuqzdG/ClJ21y81vrUuGLldvaoVvtQXKs25&#10;uw75potRuddnPJ4qtPdRRHYPmb0FYUsmsyhFdNqd8daux3lsnyTL5bDjJ70XGoEw82ZSz/Kp7U+K&#10;BFBwKsI0bL+7IINOIpssRVCjgVBLNGSYTyx7Us0pjX5eT6VDHECN4++3U0riRA8SbCWXpVa23Wyl&#10;DyGPWrt9tSBY92CxxVC6vrK3t2aR8bRTsyrmuCnl4HWnKQBk8Cudh1e2uoleNxH9TVW71aBIzulB&#10;I4GDRYLHSTXlrbgtK+BWDP4lt2k8q0jaV+2OhNZSo17tkmyy9x6it+1EVmn+jW233NU0Bm/aPEV0&#10;6kJ5EeefXFSmyYzmSd2dv0rW+1zuceUTUa3NypI8ndSsA2BbKP5ni+ar3+j4wiKPwqmb2ZRloOlV&#10;JtQXbkRHd7VVhXRtEDHIGKFijJyyg1y8us3MBGyBmB9amh11rlhH5ZjPfNVbQlle6sRb3TSrwG7e&#10;laENvO0IMT/h61HJOL3AVhkUy1uXs7owTDO4fLU8oS1LIv2t2Md4uAP4qrwR2+pTPM53RjgClv7i&#10;C5AtH4L9fWq7iDSrcTRPgelNLqCZGmnsLx0QmNV6GpGvbm1mFvCfPJ/SuahvNU1rVlklzaW68D/a&#10;rvrS0tYvnh+Y929adirmVDLLcS778FQnQVsQSQPkRHj0q00aNlWGQapNaqGJj+U0nYpWLe05zQR3&#10;qkLh4PlkBI9atJIkq5Q1KYhwJPHpRjPIppzkYNByDg1cWZKOoZ3cVG2VU0/5eopjE9+lU1cqw3tS&#10;jbjPejijjb71mtDNB1pDjODSE4/GnfhWpfQTOCDSEhifanuelRnBPPWhGY0t0zS55pME8dKXG0c0&#10;AM2sCWpFGBkdKey5UnNRgjNMLgeO/NKffijAI+lMLHPqKAsPzgHHWm5AHqaN2B9aTAyBmpkxNBgn&#10;rRyOtOQ7n20hHX2podyJvQU0dMGnsC3SmdOD1p2G2AIzilOM4pMYpWwRQIDij3pKCSKCZDQc8Ypp&#10;zjFKzCkHP0pMzsxfu9OaTqc0d+KXvVWCzG/xUp9qUUDI5qikIT2oAIbIpPVqcvPJpRHNC5AOD3qJ&#10;8AcU7qc00t681QkJnjFB9RSsemOlIBmkUMOe3WgjFSHpimPnrQTew0H8jQR2NJghc04JnmkmVYVG&#10;x9Kf0pOQM4pTzVENCU3vTqaTTC2gwkHikwAfejZ1NPQgigljjg4yOlKWGOOlKzcAUnWhCR//0v38&#10;ooooAKKKKACiiigAooooAKKKKACiiigAooooAKKKKACiiigAooooAKKKKTAKKKKgAooooYBTW60o&#10;OaRutZsBtFFFZNFJhRRRUFBRRRUNAFFFFS0AUwjFPpG6VDQDKKKKxaAKKKKwkWgppPanUw47VjJg&#10;xKKKKxYwooorMAppPHFOpu30pSAFp1N+6KN3NZtjsBGTSk4obAHJxXPap4j07SkZpm3sv8K9TUyd&#10;hrU3qQsqjLHFeXv4p8S6wSmiaeY4+0j/AP1jVy20jxRfRk6vc4H91axcizrrzXNMslJmnXI7DrXO&#10;yeM4ZX8myhZ2PQnpUlr4atLbLSweaT/erbjhsYVCm3CY9qzchowEvNUvpNpk8pR1Aq6LaNMGfdKa&#10;1oxYOSiqFNSfZYs5U1kyykrwLjZa/wCfzqddQiGQYyuPanC2mRt0b/nR5kqAmSIEDvQ2yrD47+3c&#10;cnbSyX1pB87ygAc1mHULKSTYsJz60630ywkdpnxIT69qLhy9S0L5bvPknC+tRLZx27iQDJ6kmpTp&#10;sBYGH5MelNW6+9bz8le/rT9RxLoc/eHINRXUCXC7WUH0ohdZo8RnpU4LDAahDMeJWt5PJfj0qyJj&#10;DxMflNJqaARrP/c6ms+W6ivMKjbgootqUtS/FtkZ5XPHaob67WysnmVgrH7ufWltljERlmbao9eg&#10;rz/xJrEN3qC2ts/nJEP4K0URMvwajOLn7RcH7QxHH91ao30zanE9taYaQ9SOgpNL0S/1FTJey/Zr&#10;Trjua0przSdOja301QyqPmftVpCv0PObfQryW42GdlGcE9q6O00WDTpvODG5cdc1ZtL3Szuaa4Xa&#10;Dk4roIta0BEwkirTcWJMyl1XWQCILXyx2Y1eg1jVymJWXP41vHUdJ+zGR5A6egrFudb8LW0JklIQ&#10;H1NV7I0uC6rfI2WPSn/8JFPFkqQR3zXnuq+ONEa5FhZTBN4zk9P0rDl163YFUkMufSmqbRlKR62v&#10;ia3Cn7ecDsRVi38Q6PcZ8hwT714PJ4u0KLMc0rKR1BFaVrrnhy6HmeaVGOtLkC6PcDrlpgowGB0N&#10;V11TT3YBlAJ715ta6zoE0flxXivt7DOf5VvWh06fDxSrMO655pqDFzI1rhtNZmkico+e1ZV9qMdr&#10;GLn7VmVfug1oSzeG4ozJcsIdnXJ61y8Ph+08WXRkjlENuh4weSKTVgubdjry7CojFzcP/EO1a+l6&#10;eZS11fSbnboh6CubvfCR0S6iudLmwh4NaO0ysITOY5W7npSsM6mWJfNjVxtUdCO1WUje1yyNlPSu&#10;GurjXdMkV5HFxEvYelWbXxjbmRftClB0IPSgZ6HHOsihxyKlC7/mzXGyeJLBvmgByOgHetKHxFYu&#10;ilwys3aoki7m4yIchuapzwFSHg/h6iqq61blsBTzTzqcYG7YaiwJliK4SX5X+Rx2NWGGRWRLd21z&#10;8wUqw71HFrMYbyLgbQP4qEBrnIGKQniqS6jat1cVcWWCRTsYU7iTuO28ZFMyeaYSR0NOI4yaG7mT&#10;Fzu4NG7161GDinbs/hVJsLlgkFeetQf7vWgkmgMelWncm4oJOc0wdz1pcjPPejKjjvRcoU9OBTcA&#10;Lz1NODdqic7jjtVJk2DAANMBGKcz4wMU0cVMiugZppXcc0o5/Cl+8Qc4x2qGJIQ5oOWGRSnrSjvS&#10;QDDu6CkK8045Lc09wMgitUxpXIyeKYCac2DzTaRLAk0wEd6cx4yaYCDyKYwB5PFLkd6Q56Ck3YYC&#10;ixLYBsNQxBP1oIGab7VaZCYMdvSnCQEdKafekA5zUuRURQe3rShtpwe9JgZzSdTzTiN6kp4G4VGW&#10;3c4oJz9KTOKYrhxS9TSAD1o56dqQo6huydtBwDik3Beg6U0HnJ60wHFe3anYx9KaDmlOSPalYpAC&#10;TxQc9KADj2pc85ppkiMMLjNO+ULj9aaQDyKa2SpUVSE3oNDDBNOQ5XJGKRRtUA08HIwabYlEXjFH&#10;sKUDgk0088UJi5T/0/38ooooAKKKKACiiigAooooAKKKKACiiigAooooAKKKKACiiigAooooAKKK&#10;KACiiikwCiiioATGKRutOprdazYDaKKKzHYKKKKhlhRRRSAKKKKzegBR1ooqAGEGkp56Uys5IAoo&#10;orlmy4hUdSUxutYSYCUUUnesWxi0UUVLAKKQCs/UNSt9OgM9w2AOg7k1lKY0i87Kq5Y4ArlpvFFo&#10;0zW1gDcSqcHb0B96i3ajryh8NbW57HqwrXsNGstOYtbxgFup96ybKtoZiQ6tqAP2gmNW6D0q5beH&#10;7CFvMlTzn9WrdpjSIpAJ5PSolIEhVREGEAAHpS5AqB2ldSIxg9jUH2V+XmlJ9u1JyGWDcQj+IVGb&#10;mI9s1SElpGf3Kb3qZvtTEFVCj3rJstRI5XtnUjb81Zpa5gTMBPB+6a0GtN/zTSbT7VDLp8k5URuV&#10;Ud6ysarQoDxTZK3kzKVkHB+tacVwtwyu5wnUVUk8NabIPnHz9zWdNbXOmuCh82AfmBTsCt0OtWGD&#10;GVUc1XayiIIQbT6isVNSjKj975R6DNKuuSSS/ZYo8t/f7U0xcrWxdmWWwjMvnDao6HvXK3fim1kQ&#10;4hZpE9K2biwW7fzb6bcPTPAqRH8P2y+Xvjx3q7XL9TC0rxNNcuVtrRiD1J//AF1rnU5WuF3RlNvU&#10;etcLq+tJ4c1VZ7F1+zvzs7GsXXvHdrqWnu9rMIrleNq9TWlOjJ7Cckj0XW/EFs0TWVvINxHzH0pm&#10;nT28Np9okkVIwOTXzLqHjttKs3tlt2eaTq7f/rryDxD8T/Ft6p0rRwU4wxPTmvUoZROZzzxUYn1B&#10;r/j2LVribSNLk8m0iOJZ88fhXFan8SfD3haB3t5Ea4A4BPLGvirUdb8dXam0hk+zQA/OR3Pr3rCn&#10;mtrGBtQ1O+865X7m88Zr2qPD9nebOR4++x9bt8aNU1ULFJIYonPY1APjRpummawutzbhyzGvh8+O&#10;3t7kXi3Gdhzt7cVm6j46l1YvcwYUn7wPf6V3vJqT6GSxMj7kn+OPgTTtuxjNIecD1rh/EH7TktuD&#10;Botng9t/T9DXw5d+J52mEioFKdAarXXiOe7ALf6yslktNO5TxUj63T9pHxHLvj8wpv6jPAqmPi60&#10;12l9rV808YPMYPb07V8mQ30bA+afn71n3etkqYoo9qjvW/8AZlPsQsTI+4IfjRpKyCTS7QyHsWPT&#10;9a7fSP2itK0yYRXVkBIw4z0/nX5w2+r3iD93LsHtU8muXz4E7eZjoT1qHlVNlfWZH6VP+0f4c1F2&#10;tbnRklkfhcdf51w2t/HO9t4y1hpKxxKeF/x5r4cttanSVJ4HIdOntVl/E2ts5YzllJ6GoWTwTE8S&#10;2fTs3x01EyiQWawO3pn/ABrY034t3Gnwf2hHqpE0h4TPT9K+Rn8Ul/3F7GGkzwR6VFLquku33iua&#10;csrh2FHESPt5Pir9qYTaxqBmY8hQe/vXoek/EmytrY3LagyE4AVTzX5/aR4m0mxnSSaD7RGvUZrs&#10;2+JXhyG8jvLazKMn8J6H9a5KuUp7HRHE9z9DLD4qBYsyXbTAjIVutehaV4/0nWLIzyusbpw2TX51&#10;WXxs8MXVi8F1D5Ep4Vh2/WrQ8UXVzai5s74JZyHjnrXk1csmnsae3Vj9KdP8VWtnhpWS4t3PLZzi&#10;uzg1Dwnq8RDKi7uM/wCFfmloHxY03wzH/Z2oE38c/LMD90fjiunuvin4akgE+jX0lvMDwhI61jLL&#10;proXHEI+9jpltZv9ps5Q6pyFNTx63p88ggvVWKU8A18Z+G/iprWsTrAbsMAuNwPFeyaXf6Nq8qQX&#10;11/pOPvZrkq4Zrc2hUTPoq1+xyqFjYM3qKueTMn3E3AV4QsOtaNKZ9Ou98Y6ZPGK7a18fatpcaf2&#10;pCJoz/EtcrRo5I7ppLgEFrcYFRXEcV2mxlCGqtp430S+IJPl5GTmtM3+i3eGSUCjlYSZnBFtcCeL&#10;fH2arH2e0uVzbvs9xTzIucRv5intWZNOtqcpGQG6+lJEK5pLb3NudyyeYB2pP7TMZ2zxlR61Jb3L&#10;FMYznvVsKJl/epkD1p2BoihuEnUvHyB1q2uNue9Z8tuyKTbDbnqPWmC8MZVJxs96dgsagI69KTcS&#10;CRSgbk3dQehpixsBmqSIEAJ5NGQMGgA96RzxV2BMcQPvU1iM0wt60BgTQxoByaOlGfSio3LSDPai&#10;jGaCe9HqID7UUo56UH07UbEiHgUwkseKc+O1N6cmpbAOO9HQUAL1prZxkdK0AbkNwKMelJkY6U4D&#10;IzQAmCOaYwyR2NPbPamNjNCIaF4HFNLdqjR8ttNPPBwKaQcomCTxS5wKAMZNB+7TY0hCQB15oB49&#10;6Z7mjbnmiwNkg5GaAB9c0i56GhlOPlpNkNi0vbjrUQOOCcmno3zYNOwRdmKBxmmt1xQWG47aXk8j&#10;tTRTAAdKd/Fim5OctTup96YBjnHag9aQ8UgOTSBBnB4NKRzxSKpHNPYjNMljGHAoPAxTZAw24Gaa&#10;4+cYPPpTJJui0i460rNwD1ozxwKQ4tn/1P38opMikJzwKAAnsKAexpCMUoGaAHUUUUAFFFFABRRR&#10;QAUUUUAFFFFABRRRQAUUUUAFFFFABRRRQAUUUUmgCiiipkgCmt1p1NbrWcgG0UUVkAUUUVDNEFFF&#10;FSAUUUUpAFNanUjdKxYDKKKKybAKKKKwmVEKaw707rTTgCsZFDaacjmgtjnFNDMeSK5WxMeMdqCQ&#10;Bk8Cmkqil2OAOprm7n7XqsjRKxhtk6sP4qylIqxZudbjEhgs186QdcdBVaLRTc3S32ot5jDlU7Cn&#10;2WjxxMJFOFHT1Nbmw/3qxbbLQO6QpuPyqtBljCBycA1masxSzO5vp71lRW95L5NzO2VU8JUyYHRM&#10;ZJwQvyr696ljhSMDAyR3qF52hj8x1woqtFdz3Mv7tNsI7nrUXAuTXAiwqqXZugFQpHNIC1y20Hoo&#10;qq+pafa/u94Ljt3qOa/sI1M8s3mdwKnmuOxpReQvyRjpWTc6/bRO0caGR1446ZrNe/1LU4yljGLS&#10;E8eY/Bx7V5h4r+JnhX4dWhS7vUurs5O0HJzUWk9Imiiup6yl5fyjz/sxP16fzps2rSIALhxAx6AH&#10;rXxlf/tLazrLtb6PEEU8A/5Neb+Lfir4ga3EDapi6fjZEeefqK6KeBqSdhymlufeN/4v0TS2dtRv&#10;BEF53EivJfEnxy8KWw8qxvFlxwXB4FfHGh+E/GfjwSSTXrEL1Ln1+ld9Y/CXTNBs5LvXpY3WMZIY&#10;9a7Y5eluSq1z0G7+LGnSMZ9LumvH67R0H8qrp+0LqdlC1udPLHpuP/668dbxPoHhAXF0qxC1PRR1&#10;4rAtfGVx4pE1xbwJb6cn33bjj2rroZZzPVEyrn1J4Y+LNxqzNHqIcoeip159a7CO4tNUmLx+ZAnX&#10;mvgmx+KN9p+sCz8NQoE3YDt3r0SH4yeMYVZr6JPLHdc4r0VkEpfAjF4xLc961WO41C3njhmO6FuC&#10;a8yuWutDuY9Sjm81Q3zBj1rzi8+LmrS2s4tIhiYEM1eS+LPFWqvon2m4vCjqSVUH616eEyGcV7xy&#10;VsbHofSXiT4r+ErCaMXaCe7252j1rwrxV8XYr+2n+zItmRkAL94/zr5/l1eT7I16T590x4Zu1cfN&#10;fXdxcGafkt19K9elgo09DjlUctz0m9+Kuqz2TWcKbHP8fcj3rz291rUNQkD3kxk29qy45jPK7P8A&#10;KF6VVS4hgmZpPnPpWw1EtPLLNgoD9KmimeHLyfKBWZLrZjOAgFZ1zeyzZAOA1TYbR1Erx3qiROGF&#10;YTXb27uG6r0qlBcvb4cHOKu3SrdJ9ojIDY5FFiUZn22TzGYMQWqdbqRwE61mO6I21hhqeHOcrWck&#10;Vc1t6rgio2klck9qqqQBljinm9QfIBwO9Tyhc1rYLGNzNzVy6LOiujdK5pbghs54NaEUu5cFutXY&#10;m4riWV/MPJHFTrbpMu4L84qB5/L47URXDAh1ODT5RXHxqyMQvynvUuW3ZbkU17lriXcy4PtUTuyg&#10;+9PlAdJAjDI4NOjfUIU2RzsE7DPArPaWZc7eRVqG7YAeYKmUENSZfTWLqNSpJJHUmo1129ckB/xB&#10;5qJ/KkX5DjNUDa7Gypzml7ND5jstO8X69poP2G5aPd1wa6vT/it4x0+ZbmO8YuvTJryZPMUYBqQS&#10;OeGNY1MJTktUXGq0fSdj+0F8RpYTbNfZjb1NdKf2gPGmkpFLfD7TEP4QetfJYmULtzit2DWWWMI5&#10;3BegNedPKKX8pvHEy7n3R4M/as0/7M/9v6cwwcDH/wCuvoPw9+0h8OdSjRg5t2I6MelflI2o2ZiJ&#10;kwCfSuo8Ox2t/ZybbgQuOik8159bJ4PVGyxTP2Q8PfFz4fawyxxapFHIeBk//Wr0A69o9zEWgv4Z&#10;lYcc1+K/h7wq2sXhiXUvsrr0Ysea1fE+m+P/AAj5c2jay93GOQEbOMfgK8qplaT0Ljij9f4fEUVk&#10;xSNfMDH8K6Ox1Q3bBC6qTyBX4yad+0P8WtEtkF3BJNFHwWNep+C/2qpJWMOrRtDcseGz0/WsamAl&#10;FXNViEz9YDLcJwVDfSqc5t7ldk6civnPwZ8ZNM161jaa78tlGSc16NF8R/D+8BrlXJ4x61wui0zZ&#10;S6noaNcR7Ru/dL/KtOORXXcjBhWLpmr6NcAMlyjLIOhPTNW2tmjbzrRg0Z54NJoZd60jenWkiZZF&#10;yvUdRSsKaJbEbkdKjxz1pxIx1xTMCk0LmJF65pDnsKFGDml3DODUX1LTANig4PFMPBzmgg9amYNk&#10;igY60Y5xUa8dak7ZqkkxuxG3BxQeRikPtRQooTQ7aOtMKinA03saoQ0tge1IOvtS4x70Z7UAJmmt&#10;607OKa2e1U2JIaCo6jk0uMdqQjdj2pfmNKwXEwTzTG9akwRTGyDkUXAbzxkU8A54OKbkgUmc800y&#10;bExIwRTc5XHekLZxmm4xzQ7CSY3G1qdjHWkIJ5pScdaYJaiDg0pyO1IOaBn60olscQTQHI+XFJuN&#10;KfXtQu5I4ZPJpCMZK0A56UhyKoQL6k08lR0qKg80AKGYk+1NY5bJ6ignA+tMOGPy9abZNiRXwcGn&#10;7utQEEEGn7hQkCdj/9X9+cGlI4p1JkUAMp44FLRQAUUUUAIM96WiigAooooAKKKKACiiigAooooA&#10;KKKKACiiigAooooAKKKKACiiiokAU1utOoqJAR0UpGKSsmgCiiipsWgooorFjCiiiobADUdOJ7U2&#10;s5AFFFFZyAKQk5wKWisJFjSM96b1p/1ppOaxmDQlV5pUhO+QgKBTp50gjMjngVjxWct9P9ru+I/4&#10;UrjnIZZBe/5I2wjt61Kdkq+THwi9cVYkcRqEjHXgCq6YRwgBGetYtlpFmMYQAHpUNzcrbR72PPYe&#10;tShRHkg8VlrZyXlx9puG+RT8q1mxkksH2qHzphzjIX0oml+x2wdzkgcCm6rrNho8Blu5Avovc1w8&#10;F9q2s+beRwMI14Xd6VnIpI7EXG6EzXxGOyCq9xqytiOCRYY+7HsK80udSvLN/siP5lxKex+7XkPj&#10;rx9ovhO3mF3d/atQlGFt4zk59/8A9dSoyk7IbSWrPfb7xX4O0hJHdxdyjk7epP6V4L4v/aO0LQRJ&#10;HHpxeTnYn+PNfPviT4rDSrCKW1jCXEvL89PY180eJ/iPZanqL3DsHkcEN6A17GCyic3eS0MJV0j6&#10;Nvvjf8UfiVdHTPDiPBE5wBH/AAD3rgvFHg2+0GB9Z8a6womPzCMNlm9uleF6Z8V/Enh23ntfD0gt&#10;TN1dev171wmo65rGs3BuNYvZLlic/Mc4Ne5SyflZlLFKx6xa+L7SIzSwT/Z0Hy7j1Iq5L4z8EWFs&#10;J7JWvb0/edj1P6V4R9mE2SSSD2qnIbe3m8mPkjqRXqRwEDneIZ77bfHfXtPYwaOnkRt2Fcl4m+Iv&#10;izXUYXV9Id38IPFeTrdYkyBnFObWvKlO5NxPQVf1SKexPtWb1rqN9Ncp9vlecA52k8V73o9qPGGl&#10;rbWmprYiPhoBxke/B/nXzPDrAmuF2R7ZD2FepaL4i03TrfZZITdufmf0ruoYdMzlVseoy+C10yeK&#10;3s7sSD7zy/3fbpXQ5g1Nk01ZQLaEZdvXHrXBX93Nc6ekdrcHLfM+Op9qyLgajOsdjYFtz8Nt6mvc&#10;o4dRR5tbEXZreLPEqyg6ZoUYSOHjcvVjXm95Dc3iLFqEhiVuxreht57O+WGaEo+ec1n+Ibae9Uyo&#10;NqjjJrZwMFJmBqX9m6VbiKGTztw6jtXBNqDhsbc5PWty601YsDeS38VYtzAij3HSuCtCx10poozT&#10;uZCV4U1SlZ2cFOTV6UccDjvWeRh+OlcjiddyGUNuG/nNNHI44qRuDjrTCMfWk0NEhz5fJxikjlK8&#10;Z61HuJGD0o4XkmkTYttDFOQ2PmHFHkRRtjOT6VT+3eUwZRkVVa4LzNN0zSaEac4QfL3qs0KgZzzU&#10;Jux1PNIbg5qbAP2npmrVuHPGap+Yuc5qSKfacKaqwFqbzFO3qDUMjuAMcYqcXeVywzTXdJE5GKSQ&#10;mNtb7ZMvmfd71tG5tp2zGeBWH5UbDK08QYGFokjNNmm8YLZH3TTNrZI7VWeeVUCbcY71XN24PNES&#10;uYsSZQ4qwkpSHpk1Ua8gbAPWp1dHI2mqaKTLO5HAxwaVVGCWqoGAYjuKeJc8VPKMtKIiCMYJqncQ&#10;nGQaSWVUAycGnCZSwVj1qWFyKKV0+Q9KnW4uA+5ZCh9qlKK3tTdqfiKiyY1IuRalqkA3w3LLjvmu&#10;u8P/ABB1XTboS3rm6Q/LtY8CuD3ZUoKrbcHNYyoRfQq9j668OfEnRL26FvfWyNA4+YMOK1G8C+Av&#10;FV+40x1hkk+b5ex9q+NElkhYOshRe+K7HRvHM2jEm2dg4GAQa4q2X6e6aQrWep9VReBPEnhCZbnR&#10;Lg30C8smecDt2rqdG+J2g31zFp+vWz6dcxnG48Dj8TXk/gD4pS25+1Xl35oHLIx7elezf2v8NPiX&#10;H9kuY0t70j5X6YNeJWwjT1R3wqJ7M9309bTULeOXRdTDK4HIauytNR8Y6C6LJcNPbuMAg5Ar4V1b&#10;wn418FwyT+F783NmpLbUOeleqfDL9o2OOz/snxSp86M4+fviuOvg3a6LUz7N0bV9ctP9KeXzFkOd&#10;tdVN4w1SFQRZeYDzkf8A66830HxToviaKOfSLhQcZMea9D0q6gc+RcOEYdM15lmtyyxaeO7OV/Lv&#10;Lcwn1rfttd0m9fbBMAfQ1m3FgiuGuYFkV+AQPWsafw7p8sg8iU27+nakO56ME+UMjBgfSo2znpXB&#10;Bdd0fEcDmWMc57GtG28UGb5bqPaV64rOSLZ1JIzRuqpbahZ3S5jfBPrVoDuKlISQ/tmnZAWmKQwp&#10;eg4p2GGcClpPlx81NzmqGxxbFMZhSY560vy0CEOAOaYT3pzFTSHHagBM5o47UdOlJ2wKGJAAT0pc&#10;YPWjHyYpvQepFUhMdkDrSYGCKYCDSeoqSgOQPakDEduacThQKizhsnpQTykn3qMHbTVbJ9qeRQNs&#10;bn1pGOaCCV5poIBoYx+e1KCRUYoBIPPSmmJocGB4NLuIBqLilz2FFxWJVAIzRx+NM3EDAp3FUmRc&#10;CcUZyeKaxIYY5FLkZyeKYCM3Y1GTg5WlYgtTSAKAbDfkcmlJGQc0mAQai2lec00S2f/W/frBFN6U&#10;u40pGBQAu4UtR07dQA6iiiiwBRRRQAUmOc0tJkZxQAtFFFABRRRQAUUUUAFFFFABRRRQAY5zRRnn&#10;FFABRSA5paACiiik0AUUUVEogI3SmU9ulMrGQBRRRWbNEgooorJgFFFFSwGt1ptO/ioPJrJoBtFF&#10;FZSVh2CiijPasJFjTimEhRk9BTjVSX9+Cin5R1rmqTEVkT7ZN5z/AOrThR6+9aBOFz0ApEVURVHa&#10;hidwUDI71ySKQxBu/eflTiAeSOlScAe1c5qWswRP9mhcbm4Lf3aznZFx1NRphLJ5SH5V+8a5a68U&#10;h5n0/TU8yf7qgetZrTajNA0Np+6iY/NKepFcXf8AirSfCztaaWPtF6/3pByc1lubRpnVTaZptlP/&#10;AGhrspvbwcrGei/yry7x38YYLKb+xrZxbYGG29fpXGX/AI11TUbiZbkmxj5LSHsP1r5P8ZeN9E0j&#10;VH1C8P2gqTjnlz6124XBObtYdSSirs9a1bxT461OKeHSJP7OtmBL3LnBA9e/8q+V/E3jjQ/Ddy4s&#10;Lk6tqpY+ZKxyM+3SvP8Axh8WPE3iuaS1WdrWx6CNDgYrzPykTLk5Y889a+pweUqOsjya1dt6HX6z&#10;4u1HXp2kn/dRt1Ud65VzG8pYDiolLSHnpU2xYhkc17lOmorQ5m7jN4LcU3gNuY8VG8iAE55rInvZ&#10;EBA5FXYm5sNqKplIxkVjb/Lcv1zVQXfP3cZ60vmx5zmqQmxguWQuMZzUH2jg560yRwhLdQaps4cb&#10;hQFy5A8yuZIjhj39K9E8N6cCYppnwjsM+pNeWBmf7pxiu9ttUitrSG2il8yRup/u104Zq5FW9j3S&#10;4to7FIzHluM5rsLGW20DRzf3yhLif7hPUCvI9H8SXd08HlQ5jtfvM3Qmunur59ck2XL7i3AUdq92&#10;FmjypJ3K1zrMl1cOxYE9j3rB1SfULqALD/q15PrXSw+DIbGT+1dfvktbKLkLn539ulRWt3YXX2i9&#10;jXyrOPjc3cUmh3OAWymuATtJx1rG1Kwht0Mkg5r0dtbjubV7PRLTb5mQZW6D9a8x1cx7gpuxPIDy&#10;B2/SuarE2prUxZ4dls03Ydq57znkOGQrXVxT2dqA138yntVUalaT3G6aEJCOBiuGUDqUjC254C5N&#10;L5LkdK6C51LS0gMdtHlm7+lYc+oIsf7oZNZSiaKZVd9iHau5h2FNW2uZAPMiMefWnQastuoaKINK&#10;Dyxpl5q1/ev5kj47DHas2gcxJdOcYDsAKqmALld2ahZrgA5ctmqRimLbgxosLmNN4o2XqBTNiAgb&#10;qymjnZtxbj0pWiuCwKdqQ7mmYg2eelAiPY4rMXzwpznJpTJOijmgaNsLiHIPSomE+zcoytUTLKUC&#10;jjNXbefcnlucGkO4xZpEOdtadrepy0oxUMxEcAAGarCeIpjGD60yJM6WDyp8jOT6VnXloykyIOlU&#10;1kWMiSN+a0be8ZX3yHKHqKEgUepkNat1bv6VCiTxSApk47V1c+mgxfa7JvNHUrWWXkRiZIitBZk/&#10;a5YHJkQkmrS3qYyeoqd5I5TtIFUpLZJM7ODQTLyNOZFmQFDkkVWCunBHIqqiXEXzA9KsLduRiRef&#10;WgUWLl92SSKmjuFWRVk5WozIrrwc1UYDcOanl0LOg3Q7wY/umoZSDwozVUS5QEjBpPOIGRU2C5K0&#10;bFeRwaqyKI2BHFP+1uTg8iklxOvJwaXMKwv2iS2iMkTkE+ldToHimWzdDuKgdeeTXFMmY8Z6VEo2&#10;HdnmsqkFIuMmtj6N0/4uanZ25tIJCYz/AAtVnzdL8ZQhYF8nUWOcjjmvm23mnEwfOcV6L4T8USab&#10;cNGkYZ36Mf4a5auGVtDaNTue3+FfE/i/4f6ipkkOxO3PIr7E8H/GzTNZFr/bg+yyZALZ4NfIHhXx&#10;RbPff8VLAJ4COH9K6i6vPDsd00di/wBotZOcL1Q142JwSfQ6I1Gj9UNK15Bbx3KyC5tXUFT1wK2I&#10;tQ03VtyKuxx096/O34e/GO98IW6Weqv9p0xnxyfmQH8q+yPDuvaR4itU1LQp1kVhkbT0+teDXw7g&#10;zqjO56K6X8RDRNvA/hNZF/8AZpB5kkXkuvXHermka2GuRFf/ACjoD2zXW3NrbXceHQOjdxXEzZHD&#10;2VqtyM28gYjqBWlHf3tn8s67k6e9LPoTWcn2zSmKMOq9sUw30jN5d9ADGP4h61NwRv2uoW12AsRw&#10;46g1dYkCuTeBZR5+n9R2HWnW2sXMTiO4G4E4Oe1Q5MDpS3rShuelRrLHMuYzkUmQOM1d7op6km4Z&#10;pC3FNXk5pxz3pokQEDk0dTkUmaOc8UCaG79u4GlVietNB5waXaTyKdwsPBBOM0hxyKZtanY5oCwg&#10;+WkPAp3OMHmomIzSQwPbNJ9aQsMUEnOKAFAxz6UuMnPrSIrODu7U4DFMi2ordKbwSCBTjg0w5B9j&#10;QWKcc0gO0YNKaB93Hei4CAAU1jzgd6XnFMGOlOwnYlUAYpM/Nn0pgxuprEg+tNIyY9iScjpQcq1M&#10;5PTiheODVDJOGOKauDuDdVpFHO6pO+aBPUQA9qYRhuamIx8wpB1oJt1P/9f9+KM0UUAFFFFACg4p&#10;2e9MooAfkUjGm0UAPHSmjrSgjFOoAKKKKACiiigAoopDntQAtFFFABRRRQAUUUUAFFFFABRRRSuA&#10;UUUVDYCEZplPbpTKykAUUUVlItBRRRWchhSduKWis2gGYpckU6kbpUWAZRRRWLAQnFNJzSnngU0k&#10;A7R1rmmy2MdSwx2oGAMAcU7oKTj7xrjkxiEhRuNNX5FLOazLvUreKRSzfKvJNcrqOsyXysZX+x2K&#10;9WP3n9h1rmnJI0jG5ratr0UcUhiYbE4Lep9BXERanaRyG4uIjIRziq2oWMUnk6jOWSxT7kR6yH1r&#10;E1q6FrIhviFkkGViXsvvWVmzpjFJFPXfFGqX7eRpeSh42L0/GvHfFXj3QvAyeZehZNScHCelYfxM&#10;+M6eFLSez0CFYwwxJOfX0HP9K/Pfxv411TxPeG+vZyQmdvNevgstlPWxnUrKKPSvHPx71TWheaZC&#10;nl+YSNwr581G9u9T2y3MxkYevast5fNdm6lu9SK/loU9epr67CYSNNWR5Nas5DtqwAMeSartKG5P&#10;Wld/MIUc4quz8Y6Yr0VE5rkiTgH3qSSXapd6zgQHyDzVe7lldtuarlJB5t53A4FU3dGb5aeI378U&#10;wgA5FFgInBzkUx81YJyemBUcilmwtLYCm65XHUVDDAZD5a8Gr3lnGMc0sC/vRg4xTaAmtbAxP8/I&#10;arS2Mo+aNOCeorprOziZw10dsWOTV+WRHmis7QCOA9WNa0XqRNaENhNqZg+w2qbQBzjqa9s8MaNr&#10;aaC89hZGGUAlpnH6isbRdY8JeGzHIqfbp+CfTP6Vs+LPjFftZw2+mRrDG3VBXt0mkjz5xdzzXxFY&#10;X1uhvNQne5nJ4U9KwLO08Qas4tbeJth6oOn410j+MYZ4POv498prPtPE09tLJewv5QIxj2rRsFE1&#10;Z/B/i2W18lZRbIOCg6n+defS+ENRt5ZgJgXj647110fxGFo7OkbTu/Umuem8T393vkSLy9xzn2rm&#10;qM1iZtl4X1bW1cAiMR92qleeF9XtC0TDeV9K0ba71KdhHBMYsnkiob3W7nTLlWW4Mzr19K55GkTi&#10;7mw1aFyptnOPQVmNM0RMbggn1r1C18f6koIa2WVP4uOoq3qWp+E9WtlkFj5NyOeOmfzrFoo8qjfK&#10;8Rk/SrMcV25CC3bnpXTy2t46iTTUUovO3uK5iXUPEYLM+UCnGKzki0yc2OoRjLwkCqchnjf/AFZz&#10;ULatrDoVeU1Sn1fUlAb7xHeolEGST3nlnLxkGmjUYyMoMVmS6vcTODcRc04XSkZaMLmoDoay38ZP&#10;K0pvbcjLCsgTQk5bgVIvlPwh4oaKgjb+0QSKNvQUvlxON6HmscRsBuB4FRmQj7rbaQ2dTCx8sKwy&#10;aDboyk7ea5+HVJIdo+8B3rQTUkZi7cZ7UBIvR2pZvSqs8M6NhWxUyanEowat+YrpuPOelALREOn6&#10;xqGm3cc20yRp1Ud62dV1FdTZLmFfKB6rWMrvGDtHBqSJOMYzmgEyvKAzbs4IpvmFTleaJJkTOBnF&#10;RxXCeYGdcCghvUeZmBqVXRxgioZXhY5Q81C7nb8owaCorqXvKR+U4Iqvtm37sfdqGKcqMMeatLeR&#10;kbSetBYxbsZIYdKmEqFcnpWfJbxyLlHw1QtI6ABhwKza6iua+1TypqBpduaq+YOAhpy/dJPJqUDL&#10;Ecu/5fWnKoPviqe8DnpVmJiQT60NAhWk2fLjk0ttK8LlomwTULfe9aawK/MpoSKTO40fxZd6aDBI&#10;POjbrnqK7Kw8X2qo2zKSOeBXiAmct8vWrEdzMDjdgjpXPUpJlqZ9D3mmax9g/tSOQmBuWGeMV6/8&#10;FPE/inTZZrrQ7ovFBy9uT1Hevliz8batBbi0kfdagDch7161oGoJpTW3iLwtcfvhgyRA9fUGvJxW&#10;GujqpTP1e+Hnj/QvHdoYSwg1CH5Wjbg59q9CddV0iXzYJDLF1K9q/OHTvENt4htU13w5cjS9etuW&#10;iBx5hHX1619MfCD9oSy8WK3hnxMy22qQHy+T97HGe9fM4nDOOqO2Ez6jsNaW8TdIm1u49KkkNu5K&#10;4BRuorl3jMTi8tnz3wOhrZsdQttTDRFPKnX+E968xrU1H/2aQTLYSlHHbtVCaR95jvISr9Nw6Gtl&#10;RLBnbzVkTpIAJkAHvUjSOXsL4Wtwecr3rqLa8iuwWQYFYt9osN4We1l8tsfnXLi+1DRJilzGeOjd&#10;iKd7CPSiecLT2zjmsjTNXsr+DzlkAxwR71JLqaICsCl2FapjbNFgFTc3FUDewq5VjjFZsdtf6kfP&#10;upjFsPCCtBLGFTyMmgQw6hGW2xqWz3pvn6gxIjTArRWOJBhVFLuI4HSi4GSv9pu20EU/fqaffArQ&#10;ztbK9aCzZ560wM37fPGcSREkdcVYj1G3nby14arQYZKkZrPls43O6MbTnrQBbJyeO1NJJbpWcDPB&#10;kO2VWr8brIoZTmkgLETENjtUm7k+9QJgkinjrkUwHkim53HntS5BPNNyAaAFyADmmZOM0oIJNNJ3&#10;D2oAPpTc5ODTgCBSKo79aLiYuPemr8xNOAAOaF4JxVJmXUeIgUyxpuFA4607tTRjGe9UimJnacUp&#10;Y4pg5z7U72FBmOMgwAOcUg2sMnim7TzTgCOtNIaP/9D9+KKKKACiiigAooooAKKKKACnA9jTaKAJ&#10;KKZk0E5oAfRSDpS0AFFMzzmlB9aAHUUU3oaAHUUmRS0AFFFFABRRRQAUUUVLYBRRRUNgHWo6kqOs&#10;5AFFFFZSLQUUUVnIYUUUVFgCiig9KgCOiiisJMBp65PFNAUZI6mo9hlYOxwB0FT4Fc0y7EbDcCPW&#10;ql1c29hbNNO21EHerEs0cCGSZgqr1JryLV9RvfEWtJZQK32SE8AdHPqa8+vO2hcY3HDVpt8lzcRe&#10;Yzk+VEO/1pbbS3tQdZ8TvvOcw249ew+tdOlhZaHbtqmpkM6DKj09hXlPi34gLo+n3HiHVogHTItI&#10;j3PY4/OuVLWxumdZr+uWegWL+IPEDqsoU/Z7f+6O3418OeLPi83kajfTsQXJ+djyR6LWZ47+JhuN&#10;Mk1fxHdma4nz5cGeQOwr4u8VeKL/AFyQfam8uEZ2xj096+gy3K3N80tjGrW5Q8ZeM9S8STAvIfIU&#10;nan+NefvK75SQ9e1EtxxtjXn1qFQy5eQ8mvrqdFRVkeXOo5PUliTA+bioLt1Q4DZzTyxxljVSXac&#10;kit4RMWyxvVIt6nJqnJJ5hBximNG77SOAKsOyNgYxitbhcrkEHPalxu+YcmpAFY4HajckI3ScLSA&#10;rsjOCScCqzsiEL1zVi4uUA3IMqax2nMjnaMCmI0DtOCTxVaS4YZEfFV2dvwoWMluehosA5ZpM7m5&#10;IrVsFjklEjLjHNZ8YjVuOcVtW89vEihhknrSuNGwztMhjPCmmFGztHOBxVuNFnT9yc1Kq+XCxcdB&#10;1oTBom8PQvNJIFTcVr0LS/CV9qrCdYkhQdGkPBrkdFt9Tnspp9PYRxIfmNVrA61fXawvdSNErc88&#10;V61GppY5KsDvL/wJptrLH9snVpycsF6fyrM1bTtGgUoI1ZwOAK7CaOa1hjkmsTOSvBP/AOuuSvNO&#10;vbkNcSRCAD+VdKZgkcZcLpSSAGIJj0p4TSJrfaJgueoq1qVg6wgrhs9xXHSRxxszTOAo61hMpHTj&#10;w/ZTjZZagqM46H/9VYt78P8AUYEMyTx3HspOawLho9rPBLkEcYNUbe/1OFN6XTJt7ZrBs2TL8w1f&#10;T0NqLPCJ1b1rDa/dWzLHgGrP/CS6qjksfNB45qrNrUNxxPAB7Codhlq11x7Q4hzzyau3OrwalGRI&#10;oifGAfWsZRZ3HzRsEz2qjNGyDco3D2rJspIq3G9G2rzg1VEkuSzDgdqmaTj5hioxKjHArOTLt3KT&#10;fvGLEVGUU8NWm8cZXKcGmJAoBJ61mHLqUvs0Mi4zzUS2sithaurDtbrSB3jkLKc4pllecTwx4wT7&#10;VWDyFdzJWm14HAEq80i3FvjEnSkSzNVSSCDgVZV+lWWitJRuSQAVA9mw+aNt1A7kczoPvHGa6CwJ&#10;uIBhskdK5e4gmUbpVqKCS5tZPNt32+xp3Jep00tzcQttdDgVZtNWKyAMvy1G+px3Nllky/eqKiCV&#10;eG2mgNjckvrCUnouagCQyKdjDHasYW+QRnOKiG6M7QcGkFk0bHl7egzUDPt+8KqpPIhBZsgdqe95&#10;E5+7RYSiDTLjIFIHXHSkDIwx61G6NjIPy1KuaF2OUY6U/wC+OelZ7SqoAHGKb9p28UWYFt4iwIjO&#10;01IpZFCHrUcU8brndginFyRkc0uUB5wRz1qVMkYBqgzFcM1Tx3C4x3NRYCd9+0gdTTUdkG2TmpAT&#10;1qPrk0kwHERhhs70wttkBWq4mIY0oZW6mgC55nmA5OK3PDuqXGn6pCsbkK5A9q5o4XLGmRSEsrqc&#10;FTwazqQTRanY+ptULQRQ3tjIY7kKDle9X9AtJfEsT6xoMxt9YsuWGeXI9K8As/FWpy7bW6l3IowD&#10;XWaH4hu/DurQa1pUpJiYNIo/iHcV4+Jw11Y6YVj9Lvgr8cYdZtV8M+J3+y6hbHZmQ43EcV9aQS2u&#10;ohJbeQJcoMgjowr4AtPA/hv4w+G4/FPhCYWeuRAFlU4JYDnPX0r0j4T+KdWkl/4RfW5jBqtk20b+&#10;N4Hp+lfK4nDWeh6EJ3R9r2140rCK6XZIO/rWiUUqSw5rgI9dsX22FzKIbnbwzdzU+n+JrmaT+z5Y&#10;+c4WTsa8+UbGp10vkwL5jHaT0rnNRmn1KB7eKHcOzGumhsUdVluT5jdvSpNsakhBxUpiZ5OmkXFm&#10;RLG+10O4qe9ddperpNIDdRiMDjPrWjqkQk2qq/P6+1ZkMcEB/wBJGU6fnWgHXh4nw8bAg+lSbflz&#10;XLC1uLRhcWjeYnUCtm01OK4DJcL5cg9aaegF0DFNLYpu8H7vI9qDjGaLgBIxTkKleRk+tRhgT0py&#10;kgkDpSv0ABnqKYD1NOb24pgzTsBHLEsikEcGqS/6I4AJMZ61o9KY4DDae9UA9WVxuSng1RsXWJmt&#10;8fMTxV8nnB60mIXsSaj4A5OaeelR0JDAc80nfOKWg9qYmHI+hoxS5NGcfSqSE2NBCnJ5pc/NxS/I&#10;eaQ8cihCsHejlT7GkI4BqVRxTTE9Bu3HtTTwOtSZJPNEm0YzTFYYM9zSDI5J4ppOad169KSKaR//&#10;0f34ooooAKKKKACiiigAooooAKKKKACiiigBc4ozmkooAKKKKAHbqd1poIxQB3oANtOoooAKKKKA&#10;CiiigAooopNAFFFFQwCo6kpCO9ZyQDKKKKyZUQooorNooKKKKiwCEkU3Jp9MPWs5AJTTzwKdSAVy&#10;SkUkL0qGaZII2kc4VRk1navfCztjKD8w6CvMtU8QalrksemWqGNGP7w+tcVWrbRGkY3ItXvdZ8V3&#10;rWtgfJsYjgv2Y1t211Y+EdPKTSCe7bn3rhL/AFidbweH9KwI4+ZZF6A1T1Kx/tBG1S7fy7e3XqTz&#10;IRXmtNu5tYXxV45gtI21jWpV8q3UskIP3iPWvzX+Kfxt1jxLrk1wW3IhKxRg/KgrS+N3xBJ1a40r&#10;RLosz5UgHhBXydqF41sp+ffK55NfU5VlWnPM5atW2xv3/iR7tnuL5vPnPTJ6e1cRNNcTT+czZYnp&#10;UYG/94xyTUqsqnLV9ZSppKyPOqTuxQ+Gy3U1DK7O3PSo3/eNuHFA3Z5q+UyEGc5JyKXamNxaoyxU&#10;8Cm5BPNFgHl2C4WmRlgdzUxpinygZqIT7jtzVAWJLlIOSM5rGmke6bc5wB0FWLgq7bQ3NRKAox1N&#10;AERJAwOQKj2jBNWDG2M0OvyZoArquR1p/fINJtyvy00kCgq/UlTBI7VrxxpIF5rCBz8w7Vv6eqAb&#10;5eg7etISR2OnaXGhMsEnUfdqLUWESNC/U1Has+3zFyg7Zpl5I0zLGfmI71Bo1oTadrt1aWp0+Bdq&#10;ScH3rUt9QvtIIW32725zXNJEfMHbbzU4SaZ2bJYGuijUd7GUkdZPrfiG/Jna6yFHQdBWfa6pd35a&#10;G5uDgdRmszTtP1C7nNrFIYopPvk+lWbjw+LSVhBOWT1r04t2OOSsRCHUxIyW04ZGPCmsfVNOuo4y&#10;08ZA7kdCa0LjTY7bbMboo5PAqdtVkghMFy4uFPr6USM02eaSWN2CWjUsPSqNwtwIiwyCO1e22EFh&#10;qMTTxkQbexrjdS0uRPN3REgngisGaxZ5n5sqplhgmq7O5yTW9PCmC5OMetZMqg/KKwaNIocpAUMe&#10;KniumXAz8vpWa4diEJwKYyEDg9KyZqjXumt52RT8pFULmD7Ou5OQapndnJNOS5aL5T8ynsallAj5&#10;4JxVhW561C8ccyloWw47Vl+dIhw+cipA3C4LYxQqRZ5rCF4ynPWtOGeF1+Z8GnYVx1xbsW3AcVUl&#10;hO3DDk1pDzCPlO6n72U4daQWOVe2kyQCRVmOW6gjA9K6IwwzEA8Zqtc2KJESrZxQCsVF1FpBsnH0&#10;qysdpMvJAY1iYIIDDA7VJDAd+8tjFAWNy3smRtwOVrPv4pYiWAIHtUCX9xETgnArRi1RJ/knTg0D&#10;Mu2uZk53ZHpWpHdpJwy4NJLa21yC9udjelZbxz2z4kGadgtY0XiDPuB4pWjCqCOlUluDV9ZUkj2i&#10;kAjR4UMppgkkXKA5BquHKNhzQ0gLZUUCJ3+dcjgikXGeai3frTkYNkGgZE4G7KnFSpcshAYZxS+W&#10;pXAODUJjJPWgDSWZJgQ3FRGJsZU9KojdGeKtifCjcealoBwuJE+Q96vQyEDc3IqllZAG64p+8qOK&#10;gC3MqkbhwDVLy2DbhV1WWSMHPNDL2HFJLUCFZdzbXHFSqqkEJVOTcrHFPR9uD3NKSGWoyytkVoWe&#10;oPbTB5OVPX6ViCV/O21ZEgJww61hUpjufQXw0+Kd98N9et9a0yRntWI82LPBHevvW61Lw18YLODx&#10;f4EuFtNetVDFQcEkdQfxFfkzDNJbPyNykdK9O+FnjnU/CPia3vYJmghLjcAfl6968fGYK6ujroVu&#10;jP0q8J+MR4nvDpfiPNtrNr8nPG7HGR+lfRukXbrCbLUMAoMq/rXxv4m1PTfEttbeI9BAj1WJVYMn&#10;VzjNesfCzxmfE1i1rrUoh1CE7drHk4718ziMOelGaPrTRdWWeMWkrDcOh9q2nZAhavErOf7BegzS&#10;fJ616Bo2sxajJ5TNlE6H1rzXGwzocnO4jNZtzGFkCMMK/eto4PPaqd3EJoGwOV5Bp2AqWEhjl8sH&#10;5KuzWFvcuWf5T2IrE3vGq3Kj5UODXRo26IODncM0IdjJWO909vkHnIa0YruKcEdGHap1bjFUrnTV&#10;uTut38p/0NXsIuAnOBUnIrnkvLjTy0NxGZNv8QrVjvbe4CtG/J7d6ZNy2R3qMg+vFKQcbqRuCMc0&#10;XKHDvTCuaXOKO9FwKl2roVlXjb1NXllDoCepFQTKZYniA5IqrZylh5fdODQJGkTxxUZBxkUuccCp&#10;Bg8GgZF0Ge5peMUEDPHaimAhpcCj71J1piAgZyKOqk07AIx3puCARmm2JBn5acrUwAgc0uDjIpia&#10;JQNxzTG64PSkww6UnHegGxAVPTqKdhjz0prLgjHSngUbE7n/0v34ooooAKKKKACiiigAooooAKKK&#10;KACiiigAooooAKKKKACng5plFAElFIDmgnFACc5wKdTR60bjQA6img5p1ABRRRQAUUUUmgCkPSlp&#10;rdaykA2iiisWVEKKKKzKCiikJxWYATimUrdabnAyeK5qk7DSFrL1XVLfS7V7iZvujgdzRqeorYWp&#10;mRfMc8Ko7muHi0O8v7k6v4il8uKP5hH2A964KtTsaRQ2OaadH13Wvlh/5ZQ/3q8xfxBd3lxeWVgN&#10;txIcB+yj0q54l8Rv4mu/sOlSeTa2527/AFric29hIZoWKW0HMrnq5rgbu7I3UdDu7PT9G0TS5J7+&#10;8V3+9Kc85r4M+Onx6u5r2TR/DNwbeJcoGB7Vg/GT4zXE2pz6ZokxESkqdpr5NupJpfMvLo75HOQD&#10;X0mV5XtOaOOviLaIqXWqSNLK8jmS4kJJc+prH8jzDmQ5J5pURtzM33jUjsUG8da+ohFI8+U7jDJH&#10;bDy1G7Peoo03ls8ZpsamT5yOKe8wB2x1sZlVneN9g6UFj1z1qCblsA5NKjYOG7UASMWAqN5Agyel&#10;Rs77iT0qCWTP3ulMB8siD5hzWcDk7l70473faop5KrxjmgCFkyctT1jkK71+6KZ878tThvB2bvlp&#10;CuSoxZeO1IR8pOeBTxwCD0qqZ1IaNR170wY3euSBURDMeKWNdi4YZJp21wM9qBpEagqdoPWujtN4&#10;iEkfzFa55Np+9Wtpdz9muQZAWRuMUki4nRrfN5YB61oQQyqpmlwQ/Sp5NDaby54RmI8kjt9aimgZ&#10;3ERYgJWcpGqiSxRYYseQanS2vw2+2i3D2qCITNIkMI3HOK9A0mW101y963AGcVrQeupE1oYlrZ6r&#10;5ih4GAPXFXL2zlgH74Yz2rprjxbZpbvJbsC2MD1FcVca0L9HlRWdxXsKx5/XUx7mfTS+bxcKK5u5&#10;n0qVmMBOO1akl/bbNk9qWJPeuU1CWDzibddoPaokTYdc3HkIPLJNWbDxdqNgrJLH58bdQ3p7Vz09&#10;2ip71ny6hII/WsnoOJ1M8vh7W2ZnzZyHoO2f1rjLnTZLOVoi24Z4PqKrmaOb5uhphuZ1k3O28DpW&#10;U2axFaPghuKrOoC8NW8qQ3iDewRsViXNpPDJtZcr2xWDkapFfkDce1IAH5p7KQpUimoBtPtUMqxU&#10;YMHyhxU7+XIQZF570LHk5HFIcjrQmBSvNMK4mgbhu1Zsqsg2k4IrpVIK7SeKhksY5jyapBYy7e9n&#10;i+YNnFX11XzeHFZU9u9rvJBIFVAxO0rxmpaHynWrKAAynJqZZCwy/SuaildXBz0rTF2AODikHKdC&#10;sVrOoBUcVnXdixGY8DmqolZhkNini7fGGOcUCM2eB4jtPIqmUG7dnFdJ5kMy4brWZdacwiMsZz7U&#10;wK6TEY2tyKnN3IPvjcaxCzQnDVMJ89TRco0AFkyw4J7VETIv3eKajipmfaDSAetwCMSDmnAoVypq&#10;sWVl5FNi3A7sZFJRJJnLA5FQCQg7iauhhIOBUD2m98xt+FLYBBL+Zp6s5bOapMTG+xuoqdZSvIGT&#10;VAWOSaR8k1EZCOSKBLk9KTAmEzxjaOhq2sxfrVeXacFRimZwRUAW5SVUbDVhZy2GJ6VRD4I4qwAr&#10;c9KQGgyqV3LzmqzxbBuz0pqTFV5+6Ks4SRdw5Bqb3C5UUZbzl60hd2YHGMVI0RT7p4qHeQcik7vQ&#10;Cy95KzKr8YrSjZXXh+tZewTJuJ+aoRvgyQ1ZuI1ofR/wq+I76HdrpWqOWRzhGP8AKvoXU9QuNLu4&#10;vFGjsxxguq9/evgOynZHivUwXhYMB64r7r8Ha5ZeMfD0S6c4W7jULLF3PFeJjsLrdHbSqvY+s/Cv&#10;jq08YaPbMeJmAVj6EcV7Bp9wtlHHYRH951DV+d3g/wAU3fhPxZ/wjrjYk7ZG7gbj/wDrr7d0fUFv&#10;IEaVsXCgHFfLYyjys74Sue+aBqi3MRs5ztlXoT/FW/tBVkPQ8V43b2t69t/adpITJD2Fd/4c8Rwa&#10;wot5Pluo+GHriuBIstGIfvLAd+QavafKXja3I5i4qDUYvJuY7pW5BAIqKzm8nUGD9JhmqA2NozgH&#10;mgMQfl60vG7I6UhPp1q1qXYbKDJw4BB61Qk0iMky2zbHHIFaSg9O9SDcv0p2IsY0dxNaAx3ILH1N&#10;aibJU8yNg1PeJJB8wzWS9lNbEzWr85+7S6ga+0labsGetU7e+QnZcHY9XthJ3A8VQkhVXkrWZaiO&#10;O8ljXk9a1cFSBWcqKNSJxgkUrDLvSnKcdaDjccUh5HNMBrEfw0gO5eetIeDkUYFFxWHqB3o2rmlG&#10;NnHejIxx2q0JjDw2KONxzSnkUz61NrgL3p54AzSYx1pQwNVYVxhyKB04pTknnoKaG5wKYD8Z5p+e&#10;MCm5x0oGQc+tS9RpH//T/fiiiigAooooAKKKKACiiigAooooAKKKKACiiigAooooAKKKKACnDnrT&#10;aUDNAB7ClIGKcBiigBq9adSAc0tABRRRQAUUUUAFJjNLRWckAwjFJSk5pKwkNBRRRWMmWFITikJx&#10;TTms5y0FcCe9Ub27S1i3MNxPQVdPSswQi5m3vyqdPevNqzuaJEFnbPI/2u8xjqqn+GvLfGXimPVb&#10;tvD1hLshHE0i+noK6Txvrd5CseiaPzc3Xy5HVRXC6jYWPgPQZJrmMX2qXf3R3BP5Vxzd9EaRRga9&#10;eaB4O0NdSuIx5j8RR9z/ALRr4K+K/wAZ9Yi+06fYzbBPlQq/wg16X8avGk2kWKXOrziW8YHyoAfu&#10;da/P++1GXWL6S5lfO5tzZr3coy1P35owxGIsrIcGWVmu7pizE5JPc1zV/PPdXQO4rGvCgVoT3Ylk&#10;MMI/dj9akWyJYO2AAK+pjTsjzHIoRxyEYI/GpPJ4JbpVpHEQcE5rJvrndFshPOarkEV5LhkYxdFq&#10;Hdg0LHJLjcPxqOTZGDluauwErtHGN2Mk1S81DIW6VC7vu5ORUfyt14oKSHvKWbKnIqDeX/CnkAtt&#10;FIYynztQS0NJdWDCkOT82aQuHbA4xTG+YcUCJSxwABUgKjg/eqHPkrk/MT0pr7sZ7mgdhzB2Vuaa&#10;IwIvepyhWNT/ABVBNKsaYfqaB2IvOQ8HjFU5bh3Yop49Ke0a8MrZzQi5bkYNAhUUlQRWxbRjAdTu&#10;I5qhwmMdO9b0Pk+UHiG01LZrBHV6Jq8lvvZvmLcFT0xU891HNIdp25rBhnigi83GWNRmdG+cnGay&#10;mbHSWs727b4jyaiup55mMrtuI7VhQ3J5CE4ras4jdMqIeWOKSHY5uW7ut/7lCT7Vf0e81BJisYwc&#10;8iu8Hw41IqJjdJGsnI5psfhSPQzJdSXauyjJrvw9Y5a1LQbdXdk9sVkg2uRyfeuKutJtZx5lpJz3&#10;B9auy60j3P79cxA4+or0nQ08M6lY4tysUrcYbrmu25x2Pn7VNHvYHDGBmB9KwpbSYrseMqT6177q&#10;Fnqmm3rWkUqSKeRn0rkNdgvo3WW6hVv92spsaieRGylUlB2qFopEXiuwn08yyF8GLPQGuZe3mDsN&#10;3fpXLJm0UU8TBd2elWBfSLGN3IXpmqzrJGSr1UMiudgrO5Zf+0K+d3eovJLDKN17VWYAjijfIo+U&#10;0ATEsp2EdO9SB0IwRUJnYgEjPrSRzIc8UWAsGIPnbSIjoQeuKgaXy5B5ZxmrCzcc800A6fZIu11y&#10;D196zZ9OjlQNbEDHUVq+YkgwRVIxPHJ5sXOO1HUFI5v97FMQ4IFIxDnrXSSNHMNsyYJqmdNtnzsO&#10;MUmitzNW5ljIB+ZRWpBcLJ7VnvayI+ByKSRHC5Shok2Nh6il89gux6z7W6kjAWTpVoMsp5PWkNEs&#10;i27p90E1gzQFTlF4rWkHljApgbb3zmgdjIWVx0HSrP2kkDcOtWSsT8KMGqrwkMcUCJWdeNvQ0bpI&#10;+h4NUxuBp4lI4bmkmIn87HSrCS8Bh2qhlDkd6RZWi4PIpsDXYRXCHdw1UpY3hAI5ojuI15PWrP2h&#10;ZBnHFICDzVlA5waAVDVI0EeNy9TVNi0ZAI696GBeD4HWnKSaqhlGM96l3DHHWoAsKTmpY28w7QcC&#10;qQlK1LHIqEuamQF9sBNtEU3lsAfuGqiy7wc85pzdMUlHQDacLIhaLkVkvu7DgUsUssQyhwO9XI2+&#10;0IVwATSArxSHovenSozH1qJozEORjFCysME1VrjQ1ZJbRgwPHpXfeDfGOp+F9Si1WyYjaQXUfxD0&#10;riZUDruY5zUMe6M5DE1E4JqzLT6n2xB4t0b4nuHtoxaX9uAyuPvbh+fevdfhb49k1G7Oj6nKBf2n&#10;CZP3wv8AkV+bmg67e+H7xdQsH2t0IHevoGC8uzbW3izSn8q7g+d/fHJrwcZgVJM7KVWx+qfhnxG1&#10;pqEPnjakvDjtXoOq6ArudV0VvKuAN21ejCvg34ffGJ/E8MMd5D5bjC7+24cZr7a8D+JZtV0/O4NL&#10;b4BHcivkMTh5U3ZndGVzesdcOp2ZiuV2XEJwR64rZnZka1nXkHg1y+vWRfdquljy50GWQfxU7S/E&#10;iahZxRuNk8TAFfWsEyj0nAIBXoR0pVHelGWiVh3ApMEcitUUmOIAOaUZJowCOaBuBz2qJMVwXPNN&#10;IB4zS9aMY560oyGmVpbOOYjf1HeqqfaNPZl5kiNaZFPDY+VhkGqkDI4J0lUOhz6j0qlFzqTNjpUc&#10;tobacXNqT7rUWl3q3eoShhtYDn8KSEbGMufSkIBag53nNB5pO6C5GRzz0o4ApzjIqMDtVoLk2OmK&#10;AOTTAakHK57iriyZDTxTAMMc9Kk6nmg9eKTdhIPvfhUZwOfSpOMc0z6U0DF69DTPu9aUZJpwHY1T&#10;ZI4EFelKSdgWjAAoBPeoKiz/1P34ooooAKKKKACiiigAooooAKKKKACiiigAooooAKKKKAClAzSU&#10;9elACbTR04NO6UwnNADtwpajooAkopAc0tABRRRQAUUUUAFB6UUHpWckBHRRSHGOa5ZMtIKaTgZJ&#10;xQQxI2kAUyRFlwHGcVi2gYiyKxIHIFPpAFUYUYAoJxXNVkNIgk3SHy1OB3rlfEHiWHSNtjaDzbqQ&#10;cKO31qHxl4oj8OWR+zr5t3PwiDrmuM8O6Hci4j1DVWMt7d/Pg/wj0rz5yNUaunxz2Bn1vUIzNcsM&#10;qD/DXxl8afjBqehXE5lcC7kBCLn7i19WfGHx5H4J8MT3SMrSQoSc9z6V+R3i77Z4nmuvGHiO88kO&#10;SUiz8zL6DrXfluB9pK8tiKtW2xwmsa3d+LNQkutUndpJCcMegrFkj0ayU2yv5mT8xHWmX99EkJjt&#10;E2K3APeubVNoOeSa+xp00loeZOV2dBJf2KRmO3twqj+I9TXNzTuZNwY89BU2CRhufaoZIgpErH6C&#10;tSCu7AA7Ty3Wq6QZPzcCrmPM+8MYqC5uVtYwxGaBWEeVIO/Fc9KxlcsOFzU89x9pO7GBUDL8mD0o&#10;GDMNvI5qJfnGB1p4bzPk9KULtJPpQO43cEznrTg8lwueirVNnMhLEcVs6VbPduLWHG9+lAjLYhX9&#10;KQtH/CcmrOqWd3p85S6iK56HHBqhEoUZoAn5XBPNAJJ3U0lnYL0FTM8cabWH40C1EuJjgKKyJ1kl&#10;PzHpV5t7jgZHrTvJU8d6CrGfGpBABq1905odShwKFLA4xkmkxpF6DE2FcYFdReLp8VvF5B+YDkCs&#10;NIgsa+p61NL+8jC4xiobNUQmdnPyDIq7DCz4Ydaz1Rl4HFaSSLGoJODWXMaxRsJZeSgJOSetatms&#10;AYBG2saxbQtJIAWyDWnCnly89qx5jZRKmr3GpIG3XL8cKM1y6XF6JP3sjOrdcmur1NGkGBzmsiPS&#10;dQuiI7YDeegNaUqljOcLm5p2lQ3FuZZV3M3T2rpIfCrG3+0s/wBnCjPXFcg+k+KdOAAYlfbtVXUt&#10;b8QSwCzuMlV7ivQWJRxSo9jpJdJlWYO1yWx0Oajug0Y3TSZA6e9cBcXd9Gqr5zHNZ11PfSqMyscd&#10;KX1hMX1fqdlc6nI0ZjmhWRR371yt19jkYukew+lQ2NrqtwhYTcA96ffQXUDBpkwDWbkWo2M82/mn&#10;gZNUZdPQE5TDGr0V+IM5XOO9SLrNpL8rx/jSTK5TAltDGpK9fSqhR15Nb9zcWcqb4jk1W8lSATyT&#10;RclxMbJjBJGRUROeRxW9JYxTLjdis57IqDt6CmmDpszmTJz1NTiNwuc1Oto4wSetNZJohgjIq7oy&#10;cWLG4OQ3GKmt5uTnpVMTJv2kdaa6MjcHg1PUovS7JCT0qi26MkihmbyzjtVYzbhhjzV3HYk845ye&#10;RURTc2UPWmqWGVbpTgVUccVLG2Rk8bXFIkwjOcVYHkscFuTTVtWckocgVIkWR5U8ZbdhhVV4cjg8&#10;0nkiNskHNSbXboKAbIcFcjPNQOSVPrUsh2AnvUHmjbk0AVBuBORThjOKtx+W43EioZI1VsjoaBDB&#10;tzkUhbjkUvAOO9G0uMGgpEZVAMg80+OQLwabJGUwVppZQdp60hMurIQOuatognj2twaxQzK2O1ac&#10;Ei7M7sEUANnjeFOF3Y71VVm6+tb0EqSRtHIOtZd5aNERInKGlYQsShxyfmpwYZww4qmkm0/L1qRJ&#10;eu4VNgLAbY3A61ZDgn5jwaqbifpT95xyKALgJHI5FPjnKsD0qmsvPFPbnkUWA3laG7Qq3y4rPuYT&#10;HwOR61UEhyAeAKvK6yEKTxSTKaIYpdq7G5FPYjqKdPb7XUjoaRcqcEZosISOcxqW7jtXv3gjV01j&#10;w5NYF/37fKE745rwB9hPHBrR8N67P4Z1u31OMlkRgXTsRXPWp3RrBn1D8NNek0a9m8NX6FEmbKMe&#10;CG7fzr7T+Efie+03VJDcyloU4J9jXybc6VZfEnRh4l8LsI9SsU3NGOpwM/0rV+DvxONtq8mh66pD&#10;yZRieoI45r53HYbmTO2lM/WDRdTs9TXzY2B3Vw3iPS59Lu2v7H7m4Nj0Ncp4V1CKBrd7WcOkvQg8&#10;fSvR7rUoZGFrcISXIHtXydSHK7HZujt/DOrHVbFHlO2QADH0roCMdK842izKrbHy3UAgDvXVaNqb&#10;3sDCbAlQ/nQmM3Mkde9Oz0pm4sATR39qeg0Se1HSm7sNz0pWbJAqXYQoIJ4obhhgZoIxjHeg5BzS&#10;66AIW2knHSuctYGWaS9QbXJOPeti7nEMDuTg9qfbwgQIfXmmA2K78zmQYPereQelULm23jenysv6&#10;1PbzZULKMN2FBCTLIzgmoypzmn8g+1Ix3ECqiaXDgHFO46UZzwKMc+1UKwnWlyOKQYyR2pR709CW&#10;gGetHbpSDngUpPGBVITQgOKjJxzTxnPtTTnnFLcew4fMKUZ703PpTh70uuhSP//V/fiiiigAoooo&#10;AKKKKACiiigAooooAKKKKACiiigAooooAKkqOnjkUAI1Np5GaZQAUo5NJRQA/GKDntQORS0AFFFF&#10;ABRRRQAU0ntTqZg1hJgJRRRXNUNEN6HFIeOKd3pDiuZgMJAGT0rm/EWttpVtmFdzuOD2FbNzPCsb&#10;vK21I+WPauLsIm8R3rahdZ+xQnESHocd64a1Toi4ozdI0K41PUP+Eh1z7qjKI3Ste41S1t/tOrXz&#10;iC3tFO1j0xVzXNUsok8hphHHCNzn2Haviz48fFWFNGuNMsZPLgIPy5/1h9aMNh3UkoorZXZ4B8d/&#10;ijJf38vmyebbLITFCTw/ua+RLq+vNXma91BiEHKp2HsKsapeXutXzT3L7gT+AFZGoXST7YIOUj7j&#10;1r7jDYZQioo82pO7MuaSS4mLHgDtV6x0y5vm2wrhB95j0FdL4a8NNquZJG8q3Xl5D0A9qteINUtH&#10;xpmir5VrF8rMP4z6118pzcxyU0dtbOUjbeBxn1NUzb/aJM+namtby3E+1OI071aurn+zbZpIgGc9&#10;KTQylLGIVZpDgqM4rlJZXuCxY/Sp5Zbi4k82Q5Y1XKdzxmoGUy5ZwqjgVKwwcGrGBGMGqzMHbLcA&#10;UF2JjtVQQKpPLlio6U9pA33O1QvtHzUByjSMACnLcPCwaFijDoRVd2JxtpjHGM96CGdnH40lltPs&#10;WqWyz44Vz1FZDnTpQfJO0msQZfip4kjRScc0DUSWaNY2UK2c1Bc46McimPJtbPpTAd7biKCuUVZJ&#10;GYAcKKlEu4YUYxTCO9OVNy8UXKSGKskz+WvfvW0kEcKjcMsKgtCkRwF59atD5mO7ms7jUQ3KfmFO&#10;ZtyAinBEVTxgmmtHhevWspSNIxIg5DCrENo10WyelSx2j7Nx6VatlkRiEGSaylM6YUzRskEY2sOR&#10;3roFjTaHHzGszT4PtIdZAeK34bERRhUrllM3hAz7m3Xy9x61lurqwKMVPtXUy2zOmCOlZc1oT0pK&#10;ZUqRl3F/qUkRt1lO01hXP2xBtkbOe9dOIBD8xGTVWSNbhzvXNV7YzlSOCu/NEgGc0wAng9a6aSyQ&#10;MxYciqJskBLCmq5LomWwkjH7tsVBJf3BTy5suvvWw0Ic7V6+tVntCp9c10RrmboMylltHUq0fWmz&#10;WVjLB+4ID1Zksifu8E1R8l4nIqlVuQ6LKT2ewcDOKrMWQ81qnzEf3qo6o+c8Gr5yPZjPPRVGDzSI&#10;6uTk4FMksZB845WqQDqdpFUpg4GgZFAC077/ABis5mZSOODThcFWrVSM3TGyWaSthTtPrUDWs6ZJ&#10;bcBVszBjmoy5ZSFNUjOxnxyF22EYzTJ7fPAODV9XjBXcvIo1CJZkDxnBFF7hymJuZQVbqKXeG+UH&#10;mpWh2ryaoMgU7hkYoJ5SWWJ3jJU4YVNY3rW+RNyKo+cQcmmSMWGRQB0CX0MjE7eaGJduOK5cmRRk&#10;HFaNpqGwYl5NBJdkhLAhqqzQ7EIAyDWibiBiAHBJ5xSStgcdKGhtHP4wcDirSSAqATyKnlhD/Moq&#10;js8vmkkFiGZZlbeKsRXIIG4YJpd+4YbpVWQDsOKY7GlvV+FqKSMde9ZSzNC25quLcCTqaVgJFUK+&#10;49KidGJJQ8VIykrmmRE7ueBQmSTxXcsShX61rx3heERSDKtWB5wclSKsxt0GelDA0Ly2AhEsYwRW&#10;cuSM1pxzMyeWeVqKS12jzIzkelSpAQq2SFBxUrOwOG6VR3HcT/doFxvYjNIaL5CEbl61YjPGO9UI&#10;eTmpxIUk4qUin5Ek6FQGBp0Uw3qW6Cnq6MPn71XljI5U4zVEpG2Jldsn8KgbeHyBxVCGQoMuc1qQ&#10;TiQbWoY4kI2sSSOaikQMCT1qxIu1iw6VXDHcM85qHLQo9j+EvjyfwT4itpnkza3BCSjtg17N8RNG&#10;tvDev2/jvSwJtOvgCxTsWxn+tfG7nY37s8mvX9C8X3154Yk8Lai/mRA7kYnOMZ/xrirUr6m8Gfb3&#10;wU+J+m6iy6PqLmGNzmFnPf0/WvsJtXOoXNrYeWAxIAk9u1fk94KjTVbQvBMLaexYAH1719meCfH9&#10;xfS2Gl3Ev72EqplHtXyOaYWz5kdlGfQ+ytTt7mC1Esh+aPGG9qdpl+l4c2x2uuAfc10umSQ6jYxW&#10;Wp4bzFGG9eK4XV9F1Tw7cve6apeFTnHtXicrOqx6pa3SSqq9CBg5rQx3rz7Sdbi1e1WeBtsqcMp6&#10;5rs7C6e6QK2MjrVNBYuk4FNDEDnrSHglaD04qQZJuJAzTiahDHGCKUNjk02wZl6oTJJDbqOpya2Q&#10;3yKvoBWZbw+ZM9zIMt0H0rUTG3mkIDgjpVK7iZ1EkZwyVdJOKQ4HWnFAV4bp7iPc4AK8YqZGJ5qC&#10;RVVS44HenRtuQFTkVYrE4OTzThnJpgOMZp+cmmMTPNJ7Gg9cU7auOKaE0B44o5FHHGakO3IzTuKx&#10;ED1pGOBinlCMmmdiBRsMjJxTx600jFKDzzwaLiP/1v34ooooAKKKKACiiigAooooAKKKKACiiigA&#10;ooooAKKKKAClBxSUUAP3Cmk5pKKACn7RTKeOnNAC4xRRRQAUUUUAFFFFJgFIelLTW61jJgNooprd&#10;K5KrsWgJppPc0h6VzniDUHttPZbQ7ppPkXHXJrzqtbQtIwtU3eIb3+yLN9lpCczMO/tWw9zBaRJZ&#10;2yhbeLhm7AVX0nTP7K0pLYA+fcfM59zXL+JNZtSj6DanLAfvGHauJq7saI8h+IniewkF2d/kWsYK&#10;iQn75r80fih4ofXZvsVtIWWJiM+te6ftB+P4o7k+H9NbcsWQWB4zXyb9k+X7dcSfIo3Y7k19plGD&#10;5YczODE1dbGBMGs4/IJ+dxUmm6Z9umW1ThG5dj2qtGlzqd4TGpYsePYV0a3EdmhsrfliMOw9a9zl&#10;OJyJ9W1CSK2Gh2D4to/vFf4jXMCB2HloMKOpqZi4k2oNzscAepp2otcWMRikQpJjkHrVWsjNO7Mq&#10;/JhC+W+0Dr71zt5cNcrs6AUs8ryvuJ/CovKEaGaTkLzisGjZJdSrkRr89UmuFn4UYxUclw80hPRO&#10;wpsMGxS4PWpaKsh+fm+aq7vlie1Emc8UhXCZPOaRRHwqkjvUH3jmlkyzYBwtC7icUEtEZbnHSpI4&#10;wTljmrUrwGJYlX5j1NVgwjYA80BYsRxjDMTgCqkswBwq5FSSzDy2IHNU1Lbc9M0DSE37+cVZSJyu&#10;8DAqPZhd1W1Y7AB0pNmkEM2A/Wp44yBgdTTUXndmr8Y2jdjpUSfY0aHW0ThcSDB7VfijO7cozimx&#10;qZcEVqiIwJnsawky1AoEB+GHzVLcWqRiM5znmpoowq7h8zMaspE0kqq4rKUzohAWL95GFxgCtC3t&#10;FQhlq5HaxswBGK0VsXcjy65Z1DpjTLFtajIK1oNbyA/L1q7a2ZjVVbrWgsQAPGcd65ZVH0OhQsYI&#10;V0GZBVV0RycGt14vM96r/YgwOBio9oVyXMH7N685pDaeWm8JW8bJ1XcBTAhHDjij2hLgci9lE5LE&#10;YJrIuLYr8u2u9uLQCMutYzW5cZYUc4KBxrWnIcfLjtR9jMhGK6mayJGcVSW3bdx2rWNUrk7nIy2x&#10;RyrcGqkkCEYcV2U1g0rbsVmyaY5Y4PWr9oQ6SOeeKJ8blxVE6fGzHyxXTy6e+MYz71B9if6Voqxh&#10;KkcpPaTIPl5qk1uyrhhXZzwgcHjFZc0SSfL6VtGoZOnY5eaDzAFQciqMtqy8AdK6Q2pDEr0qu8bK&#10;ORWqqWIdK5zBBXjFJnacGt9reIg8dazZbMAFs81tGuYyolBl3ZxSBpFiKkfQ07y5B1GAacjMh2EZ&#10;zWymjOUDLExBKsKmIgkwFODU0sKgsx69cVnGN1G/HFVzGTiSS6cW6HrVGeF7YhMbjV2G7kjcF+aW&#10;WYO5IpoycTHMinhuDUO4H5RWoYoZQVfgt3rOeMwsVAz70MmwRExSZHOK01vUYhXrJRTmjBU8danm&#10;KcWb6SK0m1e9E0Q7VlrIUXdnmpIrt+nWqTFyjSpyeMCoH3bhgVqfLOvXFV5V5wozimPkMy4iL/MK&#10;r7dmDV2YMeQMCoCAR05oEyaOQtxSSvtbB4oU4TjrTGTcMsc0tiSIM26nl3HNIxzgelRy5QggbqVr&#10;gX4borwa2YJt4xmuYYdM8VajumiIocRnQT2Y2FhwTWEYijFsYNbVvcCQAu1PuoBKo2daTEZKOwHN&#10;XSyumehqnIDHwRzQJRjmkBfQjbg9acMMdrnioVkA7dakXntSLiI8TRnOcrUsMh3gdBQVZ057VCcr&#10;xTE2bI5GCabNEUwwNRWxLQFhyBVwDzgN3FZSLi7ook5GKtafMYZTufHpUDptfaelRypxlahlp2O4&#10;0vxDcaRciaBiY5OGH9a+yfByR2ejx3iS5ubkB4z9K+BjOotlRjlh2r7K+Dfiez8WeH/7DnAj1GxH&#10;7ojqy9cfyrx8xoXjc6KMtT9EvhJ4/XxRo/8AZd84jvbTCgk8nFeyprbC6jtb75o2+WvgTTjd+ELu&#10;015Q0JDASDsRn/61fZuj6zpnivSrfULSRdybS2P1r5CrTaZ6Fy7q/h240i9GqaQTskOWUdOauaTr&#10;7rOJSNki8MD3rrxdRy2yI2GUjFc7f+Hlv1Z7L93MO3rXPJ3Gd/FcRXMCzxEEGpBkDPrXlOh+IJdK&#10;vP7H1VSozgE16wTuVSnKsAQaVmFhmM1VvZGAS1h/1r/yqwzrbxtPIflXrVWxRHna8fkt93PYUriN&#10;CJBGoX+IdalJ4poILZ7GnY9DTQ0hMY/GhhnjrSHmlye1DuFiLYGRo26NVKFWgbygflJq8SajdN+M&#10;9RTsBOQOxzR0HNRIOoHal6mrDQl47UYHWo8/Kc/hQm4Ak0CJgOpqTJ8vKgZFQg8UvIHtTsRbW4vJ&#10;XJNNIBFKDnikouVYQDBznrThSHOacoAzV2IvY//X/fiiiigAooooAKKKKACiiigAooooAKKKKACi&#10;iigAooooAKKKKACiiigBR15p9R0/oKAFooooAKKKKACiiikwCmkd6dTSfSsGA2mNzT6jbjk1w4g0&#10;iZmqm5Fm62n+sYdfSuM8L6fc3dzJqF/IWEDYUH19a35zd3U0ltDIMSdfYVV1S8i0XTDbWZy6D5j3&#10;FeO31NkYviW/c3RFpemJYh+8PYfpXy/8XPiFa+EdBuJ7IiS7mBG8nk+9d7451myk0SS8im8hIQS5&#10;PG/61+Z/xP8AHc3i3VmhgZlt4Dtxng162U4J1J8z2Ma9RRVjjpLm88U69592xcu2SDWL4mwdT+w2&#10;nITjA6VvaJMlkryuMSEdfQViQ3CS3M0zR8k/ePU19zShZWPInO46yj/s6EiE5mfqfSq1rbvcXAt4&#10;VLSuetalraPIrzH7pPFdnoNhb6Nu1vUB8qDKqf4q25TK5ykmnL4af+0NQw8w5jT39a881nU7m9lk&#10;vZn+du1dL4n8QJrF9JqMoKoOFX2rjoIn1B2lcbII+Sx71EkNMx0DP878VXv51OIoT83en3t2JJiI&#10;eEHAqt5JdhjljXOzdMqJtUYPJNTAqy7OlK0e07TTXG1C56CszQrTKEUkms0O8jcdBTppTKcA4FWL&#10;BFUOH5z0oAgxu4p6qBVlohsJAxVYYBwaADO4VWdMng5NSTybIyo6moYt+MtQIcM/xVME3Lk03aSM&#10;1YUcAHigaERPlK44pVR3OyMc0u4jIAzUkDmBy45rKTN4x7Fq3hCt+8HNaEURlfag4pum2Fxf3Cle&#10;FJ5PpXZmwjtU2oPmA61hUmbwiUIrURJsVeTVKdWmvIrVT1610ARhGDjJNQWVmI52uG+b0rmcjdQL&#10;CWqgqiD7tXBbAsABzU8UDFxMversUWXJPWsJTOqECOC1G8B627S3VZtueB0pkUYJCn1rajtwJUIH&#10;BrlqVDpjAl2B3GKsxwYJB71MiYkHGfar4gbO7sa53I1UTPjskydgpXsthHfNb0EIXBapJIgzZxWb&#10;kXynNy2+1cOMZqiLPfJ93IrqJrfeRu7U0QdgKakLkOVl01Shj6ZrAktmicx4yBXpBgCjOOaoT6az&#10;AybcE1XMLlPPJI+cYxUX2QdVHNdtLpYcZbg1jGwkRzxkVSkS4nPNDxjFVjYhjkV0r2cwYnZxR9lC&#10;rkrg1SmLkOZbTgVy3BrPls9rnev0rtXijYDtisqaPJORVqREonIXlikq+h9a56Wx2tnuK9Ee2jcc&#10;1mNYrKd4HI7VqpmPIcCYJRwy02S3WWIpjaa7m6sBjJ4NY09oyRncuM9DWqmHsjhJ7fyxxzVCaAYB&#10;ORmup+yGWQ44AqCa2K/eXdVe0ZlKmclJCevaq5iGQa6KS3Qg44FZ3kHftA4reNUylTM6S2Rm830F&#10;UnTcNuOK2JchCP4aqFQVraNQ55UzEubLcm6M9Kxyj546iuq24zUH2Lecg4reMzGVI5fqSG7UyQeh&#10;zV+5h2PVIjacDmtb3RjKJGqZI5xmgxOG55pDkNnsKl8zHDdDUoSISuDjNRg7Xq1hD905ph+U5pg2&#10;M+0lG24xmrDXPlkY5zVVsE/NVcgh89qaZL1NfzklUgjBNU3gkUFh0qASc46VYjkYDk5FPmIZU3N0&#10;xSxSHcd/SrkgQjKcGs98KDmi5JPIqv8AcPNRfMvBFV43XdwauGZXG3uKTYEYyfvUjZI6UAlc0iNu&#10;yT2NCkBeSbYAp6+ta8FwTgE81zbktwKngmZm8s9RTY0dROkU0RIHPrWJLEUIGOPWtK3mQQ+V3pcq&#10;ykHvUgUIZV3bW5q2rYJ44qi8bQvnGBTo5gx+Y8UCNNSSvWmtGZFJHaq6SANkHNSrIzNtHAqWNIjt&#10;7l7YnH3T2rTjndhuziobizDY8rpiqQLRPsbilIuOhvA+YvNVw4AKnmnWiyOCT0NOdDEcHvWMjRsg&#10;YL1rtvhv4pufB/iq21OEGUE4K9sEiuPVR1606JpLSVbmMfMnIrKceZWKT6n61eCdX0n4haTPpt0o&#10;HmLuGeoOO351k+Gdfvfh74mk0y5kZrNWxjsQelfPHwF8VyWGNavTvjPyFQenv+lfWnjPQrfxLo8O&#10;uaZGC4wWx1r5TF4flk0elTndH2Jo19Z6rp0F7akGGVQcjsa0JDJGQ4OGHcV8j/CLx3daNdjQNRcm&#10;2lIVc/wnpX13EPtMI28rwQa8apDlZrEo6voVt4itQ8QEV3HyH9aq+F9bvbeRtC1SM+bFnax9BWjB&#10;K0NwFD4UnmmeIoElj861/wCPsDt/drBg2bTyJqL+RH90H5vTitBFWM7VHGMVyXhi9FzD5TttnQ8j&#10;1rrS219p60JCJFweDTulR4K5xTwSRTaGPyKQkGmknGMUoxjnrTSBCAYOaTBJoPtS98VVxsRVEbfW&#10;l75pee9CnBpkIMEUoHb1p5AzR9OlA7idOopc56U0vt4oDUXAX6UKOfWjOaTPHFNIVwY88U4VGM5y&#10;ak4xVXJcT//Q/fiiiigAooooAKKKKACiiigAooooAKKKKACiiigAooooAKKKKACiiigAqQ9KjqSg&#10;Bq06gDFFABRRRQAUhz2paKhsAphGKfTCc1nMBKz7+byLZ5DV/NcJ4h162t7yKyU+ZIvJQevpXl4m&#10;djWKH3uqWugaY95cOFnmHyA9Sa8/t76W8iaRmJLZaRj0xXUweHLrW7ttX8SnbDH/AKuHso968O+J&#10;PxL0zw/bvoXh5VaXJ3svauKjh5VJJJGkpKKufOPx+8dRXDPoWmZDg7cL0+tfHU+jSwyNPdNtC/Mf&#10;evRvG3iObUtal1DYPPBwQOgPrXl+sX1xKFErkhutfoGAwapwSR4terzO5NYXBv5nG3Ea8Zpbi03z&#10;iKH+Kr2gwyLauxGyL+8e9dNpOg3Jukumx5DdSewr14UjjlUJPDVjE/mS6oqrbWo/M1wvinxIdUla&#10;EHy7aA4QD0rv/Et7YvGLXTztt4h85H8RryCXQrvWrkzqPJsl+85qJocGctBaXOsXBAB+zqeT2qPV&#10;rqKJBZWzbYEGD7mutv8AUbOztfsOmfKE4LDv715nqkgdSqH7vJPqawkaIqJg9OTVqJjGxPc0ml2k&#10;0kZunXC9venkruNc7NokLOBnPJrOu5mKbEOM9anuJVXOKoZ3DLdamSNEyEQsqBjWtBaiO385m5Pa&#10;oQpdQCOBWgMNblc/dFQUZsjgAjOBVDeCeKkkDNnd2qGNSWORxQLUZKQzAHtUqAPgCl8vrnmrNtb/&#10;ADbjwBQNIcqkA8VA5bP0q7N8nPaqGSx3dqls1USWMbeSeTWzo2kTahOZnO2BOvvRpWkTahIHIwor&#10;0m1sorGDyoRhO/1rmqTOiERkMNvZKohXaAKlCmZtwGRTI8X1wtrDwG4LeldAbRNOgxIQXH61yOfc&#10;6Yx7mDOViQ9qt6bZmYiUj5Seh71RuGe7kWGNckntXoUOnq0MaD5GUDgVjOZvSpmfJbqvQYz6UsVk&#10;cllFar2pP3qvQwHbheMVxzmdkYmTHZFlI71oxBgFHXbVgp+8AA61dNssfIrBu5qkVIs+Zlq1o4ZX&#10;+YtxT7CGN2IxnitYIqDAFRc0SKMeVIBXIq6EU84pyxknI61ZVCBzUORrYoNHmpYYAVOaseXxzShS&#10;o4pcw0jNeNVYqetOZdwA9KleCQvvpoDA1VxWM+eEbc1mvbqx6YroZIsjFZvlOGw1UmQ4mVJbEcjm&#10;q0luWGMZBrf8vPAp4t0J6c1Vw5UzmRpylCrqMnvWXdaM6ktGcr6V3z2ZOMU0Wqr98Zqk7GUonmv9&#10;nCNhvH4VXNsqvgDmvRZLSFsuPvVg3GnDl0+9WkZGfIcbd2yEj5eagezgmh2MPpXRS2hzvYVQkgx8&#10;wq1IHE4u60jYcquPpWDLp+8swONvSvSDuOVesK508QtmPkHrTcjKSPO59PkT5guc1nXFoIjuXqe1&#10;eitAWztXP9KxZ9OVm3HmtIyIcDz+S1BUg1QNvtBxXdSaam75x9KxpdPaNnG3g9K1UzF0zlpIvl4q&#10;rsZRjPBrVlgmDbcYxVd4gvD963hVM5UjFmt9wIAzWFLC4JVxjHau0KeX8w5rKvIFmO4cNXTCqc9S&#10;mcm7qDgikZFf6Vp3FltXIGSKyTvzx2rZSORxsIg8o5WrgeN0wRz61UWQEYIpzR/xIapGUo3Jigfp&#10;0qGWPaDTonKOobpV1lUtjqDTGo2MRV/iPSpM56cVcntlUZXrWfKpiIJOc0EOI8Nz1qUhTwwzmqwZ&#10;WztpwYAZPWnsSiO4hWPDKMVAu5SGHSrySKRhhkU8hcYUYzTWoMqmUNwetKvygio5EKsSKRGJ4NFk&#10;hEi5DE5oMZzuVsGo3GRhetPiyw+lK4GjDO6rgnPvWlE+1geoNc+ysUODV21uCuI25NTqNGy+ZAeM&#10;5rPdNjAEcVcSQsnPUUj/ADkFqhtlqJGDGCGWnofmyahkXyipxxT9+5uBVlKxt2siOhVmx6VVuvmI&#10;UrnHes8nDA5xitONkkTJNTuDQyGd4yFU8elbq7JOhBYjmubmQpkrUtnctE4Zz7VEkNMuESRPtIxV&#10;uHYy7WOSalkaOVNw5zVaPYDWLGztPCHim/8AD92dPgbMEzAkelfoZ8H/AIj2+tr/AGdIpMW0IxPQ&#10;HpX5hZImDRda91+EPjC90TU1tYQXjZgSPevNx9C6ujejUa0P0mPh21N+9so2XI/eREdx1/rXuPgD&#10;xJuh/s+7YtNEcOD7V5R4d8QadrlvHeRLtvrVFJHcjGaua1De6LLH4y0fmBseao6Ajr/Kvka66HoJ&#10;n0Xq0cdoBddVkxtHvVrQpFkUySjc/fPpXMeGNSj8aaKup78rEANvv/kVvxZtpBIh4HBA71xFqxW1&#10;XS47K+S/szs3HJUVtWV0t/nJ2SL29at3MSXVtyPmxkVycokRDc22fOiPQegqpAztlYj5SKcjHpWd&#10;pOpJqtsJAu2ROGHvWiDg8jmlfQkdSjqKaDkmkJp2G0ObApB6il60pBFDENBIOD3p5HYU3PNHXpTT&#10;AXLZxSq2Bg0mD0NNLc471QrCsOhpx7CmZ5xRznNAxc4OKCDjr1oI5yaDnvTuFh2OlOxjioxntUq4&#10;IzSA/9H9+KKKKACiiigAooooAKKKKACiiigAooooAKKKKACiiigAooooAKKKKACpKjqSgAooooAK&#10;KOlGc0AFFFFJoBpNNpJN/wDBj8aCcVx1Z2KSMfXNXg0ewlvZzgIOB615t4O0K91LU5fFGpgqspzG&#10;p9PWqfiSC78V+LYNIiJ+x2/MhHQj/Jr0PWdXtPDemqigblXCIPavHk7u7Ntjy34y/EL/AIRuwGka&#10;ed1zcDB2/wAI9K/Pv4lasdAsViVvM1K/BZjnmMGvf/iR42srS8k1K4QXNxIf3addtfDnirVrzX9d&#10;n1K4YtvbgdgPSvrsmwnu8zR5uKq9DCeaS1s5Li4G95fXrXP6NpT61fGCRjsX5if6VrXIa5mWLPLc&#10;Yr1Twt4Pn0ndcXu3yJF3ZFfVUaR5NWZlJaW8yLZrHhYuB71f1BpYLMafZDfJIMYFa9zcWNmrSovy&#10;E8eprkj4ils52uLOMDuWbqK6XE50zn9Q05tL057jUyEI58s9W9q5jUdYlureNDH5FtGOEX+Km3Um&#10;pa/qEmpapIZFz8o7VjapqUK/K4xHF+tclbQ6Ke5yWpSBQ0zfu1PQVyTQPdN8oyuau6ndyajNtT14&#10;WrkMLIyIRgnrXC2dKLb3BWzRPuJGMYrBEqnLAcGtjUGA2xbcKaw5NqKx6AdqybLRmylg53fhTkUv&#10;gjio491zcbsZA7VsLCpIPTFLc0QuzYgIHFZE8zB2wcVoXE6oDGW61jrGGcgHOamxdxsQdn5PBq1H&#10;G4f5uVpEj2ttzV5VUKBUFpFYpknPAq46LBGDIeW6VPCqEgsKr3q+aeR93pQ2VYoyPv4qXT7GbUZv&#10;s1uuW7n0p1tZPIQqfO7HAFet6HoY0u0LSqBIwyzd656tRLY3p07lrT7GKzhRF4wADUOoCefFvaKW&#10;5ySKl80u3lDOPWug0vTzGxkHIPrXDKZ1xgaWhaXZxwkuoUgfrXM6u7XU5U/KkZ4rWv7nyG8mM/Me&#10;uKy7soYMn5mFY3NYos+HbLfdNKgyq9/Su7t4V3lhyelV/DVk1vpiGRf9ZyT3roEgRDgd65akjthH&#10;QyZYSJAK0kh3qDtxTmhV5hnpWjHbOi5B+WuVs3jEpfZhndjmop4XWJ+MnHFbIjyeadLH2qWzZJGb&#10;ptuUiEnRj1FaLYNTQx5+UDkUGFh1GDWM2UkNjBBqxg1GBtNTrjcCai4xhwKUoMbgaCu4nB4NOYAL&#10;tHJpAQKw3barzff+UVLsZTu70mCxzVxY0MVN3WmLGhbmpslTgVCODzWqKaAwoDSmEDpSscmnZ9ap&#10;GbiNKHFN2lhip1JAJpN9US0ZckGDVKaAFhxW3IQ1QNGpHvVKViGjBltovu7etYt5pmPnQYUda6+S&#10;2LEEGo5rfehUc4puRDR5zJaITk9qzbmNlUgDNdtPZEZLrgnpWVc6dKIyCOtPmIscekITkjrVWawV&#10;iWTjPaulazaNCXFUduDirUhOJydzZKynjkVmPZnb8vJrvmhQoVYcmsn7GjMcDkVXPYjlseZ3Ng6S&#10;N5cZdz1FYM1k6vll/wDrV7BNbmF8gde9YF1ZFkYhM041SZRPKp4H5ZOQKzGRmIzxivQ7jS3bLRrg&#10;DrXMTWTrKxAzXRCqYSpmFLbqVLr+VcxfWhi+YDGa7OWJs5U1TkhF1hHHTvXVCqc1SicAysCcUxpC&#10;oxXS3unbWIiHSueuIzGvzr1rshJHHKFiPzMkVcWX5RzWfjgYoVjnAOK0MmzXRw4warXNuJPm9Kgi&#10;chutaiBJRgNz6Um7EswGBjOB0pTtYhhxV65gBYsKzQM5Q0+a5ixVbB65qZJvmHtUAQJ0oPUdqBFq&#10;Yb0LL1NU8YAFThwpweRSHa59KTGGwHaw/GpMtGckcGmJ8n3vwpzyArnvVJCHI67TnrTFPzBs81Cc&#10;ryaljIOD2ptAbMTbV+Y4zUqMT7iskyl2A7CrlvM2/Has5IpMvyxmZAF421BjDDsatRO3QdKhuY8s&#10;JF7VLLRKAHHA6UkcuxgD0FMtphGTuHBp0kZ654PNN7FMvNL5mMDC1SuAqEc49KsWrhgUao5USY+U&#10;fzrMSNDTP3r7WPAFXLhBCd3Y1hRyyW7AJ2rpbdI7m3DMdzenpUMpFeE/MCDnNdn4Y1N9K1NJlXIf&#10;jH1rij+5cdhWhGxLK6ttYcg1jVjdFrQ++/g74hubLU1k1WRgs5CDJ4w1fcnhgRa7p954TdhtmUup&#10;9iP/AK9fkL4e8V6g2mgyyETW5G0j26Gv0N+GvjMaPo2la3qdyPOcqrEnqD2/Svkcww7TudtGeh6V&#10;8MdWvfBHiS78L6uT9nlYhCenPT+dfRTRp532Vekw3A/X/wDXXhvxRij2WfiKzAZZ0Vgw7EgV2Pgf&#10;xdB4hsLdmYC5t8KwPoO/6V5Uom6PT7Cf5TayctH/ACqjdRmG7EigBX6ip7ofY7qO7Q/LJgMKuXca&#10;zW5YDnGQaxuM55kn0e8W6i4gmPPpXYRyx3ADIw5FY0Xl39ibSQZI7nsay7JprGY284J54+lCeo0d&#10;c1NxxkU5ACgfqKaOtXzAxd4GPWnZzzTDjNOXINSmIdsHWkb7wI7UEZo96pIBxODxUbHNByOaYMYp&#10;3AXNSIDnNR5pwz0pisPwC3Wgjj2pPagc8UDFOMYz0p6Y24NMIFKWzgY6UEuR/9L9+KKKKACiiigA&#10;ooooAKKKKACiiigAooooAKKKKACiiigAooooAKKKKACpKQdKCSKAADFLRRQAhGaAMUtFABRRSE1L&#10;kA09a5XxVqNzp+mytZAm4dcLjt711JPc1yt48l7N5ITv19q8rFy6GkTnfB1pdaZps2r6uuJpfm98&#10;V5V8WPGFzommSTTqBc3QIiB/gT1/MV79LcW/kPczELbWgyc9CRX5z/F/xPeeNPEUy2EpEZfy1A6B&#10;arKsI61XyRniaqjE8J1XVbzUXu7+YmR8kKewFeXXd1sVpMYK/rXoXi28hsok0SzOZE/1jD1rgTZG&#10;8ljtWyNx5r9Eo0rWSPEnO+p0PgrQ5JhP4g1NMQr/AKsHua9UsbqXUbY6ay7eMk+1Ukjs7TSobZ2I&#10;t4R+BNT2ci2ds1wi/NcfLGfavWjCyOCUrs5i4tpbtGjI2pCa861y4t5bgabbHgf6xh/KvWNVvrDS&#10;dOaFwZJiCTj1NeWW2gXUcT6jNwZ2yqnriokhGZeCG20uQQ/KVHHtXimqXckr+U3OD1r1Dxm6WEQh&#10;MuHkXlR2rgtF0o3krXE4O1ORnvXnYh3Z20VZGdpdkVbzpE+Y9KtYV5+T8wNaeqTLbLiDAc8Vhwkg&#10;M78Me9cUos1dyprNw7TLgfInpXMTzSSy/J34xV++umVmQHcD39auaXppT/TbrjP3VrOSLjJiWlt9&#10;mjyw+Z+tWSAvLdKsyYckk4ArAur0zhoYTjbWZpcguQjynue1JCqqeRRawyykb+vetQQoq49al7mi&#10;Kgi7g8U5I9oIHSrZQL8oqHATO49aktMCxQVYtbc3bncCFHeksrOS8c5O1RXa6LYJd30Gnn5UJ+Zq&#10;yqzsjohG5oeGtBhjja8nABH3a2bvzZf3cT5Tuav3VqI5BbWv+pXjPrVq101XKqQQp6mvMqVLnfTg&#10;JpWkhlWWRcKPXvXRNGsQ+XgVqwQobZYI+NnArC1B9riCI5YdcVg5HQonOrYXEt29xMflNLFabryK&#10;2YcuentXQFURQoP1p2gQJe37zsNxj+77VLkVGGp18UaRRrGnCgdKu+VgZo2gxhcfNVpYpFjBNckm&#10;dSRDb2u795mtkW6svWqsKMv41rRgBeaxcjZFEW+AWXtUAQyOK1eAjE8VXjjwC5rKRqojfK8o5701&#10;mz161OX3cGmEow5HNK9zRFFlwd3rUZ3fhVx+FquDngiokFhBkChiV/GlYHGF7VATng9am4miYDdw&#10;TTcAPt7UxSRyKc2etWhJEUgx0qPknJ7VPkNgN0pWRf4OlUmURhQfm9aaM7sU8jYKXYR83WrUg5RQ&#10;5Hy9qdhTUfzHrT6q4nEj+UybcdKY6AVZCk/hStGzrkCmpCcSiQBwKljgdwSvalEL7/aplV1GB0p3&#10;M+UoSQDO4ruK1nSQeaeRW+Qe1MIGR8tMzaOQu9NDqVUfhWG+iGJC7csOQK9Gki53YqmYSxLEZFLm&#10;Cx5rJZuMMUNUBbgO3GM16nJFHjGBXOTaaJLpmONp6U7kuOpxMtmkmfWqM9kRGRjqK7a50t4TlRkG&#10;smSFwSjDmhMXKjgJ7Ty/lAzmuT1DTZEP7teGr1C6tiJAE6tWbc2OUKtVqZk4HkNxpDoDKeBXO/Z5&#10;YHPmDAzXr95pe/KZxgVyc+jbslmz6Ct41DOUTgZYfMYj1rn9Ss8fuyMj1ru57VonZnXGK52ceYx3&#10;DFdlGsclWlc87milgfDDAPSoCSRn0rsNRs943YzmuTvImtiA3R69GFS551WnZkYbjjrVhLh4SGHW&#10;q/IQFaejoy/MOa03MrmuJRImGH3qybmMxycdDSiXY2V6CrazLKMOKglsytx37T1p7nPGMU2eGZZd&#10;wGR2pVlDL8w5FaLUysKoU9etPUc+4qthi24dqsK3GPWmkDRKeRiofuP61IWVWwvWmlQfmzViHOmc&#10;55zVaHKZUmrSkjryKrtGdxYHFRcCZDl8CpMsh+aq0ZZXFXAPNXLHkUNAaUTkR5zViKVTw3NZaMVQ&#10;p3qdThc1LRrFmhJGNpIGKfE3mgK3WmxSFo8NyKApDb0NJbDY0KYpARUrff3io23M240qOC+ys0mF&#10;yXcDxVyxuzbybT0NUshcEcmnyDGHHJosNNHUXEYmh8yMVjKzg+WeMVpaTeNMjJL0XpUN7a+WwkU5&#10;3GsbGp0Gh3skS7S+5cjd9K+xPCVjqGueFCiyEyQYePnjAycV8QabcfYZ2LDcHHSvp/4K63qV9cHT&#10;xc7FU5256j0rzcfh+aNzWi9T9HPA+q2/jn4fppErhru1GwgnkFciuM0577w1qRuYQTHCxV1HfnrX&#10;ivw+8T3PhH4jfZZ8rbTt83pzjNfVVzFaNqTyxgNBdrux9a+SqwszvPoqzuItY8N28yD76g/Q4qfT&#10;7jfbmA8tHx+FcN8NLueK0ls7nmLcdgP412jKtjeEpxHL1HvXJJDGRsbW/wDsy/cfnJqbU4Q2yccF&#10;eKTUoT8lwBgLj9a0HaKe2xjqKgEirY3Jx5RJPvWkRjisGAEI2OqmtW2l8xAhPIovqIsUuCDupSMU&#10;3nHvVJASA8cUZ4xTRnGKVDzgU+UAJwKbkbacRzzTeO1MA4xSqB1Jpv0pcd6CJPsPYZ5HSo845oy3&#10;eg9MVIk7DlJz9aeDg7cVGpwKk9zQmOTR/9P9+KKKKACiiigAooooAKKKKACiiigAooooAKKKKACi&#10;iigAooooAKKKKAHA9qdUdFAC5x0p9JkUtABRRRSaAKQ4FLUbkAEntWU9FcaKF3KS62y9X5P0rkvt&#10;Vxd6nJY2o27eC/tV7UdQexsbnU34kYYiX19qytKP/CP6FLq2osDPMC/zdfpXj1felY1PO/jT4vtd&#10;B0H/AIR6xkxc3Aw23qBXwJf3EukRXGryRmTGQp/2uvFfQXjOY+KtYubx5tyRk5Y181+KfFSm5GmR&#10;Rh7e3P5n1r7vJ8D7Oku7PFxVbmkeX3LPcvLeXalJJTu56123hHw+1zbvqN2CjP8ALHn09a52CC88&#10;S6xHBnaSePRRXsDB9MjW1QgrbL8x96+jo0upwVZia3bRx6XHodqgfA3SE96427lkuJIo4j5aQDAH&#10;vWnY3lxfRymZvmc9faqyW/manFa2671B+b6112OO5X0zw7Pq1y8kudiHJLVz3irUoormU2wDRWq4&#10;GOmRXofinVZPDNisFuA090MbR1Ar5o1jVZ7+4ls7PID8H6muaq7aG1NXOImSTXL+W/vWyAeh6H2r&#10;VubmHT7Xf93jCgVJe2RsIEX+EcmufvTPq7x21qnA65rzKrOuJhSO91KZWOT1qvqdzBHZmDO2RhXQ&#10;NprWaSRyfK9ZOm+FDqUzXV5PiKM8j1rmaZrcytG0WS/xdyA+XHzz/FW3fOzusYGFXitPUdSSFlsb&#10;ABYYxgYrm727+xx4ky7ydKy3HFmPqNznMaHpwaZpmnPdBpPuhf1p0dv57FmHWtjzPskIKnjpis2z&#10;aKK7RrBwlMUs56ZA70+SXfjC8tWvHDHFbBwOWHNZs1RjNg81JDZS3DYK8GpVgPmbMfe6V1q2gsoE&#10;8xxvI4FRKVjaETJdRbRrBEvzdK7fQNIup7UTyqYlX+Luai8OaIdUm8y4XC5716pM6SIthZqFWMYr&#10;gq1DvpUjnFjSV0t4B06muhijRU2AYAq9ZaULbEzjcTzVu5aIdFx7VwSZ3QjoUGkSC1duhFZFksLR&#10;yzyLud+laM4E4CJwO9PitCJRsXCiouXYxbyN4IVZRuZzjHpXR6dpkemxCWHO6QZI9KitPJnv0Egy&#10;oOCK7Z7a3JGzgDtWcpWLgilaR+bz0xV1oXIwOaBbBVOw4zV2wjYMN54z1rnZ0xROkASIbl5pcAjj&#10;rWw6oH45Bqg6qCTWMmaRZRlBKhVoCkjbU6jccgUrjYPesuboWjPwAW3GoSAwO080rtIzcp+NAQnk&#10;cCnc0I3zjBNRKvNTY3UxiOtS9xNjDkU0rgZxUZDA7qeDkc0hibTjpimtkDFS5LqR0qB5AgG6mh2B&#10;TtBxUkb7eTVbzFZvlPFPYqBxSbBxJWCsKiDEHg8UzJp0a56datMLFkr8oOetJyMLjrUeSODTt2B6&#10;1aYiQAjgVYEmE2niqLSkL8tMEpbr2qrgXwm1S2c5pgG5SO9VlnJ4FODN1pXJkTAZFJtNVvmzuz+F&#10;ODsp5707k2LDRkqSecVTKlhjpU/mlcr61AWwDmgSQx4BuA65rHniYXOxRmt6Obn5hUI/0iZmQYIp&#10;NmUkZUkW8bD0qodNjJ+dc+9bskWflPWovLP5Uc1hWONutLTBJXnsaxDp2cll/OvTfJBHIzWXcRcM&#10;CMCjnFY8ovbRXO1RtI4JrnZbNo5Cu3K+tery6dG7+YRXP3NqEm2hMir5yZJHml/oaG2eX7x6gV53&#10;fWReMoU2NmvcNSiYg+WMAda5WWxjmDEx5Na06upjKmeKX9gyKATuB9K56900XERRiAcce1ewzaZG&#10;jkOMZPFctquine0sYwlejSrnDVpXPFXgmsGMU3K+vaofMHJHSu81Cxikha3l5x3rijbPbbt6fIOl&#10;ejCpc82pTsNRsjGKeGwwxUYI3ZHQ05COfWtE9TFouCZlA3DIqtMFkO6Pil3EjntUYGGFWZMrqZFy&#10;pp4yB71ZX942zpUW1hJg9BV3AAwZRnrTw3aopR2FICM4pg9SVgQM5pVG4daYWyOaCMc5rMQrZVuO&#10;aT5lbg4p+cimsDuyaALZcbQOtXVf92MjFZi7sitGL94mwdaTKiWIJNvDdK2YY1lGF5zWH5ZT79au&#10;nTopKMcHtUplDnXy22mqzoC27pV+8CyqdvDCqJyyfN94U3IIhHjnPWrCcA55quBhN3pVlWBGBSbu&#10;WTWbmF85wDXTQH7Qg3Diub2K6ZU4xWvpUpD7WPC1jJGpWvB5cjIeM9DXo3hHXlsLuxmgJgZHAYju&#10;M1x+r2/mQi4iG4LWXayvK6QqcFf0NZTjzKxUXZ3PvzVXspL3T9YgmD71XOOueK9+8DeNYtTZLDUv&#10;3cnCxk9wOK+DvhZc6jqMgTd57W7D5Se1fbE3h23eTTtXsyIoo1Bkx/e4r5XG0eV2O+Ero+rPC3mr&#10;DKCx3KQy/SvSPNfUrEzxgboevrxXzz4D8VzyX32WQhk4APsK9xt5n0rUELnNpeDk9ga8GaaZZ0EM&#10;r3tmd3GRjn1HFM05g6tGx5jzSwL9mumts5ST5l9MVC6G2u/3R4frS5SrE7AWziRh8rnFF5GYGS4j&#10;bAPWn3cck1occMpyKuKi3FuqN1K4/GpegmPDh0Vk5BHWlxjms2wdreV7eY9+B2rUINVELAOnPFOU&#10;KF3d803oOaDn6VV+pKEY5b3pBycGgbc89accAUIYlIQQQaUcCkB9etFyWL05NJnjPrS+9HGM0GXU&#10;TIFPDbiO1MyMZpRntSSLbP/U/fiiiigAooooAKKKKACiiigAooooAKKKKACiiigAooooAKKKKACi&#10;iigAooooAKkqOpKACiiigArJ1OZlRIY22tIcVrHjmuZvrmFrk4G5YVJY9hXHi6lo2LgtTl72Rdd8&#10;RwaYDmCzG5wOhP8Ak15n8fvF66PpMWjWTg3M/G0dVHNdx4WkSxOqeJtScRxHJBPZRj/CvhLxZ46i&#10;8YeOb/UyDJbwORH6YGOlVkuE9rVu9kZ4yryxMnUdTurOyNvO5A2k/XPrXz/qM0iGW9ZS3Jx6mvR/&#10;F9815ewwRNkyD5sdh6VgR2Md9eQ2kiblU9BX6XTopI+blPqXfBtu9rbHV5gUkk+6DXQ6xqP2bTWa&#10;P55JzhjVq9L/AGIW8CAFOFFc3PGZb2C0c4J+9npmuunA55zudxotrZ2mg/2hdrmWQfKKp2V7FpNr&#10;datMmI0BYk9a6PSYo7y6gs5/9VCOT2NeT/EzXTqOoN4d00iO3Q5k21UtDJas4W/8R3eq3FzqU77n&#10;kJWIH+EVzVtapZK08xBlk5JrVt9HklIlxshU4HvXO+JpUUCGI9OtclRdToj5HI+ILuR5PIjJO48V&#10;StIpLQfaJX2Ac1o2cBa4N1J8xX7oPaoBYXmv3/2W2yIk++3YV504nUpkMEVzrVyHjJWMdWPTFaWq&#10;XNtp9sLG3GcjkippLf8As2M20HAHBPrWaIUlO6c5C8msJI1UjGtrZUR7qYZUc4rmpJGvpy0/Kqfl&#10;+ldXqN3CV+zwdD6Vk6dYie8WIuAG6n0FYtdS1uTQwL5HmEbYxxWNM4mk8pfuiu91JbRLZbG06J1P&#10;qawItLjH7w9a5po6IoS2sTAolmwV7Vd+zNdAlThVqaOGSeVYuo6AV1drpg3LAiZJ61i2dEYGDpWm&#10;JC3264b5F6A96sWthNreridFKW6H7x6V0sunzT3kemW6YQcluwrpEhAZLG2UArwcetctaodlKma1&#10;rZuVW2tFC9iw7e9djbaLDboqIu5z95vU1jaahtch+T3rqItUJQKRhRXnSnc9CFMRwISFlGKyL2KN&#10;nLDvU9/cXN5jC7Y170TR5hDLyQKxcjZmL9lIwVGSatXYls7UE/fft6VpaNBJJI11Lwi9Km1G3+2T&#10;Kg47ZrOUguUfD9tCXDyjcV5zXVSRI7ZWiKzhgCRxrjA61d8tAQAaxlI3SK7W7RqCOQatwx/IVPQ1&#10;qARtDsxk4qARr0rG5pFFSaFlXfG/IrLkmkbA259TW1eKRBiPlmqOCy8qLa7biazbNrFCC7iAII6U&#10;szqwMgOcVce2jXHy1G9uqruUcVkUimjqyjdxVGWdY2wORV8woQe2apz2nGQcilcsqebvPPAp+wMM&#10;g1W2FTU44GKpPuCISoGec03YBzmmSkJTRICM0rWYFgNsBNZbt5hIJzRNcFQc81VjmHfjNVIaJMbP&#10;rT1kY8GmMw71X84A89KUXcpq5osSVx61JE5jAA5qmkgcZBzVlVbFUyUy2WyOaaeFLVGeMVE0g6Gk&#10;pA0SNIAM1A5J+YdKAwI5pu/K4ppiLUABqYx84PFVIZfKPT8amabJyTk1asFiQx4pRgDmovMXHHWm&#10;Fs8UXWwicsSMmo3II4pg3fd7U4Y6mhSJHbcDNQQqwkLKalOSCRUULFSalyuKxbAGck80w8dBShlb&#10;vS4yOKVwsQtwM1A4DjDCrLHA57VCXBFAmihLCjDbjFZb2BBZ1XIrXYs0ntSHPSpciHA4LUbQOrEL&#10;x3rDk0oOAYhgjtXoV1bqxKk/hVBrRFyRxmnGRk4HkOr6U5dZ24I4xXKX9pJJhFr2y80tTgsdw71y&#10;d5pqRsQOA3SuunUsYzpngmpaO8Bbau7dXGanZ7h5Spwa+gNX0iRE3Qgsa861LTSFJdMMvNehRrnH&#10;VoXPDJYHt5WWQYxUKMZG+TgDrmvQ9V0tLqLzV++vb1rgbmOW3YxlNozXp0alzyqtLlYoIxjrT1C4&#10;JNQKAq5U06M5cKe9dBi1cBG3zEUltcNsPmjoatM/z7R2qnIGdj2q2Z37l/y0kTepqoqNyWHSotxT&#10;AU4xWtFJG64b8am4jPDA8+lPyGQug6VO0UBf901RiJlbaOAaLgyNXUgGp3iJTdmmGAg/LzVpAdmD&#10;USbKVitGW+6akico+R1qyEA5xzUBbO7IwaW5Tsai/v4SwPNV8tHz3FVbaRw23OB6ValORRyqwX1N&#10;aNvNUHpxTZI/7p60+zMSxKkhwTViSPa2B0NQxtGeqnoTUobaeOlSPEAMjrURUgfNQmNFyJx+dXGD&#10;RMrJ0NY8bjpWvbuDGwkOT2qXqXE3oXNxCVJ4NZkcTW1yxHXtSaew8wq7YJ6CtmaAsB/Os27Fm54S&#10;13UNF1WCawfYWcbvfmv0T0uW8vdGgt5HwtwquR74/wDr1+Z9vMbZgV++DkV97fDvxBLrvhKHWGOy&#10;WzAj2+uO/wCleHmVO7udNGXQ+hvBLQWyzI2RJEQAa+lfD97Hr+hSWZ/18HKk/jXzj8MbuDVra7hl&#10;XEjEHP4GvTPDuo/2TriENiNm2MPY18vWWp0o9S07UjNakSf663ba30rpLiNZIFuFPzAZrjdZh/su&#10;/S+hP+jXK5IHQZrrtIuob6yLRnJSsJFs0IJDLCCep60yyYruTOSDUFmxQEOfmJ4qeMLFO+49am+o&#10;iK+gYkXMfVeoq5azCaMFT7GlDK2QelZtswguzFjh6aYG0cAEGos84qVvlz3qL8MUMQuOuKAQeD1q&#10;POO9PGCPemmA4jv2pDjPFKMHjNNwQfUUALnHIpAfSl5HJpM9x1qiXG4mc9uacScgAdKM8U4UXIkj&#10;/9X9+KKKKACiiigAooooAKKKKACiiigAooooAKKKKACiiigAooooAKKKKACiiigBQM0+kHSloAKO&#10;9FFAGNr1/wD2dps1yASyjjHrXlGu6tdWOkWulW7br7VW+Y+gOf8ACu78RTvd3sGlJwmN8h9AOOa+&#10;c9Z8Xw2viG+1y85t9OUxxAdC3B49682uuaVkbw0V2ch+0P8AEGPwt4Yg8GaJKHuZ0xOVPTOeD+lf&#10;N/gLR3h0eW9vRueXJwe1ZOsPceM/GflTybvPcu5PVR0robr7TpEq2dvLuRflAHpX22S4H2UPM8DM&#10;MRzS0OGSFjqlxO5yobj6V1Xh+K2FxLqE+Nz/ACgf1rK1GxmsplZyCbnnArq/sMFhpEN1MNry8KK+&#10;nijyJTMHXbvOoRNYKdqccdzU9hptxNcpJcwnrlm9K6ZY7O1tRLtBVBkk9Sa1dMvoW0eV8ZklPb0r&#10;eMTIyPEGpQ+HtHmv8BWK4Qdya+eYo5ZknuZgTc3Z5J9DXZ+Lb+68R3wt0ytlZffHqf8AJqaxs7R9&#10;NfUZjswvyg9sUpIaZwur60um6ctnGNpQda858uXVybgLhVP51o3EcniHWXtbdi0anLN2Arq7LS12&#10;m1tsLHH95u1ctRGqZwNxp88sZjQbQeCR6VomRtF00Wtkuxn+8e7V0dzC0aHyhlU+8a52XzNbmSCy&#10;G7bxXDONjeDOZnmklUtL+NYM8wRWwcZ6Vr+IJo9Pn+wyfK6ferkZbmO4f5Tx2rimdcBYYVaQOx4H&#10;JrorOOBc3UC5J4FYXklyqo31rsLWynS2EjLsUdB61izVIqllClpFpIo2myyrnHatOG185w0i4QV2&#10;VjptvZxicIN0nRe9ctV2OulC5h2OkiKFbkDfKew7VtRD7KA+Pn7muo0yCKwSW5uRtZuinvWV5Tz3&#10;DSlcI56elcM5nfCAy3MoffGMM/etiC3aJ945J71f07T28xZSB5a9q0pIgHPGM159apc9GlTGW6B+&#10;D+NXEQysFZcItPtYzuVtuVHWujMcThRGAK5HI6DLmtgI1A6Gqkif8shwTW/O6JDtcYx3pLSFS63T&#10;rlR0qbhYzRi0gMS8Z5NWdKh82QzyfdXpVu4hjnJPrUsCi3h2AZrOUhxiOkk8vG4Z9KikuogQuOfW&#10;rEjCQAAVQkjYygEcVg5HTFFmG6YsCOgrXeaOKPeeayoVSMGrkZE3yleBWfMXFWZZQCYCT16VMFBq&#10;ZDtIUCoZ2KH5ayloWynM5R8DkVVa6zmNuAae8qMx3daqOFapUikAAxnOahkYkEA0vIUiqjM+TTuU&#10;hjAADNRFkBwDSOHY1VdZkbPb1oKuOmTcKzndozsFXvMyOarSsA44zmqvoSUnbJ5FV22g1NcuVbAF&#10;V96kcjmpAWR2k+7WZMsgfk5ArRVhmkCZbOM0WKiSaSxYsG6CugjwRxWXbLHGckYNXS4QYFAPcdJI&#10;AcEVUbaetPaTeee1NJVqQWI24pwHemkgjFJvIFaImxLu4pquOhqNmz9ajPWmgSJGYq2RTxKe9QMN&#10;1IgIpXGkagwVznBoquvoTVpUyuc1HUnlEfhaVY1XHoaiJyQKk3E4HWqsDiKQoOAKeCKjQqrHNNdg&#10;elSxcokm5idvNQKhAJfn2puXBOD1pwLd6lyFYiKoeRxioHZlHHNTOhyTVZlLHA6Co5h8pA6hxnPN&#10;V2jGeatlAp5pzKGHpU3FyGXJArAk9u1c1f2hmDfLgjpXYPGQKpyQZLEdSK2hMzlA8vmV2UrnGK5D&#10;UrRZFM23gHmvVr2x8sGQDr1rmruwDqdo+U9a7KczmnA8FvbAF2dBtGc1xGq6UsxLqw3V71qunxSA&#10;qUwR3rznWNPihYCLjPWvQoVjhq0rniEkMlrI0Un4UDAYPjpXU6tpUkrmWMZZa5KZZI3KscEV7NOo&#10;pHkTp8rLJAc+Z2pGXmkWQGEevel3DbxWtjNorvH82RzTY3YMQasgY5NMZQPmA5pCcdBBHIBuBqdZ&#10;WIAPaq8MzMGVuKewKfeFBCa2ZfhuFztapXSMMGD4FZmRxirKMrgI/Wpeo2aDQq5DI/4UjwA/xVnk&#10;vG+VPAp/ms2ccUIEyw1tIh3L3qZQzL84qqk7jA61L9qkI244psOZGhACSM84rSMwfCnqKxIJ1Zgu&#10;cNV4g5z3qNir3LrvGqgseaY2XTiqUgdvlNW7YcAMelZsLELAqR71bQiN1LHiqd0D5wKHpU7YeMEd&#10;qGy4s3wsYAZep6Gt2EmSMLjHHWuOtJZGXy26DpXS2FyxPkMflPesZFjo1Am56ivbfhJ4sm0vVToM&#10;7FoL3gDPAboP51428OJCVNX9FvVttQEsh2snQ1x4mHMrGsGfq98JPJn0e9ntJA8tnICwHpya9h1q&#10;1gvNPh1CyAVmHO3ruFfL37LWriWOfTJF3peo3z9y3QD9a+qdJsnWyurJz+8t3Jx7ZJr47FRtNo7o&#10;vQ7zSD/bPh2OyvOJQOGPXim+G7ySyv20eYbd2QM1yHh3VxbX32eY/Kx+X2NaXiuWa0urXWYgV8ph&#10;ux6VyMu56RMvkXSHrzVkyqb9FK8Y61VE8WqWMF7AcFlBqSNt10g745qQuaRCA5FU7+BdouYztZav&#10;hMZFI6BkaNhkNSRJDBOZUDnnPep8msuwYrO9u/Cr2rSON2BVJiSI+jEU5W4pQuGJNNGBkUNjH5z0&#10;pRkjNR45yaUZpAOJpSRjioyTSjk09hIf71JwSKYSMAU/jPHWqM2f/9b9+KKKKACiiigAooooAKKK&#10;KACiiigAooooAKKKKACiiigAooooAKKKKACiiigCTrRSDpS0AFRTzRwRNLIcKoyakJAGTWVc2i6j&#10;gzEiIdvWs5yGkeN67qF9Jc3d3any0uTsUn09vyr5f+Nl7F4e0W30K3cNcXDeZJjr3HNfRXjrUYbP&#10;VPLEg+zWilyB2xX52eJ9ek8YeLru6eUurSbI8ngCtMow/tK130Ixc1GBa8M2txGJNafPmScL649f&#10;0robgJJtkk+8fzrR0dNlobILgwjAPb1rhGknl1l0WTKRNjPY1+jUqaSPlak7nVJaLPfQXFxJlFPf&#10;tU2r6i2o6ssduu6GH5UHbPrXS32hR2WlrdLICQuTnufauZtESwt/thGXJwo967IROSUi6dNuNXkX&#10;TYmy2Mt7VqXGnxeF7aJJm3mQc+grqorCDwxo0d3t83UNR+Yf7I9P0rg9Yuru4vja3p37Rkj09q6H&#10;EhTuc/Nptpdr9mh+VJW3OR3ryz4j3KaQ0Wl283+t48tewrvPFOr/APCI6cbsqXkmB8tfQ15V4Z0P&#10;UNcvj4o8QqzxsfkDVlJGkTS8O+E9SsLA3Vum+S45YDqBWqbY2dv5E2Y2br716fperWdjbuYhvdRx&#10;6fSvJNdvNS1a6mmjjxvOAB0ArGcdCovU4/Vo7q6lNppr9T82OwrlbyT+wQ3ky+XMOh75rtriSDw7&#10;Ztc3H+sxnnqTXhGs6m97etcyvnzDwPQV5VWWuh204lnVNSTVT/pIy/Vn7mq8Wn2wVX3HJ6Cn6JpF&#10;zq10IbeNpQvJxXtmk+H9F0aH+0dbXdOo+SGuSSOqLOK8PeGdy/a7kYUcgN3robp7YOLdRlh27Vb1&#10;jUpbsCaBPIQcKg9K1fDeiEuup6muVH3VPesJ6I3p6mfb6bIuHuoyvGUHrXa6dpttZWTatfNvkT7i&#10;Vdv0KPHcSgHd91fQVz17588oWNvv8bewry68z1aMChI0uqagLgnaufu9hW7BaMWCKM+ta2n6OqW4&#10;ilG2X19a6u10ZIwssv3hXnVKp6VKlbUy4LJY7cI3FVmtjNIqdDnFdrFpwnBzwB3qzDpSRnIXcQc5&#10;rhmzvitNTISyjSJYY+DimLZzRSDviurWwVvnU1G8DB8DoKweo7HMf2Tc31ysTNw3atmazVAsEY4T&#10;g1OJTExmThl6UqNJId/dutZtisYr2x3BV+Wrs8Kwoqnmt62t0dSZxWVqJWR8KOB0qJM0jAzl2qDg&#10;VkmXbK2/sanupJIkOzk9qqWaOZ1knHHcGsWzdIuxsJiMDANbUY3KAoxihLWKRd0f3qlVBFkZrOTG&#10;C7gcnt3qKQ7gQTTnkKjFZ8sm4cVFxK5UkIzxVRtyvnORUz8pgVXPTFSWPaTA+bpVKdsfcPWnybim&#10;KqjK9eatIESBsDnvSM3GDzSMQcECh+RxVFFGVdhyOlL8hA55p554IqB4Ru3DirADErrSC3gOAw5p&#10;0WGfYepqTIVitLQBptbcjaBRDbRK/HNG4A80KwHOaYEzpH2XmoCi55qTdkcVAzsDioaLuh3lqRgV&#10;EyALU4foMdaiZSM800Ip7e/Smk9qtFU25JwagbrTuN9yPgDmlJXqacQMYoVNwouQ2MDDHFSAnFIY&#10;dtTLENuc0DTsMQ8ktVpXBHFVSm7JHFR4ZGwai47l/oc9aa5ZBkVGCeDmpjl02mi5LZWZycYqMvJ0&#10;NTNEcelRbGCnvUOSATzPk56ilSUMMnqKUKcfNTMD0xUOXQYskhHTmoxKhHPWnyLlTz0qg7IDjPNS&#10;DRaZ0fimcMMCoACy7hUsKOz4JoJZIXUL8wyRVRpFzgjGatSwOwODWVITnaw5FNC6DLqCKWIgck1x&#10;97BLGpOMKOtdac44qvPHG0RiddwbrW0JWMpRPNry3SbDjkdDXI6npMTl3MeEVePrXoD2hhlkDfc7&#10;VmSRLcAgdOmK7YTscs4Hz/e6fJFucjnPH0rgNY0nrNEOvWvf9d0dizlBtHpXm15aZ3QkY+tejh65&#10;w1qKZ45teIlT2qaJw2K0dStzHK2FyKw41bzMZx7V7NOV9TyKsLM1WXALdqiiO4Fz0FN8wn5asxbf&#10;LKmrZi5dClOCq+YorXVxdQKE6qOapuhK4AyKigZ4yx6e1RzCUbjm4yD1FCZyC3rVhoRLDvHWswzG&#10;NsEdKdhy0NWUfMGXvVcjaeehqWK4WdcAYK1JJECm6lygRlSFBWnhOOTyaQAsg29qkTDZz1o5iWiO&#10;MAP7itmKY43HnFZDxt0TvUsbSJ8hpWux3sagk3HJGKsxEMNinBrJ3MBkmpkuMHctSyrl8p8+1utI&#10;rbWZafbvvYbu9SyRqGLDpUlXHQnDZNa0bhGyvORWPFhuFrSgyjhjyKymuxdjooJCbfbtyTVRl8v5&#10;n65q5CDsBQ5zUdzHkbepNYyV0aRPt/8AZq8UwWd7Z6bMRCEYMHPfnOK/R2ytNmsf2nnME6c475Ar&#10;8VvhtqU9vdNNE5EkBBUD2r9dPhz4gl1rwxbfaDmUIDn6Cvkszw/LK6Oykzb1zT/st8s0P3HOR7Gu&#10;qSJPEmizWmR56LjHrgVBfxi705d64Zf6VXjt5fD8sOoBiySAZxXkNnQbvgciGwk0y4b9/Cx4PpzX&#10;RWIZ9SYg/wCrzXlus3j6TrdnrsDlYZyAwHTnFekaXdRXV39ptm+SQDn145qLhc6gglsmnDhsmjOO&#10;etN3EjBoSJMu7j2XIni4DcH61p8bVPeqd3CWj3A/d7VJBIHjBBzirUQkrErAnLU0dadkN0pu05pN&#10;ANxmnHrSkE4xSfWhCuJThz7U3qRUmKoSsLyretODDNMzgbaMUyD/1/34ooooAKKKKACiiigAoooo&#10;AKKKKACiiigAooooAKKKKACiiigAooooAKctAxjFLgCgBaKKKAKd15kpEEfAbqfaoby5hsraS4lc&#10;LHEpzmtBRwSe9fLH7SHxDh8LaEmk2UuLmcFzg8gcisKib2KufOPx28cLp+mXlrZThry+Yg4PIX/I&#10;r538F6M0dzE8rGQy/Pn0Nctql1NrU32y8cySSNnk9K9m8DW4VQrLmQjC+9fU5Dg+U8rMK2h1mt3l&#10;ro3h4rGN1zccDHXNecaZp811teHIZDlz716FqUAvNWTSyA3kct7H/JrbawsNNsmAXDMNzGvrYQPn&#10;6kjm728uL6K30wscJwa2NL0d9U1SCE8Wtn8ze+P/ANdZot107SJNfk/eeacIvvXVeHJUstIE6kyX&#10;d8eR/dH+RXVBWOWbL02qtPdTvcJuK/JCO1Y1/oD6EY7qY+fNdfMxPat+KzbU9WilhURQ23JP+1Se&#10;MpZ7uJbSzO6foT6CtNyDxu+0Vdd1QHUZA0KHhT0Aq14pksNO0Q6dYMq5GAPStOSxFkh3Sb2UfOPe&#10;vMfEF2JpP9GiMsn90dqhxKjIyNGW4ncJuIjBwcd66rVb6x0bTJNgDTY4HfNc5e6rbeFdL8+UAzyD&#10;KoOua8V1bxTqUvmTO3M3XPauHETsjsoRbMfxJrF/rcjxyEqik1l6F4QvdUuBJd/JaryWPpW1oug3&#10;esSfaZcx2ynJY/xfSvSLaBLRANv7teAteVLU9JFvSbjT9IshY6fEEIGDJ/E1UZwbubz7ps7fu+9Y&#10;L3TT3jDG0KeAO9bemWEupTgzSiJYz0PesZs0jEu2GnrNL9pn6J91T0ruogs8IeTCqvTFVodLO05O&#10;AP1p0thMiKivwe1edWmejQplWdvNfC/NjpW7o2hLMPtcq72X+H0rX8L+GDe3IS9O3HINerL4cWCe&#10;OW2GUX72Ohryq7b2PWoxRy2j+H2v0N6w2LCeh71ek0iZ38xRtiru7fT59xzGYoz1HrV9dNKKxDZU&#10;cgV58z0II4Wy06GKXYxyhrbFmqfKB8tF7CIHDsm1T0NPiLyOpJ4rnmb2uZd4gt/9WOTWVcGO1tmm&#10;nbbu6VsTrLcXPHKRHmsHU4W8Q3qW1qNsEA+Y+tZXGYkQkutzEHy+3vXQ2tptQbehrXMUFrElqqja&#10;oqpLL5SsYx0HArCUioxKUmIyQ5xXM3cskr7YxgDvV6KOe4m/fsdvWpXt/mKisps1UTLghLE7hnFJ&#10;5A3k1qLEV6daZjk5HNZ3KHWm2MfMcZq0yxsN3eqIUht1TlwxxUSYyjK4YFazZAQcjmr9xGVb5Tms&#10;iV2ViSetTYaQ4oSpJ4qs6EDNTeaSMUjZ24NCFYqE7129DVUpjrVnKqcdajchq0AgxzTW3fhTyo7U&#10;05xihDTICecAU4MfukZppDdR0prPxV2uUmROoUGQcEdKzFvCCd3UVdZixIPSoJbdDlwOaSQkOinW&#10;Rtp4qXgHBrLKyK4IBFWEmDNtbjFMZfDYpO3JqAPlgBzUu0MTmkxomUBhkUw8ZpBnaCKYFzmhCJUW&#10;MqSwyarlCG5qUEqKjfJwfSmA0ptYd81IAucGow4/Gq7zkOoWkBd6cGlDbVJNRq4OCae0kYGRQxoU&#10;BcAnqabJtyP51D5qNx0NOdk2jnms0i5IU4AyDzUQmcHJpu8DrQxGM02ieUtI+8896jmkMWAOahSd&#10;VYZ78VcaPd81ZyQmiNTuG7tSFvUVG5KHaKapz3qBEihQeapmASEnFWyPSkjU5INICukO3ip1jweK&#10;n2DvTSMdKAIXzggHpWaYt0hz1rVUYOGHJprW+HyOaBMyTC/VRUGQCVZOfWt3ygaoSpjNO5Jz1zYQ&#10;zbvU1xN1YvYz7GPDcivSXj2OOetc7rlm07LIR93vXRTqdDKUTg763DfMRuArzXWrSJhJKq7WFezz&#10;WkkQ2HnPQ1yWq6aXBMy8N3FdNKpZnLUjc+cb23Kvh16964ea0MUzso5Jr3PWtJ3l9g2qnNeaalb+&#10;WpYcE17mGraHl1qJxxyrfOMGpYyCaJoCxyvWqyOyttNegpXPOlCxrRuv3aZJGA2arK+4ZHapGkIV&#10;dxyKdiL2J0dlAQ1XuIDneRkVK54yvek+dxsbrSbM/UqICvCcZrUjOV2ntWaVMbAntVlHBPB60rlF&#10;l0ZRheBUBO05FW95I2noKT5G4xiqExwbzAMdaVhkUyGRElCf3qtvGqgtSS1EyoQcAHvShUVsDrT1&#10;UP8AOe1QvkSZpSL6GxC6rgirm7g46GqMcREYerMJBO0nrWb1GkXdPjWRm29qvFDG201mozW0gZOh&#10;61po63D5zg1mzU0NOdxuGRtq+w3d+TWNGoMuwNtFagBReecd6yKR6X8JCD4pFm3JlU8flX6SfBrU&#10;Lmw1A6VdN8jk7Qa/KDw5rk/hzXYNYgGTGc/WvvD4QeLNV13xNp91KPJExGB7ZFeHmtK6udlNqx+i&#10;q7fss0PUnke1aOlRRa5okttN80kZKqffmucQzKm7PDYyaXwHdP8A2pe2G7OSWAr5drodKdzmdSsW&#10;Ol3WlXnyzRNuTPUgZrR8D6jJbW6Ry/MobH05rpPFunCe8jlt0LPHzIR0ArlNMij0+8lgDZjn+bJ7&#10;Ef8A66zkgaPcyAVVlPUZqMk52msnRrp2iFvOfmH3T6itsqR1pRkGxE8e9So9Ky9OcK8lueua2Qdp&#10;BrHGyO9IxgtVcwrmmVA4FB4OKkAx0oGOhpCIsZB9qjJ29ehqc4zUM24jpTXYi4ny53A5qTORiowo&#10;AwKAMHFNmbZJjtQMj2pOmKViaIiuf//Q/fiiiigAooooAKKKKACiiigAooooAKKKKACiiigAoooo&#10;AKKKKAFAzRg0A4NO60AIvWnUgGKWgAoooqZAQXM0dvBJPKdqoCSa/Iv9oHxK3iXxffNHNuSBioXP&#10;GK/RL43+M4PCXhOfzGxJcqVXnn/PFfjr4jvzcapcXbMSZmLZNaYak5SuRUkkiqZis1tb5xuYcV9O&#10;aDBcaRZxX8ieYsaZFfNHg61GveJre2ZS+05r7BsYRpumuL9dydAh9K+3yunyptngY6pfQxtNsbi3&#10;36/cAvPet8q+n+cVseJRujh0yEZknGZGHYU3+0kkibUGHlw2wwg7ZpPBljJf3dxqt7LmInjNezFn&#10;lSZu+H9Hsb+GPRZFM0UHzH0/zzU9w+naPePP5XkwxDBz1x7V1Onm08M2txd28gnuZs4x0UV4lfya&#10;7rutG4c/uFf5h2YV0owZtT67daxf7dFjdLdOoHerWp6lEluLmT5JANoHcmu+sJ9Aj0uZLSFbeUrg&#10;t715dqWl3F3umt/38cfcVVyJHIapJb3EUsNvcbLyXoD61i2fhrVtKsJ7vUIQSwyHFakegyzOLy9D&#10;RKrZJPWovE/i/VVQ6fpkRkgxtLe1S2VBHy1r99PcanJLcsXjVj1rEsNC1PxTqO23UraqfmI7CveI&#10;vBWpeI0aWGwEMROZJD/+uvQtE8PaVpNn/ZOmgbjzNL2rza8bno0pWPOtP8MPZWsVqo3wRD/Oar6+&#10;1tp9psth5kx712ev6tApOm2DhLaL77/3jXkGseILOQta2ab9v8dedOyOyDbMjSbOe5u3uZE2Aete&#10;n6N4dhlia9vCyAH5cd6o6NpMlzYx3Mr7S/QV2F95llaQ28cgJNcNWZ6VCn3NKR4TbKkQwYxge9bf&#10;hDwvd6pfR3N/AxgDdOxFUdH0i5uCvmLl26D1+lfRvhySTTdOhtGh/fvwOK8+ep6MI2IIvDtpbSrb&#10;28O3zOuByK9C03wl9khSd2BWM52nvXW6V4fWydZr4CR5Ezu/u1pQ2y3FjNknAzg1z1IqxtBnBa9H&#10;akJcFApXjjpXHXywqqmH+LtXT6+8lmvlXEZKSdDXHOVYbm4xXkV3ZnrUloYOozxuwtZFyBzWXdL+&#10;5Ah4Ireu1t2JlPLAcVy13cOkRccEVyS8zexj317JbwNDD/rJOK19DhhsLImUYlk5b3rCsIZtVvTM&#10;i/LF/Ou1gtAADLywrGQ0jmbtnv5zJEvlqOOe9QNHLGMHlq665hjSMkDGKzRGJPmrORrEyEhTyuR8&#10;1Zs8ZBytdM9rtUsOKxpJF3Y6is5GqWhgTPIhyDQoaSr80KMSwqKOMgbqhjsV9jL15pHZUXJq4w44&#10;5rOmUMxB4AqLCSKs8i4zWfKitz3qzKM8Y6VV2nNTIdisxCnjmk+8cVYKHkgVAu0Zz1pWIaIJYtrZ&#10;9ajCJ1z1q465XNUiADkGtI6giN0K1Xzk4FW3yORyKhji5zmtLA0Z9wX8s7aqRTgjFa7Rg5U9DVM2&#10;qrwKqxSQbOM1Cflbae9WmBA61VJ3OWx0rO+gXBiv3TVOWEF/k4zVjIJzTCxHbmmMpYdD16VOtyFX&#10;DdakGD96oXiQ0ATi5jK9etOEqjBzVF7cKu4GoxOEIU81SQGs0kbrgHmomOOlU1lV+QMVOpz3qQI5&#10;SccdarN8pHcmp2HaoyhJoAcrEdTQzEmjb60mFFDQ0NZgoz1qBZjuJqaVVC8dTVZSM5z0qbDlItls&#10;YJqQSZ49abkSYoZf7tDRJE5w4zzjmrUV0TyTVQoR15p8Sc5PSomiomi75GSM0+KIMM9M1WU8jPSr&#10;ayjoOKwE0IYfmwKd5e3nNBbHepNpI4oBke7npTDtJweKlCnPFNKAnBoERlc9D0pDuXvQIwD1xTth&#10;HzZzQSyMMc81GyAnnoalIxz1pSUK1dgZTeyUkODVK9sy8ZiHBNbG44GKecMcsOe1CZDPO2tjKxR+&#10;DHxXP6laSjdC/CEcGvSbuyKS+aed1UbnTku4GjK5PatVMwnE8M1HS4xCwXEmeteT6zpDxSMZIsjt&#10;7V9Aapo15ZGSRVJRe9ecarG07uXHy4wa9HD1TkqQPn68tY4XaQH73auduo9n7wHAr1DVtHhQbQDl&#10;ulcNeacwPkuea9mjUueZXgc/FIRkY61OX3YA5xVV1aGQx43Yp3mEYwMV1KRwyibCMCg3DkU0/fDV&#10;WjcvwauIrYyadzMpzq7vkHio41dOT2q4qZc7uKpSsSWVDiiLHdGlCwm4XqKnC7iQOvasS1maKTnp&#10;W3E6bg/Wm+5OmxUKGJ97dRWr5yzxDjmqVyjSfOOlRIShyO1F9BFpcxPginPHuIkB4p5bzE3Co4mx&#10;kHpUN9y0XRIQnrVmH503jgis5Awyc8VLE7K2c8VJojaCNJGT3FPsjul29KZBOr4VeveklBjk8yM4&#10;zUtXLNp0RGD5zirK3auNuMVRi8uSP5TyOtMyVI3dawloVE0J137QvWvuH4E6na/2LHrp+efTHVSP&#10;Qcn+lfEWQQpUc19G/BHW4dJtdS0m5bc99gRr6nBH9a8zHRvBo6KbP2K8MXEOtaRDeBcCZQQDXGaN&#10;cy6T4xkhQZkbIA+tavwpnN14ItJcHdb8NmszXydM8ZWOrgZjmIU+/QV8dU0Z1I9qFoPI/enLSg7v&#10;xryDxFbSaZM2QdobIPsa9rYiaFZk4BANcf4t0yPUNJeXo8PNQ5D3JtGcX2mQ3cR/1YxXTQTs65fk&#10;V5f4Cv8Ay1l098kN0FeixMY7jaw2rU+g2aTN6Vl3SlL6OUjArS75FUtRJKRntmqRJoDHVTwaXG41&#10;Eg2xrj0qUHAp2AMKR9Kjzzg8inAHrQyhRk96Vib6EbIM5HFIBzS0vNNIz0FOMcUmCfwpCcDNL2zT&#10;Ef/R/fiiiigAooooAKKKKACiiigAooooAKKKKACiiigAoopcGgBKftFMxinjPegBNvNOoooAKKKK&#10;ACkJABJ7UnzVxPxA8T23hHw1e6tKQHCEIPVvSs5SHY+BP2s/Gja1r0Ok2UubeyBVsHjPJ/rXxLqJ&#10;WS0a4Y528V6D458RSatd3UtwxM0rk5PXBrx97h591mh5bjFe7gqeiOHES1Pcv2fNNkuvEs2otHmG&#10;MfePY8V7/wCI2uLy7eKH5IwcD3rlPhNocvhzwkr5xcXPzN9On9K6CKO51HUzOzfuo+p7Zr6/DQSi&#10;kfO4id2YOrCUWUOlD70rZJHeteznksIo7KEkKPvVPD9ludWDy8GLhc9K2E0+O58ybdiPP3q6YnJM&#10;vS3fnCOztRkPwTXXW+i6NLDHCkoSdf4ax7bSpCYzar+NUvE+ntpQQW02+eUZbB6VtHUyM7xhvtAb&#10;PT3Uq4w22qvgzTLpYGkllxGDk1zkEE15dLaSOdznk+ldxrGqWHg/TIbK3zcXEoycf16VqIp3Eep6&#10;xdm3Nvstc4DHgY9arazJ4T8NaXsAS6lPB29j+lcHrfivxRdwG2syYYpfvFewrzmH7brN5HotsWdS&#10;3Pck+prGRpGJ0U3inUdRcaXZL5FmWwWHYVU127RQbKwfZDGPnk/vGu18RaHpfhnSYopZN11IBhBX&#10;iHiPVGkiOm2fzTuOQP4RXFWmkjtpQbON8Q+IYfIfT7Lkk/O9ZWiWw1GYYiyq9feqSaKyTr9rfajH&#10;n1r0jw2tpb7/ACF+6MCvJqyPUpQO20y2MFukYG7aPyrbsdMF3crNOMxg4waXTrSWG2O/lpuQK9d8&#10;F+DLrUQLu6iYRKRxjrXnT1Z6tKJ23hPwqos45pYDlcGNsV77pPhiO88ue9tvKZMbeOtXfCukrptx&#10;aRSr5lu4GAR9016Lqz3VtPHKAPIHYVyTlrY6I6s5mSziM0cH3R0NZk0EFjJLYhvlkGVPoa6a6uIb&#10;iCRRHtcjg1wRcyx7mbDocc1jUkdFONzh9XsZr+6WGZt4B4rkdV00RR+XGh4NeqXWlf6NJfRy/OOS&#10;K8m8QalcTYtLA5lk4Y+leVXXU9WicJqhcf6NbdRyzelc7dwXFzF5b5Cj9a9GbQDZ2m1W3zPyx7Vn&#10;Q2KyZ3Dha4ah0pXMHQrE2sRB4z2rfxtOCasx26xAqo4rPYu0h+UqPesSuUWSPz2CdajmtDboTipA&#10;GDA9xV2YecgTOKlsOUzFjhNq5mOGI4rgpl+Y445rs72N41wxyK5u7jTIKcetZSNYmeFI70ckEVMA&#10;B96oWYJ0rNlIaflHNUJRvO7pVt5MioCSOtK42ik0Ywc1S3hSQRVyaT59q1RdRn5j1qepCI2YdRVd&#10;lU/NilOAxAPAqBCSSGPFMvoP25GPWolUcgCnBxkgmlPAyo61pFWJIXHyniqnTitLO4YNRPEj4APN&#10;VIllMrUJQ4OKtNbydu1RFW7iqTGmZUp2NzzUfGM1seUrcYyTUDWoxzRYDOYbeeuajPzCrktswG7+&#10;GqixsDzyKbQ7kJ469qYSDVjkA5FVkBduBSsA/jbzVR7dG+YcGp5HCjFQFj2OaGhpjApjNKvmOeaN&#10;x3fMKepGc1KQg8s8jNRoGXOTU4cHqKgdwDSKbBpQoPrVRppN2FH41O2M/WnjbkAdaBeRVeR8ZbrV&#10;bcc561rtGjcmolt16ihBYqpI4xxirHmtkEip9vbFPwO9NiKpl7sKT7QyDgcVcOwjbinLHH3ANc7R&#10;ZRW5J7cVILzHQVOscfIPSniGPOVFS0LcYs4fmrkdyetIsZIwF5p5jVPvDFQOS0H/AGjdgYoZ9zCm&#10;/LUioM5psga67hUW51TZjIq22O1JjOKQWIPn2520jSZI+TFX0GOnIp77cjcMYp3MzPB3H5RTWc5w&#10;RzWoBEvzKOTUTIGfcRSuK5mvE067QKouk0B5GK6qONW5xUM0KM209KEzKSOEvojIhJGQ3WvI9d02&#10;O2utqjO/kiveb60UgxRjBPeuF1bTTKxdV3MgxmuijUsZSjc+fdXtLe6jMO3bIp4PpXnus6StrtlA&#10;3E9TXvWuaNJIvnhNu3071ylxpzS2z28qffHBr18PXOKpC5853dmqsW6k1izoq8vwR2r07X/Dtzp7&#10;huqnp6VwOoWzFGO3LCvXpSueZWptGULgIwCmrq3LEg9hWJhsgEcirUUoBwa2sckkb0IWXLHrVeS3&#10;+Y4FLbsNhcHAqXfv5zSQW0Mx0w2OlTwS7TsemT5EtQyFlw2K0ZmbkbtICq1X5GRnpSWcxUgjkNVy&#10;a2Vm35qShkeVHXg1aaGPZkNg1Rb5OKniYOCByaUgRNGedvrUzxKiErziqcb4faOq1e+ZomJGCag0&#10;CzlfeMDrWxImeWNYtvImAF4YGt52Voxjripdy4ktl0Jq1KCMZGayI3ZeAa1lySpJyDWM0axZchac&#10;lWVeRXqvwxmUeMNMkuWAXzVBJ6dRXlqSbBtB5rrfC8wTU7eY8LG4I+ua5KsPdZtE/cH4W3glhm0S&#10;3G2NlVs9un/162PiLaCHSoZUx5trIGHrxzXjfwF1ue61C1klyoeILg9+BXvfxKspJIoWi6PwRXw9&#10;aNmzrg7nT+Gr8a3olvdRMCUUBh6EVpTW63VpPav/ABqRXnfw7nNmsunk8HkV6UgKy5PesHEbR494&#10;cuI9L1ryp1xhyv5nivXr1BJHvXqo3CvKfFtmNO1xZF4EuH/EV6jYyi5sopScqVA/SkguWomFxbpK&#10;PofrVW/JES5HAIqGzcQzPbEkZORU2qY+zrg9TVsTRdjOY1YjtT155qnb7/KXBzgVeRjs6VSYhG5A&#10;zTWP6UE5PNI2eBTJaGYB60ueMUlGCBQZ8oMpIqM+gPSnuWCjnNG3HNK+pJ//0v34ooooAKKKKACi&#10;iigAooooAKKKKACiiigAooooAKeDmmUoFAD+tFFJnnFAC0UUUAFFFBqWAhIAya/PT9pv4jHUtch8&#10;MabJuhtOJADwzc/0NfZfxN8XR+DPCd5qxP7wKRH/AL1fjlrXia51TWLzWLz5pHYtg0U4c0rCk7K5&#10;xevJLJezzMcgdBWN4R0abWdb2hTGiHJY1Xm1Oa7mlkGfnPSvXvAl3aXD22mSKI5GYbpPWvpsHDU8&#10;rESdj33Ro7q0sAZsqqphR60aPFfKt1f3SGOHoo9a37y0v5biEWCCWOJRkVF4q1K7tdHb7VbNFngA&#10;DjNfSQkeHPcww0E8chjwXJ5PpW94f2x4s5fnVjn6VxWg2E80Z1KYMsK84/vGujQzRRSPMDCTyPUC&#10;umDMZRO7j8S2lpfORxbW64z6mvMNX1Ka4v3uFkLljnA7Vl6i9/euq20bJbqeT/ervvDvgnzbMaiJ&#10;hMx429hW0XYwLvg7QYIlbWdTO6RuQnoKxvES2Nqlx4g1BwET/Voe/tXda4tlomhvMZF+1AcL618l&#10;alrmp+LNcFjlpYo24RelXccUbeu+MJ9dCaJ4dtiLi5+XgdK7i0tNK+Fmhi9vwJ9UmXdz1z6Virda&#10;X8NYv7SmiW61OUfIp/hrl9W1LVNcjbxVry5GP3UJ6Aetc9R6HRGNzA1HXdS1aaXUb0lrifPlof4B&#10;XhOva9JDcPZ2D5nY/vJPT2Fbninx4LaN7HTDvupch3H8A9BXDaLYTardpEkLSs5+bHXJryK0rs9P&#10;DwsdZo1uSi3F1MZXP8Ne4eDPDM1xGbll8pjyoPcVmaH4Og06e3muU+6OEPr719BeE/D2oXcsSywt&#10;EjMAD7VwVGenSibPgfwj9uvhJqiEqvKDtX1j4M0uZJkgktv9DzjpxW34O8E2UWnQhgDsAJOOc16r&#10;DbxW0axRIFVa8nEYpLRHbErJZWVpFkIFVOc+lclrU17exnyseTGc8da19VvVm3WynaVPI9a5uS6n&#10;VvIAIUfrXHDuzeCIEvYnh8ocstYc9nJJM02OPQVTupGN4Y7f5PWpbSS9uZXsQccZ3GlOR304WODF&#10;9eS3dxYR58tjyfQVlXFvaRyMyrtI6HuTXoNxpyQlmyF2/eb1rmre0OuXvlqAkMR+9XLNdzqicpBH&#10;I8ciuCc9T6Vi3kS2xXaPvGvVNUjs9PgktdPTfJIMFvSvPp9PYrvmb5hXFVgzshqYIIJ5ps0Rdvl4&#10;rRigjcnsRU7W64wTXM1Ys5tlKfeppcd+BVy7ZUJjxmsuVhsxUPQZUupI5vk9KxJ8DKBPxrUKIxxi&#10;qOpAwICDljWU0U0YsylB0zWRyGJbvWixkc5J5qiw+bB61NhplcyrnB7VKsikYIzUFwgjIY8E1TMj&#10;djScTTdDLjEcmAetU2Viamdg5560vbDdam1hOJV8kimum7gDFWHwOlMUlmANEUEYlJ4wCDipimUw&#10;OKuMo3etMdQAWFXYpx0M/BxtPNKke3rUu5Me9PRd6k5xitEZEOSOajPz/NipCCx2il8tgMZ5p2JK&#10;ZPBwMVW3cHNaZi7etI8MflhCOB3p3FYyppxtAA4qsCjdK0Xgi3bVOaqeRhqadw6lKUMQwFUAzDgD&#10;Fa0ndBVHyghyTQ4lmfOFkAA6ioR7dq0JQgUlarLl0BK4NJD5bkIXmnjHQ8VOBilCKee9ILDCox0q&#10;nIAG5rUjXIO49OlQyW+5sjvQOJR3DGaUEHkU/wAlg2O1KIyD04pNBdjVbd0qUHsOtIYdo4qWGFmy&#10;aSFcgKyA8c1YUFhyOas+S6/Mo4p+4nGRik0DRXWLKNxzVZkZVya1QxBxTmCsNpFZNWHuZSgmrcQK&#10;+2anWBQMGpxCWGMcVla71NIir8nvSTIHAz1q6sUagDFRMuTipY7GfsxUwyBipmjwOKZsIPNIlwI8&#10;nFPJAwuKkAI6d6aUJOaCNSdFUHApzKDweajBIHHWp03MvI5qXIhoiMXAIp6xkVMg4wasoVAAqWyH&#10;EqhtvGMVDnexFarRxvy1Q+WiEn1pRlqS0ZUoRDlhkmsS7tIZUZYjgt1rpHiLknGVFU2t4jk9K1TM&#10;mjzLV9NYQlUXOK83udPkLZIzntXvtxBhmyNwxXnN9pwjEkp43HiuunUsZTgeOazoZvISs5I28jFe&#10;PaxpMloJGK5B4FfSF1HJC+JVyp79q4/WdDt72F5oRgqCSPWvVwuI6Hn1qWh8nXCRiRxnkVW2rjJr&#10;r9X00Q3khEeDnpXJXW4NwMYr2qc7nlVItD4rgqhiPQmtCE7iAvNY/wAoQMaminaIhlrWxBuSQFhv&#10;9KhlGYtrDip4JhKwj6FqlliKna3IpWIdzPt2EbKpPyiti3nSdmUdqypoAgyvNJHK0RBXj1pPQNjT&#10;u4SVL9ABVGyn2SbM8npW1BIssX7zkGsC5t/Lucr90mkK5emSWN/OByD1rSimMkeRVPd5yBIxkimR&#10;StHlDwaloaZYIMMu7rmtKF3Y5J61UCGWLcOcVPbMsQJkP0qGzaLLT7lK4GK6DylEKlTjjNYjZlUE&#10;dq1IsmAM7dOMVzzdzWBO8IkRSrYPrWzZu1kYmV8kMDmsWHc3UcCr0MuN2Rn0rCpsaXP1F+AniC5N&#10;xpV0wJ2qBnselfc3jmYz2NrKg5JU4r85P2XdbS88P/Zpk3TWso59ua/RXxG6y2VkAcgKjfoK+Mxk&#10;bTaOum9Dl/DavBdSyHjBBr1iK6jn2svHFec2cDQaiiyDCzJke/Sut0xwl0Ul4UZrjZqYXxAs1KW1&#10;8vJBwT7V0nh3DWQiJyFUEfiKq+NogfDc03aM5/nWb4JuWurBJQcnGPwqWJ7HSXcXlTJP68U+/wBj&#10;WgERzyKnvk8+1bjlelUJXAtI16EkUJk3NS3XbCA/3iKmAK96jQHylz1xUuOMmmhCEcc9aiYnt1NS&#10;Eik+U8+laAAOBSckZoGOaEz3pXIb7D9vy5pmSRg08nHAppBAzVJEs//T/fiiiigAooooAKKKKACi&#10;iigAooooAKKKKACiilHWgBQO5p1FFABRRRQAUUhOKAcigBaQnAJ9KWuW8aeIIvDHhu+1iX/lhGSB&#10;6mpk9APg79q/4mHUtQj8H6fJ+6tj+92nq3P+NfDPiBvs9j3DSdK9G1m6m8V+JL7W7okiSQsc15J4&#10;pumkvPKQ5ROMeldGEjqZ1noYGm3a28wX7zNXtXhSARR/aVUGYcqfSvDdKiM2pxLjkmvefD1xbQ6g&#10;VkOEVK+iwp5Ndnu3gjUdWNz9tznZwQehruvFHid7y2aCWNY1hG4luhPpXnPhPUYLGxmurl8d0HrX&#10;N61qV3q+LYnYrnJ9TXsxnoeZKJvW/wAQbq2UtcKggz0Herlvrp1WcuBvkn4RfavNb61jKJbRuPk6&#10;iui0e9GmSRS2yfaLluFUdq3pTuzKUND1yx037TGlpcsAq8nFbVtLd+H43uFBWy7L2NQeELlTBcvf&#10;r5ZA3Ss38PtXN69rl3c209zjfZQZEKjvXoPuctjyjx94nuIXmi5knuj8n+yDWt4N0PTvCmljW9UY&#10;fbZxuRD1zVzw/wCDWv3l8U+Iznacwxmnah4egRn1rWborGOUj/oKHLQtROEutNur69k1zVo8wO2R&#10;nv8ASvMviF46keJdMsx80Yxx0Ar0jxf40hisPIVQrkYROyj1r5kniutbvilmm6Rzyf6159erpZHf&#10;h6XVmbo9la3d3iSMyzueAOea+jPDml2ug263RiEVy/auZ8L6Fa+H4PPVfOuj1Yjp9K9V0PQJtWuY&#10;7vU2+zxkjaD1NeZOR6dOBraBZXer6jHJNGShOc190/DfwhNfCO8uRiKPHBFec/Drwvb3GowxeSHh&#10;THIHU19oWNpBZWyQwIEUDoK8nHYnkVlud1OmTQwxW0YjiXCj0p+ec04gmg9K8Fs6TMn0y1uJPNdf&#10;mPes+8ks45I1uIyoQ8Hsa3yQoJPasXU7R7/yQMeUDlvWqjJmkJann+q2sN5e+ZEnkw5+9/erL1u/&#10;ttDiS5iXoMH1Ndfq8plj22UW82/BxXkzWd34l1UJf/LFCfu1bPSpvQrzW2s66qk5gsyc59RXTtZQ&#10;adp8cduNqqOW7mt+QJHCtpGoVE4AFc3rDlYwnYVDOiG5k6ibRbYyHmQdK5tk81SvdquXEby8gk5q&#10;pIjRxlv7tcc0dUGYRthE5TqRUM21EO6rgljJ3FuTWPqN6qNhRmuWZqYd5KpbA61hSyZzk8CpL8SG&#10;QyDoayGmAiZu4rIRO9yEGTWFqN15jBs5FOeTzAcmsaYMwODkCpsNMbJdAcA0kUmWDdTWXJIpPJwR&#10;UsUhBxnik4l3Ls7eb97rVB4MmrW7HXmjcOpqXEaM3yyjfSh0B5zVmV8k46VWY/Kaixqn3Igo708x&#10;x9jikGOtRspJzmnYExzEA4Q5p3mcYPNVyrA5oLUWHcnVI/7tSQQLKzDGMVUWfa2zFWobhY2zVIys&#10;NkhKHGM4qDC55NaTXUGMsapTJEHynQ0ybakQUA5NLhXO1aBsxgnmhSFzgc+tOxXKZVwjISQOKqI5&#10;YnIxW55kedrDNNf7M2SKaJMJkTJJ61XlUBCcZq7NAVOVOc1VZZAeBRILGUy7zjpTAMcDmr7puPPF&#10;UpY/LBbtUl3DHGajyRyKiWZDxmpTyM0WDcesZc7xU4IzimK5VQEFSYUcnqaBjiigbqb5WRlaMZOD&#10;TyxXpUNikiPys8mnpG+cJUJlweTk0C8EbdaLEGl5TqBu4zTGjCrk8UqXizsFPNWGKv8ALjpRJFLU&#10;plcDNRGTAwa0jCOtVTakuDWcy1EWMEjmrKI/Y8VaihDY7VLJGoI29KwbKsZxLq20cmkUODkjrV3y&#10;13l+9KVxSYyoMseRikZFYj2q1tpu3FIEV2jIHFRgOODzV89BijbkcCgLFJeDzVpZNo2jvSsm3rUY&#10;KD7w5qHZGco6k6soHNTAAkGq6lG68VcTbjHpUIiUR6FelRyICakVRgtURIDZppmdiIIVyCeKjEcZ&#10;GTVh8GjaWwoovYhxM6W0jJJB61y+sWCrtUqNjV27oBgd6hntYZ4/3ozWkZGTR5nPpdrPA0BUZNea&#10;a3ok1uWWBMJjr2r26WxMUjDqKx9U0xJoRnha66U7GVSFz4r8XaZc2dyhgjD785rybWtPmhJllGxj&#10;ztr6Z+IFj9nvo1iyUzwa4XU9CivYftbpuIXGPWvcw2IPKr0j56SUE7GGKcy89eK2dW0v7JOfl27s&#10;4FYjIyHaTkivWjK55842L0U2zBBwRW1BMJkGTXLFtvUc1fhfey7TwvWrRB0NyqeXjocVjENkD86t&#10;+aZGG/nFQTkplscVnchl20n2Da/SpJ03AyHsKy48SRl1OCK0rbMq4c0xWINOlcSkHjPc1anUI+9u&#10;9Z1zE0RLbsGtKGdLm2Ab760MEWLO4KnYRw1WpIu/WsOd2gKla2baUtAu7ljWEjZM1bLHlEHrVqNy&#10;oKmsqCfbOsbd6uzht29TismaxNGOQleKuKQ6Ejg1nWpWWMAdR1q3GG3cDOKwmuhqfb/7JXiOytrf&#10;VNJu5AJnYMmeuAD/AI1+ntlKdQsrOWUjZgKPevw5+EfiOLw3rdxeScSMuF/Gv2Q+Eupv4g8K2Goy&#10;nCggAHvk18lmlNqbZ003oeqa5D9ku9NnK4TIH5kVpMEXUVcHKkDitTxBbxXGkhtu4xgHPcYrChBk&#10;t47hTkDAzXk3Nbl7xYvm+FNRTGSI2IH4GuF+GDyHRogD84ZgQfqa9F1OJbrQrqNjw8TD9K8v+GM8&#10;iWM6EcRTMo+mTQO+h7A2Sr8c4rlvNdpRGRkhuldguWYE965a1jDazMxOQvagg6FT8i56U7I6UwYH&#10;HpQORTTADnp60uAaASeKDzxWiYrgOOlKOKQDniplVQNxpmcn2EGDimuKXk8Chh+lFyUz/9T9+KKK&#10;KACiiigAooooAKKKKACiiigBQM0YNAODT6AGYNOwKWigAooooAKKKTIzigAbpSLTqKACvi79rPx+&#10;2maJF4XspMS3WS4B5xyK+ybqdLa2kuJDtWNSSa/HP4zeLpPFPj6/upGLwwuVjHoKhpuVkF7HmMs0&#10;506WaNjGUHOO9eXXNy77pHG5jXrstxa2Gny3V2uUkGAnr714/ctFh3QfePAr0qELHLVkXNC2ef57&#10;jBr1DSrNrqQSJwFPJryzS5FVlVjgA5r2jwrFFqVxGkUhEfVhXr4d6HnVkeh319aaFp0Us371sfKv&#10;qa5GDUmu7hrvGGPRfSs7xLq0V7qBtIRtituOe5qLR0SOOS8nPUfLmvQjUuc/KatuJNRvzztye9e3&#10;+B7TTLJ2urgqZl4jDda8g0CawMzXMsmAvQeta8mtXsOoLcRw7W6InrXfhzlqo9CvJtRnmurSPKJK&#10;2W9xXT6faqmnRwH5+ORVTRtC1SS2F/qsmx5uVTvW3rU8XhPRnu5vnnlGEHpXouRzcpQ1bXNEtdIk&#10;ikOHjH3R614Nquo3WtbpLmfy4k/1aseBUd/q1xcMZLvoxJrj59E1TxE5ubmT7LaxdF6bhXLWrX0N&#10;qVM45/Dmr+J9RkhjnAhQ4aU9Me1dc+neEPBdkE+0rNcn74H3iaw9X8VWfh20Ol6XGHlxjjpn1NeV&#10;tKZpvtd65kmY5xXmVKvQ9SjSPZo/FEDKDp1uRz8pNe+eBPDl/qk1ve6gxcvgqleEfDTSjq+pRRFN&#10;yZBPHFfqJ8PfAOm21nbXci4bAIXFcFeukrndTgeifDvwuujacs0q/vHAIz2r02oLePyYVT+6MVLu&#10;r5qtUcpNs7Iqw6mE5p9IeRWRRGQGGDyKyr6GSYiMnbEOuK1qx7y4+0yHToeS4+Y+gqolQep59cC4&#10;e8+w2UpMOfnIroYdBhjhM8Z+YitxtLtLS32omPVu9ORVeFgrYFaNndCehx72KL5u1wzAce1cNeSx&#10;OrLK2SOgrvLkw2Yly/J7d68+1GHezSBcqal6nXCVignlyLhTg1yt9dRRl4nbBrRuJXgjcoeVGRXA&#10;ajcy3D+ZjBFYTidMGEtwBlmrEu7oGN2xyKqXV2I5NsjYrJudQQqVU8d64pxN1JCTXxIy/RawHmV9&#10;xzjNQ3UwL5U8VlPIGesnALlqRiflRulUJrgRgoeSaJJigJjPNY80rfePJNLlKsQld7k5xV23JJwe&#10;azVZsliasw3SAhcU3ArY1j1xTGzjimK/Oe1SMcrUWKTIHJHWosioppNuRVLznU561EhqRfZ1HJpA&#10;mRknrWd5zMeRUpuWAAPOKkpE0x8vHOc1ESHIPpUckocDjpTC3ZatD0HSv84OOlN35qFpTg09ZUwB&#10;370wZPGfMfBq1Ivy4zxVCCVd7FjgCm7/ADCSDUE2FcEn5TQxkWMqp5NRLIQ+0ipSQw4OMUF8pDF5&#10;6/MwzSMzZLHipfMIXHpVSadgQCOKCHEfksM5qFiB1NAmQ8E4rPluI1l2A800wsW8o3XiqM8TSnYp&#10;4qQyhsVErHdQh2Ky6dsO4iphHtG2ryzqvDVWZXLFgeKUgIduOgqx5WUDVHz3p678cDilqMBGaVoq&#10;dvIwMVMCN4NQ0SkVPspZuATVCbTZss+MHsPWu9tnj24C81O8UEo3OBkU7A0jjNLsLguGZcAVtG0l&#10;bJHGK0XeOFfl/Ko1vFdQCuKb7FRRQZCgwOaaVrSYo/Sq5hOQSOKzmjRK5FGCtOeQr0qyIuOKje1Y&#10;85rCSK5So8rMygdO9SE5pPJkBwRxTjwMHioE0Lz2qF4y44OMVY42570oXIoDQzf3iHBPFTrc7DzU&#10;7x8ZNVjFuOfSgkfJJ5i5WoyD6ZqYKAMYxShSp3Vk0Jog27OtWElwORTmHmDJ4xUkQzlSOKV7GTGR&#10;S9c9KfuFTxQrtbNOSFTRcjlGqB3qUFSuNuD60slvgZBp8cWO9JyDlKpjyeKQxn7p6VZdT19KhEi9&#10;MUJkSiZl1bKykg81x8l3FGWium6Hiu+kg81SBwTXnniXRX8oSqTla2hMwmjzLx9pi3OmtdRoHRTk&#10;Y7e9eU26MVQAZHcV7ze2lwNJlSVSylSMGvJbe3iIxkBg2PpXoUqhxzh0PKvH3hgJafb7cAr1I7g1&#10;4LKjA/Jy2ea+4df8NtfacdvKlefevmXxD4S/s+R1hOVbJz3r2MLiOhwVqJ5e+Q2GGamtXEbZboaS&#10;dPKJjbqKrr9a9ZSPPkje3q53r0FH+uXJOQKzbeUplc9avQy/Z5Nsg+V+9DiZpalclopfLT7rVet5&#10;iDjsKS8tchZ4TkCoIQVbrg96jUG0Xb0+dsZOoqvA6I/zg1biQlsE4BFY88jRSc880XBRNaYbhuHN&#10;T2lyyFVPOeKgjleaEbF4xzVaPcr88YqWi4I6Uc3C4PNbSrujJbkisKNkO2RTzW9aESRn2rGRtFDL&#10;SRVlaIcMela0Re2Rnbkmsby1juVcnBrfkAliyKxlE1RcsrtLZ1mPDk8Gv2p/Zn1Aah4O0qzlHz/e&#10;B9QDX4mxwmSAleq1+yf7I+qQap4MsZoRta1BjP1z/wDWr53No+7c3pM+0L9MafdR4/gOPyrjPDrm&#10;80WaPo0LkH8zXXS3JmUxMPmbjHtXFeH2eHU7uxHyoSWI96+asdDXU6BpF/sqeNgchDXm/wAP4TbJ&#10;dqT1mJ/U16FdybIZU/vcVxHhYx/bryBTgq2aExaHqzShE83sBXNaYZBqUkpGRJWzqMgFmsanBkwP&#10;eqVihS4+XoBg00JGwcknig4Aoz1poB59aoLCr0OaKQAZpxHYVotDKdxCwBAFPB45puAPvU7aMZFB&#10;mSqwNAODyKahx1p/B5FBcYs//9X9+KKKKACiiigAooooAKKKKACiiigBR15p9R04H1oACSDTqYeT&#10;Twc0AA96KKKAGtSDrT6QDBoAWiikJwCT2oA8c+NHjCPw34XmtYz/AKTeqUTB5Gf/ANVflX4xs7Wy&#10;1AQZ8y4kyz+uTX038eviDFe+NmstxMNkSFA9f8mvlGe8/tDVrnUbrnuPpVUY63CbsjlPFF2ZrGGH&#10;bt8sY+tecSFSBgYxXSa5e+feOc4jzwK5mRwchTnPevYgkkebNj4sI3qDXtHhGabStJe/VcSSL8g7&#10;4rzfQtAutYkEcCkgHkivbp9KtdEs4m1K5UlBwo/rxXVDQxkcitobmTz7slC5yx9qfqd+l2yWVgpW&#10;GPgn1qzfX8OrYkjYRonGB3rIjfypDsTg9PeummZSWh6Dof2GyiS5mQMkQ4Hqa73w8DO/9uanEBK3&#10;+pQ9h615/YQW6QQi+fa552V32l/atZ1GO2sl34wBjoK9mhojgqLU763u9VluFj8wtuP4AVneONWk&#10;1Oa30f7sMQy7H1r1W9m0Xwh4aKyhZr9k+Y9wa+F/H/xcFpPPYaXD5t1MSDIei/rW061kRGndnYeJ&#10;fEGhadaFtygx8DPVvpXkWu+PGu9PksrAmNJBye/4V5pENQ1WVpdSnL7OcH3qCfeHwo+UcV5tWq2d&#10;9KkkZytNJcFwxJPr1rtdJ0ZrmaNUUvK3UVgaTZefeBJOCx4r6B8IaENMZSf3l1NwPYVxzkehTifR&#10;/wABvBP26+s4IIB+7IMhr9K7W0tbZI4kQAooA/Cvnv4BeEv7M0z+0p0w7gYr6QWKNWLgcmvn8ZVv&#10;Kx2RiPIzSAetOorhNAooooAhlZlUlBk1Xt4FjLS4+Z+TV6o+lO47mTrFw8NsQik7uM1wN7qV7axt&#10;Nv8AkXsOtd7f30kLeXEgY991eTa9dILhleZcuc4rohBtHRSloYuq6ksyrOzkZ61zGqapIbXZDL8v&#10;eqeseJdI0hSLwiUjtnivNdY+J+hRRm3gg3E/3ev86r2TOlVUdLe35W2LpKa81v8AUr1pdpbaOvFc&#10;1qfjSeSEm3IRD0HcVxOoeN4cBpJfnTg4qJ0TWOIO5u9TIfEnzn1NZ02oxHA4UnpXnb+M7KXPBc+t&#10;UJ/E1jcHaMqy81zyoXKeI1PTJbjctZsk471wUPiqG3kzJISh7US+LNPuvkgk2v71hPDs3hiEzr57&#10;pCMRtWPJcvnBaudbUoSc7s/Q1G2oREjc2M1l7FnQqqOgN0xGF/Gnx3KkjbwRXOf2hADhJBk0qajH&#10;u+X5iOuKPZMHVR3VtK2zLc1eEpIyeBXO6bdGeLzD8qj1ro4yGjI7YrGcBqoQHa2TVR4jnK1bPlhc&#10;imLLwaycTWEjNLAEgijcp59KSZcMSe9VH46VLR0dC4Pm5pgbk4qsjuPlqUDHJosKwsq/LjPNRFdi&#10;5NNkuBgt6VWa7zxt4o2Gok0VvI2XzlaeJCnUYxUP2nAwDih5Q4GeKkGiJp23cmo5J5Cdqnimsqsc&#10;k4xVZ32ihAmXRcMg+Y8U1rgOMdayJpGdcCqyXkaMIxnfQy1E2XwpDZqvIyvJuxiqTyMzYJo3MKQu&#10;Uu5HWlB7iswyODkninC5weKBWL8kmOaFujs2nrWY1yWOD0p4+YUMdjVjkVlIbhj0q1ExX71YGWHI&#10;q4k5CgHmkiGakrbsHGKXnbkGs0zMzA9hVreSoqXuCRr29y4wRxV77Ru4Nc4JmHyirYuCoHGaoDYO&#10;x+9QCD5+vFUVuWJzU4nOaGXGJoOiRgANmlhKs4ErYUVlmQ9Sc01Z859KysaxjY03n+YgfdzVxWVl&#10;GDmsMPu+7VmDfkAmomi2tDVIGOetNkjWQADg+tMD5GDVgAcEVgQ0Uzb7R16UxunArQYBRk9KrBFP&#10;SgzK+ARzSYxkCrPl5qVIwOKTBsz2icYOM0bT0rW2DpUZizyO1QyWUQu1eRUilO3FSSxyFflqqEcN&#10;WZFi5ldpA60LniqSKysSTmtFTwMVXkIewJGKcEPbrUqAYyanABrO5LRQaL5cU3yWxWi654FMIwAK&#10;ZLM4phxRPbwyrtlUMp7VbdQDk1V2lnzniknYhoytS0uF7XJUbemPWvlrVNPj0nX5YbobIpiSo9K+&#10;vnHnR+U3IFeIfFHQVae21IR4VeCf8a7KMzlqxM21ihvLHyYW5AwK8Z8Z+GJmZ50wHUHPpXqHh25W&#10;3nYSDAOMelbur2FteRyFk3iVec9K76VSzOWcLn5063pclpduZ+SxOCOlc84Ab0Ne/fEHwt9jlMv3&#10;Yc5A7ivB7pVFwQnIFfR4eqpK55VelZkQ4ww7Vqlo5lVm4OOlZDsQOOlPicFgM11XORm7FO6x+WRg&#10;djVe4jlH7xRTWXdyDnFaNhK0+6GUc9ql6E8pVt5W43Go9QHzLx1qxJbmIN9ac2yWMLJ26VKY0VLR&#10;5UUqDgU5izSZZqegXdsBqVoCDuxkVMi0i7bSKhVW710tsShwvRq4/lNrDqK6mIusay98CsZG0EXr&#10;qMh1fpVmCdwdpO6s+5Z2RWzlWqS0Dr+9JytYyNonTWRCscjhutfo5+xP4muLaO601jvgWUH6da/N&#10;u2kZUAfox5NfYX7JniSDRvFFxptw3y3PK+5H/wCuvEzOnemzeCP2VklkEy3SgBcVx0fya59tjO1J&#10;Dz711/2mGXRojGd7yIAB35Fc3cQ/ZrON3XDq+a+VTNnsLqlwYb2OMjiTnFcl4aZIdfvDu+V+1dJq&#10;9x9o1S0ZxtGz/CuKs3a21B5FXMkjkAeuTSt0JserBhd3IfqiDFS6cshkldhwDxU0MS2diN/33GT9&#10;TUlmhWM7uCaQi1nPOKCTig5PCmlIHAFUgG0hz1p3Q4pARkgirUhNi84NNSQhwhHB70obtSr8p5FN&#10;Ml6EwX1pfpTMgGn9cYqkibn/1v34ooooAKKKKACiiigApQcUlFABRRRQAUUoGadtFADKcBijbS9u&#10;KAFophz3p9ABRRRQAVz3ivVo9E0C91F3CGKMkZ9a6GvlT9p3xd/ZegxaNby7ZLgEsB1xyKBpHxj4&#10;ljW6a/12bEk1y7bc9q43V9ItPD3haPUb3/j6veUHt/kVWW+uZ7iOCRiy7uRU/wAUNU/tWSCJB5cN&#10;umwL2HeumlB3Jq7Hgt21lNObl87c8ioI73So5Q/k7gOx7025gxE6sePWucJOMCvVijzWezxay+ha&#10;Ebm1xFJNyuOwrAS+ur8Ga8kMjPzkmuGlvbqe1W1lkJjToK3rJmW3TmtUZNHQpvVcKcj0rodLvoId&#10;r3H3kPArl45yqdOauabFLqV6lpaRmSZzgAetdVDVmdR2R6ZpMtxr+pR2GnwGSeVgMjsPWvdbx9P+&#10;Henpp1vIJtRmGZHH8B/Ss7QLfTvhP4Zm1G4CS61cJkA/w+wrwbVPGEcs1xqOqy/vZiTtPWvTU7I5&#10;Grln4kfEl5rQ2drMwmUHJJ5Y181QQvNcPd3bZZjnn1rqrwSaxcTarOPkU/IPUVSNqqoDKMFzwKxn&#10;Jvc2pwRrWXlWGlveuoZ34Arh7m8zIxAxzXT69c/Y7aC37Fc4rK0LRjqMgurvi2U5+vtWclodMUei&#10;+DPDsUtt/at6cf3B619jfA74cz+I9Qivrsfutw2g+lfPHgvSZ9YvYIIkxbKQoHYCv1Z+E/gVdB0y&#10;3vZeCyAqorycXW5Ud9KJ6vpGlW2j2UdlartVABWoaSkyTxXgN3d2dIm6gtSkelJjmkAvJo3U6mD1&#10;9KAFZ1QbmOAKxNU1C5igzZR7mI6npVTUfEFtDvg8lpX6ADvXlmtWXjXXXMMlx9htD0Ufex+tduFw&#10;/M9TKdSxx3i3x3PpVxK91dgy90U15XqviO68VRq1uDEF/ir0nUfhrpckcks0pmuF5LHua4C9sE02&#10;HZEAFHGBXrTpKK0HSqXPNtT8N3s67rq6357E9RXI3WnWsZMfygjv3r0u90yS4jEu8kDmvO9Q0fyG&#10;ad3LBjxXIzriYGo21hDb4ncDiuDvbTRtrPGTIzdq6LWIEeZeS4A71yF5eRW2S0ZxWM2axRz91aNG&#10;u+D8qwZ5p4XDiMv7Vq3WuonyxjcTWVJf8+YRz6ViCRDLdTSkEx7apTXHlqRjrUF3qty8beXFsPrW&#10;HLq5l2qyYI60BqbEt20Ue5XI9qqnV7iXGxyCtZEtwsowDiopEdYvNhkBI7VLSDmkaq6nMh+eQkVr&#10;wavLEMxS5FcKbwgZkXJrSheNhnbipcUy1No9Hs9eu8KskuF74r0TT/ETBF8xt4xXgyTxOoVTtIra&#10;sdQlszuV94Nc9SidMap7yNYtSdxO32q1b6lBcdDivHF1pyoLruras9TtpFIRtjd81xzonTSq6npk&#10;8qvwpzVV8JyelcjDqvlHrkCrqakl2m4N07Vg6Z2qpc2vOXOVNK02Rg8CuZmuTGwwcZqGe/LoFDYq&#10;XE1jI2JHLHg9Kqy3qofl5IrEF4U+8c0zzRINwqLGlzZS68w81I05HQ1irKEP1qcTZXAqWhmkLk9T&#10;SM+7is8PzVkNtFGgWRKoB+tVXiXcTjkVZDhRTHXccjvSZSKjMM8UhcjimyxkNTCWXnqBSsNMlZvk&#10;45NRhsVE0mRnGKQtxQhuJZzmnkkLVWNy3WpC2QBUtsLIsBsDmhZMniouCKkhABxQmQzSVVKBt1S4&#10;4GDVbywPxqRePwqrCLSjink5FVzIUGarrKxzmkxpGgG9KtxSLj5qyEl9KsRzAcZxmkjVI0GdN4x0&#10;prAAbh0qk5weuc0wTPu56CgqxrW5UMN/StAldwC1hLIW5HSp1kcHJNZtFX6G8SNwAqYSAHishJh6&#10;81L5rhhjpWErETNYuH60n3TxVRJCRnFTCVehqDFk6t14p4JHzVGhXPFQST+WxB5pNCNDGRk1Fjax&#10;2ng1ThuGcntVtJBjBosBJxjBqFowelS5XPFSRfO4U8Ck4iaKYi2mrUSqUI71LJEGBC9arKrg4rNq&#10;5Ny0nHAqdRu4pkUZPWrIjKEUNdjOQzyytSbMDIqT61MNu05rN6biM1kD5zVZ4uOB0rRZQfu96hZ9&#10;iNGBk+tCQrGYpG4g1jeI7FNX0aewbqRlT6GukEII46mkks0blunerg2mRKJ8q6ar292beYcxkrXa&#10;CQkeWR1FHirRZtO1pbsqFgc5BFVfOBYMvNdsZnHKJwPjPRY762eExB8/nXxhrmknT9QliA4DHg1+&#10;ilzZx3VvI4GJAMg18ifEDRVt5pLx13MSa9bBVThxETwG4jVBvz17VSU4bI5Fbd9Zghps7Qe1Yo/d&#10;170DyKm5ctpThg3XtV+KQo27PNZaMFwcVfP3gVqpJkGm9wZ49rjAqrHJ260wSb/3fSmD5CahlJEl&#10;wPl3jirdtPGYgHPIqEkSRlT3qvAiglG69qlso02HmAsg4FbNrK0kIYjAXjmsGKQxY29K24pA0O0d&#10;6ykXBmjkTxNtPK9qlsQXiKk9+lVYvkBx3HSn2jFJPUGsmzZGi9wUQp2r6V+GtxZeGvEvh7WufJZl&#10;3gd+RmvmmaNGQkmvWvhZqT6nr+j2F0DJBBOq/QFq4MbG8GbxZ+8ng911i1i1NciIopjH1FaPiS1m&#10;W0a4V+nbtXM+C5hpa2NnG37l402j6gV6Hr4xo92zdNpx+VfEtWOi2h5ZHqNxPZG+uUykQ2g/5+lV&#10;/Dwm1HWIrmZMRxZIqn/aKTaINIh5mkc5x1Ayea6jR0MU0NnbfeC4YipQHdySLPKDnKL2q7ArnOBx&#10;UaW0SKoBzgc/WpgSvA6UW6kWHZIbbilJAGTTckHJpSc896EITnrjrS8Ec0EkgY60AA9aoTQA44pp&#10;OTThwfUUhwTmrsQ5CgjOKmVlH3qhHHNSVoiGf//X/fiiiigAooooAKKKKAClAzSU4HFADaKXrzT6&#10;AGL1p9NI9KACKAHe1FFIBigBaKKKACiiigBrNtUseMCvzf8Ajlqr634unWT50gJC46AV93+PtdTw&#10;/wCGLy+LYfYQv1r84Nav4n0+/wBRuW8yebIU9xnmnHVlxPMdNs2a/wDtiJlEOc9s1xfj6ZWnG5sA&#10;9QK9G0rURb6aLZRmSQ5NeVeN8/ac3ACtJ6elejTgZVdjzTU3RYDsOTXNIrs2SKu3wAkKqdwqokhR&#10;uK70tDzJPUfBBNM5ROK6y3ieCFVblhXImeUuuw7TntXWWSXMuyJRl34AqyDWjDSKsESF5peABX0h&#10;4B8O6d4NsVv7wCfVboZVT/yz/wA4rgdDstO8M28c05WbU5fuD+6a6G/1K40mBppTvubocn+6K9DD&#10;xSRhVJr67fWtZnv9SfdZ2hy27ofavnHxDNJrOsTXoj2WYf5PTaK7fWfEy2ulS24YhZTlh/erkrTU&#10;/wC2ZY8xiG0i/grZshROhghtbLR5NSvQFUL+6jPevOYZ3vbk3BHyxnPsK6PxHcSahsVTtiQYUCsy&#10;G1c239mQ8GX7zCokaRM1YX8RagJT+7gh4OfSus05BJMtpap+5U42+tc1cSpZkWNp91PvMO5r2T4Z&#10;eEbq+uYtQvx5cTsNoPUipb0Oikrn178B/AsdzeWwuYwq8NgDrX6I20KW8CQRjaqAACvLfhZ4TttF&#10;0O3uNg3uowe+K9Zr5nMKylOy6HpU1oFJgUtIelcBoApajpcnpQA+qUiXDN+7YBatYNJ1oAz2tobW&#10;Np9oMncmvNPEmo6rMfOsoSiDhmNettGrDB5rH1rSm1K28mNtgHOPWuvC11GWpnUhc8OudI1J4RJ9&#10;ryZeoFefeNtLh02CDyDufGX9Sa94fw9cWgLzyZRe1eX6/oc892bmcHZ2z3r1qlVNaMKFOzPDrm7u&#10;JbR4YVKZHWuGurg/6tudvWvZdbt7cQYx5YQ/nXnN3YF9/wBlg3O3euOUz0YwPJr6QyzHC4Arj79Y&#10;7jfE44Nem3Wgai0hZ1Az2FctfaTehmRY+F71zSmaKJ5dc6arT+Tarnd0rJv9Mn091SZME16I2m3S&#10;Th0XBXuKx9ahu5l3zDIXvWfOiuQ81udpbYy5rJurS0H7xxt9K6q5snHzAc1zWpQu4AJxT5jKUTmJ&#10;rcMd0bYA7Vnz28mMKSDWtJHs4brWdLcuoyMGqaJM2SKdUCud1Is90MKpIA7VoJehx+8TpSkxSncp&#10;pREWrfVbZY/LnT5/UVrIUdd0b9a5lo1BzjJq5bqzuBnbilIaZ0aXMkYwDV+0vRuAnHXuKwdxQY6+&#10;9WklP3j2rGaN1M7KR3AHlNlT2rPXVCHKOTGV6GqFrdmP5ycqe1TTLDcoSBg+tczidVOZvHUpnxkh&#10;gKZNfnbuUfNXOwSG3JDnIqSS5B4U5rNwOuFU6H7duQBhzSi72kYNc+s24AZwakSbZKAec1nKmaxq&#10;HT/aBjJ61Jbztk5Py1hiQE8mpFmZFLHpWbpmsZnUm4QLuHaj7QG57VjQysUBzwasm4jTismrG1zR&#10;8/dxVpJiFwO9ZRdCBipkn2jaazY0yw8hYmnRqZOBVMOS2RVpZQvTqaepUWUjnzCp6in5wKUxkZc0&#10;zepAxTNBcke1MBYtjPWkJyc09R8+anlEi8rgKFpUODx1qIDPTqKBknikwcTRjbzpNvcVYAw2Caq2&#10;TCMMxHNWhIjtupEtBJ93BNVtwHFPmOMY5qqepY0xqJZT5jgVKVyKpKxU5BqcTEUmiyyhK9alUrjm&#10;qYl3DkYqUNxxU3Atq4AwKsod69axXldTgVagnYLzSYGmDhgfSr+4HGKxd5Jq8kinA6VjNDbuaSSY&#10;GCKcGB61WMgC+9QfaQT9Kz5TnZtQHccdqinVVJx1NU4rlQeuKsNN5gHFKxNyCNnST2q35wXmqLTE&#10;NtxxS7t1CQNl+Ofc1acLbiM9K51Qc5FaEEzKwzyBSaI5jbbKnIpFUP8AMaYX3gU0Ec5pESNJQFxi&#10;pc5aqUUqAfMeKsiRWGRU2E2SZBNKxH8NQAkGpWz2rKaEmIB1BqAxBs+pqcYxk0m3d07VAyuISpzn&#10;pUp5U+9Jzu5p24bsUJ9xHBeK9CfV9Nl+Y74gSo7/AEryPSCGSSN+GiO0g9a+l5o1frwK8F8T6VHo&#10;epvLbvvS4O4+xrenM56sSrFcASGMdB1ryf4gaAt+sjxn5z0Ar0RZQzbzxVe+ghuo8SCu+hPlkcc4&#10;3R8Ja7pVxYTGO5XAJ4rip4whIHI7V9E/ELTZF8yWBfMRTjHpXheoQuI1O3BHWvp8PVurnjV6dmYe&#10;eMYq3BlyNx6VDIhUblqJHZG45zXQ5HOkaZzHIG7VbXEqnbVT/WxhvSprUruKE4btUlBE2HIPQU2V&#10;yJAyiokHlXR3nOauzhdnTrUMBqfvFrb08kLtPasOMhUyDzWtbu3G/jNTIaZqhtzECtSFNsfI5rCj&#10;OZgc4FbscybghPBxWTRsmNl44au/+FFz5XiOKAnCBw/5GuD1XfAgbGF9ak8L6lNp2rRTqcBuprGv&#10;Dmi0aqR/QP4Nuk1Pwrp2qW5y0KKPyH/1q9L1LVVuLOOziIld1y3tivj/APZn8V6jrHhR7RhuRQQG&#10;PTvX0R4QtBDPcveylpmYqqn0NfBV42lY6kzn/CmlzXF1qlwFxsY4Pp1r0Twrbn7Q8nUDgn3qv4fg&#10;Npd6paNgZUt+YzWt4Sj22s8jjGXP8zWYNnVHA6U8EHrUQAPSngE9aCUx+RTSaCuBkUuARkUANBOa&#10;d1bNN2kH60pyBz1rRIGLyp603rwelCk+lLkU7GDHLgHFPNNUjqBRnJx3poGf/9D9+KKKKACiiigA&#10;ooooAKUDNJSg4oAcOlLTQc06gAoo6UdaACiiigApM9qWmt1oAdRSDpSO2xS3oM0mwPnP47amzx22&#10;jxkcoZCD35IxXwLrEs8cbwSKdzEkCvqXxpqL+Idf1XWblitraErGPQDHFfMniGYyX3mp91ulaYV3&#10;bZq1oY+kWst4+1hhgO1eF+NzL/acqSuQEbHNfRelXa6fBNJj526Zr5q8ZSTXV/NcTuN24/KK9Wmj&#10;mr7HCNLtJGM1VZiTUzMp7VATkcV2qOh5b1HwP++Axk9q9J0F5gFlA2yJ0J7VwWnrEbhC4+YGvQbF&#10;JHu44F6OeQKEgSPRNB08u51K+JZ1OUB71j+K9YmvdSSySUA4+fHYVY1TWYtE0sxKd104wo/u14ym&#10;oSxx3N7ctmWTIBNehRvYxqEmpzSX9+baJv3afKPpW7Y6dNEpSBcoB8x7VL4G8E32vyfbpG8uDOSx&#10;9K6PxJbyWEi6RYt+7H32H9a2a0Mk9Tj5S0j7cZ28Cqd9qUtlAbW3X97L1YdfoKuXF3HEnkxnJHet&#10;3SNNsNNgHiTX/mVOYoj1Y1m2aRRZ8JeEorK2/wCEg8SDag5jjbqxr64+DOhS+JdbtrgRfuVcYTHA&#10;FfJWl32seL9ZR3Qi3U4SMdFFfrH8AvBx0rRYLyaARtgENjrXnYqtyRbO+hA+jrOBLW1it4xhUUAC&#10;rNITihelfNN3PQDIFLTCOaXGOaQCHNJSk5pKAHg5oAxTOlP3CgBaKTOaWgDntYlIBSRPkHevP9RH&#10;mownGI8cV2Wt6jKs32Pysow+9XHaqktzAlrGvMhwK7KUrKxtTR5JqWn27ku0W9M8Zrh72HyXJXCK&#10;O1ex+JdPl0+JIX+X5cgV56bO2ly90u7PrUzkejCNzzG6tHJaUN8p71y2owIq7Mbt1elalLDbvJEk&#10;f7s8VxVwEwTIv0zXNKR0QgcDcWphUsB1rmNUETQ+U65Brt9UAXAU9etcndRxvwefWsec09kef3th&#10;CfnhbOOorBuNKtpwd4+ldVqVsVk223C96zCBjYw/Gr5zOVE8zvNBYSPzlPWuE/smZZnO75B6171J&#10;bDccjINY+oWNrcR7FTaRWkaxzyonixglQFHjOPWqX3WPYjtXrQ0+JGA2cVhar4bhkUzxHY3X61qq&#10;iMXRZxcbmQYHWtC2jeFwzHOaItJuYTuUbqlUSBskEYo5ieWxpHYeozSAAAkdKbHIr8AYNOKkDk9a&#10;zk9SkPCjZlT1qSGUxnnpUKHjFOwzcCpkjaLZauAJF3KahQEgAnmkjH8PpU+wY9KyZvTGHKEc1OCc&#10;jNRzJlMqacPmAJ6is7G8WaMbcVI0u4bPWqMcp3YI4po3eZvP5UrG50MUjIgU9BS+bvkVR1rGNxIM&#10;KOavW+4uHPBFYTiaRkbzEKfekD5PNU1dmJZuTTomCsN/Q1hymqdzRVxmrKsCue9UHePPyjilEhUZ&#10;9aRaNItxzVfK7tvSofMJwKumKIEMTk0G5B5bZ4qUDb1ppyHJX7tSK26kGpIoP3ulSKCORTRyKmBH&#10;Q1DQ7Cb9n41IhYLkUyRFZSop0WRHg9qCRGYkdelUmmkU4HSrMp4qmAcHPWgZYVsj3qdST1qlbOd2&#10;1hiryyJnHpUPcqxLkCnEkDOagLoOTVaW8jQYoSAmMhL4NTRyEHHpWX9vjGTTRfgkNGMGqsS2byzn&#10;0q5HcDvXMC9y2WOM1ZW6UkbTmolEzcjpFmz1pCQx4NYst8iooz81TpdoCMGpcTJs1DnGasrOBjmu&#10;dl1JUJDHilS+jI4bNLkIbOmDq7fWrkYIIDCuW+3KGUoa1V1BpSGPQCk4i5jfwp4A4rQSOJEBHeuY&#10;hvVKkbuav/bwEAJ6VLRHMbDSquOwpQwYfLWO14HIB4WrUU4GAvIPes7WE5GljcMVKm8fSosoFyDy&#10;aqtcSr34ocSHI2PM24JpyzMzHniueN27jaDyK0rOfzhsP3qzlGyHFmsZFKjNNDAGqpjkxntTcsMc&#10;81z2NC3gdSc0nINRIxPB6VYx2qJABcYORk1x3iPRYb/T58LumwSp9DXXM23iqk2Qw9KadiXG58wg&#10;yxM8M42uhI/Kt60iS5smz97BANa3j7R5LW8XVIV/dScHHY1zOjXjgtARw3INd1ORyThY8n8RWI3S&#10;RTHGzJ+tfMOp4W/uI27k4r7M8VafbPFM02d4GRXx1rxVtQlfGACRX0eCmeTiYnIyoclep7VmAlWI&#10;YYNbkpUuGxWZexOriRBkGvVTPLbFjcghCcZqzG/lvzVJQchm6ir/AN5N1EvIYjsA+/qa0UVbiDIP&#10;NZZwoz61dsBncmazaKGpEEJ3GtCJzxnkVTmZc4FX4OIwAODUgX4UMjjFaKx4kB7CqVo2zOa01GT9&#10;alo2TKGtzu8Spu4A6VLpkip5OBksQM1j65LslWNDnIrQ0h0NkRMP3gPy1Eo6ApH7M/sxyxR+EIYY&#10;vl8sq7Ed+pr6usj5mv22oiPZbnC89zxXwt+xnf3eraBc2+3McPBJ/Gv0IljEdpBPxtTGPqK+CxkL&#10;VGmdsXoZV5MbfW7wxn/WKP5V1Ph+Pdp+Rxyf5153pd5Jq3iC6JGRGuPyFei6EWFu0Q6qxyK5kirm&#10;wc9AKeOODTSSGp4ORQkIQ5pevTpS5IGOtLtNPQTGHH5U7r3zQU5pTkdOlUMbyDxQAO4oGS3NPwKs&#10;wAYpygE5pp44HelGQcUWA//R/fiiiigAooooAKKKKACiiigBV60/pUdFACk5pM4oooAcG9adUdKO&#10;tAD6jqSigBB0rnfFeqLpOh3Nzu2vtIT3NdHXn/jCOLWLqz0IHO59747Dkc1lWlZDitT5K+I1wNB8&#10;Pw2sY/0nU2LyZ6gHP+FfNeqyAzRpjBr6S+Ol3p8PiOKBT5ptlxgdOK+ULy/e+vhJ9wZ6V1YNe7c1&#10;kS6o7xafKQe1fPHiVds7SBs7+RXu/ia4ltNMMy/MG4xXzlrEks9wZT909vSvYpWOLE7GFuJ696fG&#10;vpTkj3kAdTV2LTrt2VEjJzXSvI8y5nZlknSC2BaRjgYr3/R7a08I6CdT1hg90VyinrmsLwh4V03R&#10;kl8Ra1MuxBuUN1Fchr3iS18Qam09y5FsnCKPStYx1FzGNq2syXEsl1I+XmOQPQVStEGpTRQS/LCD&#10;8xrsba28ASusszySE8FOMA16boui+BzbEzwm2hTlS3Vz+FehRgc9SZc066nt9Ojt9LQxWyDAx/Ea&#10;5vUbbUXeSCSAhpv4u9e26eljeWKJYWwjt4ehI/WuE8R31jpt8fOm8yTHCjtWsoGUW7nnkfhix0WD&#10;+09Xfci8hPWuW1rXF1WdSE2wx8IvYe9S6zqt3rMpa4OI04QDpiqVjAJI2BTJHSueasddI9++APh6&#10;XWtfis3UnfIOcdq/ZXQ9Nj0nSrawj6RIBXxH+yN4SjXT21a4th5iEYcjpX3j04r5rMqt5cp61CNl&#10;cXGaTHPFLRXmG4dKZ14oPWkoAcQBTaKKACiiigBV60+o6KAMO+0tJt88zkkdPauNUbJxKWyV+6K9&#10;ImVJEMTH73Fcs2hLbmSd2+UdBW0GbQZw3iy1luXt5pcEtwB7V5P4gR4JTBbcsep9K+hRor3Ubzz9&#10;U+5mvI9XtrcXb+cMsp7VNRnp4aVzy68sXZN2BwOa47UbWMxkOMsOld/qSF7vy1PyVxeqFUl8tMkD&#10;qa5mzvjA8y1G3ZMNKME1xepx+WpGeG6V32ro0khBOR2ridSjbITris7mzRyRhlUF35rNkQ5JAxW9&#10;NLj5DVGZowvSncjlMcrgVQaHJJxxV951Y4FVJwSMA4pKREoGZLbpIu3pWdLbk5XOa0CWV8Z6U1m5&#10;xjrVKRhKFzAeyAyBxmseW0UAq3WutuWwvAyawp43Y7sYNXGbuZOkYBszux0+lR/Z2ztbkVpFjG/z&#10;VchjWTJq+Yn2Ji+Q8ZBIytO2lDlec1vBUxtZeKrPbKW3LxSbHymd5BQCT+9UsWGJDVopBujKmqRg&#10;cHcO1S2jSESDBfKjrT2BVRmnLG27OeKdK3IQcmobNRnVKiVivWpiOMVEyHPHNIuLZoRMm0H1q5FJ&#10;GDt71nRQOybulXwqJtz171EjVE/nhSQOaalw2eRxUB2Fzt6GrSBDhahxNIyL4bcoNIoYtg1XbK0+&#10;EMZNxbFZSRvEvL8pBNXFcEE9TVMbWHBzip0A2bgeRUs6EWOg9KVMjjFVPMYtzUwfNLlHcvIA3enb&#10;gOD1qqHxwaRpVU81FhtFnzcHbUob5cg1lSXALYzgetasn2byl+zvvPek0IryPuGBVKOXJ57VYI2H&#10;nmqTP+8OBikkRzE8kvcCqf2lgxpzyArgVUyvU1XKWmW3upO3SqD3AJw9V5Zs/KKoTTLGCCaOUhyL&#10;Typk7W6VGt/t4YVlGT+IdKqyz4HPSnymUpG49+XUgHFJFftuA3dK4ya9aKTCPVSXVGDYD1rGlc55&#10;VD0iS+BXIfmoX1CTqr5NeZnV9nByxqVtXACkE7j29Kv2Bk6x6DNqbKnzjk0i37ffVulcGdRmnj61&#10;XGoyrkK2DTWHMpVj02PU5e56VYGsyoMl8ivJjrVwg/eScUn9qTRkuHyGFKWGI9uev6f4jH2oK7fI&#10;Tya6BvENuCdrZr5+TV/48hcGugttW+1xAjgDil9WIdc9fj8RoMoXHzdKvReJGUAFhha8Gmu0NyU8&#10;zG3n6UJfXkb+Yku9R2qvqonWPpSPxjAsWXHTjNSjXIZirscL1r5yfX5I1Hnxkj1FbtrrO7bIs33c&#10;cE1m8NYn2p7/AA6nBI3ycCtTT71C7HPA714CPEc5kVPu5711GneJo7b907bmb1rmqUCo1j3aK7Vk&#10;yvINQ3KiRg2ccVxGm+LLVYsXibT2ArrbDU7LULfzowRg45rhqUWjphVTLSyPGuK2IAHhEhPNZBlt&#10;mOFYGtODbs2g1xVEdCZMYlYZNUrqDoVq2CM4zxSSKWHBqEBxHijSjqmmtbZ6c14ECdNufLkGCpxX&#10;1HdICmwjrXzr8SNLmsrtdTshmA8H2Nb0JmE1cwvFKl7QTKONvP418aeKIwt7Iw4Usa+2WvPtWkKr&#10;gNlDzXxt49RFv5Sg2hSeBX0WXz1seTjY6HnkuB93mnqCy7cZqDdlQWHJ6VYg8zzOfSveR4rKE0ZL&#10;ZUdO1R/Nwp4q25KT7mqKfB+deoqWUmMyQcN2qSCXa57CoDyQzHBqJlKtwaEK5suiu3FXrWRRGyMe&#10;R0rOiBkQY7DrUsZ2P9ago1IiwOexrctsylU71lWhV4yrdQa17crEfMAyRSkNbnK6hiS5bPVOK19I&#10;kQo+7kAVhXThriRj1YmtDScxo8wIOO1TIGz9S/2FtUkW9utLAyk6k/iP/wBdfpzYWwuLGe2m/wCW&#10;RJH15r8hv2KvEEmn+MoYpQAk+V+mSK/Xma/gsJpkYgecvyj1yK+KzKP71nbSloeWeDrxk8UXySL8&#10;spKj8OK9YtVMNycHG415jaaabCafUoOdj7uPc5r0PTpzqNgt4o+cn+VeYtEao6TABOeaVWqIEkD6&#10;VMozzTTDcdkA1IOe9Rd/WpCMjPal1GKB6Uh4o+7ilBzmqRm5WGYI5FO3be1FOAJFaX0JbGnBAxT8&#10;YGaVgMcUqkYw1JMEf//S/fiiiigAooooAKKKKACiiigAooooAKKKKACnAd6AMinUAFFFFADXYIhY&#10;9AK840+Tz7nU9fkTHlgonuOORXR+LtUTSdBurpjghPl+tcRbXlzovgNr67G1nQsQfevPxM7uxtTR&#10;8B/EvW7uTxReszBgjHr1ryJMyzCVhjca63xe63utTzLJuM7FjWJfLDbRKXYKQK9vCr3EKb1Ob8aX&#10;RjhWHrGqcj1NfPd7NIuSfwr2TxBdxSWro/LuOPpXj98FZtuOnevTpI87Ey0KMYc4YDmu+s9Vi0mK&#10;K4vCCB1Xua4AXckWAO1VppnlO6Vs11RRw+RveKfFE+u3O23Uw2i9E9awra1d4jIBVYkHpXR6cJJk&#10;jt4Vyx4ropq7IkMs8IVht4jJOx5Ar6Z+H/ge4voota8VTrbWcHzBH4yBXL+EvCGmvKHWbZdKMkn1&#10;/KvQte8J69qNgsEuoCOBfuqDy3t0r1aVOyOKctTK8a/FDTUeTRfCkACKNnmr0/CvMLXRbu+dZLhm&#10;aWQ5Zj2FesaZ4H0zw5afbdTAuJSMpEOtYeu6xDbW7IkYiaTgBeoFOY4Hnmp6ZawytFG+9V7irWg6&#10;LGSZZM/MQEHqaqmZbu9itoxuGct9K9N8G6dceIfFFjpdmo2hwOO9efiJWR34eJ+oXwA8Pz6H4CtT&#10;dD95cAP+HSvbzwax/Dlh/Zmh2VhjHkxgVsEd6+NrT5pNnsRVkBPpTc4oorMoKKKKACiiigAooooA&#10;OtZ2qTiCD72GPStIdapX1gl8oDMVI6U0NFGzu7dpEjaTMh6ZrZIBGDWFb6BHBOs7yFip4rc3KCFJ&#10;wabG9Tnb/Vfs8jweXlBxmvDNbki+2StCpCnPJr3TVlWc/MQip1z1xXnniRtPuLB4LZBuUfepTeh6&#10;uDPGDZquZGcFm6CvPtbuJGlZGAQDj613N488EZdFzg8mvONVSQsWmbdu5wK5mewkchd7DGwYjd2r&#10;kLto1Hzcse1dZNbwEHYCzevpXM3kCLIynk+tZNlqJx11CTIXrJuIpJOFrqJY2DEMMg1i3MMquSv3&#10;TUqQnA5f7HIWJzjFQMjAnea1Z0kTk8VmXDMVwoyaozaMudTu+U5BpjNtxnmrmz5QXHIrNmZnlwOg&#10;px3I5SSQrt461Qm+YDipm3GoW/QVoHKY80B37iODTohsBzWg0kTfIDzVJ25wOlDZDj2HghuKnWIV&#10;RVsOMVe8zHNPmM2h+wAcVGYwQUNWI5AaqzYaXf0oBEKxIpIPNZ/ksrlj+Fae5VGarupZsk8UjVRR&#10;Twc5NKEO4VbKE4GKcFCkHFBajYj3FOlKHLdac+CCahE0YOwipYyz8uMr1qeDHU1SV/m+TkCr1sC7&#10;bahlxuTkg8GpogFIJ70wR/MV61YWLoT2rNvU6IosOgQ/Lxmo2k24XvRyG5OaYwVnDHqKlG6Hhyas&#10;KcDmqeGLZHFWMnjPaiwmWc+tDEdMUK4ZevSmsRjI60co73RUvdjqsYGCT1qzD+6UKDWdI25vmFSR&#10;5zkVLjczUi+xMiHB5qkSR161OpABJPNU5ZlGQaSjqITzecVn3NwIzg9DUhOMkVSmwfmfoK0UBcwC&#10;QHk1RuQC280jyDORTHuBIv3enerVMydQqSscE9hWJd3ReMqeK1LhzGM9c9qwrgs4O9doPSnGGpjO&#10;ZjvNwQOvrVZidu4nFaDxBYzjkmsN+cxsTmuhROaUiyZEOB3pryFRkdqrBNqjJ5qG6l2RginymTkO&#10;fU7lOEOBVT+05/vOc1QaYA/MOtVpsnnOBVoykzVOrQ7sSDNP/tu1i6oWrndqlwTzV+FY1YZGcVSS&#10;IZcOowTjhCpNNFxdxAm2kZR6VBNOqchRmqhvZWUleDVIzTNBbu/Zi8h+91q1b6nMpKbyDXKPdXDO&#10;QX6VPbSMxJ/iFQybnVfbL6T5WfcK1YfOUgknmuSjuvKILHmti11oKwSUbh61DKv3O4hv51wHOSOl&#10;akV4ZHWX+Ic1ydvqlpJII2GGaunjjjKhomyKwlEo7bStdKyL9pQEV6HaarHIn+hny1/iFeW6fHbp&#10;tVxgt610ptnWP9y20VzzpopO2x3Vjq8jXJiPbnNd3peowggu+T3FeB2GpzWF6PtQ3RHjPpXpmnah&#10;ZY85XDq3cVw4iguh2Uavc9M89ZGLL0NWlA2ZB5rOtUgntlmgbcDWnBGCuO4rx5xszqZRvFYpuHWu&#10;D8UaSdU0a4gl4wMj616FeoSgArn72APbMrnjNKL1HbQ+R9Jv2hW806cnzEJC180ePIpI7+U8/MT9&#10;K+oPGWnR6Rr7zQfKk/J+tfNnxFkdjvjGRmvpcud5I8XGx0Z5KzOwyP4avRS70BHUVRDYQhjz6VLZ&#10;SAsyvX0VjxVuF1uchh2qPA25brVySRWGF4qpkA4brQhsgc5x7UhGV3GpXI24FQHIX2pMSNfTQTCx&#10;PY1aSPMmPWqNlkriM4HetO1ixuLnpWbZRoW6gHavJrW4jgZjycVjRM0Zync1o3szJa7k9OaW4HHu&#10;xlkeRhgZNaGm9SifxVmb2ZiSOM1q6ZIEm3AcCk1oB9l/s1Xvl+P9MhDlQGXI9eRX7ManJ5uo2TFc&#10;KiDJPToK/Dj4HX8+j+MNO1+VQYUfH6j/AAr9zIJRqGhWupvyskSn8xXx2ax/eM66L0NXRYEnF3bv&#10;9yYHmqfh64W0FzpZ/gYlT7ZNWdAugj+VINoUGs/WYTaB9ShPU4/OvHZ0NHeRHMKv61MMdKy9Mv0u&#10;rCJ15YDmtNTnk0gSHrz+FPxnpUQ569KkUnnFBM5WE5J+lKaBk80c/hWiZm2C4NSZ7VFjJ9qcVzVX&#10;BoduIIGM05iG6daYCR0pAScmhDR//9P9+KKKKACiiigAooooAKKKKACiiigAooooAeOlLTBwafQA&#10;UUU12CqSe1TN2QHk3xCvFvL7TfD6nJuJAXH+zzWX8abu30X4d3DM+zam1B6n0qtpjnxN8Sri5T5r&#10;fTfl/wCBcH+tefftRXskmjWunRn5N2SPfmvNiuaR0LsfDtupur5pHGD1rI8QhsqxGVXrXXWSxZJb&#10;hgMVxviKQxRFBzzzX0lBGNU8o16Rg/lqeg4rz29lPJbrXX6ruEzybsnPT0rkr8hhkjJNejBXPLrP&#10;oY5yw30HG3Jpqvnrxip4LeS4kwg4rdIxuQRxtKxWMZPpXRafcT2s8b2wCunc1EXhtF8qNdz+orqP&#10;D+i3GsTpAlnITn5iBwa7KFPUwqPQ9U0C6iNut9NIFuBj7vrXsGgxx3qG+1adsL90t0qDQPC/hrQN&#10;MWW4CNOFyynk5rk9Q1q7jeWUoUtQflWvV6HFYteMPF2lWEM6aYfOmAx5h7fSvnWXUb29uWuZmZh6&#10;muk8RSz358xITChPT1qrp9rFNLDYv8xbrWc2bQiaWj240+1kv5zm4uBhB6Cvq/8AZU8LnUvGC6rd&#10;x7khO4ZH0r52nsf7QvI7OPCJHgA1+kn7MPhoaZoU+oNHtLkKD7YFeHmNW0GerhYan1UAAMDoKaTm&#10;g9aUkYr5Y9EbRRRQAUUUUAFFFFABRRRQAUuTSUUAGc1hatfW1lIjzNhu1btcF4ltJLmdnLbBGvGe&#10;9Bvh43lYxdU1dLg/LkE9yeK858R6lFaWu/eBM3Yelc9r+rXSSFPNIVTjArh7zztRwrSkN61lKR9F&#10;SoqKHax4ktbazaMHzJJRjjtXK2UVxrAIs03levtXUaP4Stp9Sji1LLQP1b0rvL/SdE0C1zpJCgfe&#10;Pcis2bSl0R41LotzYRt54+Z+lcdq1mIUM/HvXqmpTLIWkBJDDjNeSavbNM+zzSeayYRkcZdPkjby&#10;KzpF3L71r3Fq0bbQOKo+Sd3Xis2Uc3cBWYqwrGmTa2F6GuquootxUDGKwp1VSdtXAmRhyDj3rGuF&#10;2NkHr2rpTEpPzVkXsCY561ZBlb/Wq0rEnA4qSTiqjvn6UMm5WW3wzHPJqMo61MH64pnm44qtx2K5&#10;DZzSeZJng1M2cYqEHnFFgsWopiR6U7Oec1TyQMCrUe0ryeaoXKh23NVvMy+30q0NoHJqJYl3bqCi&#10;dBnrQVxUwCY5OMUjKOuamTAqsTgioiq4yVyasGNicg8U+NMNzzUtlJEVvGuxieBmtS3iCkMOlQJF&#10;yc9K2IItwGOBWMpHRGJXVACalCkjFStFtang7V5GMULsXYrNGVGRzTARnkVZB7io8DOCKXU0iRkd&#10;xUoBNMyEpUOTkcU5DkKhI4WnOWxt70h2hsA81G0uxvm5qtyJPsUJW5IB5FTwyhAAaqSRq0u9W4NS&#10;LtzRy6mTZJcy4fKniqz7pF3ClbBPPSqxnK/L2pqJDmUpZHjbk02aYhQu3cTUsrBiCR0psjoF34qy&#10;JTKvlgDL9T2qCQog2qOaY06pJlqoXVwWJ28e9VEzEluo0Vt/B7VztxcSSt8xwvarMyMF3Mc5qubd&#10;mXd0FbRskZNmTLKxbbnAFVJVJ+Zea1JIEJyeTVOWEK3ymmZyRnSSSfdQVm3TttweTWvJFjvzVaWM&#10;beRmn5GDRgjJGW7UhG7lq1vKTpSTxxqgK8VJmZMjxq4UVE8zJ0XI9a0FtRIN+w59avrpqsnzNwe1&#10;VzAc4ryyZz0oMD43LyfSt+PRmeTbFWxb+F7qfIjOCPWm5ohQPPTbyq29lIqxBtTJXvXpL+EboRfv&#10;WGO9WbXwjZS7VPBHU1PtEL2TPN1gacbh1FOS3uy37qPfj0r1v/hE4EBA/OnWnh02zkxsMmoc0V7F&#10;nm4jkUq0ilSOua7CwS7SNTA2VPNdM2gzT5VkDA96tW+hTWy7VPXtWbmilBk1rM1yixzfJIOhruIk&#10;je2VHnw2K5uCw4EJHzetdBFYgoAqF2X0rFtA0zH1Wwvo0HkDzEJ6+lQaXqdxpsvlzZMZ6+1dGI7y&#10;BTLLkRdAD3rG1XS5bsrJCwT1HrWLZSR6noWu3VuEmjk8yA/w9q9P0/UHv4y8Ywa+f/DUklpCbSdh&#10;jPGa9L0m6nsZRJGx2t29q83E0kdtGWmp6LnMeH61z97sdWh6HNaMV+JTvIxms7UGGSU79xXnONjp&#10;PA/ijoKXEAuY5NkkYzXwZ4pmnN7L5jlo1OPxFfov44WOewkZuu0jNfnT4yVY9RuEQ8ZPFfQ5NrM8&#10;nMY2icCdzMWXmmoHzvLYpo3pxSiROcjkV9RJHz6NKLLLgjPvTZgFIz3pLeT5c1PcKG2lai42isyg&#10;4A4zSBMA5OcU7y93fpSIoJKt+BpCRcsZcNgL1rajTceeMVgQkxMB6muntkLKfesmULGFEqgnior/&#10;ACdwBytSAKZCBzjrVG6nx8vakkBluVAytXtLVsknv0FUZiFx6GtfTY8ETE5wcgU2B7v8L7G91rUQ&#10;kTFEsgXKj25r9y/Aty9z8NNM/ibCqSfavxG+CWrrYeJ5ZJI90c0bKy/kK/an4Q6pZ674FihtxtEJ&#10;5H4mvk84XvnTTO4vLGa0vIXDZV4+o+grSv7SN/DbtJywP+NLrLkWtuyD7vGasXEYmtLeBD8rYJFf&#10;Ps6EyvoLCK0jVPxrqVZW6da5iyRLW9azH8WCBXR429OCKaLJiNjYPegEjNMUlzlu9PGOabMZ7kg5&#10;FABzgUzJApctQhWHHvQFyvWgZB+tGD26VYhRnFNGMmnA8YNNLdhVRGf/1P34ooooAKKKKACiiigA&#10;ooooAKKKKACiilAzQAoFOpBxxS0AFYniK/8A7M0W7vsZMSE1t15X8VdQ8nRotNjb95euI8DqR/kV&#10;lWfulR3Mf4PWEo0681u6XEl5IW/D/IrwX9oC/u9TuJfIhPkW7ct719d2sUHh3wykeQogi6+/+TXy&#10;x8Sr+E+DJJmUiS6lOSfof8K5aULSRqj4+88mOWTGCvUVwOu3i3CoqcY6122pXFtZWc0qSCWWbgKO&#10;1eWQxyP5nnHknivpaMTnqyOX1GJhcHaM5rgrokTsvoa9J1aWO1TZnLetea+U8k5xzk9a7qaPOqLU&#10;rLbyTv5cQyxroC9vpypZwgNK4+ZvT2qMyrYR7IF3SHq3pWd92QzS8sea2j2MJHaaDq1nb3C2n2JJ&#10;p5DwW9fzr6M0i11q6sBHLAbCNhwVHJHt1r5ts/ButahaJrmkMJRGckL94V7B4e+OHiDw7aDSdd0t&#10;rry+ASOcD8RXqYeNkctTU9EtdEvdPlNwhNycdJO/8q8t1zV3GqPbzH7pzsHQUt18Tr/XbiWZ7R4o&#10;Ryo6Y/WuQ0LUBf66z3ke9ZTj3FdLZlGJuX8hv9rscon8I6CrOjwW1kkupy8nsK7KXSbaCyaG1Thv&#10;mYn0rlYlkvFeCKIiFeCR0rKb0OiCN7wRZzarrMIKEieQBc+lfsN4G0WLQfDVnZIoVggLY9a/On4B&#10;+Do9T8X2YlP7mFgea/UBI9iKg6KAPyr5bNqmqiexh46XHYJ5pKXJFJXjHQFFFFABRRRQAUUUUAFF&#10;FFABRRRQAVy+vWUt6RFGdmV4Y+tdC1zCjbGYAnpXzL8V/i1c+FdROlB1BPIZT0FOx1Yam3LQu6l4&#10;UtNNujLqE6ylznb2rnJbbRXlLRbY9vavDdc+LMV6nmmZnkAyTnvXnUvjfWLtf9FV9zHrWEkfQqLS&#10;1PqDU9csNPKiJl4HeuI1DxDbywySyy/KvOM14DdHxhfyeYxbHasC50nxXcbi7uPYVDGe1XXjGzki&#10;KKMP0BPSuV/tC1YM7zKW64zXh17peuRxN5szAr0ri7mDV4Pn+1MQevNQ0NM+ibq/tZs4lAP1rIOo&#10;QAbMjNfOV1PrKkGCdyR3rLOq6/Cx3zMaI0g9pY+kZ7yAHD4zWNJJG5x2rwX/AISfWVPzEkVbj8Z3&#10;tuMyIXzVqlYzdS57FMAg3isK9JlIwK4SPx8mQJ4yB3rWi8U6ZckAyhN1HLYOcsT9xWVul5VhWjHc&#10;QSSsd4YdqJljb5lpSQ4mU+c88UHrUsgJ5JqNmAHNCVihGYVHuBGQelQyElvakJxxVMZLvo34Garc&#10;huaceeDQIsxzhmxV5OelZKg5yKuxOR1oYF7G4c07aCMDrUSsTzVhMkVmWiMKQcCrEcRHWkAJPHNW&#10;o165qJFJEiIpxmr6sqjaKzwCTxVxFbAx1rF2N0SkkHNNkdQnzDOaUkdDUbMqnjk0lIq41gqd8VFk&#10;D5s0/IdjuppCONorVNCuNwCC2aAwVeTUQO3KnioHmTG1TmmFwuXwQUPWmCUkYYZqtJJzjrSmREX5&#10;jgmhMhsRkxzUsbYGMVVy7NwcilLleD1ppq5LQ4uUbdiq0jF2LDinu2RUAyDxVGbKzTc4pCS6Y7VJ&#10;JECCQMVEo2oVqmieUz7iMHGOTVYwArWqMdxUTovUUXE0YrQg9e1QTRhsAcD0rcNvkZ7VAbdnOMYH&#10;rT5iXG6OdMD54Gaz5rOZSWINdottg8dqqzwFwdvWq5zJxOJa3duaj/s6WZTiuwTT1PLdfSry2COi&#10;gLj3ocyHA87XSpgSCPpVuy0VzOstyu5fSvQ4tLSJhJ1I7VZktQ5yo2kdqPaGTpM5r+zI5CFhjGB1&#10;FL/ZSRsCE47108EZjfDjAq8fKHCis5VbGkaBzUFhaxMGRcGthISrZXirzQRsAyDmnxx9qxdW5tGk&#10;kZ7v/Cy5BquY1XmM4JrZMGOoqUWsbLjbUOZXs7mQnmDjOant03sS3GK0/sqDAAqZYlUdKzc2P2dg&#10;t5EQhSeK30gtnxwPmrGt7ITPj1rpLbSSwCM+MdKlzEoIltrGCJs4BzXY2KQW0WwRgk1yFrZ3VvOf&#10;MfcorpoNxIxyaj2hEqZe1CKz1G0MEqBWXlTXGSeHnAykgNdytukhCycZ71YXR1B5JIqfaEeyPFL3&#10;TLqGYMmflPNdz4avmWeMXx4OB9K7CTwwZjuTkViy+H7nzuEwF6fWsas7o1hGx3r2gGCnQ81k3u6I&#10;dMqe/pWrpomWyCXBy47mmaiqm2Ixz615rZueTeNYwdLaTb8oBzivzV8asTq1wV4AYjFfpb42naHQ&#10;5o1XccV+ZnjeX/ibyqvVmOa+iyVe+zy8z+E5IJ8u49ahZOcgZpxkYgA9qMuvTvX0zPnh0BIyorWU&#10;YjDEVjFGVt54retZVni8phyo4qExlafCqGXvVfI2k9DU84J57CqYJBwaTIZdiGQrHrmuj84QRAIc&#10;5rnITkgEVoyEKAoNQ0NMuRygE571VuAAgJ6E01Wz+FRSMG+XsKQ7kAwX29Qa2LUFeIuorGY4IA61&#10;oW8rIGfFJ7DPePhTBLdeLbK1j4L/AHj7ZFftJ8A9LfT9PuoCSI1AOD3yM1+NnwHSaTxvp+QGduef&#10;QEV+3/wmm86CeMsC20Dj2FfK50rSR1U9j0PUiX08KvYmm6GJLpzIxyIuOaytYuHEaWsR+dnwPfmu&#10;h8OL5Fq1vOMS5z+dfPm0SLVV8i7gvE4IODW2jJOhf261U1WHz7R1XqvNP0qRptOAAA2cH3pGhZzt&#10;AFPBBphU0/FBMo3HEdqP4RSc9qVRnrV6WJdloO9MUvf2pQeOKTnGe9CMxT1qMqAc56088j3oIyOa&#10;alYD/9X9+KKKKACiiigAooooAKKKKAClHWkpRxzQA48ikU9qCfShR3oAdRRRQAV4prMJ8UfEezth&#10;zBpHMg7E/wCTXs0ziONpCcBQTXmngCBru+1XXpetzLhf90Af4VlUV9Cl3L3j6TdpsOmRna924QY9&#10;Mf8A1q+dP2kPs2k+G9P0mAAYXJx6819Ba5HPqXi/T7UDMVt+8P1yR/Wvlr9pXUYbzVFsycCFdtTQ&#10;jeRd9D4durgyMNgxWXN+7jLt3qa4uUjnaL0OBUeqqY7VM9X5r6KJxz1OK1+YSxAbecda46NwJAgO&#10;C3FbOvXpjm8oH5V4rKsIPMlNw/KR8100zinuS3kUdoMufmYcVmW+x50E7fIxwfYV3OnHQNb22esS&#10;/ZNx+WQ9v511N14L8D6Xp7yQaoL25kHyqD0/QV0wWphMhg0fXvDtiNS8KXglikG4qTU8fxQ1uzjV&#10;NY0eK4k6eYwPJ/OtLwX4fu4rhvs0pltJOGDHpXo2pfDSO72eXfRkHko33h+Qr1aexyuWp5ZqOt32&#10;o2P2xrIRef0RB0H51U8I6NqTXo1Ax7IkbJBr2y48Oabb2SwaepnmQYPpmudezudLiaH7rtyR6VTB&#10;Mb4m1Qw2yW0B2vKOfpUGjzS2ljFp5GPtTZz3rBkgmvLtWnbvyT2FdJpcsd3fqwwUt8AelYVXZHZR&#10;ife/7Nvh62jFzqiru2AICfXg19c1458D9EGkeCLWQ/fux5h/lXsRz2r43Gz5qjPXgrIaetJRRXIU&#10;FFFFABRRiigAop22m0AFFFMkkSJDJIcKKAFkkjiQu52qOpNeZeKvHcFnE1tp/wC8fHJHauivtSlv&#10;UaGxgMzHj2rAi+H8V3L9q1KTDHnavT8c1pFWOikop3keM3HiTxnrEkcForYB+THeuF1f4H+MvGur&#10;fadVBhWTq7dh+tfbVlpGm6egW1gWPb6Cm32qW9mhwd7j+Edapu5v9Yd/dR8lWP7LGj6RavPd3X2h&#10;wMkHp/KrbfDbR9F0/bDDGwXkZ616r4i+I0VrL9niAlbByueAfevnDxV4xvrq6ZYrwICfmRTwKFA2&#10;jWm92VtZks47VraJQJM8YFcQ6zqCqrnPrTdc1uO3SJopAWb71cnFrcN7M8tzfCIR9BmsJ03c7YVU&#10;ZGp2nmTyGQAovWvL9TgtpDI0LDbnpVzX/EqJeSJ9ryJDwAe1ci91btz5o5rP2bNPaodc28bRhUwt&#10;YM2nMxyMEVPcarZ7/LV84rLF2wYusmPamoMzlVRFd6XGiciseTTlZSO1bNxclkyzZqoknyknpWnK&#10;TznOtpqZLYzisxtIBkL7uD29K6p3Qg7eKp4BBIpcoKZixxXtjKJYXLY6VrRa/dRg+auT6UOwQYPe&#10;q52ueQDUuJqpnQw6nFcqOx7ip2YMDiuQWMoxdWxWhbajk+W4wR3rNxLUzTctjiohJjk8mmvcKVwt&#10;VfMw1IcZF8Nnk9akU8ZqmGOOKeshUc0Fk+89KuQyb+PSsncWbirtscNz3pMDXTp8tXIlbPPSo7dA&#10;QNvetdIVK8dazZcUASPblRzSqgPFT+QwXC96EikU8jIrGTZvFCCEU9VZTwasmIkccGosEVlcorOp&#10;3E+tRtnt1qye5NVfMB7UAMPoetKECr71Xklw/FS71K0APZVIy56ViTKHZmTitYyptIYHFZ2V3HIq&#10;1LoNsqxMy5J5NJMRMVDDgVOMtk9qa3TpTbQiNchgyHAFOZs8tUCuVJzxStIDwo5polsQtzTRKAcG&#10;kAOOetV2U7jWq2MRfMeVm9BTSD0pvK1Ir8gGqAQgAU3YCDSu4J44qVSBHkc1nKQWGhQFpCIyMHrQ&#10;dzKR61G0fQ5qOYBuKYsAGWzmplBC05FyeBScyGhixAgk1oqItgx2qucLR7Cp5xxWhd2xgAimbBnI&#10;psETM3zVaMTDnFQ5lclyt5ZdsetPawNaUEAI3ntVtVGetR7RlqmYIspUbKnj0rQjgLdRg1f8skFx&#10;2qSJcVDqlqBV+xykbu1SRw7gVI5rbihLDParCW6ckjrWbqsHFGALL5Sc00aXIy7t3FdPFbRt8tTN&#10;aSbcKvFJVCHExrGyWPGTlq6AWzKu5TzTYLOVRuC1txW7OgXFHMS4mMRIpBPJrRtsphj1NXf7LJbK&#10;mlFnID04pOSIcSQO8gwlbGjX9xA7/wBoJuUDArnmMluMr0HWuh0y6tpwBNwfSs5SBLU3zdo6/u+A&#10;e1PLLIvHWoxaxuN6jC1YSABcg/hXPOZXKRiFinFVriL90wk4A9a1FUqvWs3UI2cFT0rmkwPJfG6p&#10;/Yc4Ay2Dz+dfll4xJbXJ0J5Dmv1M+IiSQ6FM1v8AeCnOa/KrxPOH1u4d/v7j9K+nyPqzyM0lokYe&#10;1k681P8AeXNQkknrUYZg2O2a+iZ4L3J5HJAPpWpZLJGPNJ6jgVQkUcBRWnZsNg3HGKlIGVbmQkHj&#10;nNUi7YrSvwN42Dr3rMbcOF5p2EjStzlN7cYq6dsoBJway4dzRlegqfdsUdyKiURMuZKrhajOc7j1&#10;qPzMdsU1eXyTmpsIkbBkA7VqRqdvPArNQhpQR0rVhTzsqegpMa3PePgb5rfEfSLWNv8AXnbn0GQK&#10;/aT4PxDR9cvLWSXcmAefpzX4s/Aud7HxxY6kqhktGBbPpkGv2K8HpJPqlnq8ORDdY3EdOcV8rnb9&#10;5HdSV0exRxyar4pWRRtt4TkD1INdvAuy9dT1rMt4lj1feqbECjn14rVUD7YXPfpXzt7m6Vi8QHR4&#10;z/EK5/QvMjubi0duhyK6EkBt1chqd+miastxcf6qVeg60ApHYHg9aSsXTNctNWkaK2Ugjnmt3AAw&#10;KAkIASPanAA/LRjpS9Bmq6GTdxOnFJzmhulNU80RYDzg9O1IWFJnmm/Sm1cR/9b9+KKKKACiiigA&#10;ooooAKKKKACndRTaUdaAF2mndKQnFAOaAFooooA5LxtqC2Hh65bO1pF2qR61P4Sso9O8PWkCjB2Z&#10;b6kmsXxiDf3dhpAG5ZHDMPbmuo1C5i0rSZbhvlSCP/61c85dSrdDmrG5X+1NT1KUZjhBAP5Gvhf4&#10;vXp1i+utT6pkhQOtfXOmXZtfBeo6lcvk3G4ivh/xvdRrCFjbLsxOPbmujBxu7jmz5Mvrs212TKmS&#10;W6VZ1q6eZoZSu1SvSoPGEoGopKejNziqGsTSTxQyxDaijGK92mjhnI4bXSzXewcin6eokf7OTgEV&#10;U1Fy8+4nrTLafy23L95ea6YnG9yvfREh4XGCprEVXibejsrL05r0vUJ7DV9MW4VBDOgwTXCSWcpf&#10;ZAplJ9BW0EZzZv6P4g1tU8mK+aJR2H/6q9J0PX9fY/bGlMixcZPc153oXhTUPOF1qH+jQ9gerV9A&#10;eHPCVxcWiRaUu9HIyT616eHTOObO/wDh7qi+I2a2voikucKR0z+NafjTRpNMDzRru2jk16Bo/hm/&#10;0DTo7q9sBHKmNrqOv615p8SNd1S9AtYQI0PDeprpkrEU3dnmuYltZLqdsegrq/hxoo1jVbS0hXc9&#10;xKAfpXm+qJIVttPU89W96+nv2dvDctz4otJA3+ocH8K8zEztFs9egj9LdEsY9M0m1sYgFWGNRgVp&#10;k4pEGEUegFDda+Lk7u56Y080UUUgCiilAzQAoOBTCwQbj0FM81ckE4xWRq2tWunWxkc7iw4A71Sj&#10;cpQbNRb61dC6yDArMuNe0+GQR+YHY+leKTahOryPuIWQn5aNF+xXF9H9qmIXdlsmtlROj2Fj3BNX&#10;tnI5wO5plzrWjRqVuLlAD2JrzjWtZkkEttpcSrbxjmX1r501nzri5kmNw20Z6GrVEcaSPpPVvit4&#10;W0VjAjb2XptxXmXiX9ofTLC3U2RXex5yelfKmpRa1qFzNPaoZUj46815Z4l0fVLPTH1S4DNg/c9B&#10;RGjctwSPrXVv2oQLTyIpQkj/AMQPSvML/wDaTSJXjSVjI/3nJ618TX001w4dNwx1xXOX8sjoQzE7&#10;eldcMOramTqW2PpXxR8fJrmRorFeZPvMOtcSfiNrkhEkVk7h/wBT+dch8NNa8JhLux8UxjzJD+7c&#10;/wAq9v0P7PaT21rcqhtd3ysf7pq/YpIxnWdzx/U/E/ii4s5GkVolB4z1+lcha2fi3X/MjtXciMZP&#10;NfcX/Ck9d+Ik/wBo0S28qzj6MRwT+FVvF3wN1T4e6UJtOSSe/YbtijrU8i2IVZn59+IW1vRXj/tS&#10;Bx/dZq5s67cGRUkYqW6DNfU+r/C7xx400O81rxDC1hY2IJEkoxkjsK+PdbsLi01Bo7hSAhwp7EDu&#10;K3hRREsRLobVxrKwygCbpSS+JrUY3uQfauEuWwcNWa0i55Oah0IsaryPUYfFlo3yebjHrWxF4rsm&#10;UJvBNeIeQJJ12d6syWc0bgqTmsnhkaLEs9vOqxzrmIg1bt7yCUCPPzeleDLLdxt8kxBrUtdcvbJS&#10;HbJPesp4Y3p4o9muIi/IasoM8T9cgVx1prt1OiuTuzWx/bDIPnTNc0qR2wrXN4z5HNVZZSGylUVv&#10;4blMghTT0cNwpya55QsdCqXL0N1IhGeRWjHNvx6VjAZq9CcDHespI2UjfTaUJzUZ54FVYnLLtHap&#10;lO371QaRkWU4FXbfDHB7VmqcD2NaFoATk1MjQ3rZyMBe1a8LOW461mQR+netuyXD5I6VEnYuJdji&#10;lYAn8qvJGcYp8agfMeKfuySQKwkzeOxVbKGqrlqvMeeRg1E6AjpWdyjNm4TNUo8H8a1JnCxlcVk7&#10;wCRQA142zntUWdrc04sw5pRtbrRYCUyKVxjIquwRs54JqfKVRkVmc4pJgMGEzzx3pGZSuBUZjKjr&#10;mq/QkGmA1lOT3poODyKcWwKqPLt5q4ozcUTs2Tims+01UN0A+SOtI85K/L1rZNWMyUsD87U1tvBU&#10;1ULkjBPNIW5p9ALoxS5wMDpVUvheDzUySfLgis2NsmA4zStmmowPSpVJ6HpUN3ELGvY1JGMHimLw&#10;cVbQKvPeplECORA5zU0aBeTSmM5yaliX5vn6Vk2NIdGTuwBVjy2J3ChU7qOK0oV4BIrKRskVlRwv&#10;ApVVj2xWwqouMU10VWG0dazbCxUjhbb9avrEq4Bp4QjBqTB6GptcdzRhtWZARxmnLblgcdqkt5WR&#10;Mdav2+JNxI2gVHUChAjo+COlb1uI5jsHBqngL1FTp8hyvBNJhY2IbVY8BjnNXRbqvTpUlnGmAZDu&#10;NaBiVqLkyRRjhBBAp32T5STWjFDsBHrTyeNopGfKzJSyV1LOmadBaQxMWVcVprK/3AvFNMq7CCtZ&#10;yY0iUMDEApwV7U9CxaqoZeo4qzExDZPSueZTsXUNUryTAwRkiru/JAQZqleHPyYxnvWTM0tTyT4j&#10;kJ4fu5ZOPkOPyr8nfECeZqdy685c/wA6/Vn4sL5fhC6aQ9jj8jX5V3qkahcKejMa+oyGXus8LNnq&#10;jnyMKDnpSrt+8DmpbmNUXarbs1WA2AAc19IeIy8DwGqwuHAKnFVTxGG7UxXcfShhdF6ZyBsYZHrV&#10;Md89KmFwCuHGalQRTLxxS3C4kLAAg9DUjGmKh3Y7VNgjtxSaFYhaXdx0xUsTEe9R+USxJHFWIY3L&#10;8LxSsFyVGK5fFX9OElwz4+QDrSRW3/PTpV+GaOCNkAx71E3oStz3/wCA1hBda1dvM2GiQ7R68V+t&#10;HwfvXn8KJHL9+2k4Ptk1+S/wDt7u48SyS2imRUQ5A75xX7IeGLDT9P8AAhltV8t3UFvXdg18jnUv&#10;ePUorQ9g8LXcuqTyyScqmFroxzeuq9Frzn4ayPZSeRdSZM43LmvRo/8Aj+kI5r59GjRaaZIIXuJz&#10;tSMZNeS6rq0ut6ql0sOYIvlUHv8A5xXq08MU8LwTDcjjBFYV3pFnZ2BliXAiIIp3JjEvaFp4tIPO&#10;KBJH5/CttuTyapafdLdW6yEYIGKuY3fWi5T1AnsKQkj5aOQeKO+apsyaDJPWkz6UveimkFwpcZ6U&#10;e1BGOlMR/9f9+KKKKACiiigAooooAKKKKACnAd6bUnWgA60UUUAFFFVb2cW1pLOeiKTUyegHC2d1&#10;FqXjO4VTuFmuPocj/GpPHkkstjDpkJwbp9rf7tcv8K45LufV9ckB/wBLmO0n0wB/Sus10pc61aRp&#10;8xhPPsea5JS0NUtTlfHcEXh/wNJawoXXZzX5teI9QZkd2J5Jx7V+ivxz1QWvhlLFXCvcnGO5GDX5&#10;leM75bWeWy2Z2/dNengImVXY8V8TzB5Y4j95TmtPVxjQYHBw22uU1uRze7pCefWuh1tjBoNqCPmk&#10;GR+te3Y86TPN7gMWLHkmqQlKHI61emOGz61mXHXIrRPoc7Z6R4b1HwlKRaa3uiR+pHTNdPq3izwp&#10;4atzY+G9OE8rD/Xn/wDX/SvCXAK4Nb2hve6g4soo96xjlj0A963hIzkjs/C8Wv8AjbWh5zMIIzk+&#10;gFfYXgmCJbaTSbeQR3EIyhPcivlbwfqw0XUGjSYKp4JHTNewQLq0F1HrdozIByG7GvWw7VjjqrU9&#10;V1n4razpZOkavbMzxfKG7H3rxXVdf/trVDI2QG6Cuy8TeIpb1bUy2qzuR87Dr/OvNbK4gudYl2xe&#10;Xt6A+tXUnoVRiU4S7atLNKCVT7pPrX3B+ydpctxqV3qEh+WPkfpXyFqMKWtogI5dq/Qv9lnSZbHw&#10;vPdSJt85gQfwrw8yqe4z2MNE+rScUylJzSV8sd4UUUUAFBbaCaKq3kyQQM79KaQ4rU5nWNSEVu8E&#10;D5kk4GO1edO7+Z5dwxZvQ9q7G9S2cq8QwSe9cjrMEiTrcRHqMV0RR6tKCsZUcXmXrN1C9qzNTgKO&#10;Vt1Ks/au70jy7CB7u8QMzdM1iXdy1wTcGIBgeo9K1jIc4D9TsbhvD9spQiNx8+PxrzfV7O1h0i4t&#10;7WLdcN0yOa+gorq2u9GhjhIcKPnHcVzGrxWeoWzWumWwS7k+UMR0PrXRE5OazPz98aXuq+GSGikZ&#10;GfnbXGXTeLfGlg08/wDo1rAMMgzlx196+7tR+Ag1SVdQ1Gf7RPD8xUj5W9uleVa3oU9ubkxW3kCD&#10;5RGB1xVxt0IdS582HQLKLTfKhs1i3jDMRya838SeBYYbJpLVMv8A3R1NfSl34d1QSx3F84CSfwjs&#10;Kzb06dBaXC26b5wpAz61XORynwXf6TLZ3BSRNjL2rs/D3ii9ZorO7kOIvuH0rp9S0Mz3c93dfeYk&#10;89q4S7sQkjGIbQKylV1H7K5+n3wY+NOnaD4WWwvLlZ51IIGefpXWav8AHMalNJe2dgsot1IUNyD3&#10;9a/JTTNb1DRpzskYI/XmvpXwJ8UdKks1s7tdqjgk9c1MJJu5jVotIofH39obxJ49aPQLe0XS9PtD&#10;+8jj48wjueT618sa3IutokkkQQIMYr0j4yQxRX7a1YOHin5wvavF7bxHbS4juAFGMZrsg1ayOSUW&#10;YGo+HklkCwS7Qeua5m/0SLT1yZN7HpXV3GuWvnPtGFHSsGSb7dLk8gdKuwjFsEkkukEQ6Hk13j20&#10;PlhsDGOTUekW1sscisAN3esnWdXWMGytxlehNJopGPetbJO32Y7h3PvWXL+8IB5zRv2KQed1XdJt&#10;zdXJTbkD9KxqM3ijqtKsRFHGH4A5xV28xux2NaEMCIgG7gVi6nMpm4OFA61xSZ1RkYctxLFuVDir&#10;lhq7pIFPU8ZNZFxKnJDZqo0yKMrxWbRvCT3PWrKYXS/KQSPStJYcHJryLRfEf9mXSrNkxM3zGvcb&#10;PybuFLhP9W/Irkqxsd1KV0Vo/kGRTt5bmrUsSqcJwKoB8kgDpXOb3Lqt8uCa3dPtjIBIfu1zVsrS&#10;SYxkCu6s4lWFUj/irOZrGRq2kCnHpXRW8QJGBwKyYIyiDPWtOAydq55TNovoasSKXyRkVZCIATiq&#10;9tJzhhzVwYNZORvEikiRkzt5qm0Q71q4wKpsQWwalMtmRNCmDjrVA2GXzW+YgWzTHVQKbYdDlpof&#10;LODUOAPujmt6VFJwwzVMQAHPalclsySDjPpVQvjknFaVyqqeO9ZU6jrQmHMQPIB3qk8yocnnNJJl&#10;WJPSqZOWzVkNiSTPzmopHDYyKik3s2fSmh+MVpEgm3qRtIpG4Xiodw6+lRmckVaEJnD5J5qUt0zV&#10;UsTye1Ksh289aYWLxZUXI6mmi5jVghPJql5rZwRWddSCJvMz2qLAdKsvPFPnu47SISSniuEfWJ2d&#10;fLOAOtNmvGvGCOxxU2J5jrh4ltVJCoW96WPxVEDkwk1ysSJ3GcVaCRsdo4pSHc6ZvGMYxmAgU1/G&#10;MKYPkk1jRWscvysMYqx9kjAO1Qaz5RmpF41t9p/dECtm38W6e0YLNtB9a5hNLjdNxQc09dCjcHzB&#10;haUolqR3UHiDTpfmEoAPauhtrq2mIZXDD614zNoRRP3JIPasZl1izyIpHwPSsZQL5j6N82PruFWY&#10;o1lPyng18+Q+JdZtwNyscdc12GkeOtpImG1m9elZ8twUj2VYVVPlOau2sQdOvNecWPi2G/lMMTBW&#10;HJrorHXFWTLNkHg1Eo2KOv287V5p5UNjiqUN9DMhaNwanSbHPWo5RXOhtZNqgjt2rZhlLMPlxXL2&#10;iyk+YvauhiuXbBPUVNwZpM+eAKaF4qZSJFBxinAKOtROQn2GiJVXOeTSSQ5XrxUm8McVC7EHms5I&#10;aRUZVDbasjptJqB/pRGGLetYNjsaMTY6dagnHmHHc9amiXBBanvGc7xSIkjxf4xrF/wiNyu7JVSc&#10;fga/LPUkia6kJPzEkfrX6m/GONf+EUuyBtO0/jwa/LS4tVmu59pyQx4r6XI/hZ87mm6OfuLcK2F6&#10;Gs145UcHHHrW9OsiqVI4FVFJ+64yDX0q2PFe5WQho9hqNgU69KsmPy2+tRv/ALfSkxDQAelOU7Tk&#10;cU3/AFY45FHJXIGTTQFxJCBmrC3bE7cDFUEOF+YYNKG+XNW9QNZZwOcUrTnOQetZYJPIqyhjHL/e&#10;qWl0A24ZoXgwxw4pAVKlTzVY26lAyHrVyKEcVkyE7s+i/gBql5oviWMW0ZY3WFPptPBr9nba1Efg&#10;iONT80gQn8RX5B/s9Wi3fim1sv4mICn0JxX7L6ZZGbSks5jloIxkeuBXxmcy/eNHsUtiXRoola3e&#10;IkfKAD7ivSdJlLhw5y1cP4XiS40u7jAy8JJX2xmuz0zbJZrPC2ZFyG9a8Nsps125/Cqmo7jpk6gZ&#10;4qWGXzgc9V61NLzZTrj+E0A9jP0Qg6ehx0yK2Acc1h6A5Nmwx/Ef51sgk5pmVxzDvRRuAGBQMn61&#10;USb3E570oIIpR3pMgjFNjA8ikzinEYI54ppAP1pRE0f/0P34ooooAKKKKACiiigAooooAKcDim0U&#10;APJxS00DvTqACuP8c6gbDw/cMjYeQbV9ya7DPavM/iLmaOwtFPMswH6GsqrsiorU2vBOmjTPD9vH&#10;jBcbiPrWVciZfEJli+4z/MfQYrt4E+z2SRj+BBWNe4srVHJA3sd5PpiuGbLR8l/G3xBFf6+lqHZ0&#10;tzgegr4e8XSA63OznOTkV9KfEq8a58Q38duRhGJDfgK+SfEEkl1eynJyp5NfR4SNkjnrM841e5W/&#10;ufKVMMrfnW74oLrY2MEke0bfy61x+oyPFeEpxk9a66bxUjWsEMtqJmRcFj/+uvSR578zza9IXlea&#10;qQWtzeybIIi5+ldVqGsWc5YJZrCT3/yapTa3ei1FtaAQgd16mqSZi1qYtpp1xf3htVG0L94+ldFq&#10;mr2+mWH9k6Ku1yMSSdzVCa5j0u0wj7pbjlvWsJZI3kQn5i5rVCZ0mjJKmlvI5LbjmvqHwt4w02+8&#10;IpoV0dt2w2r6187azfpbQW+l6dEBIyjd7U2x1SfQZPt8w3uBhV967aFWxlOnc9bvbHUNKvj5DuUY&#10;ZBPSotP1J/tiCaEKXbGax9D8R3PiBxHPKQwHRq3raOKa63sMeT/OuiTugjGzOkvGi1S/trKBcncM&#10;1+p3wX05dP8ABlsF43gGvzN8G6VI2oggZndht+lfrF4IsjYeF9Pt2GGEYz9cmvBzaVopHrYdHV0U&#10;UV8+dIUUUUAFZ97HLLhVGU71oVHLIsSF27U0VF2Z5xfx5mOOPas1ohIwRz0rt30s3VyLjop5xXH6&#10;9ayWdwFgJJ61pzHr0ZqWhl38hLGBvuJ29ayprpbePLrlT2q/vzGxn5cVyup3cV2pSL5CopKZ0Knc&#10;0YL59Pb7XYyFgfvp2xXoWn3unXqQXeRHKen1r57+3S225QxbdU+leJ4rS/jt7skRE9fSumjW6Mxx&#10;ODbV0fT+n6yszyW0hDOnQ+tQ3ujaTfq07wLlvvHHWvJ5dWexv0uLdty7cjHeu3sfFsFwEWXCjGWH&#10;pW/s7O8Tx5Jo8R8XfDfUbi7uL2xXNupyqr1xXzprfh57KeRi20Ht3zX3hbeKrOO7myRLA3T2rzHX&#10;PD+ja7cSXrxCHYc8d6iq+xvSfc/O3xbpF4paZlKqwryG6jkgJjmQjd0zX3/4x8ArNA+oxDcAcBPa&#10;vlvxR4fcu6yW+PL6MB0rhlKx2RgrHz3fsjNsHBqgiz2gLI5+b0rr9R8PXMZeQIdq85rj7mSeGMo0&#10;RY+vpRGZfLdC3+rTXln9juXLR9Oa8t1PS5okeeL5lPbvXctOsuFIxVe5WNdqhtwNdtOscNSgeSM7&#10;xDEgpYrxrfLoeTXoFzpNrdE+bjnpisyTwxbyLtibpXT7Y5HRscnLqtw8ZQNtB9KzWmZiCDn1rs38&#10;Jtjbu4qSLwqIMNkUOsrC9kzio1mnO1BXbaLEtkhZ/vHvV2PTIA+4AKR1qQwCMHHQ1zTqm9OkOnvA&#10;p+Q5Fc5debKxOeD2roVtA3zU42QcY2cetYuZvyHCyQSKc4yKpzbwtek/2E5j3ZAU1Sbw+H96lzLU&#10;WeVOXQsZBx2r3j4c3E9xpTpPJu2n5Qe1cReeH4h1XcRXQ+Gi+iMEZSUb9K56s9NDqpRsepSKACDW&#10;WQAxxVg3DTKGUds01IvM4rlbZ0pF/TISJSSPlNdlp8SBs/3a560jdEA9K6CwwxwTg1lOSKhudJGh&#10;fkDirkOVYCobdkChF5rVgiVhu9K4pSOyEC1boHOOlasdqnlkDqahgiDfd4FWsbTgHNZqR0RRA1uA&#10;uDVCS2wQx6VrMrN1qIx7uGNXcTM9Ykzg96gntQjEjpWqsaI24jOKLkJJGexNVcDnXhy3TNMa1U9D&#10;gmrjxOmOc03jPPWkSzGltAqk4ya5y4gcZJXAruZenPasa5txIpz0NK4rHDSIG+9WY+AxAHFdVcWC&#10;qCBXP3UW0ny+cda0RLZmMOKqbdrE+tXnTIweKoSEhsdq0giCN87cVWL4FSs4J296oyFS+3NW5Etj&#10;/NcNnPBp8kyeWSDgiqxIHuKpyOeTimgQ2S6lBLBqozTPP99uKUHezcVHIgUZxVJXJchqoq8LyDSq&#10;Apqm9yIiAT1qRZQ/OcVXsX0Mvao1I7lE4I61cimDHIXn1rnWliUF3kAAqe31jS7Yb7i4UKeKl4eW&#10;4vbxOojmfcPStFcsNytiuWj8UaC2dtwpx60HxfpDDYsikD3rF0pdjRV47XO5sg7qSTnFaiE9M1wU&#10;PjDSI4SUmGPrVyDxPZTkBZRz0OafspD9rHud3GnHPNTfZAeXUc1ydrr0aEgMH/Guhj1mKfZ84BrN&#10;02ilNMsf2dE5KmIEH2qlJ4WtHcy7cV1WnXtkHw7gk1tQtZ3M+xCDWE0aRZ4dceH7+xujNbMQvY1P&#10;Z6nqto/70FkJ617ZfaKjxNgbj2rnItAcBg6A7ux7VnI0UzFsdfUTjdlQevpXoljqqFkTO5DXDTeE&#10;m2M0EmG64rJjmvdK/wBFukYgngj0rJlKx77a6pbtjY2B0rehuIwhbINeFaV4hV22vwF9a7Ww1u2Z&#10;WOc+1YsZ6nDfqyhegqf7Tu+UcmuTsruKRVOflPSteKcGTCj8aiSE0bkLqDuY80Mys3FVg4A96UNz&#10;k1m2Mc4YHmp4Qu3JOCKryTDHNQCXLYHesWBsBtwp7bmTAqvBnbirgHyH0pEtnkfxmgEvgm6ZfvKp&#10;6fQ1+U1zE9vqErRvncTX62/E6MSeD75exU/yNfkzfPt1OeHptc8/jX0mSfCzwM3VmjAl83LRyNg0&#10;qRFgFAy1Xb22EjefHyR1FR2rhhzwwr6PmPEMy4LRuFeo5tjJuDfhXRS2sc65kGSBXLyw+XIyuNuO&#10;lDkQyIxtkKOQau22UJWQYFV0cggKasTSMy89aaQhWABJzmmYVl96Yq5X5utPTK8GgCzDJ5QZSuci&#10;gRtIRt+9UcZLEmr9smZN47U9guXiGVVGelXeUT3NUWI81T1Her+4NLER8oyBismyoR1Ptn9l3SoX&#10;8W2d6F83y0LMR/DjHWv1x0KOdreXUFXKspUfTpX5nfsuQi3sLo2kWZ7jCqR1wQc1+q2ntHp+jW9t&#10;KNuIsnPqRXxGaO9VnpwWhheFC66fdTD5WMhB+hJrpdJC2k5G7CPzz61zvhWWO4tp44zlTIx/U10M&#10;i7WGBivHZTNuWJo5fOhOARyPWpxLutZR/smmwtHPEGHYYqsswVZ4pBgbTimhWIfDv/HnIP8AaP8A&#10;M1sDjtWVoQH2NgP7x/ma1xxTQrCqOM0/NNB7Uo61SZm12FHemjpS9/ak5ziqYh2MDNIAB05pc5GK&#10;Skwsf//R/fiiiigAooooAKKKKACiiigAooooAUHFOBzTKevSgBa841CB9U8WwRSf6q2Gcfj/APXr&#10;0R2CqSewrgNAf+0Ncvb5PuKcfyrlxEioncyBSgjLbd3ArhPH9zBY6O07nLKpCr/Wusu/mu4FHVTk&#10;/SvGPi9qJl0iT7OdrRHb9a5afvTSLsfF2q3X22/u5nOOtfNOuziJ7yWH5gM19Aai52XbRjL4JNfP&#10;OrRFYLncOGzX1lNJHPUPIJriSaZ43OQp4qdpz5IUdRVCfb57bQetPySvSumMjhkVbrdIASeRUtp5&#10;flM7nlar3BxHx1qJMbcdPWtkYtFe5kEzmQ1qaJbQyXKzTLkIeKzAgZtoGc12fh63IdpDxHCMnNNa&#10;kjbWzfUdbeXdhIhyTWLq1+DetHAwdFOBWzrOpCztHgsvleb7xHpXnxTcMD7xrWD1A9h0DTXltotR&#10;06TdJ/Gor03w9p09/cuh+RIvvn1rxDR7i70+OJY3KjqQK+kPDiX1tob3cpAe55H0ruUtCFue1/C7&#10;TIf7UjnYb2EoVAe4r9NbSPZaxKBjCjj8K/N74A7tS8Y2dvKciKQHHav0rAwoHoK+dzl++kerh/hG&#10;UUpGKSvGNwpxAxTaKAFHWuc8Q3TxRLb24LSOe1dGvWmtBEziRlBYd6aGmVrQN9mjLja2OQa4XXbe&#10;d7l5WzhelehFhu2461zfiFD5PmKPuiqR14WVpHlTq67nfgDvXM3rw78t8ortb+WM2D7hg9vrXnOq&#10;MjAIjZJ61lNn0FGN0cXdzqkrmPkA81zN5J85lVs5rY1CAxh1zgNXMzoysApyBWfMzq5TqdJ8Uz2K&#10;rDdDzV9T2FayeIIxcyzeZuVugFeY3O6UgfdArOeeS2O7dg1qsS9jjqYVPoexJ4hgjOF4B5qb/hJ5&#10;EtZC2SW+6R2FeLS66sYBl6mrFv4tihhkiufnRumO1X7c5Z4M9Kn1w3ls9vLLhCOa4G+ttPvIZImi&#10;G08ZNc1Lr8cyERMM54waoXGrSMgO/gdaylNEexa0M3UfCunbig+ZT1rzDWPB9kC0cCBY1+8fWvS7&#10;jUZShwc1zV/ePL8jADcKzuaqJ4LrXgq32+ZGPLVT26muFuPCtyZj5EZCDue9fS0iw/ek5A7VhXa2&#10;8pDEAAVaqNCdO58333h3UohvVCVFZo0fWI/uIa+k5YrVUJONrVkS29ss4AA2Vp7dmP1Y8EbTtVHy&#10;shyaaulalgsQeOxr3OWGL+6OO9YtxFGSxX8aFWewvq6PJ49GumG9ztFW4dIMRDud1ddcuv3R0rKn&#10;kIG1BT5iXTsZYshGxLYNRMABjGBWoykge9MNsG60ubuS4kCRiSMAcUfYZzworWjhRQoxVtcbuKzl&#10;M0jAyLfQfOXfO2M1qLpkCw+VIoYetaKrlRgVLGpPHrWUpG8YlTyFVdiDgVNa20jN8o4FaPkAgdqt&#10;20RAK9PesJTNLCxxDGF71s2UJUYxVeKEswVOtdFZ2L5wDz+lc05m0Ijo08oBu9atr5ruCB8o61Yi&#10;s0YYk6itFFEfA6Vhc64oYokXODgVfhiJXcx+lRKodetWlQ4GD0rNO7NYjui4NVX65FOkY5xULbji&#10;tIhJWHlqVwHGSKWMCX5QORSlGAINaIlIqvbqw61Vls1IyDV/YwHNVzuOR2qW7EtGfJEShUVmNC4y&#10;H4roQmDzVa4tvMBbOCKm47HD6gCjYHTFc+Y9p5711l1EWJ3jpWBPA5BOMCrjIiRz9yACSO1YV1nb&#10;la37hH+YViSRynOO1aKRjIxmLI2T1NNC+ZJgCrEqs7DIwRU0MDlwV61aZI5LP+IDOOtV7y22jcRj&#10;NdGIhFAW61574q8U22k2ryTsAyg7U7k1tTjciUrDnnhjDfMBt6muSvvE1ooIjcE/pXjV94w1PV53&#10;H+pjc4IXpimWaySkKCWUHnFdsKSW5yTqXPRv7alu5AqDk0+capJGzIxwOoFUtJgR2BUfd7ntXcWa&#10;KWxjrW6iccpM4O3tp5SyzSHntXD69ZzQZCSlsHPWvYddjjsY2mjiG5h1rwaZ5pZ5Fkc8k10QRx1G&#10;2O0oWz6paRXk5WF3AkJPQd6veMJdNi1JYvD0zGID5mB4JrnpoFHeqqKEbFaqKMXJkqz3gBXz2wet&#10;W4NX1KBtqzNjtzVHcu7mphAZGBUGm6a7EqbRuR+LNatSSkrEmt+D4k6otsEfPmCuUmiLwhMYIrN+&#10;zyFgMYrKVGL3R0Rry6M9t0r4tyoyJcIRkYJ/ya9H0z4u26SpG+UjP8VfM1tb24IRh8x710Itcxbd&#10;nHrXLWwUJdDphjZrdn3Vo/xH0zUESGaYGQAYweor0zTrzTNTh823cHAwT71+Zscl5akT20zKyjGR&#10;XZaN8VtY0IJbsxdPr3rzKmW22Z3U8cnufoLLpyygiA4PrXM3NlMkpjni8wdjXlng34u211JBbXly&#10;pkn6qT0r2608R6ZeErFIsm3rg151WlKO53U6iezPMrrSvKkeSI4z2p+lXCW+6GYFWPeu41GxivXM&#10;1r8pasWXQmUZblvauVo6os63S76B4lVjgjpXVWt7EDkHpXmlnaSRg7mxitm0mlQFG5A6Gs5Is9Rh&#10;uAw3VKJCzZrlraRjGrbq2Um4BFZAXJCSdvrTFBRxntQkhddx607aX+tYNCNOB2ZhjpWooJHsazrT&#10;5cLitk4IGKQHB+OI0Ph67ikGQyH+Vfk54ptBDrNxhdp3n8s1+vHiiGOfSblWXcfLOB+Ffkp493jx&#10;DdAHaEcj9a+gyWe8Tws3jdJnJBWHFQLamOTf61bMgXGeTintIXjyOa+kPAJkI27SKp6tZGS2VimC&#10;O9bdrHbhAWOW/lWrNYLfWbgNyBRclI8tayxgxnmo5YWTAc81NcedazPGMnaaq4Mh3M3JrSL0FIfy&#10;2BU2N2AeDUEfDYNWDywPpQ2SkEe5flFblsEFud33jWOCQRgVfVvkwKAsWYSN25u1aNkqXF7GGHyg&#10;5NZETEA7hW3pCytJvjTdjrXPWlZXNqS1P0M/ZcfVo9ZtFs0zbSyKGPYDOK/XnVrKKaySFQATDgn3&#10;wK/Jf9lvU5YdTstFVPlnYNu7jB/+vX6uaxNJDpnytyI8Z/Cvh8xl+8Z6MdjjvCmk3OnBzGdwRyT7&#10;gnNdXd3CtdRBl2K3H51H4RLSWErS9Sf8auatCskIU8FDkGvJe40XbVkgcwdc81Bq5EURmHAIwTUT&#10;qV8uaJuCBVfxCS2mLEThnYCrSsK5o6NxYgj+I5rVGcYqpZW5trWJFPG0VcHo1O4AhI607vmmipAB&#10;+NWiZR6iAc0d6Mg8CngDg02ZjORRznPant0pp5GKEyos/9L9+KKKKACiiigAooooAKKKKACiiigB&#10;SMU5elJ96nUAZGu3P2PSrm4BwyocVzvge1aHS2nbrO26p/GkyJpqxOceY2MetbejxrFplui9FWuG&#10;s7s0S0FkdPtyjqwXH05r5X+Nt1cLqTWsTbIu4FfUixb5ZroHBAwK+OviZqMc8148ziSQMfwqMHG9&#10;VGiPAbsiKK4CDllPNfPusKfJuQ45Oa9tn1ImOYhcnGOa8a8WhYSrA/fBzX1EEclVHhksSicuO55q&#10;KblDtOCKsXbASue5NUZRuTit4HEyJhvT5qqsCOlWR8qc1G5ANbIwe5PYRx5a4k/5Z9K7G1njtdCu&#10;Ltlw0vAPtXGAN5IiUfNIcADvWv4nme0srLRhlWQbmH59fzrWJLObluHnBeT8KqwxPPdRRLxuPJp8&#10;jZUe1WtLiEt0WBwVHFVHcGzvrC0+138FtAOSRX0FJeYtERjlYl27R615J4M0pppmvpjhIB1967y1&#10;mE0VyY+VUYFdcZXJZ9a/so6ZLqOv3Wp7f3dsev5V+h3Svjv9kvTPsehXkuzljgt6kgV9hba+ZzOp&#10;zVWerQXuiE5pKUjFJXnmwUUUUAKDignNJRQAVha0sjxhEHHc1u1i6zC8kQYPsVeo9aaNsP8AGjyH&#10;xLc2yRrb2/3wfmxXm96wL8dTya7vxH9nhvXdDwRzXmt6JS5m/hrKofV0Foc9qBMzlFbgda5S7byj&#10;jNdLetuTOMEGuVuYmdy7VmbmbJLlSx6CsS7lDpvJ6Vc1OSWDCxrlW6n0rnriQ7Np71mDRBORIPm6&#10;dqyJoxIhjHer24FTk1RcSBiByKm7Rm0c3Msltkxkg1SfUrlE+Y7vWta9J+b0rAZWYYxTTJcRI9eB&#10;DB2ORVObUwWyHz9aqy2sRZgowTVF7cfcFVczcUWZtSjYFc5NYk07Lk7s1aNiSOTzVSSzUd+TTTMp&#10;IpNPkYzkVXmu0IxjGK0PsHGc1Re2CEgjNUCRjNfyqzY5BrO86eTORit82Sk7sVCbfBwRwKDNo5do&#10;XZuab9kO4V0DQKGyarmP5uKrmIlEyWt8ZIHSqyxnlm7VulD6VH9l3HIociPZlKC3aXlelaKWwHQc&#10;1qW1sV4VcZq8bQ9QKzlI2jTMdIioxVtIFK5HWtBLQHkitKGyBXgYrnlMvkMFVJO1lNaEUBIwK01t&#10;wjgMOKuw2pd/kGawlI0UQsrIIAxGSe9dBBGBwKks7BxGd/HtWjDaYPNc8mbQRXQ5baOtXViyAKtx&#10;WiklsYqTyXHFZcx0QiV0QD5amI21ZjgYjJp8kWF4pJmtjJkBByagZSwrQlQsMntVZlc8Acmt4sUo&#10;lm3tpmGYPv0x0nWQrPjcK3LK2EUIkz81Z15azvN5oOQeta2MkzLkc52ioNjGpQQpIbrQTnpWMmwY&#10;qqCnNROMdalHyjL9KaUM3Cnio5gZzl7FGAzL3rlLiOUE5OUrvbi2LIyMOPWuZu4Ah2L2oU9TJ6nJ&#10;Xa/uyFHOK55kO05PJrrJxgkEVzsyDeVbgVsmZmA8JVutW7eNQR61LcRDI2GpYQRhR1rVMzaIbx3h&#10;tpJIuqivkDxouo32rzPIWZSePSvsOVQI3VudwryPXNDRpTOE3AHmuijKzM6sbo+b47KWNOVOa7Pw&#10;rrsPhuaRr6z+1pN29P1FeiR+G7O5iLldo/WsfUvCxiQhPnA6V6EaiONwaJl8QaReu0ltB9lLdv8A&#10;Oa6qyWYQpcyRFI+xPQ15smjPDnzF7flXTweItYSwGmzfvI0+6fQVpGZhOFzZ8R7Lu027SCBnNfPV&#10;/bmCZpd2Bnoa9uOqedGYpjgkYrx3xShS6+vSumEjjqRsZ1qYJpQJPu1ZuobNSdg6CsSNgMdjW5ZR&#10;R3UqiQ5Wto7mNjMtLG4ubpNkeUzXoT6UVUBVAXHNbWi6bZRMdxBTqPas/UrzyxIkZwAeK3RlI5C+&#10;iNu5Y8r61myEON3SptQ1BnQ25HHc1loSRzytYSZpFG3oqfabxYnG4k8V7jFoTS2PkJHtZRkk9a57&#10;4U+HJLu9Oo3MX7pOmR2r6A1KG3S38/ARY/SsZSNIo8AGhoqNETjPBrz7UrGG3u3iAyPWveNdtFMP&#10;9oo6pHnHua8f1pYpbsGE5Ud/WsHI6FE4PyrmOdpYHaNl6Edq6/w98Q9e0K4R452kCnkE9azZIHf5&#10;VGBVE6cyEsBzWdSKa1NIya2PsTwj8X4Lm3zdkLkc89DXrdl4qt7qNJtwKv0r88dOieBs8j1Fep6X&#10;r2prDHDBIRsPFeVXwi6Ho0MS+p9ufaraUB0br2qVHBzsOa+ddH8cXDSKk/yvjHPSvTNM8T2rkQmU&#10;Fn6+1eXUpNHpQnc9XtLtSgjHUVs+bJtC5xXn1pq0AIAcFu1dnazFnRnOQa5WjRnQWLOxKseK2IFY&#10;y4qtYWqygyjj0rWRcMB6Vzy3EX44NgBNaCAcE9Kou+Bx6VNCwdM9xUgVtTVms7iNB99Tz6V+TXxV&#10;it4/FN3DEhVlZsk96/XCZWkgkROu01+VPxntjD4vvBINpyfxr2sml77PHzRe6eMJGWHJyKcmQp9B&#10;VDzDExTPNaEb7o+OtfU3Pm2aiCN7cKDhq07ETxg+XJjisO1YbWQcmriyvFnb1A6UIDnb9iZ3mc5w&#10;cVgPiWbcFwBVmZ5mmkY9CelQhyx5HStYohsEXk1Plk5AqFW55qXeehNJiJI2JYEjmr/8PFV4du3N&#10;TqpxuoexSRIpUsu48V6B4L0251TVTaWS7l2ksfQDFcLFZmUCQHvX0D8CtNMniC6YNhUhbj14FcWK&#10;dom9KOp9Wfs0LPZ+M7WZo98cOUOO3I/wr9SteuGudOYx8bVBA/Cvy+/ZynkT4h3dsRhIt5A985r9&#10;I9Ou31CzupnPEQ2kD3HFfE474rndbQ7XwtA0OjozDBc81p38ay2kiuuTg4qDR5iNLhQjp0rUz8jZ&#10;7iuBiZzllIZLFN33kbGPajWWjuL20slGScMR9MVWsnX7XtAO1WJP51NpynUNXmvWX5IvlU0WYHTg&#10;bFVB0UUp5GaXnO40361SGmKOafxSLx0pTyeKpEyF4xTgQBTfrQBRcyDJNB688UgOTx2oPHWncR//&#10;0/34ooooAKKKKACiiigAooooAKUcmkp2RjigBcCgHNAOaUnAzSbA4fxLYNqGo2cQG5UO4j8665VS&#10;CEKBhUHSuWtr83ev3CE4S3GP5V1cuDGc9MV505XZocvqeqwWGgXV/L90KT718BeJrv7ZcXlw7EB2&#10;JFfanxQc23hYi3OAx6etfB3iOe5kSRdnzueAK3wXxGqWh51qo+zgn+Fq8e8X3zTSJEOE9e9en6kZ&#10;YnW2uwVZuma8t8WxxoVjj+ZhyTX0NNnFWPKb2NhKc8Zqm6Hy8Z4q1du3mFXODVeZSIcjqa6EcTK6&#10;kFdppxVSAKiU4GKltQst1Gh6McVumZSR0nhu3WTVUnnHyW43DPTIrktY1CbVNYuLyc5JbCjsBXoN&#10;00NnplzDCQMJ973rypWViWzWiC2hIwHUc12OjWlsY1ZRg/xGuMZuOK67Th5JtYy33jlhWtNEdT0n&#10;7U2j6Q1ur/8AH0e1emaDp32HRoLl/nNzzz0rxW6nXVdUgsoBnLgCvom/KWyabpSdVADD0rohuJn6&#10;L/s86cun+CRwMysGP5V73XjfwOglg8E24lH3sEfSvYiCTXyeN/iyPXpfChDSUUVylhRRRQAUUUUA&#10;Fc1rkdzOyxxg7F5Y10tZ17HNcRvCp2KRy1VHc1oytK54VrqRSs8gG4A4xXmWpORKIk+VRXv+oaLD&#10;HDI8K+YV9e9eO6zZiS8HOPX2oqUz6ihVTRws7AH5/wAq5i6cmZiPu11urxLazKu4OR1FchfzrJLk&#10;DFcklqdkVc5G+lOWDHOe1cvOWDHPSuqvogCXxnNc5c88Adahm3KZ64AyetRSyhFJ9adJwcVm3BLd&#10;O1JmMomffTgqBWT5inJAwBV+aEsfm6VB5CjgdKkyOdnfLkjiqB3iTJrbvIoww9TVJtq43CrJkivk&#10;8Gql1Gd4ZehrQK56VUfdkg9qaZnylB9yDANZszEMAxzmteRC3WqRtAP3j00ybFBn2DGKrODgtWo0&#10;IYZHQVWaLsadxNGWRuBNVSuK1/Iy+0VYSw+XLjrRzC5TGjjL42jiteGyPAKVdj09gQFGBWl5ZAx6&#10;Umyo0ymY8oBgDFTIDtwBVhV3LgipPIf+EcVhKRaiVSg2/KMk1aijwvNWEj2DpVuCDzXArnY+Qihs&#10;kkZWPPqK2o7GNGBUbaupDHGoAXmpkR5TtWspD5RqI68DmrscbE5qSK1m6GtKO32DBHWsZM0iimIp&#10;RggZFShix2kdK2UtJFjDjkGoGtznO2s2bxuUlU4yKpz7wc1rtH5aEis65kXy8kZNNGyM13wfm706&#10;LDSovbNR5DHNO5DAitYKxLR2MNlLcFIoRkHvVPW4F01/sxOWIzmnaRqt1bYhQcN3qr4hE03+mHkg&#10;YIrob0MbWZyLKGY4OQaekZBpkQOee9aKImOetcsnoXKJTljkKHbziqKCUcE4rdaFwNwPFVTCxBJF&#10;RIiRQbdtwT1qjLBFLlWHXvWuUx1FQPEg/GkmZSRx1zYqpZCRj1rgbu1lSVi/fpXq95ZNK2UP4Vym&#10;oaeSc7cMK1TMjiCgxyOaAoByOtW7iCRH2kVAcLW8WJlVwehrIvbaNjvA69RW+Yy4JrNvVZI8gZNa&#10;piaOQmjRMgDiq0scc8ZQ8HtWg8LOSzHis+WNhkpzXRCRlKBmrZQhWR/mzVCTR9+5o+BjgVrbh361&#10;KHKLkVupmTpnmN1bvEWjYbWrktT02W5crKN4xwfSvcGsbS6z54BJ71zGoeH7iGXzLf54j09a3jWs&#10;c9XD3Pn6402+tWby4iwHeqCNdQNuYFM17TfOYT5MsefXisq6sNOvNu5MEdu1dUa6OGWHscKNaufs&#10;/kMxGO4qtNrNx5Yj+8PU13A8LWkwJyKy28HEO298jtTWIRk6LOM81mUmXkmu68H6A2rzebcERwRE&#10;E7u4qe18LJCA0mGweh9K6eNDGoSD92o7ConX7FKieuWGuaXo1qLS2wqKO1ctq/i+e5kaC3YrEeCP&#10;WuWjtDKPmOAamGnwB1Gcgda5pVzpp0TNuJr28QxM5ZAcgVJpejSalepaMmM9zXUGeytgEjjzurZ0&#10;W8jW5E6JytYqqXKmNvPBNqtoqxqqOvX1JrFuvCoFoR5WXHQjqa7/AOxX+oXQuWk+TPT2ro4tKb+F&#10;8Y7GsnXGqVz5rGlXFnOPtCFUz1NdhpOi3Lv5qIfKb+KvXLzw5ps8ZE4yW61Xs9MksHESqfs56Up1&#10;lY1hTaMSPQXKruADj+Kt6Hw/dwgTRNuNei2OkQzIh2ZXFdRa+HZrhfMgHC8YrzK8z0qKdjgdHMqu&#10;glUhs85r2nSUWXZlsgisuHwvsfdIvzVuaVpxS5SEAqpPJrzZs36nounQqIAmeK2UgRRnrVWwgVYc&#10;enArSSEn5c9awkUUZ42wSBV6yhZk6UrQspwTmrsDCOPbUiKggJDpuwTX5b/HuGaHxvKJRlQTz+Vf&#10;qmrJ5lfl3+0OVXxbcbz1avWyZ/vDzM0XuHzff243+YvFQW7mNtrnitG4HmKsg5UVmSZZsgYr6xbH&#10;zT3OpsY0CFwMsayr28eBzuHNWradltxJ6cVzuqrcOfO3ZBPSmiGVpLlNxcjGagLxuMoOaaUDxnnP&#10;tRHEEXPrWy2IaHblK7QOadGu5gKEXblhU8Py5OMk9KUthxLcMXlZ/izU33vlHFMR3CfMMGpPvDFZ&#10;jLVqHHyxnOK+i/g6Rbpd3yErIfk/MV88acDGzOOcV9gfDPQY5fBQuraMm5uJhwOp5Nedj52idVDc&#10;7PwprD+CvG8GpyBkEynIH8ROK/TTwffSt4Ujv2G1r1gzA+hzivzt+I2jGwbQpLlfLusKCvscV9/e&#10;CNUj1bw5YaZHGfNES/TgV8nilc6mfQlgYl06GXdhMVFPePITFaryR941y/h6O5kRra7fJhPC9q68&#10;yLErSMuFQVwCbOPu7g6bCTHzLISPzrrdMhFvaIejONx+priWZLy7Rm6K+f1r0DKYUk9hikhbk2c0&#10;fSox1yKl4pjQA4pytk+lRkZp3WgTkh56mjPNICByetBIq+UzsLzUYGT1pcmm9Kqw4n//1P34oooo&#10;AKKKKACiiigAooooAKKKKAHL1pspCoSegpV61Wv5FjtZCxxxUVPhY1ucRoFu0ur3c7H5WbI9+ld6&#10;xAwp71x/h9HW6ctwMcfnXWNzJk9FGfxrzUay1Z85/G7xBdQXVlotpwkgy3pnmvl/VnRdUQYyyD5h&#10;717n8Qr5/EnjhbKHGyzPJH9fzrxS/iim8Q3hV8LF0/Su7C2NOh5Z44vrc2X2iRQsqHC+teBahIbi&#10;4aZznNet/EAKzKQcgv0ry7VJIIYmjCYZl4Ne7SWhwVmeY6rCpnDd/wClULohETFbN20bFc8nPNZt&#10;8EAXA+Wt0cktTPgHnyeWDgt0rT0W1Vr2Uy/8sRWHveGQSpztNdtGoNoktsuJLgfNWyZg0c9qk8gs&#10;zGTgSNz9K5Iqo5U5FdB4i3RTRwv1A6VzgbggDFaIRbhy00a44Jro4MyXREfPl1g6dkyeYegrpNDB&#10;a5mlI4HWtYMHqd74GtVbXVvZlyloN5/CvU/Dc82tanNql1J+6WT5M9gK5Pw9ZG18M3+on5ZZ/kX/&#10;AHeP8K6Lw9ax6ZoazqxLSHmuimFj9ZPgldx3fgm2aM7gnGa9fJArwv8AZ5SNfh3aSJ/y05P617jX&#10;ymM/iyPVp/CgPNFFFcxYUUUUAFFFFABUFyrNCwTrip6ZIcITTW5UdzipbhLYst42M9j6V5X4jsBL&#10;P59qvPUDtXr97psOot5kjYVTzXm2rSN9saG3XdH93NdMtUe9hJnz34ikmW63Y254JrkbgjgV3Xie&#10;KT7Y6n7ingd68+vyVHI256V509Ge9TWhk3U4dCvasC4IKkj8K0HXk89azrhNgyDnNZM1aMaUMRx3&#10;rMclWxWlKHLYHSs6aM5y3NJmUyjIeSaoTs+MJ1q+455qpK46Y5qbdzBmC7M5w/UVF1+92q/PGhO4&#10;HBqsV281RLIuAKpSKW5FTtI27BFNZT2pmbRTYYGagfLoynvVxwO9MEY7UGfKZexlXaOacsNaggzz&#10;UpgULnvQVyGVFbnzMgcetaKW+Pvc1PDhFKY60rEgcUFKmR/dphwSB1qZjuAA4NPii+cE1LkXysj2&#10;MflArSiiKoBjmpFjGM4zV21jeRwuMAd655Mori0YsA4xWnHprx4kjret4EOC/OK00t0AyB1rIkyr&#10;fTyF3OM5q/HaInbFa6AYAxSsgJqGhooxRZYACtAQDqRU8Fv8wY9PSr/k46daxcSkimowu2kljDL8&#10;tbE8KiMKY9rHvWaI25z2qWjWMjElX5SnrWZJbfKc81vXUJALMOKyi5PFEYm5gSx+W2AOtCRknIrT&#10;mIc7B2pIYxnGa1SJkyVBsQN3FJqMvnQgvn6VNt4qG8CtGvtWz2I5TBK9OKkC1eRUK471OtsnVuaw&#10;eg0UtxC4HWjd2NWvswzkUS247da55ESiUnjLc1RmQkgEYFaixuDz0pky7hn0pJmTRgyI6crzXP3V&#10;vNcSEsdoNdfIUUHNYJieWQlegrRMzaOGvNNeJ8E7s1jzWhY4IxivQ7i0Z8joaxJLE8l+lWpgonJL&#10;AR1qvNbiUFW6V07WnpVN7dgcVtGY1E4qXTolJA6VhXFgqSbVOCa9FmsyFLNXPXFnlw45IrohIzcT&#10;grmxkGcrtNZhBB2v0Fd1dxtKdp7dqyWs1lBQpz61spE8pgIADgc1eTHGeRVg6XIOE61SBaOUxsME&#10;daLi5S6+k2N4hWaEYYde9Ylx4DsJ43S2k2uehrqILhWQKOtaqsqKMjn1p+0aJlSTPJx4B1CLhZM1&#10;Qu/CWuRzbUG5cV7tbuu7d1zW2sMUqAhRmp9qQ6CPlyXQNciXb5ZJqv8A2FranDxMCa+tRplqUDMg&#10;NMNhZYwUBqXWZH1c+WbXSNYClJY2x61uR+F7kqG3klh92vohtMsnjZY1CselRQafb2/JQFvWodU0&#10;9ieHR+FryCSNbtCEf+Vei6f4UtkRBGmUHU967SaGFwqsoP8AStLTgIGAQcGs3VI9kVLXwzHDBvX7&#10;x6Uk1g8MRZk5HeuyLFl3HtVa8HnWrqoyxFc7qFqnY84RIridYSC244wK9KtPDsE1ukNyuMDIxXB6&#10;LZ3kOrxyNEdu7+te1Qb3YBBk1EpM1jEjsNJs7eARqnKnrW/boiYRRtpwtvKQZ5Y1ft4FkXkdK5pz&#10;NoqwsVs02QD061YhtyhyozWnaWiRLuBzmr6RBTuxWEncpE1sjBBkYrXVE27lPNVbddw9qsrCpPWs&#10;pFDWUGQc1IwG3bikZNh4p6t8jF+BUgV4xhwPWvzK/aTtBH4ycqMo3U+/FfpeXUuOcAV+aP7RNyB4&#10;knjYbmJ4PpXqZO/3h5uZ/AfObN9ntzGq5NZP7zzPmHBrTErrtAG6mysGkGevoK+ujsfMyQ4cW+PS&#10;uduJD5rZPHpWlf3nkL5adT1rEeYkhsVrFEPyFV0BwOKsFRkMOlJAkUh3OOlWwEJ2jpVdCOpQLANg&#10;9KsW4/eDPSpJY0RsqM02Fcng9KnoUWpSdw29KVSSML1qD5mbaOlWYxtOKgLGhbxMqktnFfo/8Lk0&#10;/SPhxYzzJieZgQfTk1+eNu5a3VCu7kc1+gegrcSeH9LhnTyxHEpC9ug5rxMylpY66COo+Npa9tdG&#10;1a3G9Iyiuw7dP8K+uPgTqHmRRxS4kVYRtYe6ivnDxv4bMfwWl1dztmWZSM9x81eq/sw+I7J7KxEh&#10;/wBeChJ9QcV85VOlvQ+xYreCSJ7qB9kkZNK+ome2csAyxjnHcimyW8c908EJ+XuRWPqUEtgDJbnd&#10;EeCPeuN2Iux2hwLcQz3ci4Ytx9K7SDY8aoe1c7oqySafvA4zXQWzEpyMYqCrFgIucL2p/Q4piggk&#10;inZycnrTM22LQD6UmQeKbjnFBA7nOTS9s0wk9KNxI2mquBIpA600kZplBBz7VSBH/9X9+KKKKACi&#10;iigAooooAKKKKACiilwaAExmoriJJY9kgyKsAYFZ1/IVUBGwx6D1rGs9Co7lDTtjXs+wcJwKdLO0&#10;SX1yx+WIED8qsadaNbRvJJ/rJDk1yXinUW0jwrqmoT8F1JH8q4ZIvqfMHhjzNb8QavdJw7udvr2r&#10;zTXLQ6beaoScyJnP6V7t8GvDVxNbTa9OOJnOM+leM+LY3l13Xig+QEgZ/CuvBb2NpPQ+efEtsbmM&#10;TZ5zXjus3OyURsuQBxXuN+qyMYnOCprwvxVMkV48MYwgOc179I86ucTOmQ0nYGsy6zKnB4rWuW/0&#10;UgfxVz5ulOUboK6NTlEtoTcXSQqeM966W2vy+sJaqAIo+OO9ZNhGm2S5xgqKfocPn6wrnoTmqTIk&#10;jM8T7pNUkZPmVa55gRz61uavKf7RnHbNZLgMuR1raLMiaylKcCu20pJI4dqcNNyfpXD2Z2XEanoT&#10;Xb2HmmcnseAa0iwPUH1I2miQRscnGAtdBDcM2jwO/wAo9K8313FvHYW6sWaQgY9Otdzq0b2Wmwjd&#10;uUqMCuiD1G0frL+zx/yTixIOQR/jXulfM37KM00/wyhaZi2G4z2FfTNfLYv+JI9WGyCiiiuYoKKK&#10;KACiiigBwAIqKTGw570+muQoyeaaGtzntRT7LYzHOARnNeXapdiG2RbfG587j6V6F4nnLRi1A+Vx&#10;yf6V5VrOlzWljJK8h3MPlHtXTf3T3sCtEePanG8l9I7tuGetee6jLHLK0fWvS9Vkt4LYKOZW+8fS&#10;uDnt7eTfLjkV5tXc+hpbHIzxKgwnesO9DDBA6d66a7UB+KwLvOGz0rNmjMI5bIqjIrE46VfdghPF&#10;U7iQFc9KRhMz5ofl681iToysa2t/vVWaLf70zIxNoB+alKA/SrUiAVWbPSgRWmgQrn0pFiAXJqZv&#10;u4aqhkI+XrQKxWulUcqMVVVucVZmR3GKreUVcZ61LZPKWQ2CBUmT9afwVGBzTcEc96bKsJux2pxU&#10;7frSDJ6datRRsR8/WpuNFeOIMcGtOCJU6jNNjgCSeYOSavhdxHvWMpDEhiywwOK6C1tgwyRxVaOE&#10;IF45ro4bfaoK9DUEsZDbkEZ4FahjAULUMcbMasAMDg1mKw5F2jNO24HNS+U+M9qQRSE9Mik0CNO0&#10;jV03HqKttCd31rNiZ0GBWrbS7kO88jpWdjREzsrqEk7VQYRhvlFX2t2m53YxUckSJ8x6ipZrBGLd&#10;sNwXGRXPXMe1yV6Vt30nIYdazJNoTc1CN7GGCAxz1pqjJqxJDly/Y0ImeBWijczaFbOz5OoqCeED&#10;aHbk9BV1QUAzzUVzaG4lWfeQEH3avl0JMUzSK+3HFS/a3ztxUMhZHOfWlDxv04IrCTLjEurOSMkY&#10;qYzADNZJuQRjHSmSy5UEdqxkwlA11ffxjg0SRLjAqlBcELg1oxyggYHJqDnlGxmSW4bkiq6QBAV2&#10;4zW8WCHJXNUZG3NuxirTM2jnbmAq3IwKybqDcCy10V2wlO0dqzp1KISOaolI5BomU4PWqzRMH5HF&#10;bc0Lq27HWqcqkngVUDRIy5YlcFH6GsK7t9h2qucd66loj1qMxA10QkPlOGlsQzCTGDWcbJvMJxxX&#10;ostqjjeeAKx5LX5sgcVrczlA5CS028nqayrzTElQlRhj1NdbPA+SDUAQD5SKaYrI4aXTpbVA6c1L&#10;DcS4CuM12ckKSLt21SksEJGBgii4cuhlxzhiB0rWW8kQBV7VU/s/D5HSpltnXpSJ5TVj1CfABPFK&#10;LgMD61Q2S7eV4qSHg4xUMqxdiucHBNXFctj3qpHDG7DPFX/KC4walsOUeQOBirttlZBSIF2jI5rS&#10;itg4DqelYSYWRc3EJnrVlYndBlaIbZjjPNdJFbIEDL2HIqLgkUbS1Xy8lcGunsrRoP3meSKpW8ZJ&#10;9cVuxNnCkYqJyKUSWOJ2+YnFaMaCMcUeUuwAHrUsKEDB5rkerKsWYmzjHStZIyyZrPtocHce1bUX&#10;pSsBJaqVGDVwAKeO9NQYFRmQpJz0NRKJaWhdCjuKgeAFSAanR1fGO9Nc4BC9RUgZLoEUq61+Yfx8&#10;ljl8ZTxk5HP9K/UN2/dyF+oU1+VnxsCzeLpwnLFjn869TJ4/vGeVmnwHioRUGetVbgxorzE4YDit&#10;F9kI/edK5HU50llZFbHtX1yPm5Mz5JmmJduaNw6DikjGF4p8ah2O7iruYkiBsYBxmlDMh9xQAV+o&#10;pWII5HJp3FcUuXcZOa04gAMAYrMtkEkwjHU962ACmYzTZUQjKI3zd+1S28e+UgjFMWI7hnvWrbIF&#10;5xkism7FJanU+GYIzcW4mTdGJAW9xmv0N8Oahpl69krR7oEjUDHsAMV8GeEFt1mM1xyuDhfevtj4&#10;QXdvbaSbu4QShZAFB7Dmvn8wZ20lofRHxQkTUPhc+nQxeQkoGxfXAIrzr4BRRyeE4YIH8q5sLoq7&#10;egZmNeu+JLhdX0q1s4I8rKBtA6CvLPhNpV/pd/4i8PSLh3bzQR2wCR/OvAnuaNn3boF0+wWeS7uA&#10;TJ+FdTqFohtPIXnd19643wBmfw4sT8zIcE9+K6U3pJ8ph9ziuaQtiSyE+nWBTGU6ity1bfAsmMZq&#10;kebQxkcEfzpLWd7eLymG4VBPMapPPy0o54NRo4cBlNS7s9apIpikAAUhz1peDSE4qTBsjLZ5FOHK&#10;/Sko6U0Ahpfm9c0pwQBSqK0uNH//1v34ooooAKKKKACiiigAooooAXBp9MycYoHWgB9cndtJcazH&#10;bg7VXn611TEKpJ6CuO0tzqGtXN0GzHF8q/pXNW3KidaCCteLfGW5xotvpUZ5uHwR/s817XgYr5z+&#10;JTnUfEcdvA+fsyfNnoDmuWexpFanQeAbeTStGi0yBsjYXPtXx14wu549T1aBiRmQkn8q+4PCbRRa&#10;Gt7jJRSpPrXwb49v2l1XVbvGEEpAx+FdOC3NZPQ8UurjfeSqx245FeSeIYpLq5kMfz5716bdhhq7&#10;CXkSLkVwTnNxKqjgNXuwZ59VHmuoMsDC3Y/MByPSuc8qTcW7Zrd8QQlNTkmzkNWZGQZERuhNdMWc&#10;rRNcytDYRp0LGtDQZTbySXBXJVaz9V+WZYhyqitHTQDp9y46hadyGc3qZMkrTDq5zWbyBViYs8Pm&#10;Z4BqrvDEYrZGTLEGWuIx716doUYfUI4x90cmvM7Dm6UGvS9GLr5k0S5KDk+laRYIXW7z7T4kgEZz&#10;HDxj3rvteuhNpo2naEArzW0USamkjjdg5Ir0XWpopPDL3YTaOmK6aQdT9Of2P9Siuvhy1ujZaOQf&#10;yr61r4H/AGGb9JvC9/bZ+YMG/DAr76I4r5rHK1VnqU/hQ2iiiuQsKKKKACiiigApkhAUk0+oLiFZ&#10;o9rHGOaaKjuclrs8a225xls/LXlXiW+u5ow8q4jQfpXfa5cW7oIlbcUNed+KJ5mt0tFGBPwTW8no&#10;fRYSNrHjepTCaVpSMJ6Vzk8TLGZAcKe1dFqtoY7n7OG4Suav2nwYByo71wT3Pbg9DlbqQAljWJcy&#10;b1O3mtSUmMMso61iykxg+9ZGlzInLFTgVkSs7jZ2roGGVJI61iXCeS2/tSMZlMLjhqbIyBfl6ill&#10;kBxniqchJBCmmZFGfceVqqSRV1Ek3bAKY8YVsHtSAqY38GovJXJIqViFk2+tPCgdKYFfylphhBNW&#10;iVXqKdGPMpICnsIpoUd6tvGQeORTfLJPtUyYWI4VUkmrKLkUqxY6VICV6ipuNIcqsOKt25+YBuTV&#10;cBn4WtG0iAbLDLDpWLBo0UbGM811kMJCLg5yKradFDLGsbp0roBAFI2cAVLYjOjQg8jBq6ls7jNO&#10;nQKuQeas2LvKArVAtCB0dflHNaNunydKdJZylhhTV61sroLnbmgNCm1vvfKigWqnDscYrphYOFyC&#10;N2KqCLkrjmhouKMwzbOBVaZi64HWtz7I+SxXIqubFTll4rNo3jE5O7ti8fuKxpbZ/uk12ctsyMQR&#10;WPdR7jwMYpNXOhLQ55otqkVmGTyzletblwdmRWQAHJ45rSN0TOJI0qiPfSwXKSKckDFV2hJUqeM1&#10;nmMRtszgGquZWKd5IDISOmaoI2X2nrWndQKygoazzA6sGrmqPU1URxA2kDrTI2Yjaw4FWVB61EzA&#10;n0xWDLaLUJ5x0rTiZY3Bc8VhnPUGrkDGX5T2pWMKiOkfynUAHqODWfKfJOGG6lQY47VYKIyZbtTT&#10;ORoxZ/K2FguDWNICfmI4rp7i2imXaW2e9ZEsLJGYwMgd6fMJIxLh+AQvSsKTJYnHJroJ4j34FYsi&#10;FXJFVA1ikVw/ZhUDAB/rVokbgWFNkVX+YCty7EbqJF2Cq88AKfL2qyTyAhp2COOoNbRJ5TAuLcHh&#10;RWO8R37WHFdTJCxf2NVzbAUE8hzrWwDfLThak9RWzLEiYPrTfl2YHBo5hqBlCzA5xTjZZGTxWiuf&#10;XNWYVSQEPwe1TzDUDE+yHYVHSmLYYYMOtdEI1Tg1aECSAbaGx8hhJZA4zwPWnLYsXAJ+WuhNsi4C&#10;1bg09nO4nArNjUEUIbK22hSMgVqw2Ufl/uuBWjBZgowI/GrsFkEPXNZMHSuZyWbrg5rWgUbdh496&#10;tiE7elHlfgKT0BU7GjbRxhQF5NXkjUHJ4qraQfJnODVxY33YPSsZgoGnHFuHydakCbfqKWHKAY71&#10;ZjTzGxWDiDiiSJ8HLCtOEOGDbeKbDbbQNwyK1kAHbFZtkpCrESBmmPCCcntU/I5zThz+NDY0iFAF&#10;4qMKVZj1qzIuBkVApUZz1qGxuJk30pS2mlPAVTX5K/FW7ebxheeWT99sfnX6ya5KsOkXZbn5D/Kv&#10;x1+J+poPFV04JQBmAz65r2slXvtniZq/dRwl3fGLEEw/eE5/CuWvGWe43pwRUsrzXE/myNu96rS5&#10;R844NfVpHzT8ywZgiqq8k9atRJyGas5FUuMVpx7mYJimkQybehbkVE2CTjpVq8CeaqxdAOap7d3y&#10;9KWwFqxRvOyo/GrZk2TEv1qSKMRwb1PIqvFH50nJofmaxRrQqZxvHQVoINg2DvT9PiVIW296vW0K&#10;tJl+3asZyLsdFppa1ijjUZZv619k/ChBJpg098ia4ICivjm1Li4hkYcIw4+lfYPw71sGSC5tEBkA&#10;A2jrxXhY7Zm9Nn1rdzPpGmafHCA8m5Yz7ZrmtD1H+wPiHqdjcRmWW5gVxj02D/Gt/R7db/wwmsT5&#10;82O5X5T9TXLbt/xpYScCSz49/lSvAmbWPrD4b6qg0KWZl2Orn5T9TXb3HlI8Fwhz5xBIrznwCsTz&#10;Pp0nDMcke1ei6hYCKXyA5wmCK5pIVjfuOId2MZxUsaDYD61hpcz7FhPzAf0rZF5GoAKleKixDiPH&#10;yPxxVsMpXdUCeXKocNTRwxx0qlIhlrgjOKaTzg0gyQBSkgdKZLQhGW460oqLDZyKcODzQO5JnHQU&#10;8HPFRbieBTqLhc//1/34ooooAKKKKACiiigAooooAcAMU7GKQdKWgCnfyGO0kcDOAelcZ4NhkT7Q&#10;7/xGu3uhmBx7Gue8OxskUjYwrGuSp8RpHY6WvmTxizJ4ovni6ltvH0FfTLcKT7V4vNp0BuW1K6UN&#10;LcTZGfTGP6VzVGXA7HTdPhs/CiCT5AYyzZr83PipexW8d+ltgGWU/XGK/RvxzNLD4PnaBsHy8ZFf&#10;ld8SNTgnkeJgVkBI57murL43lcKj0PMjeT+cjA5bHWsuXFrY3t4fv9s+tXpZDH5TqOTWTrsmLBkc&#10;cMele8jkPK752lJdjyapRqGIxT7kEuy0sSrGdzHIxW0TmkUbkDzcFsmtmxSQaVdOp+XHNYrLulaQ&#10;96tRXkkdtJbj7r9aozaMe2ZfIZOuahaMIOmKfGvlkjNRyFi3NbRMZDrV8Tq/905r1jR5UXRLq6YE&#10;eb8o/KvIVJQ5Feny3X2HwvAoH+ubmtkCH6cpF0r461r+JdWe20EWQzh6rwAJaR3KjPmLmsLxJdE2&#10;8ULDORWkGPqfop+wNK7Wmpl5OCMBfyr9KM1+Nn7EWvXFn44axMpEDuBt7HpX7KjBXIrwsxjapc9K&#10;l8I2iiiuA0CiiigAooooAKpT3Gd0MYy2KuHI6DNZE2y0uDdzybVPGKqKNKa1OHu9MFvIRO3LnPNe&#10;eeKrvdeRRqOY+mK9I19l1CRPIb92Ordq8y1m2juJmEByUFay2Po8LLRM881WyLRveOeT0HrXnOoX&#10;bwtsVCQR19K9W1h/s9osON0npXm9/A7xvKRluwFcckelTqHneo3zFwpXAqiCshG49a07m282XLDB&#10;H8NMa1FuhmK7sdKxZ0XMeeMjKisu5aNRhxk1ZlvpmdiUwKoTbp+VGDSM3qYVwQGyOhqFQcb84rZ8&#10;gbSzjdjtWLdwSSHauUHakQ0AkIYntTWUMDk0kdtIOHPSlZHHCjNFxFExLuz1NSLESuavrCR96neW&#10;AKTYjJkjJIzU6RFBkVdCqFwRmnFRjAqb2GlcrAADmk2rjFSEccimONoyelRLUpIhYFeBTRyQpPWn&#10;OcjikjT5wSeKi5djYiiCKB1re0vTEuH82RsKv61m2YDyKWGVFdbDttgBwFNSTJnS6Vp8calvvR+9&#10;TXKxJnbxnoKpWeoeUhR/u9qY07SNu6+lSZkrR+YNvWtC1tyiDaM+1Tafp08kRmJ4PStixikgLbo9&#10;7dqIxuZykaGn2bXTLvOFHWtptMWKM+SSw9K1tEsUvgu6Mw5r0/TtCtYF8iVfNBHUivQpYW6ucssQ&#10;kzySDTJZYg4IB9KqT6KbU+a65DV7PqGl6XYp5qR4z2rnp4be+hO1OnSlUopI3o1rnmBtwhOOjUx7&#10;NQvAxXZSaX++WJxtJ6VVv7OO2GB1ArinCx6FOdzzDU0kTcduDjiuVbzADv616DrGxbYunL1wV44K&#10;Y/iNYnWjmbyTD7euarJndnbxWlJZh8vnmrEU0NvH5Rj3E96oTM24kCW7PtyQOBWBJcRygArhh1rq&#10;tQltvJDou3HWucujbtH5kQ5PWhmdjPOG4FRcZwelS8AZqM7elc00WgY7VPpVB1PUVfljLxACqDsE&#10;fYetYDBVP4Vq2Loj7cZ3VWjjDIKkWGSNw3YUjOS0OjXy8YNQCVSShHFNspVcFX61f8iMguRwKZxu&#10;BTeNZBg1SkhlAIUcVsosbj5DUUrzRnCKGWncixx91bZUux4rl5SdxHpXZuZnkbzVx6CuVuh87MRg&#10;Zq4o2iZ7KGHFMIKxnIqYyRAcdfSnCZHXbtrdGtjOjXHIPNS5PWrksIeLMIwwrKbzogc1qmCiWZDU&#10;LLnFQxM+CzGpS24UBGFyGWLK5Aziqxty5z0q9uIHNKCMZ6UjSVMy2gZTgU2JXWXnpWtgOaTyM81m&#10;SoDNiuQB1q5DG0Z61AI2j5FWYi2OetVcbRciCs4z1FanPasTnO70q/DPjqelS4jUTVti2Cp5NakQ&#10;TGSOay7SUGQPWgblc89qxaGkacGCx/u0EK3GKbburYIPWr6xBhUSYWHW5X5VPFbEcKn7pzWM1sxK&#10;hT+FdFb26RxDb+NZyJa6kbLxgVoWSxx/PL0qi8L5yDW2lmzWwdlwfSsGZyRqQSQTL+7I4qbao6Hm&#10;udtFljuMpwO4roFlTcAw5qWSRnMfB5zUimpCyMduKZsG44NZtjQr8oQprOiVzJz0FX3Bxiq7t5AD&#10;YzmgGtDl/G13DZeHL+5bgRxMT+VfiV461E6l4gu5XPys7Y9etfsP8Wr94PBWqHbhTGxz+Br8VtRl&#10;+1ancXJ+6XbA/Gvo8kirNnzWcz1SIrdgwCucU24I3bAMiogSW5FK5IPFfRI+fJIU/iHar8R2NvNV&#10;YlkXGehq4wxgd6oA8wFiVGCasx26gbnPJqJI23AnrVlmJ69qTQ0TsTDCSeVpLZSDkfxU1nLwEYyK&#10;taehc/NwKiTsaRepswIyBMnFbVtEHcSYyorK8gnA3cCuqsIwLQEjAFYz2NEXoWjkdVzsXuTX0d8A&#10;fscniCSZn3CFTtJ6Zr5ZunQE84r6O/Zq1Kxkub/R75QJn+aM/QH/ABrysdH3WzaB95eHNSt90+nX&#10;T4jdvMUdsj/9dc/bX1hN8crRx8ym3Kg9uAgqXwe1vdaxNY8eYiEjPfFcTa3MWm/FuzmvRsy20H2y&#10;K+ZlLU6baH13pNzCviXzbM45wa9b23N1K0j/ADEDivJtJsG+0XdxGQCRvX8s17PoJYaSk8rbmPU1&#10;zSZmZen3Uc18YJCFIHSuldYW6kHFco1oEvxcMOHPWujW2ReVbBNQiXsLJb5XdHxjtTYXKnbJwaQJ&#10;cKx2PxTQszPlsGmZs0Q2aQ9ajTIHIqTHc07ktiLnJApegzSEc5WlHTmmgHEgAUgJPSmtkgelKDzx&#10;VqwH/9D9+KKKKACiiigAooooAKKKKAHjpS0dKOtDAikXepU96r2lutrCIl7U67mFvC8x/hGajs7l&#10;bqFZB171xSdmWtiW4bbC56YFef6jaxzWdpHC4eWM5wO/Wuv1+drbR7qdPvImR+dc1o0Ec2lC9OTK&#10;in865qzNY7FHxJcwL4QlhvThnQqB71+WHxJ8r+1pLYgHy2PIr9BPFOtfaNJnimQvMpIHoK/NvxlJ&#10;MNfuJJDlGfiu7K1qyKr0MN4ozpnyf6xTz9K5XVwk9srSE4BxXY3NtIlkJcYDVx2rKPsJVTgg17iO&#10;Y82vrdVZpB0qiu1Qe+a1LpgQyetZIO0GtkYTRSbIyahDYOPWleUOTt7UgG5go6mrMSNlCsaokFpM&#10;dq0plaNgrVnSbt3TArWItOooCKy7uRmuy8RuY9Nsrdchduf51xYYGeJT3NdX4wuGSO0hIwFWtUJW&#10;O4sNsuh2hY9sfzrI8Q2qOUx0xWh4Wja/8PZf5RF92pbqzmnjCgZHrWkR26nr37KtxFpvjOK4QZPm&#10;j8elft5A2+BG/vKD+Yr8Bfgxq8ug+LomI4WUYPbNfvJ4avDf6DY3hYMZYwcivLzOG0jroy0sbO00&#10;lOJIpMGvINxKKKKACiiigBOc+1cL4whNx5USuVJ7Cu7qlc2kUoZygZ8cZq4s1pTs7nnuo2oh0hLe&#10;PJAHJFcV/Z4KtdtlUUfnXtUGn5sXtpCGZv0rDudHXZHpwQeWeWNabnoUsV2PnDU9Kk8ua/Z8gZ2i&#10;ubsoVudPkkRcyJ1J9a9/v/DqrI1oFwJD36Y9q8/1OO00S8OlxR7i3f3rOVM9GnXPEItHmuJZJZY8&#10;bT19a5nUYWDMh4GeBXtfiWO5sJI41XHmDJ9q8u123EKeYvzMa5Zo9GnO6OAe0aBGkK5FUHjUrkDF&#10;djCGlhKzrjPauemT942V6Gs9jdO5hiEpnIzmopbUTIVHymtvaH4qpIjKxxUORDiYv2RkYZPA61FP&#10;GsXI6Gr0zMGqlIY522E81IchCY1YbqY/lbNnQ1YZCnyjpWewJkyRxSUhKIwkYwO1IDng1L8hb2pp&#10;wDkU3IdrEbn5CF4NUXDsu0tUDT3SzFWQ7aJHkPIH1qGjRIk6fLmpNwOB3qkZMc1Tjvvn3Z6GkkM7&#10;rT5hDC3mDJ7Vaub5pIlZmxzXE/2tn5V6GqMurMGwxqVETSPSLS/bDb2rv7GAiyE8q9RkV5P4ct7r&#10;UZRdN/qU/WvdrC6guo1hdcMowBTcTGSsaGiu81uUC4x0r0Hw5ZW08g3H95nDA+lYGnW/l5KkfT0r&#10;vdIGlSqFVts/c124ajc4K8md/p8EEGAYwdvTFeuR6XZ3timVCsV+8Oory/w6IbaZRcfv4/5V7BYL&#10;D5XmQE7W7V6VTRHiYiWphR+FbXZIs58zd0z2rjH0NdP8xSoWPNetPNGjhGOC1ZWtm3+wusuPmHFc&#10;7V9x4XEyjKzPB2gguLlmPBU4BrnfEdrFHatMOWFdrfWktkxkRDg881x2o38dwHF0u0LXBXjZH1GH&#10;nzNWPHdVmX7Odq8j1riL1zt3bfxr0DVZYb0yKqY29MV59eNn9yByDya81bnscuhlS3JiHTIpvnF+&#10;iYq/Y26S6jFFJymRmukvoYGYtbRBVTg+mKuxmeV3xljkdZGyMVmMS0RC10+tCA3gcHcGHNYC2+1j&#10;t+7UsVhsMQkGKsCz3nai5Ip8cRUcVchdo/mxWM/IS3KLWbofn4rJlsjLIHHauklnL4z1qtb43ncO&#10;M1i0Mpww+VjNXhbmRPNUjArQMUEgK45PSs9leEmMdDUkMg8so2elbltOrRFWxWM5bGTUaTlTRY55&#10;Is4ullLDAUmnszNn1qFrtcY3VVa8VT7U0ZpEU4ffzzWRf2kTQ9PmNdM7xSQeap4NY8rqytj7w6Zr&#10;WKKSOHuLZYDnOSagHHArUuIGEhaU5LVRuI9ihhWyNIk0JDcdKjliVwUaoo3B6VaQBuWqloaMzngW&#10;Pp0FUDMivtAroGjBUms97NCc4pOQ0Vw4PQZzSgLk+lIVWOXyx0ozjNEtC2PHrUnykBt2MdqgB71W&#10;unZI8qcmo0EjS68g8VbiQHPtXMWtxIZACa6WFxtPvVKJXKScE4qaGFX4HFEcZboK0LdQhxjmnIdi&#10;aOIxjA6VKsZc+lWAVPWpxGAuRWMhqFiSDMa8mtu2k3gD1rKSDeMitS3j2IBjpWLQNG3DGiyLWtGu&#10;5uvFY9u7KmG5rTtCXJx2qWjNmisKFhnpW2jgx7MdKwHkZGFa8U4YDArJmTRMYYl5AwaryFUIxzVi&#10;R8ITWNJI0h3dxWbQkjWU7T9acG5NZqXBON9WhIvXPNZtCaJ9xPBqrcgttCmgyEjNR7yzYpXG0eDf&#10;H6/Nj4BvFkG3zFIB/A1+Pcqxssu1vn3n9Sa/Ub9q3Vbi18MPas4ETrwD64r8rI51O4twSTX0+Rxf&#10;Iz5LOpLnSLNurHCn5jTZlJlKdDT438rEi1OQWHnY+Zq9+x4w63SRRuxlR3qxENxy9LuItwi8c0gL&#10;7cGqEXHmQDgc08Lvjz61n53sq+tacgeNVjA61MhoUoTGqA4xWpaRsiis0EblVq6S1O1cOO3FZyNI&#10;ski5IBPNdPp6SN+7z8gFc1aYackDgV2mm8xu4GO1c05GsTlNXPkzYzweleofBW+ax8Z6eJQUjuXC&#10;bvqQK8k8QiT7ZGM8HrXZ+H5J/tlkYDsa3ZSpHXPWuavHmi0aR3P02a3n0nxjFHb5RLiMYcdwQK88&#10;8U3qJ8RtLTPmOsqg/iRXpAlLWfh6+eTzZpI1Vj3HSvKtV0uO1+ISSzMXJniILe/NfJVY2Z1bn6FW&#10;sO25sUThZoVz+IFddps2XfSoW2yA559K4xLlVvdJP3kESZx9BXWW2y11xbxvuTcfTNcfUho6O+hP&#10;2TDH5o8c1dtcyW6EnJxUk8QdSByCM1n6W7F2iHbPFFjOexoYPbtTvfvT+M4NNbrxSsZDhRkAc00H&#10;PTtTmII5plJDcnBxSocKcjJqMk7SBSKXCnPWmgkiUHNO4U1EJMgccinFt3tVNCW5/9H9+KKKKACi&#10;iigAooooAKKKKAHA9jTqjp4GKT2Ao6kga0kB54qvpWPswOMVNqUvlw4/vcUWARYAENcFR2karYy/&#10;FUnl6DdnGcpj9a4/wrfXG9bOTmKVcAeldJ40Lf2JIFOM1RsNOk8mxuoOGx85HbrXFWeppHY8O+JW&#10;dE0u+2OFYsfyIr89fGkDm9gfdkTP+dfa3x+1u1e+OlW7/Mh+cDua+K/F9uEv7S5iY7FGcH8a9rLI&#10;WVzOqht3bvHbva7skL8teaaxAIbRmDEsDXoUV0+os0g6sOK4vU4XKzQsMZ7mvXOY8uuzk7yMZqgA&#10;ACfWtS/hKnB7Vkg7ASa0RhJlN4xyVGKpcLIG7itEkN+NZzFVfHU1qZD7qQu++qD5ZdxNXZVyMiqL&#10;EVqkRJFrTolm1CAP2Oa2fE7m6fyz/wAsqzNNH+nRMBkrzipNSZ5Hlfua0ixROx8IXLz2L2gYhFHQ&#10;V2ugBri1eNjkg4ry/wAI3v2S3nkAy545r0vwfLJP9oiVfmPIraJVzE0m+Gk688GN6rKDnvmv3L+C&#10;moyal4A02Z+0YA/WvwXu2Nv4hmaTIJbn9K/av9l/UZL3wBCrvuCYx7cVyZlG9O5th5an0tgGlopC&#10;cV88dg09aSiigAooooAevSo5S5G1Op704HFPBzTQFF4nht38n5pCM/U1T2zC0Ek/DjrWyRmq1wyJ&#10;C7SDIA5pp6lxlY43VVmvTELcZcdCK8v8QWcFnqwlnHmXCjJ+tetW13Hbwy6hNxEuQo7147rUs2ra&#10;nJd24L4PPsK2b0PSw7Z5lrd1e6rdNsXlf0rkjAsCMLkh3boK9M1mCa1tsW6CN5upPWvMbyxeK6Vp&#10;ZNzHnFcdTc9qlLQhltoBHuYAD+VcFehEuHxyvau+nDbWU/drhNUTM2IvujrWMjrgYZJJyBxSsAVO&#10;OKmyF4qBpEXLEcVjJGljEkg8wnJxVbykhfd+Zq/NC8x3RnbzWXeQSqMM3JqdRXCWVQ25DkVSZw5N&#10;RpvVdmKikbZgDvQyyGeQQjJPFRxTxyKJVOQKSfZKNjjINReSsKYQYFAWHXN8MYA4rLe4JGBwaax5&#10;57VXlnTI9BUgOeYhDk1gXEhQ46Z5qa6uMknPArCvNQOwllGBVRVyki/NqBhi3kcis22uJL/UEhD7&#10;Ec8k9q5G41Kbcx3ZFbPhYXeoX4SNCxJ/KtFEqx9PaJPHp9hHDEMj+ddVa30xObZNze1YuheHLmK2&#10;SS5B5AxXqmkaSlrD+6iy/cmq5DKUbs56w1m9tZjNIG9CDXrvhrV7aaDc6bd38XpXC3VtHP8ALKoG&#10;K09IKRKIFGFB5rpoOzM62HUkfXvhfSrAael7HJ527k4r0K0ULCABtHYV4h4QvNQEcUGnnyrdsZJ6&#10;Zr2uzWVFAlbzCR17V2Vj5HFRtKzMPXNOuHP2yCQ/L1WtCMWzRwtOcsR0NazxpIMOMio3tonXaVrJ&#10;y0ObnOJ8XxQlrcOQiudufTNeVeOfDVppVvFdwybxL1H1r2bxTpEV7p7Mz7TEMivmzxNq9y8LW11I&#10;XSLIU+lcOLlZWPpsni5pNPbc86vmgtWZcYB715nrMvyOYR83auj1K9WQFAeQetcFe3jyOUBwB+te&#10;OmfVtGba6jcxXCSsxBU811N1rINsVV/lI7VxxX94T1BokBKYFbIiUQuHjKCVTls9KQS7guO9U9wD&#10;7asR43g9ql6GTRuQWjLjPIYVWvB5eAvT1q2jzyFVLcelPlijYFX6isZIzuUbZUZvn6VJIsYyUHFT&#10;RJHtKkVHMmyNmzWTFcriUqQR1qrdXJDhepqJd+8uTxVXeJGO41FgZOGMgPaqokKHBqboN3aqE8ql&#10;j6U7E2EuhtUsh5rnJruZBtLcVdvLgQxk4Lcdq83vb24SfeWIXsK0iieU9LtdVP2YqfvCoTO8itJn&#10;muLs792X5WyO9dPaXkXlFJRkMOtbJD5SvLdeaOTlhSttkTJPPcVUWOHzGKZwTUm3ByDxTCwxQpbj&#10;irn7sd+Kosu1ifWkDMAT6Vdx7EplcSFAvy+tShgcZHFQQTeacYxV4IMc9alMpFSWGN380D5qaY12&#10;4xg1okBRxTDGpGcU5FowpF2E1C8RkUEc1sTWgkBANYYnaByvUA1nITJreyRXy3WtSKMLxmoo/nUS&#10;YqUIT8w61pF6FF+OUIcVoxMp5rB5+laFtuznPFD8hpmurr0x0qwk2D0qkmCamOBjFYSQ7mxbTK0g&#10;Q8Vv2ZUNyAa423YiUHvW7A0infWLRTeh0TSKua1rF0aLKVybyHBJHWtLTb4IPKKnikQ4XOmUBzWh&#10;EQi56Vhx3Qc7k4q6tw3Q81m0Ryl+SYFCPWqTrgcVUupuAqnBpY5pHXnnFZSRDjbUUAlvYVbTHc1V&#10;EhU5x1pJZAYzjg1m4ksveaMc9KYjrvqnCWePBpIpkQkv8u2pSJlsfA37aGrsptdKB+Xr+P8Ak1+e&#10;wTLZzxivqr9qzxIdX8XhFbf5GVI+mK+WlYACT17V9vllLlpI+GzKd6rLsSvLtQVolSCE9KoaazGZ&#10;pCMgdqu5JlMh4r0DhFlyCAOlPMmUAAqOTLHA704qw+VqbYkizapuIY84NbEo3gE8Vm2UEmSynIFa&#10;IBlOAcYqGUJaRGS8VT0roXV1BzjArHtIWFxuzxW2yM0TMTnisZOxtFC6afN3luK6m0R7eEs3Q9BX&#10;PabAFjw5wWNdfM0ItcM23aOKwkzRI8+1cltTSU8Bq6PRN8V2rwudwrlbxiZNz84JxXZ+DIkuJJVl&#10;GWP3faoqfCxn3D4L1O8lbSzcSmUqAcE8DGK3vH12g8TwSKMENGxI9gK4P4YRzwRW7amDtBIU9sZp&#10;fEOomfxZLbMxddyYPYDFfLYuOp2Q2P0c8P8AmXy6dPAdyeQm7/vkV6j9jEsSurcJg8+1cV4HsIbK&#10;w06KDlDbofxKg16HHD5glVTgMMYry7EM1I5AY0YHjpVFHW31EBR98VFpDhoHt35aNjzU9+uwR3MY&#10;5Q80iJGtuyeahPB470iSGRQem4U/gDNNMhRDgikbO2mkrnmlBycUhXsKp4pccZpPujjmnKRTQnK4&#10;mCBgUMucGn559aK1ihH/0v34ooooAKKKKACiiigAooooAUHFO6jimgZpwGKUtgMzU4jNGoHUGprR&#10;AkQHfvReSbGjHZmx+lPhDAsCOO1eZUl77NFsc74ss2vbGOFT/Hk/lVuwxY6fBHKdvYmtmUx/Kkgz&#10;uOBXP61Fbrp8/wBpcoi8jFc1Vdi4s+Bvjn9ml8ZSSWrbgDz9a+bPGchcRIowVXrXr/xR1yDUPGU0&#10;NlwsRwT615l4vgC2McxG7I7V9Fg4csEiKjZwHh6S7vxJ5Ax5JxkelUtXEq3LQOMkVueB2VYL1oj9&#10;48/pWX4oguBfiaEfIw612tnNY811RWBZCOlcnKSMKa7PVg6tkjJI/WuDcMJi7dfStIsykhxOBiqx&#10;AJOB171ZdswsQOaz/MKAetaxM5DyvXmqMgwcGrTEhSwOSapscjJ61unoQ9jV0B8akAeeKq3U7rcy&#10;g8jPNWdBwNQD+lZtySLubPTdWkUZps6XwzbPJaXkqdIuT+lemfDuYvqBc8ZGK4zwaA+g6qB97H+F&#10;dD8KLqBtWa3nk+c52r61siWzI8WwrF4muE3d8/yr9Rv2OfEc0+k/2Vtyipya/LfxorjxgVmGzc3S&#10;vv39j/XWg1z+y4Vwj4Bz+FZYtXptG9GWp+nfOaCKWmEmvmD0BKKKKACiiigApCwXk0tFADwwPSqL&#10;iONpJJn49PQVcWuU8q8vtVlRwUt0OPrVIqO5y97e/wBpySafbKQkeSB61wU9+9qr2MUO2eRuTXp1&#10;3JbaNJJOseZG+VRXD60LfT/LvLnHmyHOO+K1ex61BHLeI5LeLyEuWAZFyRXjUiTXV29wD+7Ddfau&#10;98VefrTNdqvlRIMe5ri4wIrKSBTljyBXJUPXpLTQyNav4vtHkQrhSO1chdxv6cNXXrbb23SLzXK6&#10;g5kZ40OMcVkzpTMUxBeoyKqskTNirjKyJszk1TMZB9DWUjaL0MuYSxTbUGVNZ92yk5Y8+lbd6CkL&#10;Mh+Yd6543MaIGuBkmoSGkUZVkwG6VSfPU1o3FwJFyBjFZU7N1Bo8hibA3zHjFVJnycVI0y7eTVCR&#10;8EkU+UpIibJb2rDlCpI3oa03uOTgViXEqYYMcHPFUojsZF/OY88Z9K4u6vTITGW6dq2tTunBY52q&#10;B1ribqcMDJ0P860igchY7a71C8S0tFMkjnAAr7p+E/woNpYJPdpmUgMSRzXnH7P3wqudfv4dVlU5&#10;cggnsK/SrR/BEttAlpCm5lAywq4wuZVK8Yr3meOf8I3LBAoZMkdBWzHbqqKDHsAGK9jvfDdzp0Ye&#10;Zd4P6VyuvQW1pFHLgEv2Har5GhQrRlrE8c1O1Ds7JhSP1qPRwVlSNl3KTz7102qaJMkf21X3K/O0&#10;da0NB8PzROt8V3qSMCnGGprKolG56/4GM1uUtmjBt5SM57V7QkYRQqjAFYmmabbGzgl8nynCg4rd&#10;zxit6k7nw+Krc82xKXFJRnAOelZnKeY+N9bnggks1GxSOT6ivl7V9RivBMmdpGcD1r3r4halaveK&#10;pYbMEE182a08KTsYwMHvXm4uWp95k1FKkmkeWanOTOyKcgZzXOO4bg8V0F6qiWST3rkL24UTEJXD&#10;FHus04lXjt71SupFDlUPSs83wRcM1UFu1kzzTuS0Syz7ZBxV63lWXDdhWUzB+T2q/aRsSMdDSM2j&#10;rLeTkGtSKyFyfMzgd6522SRJlVTkdxXf6BZx3ztA7FR61m0cdV2OZezkiJK81VkiLoU7mvRNX02P&#10;TIwg+bcOtcHIdkvtUtERl1OfmHlxtu7ViK2GJFdJeMpLKF4NYEiCNTt71Fi73IpLpkwvUGqsh3DP&#10;TNDqZCAOMUNGTGyKatIo5zULllPlZwteYavqsTym2xhlPBr0O+gckj7xzXkviaMQO9woxg4rWCGk&#10;a2lXDPLs3Y9q6yS7eJAq9Mc147a6i2MqxVq7G11JZI1VmyQK2iirHoFvdxi3BcfMe9aEboyhkOQa&#10;462u/MiAIxitW3mkj4z8vpSaCxqyNk4J4FRsGA9jQCHXJ707euApqOpDiRxuqH5KvxznHPNVXiQj&#10;K0sasvfinbqUkX45i7BMZrQCBlIFZ9r8j8jINXGz1XincYeQ23eOlZ1xaQ4yEG4mttCQm1u9RS22&#10;4BgaiaEzECSKAmOKkUMCa0vL9qasfpQtgRnBm5yKtW9wFXYV5PetCII0gQrmleNGkJUAU9hiJ8w9&#10;6sBwOKqYKnrRvOeKVy4rqaET7ZgWPFbK3mHwvSuaEhJq4m4/WsZLUtrU6tpUeMFzg1FFctb7inIa&#10;sTzG29+KDM4G3tWbiM6WG8y27dWzDeEsCprgYZH3ZBwK27aV9mz9aloiUTqJJctuPJqWGYnvisAS&#10;OO9XY5G61jIyN3OeBUE27b8tQQyl+vGKcJsnmsmZssxMVUVU1N4YNOuLqTAEak5PqKtJ0rzL4za0&#10;uifD/UZml8ouhx6ng0UoOUkjnrz5Ytn5L/FfVhf+NNQkU+YokYV5pnc27GBWne3zXd7cTycl3Y5P&#10;fms3zWZwgXvX6BRjaKR8HXd5Nm9aFY0GwfMetTPwcmoh+7VcdcVLkNGzHvWupz6EY+aQHPFTzFmk&#10;GOgqrAhkkWMHrVrDJIyrzii5SRr2LqkTbMk1YXIQgDBNVIGMEe09WrQSPChs5zWEmaKJZsFLMFY4&#10;zW3cKY4/LQ9axABuUDitu4DDy0xnAHNc02aokijkTysnPIzW7qIVmSIdNoNVrFY5LmJW6cVV1K7d&#10;7yeKEcRjt9Km9xpnH6pdBLsQCu58GXi2E7NKMsw4BrzS9Uy3KSLyc8128CTW4jnQcgCipHQm59n+&#10;AtWGp+HyyffifBHpyaWzkW51yeRF3BWXLehArA+CMK/2Bqd8rb1T5iD64NdX8OzJqWs3ds8W6CWU&#10;Mx9MV81i1ujvp6o/Sf4R6m2r6TBdTfchjCf98jH9K9bs8HfKv3ScV4Z8I40tdOuLaI42Hhfbmve9&#10;NjMdt83UnNeKyJKxiW7G01NgD8jnn8a3LuPzIXUH3rK1OMLcKy9TWrBKs0WF64xUX1M3uMs+YBk8&#10;irGCo65rOsmKtIrdjWiCOlVcl+QigHOadx2pOQKeoOM00iHqJu7dqcMYpT0BNLjPIp2JaFA707Bp&#10;D04NOGauLGj/0/34ooooAKKKKACiiigAoopwIFADaeDxmmU89KUtgKlxCsxQucbDkVMvTFNfqKcO&#10;Oa8mfxXNCpdEh4cf3v6Vz3i6MNpUkrNhUUk1uahM8Ri2Dq3WuC+K1/Lp3hC5ni+9tPP4Vm1qB+T3&#10;ijUpJPiPdiJspvIPvW14niJ0UTNy2MAV5Ld6hdL42kuEHmF5TxXq/iO6a70VwVMbxjOK+ppLRGLk&#10;zzvw3vsrednXb5p4qXVppLiNVC521oaZdRraxxOmcc1i3/nrKzjIQmraJOO1G38/rxgV5vcKwumV&#10;umeDXsVzbiaMn1HNeX6km2ZkHRTxTgzOaMpl2oR1qhKFPPSrTSsflqm4w2T0rpiZMgLcYFV2YAkG&#10;pTjzSV6VE+CTXQiDT0Rh9qVf71Zl8DHezIDxmr+kEJqMQzgCqmp4N/KferiyGjrvBM+LPULZ2xuQ&#10;/wBKi8B3h0/xXHNno3H51S8JRtLPcwxffZD/AErDguJLHV45PumKXmtOYSiejfEt2TxHBqDE7pBu&#10;P1r6w/ZEvXj8SC4lfdlhg/lXyf8AFJXYade7SEljGD+Jr6V/ZLSV9REkXWEg/wAqdT4GVBe8ftBG&#10;26NW9QKDwaq6dI0tjDI4wxUZq4R3r5V7npDKKKKQBRRRQAUUUUAIWCjceAKicsy/uup71NwevSq1&#10;55nkssA+Y00NHF+IRZWjLc3HztnpXkevzi7vluJc+X2B9K9mvNJtLibfdS5cDkelef67HpNu8hT9&#10;9IvT0FavY9rDM851GfzWEYPyY4FeZXrG2vjHIOWPAr0a8e0ZdtofNuX/AIR2NcrPp1wsyPdLlyc8&#10;9RXNOPU9ODMTU7O9t7VZZF8vzPujua5S4sEjTcW+c8mu71++lkukWQZ2iuaa0Z45L65bYq/dHrWL&#10;OqLOOmiaP5iPlrHvJiCFUYzW9fzKzYDZArnZ5FkHzDGKzZtBFWViqHcc1zV+jSSLIB8orckdE5Zs&#10;gVh3lwjSAR/dpcprYr+bhCWHSsuRxIxwRg1NO58th61jyInCoaaRNhZCQ+OuKrSNzUpIUVWkYEc0&#10;ykZtyWjfIPBrnL2Qckn5q6C4dGyCcVxepSIjnac1aJkzn9TmVmIlbCmm+DvDM3ifxLbWcRMkJcbl&#10;9qzruZZNynmvqf8AZV8HDU/EqXUnClxg/lVR3IctLn6NfBr4bWOg6JbyogQ7R0FfQsVvDAMRqBVf&#10;TbOKws4reIYCqKukgDJ6Cuj0PjcXiZVJtlDUjai2YXQG0+teA+JbWKS8DRnMK9q9b8STNcp9nj4x&#10;zXlWpKbjMUfVamUuh7OV03GN2c1InmhUxhE6Cu98GJHNeR28g+VeR+FckyC3IjkHWuq0G9iteI/9&#10;af5U4SO7Fq8Gke5oVK4U8CisPRb0XUTAjaQelblNnx9SDi7MKzdWdks3Cnbu4z6VoMwUZNc94kbF&#10;kQGwTSLowvJI8E8cfZ5I8xHIX+deIasI2XDkKe1et+JckG3Y4YnNeNa9ALohVfa0fWvJxDuz9BwC&#10;tFI891eDCyBeoFeZ3shQlRwa9H1e/itwbcfMx4zXlV/vlmbHauWx6fQzppnc8GqrzvCN3eozuUkm&#10;onIfir5SS9a6kZG2Nxiuih1BFUc81xIwjg1rRkgDb0qWjM9BsLwjJHOe9ereDMXMjHptFeMadIkc&#10;YzyDXrfgvUEs1dmXO7gVFjixCOj1++tij2bnD+9eY3Mbhj3HrXeazYwXF59ukbAxkr61yV1dx3B2&#10;QptAOKlq5ijnpolbGetZVzFt6V1ht1P3utVDaJI2CuaOVGkTk44C3HrSGBl+Vq6w6euPlwDVCW3X&#10;OA2TSsarU5S4tVY/u1GfWvKvGPh64lsrh4o9zD5s+mK90ltSVJXt2rKvbX/RJPPUlCORWiZR8LNc&#10;3NtdDdlVB5/Cu506+ieLf1zVb4jeHbjSb77eg/0eXkD0rmtKvFRNjdOoroi7ktnqNpcurqUOR6V2&#10;EU+4Ke5rzXS7jzVypwK7G3lDAc5Ip2BM7JJUMfB6VISjjIrnre5WUHaeR1q+krBeKhoo1ohnjNS7&#10;ivHWoYG3IMcVPhh16VLBkkcrIc4q9CxP3qztxq3by/OAw4NKMbCSNRSGwAaJFZeQ3SniER/PnINR&#10;OWbpwKUh3K4uVc4apEZScryKh+zHJx3q1BEoj449alCQ5WAbcOtKBk8d6njiTrTlQKdwobHzFJid&#10;2E5NRNIR1GDWqsau2VXBNIbLLEseKLlRZm71BGetbEW1kDhuR2rNubPZIGHNSW6Mpwe9ZyKUtTVL&#10;gjAGKZjt3pBIg4x0pCxY5FTYG9R52qNvetSzkUjBrI6kVr2kQQbj1rOQSkaPXkdKtR5YcVUTJ61b&#10;RigrGRkyUeYnOasxMCKp7yTRHNzgCsTNmvG5Jx6V8X/tc+M0stKj0ONuXXJXPT/Oa+x/PS3he4lO&#10;FjBJ+lfkb+0d4wj8S+MriOKTesRKj8OK9XKaHPUuePmlblhY8AEiEHac7uas2qhpQoqjGoRQK1LM&#10;YUtjBr7C2h8c3dmg2AcCkdiFIHeo2cEg1GzkMT2pE2HQbhKApwa2ZyiAN0Y1iwt+9D9xV+XcwBeo&#10;kaQNoDciN1q5bKZGI9Kqwxt5aEcgitC3HlZz3rKTNBqTuZguPumunXdOwb2rmVUtNsiHJrrrOIRK&#10;pk64rlkzRIs6cF88g9UGa5+4na3e5nPVjgn2rooUw0kiccGuYvgs9vLvO1c8miG4ONjlIX+0M+08&#10;Z612Wn3Nytt5DDcGGAa4hXjVttvwvQmuytJJltxCh+Y9K2mtDKL1Pp/4G6rcFbrw55W6OdSzMPb/&#10;APXXvPwvgkj1+Szjj/dTTBS3pzivCvg9bGwtbm+Vv30iFQe6kivcPg4L+fxDJZSPjDs6n3zmvmMe&#10;rM9Gl8J9weF7efRtd+z253xyAAj6ivoWIJDEojbcSASK+dfDc1w/ii2Nw33QFPv0r6EceQ+Qfv14&#10;T3Ik9StqK5CyEc9KSylW3l8p1zvGQafqLj7PuPrTZCjQRSr94daViWNibZduPWtQDjNY6sPtSMer&#10;VstkDigyYlL1HpTSeOKercU4kij3qXjGKjz370uTirAew4yKj3cjPFSHG0E0w4b61SA//9T9+KKK&#10;KACiiigAooooAKUDNJSg4oASnjOKZUlKWwFd2VRuY4FKpVlDA8Gqeo7/ACPkGTViIbYkX0FeVU0Z&#10;oUNTDloAn96uE+LdxBD4H1DzhlmjIX613GrZ2QtnGHrxL9pC8ey+HF1LG21mBA/KohrJID8jWA/4&#10;Sh7sNu/ekmvb9WhN3pymJQVmTGfevnTTvPiuZbuRtzkmvbfC+rXV9pLQSnLR8c19RHYwucl5xsWN&#10;vtyY+9WNSBeyUsNu4ZFVb6GVJPLY4fdz71tXUyXcSQsuwouBVO4JHFxNlTC44IxXm2r2wiunRema&#10;9MWMwzlHGeetcZ4njX7WSvelF6hJI87lXbIVpCEcbWqVw3nFJFx6Zpskfzrt65rpTMJIypUEMxA5&#10;FV3IX5j0rU1GPYct970rKIDD5uR6VvHYyZPZ4S7jl96NWGL5iO9RI208+tWdajKzRyKfvLWqEWvC&#10;V79g1kM33ZBg1V1+NIdTl8sZUturKjZ45onQ7SD1rX1tTIyzA5DDrVk2PWPGvl6r4A0nUE+ZocKc&#10;dutevfsn37WVzPcM+0K4/pXjOimTWfhjfWiJ89kf6f8A169W/ZvhitnxOwzK4OP0q7aWKWh+2/h2&#10;4N1otpO3V0BrarjvA14bvQIPl2rGAo9xXY18zWjabR3xehHRRRWQwooooAKKKKACmhlbO05xTxxV&#10;G8uYbGFpMcnt6mmkNLU47VNQt2u5bcJg9C1cHqclpPby29uPn/vVu3sv2i7kdFwvVjXJXzXV27Wu&#10;nRfKerelbntUVZGJYWtnpcr3oTznHPPrXOam15dXQujH5Yk6eldroOn3erX32d8RwWx/eMe9Znie&#10;KeO732wHk52r9KyaOqFToeV6rHLLd7iuQgwTXOahIXAg3ZT0r0nWJ0trMrEoMjDmvJVtpXlaR2wu&#10;ehrkqbnfTd0Yt3DbwH5zyawZwhG0mtzUIt0u7PyiufumwpZRnFZo64vQy7qSFo2iRce9c60YUlie&#10;K07oMo8xj17VlsGZTniqSNDOmcOCorKClHKnrV2ZwG4qg24sWzmkMSRsVl3MhT7nPrVuQk9TWTPI&#10;FOKaE9DOuZdjkuetcdqThpi69K6i9IZcAVzF9gAYGc1Rk2cwwLk7hgk1+if7JNlEL2GRhxuBFfAE&#10;UJeQcda/Qr9muOOyhjIbB4OTRezJlrFpH6Yr90fSsnV9TttPt2MzDJHAqhFr8K2ysxB4614Z4x8T&#10;Sz3DkvwD+QrSdaKVz57B5XKVT39jqb3xXApaY857elciNesjKWJ684ryG51wb2MjcH9ayR4mtYZO&#10;Hyfr0rmVa59R9USWh7TfanDcyKYx8o71s6DMhnLMRjHWvBovFlnKwjNwq59TXoXh++EjIbeYOp7g&#10;10U53OPEU7aH0Jp14tj/AKQRlcV09jrMFwrNIdp9K8al1jfa+SpIrV03U7Z5EiZunWtedHk1cHGR&#10;61c3IkiYRNnivMdW1S5Y7JCW2ngVpzamYYm8s4964vU79B8x5c9Kzm7jw+FUTzjxSLmOf7S7ZJ6C&#10;vIb95gzyv1NeteJZWljG49a8n1STEUkjDOOg9a82qtT6XCvQ8n8RSKhEg5Ofwrzma/bzmU8g13Os&#10;MHLxn+LpXm1/BJC5kBzWKR6PNoSM0bfjURRV5FVEk34zVxSNuF5NaJGbkQhdxrRhR1wGqK3hYElq&#10;0Fx5gGM1EkRzGzbvtCgjiu80PUYYX3Mw6dK85L7elKszDlTg1lJGM9dz0fUNZ33JAn3AdqbBeWpU&#10;EMATXnYlVsjdhvWmJJIW4bAqXsZuB6puU4BYc1qq8SweVtGSOteVW2pSI4R3ye1dDBrpI2uckdKV&#10;u4rG5OmVKA4BrNj08I+A+c1Fc6pE8A2ffqtb6g4nTByPepaNYR0OnbR544DOBmsW8sZTAysnB613&#10;WlaoJ7y2ibGzIyPWuj8U6ZFLaF7NAHI7elK5aPj3xr4fGsafNCifvFU7M18iENbXElq4w0bEGvv7&#10;VtPKMRu5IIPtXxX4ztYrDXbiPZty2a66L0ImhdPuT5Qj6V2dhdZQKpwTXnGntn5lPNdXZPIjBz2N&#10;dDIuej2QiUBs8961yF2/LXOWMiTICxwfStqNxnrnFZNFJmjFLkbV61fjlP3WrMjYFwV61plMspHU&#10;0rFFlF3ttqQRSKfpUca7HGTir6YP3jUtAWYLgsRE9WgFc7QKrxRoDkDmrkI6+tZyCwgUIPmq7FbR&#10;uu0HAPWqzx7hgVetztT1xUbCKgsXSXCtla0GswijnOakVzKpAXBp0b/NskGcUrsTY22hxJs9am+z&#10;YlyTxShN0okQ4AqyITnKsSTSuiR9zp8T2++MfOO1Yn2V1b5lxmt1YrhPmUEmpXVivzdamTGnY4q5&#10;LJL5Y/OryvCIgoPzVpyWaMxZlzWZPZ4bKfLUuRXMWYUUjcavq2MBRxWbbhwNr9q0kcE/Ss2JsuqM&#10;jNSDOcVGgLfSpcAHIrnl5k3HhfepIlG8Ypu3PWpVCj5gcY61K3MpSPP/AIu+LIvCPg+6vVIDlCoJ&#10;+hr8YtRvJNU1e61GY72lkZvzNfbX7WHxMhu5V8KWMmVX7wB7+/518KwKyqSx719dlGH5Icz6nyGb&#10;YjnnyovKqueeMVet1JUvjis9GU9eM961UBEIReleuzx0MODIBjimN9/irUIG/PpVcsvmHHWoUdRk&#10;tvt88D0rSnUEZFZVou6R2PGK1oYnbr92pkaxN/S482585+e1XMZ69qgsQhXn+HpVhsHjsa5potMk&#10;gH79Cp5yK6qXbvVR2FcmkZW9hj9SDXZSQqZAynsK55GsUP3GGxnnUfdU1w8l0l1pcq42lif613Oo&#10;uIdJuFx/Cf5V5bbO01oyn5cE4960pIzqOxnCExgKnXNd/pSfLHJOfmWuSsESZmaY7QtdjZyQomAM&#10;+9az2M0z2/4dT3am9Ns/7sjv64r6b+CkkkWrvqEoy27Yvpk//qr5y+C2nrqdnqssz7RHwv5Gvrr4&#10;WaaVspVhXOy4j5+ua+TzS6bZ6NLY+x7XSX0yKG7ugPNmw270Br2C2bzLSMyHPAw1cxqdikml2aH5&#10;mMS8e+BVnw1dl4XsLo4ePoD6V4V7hJGnetstyG554q9Eim2VD3Gao6g0ccHlnkucVdjDRRoDyMDm&#10;qMXKxmszR3K7uCtdAJN+GHTFYOqEQNHcbflPBrXh+aJZF6ECqsQ7FgnJzQTwKi60fSqsSTggdKXJ&#10;AzUQ6U8HsaYWHZP8VODZ4ApM4pA2WNUhI//V/fiiiigAooooAKKKKACnAA02igAp4OaZT16UmBXm&#10;kSJNznA96UMGAYdDVfUVLWzooyW6UtsGECBuoFeRiHaVjRFLVEaZI417HNfNX7WU8cPw3YSNty3H&#10;ucGvqWXGw5r4l/bP1CWHwpaWSH5JOT9eaMOr1EgZ+ahxHaeen3ielegfDu7El7OkxyAvT8q84t3z&#10;aCJx+Ndb4Hhf+2CVYhQMn3r6jlOeO5ta/EILt5lPU5B7VDp12L+7SJ+GH610WtLHMHjkTjPFcjHF&#10;9g1GAkjLGrSG0R68/kXUipxjpXDalH50Kvjc/evR9esxHI3O4KM157JIQ52/dNQ1qDZw+pROZBJj&#10;AArPg/e3UaL1BrpNWLGJ4lXJPQ1zmn7YZWkm+8vStoO5nJFLVm3Xrhj0rKwAetLdTb7uRvU0wbTy&#10;a3UTCS1GvkMMc4NbGuLvtLaQdcVkFgDmtOd2udOV5OfLreJBzzg7MZrsLiJLzwzFNBy8Jw361xzN&#10;uNdFol0XsrmyYgIR+dXcdj0r4TXSzWOraNKf9epI/ICuy+EmqrY+J/7If5WBPzenNeU/DG4Fp4ti&#10;tySVlOCK7Lw/cpo/xKv7y/UpCJAF/IVakCP3E+D2prf+FY0A5gIUn1716u3SvFfgVcW8/g2KS3Iw&#10;+Gr2omvncWv3jO6OwyiiiucoKKKKACiiigBoJLYIwKy9SjViGbk9hWqMk1QuJ0tiI8GR36Cq6lxe&#10;py2sWiQ6djaE8z7xHWseKwxYfZ9LX5XH7yU10t7YXmqSbblvKiHYVkJJNLOdLjPk28fBb1FbRZ6F&#10;OehxkU4hnfTbcYQH5m9TXD+KfOmm8yN9qR9q9A8TXFtFLHp+lJukP3mXqTXGahG1mnm36Ebf4T1N&#10;Ka0Ouk9TzC+u3Y7kXDYwc1x98khBAOCxrstXuUMnmomIz0FcdrhKKk0S4HeuGSPVovQ569g2xEbs&#10;kVyV0wVdo71vXkzNHuzjPWuZu3BjIzzWTOuCMO+LyMBGeBWTMJEUsxzWg4ZHPcVkzk8kGhGxkON6&#10;sc1U37OO1TSLIxJ6VVdCOelADHdcFu1YV04kOFGMVqSttBHrWWy5B9aqJMjNnfeNvpWNLFvrakhI&#10;PPeozbkrzTbMpbGPFCgYMeCDX2N8FtXSCP7KWHbBHavkk2zj5sZFem/DzXRoV4GJLbzyPas6jCB+&#10;jn9uSNatEZOi8YryTxPqssfMrcEE/WjS9ZjuLT7Sr7t4456V534iuLiYtlsqK52+h2UYpHK654qm&#10;iYOBgjoK8P17xpqsbSvbORvyMeldhrUskjmeTjHFeRa4m5mMYwBTp7na9jzDxZ4+8WJCyW1y0bqe&#10;oPWtnwH+1B4p8J+XbaizTohHOf8A69c/rdiLpcTDOa8r1PQdrMNvHau6DPIxML6n6qfDL9rTwl4w&#10;mTTtUYW0zYGWPH86+vdC1Oy1CNbzT5VmQ8gg5zX84babe2EwnsnZHXkEcEV9RfCz9onxp4NW2sp5&#10;jJaxkBtx6iqkkeeovY/bOa6dhhzt55rnr+8jZ9gGWWvIfAnxr8N+OrGJhMI58DKk969HuHSVRJFy&#10;D39aybNIxMnWJEkgG8815jqzyqhQDKGvQbsk8SDjtXJal5IJUEDPauapE7aE7aHiGsxCOfk89a4a&#10;9i80EY616XrlmRIS4wSeK89vB5ZcjotYJHpKZzCxKjFR19Kv28OBuNVwxeRjjFXYSc4NaKJLkSci&#10;q8lzsYBeBUs77VJzWRcS4wc5olEzua/247doHNNF22OtYa3Hr0pj3W3O01jKIXubbXSqME801Lo9&#10;mrBWcOck1PhjyDis5RfQluxuG6IYEHNSrcsp3A1x76tYW24TXCgr15qGPxToRywvU/OnGnLsHOu5&#10;6TDdNIQoPWr4m8hhk5rgrTVoJwHtX3g9xWul4z/Lu5qJxNoo7yDV3iZJA+3Yc16TZeKt8Ae4berj&#10;GK8GE/ygVp2t60bpk/KKyasXynZa/PbYZ0XG/pXx38T7Rf7XDMOcZzX1fc3Mc8O9/mC84r5Z+Jdx&#10;Bc6l8nXp9K6MLuZ1lZHmFplJR6V2ll1Vsbs9q5O1Xa+DXU27BNpQ8jmuycTkOmiaQOEXjNbdu7bs&#10;ZrFtJskSY4rcttnmbuuayZUWbdpuGcd63LckEbjmsGN9vIGMVethI0m7Py0jY6FoY5I9+ORShMDi&#10;qtvI5JQDIq07EYyMZqGhk0Upzirikg5FU4wOpq4gAHrUtCLyHcvHWrcAZT9aor2KmpVdwc1lIlm+&#10;kYxheDU0cYTIYdaxLe4cSgMe9awuAzgVDYiT7PjLDvVyCBkXzAc+1RqyH+LiphIuMJxSdhW6j1mf&#10;ODxSNksQ3fvVAuRIQxzVtZdy49KzbM5XF8sMMVAYFLYIzVvPHNJuUfWoY1Ix7mHyn4HymkEOBuzV&#10;u6jLqWFMxlAKTdih8UhVSpqeI5UlqrMRwO9PBKD2rNoXQeZz92uf8W6tBoXhy91a6m8pIUJHucVs&#10;gFjxzXxl+1T8SFsLK38OWMgKycSgHmtsJR9pUUTgx1bkpuSPhnx14hl8QeJrrUpMlXdsE9xmufTY&#10;7KTVaZjNISOR1FSWqt0k619vCPKrHw0puTuW9qmQL2rcfZFCFArEQYmBX+GtCWV5HBNWSOCEjIOC&#10;arqhjnDnkVbf5UBpqIXNJjSJocebxwDXQeevl7VHIFYKqAQPStnTRHJc7DyMVnNmsTUtA/kswPBq&#10;1A/lspddwBqybWIY8vjHapBGqj5utc0jSKLdkv2rUvMUcAcV0IDK+7uDWBp3mwS+evTpXSwjzJPM&#10;A461gzoirEGtSIuj3Dt129Pwry22djHkDFehau5ms507EGuAgARAOpFbUloctfcSHCSjPc813mlW&#10;rXVrJcDhF4rzySMiQyM3TtXqPh7S9TbSDfHK2YPPuadTYmCudb4PvNW02Oa3sZfLjc/NX6XfCKCC&#10;Pw3piLh57qVGc+pB/wDr1+ZWjybEYofkdgD9K/VT4OaHCNE0CQZQswPP1r5fNtjvpvQ+wNQUBLQD&#10;ghFH6CsW3VIr77QOCDgn2rotTiAeME9FGPyrFWOMTlW+63868IVzW1Bo7pooounBJrRCFY1+bNcz&#10;ZMftwiHQGuqk61a1MplO+iE9k8ZHOMimaU5Nkqk7ivFXHXMbKTjIrE0weRcSW4OVY5BpWJsbxGRw&#10;KCATnpTSWBo3GrBj92PenqVbiolbOacuBk0CJOpx6UuQOlMzxRkZBqkB/9b9+KKKKACiiigAoooo&#10;AKUHFJRQAVJUdPHIpPYCreYERYjpSRHdGp9anlXcpX1qCBNqbQeBXl4he+WtgPLNxwBX5uftkatJ&#10;eNBYg/JDkY/Ov0kXIZlJ4PSvzH/a72SeK1s1+6RkgetaYKP7xDlsfEqT+SgBG4EV2Pgu6H205GCO&#10;prkikFsHWU5IHy11PgwbLK+vCOV4H6V9LY5kek+JFDpDJCPlHWuD8QK1y0F2p2eV8orvLTzNR0Nb&#10;tsADg+9ea+IPtUVykanMGc/SgosSpe3VrMVbe4XJzXFQvHPGqngqea9N0GVJZ5oMArJHivLbi0ez&#10;vriMcpuOKhiKt8oLHZ0FcZqTLFH5Q4dq9EsrGW+nKKOFGTXnWvjbqjRDovFXT3Bo5thntzUbehqz&#10;Iu1iM1T3ZyPSupM5pai7wBtNaNuwmsprcHkDispumcVb0yUJKyN/FVqRBlYK8EYIqxZS7LkHOB3q&#10;TUE8pivc9KpRgKwY1dwOv0C7ax8TWd5Hx84zXpniOJp/HdvHF9yXa1eNpOTNFJFwUI5r07xFdSxz&#10;6XqqN8wABPr1q1sUtD9kf2cNVSXSV0uAhkgiGSPWvqJutfB/7IWqiOxeBxua6wc+nSvvButeHjV+&#10;8Z2Q2G0UUVyFBRRRQAUUUUAKDio3QMdwA3DoacenFGNy46E00hlRl+RvNbBP6VxN+9tNeLZ2jfvO&#10;5FdhLaxRxyS3DFxjnNcXEtvC8l3bqVXpk1tA6qLMdo9M0J2u5MT3Dfd9jXG69dwXe6S6cM8g6DtW&#10;rqsUUjNBC+6WXnJ7Vxlxb2cEbNM5eVT0pSZ6VJW1OL1FIo0O9QQORXmOt6gZI/LHPPQV6Rq0c1zE&#10;Vc+Win8a4i4ito0byk3Fe571xVD1aJw+GuB5ZXb71l3cMahuc4rav5pGLGNdg7iuflbg7+BWTZ2x&#10;Rz11KqEoBx61zdxIQ/I4robhhIWQDj1rBvBlMAdKnmNLmbLLuOBWZKzCQZq8+APeqkpUtmouQ2VZ&#10;V39KqbeavYzUJTLVpzA5FVog3WomtyeK1UQcZq15CstBk0c08e1MVb0iZYLlBMMRk8n0qW4hIO01&#10;EVULtFRzXKR7foPiaKzhNvBLuzyK2L3WI54DJjlu1eCabdm2LIxwByDWtF4mXbtnPfjFQzopSNvW&#10;nSQjYevWvOdWsmONoznrW/d6lHOf3B5PesQzTMWVznNOCOrnujgr61iJaFl5I6+lctPobSyDJ3A1&#10;6ZdWRYjjOTzVN9NKnIre5zTZ5dJ4VkfdleBWcPCE0kwRRt/CvbYEQkK6ZAqxcwRp8wTFVzHPKCKH&#10;gmyvdHuYltmKpkbmHSvtXw18UbSGCDTbw75OBuNfF32yS35jOB3FaVnr3ltufO4dKUiHE/RtXttY&#10;hElpKHBHbtXOX2nhZDFKvPrXyz4L+Kl14fuwZTugY8gnpX2FoeraX4z01bqxkXzccjuDWbRDujxn&#10;xBZJvbcSCn3a8rnt1ZnDfjXvXizTJNzoV+6OTXid9avAWOcA1zuJ20qqaOYmWBT8uM1mPMqvtHSm&#10;XsrRTPuGKx3lJbcxrRJmjkad258vIPFYzyHOT0pHlJ+XtVSaZVUljTYcxIZl59Kz7q8t7YhriQIp&#10;7msu71OMSCNX+U9a8o8Yf2jfK6I5aEdMdqShqZSqHWeIfi74W8Nxtk/apx/Cv+RXz/4m+OPiHVpi&#10;1jm2gIwFXriubn8Oz3M7s6lmHr3rPHhguSJDtA7V2UlFdDgrOUjDm8SeINQZsXLkv1Gan04a6GD+&#10;a52nua6Sy8Mxplk6ius03w95hG9zitZyQqcXc9Q+Hmu6mtukbsSOhY/0r3qzvlcq7MQPWvENItBY&#10;ooi+6K9P0+5MkSsVwBXBVpp6nrUZ6HpKTqUGOlTRzfNn0rAtZjtG7oa1BKpAxXnyhY6VI3JbstBj&#10;OK+cPHf73UC6V7RqF+ba3Yr1I49q+f8AXrqW6u36tz1rSirGVaWhj2vDqa34VJbaKxLWI+YvHSuo&#10;tIWds9BXQ5HJY2LIn5V6YreibkEGsy2t0ZgM4xWpHGFOOtQy4LQ04C28ZrSjn2NtHBrOhUBQavx7&#10;Hxkc0jY1bOaUHJrVLblDNWZbxsvXtWkSMVMgJFZSOKuQKzHJNV4oAw3KfwrQjGxhkVDAkCEVZGQM&#10;+lPhKscGrKBVPzViyGiqh3PmrYcg/LTNqseOKUYWs2USiNnbhsGraMwbaGziq8bDOMdatJCFOc9a&#10;m4NiqvzMxPJqdMryagcYyopgkdSFIyDUNkNGiJR0qJnwcmolkOenFPfaRu7UmyWiSRtyBVPWoCCu&#10;OelKhyeKjkABLE9aTXYEx4ALZHNDkk4zTI3VeM05kByxbAHU1NmRJ9TmPFfiOLwt4dvdWmba0SHH&#10;scV+PHj/AMV3PjHxHcX85LjecE9OtfYP7S/xLEkMnh/Tpf3eCsm09a+DbQCQux4zX0mVYbljzM+T&#10;zfFc0uVEp+QBqlhz5gJqHy33/NyKmi2iXmvZueGaEKlXLZqdGG7FV05che9TCM5680rjLsgAXJ5x&#10;UCTYbA706RmWPA5IqCAq0yluAKT3KjuauRwRzVuyUtdKVbaR1qvIoQ5HKmrmlBXvMnjAqJLQ0R1M&#10;DSMSAKszFoFQyj73So7EMk5aT7vajWpRiFQep4rlkzoijoIIwLeta3P+itKv8PFYdmrCKNHPXrW8&#10;o8u3dIxuBrJs2Oe1F4o7C4Lnkg15zYylkIPY16LqzRDTp2I5weK870zDq2OOtbU3oc1dFu4jDwmQ&#10;HnpivcLS+u08JwWEFuRCFJZvrXiMLZikVupPFfUlhdEeCkguIQsxiOMemOKitIikjlvCduGubC3m&#10;XcJZ1BHqM9K/XfwnPbgaHHGnlCJUG0dsYr8w/hN4eh1fVraeeYb4CXCe6niv0j+FrX1/q6B4w8UK&#10;4z6YxivmM0d7I747H1ffSCUhgc4UfyrGuFJt4pDwwb+tMu5ZY90ig/KKq2WqRzwPDcrsdOQfWvFs&#10;Z2NOLauoq6DAwK6BiWOTwK5uGUbPORc4PWthLhmUEr1rSJnJF0YPvWDEHFwxPG01pJKxOApFZYFw&#10;0siDoTTDU3d2QCOaRhnknFV4kl8v5zTgpLZJoJLKlehqQGq7JyCKmHIz3p2ESEDg0hyCKaDShu9G&#10;wH//1/34ooooAKKKKACiiigAooooAUDNOAxQOlLQBDNkIxHpWVpLSvG5kOea15QShxWBotxLI08M&#10;oAMbVwVoa3LWxdvZWglilP8Aq88mvzQ/aMljvvibLGwDJtNfpjqq5sJiOoXIr8ofjNd3T/EO5eQZ&#10;eMEDNXhF743seEXGmWTW2qzvjdCDtHoeKwtC1NLS1Syf5RPkk/pWvHpkmsW+p3BmKup+6O54rh9Q&#10;H2GSxjcYYdfzNfQQd0c7PdvDyyXGgmFW+RG6Vx/iZXguEQjKsetdN4GuElhuLEnHGc/lUninTkmt&#10;CsQy6NnNWoiucj4cxBqEm/JLJ8tcffyec9yQcPExyDXoNnkalbnbgImCfWvMNfuIrXXbiI/8tTip&#10;lEpHW+GoLm50+5vYU2qoxk15N4ktFM3npyxJyR3r3TSbW7g8AzTyfu1B49SK8f1JZSuWGF9ayjuV&#10;KR5wUJJBPeqrJ5btnnNaVzCUlYjpVJ5d3y45rrizGSK24bafa489XB4BprA4+YYFMidUbngGrvoY&#10;ONjT1aISyLOp4xWCSCcGugdWkiVhyKxrhMOVXiiDBk1nOseVIyPSvRLi+F/4fQ9WgNeYR/IwA/Ov&#10;TPCrxXltcWbrkYya3TGfo1+yB4lhjvbeymTLyqFX2r9Mic81+Mv7M+vyaZ4zsApG1GCgfjX7MRN5&#10;kKOf4gD+deTj4Wlc6oPQWig8UVwFhRRRQAUUUUAFHSikbODjrQBQaWK6kktmGUUcmuG1/UILSRLW&#10;zTemCSq9zXYXsFwbaRLIASv1NYVtpKWFsZLwhrhznJ7VrE6aLszymWxv9Qlku1Uoo7CsaK0lmuZZ&#10;HizsHf1r1J5PKRzHwpOTXBatcTXEhgsgU3feNEkejGR53q+lkk3F5LjceFFcVqhMMf8Ao6jyx1zX&#10;sEumWlvG0uoSedKwwq+leQawXaV4Y/liU1z1D0cNK555Pc+ZI2RjFYmpSQuowPrW3fMonO2uau45&#10;JWw42Adq5JHqJHN3TIAUjH41h3SNs966K9jjiGBya5243scVlYZhumT9ahaKtFoscmm+USOBRKRC&#10;bMoxtnimsjVti2+XPemrbrjDUAzNSMkYHNaKoNvFOSIKcDvUwQbsVVyDBv4nBEg6VQMfeunu41Me&#10;WHSsvysc1NykYMiuDiueuVdJsZzmuzurclCy1zzwFnBI5oTNosrxmVB1xWlZbnbLdqeLVmGDxVi0&#10;hMW5WGKaLdSxa8gOOBnNRT242ghelX7RlWVVboat3Sh2IUYAqlIydQ5j7OcbgKW6hZoMkgcd639N&#10;j3LI0uNoPFc7qCyLLKXyYweKpyI5tTmJgVBVhis93K9DWhcS7lKkdKxypOfSncbkhz3hUhTzXdeE&#10;firrXg66We0JMKkZTPBrzSV+SCKhjXCYbnNMyk7n31pPx38H+K7ER6iVtpiMMW9a53UrrRNUJexu&#10;kcZ45r4iYY46d+KWPVr6yYrBMw/GptcmOjPpzWdLtvKeRZAz57GuKuYYLcb5pAAvavKU8SanJFta&#10;dt31qrJqFzMxMrljVctjZVTsb3WIkkKwHd71iT3byn5zxWEs2Aanjl3cHrSKcyR7YSktnApnkxor&#10;I43A1bRwGCnvSso8zPagV1uc9dadaS4KRqpHU1zFzoVugMjKOTXfPbgMcdKrmzSQ4bkVSZm2cDFp&#10;kMb7kXpWvBZbeVXGa33tBA2VHFaUARodxjwRVqQRRSsIiGAYe1draL5YAHSsANFkEnGK0ftaI6gH&#10;g1EzrpyOrgmxwTWgLggVySXqA9asvqBVPl5rkmkbpk+r3rGElj8orzo2iys0q/daunuHa5b95930&#10;qA2wxtUYWo2M5yuznLe3xJgjitiKEow2nipzbHtVmNPkJPBHSi5my1BtHTrWgq5HWs6I4Oa0o8ce&#10;9FzSBp27LjB4xWjHCokSTdkdxWOoXb71s2si+SVdeaZobaspYFelW0UscdqyrWNgmXrVhk2YqWgN&#10;WOJYtrLzU5kDc4qsGIOaf9o2dRmouTzEyvsO4ipzKWG5eapTN5qqIuvenKkqdelZNCNKKVRw3emt&#10;PhtuKgSUDtnFR7/MJPSoaBF5LkccVfSfeoYcYrGAUc9a07VR5ZLHiosWWQylic5pfNHC4qq6hcun&#10;IpnmnjFZsll55Qq4pA4K47VReQtwR0qM3BHyik0SaykAfKarzE4qushFPR2kBGKTERKGPSuB+Jvj&#10;Wy8IeF7qWeXZK6EDnkcGu7uLtLOJ5HH3ASR9K/ML9ob4j33iTX2063bbFCSrDPBrswOGdSZ5uY4t&#10;U4M8V8Ta7Lr2tT3oYukhOc1hOCq4j4qvbjaC561OfmHWvr4wSVkfD1KjbuyVHYR7TyfWpIVBOWqt&#10;uwdo6VIjHPBo6kpl5HIf5RmrKyD755qjbfxE1fgCgEHvUyGWfMDIccZqjGoZyM81Y6HjpVCOQpc7&#10;D0JqRnQISUC56VqaeRG+9unrWPgoM09ZMj5TxUyNIndwzqSFlPyt0qXUIUkaIKchSK5/Sg0rfMc7&#10;e1dCylSCetc8kdkVobsJDBQg6Ct20lVODxmuWsrhvOCjpW9KDs3H8KxZojK1aAymXJ/dnrXDLBHD&#10;MRCRgV6QsRaKQMM5U8V5XB5g1WS3n4HOKcWY1lqbWg2jajrVpZQqZGkkAIHpmvevEWrDTLltMhXJ&#10;SNRjsPlFcd8LtP02w8Qw3krn7ROTGg7DcaueKUnj8TXiP8zZGPxqKrMobnrP7P17E3jDCxlpSrBg&#10;enOK/V34eaQNDsprlsA3JBHtX5gfsyaE1x4y+0TNsST5Qfc4r9elsYrSxitV+bCjmvl8yl79jsex&#10;uuyuYbXOXfn8Kk1S3jt7RmCjdjGRWfYl5b2NiPmjGPwrauWW4zG33e9eXci5Wt5QtgItuCRkGr9m&#10;3mW4Pp1qgg3RNCRjHQ1NpLkxyRt/CaaZDNLO05xWcQRebzwprQBz1rOu8o6uOlWmSaOecik75pin&#10;KjJ+lOFO5I/d605fao/l604HIxQAu7JweKf04XmmkDbmgN6Va1Gf/9D9+KKKKACiiigAooooAKKK&#10;KAHjpRnnFA6UtACN0rDtLWS31KeVvuS9K3G6VA4ZgCpxg1y1tyomfrUiQ6XcTOcBEJr8kPjBqaz+&#10;Mby7Y7S2fwr9btbhW40i6hbkOhFfkF8XbZJdeuVj4fzCp9aWG0lcGea+GjLFDeJOpXzTnJ715v4q&#10;mVr+JwPlRq+gdX8NXYg0izQeS08Wd+MZ5NfO/ie3ktNTe1l52HBPvXt0ZGNQ9h8FD7UVmtRgsBke&#10;1dF4kZdOliWR8xS/ePpXEfD+/nglt4YF3BuCa3/iBMz6NOyffgbP6V18plFkn7tprfyxhXPWvH/i&#10;XbRWWup5PUjOfevU/DrSXNlpssxyWHP5mvO/jTZCw1WKUAkFc5qGjS5uw+I2l8DLZzKdwPUdMVx1&#10;9H9o06RBySvGKk8OXUd/4a2L8zRnDe1VLC6Vr37MTyaycRnncsEnlfNwwrFKlXwRXceIg1rd+W67&#10;QxrmLhQykqMGtYsTRmyEvx0xUDAAU9vM3fSmtyDmruQ0asIJgXB61QuOhyMmprdz9nEnZeDSzxh1&#10;yD1qouxLiZIzj0FdR4PvVh1Iw54frXOPGw4zUVpcy2d5HLHwQa0uM+sfhFqf9l+ObIjOfPVhj0r9&#10;1tHuftWlWtyf441Nfgf4Guo7LX7O+kHzEAj65r9v/hbq6az4OsbgHLKgDfWuTHw9xM0ps9CwTzTa&#10;kphGK8k1EooooAKKKKACiiigACgcjvWBqab4XM+di9xW8zELwM1nyzPLug8vPHJ7VaZrCWp5zcXL&#10;XMgtLKLap4JNc7e2t19qMFqgJ7t2FdTcrJp8U1467QCdo9awLdNUuyzOphiblpD2FanoQkcJe2I/&#10;tdbK4m3KfvEdvavPPGpsI2Nppvbr9a7zVTbTXjrZMXKdWHUmvO9ftbtH85YjtP8AEa562x6WGep5&#10;Pc7VkBP3u9Zd5C0vz5xXU3FhljIefWsi+e3iTavUVxSPWjI8+vF3yMOlZckDAV0F6gLZUdaorHuH&#10;pWTY7mEYC2TSxwHNa5twGwtSLEoUjvWXmUZrxoB0qsIxJ07VpPH1BFMiiw2AKHcViklsN471akto&#10;1OQOa0jbbSCKY8eRTQNnL3KOeO2apOu3g10k1sQM+tZzQBjhl/GnyiSMZ1JU1kyWxL5FdTNabUyp&#10;5NZ8dq7TBT+dJDdlsZhUqoLCnY744rUltWJ9asW9o7gjZkDrVLUhsxY4GX983TtWl5qPEfQ8Vorb&#10;E4Vk+UdqY8ESscDAHarIuZBKBCsZwKxdUy1sVFa2yQyMQOKyb5irlc4BFFwscbcJhdvesrYc4zWv&#10;csPMJIzVYqCM0nKwGdLCDwarsgRea12UEVTng8wcHFCkJmFNG7IxHFYO11PznOa6m4XYhU96wpFD&#10;MB2Faw7kN2IoFcuBWmSAcGqkOUfd2FXlIcY7mhsakKi5GalCnsOacvCgEVLbozy5HapcyiS1jZny&#10;wxj1rX+yByMHGajVGdwMcVrJHtAB61nzAUn01UjMm7J9KzFgbllHNdO8LykADAqFoRGCAOaFMDnZ&#10;LdmABHNNlgeKHcRgCugMZPQZp3lGVTCR1q1MuOmpxrRkIXzUWXPrXSSWLQnBXil+xK+AOKJTNFIy&#10;7WCWZSQcYrfhs28kb25qe3tli7VpRxGRtidK5pSN1IzYrUFvn6DpQ0LA4VeK6KOzz1FP+ydfasnI&#10;N9jnBak4JqNogvGK6VoCg+YVSlhDNnpilzDsYix84FXFQqRk1O8AU5A5qHD5rVM0SsXogP4q0EVi&#10;wweKpRDcoz2q8i4KlTTuM147jOIyMVo2oSQ7GNZqbM425Jq9F5iHO2lfQDdhUbgucgVPNACuFOCa&#10;rWbLuBNXOXY1g3qQ0Uxbyxd6lBfo5rVDJHHlxmsx5g8nyjipkwSEZQVKg1ARtGQeRVkgHPao8Ac1&#10;Ld0OwRkkZzV6KU7duetUNwUYHFSw5ZvlqCjVUMV2g8UjApU0TqBhhyaglfacDms2SwJwM0zykcbs&#10;803zPWnKp61LJbHxcKSe1DyFIy4GMU84ERxWFq2oJY6dNdXkgSONSeaIRuY1KiSPFfjh41l8NeFZ&#10;2gn23D8KAee9fmBfXdxqd7JfXDF2kJJz717B8Z/Ftz4j1iVPPOxGIVc8EV4tboV++a+wy7D8lPU+&#10;JzLE887D8he1KWx8xprkAHNMySMEV3JHmMeu4HcDkU5jvORxUJYD5QKlD5XaBUgW7NgFKMetX7dj&#10;5hUcgVjwKwJJ5rWtMFyBxUyKRfCh844rLkCpOD71qrweKpyRBpN1ToXY1UKlRk/eFOjjZWwozmqs&#10;ZUAE9q17WVM7sVnI2po0tGWSNnLjFdMzb0z0Nc7ZSsJsEcGt5opWIBOBWEmdcQt0P2hXJwBXZyK8&#10;1qXXjaK4xCqSKhPA713FlKjWByelc7ZrYwnnmMLLGfmPFefywXEWqRox3SSsFz9a9ElMUTbkGFJr&#10;no7eWXxNZPEu9VkVvyNLmMZxPojSfh/f2djZ3uFjmUBw3oTyK474gq2mTxNLIst24yxWvSvE+tX6&#10;WkNoH2/u1PHYAV4n4qaDUJYFt5Myy4U59azbMYn2z+zOLRdU0mO7TgneT/tZGK/TwwlrSW96qn3R&#10;9K/Oj9nbQZtIFnb6gN8mFdT7da/Sa6eNNI2J/FH2+lfK46V6jOmWxn6bLI4OoYAC8EDvWqHWUGQd&#10;GrH0SQGy+yk7mLfkK1iRADG3Q9K4rGaYsYEilR3rOtne2nKE8E81p2i4jz15qERxzrKhXvxQJs1c&#10;Z6VTvgfs5Yfw1HA8irtPReKkm/eQMOoNUiB8LBolPtUnNVrLc0OCR8tWTjp3p9QaJByKA3NMHI47&#10;Uv161aAlBBpMEUw/dz608Pxg80IEf//R/fiiiigAooooAKKKKACiiigBc4pwpARinUAIRkVGRkYB&#10;xUtMIxWFWA0ysyrHbuJDlQD1r8l/jTPaHxncCBNqmbJI71+sl/Cs9pLG3dTX5J/F+zktvFF07rge&#10;YcfSsIOzLPWPifpTRfDvwv4ntlC+UgUkD/er4O+ISFL9rh+spzX6i+INIl1T9m6DanmPbweYvtyR&#10;X5geMpTe6Ws1wuJIm2g16eCq3ZlXWhp/Cq+UaiySEEAcA16L4z0+M2krSP8AJOuce9fP3gaWZfEU&#10;UcDY3dvWvoX4lIk3hS1uU+WSE/MO/evZWxxX1OK8O6jJZ28Nuw+4eK2PiNDY6xZ2wuiEeZcA9+9c&#10;hoc6XVpDMRglsY71o/ELTL2bRRLExUQjK460mjVM4LwzpN5ptvqmlKN5PzK3bHFcnHelbhZwP3kT&#10;fnXd/DHXxqFxNo+pDdKylUf/ABrh/Eui3/h/UpoZFzEzEhh3FS4g2b/iuA39jbagFywHzYrjpo42&#10;h8zptFbMGri5tktGOFHGKpahaMITs5X2qLDUjlpFXaxU8ms23kLEq/ar5jdWKjmqUse07ulUU9zR&#10;hjVrScdCORVa2kM0eO4q7pEwlkeHG7I6etUotsc74+UA9KpEsryZicq1Vp0KsG6EVpXaGRtwpswE&#10;kQPcDmquB6b4Y1V7k2lyhw8ZAxX7dfs4X8Nx4Egtt4MqAEjvX4KeD79bO+SOUfLu3V+u37IPir+2&#10;JruA/KAnAHTjFY4rWFi4H3yTimVJTMYrxzUSiiigAooooAKcADTaQ9OKAFKncCDgVDMRHC7AdBUv&#10;OPesvUftMyi3t8jd94+lUkUkcWXu9Zvdm0MqHgHoKbrUTrELOWUBT1C/yrqUthYxm1tBmd/vN6Vy&#10;2p2iRzKrvuUHLnufpWqOqnI4wWenaWjt5YO7+I1wesC51RTBHH5cXrXst9o1mYhe3J/dAfKp9a8/&#10;1OaNbaSGFOW6H0pSR30almeDa7bR6f8AuU5yOTXnV3bKMt94sa9e8R6dKkimcferhLu0WNgVGR3r&#10;z5x1Pbpy0OGe3K9F496ptABkkYrp5IJZCdq4HrWdcQmLHmDGaxcTTmMBrZGbNOFqBWpsUfNjFG3I&#10;rLl6FKRkPa7ulCWyJxitSX5SAKlEaEZPWm4iUjKMOBULKD0FX9hPAprW7xsFI5NUkJswZI3yQaZF&#10;AXyAK2763VCuPvY5qCBSmT0zRyhzmHdWuE6VVjtihDkZBrqLm3eSESAfePFW4bASQpEq5Yck0cgu&#10;fQ4q9sjEFkXjd2qfTdyhgRkngV113p4KH5M4rPsrIR3O/vj8KaRPMUrVWt53a4XcrdKzr233O7Rj&#10;inalNJDcSR+ZkjoKox30wQowznvUpDMWRoos4PNc1fKZHLCti9gm3/P8ueRWPeDy4DzyazY2YUkM&#10;Z681CsajjFTKpAJJpu5enpSEVZYB19aqSW+FyTWgz7jj0qtN8zcVd7ETbOd1BTwq8VzLgoSWOTXX&#10;XFu53nOSawjY5zv61rGRm2UY9zDINatsmBkjmqvkeUAq+takaHIAolMEybyiwHFXLWEK2acq/KAa&#10;vQw7hkGsnIbkyzFGqPuqcn5t1NhiIyDzmnNFhqzbEmXIXG0gnmgxhufWqwQjBq/GPMAIGMUuY0RG&#10;LcYFPiiG7gVOEZh8varUEMikMy8VLkWmULq0jkj8xzgCq0VpmDeK6Fow4wRwe1MEC7Cg6Gp9oac5&#10;gCDLCtG1UI+QOad5W3qOlWLcESA4zUuWhrFmgke4c04w7alC96dyBzWbkWU54htrGYEMTXSSRnA9&#10;6z5LcVEZFJmKeTzQkAZsetXXhKjd6VGqFvmHFaKRYixbcqRVy2jO4E0kKAgl+oq+y7wu04xWnMPm&#10;NBE4HFW93GKqROyRhTzVyMOTgjg0+YoIiUfPUVoRyspyaqhfKPAzWpEm5AcVk2QNDNJ34qMrg4A5&#10;qdUBJqKUNn5etS5XBFZmdvlNRuzLgdKsKGHLDmpPLRjkjmjYViDZIVyBxT0OxquoMD2pCoPas2wv&#10;YXziMEc0wNlsk1FyDzTgVL7QKgGyVmycGpFDYwDxSYGRnrUx2qNxHFJozYrBtmCeK+bPj/42i0bw&#10;zJp+cCUEbgea+hNRuo4rGWRm2hRmvzC+PPi2XV9ak09TmGPIwDxXfl2HcpnkZjiOWJ4Bf3KajcM6&#10;uWGcgnrUZ34AqrEpQEAYqdM9G619YlbQ+Om76jvn280sbBSQ/Q0/PFR7g7cdqZmOlCqQVNPJC4HQ&#10;UBNwPtTAx3YNCHYnhcLIoJ71sxD95lO4rBC4cHFbljP5cpcru46VMkVFFxsqR2zTCNpHOc0kkitk&#10;sMZpnAGc5xUM2SJISrFlJrXt5EiHzDjFYtttLZ9a1QMrtNQzWJqWUrfaFZDjnFdjGZo2JueVboa4&#10;K2byxjrzXbebFJFG8bbioGRXPM6okp8ovxyDXQWrZTyhWXEv2hRKI8YrRgx5v3trHiuaRtbQberI&#10;YDtHSqugWt1c61bRxKdwcHj61vfZ2ZGVua7b4R+Fpdb8ViRX2/Zjnb61jORk4mv4unl0kJBfoVuL&#10;hAFz6YxXA6ZpMF34p0m2kbIlkXI/EV3Hxsv21DxVGkA+SyUIfTPH+FZvwb01tY8fwz3I3Q2imTJ6&#10;Arg1hVnaNzPk1P0s+HunBPJvUXYlrGFHvgD/AAr6h0jVFuNLN3OOPurn24rxP4VW89zblpoyLbJG&#10;7sea9Asp2S5l0QH5EfeD+uP1r5ao7yuaM7/RECzSGQYL8r9K2ZYhKrRt+BrL81UmhdVwdoFaxY49&#10;SalmLRUsZwiNDJywPFS2vBfac5NVlRTuK8NzRp5Z/MDHaR+tSkBajysjjsaAp5B6Go8j7Qq9M5q4&#10;qn+LpTBmbakwM6jnJrQDBuT1qjHhblo/XmrpUAZoTG30HIykkKak6jJqEYzxTsccVRDJwcDB70gK&#10;54qIbj1ORTuM1aEf/9L9+KKKKACiiigAooooAKKUjFJQAU8HNMp22gB1FIOBS0mgK067onX1FflX&#10;+0MjnxzLAjbVHUD61+q1wpaFwpwSDzX5b/HPTha+NZJJn3F+SfxrkkrM0ifZfhqw+0fAhLSX599k&#10;Rx/vGvyI8V2tvi/tnOZIHbCV+t/wL1+PVfBUOjXKbtke0H+Ej0r8wfjJoCaJ8RtZhH+pklJGOnQV&#10;pgJfvBVl7rPnzwrK0WvRNCdrbuvpX0Bqdw/iTQ7ixtpN7wjqe5r5yjkXTNVbpgnjHavozR7e3g0K&#10;GW1GJLgfOa+mitDzWeT+GC1rNJbO2WDdPQ19C6oYrnw6YJVwWjxn1r5wjZ7TWLlMYdHzX034eurP&#10;VPDaCRgzsu1s9atIaZ8g2dvP4f19LyFzhXzx39q6jxDq8gu4zqa+Zb3IyM/w0aza7Ndltyu0RycA&#10;+lQ+NBFNbQyRDIj6n0qGVfQwbvQEtl+22EwkVudneprZXu4XjIMZA5rJF2wMbxnAUVo2mtiO6C3Y&#10;Ajk4JpcmoJnJyYVnUfwms6ZPMUsOlbusW9ta3JaBywl5x6VjpGr7iDQVFj9BKQ3qtJ91uKZqEIgv&#10;ZAvAY5FLDGVcMP4TmrWoAXLCQ/eFIqxSRcrzU9oIS7Ry9+lDwvDGrN0YVns7K24U0NGnBBFa3hZn&#10;+U1+hP7JfjGPRdftLCFgRckKzH0zX53XSbkjnU8mvZfgprU2n+J7aQz7Njhs57CiST0ZSP6Ho23o&#10;r+ozSk9q5jwfq0WseHLG/hfeJIxn6jiulrxJKzsahRRRUgFFFFABRRR1oAKz72edGWK3XLN39K0K&#10;QDHNMaZmzxSLGFjO09WeubtbGC6mkvZiWjh6D1NdRfxtLHsL7I+/qarvCBaiGFdqd/erTNYM4bUZ&#10;TdEtK2IxwFFctqdtFHCZY0w1ekvYiKMzPFu9BXM3Wj312k1xN+6jQZH0qzrhPU8E8RI80RYrlx0r&#10;gFt2uo5FcbQte7SaTFOJJZCCqnFeY6jHFHcSJGu2POK4qy1PZo1bo8+A2RMCMqprm79WuZBgcLXe&#10;yxoN+R8tc/DAgMkj889K55I61I5qW3QoFA5qBogvyDrU97cCG4MUXzA9/SiENnLc5qUhuZliMo53&#10;HmrcUMs5Kxjkc1dktvMkDnpWjYKUkZSMAijlI9oZ9jp+590pGB2pmsWzpcI4Q4I4NayRNtO2tW8V&#10;Gs0YkMQOlUoidTsed+XvYmQZIqIwknCDk1pxWN5PcPgbYx0ro9J0WO6l3Stgw8nHQ1oohKpYz7PS&#10;wNMY3K4lH3apxLHaxFM5mk4+grtNUfY6RRrksMfQVyl21tbl5cZAHaqcSVK5gXs8gxHGeO9Yf2qR&#10;WLeldApinJ2jg1jXtt5DBUH3qyaKUjHvoIHie5lP71ulY6ExpjGa6dLGG/mWOdtoFZt3pz2czx/e&#10;XtWTiaKRyNw0sshZxx2rIvbZGGTXTyxbmPasnUISIgMYz3qGrGsUcVdAIcLWdubOBWxcQRq/3t3r&#10;VGUKp+WoLcSmFYnFOKtCvmP0qUqACazpLg4PcVSsYTiQysp+Y9TWTdSBWAFXZG3EGsi8R5JVI4Ud&#10;aZk42FlboKfFIwb2qo8jb8AZAq/buoQ7hyaL3BJmtFhgMHNasKkAAVi2+5Rnsa1UlKryKzuVY1YF&#10;3HNWGXP4VRgLMMjrVslz71lNjSHGP2q7b5aMrjpUcKlxirUSmIFSOtTcstxwbVyO9WSrbQOwqKBi&#10;/wAg7VZTeOGFTcCPYNuR2pVhyCakKn7w4FWo4X2bxzU3Aw5U29elathZCRd2aaIg7fOOK6C2ghRA&#10;ycGk2bRZlm1zIBmrMlsANvWtZLdWORVeZdsm3HFJ6myZmND8vNV5IRt5rXMak8d6kMAK9KhIaRyM&#10;0Z+7Ufl4AHQV009iud56iqDWjNkiriUjMVBjFTfZmPzKaeIvLPzVcTmr5ihsQbHIzW+If9HJVgWr&#10;Pgi3gsa0FilUAj7ppOeoMbHvQYNaVtkgntVXB25p8eVGPWobAllAHzKM5pqFSw3cVKnB4psiBTnP&#10;JoQ7aA4TpURC9KQ7e4pCPWm2CGoTk57U8FjSkKtV5pGOBGcVmyJOxJktxSICkgc0q4HNJ5qbvepJ&#10;voXAMtuPepXICjHOahh2seTiknkWPCk8HvSZk3oeO/GHxNDovhy5giby55FO059q/KvXtVub6+lk&#10;uPnkyea+qf2lPF/n60ujwynbDy3NfIjTxszNnlq+qyulywv3PkM1q807FUB2wX71ZBx8p54qLPqO&#10;KePun3r0nueQIG5xQIyuST1qMErwelPLYweuaVhWLVueqnnNQPmN8daRXJb0oIIPJppDsXUYyY7V&#10;bj/dMCehrPicEiMdTWirHGxuaGOLLTAMvXINOAyuPSo4ySnl1YR02lO9ZSRvFkasI2G0VuQgSx7+&#10;9YxQYzWnYFiuxckms2jWJPCyxTAN0PWur02SL5vTtXNy2rAbz3rQsXXydo4K1hM2jI7GK9VB5SdD&#10;VqAfvPMPJ7Vl2CrL+8foK3FTawdegrCSOmLN1SxiEoGMda9++Avh2/Oo3OuyIUtXBUP2Brw6wCXM&#10;IgcY38Zr2PQfGOq+GvDNzoFtzHKDhh1Gc/41yVC7HjnjvWkk8U39tIMqsrDd681758KdJK+GLrVb&#10;GEKykLvxyQwP+FfM91bLe68ksfzkNvcn681+hHhFdKXwDGLRBC84GVHcgEVxY52gZuB9gfDAGHwd&#10;axZ3O65PtWnJpn2PU1u42yJTgn0NZPwwXyfC8TSnLP8AKB3FegapZpNp/lJwyEN78V867mbLDySF&#10;I5CPuEfjW4l3DNFvXhgKwopl+xJK/GBg/hWp5EQiSaA/Kw5FRczY4yrHEQMZNLsIRZIuH6/WqUsQ&#10;YquepzWhseMAHoBV7IlIJJFfy2HDjjFXCzgjJ61hXolSSOeP+DqK0o7xbhRIRgjgik2FiGfi/Tb3&#10;rTcY4zWXcSL9qhlA46Vos+85HQUkBKvQinLjGDxUQOKXqcdK0JsSDAzSg4PFAYA4o5Jqrgf/0/34&#10;ooooAKKKKACiiigAooooAKevSkA706gAooooARhlSK/Mf9qGyuoPE0kw+QtyAPSv05r84/2sopod&#10;bWYdMVhUjqXA9j/ZWzc+BGkcb5Ynx79K+Xv2sfDiaN4sj1GFQEvCWPt25/KvXv2N/FDvDqPh+c5Y&#10;NuQ/gBWl+1v4RW90O31MSb54SS305rGkuWqmVN3Vj8j/ABbYfY7uO5hBKynPtmvaPBOvwzeH/sk/&#10;E6/cFcR4mjjexEJG4rWJ4cvRpt9FNOMjoBX1sFdHlvc6rxOUtbwTgAPL96vQ/hleG806aEIS0DZz&#10;+FcD4veGS0W7xyeRmtz4V69BpGpNbSfPFdj8j/kVtFDuafxS0aK0nttWtRtaf759Dz/hXmtyZZLQ&#10;eYm5XGM19E+NLR9V0aUFRsT5h7CvCrqK4k0pYIl5iPHvSlEEzzbUYPs8e0DbisrWMiwR0GTjOa67&#10;ULb7TaMrHDkflXNvZyf2Q7NyBxUNDYy8/e6Xbzjk7eTXNec3Ra1bIsdPe3ds46VhySxxP5ZOTUNd&#10;RamvZ3KkbXrSZ4pRsHUVyiSlPmB6VtwzK4DRjPrUtGqZuX4WXT4yg+ZOp9q5qRTiulsiJ0e2I561&#10;n6hafZFBJzup2KSMiSdzbiMnp0rZ8K6jLZ6lG6nbyPxrn5RkAVNYMqXK7zjHTND1RZ+9n7K/i9fE&#10;ngNbZ2zLaEKR7Y/+vX1FX5b/ALF3jRdLvZNIuZAIrogAn14r9RwcgEdDXkYiNpXNBaKKKwAKKKKA&#10;CiikI3DFAC1HK5jQso3HsKkooApJAX/eXHzN1x6VJtJOZDgf3aVv3IaUksT0FUba3uJJzdXJwB91&#10;fSruWmaADMfmGFFZWowS3n+jh/LhP3vUitusLU723ilWKQ4YiiLLpu7PI9fjjsfOjhOE525714pq&#10;EFxcklB1PJr1HxTfJJqJjkfAHQe1eaa9eL9lkCN5YQce9YVGfQ4ZaHAapexQI6E5aLqPWuSTVTND&#10;I6jZtrK1O4k8xsvkseTXNz6kquLeI59awOps1IhJcTNKx5JrsIIFW2Utya5zRUjmkxIeDXWWoQzY&#10;Y5jWhIzbuVoQPOB6+1an2ffbyS7cMBxSyRwJPG8YwD+lS6jctHbuqHgCjlEZ9uwaMA8ManwAePmx&#10;VGEfa9kNqD5h6mvQdL0iO3RdyFw33ifWqjFsnmscasZnLJnbiuh02FbeDao5PU1cn0GWO4e8IxGT&#10;kD2qb7HM0e9VIDdK6FTZm6qOdvLZWmeYAlsVy9ppb387JjK/xV6pNpdzFCW2buOoq3pHhk28kbAf&#10;K/zNVeyYKseTv4egiY7flbtUz+HpNpWYAsRxXrT+F7i8vyIhtT1q1/wik4BaaQcVEqVi41kz55k0&#10;LZMYiCGHQ1et/DIngfz+SO9ejXNkov8Ac4xHGcHNWdXtIJbVW09wiD7x9a5pHRE+ZtT0yW0uniSP&#10;cB3FcrfqzxFH+Xb6167qk8QncK4YoeTXmeqy27zSZkG7riuWoz0KUGeWXeFY471lzscZHauq1G3h&#10;Z8g/M1YlxZHZlTis0bypmKJge/FUZZEY4Q8VLc2c5Qqh2571jvFNACMZIpnNKkyeSUCs64nKj61X&#10;upZtnTGKyGmmcbWoRg6RqI6lvvgGrCSMJFPVc8mubCbj82a3LNZHKoeRT5rBGGp0omBKiMZFXy5Z&#10;QOtZkSmFuFzWtFG8hBUVmzblNSxdseWV6itDDZxjNWbC1miUFlzuraish95xWTM3Gxl28fl89zVw&#10;Zxkirq2i7tzdKu+VH2HFTfoQV7KNArTkcr0FWJJDcYAXGKPKKDKnAqWNdpGOppNCY1I8gKwrUS2G&#10;zCVAcq/IrShZfLI70LYaKUduFYlhUoAxxxirRKDAJ5qrI5QkDkGpZrBj42IodtzEAU9ShAzxUT5R&#10;qDdDFXdyDVxSBiqqgA1MhzUWLJWjDmmG3A47VcAGwUmOMU07FGLNZLtzjmokt9vauiKoVxjNUWQg&#10;+lFwI4tqxhMcmpcFeBQi4OTVrAccCkAwf6s+tJGvY1YSID71TCLjJouK7Ggx+XsK/N61Tlid/uck&#10;VdMZxxTZFaJNxqeYaZntuQDcvNM80uuCOas7mfBIqN4mXDkcGhyHYgk+UDmmbeM1K6bjxULlx7VL&#10;ZnMeP1rNdXE5NaUPzNjNSiIE5akiGRxycCsbWb5bCxuLyRwPLUnmteRWUgL3r5s/aF8TvpPhk2Np&#10;N5Uk33+ee9b4enzTSOPFVuWLZ8EfE3Wjrfi+6ui5KbiOa4ZmBGNv40SF7mV5JjuO4nNKGB+UjpX2&#10;VOKSSR8RWm5NsaFJXOcU4sF+XNJE3zFSOKjcYf1rVI50yTGc5pccbe9QkknA4NKpNNlEw2k9eRTP&#10;mIOO1OIAANIMls9KSAngPlkSEZIrQinEzHaOayld1k2nlTV2IBW4OM1MtBxNCNjna3U1f8v5c96y&#10;m/durCtNZTIm5etZSNokhXirOnzNHc5X0qqjF8qO3WiCRYbsb+FrJs2idU0nmQnd1NQJJ5akdqsp&#10;5ezC8hqrTtg+UBjPesGjWJ1eizvMRbsuEP8AFXSNE0Q2A5rk9LdYYFwcsK6qGVjHuY5Y9KzaOiEj&#10;pdDnIlit3GATyxr0++sUsrH7WzZQj8682sbB5raOdD8xPIrpL241CSwFgzbkHSuSa1NUYtrbSXt0&#10;DbQ7ElbGR71+hHg/QfsMGi6bdxYUxhiPXODXxl4DtZJNUs4WXIEgOPoa/STwlBaa/wCItPS3PmJb&#10;om/HQYArzMc7qxMz0HwzYXmlQtOeIFbITvivUNPu7a9PmdBjoapWq2y6lLaMoaMKRjtTrazaOcqV&#10;2R5OMV4UjEhWMRtcwycB8lRWzpRBtVjc8r2rN120uIbL+0ITkJwRQtxt0+K5j+8wqCLmo1uz3BmU&#10;4x0FXA4YAGi0khkjUq4JA5p5AGW7U2K5XfazgYzimSwEN5sfGOop0UZ5fPU1Ouc7W6GkBSvJB5UZ&#10;Xgkir6L8q/Ss7U4t8O6M/Mh7elWLS4E8agdQO9Noku9sUoODzzTQPWirQ0SUoY54pmfyo3enFVaw&#10;tj//1P34pcHGaSlycYoASiinbaAG0UpGKSgApQM0lPBHagA6CjnNLTQaAHUUUgGKAFr8+f2uLKaW&#10;7SeMfKqEk/ia/Qavlj9pLSLS+0xTMVTdERuPrk0rXYJnzl+yJPCvil9p2+auMHucivuz4m+EdP8A&#10;Ffhe7tL0cqhKnvX5UfDTx7afC7xXDqN+T9mgfJx6V9HeM/25vC7WUunaFZPNJMm3eSMAn8aJ4WV9&#10;EHtUfE3xI8Jw+H9fuNNWQOOdq14xdo0C5K4ZD0r03XtYvvEOsy69d5Y3BLD6GuOvo/Od2Ir6DCxa&#10;ikzinvcszq2ueF5XZj50C/nXN+ALk3GoRQPJt8ls11GkXMUOnzxD/loCK810pbjQNZEhICzyYz6A&#10;11xRi5H2/cz217Y/Y1fIlTGRXietNDYyNDAfunBrpre6lSKERscYBz61zni7SJLO/junbdFMMn61&#10;coaXCEtdTgfOgcyq3O6smGPz9MuI1XJQ9Km1CaNNRKRLtUjirumhWim2j74xXO0bI87tHVJG3DjP&#10;SuX1hEhvcoMBuRXVahbNaJLIo+ZTXJapKJ4Y5j95eKyfYlkMUocc8Vq2d59glDsNymufhTLAE9a1&#10;ZIwQF64FJJDTO0t7iQ/6dCMKwrSvlivLBJAfnHauX0G6C2VzayHnOVPpWnC7mMAmqsdEdjnZt8Tg&#10;OOKsvAsgE0Pbmp9QTb8kgxnkVSglW3DBujVKGj6J+DPjKXQNfsJ5X2orjiv3q8Ka1Br/AIfstTgY&#10;Ms0YPH5V/Nrpwls1jvEOQCDx6V+1v7IvjlPEngZdNmkBltcAAnnH+TXDi4aGsVofXpGKSlzmkrzg&#10;CiiigAooooAQjNLRRQAUUUUAFcH4xntbIR3DN++PRfau9xxmvFPFJN9LPPdttWHIApSdkdOFjeR5&#10;rqm291Jr5z8i8+1eR+LdUt5rgw253buMCuj8Ra+8ANpZjAPBNeO6pN9i/wBKuH/eMc471zOR9JTh&#10;ZWMHWGNmzrKMHHeuLWeIMxA5PetDV9Smvi0spxgVywmBX72KIoto7ex1HyEwv8XGa7vT7yGKJAxB&#10;rw9b1YiAzV1OmavA0W1uvrV8pDSPUTcrM/mBvkHQUgk/tC5SLovcVyiXfCqp4NdN4dDz3TAdF5NS&#10;0S3Y9C8MaCqXwmUbUWvarTQbi/dQkBWJeenWpfAOkaW8cE06byemfWve44oLCI3EoAVRwB6V20Yp&#10;I8nFYh81keQah4PW00z7Rcpukk4C+lXPD/glv7NJvo1DP9wHrXo73VvMHmvAPKXkA1y2t+LILe/t&#10;4EYJEOc10pHMpyeiIJvBcBs1tGIErHoPSsTU9Ct7SMRMQiwDl/apfEXxM0bR7iN4mEz7eea+dfFv&#10;xNvNY85hc+TA/UA9qzqVUtz0sJl9arsj1o6rpFkJJzMCF/WvOdS+IFhZwzySOOM4X1r538R+MjHA&#10;sMc5YeoNeO6t4uuLhnVCQx45NclSrfY+hw2RtK82fQOu/EmxWyuEyPOkB247V4fd/ErXI0a2SYlW&#10;zkZ7V5jqGo3Ex2OST61kPLKDkkmuVxbZ68MFCCsdJL4qut7MJWLE5PNYtzr09wxlZsGsGZHyXHeo&#10;EQ7Se9Cpmvsl0Nw6tI3O7mrA1lTHtPLVyLSNGcmoHnaQ8DGKl0iZUkdot/byfK/GakkW3f5owDXB&#10;+a68k1vaXfxIpSU5z3rOVK2xjOiWryzidCgGN1Yx0lCAMdK6tGim6HNRM0SSlCvTvWVjH2ZzqaQF&#10;Iyu4V0FpoysuVG2rkd1boMEjNSrqccX3ecUnTYexv0NXT/Dm8/vMY7GumsvD0Ft87jce1c7aa6Y8&#10;MMEelWX8UeW+wNu9qnkZnOgzukskZRtULVlNPjKkEda4hvFGEUq2D6V0uh65HqEhjY4/pWbiYTpN&#10;blxrKJAQ3asl4CGyvTNdlL5M6jb/AA96eLBZgpVMqe9Z9TlZx3lFgATipBA4GRziuifSo93DUpsw&#10;g25qVq9SUYUIbPzc1acFMbR1pJAqSEKc1Wmn8sZ71Yxsku1wCKkU5561jXF35ikr1FJBcuoG41Ki&#10;aRZts+CD6VMJ9/DLWer7sGntJsGRT5TVMvPtIBHFLENxJBrPaUMmScGmx3ADZ7Vm0aRkdDGQVwau&#10;CEBA3rWRb3AI+YfSrwlH5VJogVSrkDmlki3MDThIpYMvFXFxIpPpQU9ig0IA5p0OwEhxwelMkMnN&#10;R+ay/KRUNklpQN2AatbmztFZy53bhVhfMb5gaGwsSSll+VhgioJHMo2tU8jSSsGf6VCYZGOegpAi&#10;qQcYNOklZlCnotPcDoTUbqAMUAVt4zQ5DKQfzpNtQuDt4qX2IkxQUj4J61MpyevFZEpdmA9K0Rwg&#10;+lCMZsgv7pLaMzs2AnJPpX5j/tA+NJPEPieS1tpt0UPBAPGa+7PjB4oi8M+DbwFglxOhCHvyDX5H&#10;3d1JdXs80zF2dyST9a97KcPd8zPnc2xFlZDd+wketKj4ODULgOOKRwFKmvoVA+buWc4cA8ZofKmo&#10;3JbGO1OO49elDYWGhdylj2poBIwOKeQExjkVFLkodtKLGJuweuTViMh+tVETIx3NWkiZV3sOBVCF&#10;ZgH2D86kCkSLubilC5y/WkDbhkc4qJDRqSSBlGB0q7ZNmEqepNY6S7hirMLMsi46CspM0TOjjEaL&#10;x941V1AqY08sfODzUjSeag2jFK8JZKhs2TNrTLgFFTrxWpeojIpPBrA0mVbVmMgz6V2cUP2qMO6Y&#10;B9a55G8DPtMIQTwtdDasx5z8tZM0SKNq9RU8EjBdq9azZtE9F0nWWtoWjRd39DVuDWLiSYxSrkN3&#10;rm9MmjiQLN1NbcZijfzI+c1hKJ0RO90DxBNot/FeRYOzI5969v8ABPx2v/AGsHUHiM8M+SQK+YJv&#10;NCCZOlaMeorcwCJ1GRwa5qlBSG9T74079tHwtazGa/tGV2PJyOn516ppn7X/AMLr2NDcT+Xv9SOK&#10;/IjU7OCVXRcBz0rjrmzuLNfMfIU0o5TTnucNabi9D96n/aL+FupaebKHVIsyjjmtbw18SPBN/EB/&#10;akJVcgAniv5/otTuIAPLkOB71p23inWEO1L6SEDsGpPh6PRnM8Qf0T2mp+H5JP8ARr6LbJyMNW+i&#10;RysEglDqfQ1/PTY/E7xZpoVoNYnYr935un6V7J4U/ar+IugOim7a5x/Cx5rnnw7NbMPrCP2+EDLh&#10;R0p7Jk8rxX5k6B+3DqKmP+1LUbUxuIP5969etv23/BsgDzW52kc/5zXFPJqyexXtU+p9m3kB+zts&#10;9KzovMSEcZI9K+Wz+2Z4Dmi+SI/MPUf41kN+2V4QgXAtiQD7f41H9lVv5SlVXc+x47tWAEoINWUZ&#10;M5PAr4ai/bT8MS3nlz2JWAdG46/nXqfhP9p3wD4gUGWZYcnABPNKeXVYq7Qe1ifSrFAM5yKi8xcj&#10;aKi06+07WLRL3TZlmjkGRg9jV3Cg421xyTWhV+x//9X9+cGjHFPprUAIOvNPqOngYoAD700dadgG&#10;jHagBGoWlwKMd6AFpnQ0+uK8W/EHwn4Ks3u9f1CK3CjIUn5j7DFAHaZFYes+JtB8Pwm41m+itUAz&#10;l2r8+Pib+2XeSxyReBYvJjUlRK3U+/Br4E8YfFfxh4z1OS41vUZZFc8jdwK0hSbIc0j9WvFv7YXg&#10;nS5biz8PKdQlgyNwI2E/mDXzH4z+KHiT4p2a3t1mGFc7UB4Ar4k8NTeel4Op7E/hX0ZpGpw2Hh+G&#10;1TmRxjiu+hhktWYuocJ4ytF1TR2lt8K1vw/vXzpcoQCY25XrX0lrVittci1vMhLjnFeCeI9Gn0q8&#10;lETB4s8EV2qJi2d5oWqPdaRBAxzJGMfhWhJZpJGxIwT+tcH4Nu8zC2lGCT3716zA0DXK2zEBicc1&#10;tCImjg7ZDb3ElnIm3PT3rjvEdvI8bAKd8fPvivYvFelray210h+cHn3Feb+ILlItREsifupVwa6o&#10;RMmtT0LwFqyeItHhsom/0qD5SO9eia5YpeaF9huv+PmEYGOtfPfg+Wbwh4kg1SEb7eUjI9jX0tqN&#10;kZZDqIclLldygdK6Iq5mz561zwzNbWv9oRSGRo/vD0FZGgajFHKyvzu7e9evXimOd4AN6uORXkV/&#10;oD2GogxHIc5rCtT6o3hK5xWu3DzanLD9yOQ1xN2jJugY5C9K7TX8yX3lk8x1xVyG8xmavOmaNGYh&#10;ZMFmqwLqSM9c1RnJL5HaolLdSaE9CTsdOmVbSeUH5gOlT2OrTBgXGea5S2vPJDgdTWrbXIe2Z2wr&#10;54plxkdfqcrSKk0nOBWUcXC4XrWhaRSalpLTQsC8XUd6w7S8CTHcPakbJm/pl9LbIbaQ5SvuT9kz&#10;xsPCvjC3tZbnFtORuBPHNfDAUXefKXDCuv8ACOt3Xh7Vbe7DlAjConC5omf0pwyxzwpNGdyuAQfr&#10;UleHfATxunjHwRaSSSh54ECsM5OK9xxmvFqQ5XYsKKXBpKgAooooAKKKKAFHXmnYFMp4ORQBXusL&#10;A53bcDrXzx441SFhLb27Hfz+Jr2LxTq0+nweXAm4yCvmHxleNEj3JP73P3e9ZVZW0PZy3Dt+8zyn&#10;X5xZqZpTmXP3fWvFNevDdXRlJOR27V22s3Uz3BknOQ3Iz2FeaX1ws0xY/dB4rmZ7drGFc3vmBoCP&#10;xrGu8LCQxwDVu7co7FR9K8+8T+IDHAUx++xjArppxM5svTeIrWF3hnkA2j5W9655PiXY2JaO5fjP&#10;UGvGdQu7m9c+dIRg8VgXFixO5/mFbcpi2fTWm/F/TprpAJdqKeQTwa+jvBfjzTLu4j+zMAZxySeB&#10;X5itYvv3RgqBWvpPi/xFoNwBbStweKlwuSpH7weCvGNvZyQ7iPKHTPrXbat8ToCxt3beg54r8hfC&#10;/wC0HfrapDeI25BgnP8ALmvc9L+Lem6nap5c+1n65NQ3JbHTSwEJ6s+xtQ+KBEpilfEY5HNeRat8&#10;To726lldyCOFWvJJtfhv23rJvz71xOpTtJdFo/lA6mhVJPqe9hctpLoehat40km8yG4fAfo2eRXm&#10;1/4luLiGS2TIU/xVz93LJKxJfdiqxVmG7OMVLbZ69OnGOiRDe3k5i2Mcg1z+HZsseTWvcOqnD/hV&#10;MKpyQcVJcip5Q539qxmYmby62JNxJA4rMCBph9aDCQTLtQ5GcVm7lbpxiuxngV7YxjAJHWuEmjaJ&#10;2UNmgkhmTk7u9VFT5sdqmeQk4Yc1AGwwBFMGLJHkcdqYp8scVfkwvAqgRhicUiGWEu5ovutjNLJf&#10;zMcP+dVtufaqsjnNTyIlWLjTS53BjxUsdw5PBqgjErzTlkCHIp8qNDRN7cKeGwBTftTmUzE8iqhb&#10;fTAQDS5UNI1RfzSHcT0rasNdltFYocNXJgn+E0gJOeaylAzqU0z2mz8SNmIGXCHG416dY+IIdiRr&#10;JlD+dfKtvK8fO7PtXUaPq06yEyN908D2rmnRPNrYY+qbWOK6iZ+jdqjubdI0xjOetebaB4j2uTLL&#10;wBwK9Kt76G+thMuADXK4WPNlBp6nIXduYSWHANYU8okBRWziu11O3WSPIPFcDJbvFKx6Ka0SAzjI&#10;VfaasK471XuEycg9KreeVb6VSiNM345QBUrT5HTpXO/a9rY9atxzkrnrScRsWW5cPhjj2pkN4pOC&#10;aoTyefLnpioJGWBgT3qHAqDO4sL6IkRvW02QMr0NcLpeJH3g5C12sErOoVe1YSibxLCMcDIrRVts&#10;eOxqlG4DZIzVxn39uKRqim+4d+BSLNG3yMOaVyuarEfNkVDYM02jMIVhyDTC393ioUuZiu1+QKaW&#10;ORihMUSyZGJFK8r468VBH+8kVGOAasTxInAOaRdrlZiGpjjAyDShhkgDimsdoJ64oJKpJBJpiuuf&#10;mpGm3N6VVGTLjtQZTY8gNISKlyFQknG3nNIAA2K4H4l+LLbwp4cubhm2yupA/KtKVNylZHJXnyq7&#10;PiX9pXx1PqOtnRbebfCAQCD0I7V8mW/7okSnJatvXtVuNT1a4vp+UkkJGe3NZTwq0nmA9RX2mHpq&#10;EEj4nF1eebZGAVyAeDUp+UDIzUY46DNKWZm+YV0HKkP3LIvyDkUm1yd2cY7U04XleKcXLLjvUtFW&#10;H7S9KIgB1pqOcVKxVl44NJRsK5WwA/PapiXf7r/KO1QZYZ4zT1TjjqabWoDvOKZUd6kiI27sYFVW&#10;jJOc1dUr9m28ZzUvsOw4MM8VajcjmqUYIz6VZDhgPWplEaNuBn8vzGPFXYZiyM+M9qxbd3OIT0PS&#10;taFkhO1xxWEom8C/EF+Vycc120VwzxxqDwK4p0V1Dr92uhs7pWiXyuqVjJHTDY6O6iX7P5qD5qyT&#10;IYlDkYNb6SJLbANyxrNeFpFYEcCsZG8S/Zy70Bdsk1txTsFwa5KHMbq6/wANdNbzLIod+DWbRrE7&#10;W2kR4lim5DAVjbxa3zwD7rEYptvMv3ienSr95pz6nCs1q2yVenvS5S0UNZsHWMXUT4wK4y71Ay2h&#10;il5bNdDJJexhrK7bn1rkLm1mYO78AHrXVRZw4lEEaqE3EcU5fs0jgKdpqkjuVx3WpmhSdOPkcV3p&#10;nnyRox26RkncGprb4285OGFY5SaBuCalS5mIIfmtomEmbEV5IflDbQTzWpJqdt5YjZcN0rj4ZWEm&#10;ZD8prVOyUYUVZDdjorS6jjUkyZWt9LmIRpvI+bpXADCjCir0UjEqSfu0NESkegrLBJHtAFOhlaBw&#10;YGMeD1BrkLeaWSTMZxity3ncnL8kVDgmRzn1R8I/j54l8CXSR3Vw1zZMQDuP3RX6JeDv2hPA/iIR&#10;wTzrDNIB949Sa/F+BguemG6+1bOn6nJby+akzKYzlSD0NeLi8ohOXMtGdVLEWP/W/fyiisPXPEej&#10;+HbGS/1W5SCKIZO40WC5tgY5qGS6togTJKq49SK/Pn4oftdTnzdN8GQmNclRNnk+45/pXyTq/wAZ&#10;fHOpNIbvV5VLjJw3ato0JMhzR+yWo/EDwdpSM99qsMe31auHn+P/AMMYJDG2rxEj0J/wr8XL7xVe&#10;3Y8y5u5JznnLVjNrrZyEyD3zVrDMXtUftnN+0P8ADGFN51RGHsf/AK1ctrP7Vnwx0uEyR3JuG9FI&#10;/rX4132tvJtWNiuB0zWFPdzyHLyGtFhe5LrI/Qf4k/tt6teI9h4PtfsinI80n5sfgT/KvhzxT471&#10;/wAX3j6hrWoSTvIckMeBXHG5Vj+8bmqLsPMLJytaRw6IlVOk1W9aHRoERvvnJ9646V4yQQevapLu&#10;+ZxHAwyI+g9KoSlT83TFbwhYxbuei/DyCK+urmF+gGePwr1Dw7drNrpsWffGrbfpXCfCX7JCdQu7&#10;hgFRCST+FQ6Hqgj1dpkbhpuCO4roihHr3xBBWK3ul5EQx7968T1CGbUo3ljPzjse9er+KLiaRns2&#10;UsrDKmvKrid7dTsG0p1rRIDz1NYmsbvzEAVozgivWbSea9t4tTtzucDP41wN1oNrrdpLqGmyZnTl&#10;0HWrXgrV5VtpLGb5Sh2jPetFoB9EadZJ4z8P72wt1bnB9zXl1/4f85p7W9Uo8HTNd1oP2rRwsivt&#10;jb5mArtNTt9O1uJL5CEkxgj1rpgS0fNVjew26yWsw3MPufWvpH4c+JNO1ewGgakoN3GPkz6V84+L&#10;9C1TQdS+0QW5kSU7l9KwfDvjq403xENRlUo0fykDpWyZm4n0nq2mS22uPJEw2oefTFee67GLC+8+&#10;VvMhmPB/u17voA03xl4b/tazw0/8Y71wHiXTLb7HJbBQwfjHcGtJbEqWp8s+J7V4NQku1IeJuQRX&#10;FXr5QTY4Nep6hp11p0kiTRGRM9D6V5t4gkt451QDy1IzivFqQ1OqJzUiKct0zVV8KvWrUpGzcOlZ&#10;zYc8cUhNE2VAyOtaabBbDJ5NY+4DjtWrK4hsY2AyzUNCsdN4PvjDfPp55Fx/OsvUA9lqk1tjGxqx&#10;oLmS1uIrxDh4iCK6fxapuEtdYhGPMXDgevqaNC4ysRWusXMDmRBnPGK1LfXHmXyplw3Y1y9swETM&#10;56im2UhWZg3TtSNoyP1I/Yw+Ks2l6xF4f1CTEN0QoBNfrsjhlDDkMMiv5kfhp4xufC/iq1vfOK7X&#10;BB9K/oW+Dfj2y8feDrTULeUPJGgV/XNefi6f2je90etbqbQeKK4ACiiigAopQM0megoGkFOHrSY9&#10;KhuJ1ijOep6UAlc4HxtqMdtD+6IaRR0r438Y6s1xePIW68cV9J+L/OtI3f7zy569hXyz4hhS0lmW&#10;UglwSB71yVpH1eAp2hY8s1G4MrHyznFeeahMInyOSevtXaajIEYsDj2rgNQQq7SFuGOazjI7JI5/&#10;Wr9orY+SPn65ryPWne4zO5+b+dei6xKu0qoyTXDXduWXBXNdMWc8keatZHeZG5zUsVi05yFOBXYL&#10;p+5iAvJ7VrWmlEYLDHtWvMZNHAPpG2Ms6/L2rFbRGdyV617pHo/2lcFM/hVuPwJd3eVgi259qUZk&#10;Jo8Og0O4tiGIyD6V6Dp3hi9fYschXzBke1fRfw2+DU2raj5Orx5gXkH0r2eX4T6dBPL9mj/cW46g&#10;dTXfTwkpK50UsWo6HxFcHXdBdYvObjpij/hPNUiIFxFvXoa+nNe+HLqwZYhtIO0kc15Zqnw8eyjM&#10;lxFlm6DHFYVMNJH0+ErqSR51B4205iWnynPetVfGGiybQJl59a5rU/Ctq+6FYyrA81zl18OdRNo1&#10;7ADsHT3rmtc9ByOt1HxHZKxkjlEpHQCqZ8T2rxgudpNeazeGdU0wjeSwk6VTlgkIMT5VhTVNHNOu&#10;z1H/AISm0k43jirdrqVvMfMEigdq8CnsbxFIhJNUHl1W3TiRgBVOmjD2rufTtxqcbwGMSKSawZMM&#10;dqkMa+bJNZ1tH+SZhVm18V65YzicSFmHUHvS9kaKt5HvkyndjGCKrqpzlq80sviRckk30O5T6Vux&#10;fEHSXwrRFPUml7MftU9zt0U5JPOajcMT0rhj4609XLZ47U2b4gaaIWIbElHs2RKqjtLgbU3CsoOx&#10;yTzXHN49068kRFk2Adfeui0zUre7RpIiCO9NwM41U9DRDt+FOHIzVfz42JqI3CqcA1m4nRFmkspH&#10;FCtkZ7Vn/aUboakRiq5qWjaLRoK1SKBVIOqYyetTLLHn72alomTLhIRMjrT7a6dGyelVVlWQgdAK&#10;ZJdwYKp1FTy3OWbOkg1hgw52svSvQNG8WNGAl03yDoBXhyvu+bPSr0F6ysoz0NZVKRw1YJn1Umqx&#10;3CKitncM1SuSZDhu1eMWPiXyCqxOcnjmu5g8QQNGMkliOa5nBo4eSxo3hRE+TtWS7xohdjxT5rxH&#10;jLq2c1iXNyrQtEeCaaRBoBlcb15FTpcYBVa5caoIlWFe1WY7sufl/Om4g3c0zKfM+biqtyWZht5p&#10;MhzyeanVdvB71NhplW0vLu2l/dEnJ5FenWUkixI/QsOa4i0tljbzmGQe1dTbTOFHpWFSJtTZ0iTc&#10;4PWrSyZ4rHglUnHernm4rnOhMtujMfamMMURyhuDVhnjCYIqCkVQxPFSq6H6iq33jgcUiqVakGxf&#10;TG7cOKfLkjjrVZQQc1KzhFye9AkyP1zwBUDyqRgGiWZGRlU5zVFULR88HNAmxJeOlJg7QRTJOR5Y&#10;7VYIO0AVSjcxmytNcxwLmQ4B71+fX7SHxF/tfWl0awk3Qwgq6g8V9ffE/wAVWfhHwxcXd9jdIpCZ&#10;9TmvyV1zUbrVtYuL2Zy3mOSCfQnivcyzC68zPns0xVlylOT5Tk855ApEkL5BGMVBtYvuZuBViNdp&#10;Z+ua99nzMtwBPOKVMs2DSLljUqhVJ7mqsK4oKliu2osYfA4pwdc+9RnOcmhj0HDHbqKmByAoqHYw&#10;bcOBS7tpBPNK5Nh53fcxxUSqFJDnmp1mBbAFNZA788UrjGAFUJHNNVyx9ParXlnHBqqyjPIwaLDL&#10;aASfLTiojwDUVs2JRnpVq4TcMr2p+obE9rJumTnkHpXQTIJxvPUVxtuWWXd0I6V0cFwfqaxmbwZp&#10;QO6kRn7tbMMMyErGcBqw0yQCOMGtaC63/Kx5FYTRvCR2Gllo42EjbjW6IcpvbpXIWkhaPYpw1dMk&#10;7tbiFq5JHSpFeRULYSnRoGf72CKehWIZxkUpi3v5i1JaNGC4+zzK5+YY6V2FhfoQCPlPYVxOzKj1&#10;Fa0U28K/3WTig1RsavYx3MTX8ZxInUetcpHeLOhjMeF6Gu402dJEMcvO7jFc7qGhXttcE2qGSKTn&#10;jtVwlYyqQuc3PZRb8qNoPpWabAEsUfJ9K1bm2vIQwKkkdqwkkcyls7W7iu+nK6POq07FmGK437J0&#10;3IeKnTSWnDgcEciliuXlHl9CO9RzXVzbfdauuLOJ6Gdc2c9oQJF4bpVy2yBlvyp73bXKjzudvSpo&#10;rdLiPdFIA47VozJjvMVFxjrUf2gAcChoZANp+YiovLb/AFarkmkRKxoWE7CTI+6etdKAUQSp8wrm&#10;LWLyz8w/CuljuFaMRr8pHagxLkUg4bOD3FbdrIhj6ZrnwATuBqxBceS3zHg0hpn/1/0N+Iv7X1na&#10;s2m+Cbfz5Tx5rHgfTBr488cfE/xX4pSSXWL93MnVSeAPTiuD8N29vLcvdT/MIxnn1rn/ABLqAlnc&#10;QH5XPPtXsRwyWx5zrMxrq9lMmAflFY9xMWJI60yWc5Crz6moGXJzmtpRJUrj1Zdh7VWMnykijIUk&#10;Gs2acBjtqLFXFnuMHcRVWWcsoNRySMwxtzVORyr/ADflTGIZck80x5zjANMeRS2QKgLgNzQJiyTE&#10;EMTzVOW6529qjnf94cmqs0ipHz1oRNj0/wAHq/8AwjWrTltqkYHv0rH0S4kAXafuPxWhoty8WgLZ&#10;A/LIMketcxosrRyyIThVbJrWJVz6Z1jWoL6208Qj54kw/uea4LUbNY2M0jZEp5Fa0K29z4aTU7c5&#10;dDgj2qa6W3n06ES8MOferQI8Ju9Tn8Paubiw+WEnlexFb9m+n6zGNQ0w+TODlk75p3jjT7drdBb4&#10;3NXj1vdX2l3IntnKMhyR61dxn2Nb3slro6G6J3hO/rU/hzWZkXzZlyueBXmnhTxSviazTTtScRXD&#10;DCn+9XR2Oftr6UJcSJ0962jILHr2ow2viDSi8gyy/dx1FfN/izwwYnlk0+3O5fvcc19A+FZRouZb&#10;5t2/oh9ab4rktLuB9QsYwk7DoO9aKQWPJPh74yu/DZVIiyq/ysh6Zr6FuvBtx4gsY9a01/mmG5l7&#10;Zr5RlhkTUVnkH8WSK+ofBfiw2UMemySFklAC+imtoyM5w1ueYeJtBvkilskjJuRwCB1r5y8U+EL6&#10;aB5hlrqHqnev0B8RqkGnSXyqGmTkGvFNRbTtWUXEMYW+P3s1jUpplQkfDO6eBTDOpVl4INM3AHcB&#10;XrHxI0iCO7+2QweW38YA6n1ryPzYmIVDjFcsoGu44EdxWlIwaBU3YC9qzCyqetKzhlrKRLJtwc7S&#10;etb0UouNMktXf5k5Ga5gAIcmrayp1pIEjTgkUw7T24qq0oVgV7VppbI1mNzbSe9Zc8Sx/cfdQjaK&#10;HfapIphOnLCv1X/Yf+L1tYXA0PVJ9v2jCgE8DpX5QwS7z5bDn1r0f4ceLZvCfie2vBIY0VhyOKmp&#10;BSVjeLP6iEdZEWRDlWGQafXifwM+Iun+O/BllNFKrTxRgMM8kete2V4c4OLsygoooqACkY9CBk0t&#10;P4xmmMapqjcNCoklduVHftVqUkIxXiuP1SCS6XbGxUt973FTJm1CF2eOeK9R+1SSwBt7HPPpXzX4&#10;oTy5wHYvg9a+j/ENtHZtMXGHYfLXzf4kaR3Me35smuGbPq8N8J4/q20vIe46VwV+xUlW6NXoOtRb&#10;FMueemK4O+PmrtYdKUEdE9jjbqASZJPSsW4gGPlFdVJA20471V+wPIQMcVvc5pJmHY2HmXC7x+Nd&#10;lZ6WscokmAcL0qex00L+7Tknv6V2elaY1xcLDjnse2amUjGcg03QIZyjqArMeMV9K+APhpDqwDMu&#10;7OOcdK53w34RLvGpQbxX198M9HTTlzIRtIxj3rqwas+ZnlYqs7WRxg8CRaRNHDEpCZAZlFdxD4S0&#10;2SDyEYKG6jHWvXms7aTlkBFYGqJZ2sqHbtJ9K9uljFJ2SMMPU1sfOniPwrF/aEdhAgZEOScV5H48&#10;0eBbcwvEGmHAAHevrto7Sf7RdlcsOhrxp9C/tnWZppF/0eA5JNdskmrM+pwNVo+Mbn4cXIjeW4j2&#10;lhu57VT/ALLjFmunsvypxX1zqWkwalI8CHbCvB968o8QeH4YbG4uETaQcJ615WIwiWqPpaFfm3Pl&#10;vUdBg8yRdofb0BrybVfC8zXTRImZJD8oHevozUtOmiUyE/vX4ANTQ+HIrC0N7dKHuHHyH0ri5bGk&#10;4I+T/wDhFrkzBOFHcelZeo+HH4XaMZ9K+oE8Mqt017MMsTkrXMeKPD0cZE9uML1I9KkxjSTZ8zy+&#10;FgxLBNzegqjL4VjIDumK93stLjWTzOvPeoLvT184kKMHtUcxo6B86T+HokbjpWLPofykDrXsmp6W&#10;sUpZAdhNYklmGO0LxTUjF0zydtBkZfmPA6Vi3uizpG3yEAV7d9hb7qx5A71SurIMd5TIHUU1MxlS&#10;Z4EumTsR5eRW5ZXWsaVF5ELEIea75NOilZyU+bPFX00bcB5kfFJzRkqDTOZsPFN3Du+0qWJ6VZl8&#10;TlyZWB2qOgrcGgxPkIuR39ahl8OwIhOzHtUM6bNGPD4sUYkQnHoamfxmyKScn2qKTQ494VE4qf8A&#10;4RlZnBRcr3oE6jIV8Zg4OSPY1dh8Y2+fl+9WRP4ajRiq9azzoxjbaBxU2RHOztv+EstpkCB8PVqP&#10;xBbYCufmNcJFpEavvXOaRrOeNvMOfapaJcnY9GTUomBZJKd/aKoQzNlfWuCstPvbqUCMkgda6eDR&#10;LyZDG2VI9akwZvx6vEJFMRyo610UPikBNjSBVFcRbaDOAyHpWde6U0CsZWK46CoaRyV9EetL410u&#10;FBHNcBffNc5qPxT0i1Yxs/mKO4PSvCNdt5MKxJZT+lcTLGSSCOtXGmjz5VGfTNt8TdG1C5WFDt9C&#10;a9GtNTimjWWGQMG54r4eS2eJS6ZHuK9Y8IeIJkEcJY46EUpQFzM+o7bUIzIqs2Wrp7c+cue9eXaN&#10;LFNcIwb5QOTXpNlKgZdh6VzTijaMzZlbYFVeK17aVQq5NY8solAFPQfMM9q55o0jLU6uJkI3A1YD&#10;c9axoCSRk8Vpx7Sa5JI64M0IGznParhIZetZyrnpUgz0rKRsmWsHqOaeuMZPWoVm2DFKHD89KkTL&#10;iDecCq83zggdqakzRH5aiaRuT60AkQbAvIpvmOqmkml2Dmo0YuuSKtIJrQahL5bpVsoWi3ZwB3qo&#10;ARx2NeS/GXxxB4O8LTNFPi4dThQeeldGGpc0rHBiKnLG58j/ALS3xBm1jUv+EdgcSLbHB2njNfKI&#10;DiI5PzGtHV9QuNYv5dUkyGkYk571mxsrMQx5r6yhT5YpHxWKr88rj1TegX+KnHKDB49aApjkB7VN&#10;KuxgT0NbtnEmRiRUPy0wPmTOcUjKrAgcGo1Py7epoKZLIeRilGZflHBFQndT0bYwY9qdwRMFlDYc&#10;8CnNGmQQeTTGf5snvTt5Tk8ipYMRl8sjHJpFZ2fJ6VIH3gjHPamjeoKsvNMZN5vIz0FSlVlw61Cg&#10;z94Ypd+xsnpTuCZM8J2Er1p6GTytjimCbcfl6CpvMzgnj2qdRakI2ow9avw7t2U61VADNu7VE0ji&#10;f5eAKnlLi7HSI5KjByR1qwA6YZetYOmSMjSBzkNXQwXKRAI4yD3rGcTeMjotOnSZ12HEg7V1KSNu&#10;C/nXn8X7qfz4z+VdbFfxThFJ2tXLOJ0QkbxXzCMcitmGNHj2heRWJaysGEZHBrdtZTBJ0yDWB1QK&#10;bo8bkAfLTYZ187yx1roJIkmRo1Iy4rnHsHgkIP50Fm/bTSBf3ZwwNdVZXcrKFc1xthIIuJOh6Guo&#10;jwoUj60AyHWLDzozdwHkdRXBXmgO2Li14LfeHvXpqlpAQgynek+weYC0YwK3hOxyVI3PI5raazXD&#10;D5qpfNMP3owK9L1Sx8gG48vfxz7VxN3cxTER+X5YHX3rtp1Dz6tMxp4lTaVORVJn2sGjbaavMFDk&#10;k/JWU1v+/wAxHKHmuxHG0acFzODgnJrdtrpQFLLl+9Y8Fudwbua0hhQVP3qqKM3E1gbORtwbDVdW&#10;1zH5qnIPesCI4OAOasrJM3yhiFFU4mbRrLuVsNVtgOAwxWIsro2WOa21fzoxuH40rCP/0JbScWml&#10;SsH2O3rXn1/dQxlgDuz1PvXVazDc36KVXyVX+Ed65GWKBQRIM4r6O6PGuZp1OGDcu3ceoqjLfySD&#10;KLtJq5PDbyMCi4GKoblGYz1FS0WmZ0t1KH+Zjk1SMsuTk5zV+4VCQ/Qis+VgBuHFS0UmWxeRxRiN&#10;uSe9ZE1yWJOOtMdw5AFQOWUACpsWO+0KELY5qu1wjYzSOp2nAqk+M0riLDzKWye1VShuGROpY4Aq&#10;OfhflNW9DjM2pCWU/u4BuNMGzrZrkWusWWmw/KAu1vrzVCxtzDq97bSNlQePfpXOXepm51sX54Te&#10;PyrrGGzWMp8wuFyDVpsLnqvg+YjT7q1Y5DcAdu1dA0URspEduUHFeR+G9Vu49ZuLEN8gXIHvkV6h&#10;bA3GmNcb/wB5j5hWg7aHE6hbLdwHcfu14zrmnyWt0xbhR+tezSLJKxEJ5bqK4HWF/fSQ3S89s0XG&#10;cbp9/JZ3MMsL/Op4PevW9H1OcXq3zS/vozkA9TXi13D5E6TRngHOPSuh1DUnsri3v4xwyg496qMg&#10;Pq9tZa505NUljwVHKjtVm11m0ulRcgkjpXn/AIW8RLq+kxtswjDDk1btrGPT783SfvoXPGO1bJjT&#10;JfEOkTG5a8s4y8Z5OO1anhzWozjzV2vCfxrutGvrS2t3S8QSpJxis658OWKXwms12eaN2K1UivI7&#10;Aa/b3kMdtcf6s+vesbxN4Ql+ztrEDCDYMhR1Irm7qCeGMqAdydBUnh74mQTTvpHiNP3a8Kx7U5SR&#10;KpvoYN1puk6vAI9Ui3Owxk9q8r1f4G2c7yXNjeiNW5X/ADivctSu9N1CZhp5GE5zXFS6m6u0UzGL&#10;b0z3qHYpJnzJ4k8LW/hdzBcTmeQccdP5Vx4ljPANfWuo3Wj6gv2bUbBZAOkh/wD115V4t0nwnb2r&#10;/YbdluG9BwKwlEDyBmAXk5NN5ADA4Bp5twh65FSW8Pm3KRv90mshpGs7uLRFY4BFUQuBnPNaWriF&#10;LhYoD8iis9Ac/SkjRMbuZPn7irif6QiydCKhkVnTI6CiA7RtWk11NEfoP+x18YW8O+LYNN1OciF8&#10;IEz8vUV+4dpcw3ltHdQMGjlUMCPev5U/DWuz+HdWi1GLIMTBjiv3M/ZF+PVv4+0X+xL+UCaABYwx&#10;5+lcGKpOS5karVH3RRS9s0nSvOSBBR0GKTtmk3U7DUWUJ7tkY/L8o/WuU1G6num3RDbt7V0F1LFO&#10;TEDyKwLlfs8Ukr9AOlZyR30IWPHfFMVzOjyz9E6V4B4j3C2ZtvzdjX0nr7Ga2+Xnnke1eF+KdOJY&#10;Ip5bkAdq45o93DS0Pn3VUZ1YNXDTWjFiX4r1DU7Fo5yjjOOvpWG+mmU5K5x0qIs62ecz2zRgtjir&#10;dpYmaLeq/Wu01PSEFooH32/SrejaPNGgiC5Y8/Wq5jKozK0vSyMvINoPQV3mg2qWk8V06b+eBXQw&#10;eHo4YEe44Zx+VaGh6YXvvszJvUHcCO1axiefUme0eGtIzcx3FvwXAJHavcfDMFuJHhmfae2K43wp&#10;BZzW6xY2BBgnvmu80yCCxlbCmUN0rtgrI8urqzt2vI4iIwCewNYmvQIyeezc46VeWAyMDnj+VUdR&#10;lilVlk5CjGfSt6LtK4qEfePOLjWBY27WoAYPnmsL7dbRxG0txh5eWNb13pEdzLuhbKjqa84kv4rS&#10;+lTGShxmvXhVTR9RhYprQq61FHY2DoWAeU8eteZeILhJIYIVO71rudbH2xF2ksTzXlutXEMTxwxj&#10;Lg81nWloe9hkeaapatNfSTOvyL0ro9JsU8RjY64ituB9auayBFYmFFAaQcnvWfoWrR+H1+zH5/OP&#10;WvPkjtkm0c/qmmSWsrvIeM4ArjpdN/ti9Ngp2rjJNd/4huZ5WbzVwp5B9a4ayvBpt6btzvJ4xXNP&#10;QSi0cBqemw6dO0MRztPNYEqxFq6/xU25/tKcB+TXBPMDyeK55G9jNvoEuXCIoCr3qp/YsLEnGM1r&#10;xY5Ipj3sYYx9xUXMZIyjokUYyuOaxNU0VVt3KDA712SyoeSao3JRo5Ax+Wm2ZJankthbq96sUUe4&#10;7sV30eivG37xBzVfSbWP7bvhGDnk134KHCv+dK5djhz4b83LxkIRUDeG5ZVKjt3r0BQm7anQ1JEg&#10;RmHrUuZUKdzxufw+YJwjjBPQ9q0F0eNoyifKx716JrEEUkaOy5ZTVGOwWRcR8E1LmzZUEedSeG5I&#10;zn75bvVEeGJZywRM4717Almuwq4yy1at7CNRv29an2hnKijxO18LS+YVCcqea2f+ELWVv3gB969Y&#10;it44pCwXmmtatywpqZzVKdjz2y8O2tsoTywrjvirE2mmFT8uQOciu1MSt8rcUotxIpjIyDRznM6Z&#10;5c0TxnJHJqtcaf8AbyoZQdtek3GmbAW2jArHe2VDvAxUOep5+JgeD61oBmnKKu0DqK5C48MtFIPk&#10;znpX0NPok15dbwRmqdz4ddJVWXgmtFVseXJHzzeaJPbQsTHjFQ6VDJbSb1TbmvZtd0p7VhCfmYjr&#10;XH/YHR8Gj2lxWNvQr7bsjkk2ZNe6aLO0igZycDmvny2tCkyP717tpNwr26GH5doAJrGTLR3McZYg&#10;E8mtWKAYAY4rEsmLMrMc+tdGwMm0r0rCWxtHYcpCkBT0qbzXBGKhEe2pIgQw3VyzOqmbUG8RiRu/&#10;arec89KpQL3B4NXWwvSueSOhbEhXI+tIBt6VDuOKcjkA55qQuSyMFj3Gq+8HkdKjmlGwoO9VEcjI&#10;7U7A5akk5WVgAanQjAHaolQdcVNGOQBWkYmU5lDVr63sLWSe4bYiLnJ9q/MX45+PpvFGtm1jOyCI&#10;lTz97FfTv7RHxP0/TdPbQbOXE7ghgD0r8655zdzSNISzE5ye9fQZdhrLmZ8tm+N+xEHb91heBVeM&#10;I7YxikYyYw3SjlR8vWvaSPnWWWTDcNmh5WkGxv4aj42bu9MDA/NTAkAG4B+BSyxiKQY6HmmOQw3U&#10;rSbwNw6UrAN+Yng0dOTU6IpjLZ5qrwxx3pgW3AZATTd+wAHmm5GNrUqoWBBNIbJVZkG885p+9yck&#10;cUyNSFwTkCnks3yrS1CxZVl2gk0hQSHcelRBCqkdzT1JQYapTBjAdjHAokO5Ae9SIwfkDBpGBIxV&#10;Jj1J4yQuBT90bHpg1XUlSAO9Suo6dDSbEyRE2AsD0rTtn+1Jgn5hWEoK8E5qygaJ1kRsUpRGpHV2&#10;svlTBJTxWmqtAxm+8M8VhACaITZ+YVrWszSQeVJ97tXNOmdEJHZWWoRTKNhyy9a6u1mWZQZPl7V5&#10;pYB7eYBejda7K2m3Fe2DXLOFjupSOqThwi065jZkwOSKN8cjo9vzgDP1q4pyOvPesjp5jLjiyuwn&#10;pWlBdORsI+VaheAO+6PjHWq1zLJAVYj5TQQ2bkd2YTuTp6VHM+p3bteWDFY0HzJVSzKTJy1b1hMb&#10;SRo1Hyv1rRMykihDefbbVra5OxjxuNUL7Q7D7OWkYEgcMK6DVraz1C1eO3GyYDtXn63t1GGstQBC&#10;rwtbUjmqoz5dGjhQzCUMBzj1rNijinfao27akEd4bpzJl4h0HtVr7PC4H2c7HPXNepDY86ZWjVkl&#10;6cCrW1WJdjgCr8WnzCLbLjce9RPZiLMbtuzWsTCSKsbB+V7d6njcZwajComVTgU0HjJ45rRIzL6o&#10;ZTgcYrUtZBGm0nJrPtn2cnpUqhS5cGiyIZ//0amvXYjuGgj6gc15/fTbgdnU9a6jVy0k8ku7O7pX&#10;IzhY32tzmvpXE8VLQzy5UZZqo+YPMzVm4xyKyZJcZA6VLKC6IEm5TmqDzKe3FMaZmBH5VA2AOagt&#10;IeWycqOKhOQcnpTlI45qtdXgiyqrmkxpiTTjYdpz6VkliRuJpQWIOehoQBgc9BU2HcaQdmW5q1bu&#10;sFnLNv2O3A96pTliyRp3OKk1vyk8m1hIJQfNihiMvf8AMCT3zXpmkuZ44ZvvFBivKXDBj6V3nge6&#10;a5uv7OlOM8hjQmWkZWpalc6Tr0lwh2sev0r07wZrVxJb3CSkuJPmGa8b8XyD+358fMIzirlhq93a&#10;xxG3OwVqkM9Is9deDVDuXIZsbfStzxDoB1qIXloQkkY6eteY6pfQWV/b3zHCyYJ9zXpejaxJq0K/&#10;2f8AvNwxiqBHjOp2ctof3o6nFSXMJuNBxvy0f8q7rXLVld7e7j2Z6ZrhUtprZpbMHckoOCam47mt&#10;8P8AxBdR+do4fCYyv+Fe0aPqLWYS0vPmS4PB9DXytpt1Jpmsxzp/A2CPWvcLfVzcwqCpypyDWsWO&#10;x7H/AGtFZXCxXRPl9iK9Oiks9Q01NQtZPniXAHevA7HWbTWrfY67JLcYNbVlqU9kwjspiFk4K9jV&#10;qZV7no2lXr6sJRcJ9zI3V4vr2nrpmoS7z5jOc8dq9l8J38UYubeYDBGa4LxJDbzTyyR8uScUS1Rr&#10;SdmcVpt/cQzAr65NdJqt1FraRhVEckQ59TXJ+VIhyn3lqjLcOh8wuYnXp70os1qJGve6PfSW6tDJ&#10;lh/DUMWiate2skEtoXQjBOOcVUvtd2WXmu+zyxnd60zT/i/BY2a2xjJZerDvVM5ZM8b8S6ImjXmy&#10;FyVb+E9qyIJBE4kHzYr6Pj1bwX4wtGm1NEjY9j1zXiXifSv7Mu2e2h22rH5COhFZSQXMBpXkbce9&#10;Lv2nIpkBUsN4rSNlvUNHzWY1qVWUsN0Z69RTrZD5m5+Nv60owhx3qSMjdzzTZuXXhScFlGM16z8D&#10;viFd/DrxXDdee0UKuDwcZrxz7WYyVHSgyJMjMp2uOlS4mkZH9QPwy8faV8QfDFrrGnSByyDeM9DX&#10;otfh7+yB+0W3hXVYfC+oSYhkIXax4x61+2emajbarYQ6hasHjmUMCPevIr0eWWhS7lssScYqpebv&#10;JbacVb7E+lUppgYyCOaxN4I59FmMoYnNSag6JbEbd5qKcTJl14z0qncSSeT5b/eNZs7KZwmoRQLN&#10;g968u8RWauWeNN0lez3NnA7bpUzjvXCaqsXmusa/Nj5SKwnE7qM7HzjqmmujMSud33vauZlsfJjL&#10;Px6CvYdRtJPM2Mudxya43UbZd2EHWuVo7lI89kh+0AfLkCu/8P8Ah64jeK6nGF7L3qG005UXKR7j&#10;nJr0qxVsxJjoK0po569Qln8OHUAJA+CoyRTND0fyrlpFO0Dj611lmj4dE5ZuDVyCwaDLOME9K3Rw&#10;OVzodFzFbm3h79TXZabd/ZQd53ehrhbK4itlYA5kauksJ2lKhUOT61qpGUoHfWWpLIuc4PvS3Uay&#10;RyLkZcVhyta28QT7sh6mpxMhaNVfIIpuZdONjJjt2thtzn1ryfxBpMsU0jRpy5yfpXsN1hWLA/KK&#10;5TWNs2WHBxVQxDTPUwtRxZ4LrVzcWcO6M4boK4WTabgNKQ0j8mvSNd0iZZJJJeU6ivLPJPntK3XP&#10;FdKxFz6fDVFYi8TECFGUYB6153fP86MP4a7PWLtZo1gX5sHmuRvojIp2jGKJTuelHYs6/qkV/pUb&#10;R9YRz615Be3QMe8N8w5NdwrrZ2c5uG++Dz6V49qF6sZYA5yTj3FclWRuodS1qGoCW0YSNn0rkruY&#10;CEZODVx5ElXDfhXM3SSBj5hrBu5MjRjvNiHFY017+8Y5qnLdBcoprI3szcmkZ2OvS5LRcnBqK6nk&#10;e2ZAeorPjJKLnjFNuXYQHBoMmWdOm8hS3c10H2/p6d65K3dguW4qVLolir9KGVGJ1tvdM0m4CtYS&#10;ncCeDXJWt0I1yvIrQGoeZyOKhxN4RN68kD25HU1UtcYDelUvtYERA5JqOO9Mfy44NSzdI6FWG7cD&#10;17VpJCxTf0FcvDdjeCRxXQQ3QdTj8qhozlEbIQHprTiPr0qO7mUKCByaybiTcgJ61FzlqRLXnAuT&#10;nirlvKC+09KwkOME1ejcZ3CjmOZo0b1xggcisR0yjDHJq49yrDZjOae0IEW7PJqZM4sRG5FYacHU&#10;uW6Vdk07awMi7h1rb0m2YRB2HBrWkgjbk1zTqHlSiePeIdG+0ym5RcBR09a81u9IkiODwSehr6Xv&#10;rKEwsPu5HWvKdV0t5GZAeAchqdOqYuB5vbWTrOFPIrttDuHtZijcRHqKrRaZKGAYYPTNdJaabEjK&#10;c5Na3CMe53OnzWzrvBwK6CGRTwvIrmNMtVYsmMgV00cOwAL0FDNUifBBzVqKMSduahVW+8elX4VY&#10;sCgxXLM6KZbih2jk1bMasBzUW/tTy4AzXPJHQiGXCIRnrUQBCDJpsjbmyahcnGBSSE2I+TxSKKeS&#10;GAJp+7C5Iq7amdx3vXEeO/Fdr4V8P3V9NKI5FU7M9ziuq1C6ht7R5JnEaIMsT2r85P2gfibJrWp/&#10;2Jpr5t4uC2eCa78DQ55Hm5jiOSFzwTxh4jufFGuzXt25Ys5/LNc0yFXDRngUFWMgcnJNSOf4cV9X&#10;CNrI+MnLmd2N5fgmnYHQGmlkOB0NPZQqZXmraIaDdxgDimEL2NKGUjBp3yngUkJEfB+Uc0pJxikC&#10;kkgUxdxyDzRJDZPGpwT2p7KvUcZqIlgNq9qmUhkyDyKckG40gbcqcmlXAGD3pqMADjrSZ496SQwH&#10;ynG6nxyndxURUkZxUiAEccGnyhY0o3B2g96e/wB4qazvO2SR9wp5rTdllk81OjVLiJogz5eFXjNO&#10;+dMv2FPeMYOaNjtEecj0o2EmJFJBN1ODVhowF4+YGs37IHX90cN3qeJpoE8sjI9aaQMmURdGOKkB&#10;QNkHIpgkhPEg5NKqjPy9qpok0oJVUbc4HpWjHK0bhwa5tARJvz0rWhuYzGVfrWDiaRkdJaXMkbkN&#10;8wfv6V0FpcyQKOd6k1w0czRnOeK3ra8QIBJxmsZ0zpp1NT0zRdThUSecPmP3RWwC8Sm4zx1xXCW1&#10;xHbJvxuzXS2OrR3IMMw2jHGa45Qsd8Z6HTwXMZgMr8FqAkE8BL8ntWbtZ4gqfdFKtx5Q8sjgd6jl&#10;AQwSQAupwO1dBpUglh+fk1UkhEsCyK3ynrVeNJrRvMj5U9qtIhs6SbZa2z3DDCL1Nc/dNpmtWhSN&#10;x5v8JrTh1FXs2glAYHOQa4qXSJJbs3Oly7FGcoPX2rakZTZSlup9MlNu+D6n2pPMt7lDLGwBq3dR&#10;M0fl3ceHP8RrGNkP+WXAFejT2PLmrMmN1cA7ckqO9VzO5OCx5qOIypId/K+lOaSNuGG0it4oykXE&#10;YlfrShVAwKWMRFQA3NO27V8ztWpgOIkKhae1ztTyz1qBTKjg44aoHDeaT0zRYTZ//9Lkbli3viuV&#10;vmKfOeTXYXqG2tzgZPeuJuZ1nOVUgV9VKNjxIsxZpXzk96zzk5Jq3M+GZZOB2rOLEAgnIrnepaY3&#10;cu0riqu7LYYU5pPSq2TnPapNCYMBnPasidt7H3q1PMoGE59aoFsnFAAc4+UdKRiVj3dPahS+75aq&#10;XEzqSDyBQApkdRleorOnd5JA2SGPWlZpZAShxiogxI3ZyRSaGmOIOfmNaGlXL2+oweWdpLdRWYHO&#10;cmogxW4jlBxtYVKRSZ0fjS0Frq/nEfLOM/jWFZXBMjRStweF+tdH4wmju4bSQtkheD+dcUm1ZFYH&#10;kU0+gjuEt/7V0qe2lGZbUbkP9P1qj4Q8Rz6LqcIkYxpvAK03S9Xa2uBcuNyrww9a5zV5knvpLyEb&#10;QxyBWqCJ9Z+NbCLVdMi1S2TOxM5HcV4JM374EfwV6P4U8arf6LbaXcnDgbee4rnfEOm24umubI/e&#10;+8vYUmijyXVLpDdMyxbcHOa6+28RSW1rFOiBiwwRUN9paSQEoBuPU1lWJgUmCXgr0zSuBasvEdxb&#10;apI8jGOOc8jtXoGieJbaXUIlmuNq/wAJ/pXjWrmE3JyQMVTsrqO3mR2GQpzVJ6jR9zeHZTqF26o3&#10;lSAcD+/TL+3NvcvFOnz5r56s/iPdi5tp4E8iO2Iye5r6EuPFml6mlvO6hndQd46VqaRdjOh0pY7h&#10;ZZV4J71ma1oLpPuljBjflT6V2l35j2aSrzkZzWppkcGrae9tef6wD5T6VUUOUz531HTDdBrRhlRX&#10;C33hO7iJ8pN4PPFfRlx4SvrW4nmUeZGe9eZagNT0m8aV4zszxnuKpoyZ5dbWn2bOUKyL1rvNN1FL&#10;+3Nheqr8fID2qlcXkV/erJ5QQnggVVlhS0lEsR2sTWMhnMXWgXcN3MAMDOR7j2p9uk1rhpVyorpb&#10;y9vrtF8tc7O4qlHPv/dzLz3rO4XLdrb6NdKXZNrGsbU7OytWBgY5bpWkphQ4C9ax9eaWJVbG5cfL&#10;7UrmkZGBcSBF9PeqEVwyMSOlK84mTY45qBowq8HNPmL5zUsdWutMvodQsXMUsZB3Cv24/Y2/aLi8&#10;VaJD4c1u4HmxAIhY8mvw6jQNEcjpXVfDvx/qfw/8RQ6jYSskYcFgDioq01JWNYzsf1Z5V1DryGGa&#10;pyQEnPavmb9nD466d8TfD9vbTSqLqNAME8mvqXrXj1KbTszqhKxjShUX5+cViXNpJM+4HaMZreuo&#10;nLcDg1XaNguD1rI7acjnJIU8tkXk+tcbdafFB5khGc9PrXaai8cSmIcFq5O6ZgvIyR29azmrnRFn&#10;keoWUizOrnBz+lcjc6UzTbQuR617BdWhuZGZk27vWsc2KPwRjHFczgbqqcjZaakcaE4xnkVtw28U&#10;dwJAMVux6XZwfOX3t6elUZkR244xWkUYTlc0LNCWMi8IO9T3kzNHvBwBTbQERhS3yntTrm2eUGNe&#10;gqzMLHL/AL7bnbXTRahO20wLtC9xXN20Mu37Op2q3U1u26GGAxKchO9AiaTUJZMtL/D3pLe/JOQw&#10;IFcNf6tIqvGhwozmsa01OSEE7+DWcqljsp0j1251Jo7fdjiucu7k3X7xWwMVxn9syzoY2cle9SWd&#10;+PtCxM2EPc1i5nTGFhmrxXFwmwZxjFebX2kSxRF4ly1ev6lJHCyoDkOM5rjL67j8wxhcimqtjso1&#10;nHY8PvbaWJnJTp1Nc+5ynTGa9c1bTvtJLRnaCORXmuq6ZcW8LuBgLXTCtc9zDY1PRnnHiW186ElW&#10;ICjkDoa8eu7d3yxHTivX764ABEnPNcFfBfMY44qZM9qEro4W7jZI92elYEsu4lm59K7G+QSRsmOT&#10;XJ3FsUGagzm0Yd0u7Ljis9VO7jrXQNBkEd6p/Z/LYZ70zKQkTORtY4xSykumynlFPFNK9hQY31GZ&#10;2pgmmp82acF38GpVjCjmgq4lu7KDk8VfUk8g1QQFcg9KsW5IOaDopyNAyMEyO1QfaCB71JIRjFV2&#10;UYAqWjo0N23IaPf3rRhuMD0rAt2KjHaroyxHOKholmpNMXUAdqqsWk4NRSSbFx1rOnuZd4WNsA1k&#10;zlqM0969AQSKf5hYbY6xYY3aTk8muttbYJCrMPmrJo5JzRXht2+XI5NdHa2DTOqntVWKJi6gDmum&#10;gRlCtjFZVJ2POrzuW441gTyl7VVmkA4zVuUqULE4NZLFW+tckpHERzsXjK+tc5c2kbqR0NdIcYqK&#10;WKNkLEc0U5E8pwk1kU4HNTwW4OEzhjW5NDtwfWoRB8wc8ba7FITRtaYrJH5fT1Na6hhx1qhYkEF+&#10;1bESb1z3qrjsTW5BGGHFbEXlxoWHXtWMuV4xVjzWxg9K5pxuaRJ5ZFHI6mq7SkKc9agcEninsxOA&#10;aya0NNkJuJHWjdzjNMwM4qMpk8UoolstqARk9KhmlKoSg70/kRBR1rl/F/iay8KeH7nWLpgGgBID&#10;dzitacHJmNSpZXPGvj749i8OaAdPSTbPdKVIB5wa/NK6upL66eaaQvknbn3ruPiH4vv/ABhrU1/d&#10;TGRSx2jPAFcCoCqPXNfW4LDKET4/H4p1J+Q5VK9Tmn7j16mnMwLcDrTPuGu2x57Ek+fAIpDlD6in&#10;v0HrUEhJIBosLmFLjPSnZB6cUwgA0m8ZpKIIk+YHg0AESKe3eow3Yc1OSpGf4hTSBofLjfleAah3&#10;bcg1Jg7c03GB60WEO3KUxjBoz6UbsfLigNjjFFguSh8njim855NSjyZAB0YUgVC20HNFh3IdmePW&#10;rEUpVRGO3eo2fB2kcCmliG+XpQxM0/OBIU9TUwUE4B5rOiZSwf0q2jP5gY9KloRYwIskDJqSN0ly&#10;vc1JlW5FNaMAhgMGkkUkVLiAR4LfhUSkxjd61ok5YLJyKkkhWQfLjFNE2sU1IKbhU0ahmBUcim7B&#10;HhfU1ZI2EbKbQ7lkgsuG61YhJYbM/MOlVQ7DGanUsql46yaKizXtLm6DYZuBXSQTglSOtcZbz7Du&#10;fmtmG4iLDaSBWE6Z006rPTdMvZA6ib7h4NdBJHCZR5RyrVwOn6huRUmHyg9a6+IxgLsbIPSuZwsd&#10;kZ3Roodg2o2PargmOBu6VmhCrYNSnJGwGmkJkk+1W/c9+tZs2IJPNsGKueoq2rFJMP0qwsdoZQVO&#10;Seoq4ozmjMlufPj23C5cjGa56WWS0YqvOa172KQ3btCP3a1lXgJGWHSu2nI4asTMExJLHigqrLvq&#10;ybcTW5MZ+eqkcciHYw5FbwZyscEJO4HGKtCXCAZ4qBt6feGAajeRkXbjrXQkZSReur90RVRcj1pi&#10;MZU3ms5HEn4VaLyKgUcCrMT/08zXIlij+Yc15rczpEz5IHoK9S8VArIu/jIxXjOqood2B3V9ZUPE&#10;iY13K0rn9KqGRdpzSsWOCDiqjgjJPNchcRobg1Gz7RinNJxgDiq0jbhipsaFZjuJxURPpUnCggVF&#10;yeR1oQCt8il881mytuGTzmr85yuTWZKuQAKYEByn3ehpg+XOelOJ7GmKGOSaQDCwHQU1mUDOaBgG&#10;qlyw2YXrRYEzqvEA83TbNxwAv+NcY3zOCvRa6+ZvN8JJJjfJGevoK4tW4DetUVcuRzOqlR0NFzEy&#10;7ZV5B6iq/O3Iqxb3KtiNuasaNXTLmS0iaeInenNeg3195mn293G2PNHz/WvL5ZDauQv3XFNk1p5b&#10;I2ZzkH5aT2Gda96yZSQ7kPese5MMzr5fDZrOtdQDW/kzDJHSkaT51IGOam3cDP1lPLuFUg7iKzlI&#10;xmus1m4gkeKKVQHC9fWuVdAjHacrTXYDYt7iGWzkRh+9xxXs/gi+t7jRha43yQjmvnhJZEYkHAr0&#10;TwFeXEV+yI+Im5atIjufSWieKVutum3PyADaK6fTtQNrfpFGwkEhxxXgf29xdTSxjhuhFNsfFM2h&#10;Xcd4ZPNLH7pq0Fz63upJobdpR8wA6V5l4iiS5VEvF2ySfd9BXBap8UBeJCLefy2b+DNdFe+I7PX9&#10;B85123doMk+v+c1TkFzyu70+40jUGM67lzww6Yqe4tYr+18xJMMvIHrXWeGPEeia07aHrWMy/Kjn&#10;sa8+8SiHQNdksI5D5AOUb1FYyCJDFHqMAKhCM1mTSO7+jDrXUxeIoYVgiAyX4571zl9g6nLsHyHk&#10;VEmNsZbXscMw+1DK+tN1S4huSqWzbkPWrUWnzXllM8Kb2TtXHRiRt6n93Ih6GkgixLy0CJkjB9ax&#10;GkkRhmtWW8lKGCXt0NZl58qZUZJ70ATJM7oSpqqqFpQGGcmoLWYo+G6Gr2dkoNUaJ6H0d8Bvi/qX&#10;w48TW8iyN5YYYGcDFf0A/Cb4o6N8SNAhvLGdWnVRvGeQa/mBkKhhsbDdiK+sv2bP2htR+GmtQabe&#10;TN9mkkAJJ4/Gsq2HUkb0qvRn9ExGetVXVSK5XwR4z03xt4etta02QOkqAkZ710WWbgdK8aSs7M9C&#10;kjHurWKSXLKMjoawLy0Qz/KM10162FBQc1isJt25hxWdjtTOZvbJoX8w8qa5+VFYMuMV215ncOOt&#10;YzWCtulc4z0FZyiUcRcsIvlUbmrBBaRsng13uoWcEEJlPEjdK5iK3VJvMkGQTUXsDNWxsWW3EjjP&#10;oaluHkjxs71ILs8qnCelVZ5iVLsPu0cxmRS3RjIXoTUp1PMbRjgkYzWRNLE77nzVaZ5MFo+nak2b&#10;U4nOaj9pSRmcYXufWsLzTu4OQK2tbuZHiWJxwOprivtJVyR0Fc0jvirI6BJufSke9WNgh596wZNQ&#10;KxkD7xrEutY8hiG5as+Y0irnf3OqtdQ7HyNowKxfNwcg5NcqNcZ42D9MVSj1sqpaTgipuaxidk2o&#10;xB/KK8+tYWoyxsWRhlm6CsRtbt5CTuGap/b1lfeTkjvWkWWtznNZ8OxT5MYwTya8r1rQLqGFnKkK&#10;p617dc3mB8pyvesG+vYWQiVQyHtWikz1MPjJRVj5wuoZE4bg9qx5oWPDDivZdU0y3vMyIoB7VyN7&#10;4fnQgxHcG7elVc6/riZ5xJCN3y1Rlh7V6HceHZAo2nnvWPPoMwGc1dyljEcOYihzTGQv06108+lu&#10;vUcVSGl3BO5BxVJoj26MEIRknqKniG/g1pvpswbEg21W+xSRyEgZpMaqogCDpTwu3AXvUhRzwF5o&#10;ZJRj5aZvCskWGCjA7+tQ7QalZJAB8pNSJbyv1BFI3WIRGPSrW8+XtHapI7Uj5WqeK3O4IRxWUpGc&#10;sUihl2wDzSNbyghynFdBFp53g44rWXTw67TyDXPKZz1MSjm4LQl0cV1sKY2r1NO/s6GFQyn7tSIp&#10;DBl61jOZwzqXLiW/zAk4rXjOEEfp3rKRmz83WpPPboT0rlk7nNO7JZ3H3WNRbQRxTC6St83JFXFi&#10;UJkVk0Z8pXEWabIAo56Vej45PSoJ49+SvSiLswRkPhmIFN8nPFWggQ4oZM8A10Rl2FYLdPLY9q1L&#10;ecZC96zLeJw53citGOMK2fSnzsbNHPPBzQ3K8molzu9qlxj6U2SmAdQMDtTFcliTTSOcCn4Crubp&#10;WTsa3QhKjn1oJwM1VBLEtnimSSs/yZ2gdTRGNzKbEvNQhtLWW7uG2RQAsx9hX5xfG/4rXXijUZrC&#10;ykb7CCU2g8HHHNeo/Hr4wpEZfC2gzfcBErKep9K+HpXmmmeVmzuOce9fR5fgbe9I+ZzHHtvkiPzg&#10;bCeTQFTGwdaVHUL8y/NSDBOcV7Ox4gpHI9qGIHPcUp688UnGcmmJjJGVsEVGxyMU5sHJWmsQgBIz&#10;mgTQAA0DbjBHNNGeGPApScnGKSZKYuAOBTlJANM6nb0pCCv0pjuT7+lS7cJvNVlOelWVlBUIRQMY&#10;x+XpzTcnHFThCylsYAqNsqMY4NArCxtsfd1FTLt3ZHGagDBOopFchsjvQPlLolQNsIyDSTQrtylQ&#10;feO4ipBJgHdwKRLI0AVgo71odACD0rOyElDZyK0LK53TlGjyDQ2WkW7aRQc5zV84LZrNaAxEyDoT&#10;VuI7lwaSXUGOeLLB/SlCYHXFSEbF46mojnGWPNOxDeo0qStNw4XFO34OakE2fmK0CbFKkqOamiD4&#10;KJ1NSFSyhhTljJ+deCKW4RdxAHjISTrWjbSLIxRfvCqwTeNzckVCqtFLvU81m/M0UjobS6mB8phy&#10;DXeaVcYmDPygH615tHdl3EbLhv71dVpd2YpFgb5lbvXPVidNGoeio4ZiwOQasE/LjoapWewMN9WV&#10;YvcEDkCufY6uYeLZioLNuqeKOEkBTtcU4xkHcjcVAwAOT1PerSImQR+b5sisMj1rHuQHlZZl+Wum&#10;gnLExKB9awb9pIZipT73euimzmqmEbdGYm3lwB2pgl3Yjc4PrT5FQNvHy561HcRLhWjPWuyJxSRB&#10;OWiPzNuqubjByRkUkkU3c5qqHlxtC5ArpizmmyzFKm85GM1aDGQ4HOKy87lJA5FbdnaN5AnZvmPa&#10;m2Zn/9R/jVotqi3Ak3Dr6V4NfSBWdX4Ar1y7nabTIncYULwa8a1aIi7bPIPSvrnseImYTyfM+05z&#10;0qsjPtO/rUroImLdc9qjbpnpXFLc0iitLMVXFVjJ8vvUsqlhUDDAB6YrJXuOzELEDJpI3G0nvUTM&#10;CODS7tqniquO5BcTc/N0NZrMWYnPAqSWVnyCuMVWYgDANWK4E96QvgcHijG1evWomIAxRYExC64x&#10;VRm5INOkJUbhVUHOT1zQ2Ul1O501Vn8LXaZ+ZOcVwSAFBnoK2rLV0srKa12bjNwaxWdVOE6HtTQ1&#10;IQMNpBPFRI3l5KU/diNsioAzbeKZSaNWGT7VF5cnBHSs+QfZ5CDzTV9VbBodmbG/nHegGRGRt+8V&#10;J9sn3oG5Gai3ZzxTCxUjvUyYza1p1zDI5+crWD5hbOeBXTeKEjFlZyIv7xl/xrkkOV+fhqVydR/H&#10;0zWlpV/Jp92hQna3Bx3rKDZ4IoYlcODyKcZhqeuWepBpXhPI25xXA3GpiS/eQNjaeB6Vo291NZ20&#10;d8jBi4wc1i6lCiP9qjH+s5NbXKLHnsZxcnqvIr1fw94htJNNbMoDdGHrXjaTHydtQWd59hkYtkqe&#10;wpKQHa64rpqX9oaTJt2c/LUGpawdfSJpMiaDrnvWDFqckbiRfmGelJJcwzs00Y8pu4oY1dDL7VL4&#10;TJl8eXwo9K04fEzJIq3Hzjua415XeQ7u56052B6VnYEe46Hrf9nTJcAbreb7wrK8aQR7BqVqPKVz&#10;+ded2Wsvb2RtXJPOQfSvV9L1K18RaclpeQ5Qjav19aobPNY51uIiCctTfMMAEc3IPSoNSt5vDWrP&#10;b3HCHlPcVaglh1EYfAJ6VOwrkJtopM7HwTV2ytHlVoi2SvOawrpZrSYxnK4/WtPSbyRbpZCcDoRT&#10;NLEzB42LenFIs7xuJUOHHQ1s6iiFDJANw74rAKsBlq0SEfot+yl+0/e+Fby18Oa5ckWhYLhj2r9r&#10;vD2v6X4m06HU9JlWSKRQTg+tfycQ3s+nTreWzYljORX6d/sj/tS3NlqVp4a1yYiMkL8x4rmxWGUl&#10;dbnXQr20Z+zU0JlfA4rOkhckhTV6w1Kz1iyi1GycPHKAcj3qNiVJIFeJOLR60JXRg38R2BSMe9Z5&#10;jBwF7V0MsTzrg8Vn/ZWBKis7GsWc3q9nFPArE4deK524gW2tCchj3NdRqKF0eOMZI71x+pW1wIAs&#10;vCmplEbK8UglAWMZPenyhmQrirem6cFj8xjy3aujXw6TbtdA/IvXNJLQnoeeTW/l8nvVOYskZK9R&#10;Xa3unRsoJOcVyGowXCP+7TatRI1po46+UzKxc1yMkKQuRIcCu7uotw69OtcTqVvNNKMLgDvXNM7o&#10;vQ5jUJwkhC5A7Vy88kksm9z0rvZ7RGQqwz71xc2wyMB0U1izpgZgaTkZ4rPubw2+VxnNatwFWIue&#10;PSuZvcvhs1JtFGLPdSeaX+6G9KhfXjaAqrZZutMu5YkhcueRXEyOz7mJ4ppl8p3L+Io5OMnGKzZ9&#10;WUn5W/OuJe7MJ+Xp61l/a3MjO7Eg9K0Ui7WPQxqiMDu6e1UBrlsxKpyelcS907DCsQKpl3jyw4z3&#10;q1IhyZ1s2uR87c5pLWaXUMlcbR3rhGdi2Qant725gJ2PszVcwubudJfA20nlsAaqRSIAc1mvePKc&#10;yncwqeJw65PFCdym2y+RBKwPfpSjS0bJJAqirAPkHpVj7ay5x0poFJrUs/2IB864zUDaNKzcCria&#10;qxUZGBUqaqEJ3DNNsca7M3+zZI+q/pTRYMpyoraF/E6ncetVhcqASKybY/bszvsxDAsOKsrEjuAO&#10;KmaRSMnmowyhtw4rKTG5tmskUakKOpppGwkCqyylSM81MzBhu9K52xJkbjJ4NSBe9NVhU/VeKyZY&#10;jjcA2elROcDNTZ24HasrU5CpAQ8UJEtmhGVzkVfjJIrI0yN5k3McYrdCgVMkDQLz0NPJG0jrUYBH&#10;SkJI4FSRykKpkHdThGOg60AtuwanVADnvVp9htixREVaERc4FEbCpsqPrSuS11GquQRRsYDk5p4K&#10;qMk5qEsc5zxWhI4lF+8aryyoYyAeKrSSZY7ulUXlE0nk9B1zWaTbKbSLKTKRhTmvmf4zfGGDw6ku&#10;haW/m3bjDsp+6PStT4t/Fqx8GabPZaZKst1IpXg8qa/PDVdautZvXvrpi0khJyfevdy/A396R4OZ&#10;Y9L3YlfUbqXU7+S9mf5pGJP1qrINh46mkLDZwPxoYqwGTzXvqy0Pm+a+rGknvTwMLmgcjmlbnn0o&#10;aJ5huCeWpGJxxyKGJyKdnA9qYNkHG7aaGHmEKvalCnfvpB8pyOtArikv93HSgAkE9DSFnGeOtAyF&#10;INKwbiDpupTnbkUi4xzTcnGOlMQu4jkVYRxkE1XC8YPSlOFIA6UrAX5pmK7F6GoMsaYoBXrzQMgZ&#10;NMaHlsdR1pyZzuAzildBtDE1VG7duU8elAMub2YZ6EUpbeuDUZbPSkQEON3GalIRaS1Vwdp5FQq8&#10;kT7xxirKu0QJHeiSLzlDLwafUdy7Y3u7dHdHIb7tW2/dL5nUCsIRDjPDCteCYS4hfrTJ5y1Zma6y&#10;H4HalfCMY5Pzpm5kPHGKil/eDJNASZM4RY9w5xVVZTnFM3O48pakihLRuznBHSpbM7l2KcN8pOAK&#10;v28qJuDHrWFFkYBq+rlTwKEhwN5Sqrhec0MgX5iKy7eZmYk9BWqkgJCsKUkaC7Ay7hwau2ly9q4Y&#10;fMO1QSRAYIamHGdp71DiaRdjtoNVu7mMAcEelb+n3zgiOQ/Keprz3TXkIZS+AOldfFfpIixpEAV6&#10;t61zygdMZnZ+ejsirwverN0kK4SI53CsSGVZFUofY1oKyMQueaSiVzGeHktZtznirUupWc8flXCZ&#10;A6HvTryDemM9KzGjhWA/xOa3hE55yIpdMS6hItnwWPGa4q7ju7WYwzZAU9a6hp5I125xVRp45mH2&#10;kbgtdETnmYUV2d23NWWfA3Rn6027tFabzbUfKaYllM2Q2QCK2izmkiSK3frng1sQgpEeelUIP3Ki&#10;Jj0qRmblegNbIxZ//9Xm4rpdR8MwInysw/KvKNVkeOZlc5ZOM13vheczaFKrADyOBXGajCs7Fj1J&#10;zmvsLaHgps5OTkkP1aqjYY4B4FT3ThXZc/d4rPY5GR3rhqbnREHkwpHeqpyV5OaHOWwelMJGOKhF&#10;EZx0HFQzS7flUVPkYzVCSQbue9NIRWeQ84PWo8jb6U+THIAqBzhMCnYTY5vu/Mc1VkdvwqYsQMVA&#10;6MQOapITYwDcDubAqptCj5TuFTSBdu1j1qqoEY2qeKlrUpPQFA3e9QLzK2albbuFRrHtZnz16UxL&#10;URi2xo/XvUIXy49pOalLcEGq5YEY600aPREitjgUnmYOKj3lVGaT7xHagzi9RxbDDnrTHJU5JpTt&#10;znuKrSyEkD3qWjVM7DxFIW0qxuAuMDGPzrjfMLNuxgiu28UsBpOm56bf8a4xmUjcowaXMrDGo2Tz&#10;xSODiocuXyOgqQtuPHQUkuomTNcy+QsI+6K2LeRbu02yt8ydqwC/HFIjlM7a0TAsSSeVkHpVfzQy&#10;4xzUJLSN81J91j6UXGmWUfZ0pxzIpIPNVs8CpI5CrEim5DbEkPybWHIpMAqD2psjlmyTzQpAGGqG&#10;If8AIR8tdn4UujsnhSTYyjK57H2rh1YBsCp7OYwTEg43elUilsertZ2fjexeylO3UrUEI3rXluLn&#10;SbqSzulKSxHHPersOp3WlXyXtk/7xTk+9er/AGPRPiNpyyxMtvqMIwc9SaGJnmgmg1OMRyOPMUVU&#10;iingkLMMdhUGr6Jqnhu68u6iPP3WHQitiC7W+t1348zGMUFGhpV6kTNFcfMr/wA6q3boGOD8uaz5&#10;I2iO1uPQ0hYsvJpqQJjJthHymr/hrUJdK1eC7gkMUisMEcVl7G6ioQzF1xxyOaroVHc/oM/Zz+Lj&#10;yeHtP06/ferIozmvuNPLmgWaM7g4zX44fA7U/s2gaWxU7go+av0P8D+PplWOznbKNgZbtXkYlXZ6&#10;1GVj3ohegHNV54w6YXgmpIpUnjWVWyrd6sGLJWuKx1xmcxNYIo5PWsO9swSkZG/viu+uVjQD5cmq&#10;X2aCVvMdfmFS2XGRylpp4LrxjHaqXizVrq1tRp0A2hhyR6Vp6hcTWL4h+8elcre3ElzITOu9mqW0&#10;O6KtrcpDY75Mu45rlb/VWud8knyqvQVv4EkLKOB3ritTVJH8iEcL196xkbwRW+0wSAuegrHv7yG6&#10;QRxrsA6moJonVSsZwayb6KeCAPng1jI6YHPaxqC2Gfm5HQeteVanrbpcEoBGHNd3rdubkiRjXF6l&#10;o5ktiyL5jj9KxktTpgVf7Re5hww6ViT3RD+oqxbRzofJ2/e4qrcWoDMhrM2RzepW8t04aA4HcVz9&#10;1CYUKuea6CZ5VyqdRWFcK0vXqKVzdM56YO5wOlUWXBwRWzMoixk8mqEwJYEUXKsU8dzUjFZI9h7U&#10;FT1IxVZ3YcCquJopPhGqsSSxqdwWJqqxKNnGaq5myxCwYnParPmEcr0qjCR8xbvU4OUwtVFi5h4n&#10;KnLcinNKZDkHFVDGzHjrTvLkUYNWmTJl0SMFxmpA7YyarW6lzhuMVewFGBQ5BuETbmGelTrJ822q&#10;ykBs9qlRN/zjpWbZVi6oY9KlWIucE4psKMcNnkVc245PWsmykyUxjAC9qUErx1qRU+QMTQqjcSet&#10;YORSZGMHqKu4UphTyaqgZqdeRjvWbLuRrG2ME9Kjls/N61cCnrTweeaGyLiW8OyLavbrUo570ZC8&#10;1EW71Nx8xaVC30pjHFLHJleDTFDE8800ikADFhVraV601Rt+bvUz5ZQ3ehGUmRs20cHmomlI461I&#10;cYyagO3rTTG6mg/zjtx3qvJclBg1FJJg+lZ1yJNu9jTjdsxc7almS5XZufoO1eIfFP4o2vha0e1s&#10;2BunHGD0qD4lfFC18MabLBprrLcyAr1+6a+DPEesajrN21xeSF3ck5z0Br2cDgrvmkePj8dZWiZX&#10;ifXLrXtSa9unLO7ZOelYzDjaBS+XmQI9K4Gdi9BX0KVlY+blJvVjTjZspAgGaaFwcGnS/KRjvQQx&#10;0hAUbec0mRgZ61GQRzS/LkA9KZIFqXpyec0YJB3dB0o28ewoBME4OT0qM5Yn0p564FMY8YPFA0N3&#10;EkBugpScUo+b6U0gFsA4oGOz8pI61GzkrzSkhOlISuOKBMTkipdvfNQBfWpQM8ZoJSHDGfSpcZX2&#10;FRcA4NPzhSB3pNDLEjq0SgdRUKkNximICTipVKrwetMm41QC4Xpmppk2sFBz71Bt3nANWYkOw7jk&#10;0BcVJCB5bc5qdC6/LnioiqbNx6ipEBADHoaBtjlTJye9SKNkm8dRTk55qQFc7RQZuRaTMgz3NPMB&#10;4BPWoUl8r5j0FWlYSNvHFCGnfcgMOw8GnZO3b2q18p5601YlIIJoBMgXJAO3Aq18rAYpFQkbT0FK&#10;InB46UDuKodDkcCpN8gGd2c1KqAr8xp4iG0BRxQVF3EhuTD8zfMDW6himAOOtY5gBXAqe3NxboVA&#10;3CpcRmksbQPnqDWjp1wyTHeeDVO3ukkGzHzVbigeSUGIcg81LiaKR2VnLiQKW2qa1Yxz5qNwDxXI&#10;7jFMHXkY5rTivcEKT8p7VPIXzm3PdSDluRWXNK4O8cZrQX50EnUVVvEWXao4NWkRcyri4J4Ydaqx&#10;oojKu+S1JclkJQnK01IFKF8/StEc8mQvM9uQi8rmtaC9jcjcMCsVsvwDyKeqMjbn6YrVIwky7e3t&#10;u8gVYuR/EKnjMUgAHOayUfMpYn5auQjDbk6GtkZH/9bzzwpF5EdxZz9TyPesXWLSRDJPGMIOorb0&#10;1wt0JBxT9etWEbyE4RhkivtJWPnrnjc0amZiTkVluwDkDpWlqRMMw29GrIIbzOeBXHUjqdCYjP8A&#10;wr0qJiTUmV3Hb0oAJ5rKw7kIYY54FZtwo37h0qW7fDbEqqQw+90oKViNy4Tniq75jj3k5qxKSw3H&#10;nFV5HyuCKA3IxJuI9DSFjn2FMAHUVExI4oYkMlGTmq7MQOmaRpS5MeMU0tg4U9O9JDY7dzUauwbF&#10;Gfm600vzyKTKSGsclsd6rwhVBGeRU4bcSOlVflRyOtPmBsVWBJB7UE7xxxTQhJyvFG7DbTTuTyiK&#10;SDuqK4JKhlHOaeSQflqqWcKwPc0mxrQ7nxcSuj6WmMl1zn8TXGAELg11fie9tLrS9NSCUPJCuGA7&#10;cmuUzwDWJpcgQFidtKDgkGnA4PpmoXcFuaqzGSuBtG2jeCQoqLODQ7YGV4xTsK45sY4600MOlNDZ&#10;GRSFs9RVbAP6UjdMiokkDAigv6DIqZIY1m9acWOKhchzzxRkhSOpqlsBJnJBNWU5OaqdhTlkZRii&#10;4E7yEdOoplnf3en3iX1m5jkQ5471ETkc1G5APAzRcD0u3+IMl6RFr0SzxEYGexqqujRM7XdhMGVz&#10;kL6V54BnrWlZzzw5Mbke1NMpSOuuLWZ4SJB8y1k9BjuKuw67JEAJE38VJGYdRhlu4E2bPvCga8jO&#10;MgFVZJUQHHPOaWWbsBxVSQFvu9TVX0KP00+A+ol/B2nzM25xwAfqa+yNDv5AiMJMzLg4r86f2edY&#10;kk0FrVj81qw2ivt3RNSFxElxEcSdGFeXiNz1KOqPrrwb48HmpY3rHyxgZNe7RXSSBHibdG3ORXwr&#10;YXhhxNn7vOK978E+OEkVLS7PyHj6Vy3udCPc5THIQB2703aqn1qFTFJEHiOVYZzTCxwR0rGZtE5T&#10;V50MvzrjFYl7PbIoEa5kcdfSu0k02J2E0x3Ac81yc1nbyXUkpbgHhfSs5bGkVc5uaxu4owF6SVyV&#10;6q20jRgAuepr0u+ibygYjlv5V51cWL3FwxLck81kzoijCa3RlLkcmuU1lZIR5T/x9BXsuo2mn6fZ&#10;oqgeZjIPvXkN6Hur8zMMhazbNonIS2rtGUdck1htAzxssPGO9ehy2uASPvGsb+yJYgVQfKxzUOJv&#10;GR5l/Z4huzKWz7Vh31vuus4wB2rtdVgkt7xkx+VU7u2jSFGcfNIKwsdKZ5LqNqYbshRkNz9KoSWi&#10;kEtxXfalYYkQhcs1Yl3Z4jIIwfSspGlzz6504EEA9ehrNNoUHJya6m+RlAHesR85xSRaMaWLb94c&#10;VTaNCNy9a35UUjDdKyXVFJ29KpMuzMwRAZJFV7mFRHkDmtOQDGVqim6YMGG361SYuUygmTzUo+Rc&#10;CrckWxs1Eq8nNO5HKRK7LztzSi+jwVYc1cOAoUCsCWImZsVakJwNqHJG5ehrRhhEoyap2MOAsZPB&#10;roIQEGB2pOZUYlA2SjljU6QhVO3jFXchqmTaV+7UOQ5RKtsoc5Y4xUyFSxPpTAuDxxTfunNSyOUt&#10;ht3TgCpEUGq1uw3YbpVsgZyp4rKQWG4HQU4ZHNIitzTgrZxWUpFEqNT3GTxUeMfd7U7k/SoAR84A&#10;qInHBqbbnk0jKTTQESEgnbV2IZxk4zUCoW4HFTquBg1XMS5WJyCrbTzTc4NAPNR9MkUkjOUgdyRg&#10;VUeUAYNSySjHvXP6nqVjpkL3N/KEVQTitFG+xlKaRPcTqrhs8dyegrwH4lfFiGwjfS9DcPMoIZwf&#10;0Fch8RPi416sul6GxjU8Fv8ACvne43zyrMzEnOTn1r1MLhbas8nFYvpEq6xc3t7I93cOz+Ycnd2r&#10;iry5CSDPSu11W4T7GyN8p7Vw08CPHvb5mWvcoqyPEqyKMjIx3p1qFSSWyOaQMA3y9qkyvXvXVc5x&#10;hxjJprFTg0rkBc1GQCAQOKCfUbkdzTgAR1psYDbqRRyaCSTnHJ4pACehpD0x2oAI5HSgdrDyDkYq&#10;KQndUnLEYOKikOOetBFxwGRinlWVRnvUaHIzT3csoU0CTGEcE1GMkZI6U47l+U80hLBcY60BcTJJ&#10;yaeoz9aYDkYqQNTbK5wBXdk0HG3rzSgDJLdqB85yB0pEtksfTPpSs+7nbyKYgJ5BpQSD7VXKNCRP&#10;5bEnqanjZmfrtqtgtLkcgVOshJwRwKVguiUnc2D0q9hdgx2qgNofI6VeDoI/U0NEgr54TmpwO561&#10;T3eWvHGafE5PU5PpSE0W9+WVPWr3l7VJFZ4wGBA6VMJjnnpT5SUWlZtvyjmo4zKOGHepiQqBsYqK&#10;RmXDA0iy6vy9T1q1Fg/K3XtVaMiTaOpNPk/dsKBFvyx+VTB1WLgc1DA5mGCealEDk7TTsNE6rvAI&#10;4qUBlPIpGlEagbeR3q20yMq5GM0htlTynB3pwa19PuCgZXOGbvVWKSNn2EgVovaKgWSM7jQ0XFmm&#10;VVCFZs55pyR46cg1lmZi2XHJ4q+tw0QHmD5aaiClobdnM6oUfkDpWlCIpASetc9GyyJ5itt9jV22&#10;uo4WxIc5o5SVMdqOjx3S7bVzuPWuLdb60uDbvnYnc13i3SKxljas+4kSfd5q7t3eqRlM52J1eTB4&#10;96nvHkjRREQwNXfs8BjO1duO9Y2x0JVjnB4rVWMJMmWKTbwMk1seU9vEm35s9ahgDiPNWfmIBzVo&#10;z5j/1/KY5HWRMetdDr0Rmsd4YA7a5AXSOnHWujtZhc6fskO5unPavsbHz6ieMamdr4PJzx7VlTbz&#10;g7utd3rulp9oyp2AeveuGnh2yNs5A6VEkbRZDHjpVsIqxEtTreBnwzDAp97GI0+XkGsbFHNMhEjE&#10;1E0wf5SOlKbpWZlI6VFleuazsBG7DOKifBXk0+TJORUDJvb0oaGiMD0NIwGcjtTdu04POKidiDgc&#10;A0AtyB2DMzgc1CrDBAFBY4IUVCysxPO3FKxookhfHK9ahZ/nUtxnqKAxP3uMUkp3FRjmmVYG3eaS&#10;v3cVXVimQealkKlSBwVquuW5xxSYmPLtGdw70zcSxY96RjyB2pH7baLC0ANtGe5qJ2YjGOtKSOhN&#10;IpLAqOlJoGiIxYwF705z5QxnOaew/SoJOo3UnAfQJJBuApCRn5elNG3r3qIOSTkYFOxRY++xPpTX&#10;YH5RTEkA6004D5XkUrpCH5CjAphc9D0pGK8nNRgk/SoerGKxGMLxRllX5aQjHSmEjpVKLAXfkjdT&#10;m5GFNVicNzUhbigCUZU4PNOLE84qNMNT1cqcdRTsAFvemEnFJkZyeaaWB5HShDQZI5ap0mI4FQEk&#10;EDtUgbbyRSEaxkV0GOoqW0uJrYOsbYWTqPWs6CUHgirORjNNMaZMSW5bpTCw3gjtTVY96ikYbhik&#10;5DUtT6h/Zx1kR6he6bIfncZXP4V98eF7xY4C2c7uPpX5VfCvWP7I8bWblsJMwVq/Rnw5evHdFA37&#10;uTBFceIielh5n0Ha3gWERbs7utbtlqctoyvA2COled2V0HTOMY7+tdHDMgAbqK8zqdh9afD/AMdJ&#10;d262d6dr9BmvXfNVsEtwa+AbPXJbGRZYWKlTmvqLwN41ttetFt7hgsiDqe9J6lxkep3l2sVu7J8x&#10;WuMhuFeUsy8k1u3UZC9cgisF4RGCUPNZM3iVdTcuyjO0elczOUt3+bktWxKHZj5lc7qUcULJIjbi&#10;5xj0rNnREL1TdoA5yPWsF7eCHO1RmrV5cG2hRQ+Wc4x6VUAZ/maoaN4mHeCMZ8teaoElVw/FbFxa&#10;vu3E4zWTfsNhBHPSpsaI89urSaWWWZxkA8VkX1vLJGjD7qV6LLGGTCjNcpqG4ny1GFB5rGSOqmcq&#10;rBLlfNHFcnrTYncoK6/U42SRZQO3SucnCMWZx971rCZ0xR53eNuO/HNczMv77NdPqatFIQOlc7MM&#10;KX71CRukVJ2BrNZe/atTb3I61DIgINUgsZwUMDTFj5z6VIMDgU/ABxTHYqywh6rC2xkk8VpYHbmk&#10;ZRt6U0iXEy9hwSvWoFsSTuIGTWksR3c8VOseGxVBykCRiMAVoQIXYAd6iMXNXLc7G5qbiaLKwbev&#10;WpUULkUpORmhFy3NZSYN6CGHcCRWWQwb5hjFdMiALiqs9sr89KEzIyVyRkVet4yV5qzFbKvAqykA&#10;AqJMTYzYNo9qaqjtU7LkUBRioEylIoQ1Hl/wq1cwtkNVZkbGKkaI9/ODVhD8tRCKre0DAAppEc4i&#10;8ZpyDPWhlwKYJVUZNVYUpaFgLtyTWfPOFBK8kUkt5C67WfGa8w8T+LbTS1e3WTfKDkbfStIUmzjn&#10;WsdB4k8TWWi2JuZHBmHRR1r5Q8c/EO91cvFB8sTcGtnXdSl1CaaYMSJR0PavINV2CMgcMDXpUKSW&#10;p5mIruRz7qJMu33jUqW24ZbinRxkx5P3qvhVKAE4Jr0YnDJ6HLals2lGXIri5naJSwHFdjqaMGbJ&#10;yBXF3rNgqOldlM5JmdyGLPyWprgLj3oBUjDdaCvRieldJzOQSKpG0UDbtwOtKW3ngYphOGx3oIbI&#10;gAuT3p2eOOhoIOee9Jwrc/doGOVSy+4pSjJjPelQ7vu8UpDHknJWmkFyMIwYimK2MkjNSs2456Gm&#10;KQDjrTcSZDkIILKOtAC7skUA7DkDFOAB+tIkicc9KYS2QByKmkIxTEdcYFNodyM8nHelLADBpcDO&#10;aQpu60corjgwNTDA+73po/dpuxS7gw3YxmklqAp2qMHqacV3kc8CoiMfN1qQ7QBu6mruLmBlwQFF&#10;L0qeHDq3qKiOMc1MgQcM2BxiprUgsVfqKgVfmAxmnK218AYFFgbJLkkNtFSxlQA+MVXUhmOTzU6q&#10;CAPSmkQXW2SqP4cVMgyMg8CoBt27SKeuFj2jqaoC0ZWdQvYUsqrIBjqKhicAY70/JB45FDAmErQY&#10;C9auRXIZgso5NUsbyN3FNZdrdcmpaA1mUAebC2MVqae5lciQ8gVhQygLsfpVtJUHEbYNHKNSOlkg&#10;E0JUMKypSYvlftVeK5lX5c1ZuHhm2sp+YdapRC5C+GAK9q2LG+UDypmxnoaxUfYeR8tPXlw/anys&#10;Lm/dXA4Kc4oW/aTHmCs04cADimgFSM804icjZMsm/Ib5ewppleQ9azVaQNg9KnSYKpx1NLlYuYut&#10;fSxxlFBqxFqbvGFdcMKzJZgyqEpRIOM1aiZORsS6mj2/k42t61XiIZd4OcVkyksfQVbtkKIVByDV&#10;8pLZuRyblDHpVzcoUEHJrKjD+UI+1SKxA2DmrRmf/9D56tr2Ldt7V2mgTwSmSIng9K8rtZgs3PQV&#10;0mlXfl3qgdCa+xUj527N3xPA10I4k4UHqOtcW1miv5IHFem3Ufn4OMZ6Vxl9ERIyou5l6mky4SMK&#10;TyYIiD2rmLy7eQbOgrU1ObClVBzXOS8gBj1rBmsWUZQgcYHJ6mo3xwFqc4A+lVY2JJDd6iSKFkXa&#10;Qc1A6lgO1ShXbPtUD5z700i4yGEBenJqrKcnpirZIAzVOTJ61DKa6lZ22YPrUMhPBqZ8uwU1C5Bb&#10;b6UrjcrEbEORg8U5Qgbk81EoY5HQCnMyY+lMfMiNwXc9hUWWQHPAqZmOCarzSggAjBqSJMY2AQ3U&#10;GmMTuyOlOZjwB0qNiSOOgprYl7ihh35zTlfb0FQ5G3cOtKXwoouO44uN2fWoSdxpZCFGSKRSuB70&#10;bie5CVI57U1j8o96mYZquxGRQaoTvipFylN4B4PFRlzuGKhR1GK5y3TFN8wAYpC7EktQdvamogB4&#10;wwNMDbjzxQx+YFaXqTxinJidyvuIkPpUueOaYhBJzQmGBp2GiaMhakLc81W78dqkZ/Q1I9xSRnaD&#10;TxjZxVTvzwamdiAKLCHMwxnvQCSuTUIYtxinZYjAptAW4jx7VOCp471Vh5T0xVhW2rnHNRcLFpcl&#10;OOoqs+QwZjilR2PI4pGy33qY2WbS7k0++tr+I/NE4Nfov4S1R7uxs9QLcSRg/wBK/No4MLKelfW/&#10;wQ8THUdEexu3+a24QH0rDELQ7MMz7q0m9aWJMkZPQV1UF2yA/wAq8J8Naq7SpAzYGfvGvU7a6Mg+&#10;8CB+teSz00dLJcliCOK2NE1+60i8jlicqoPIFcqkp49KhlmZGx61nezGmfdHhTxtZ65ZRW5bfMQA&#10;TW/dKob5TXxD4d8R3GhTxzwSZ55Ga+r/AAz4otPEdsvlygyqvIzUy1NoSNieVV+Ugk1z14qyITIM&#10;FeRXWMgbpya5++tJQ5B5DelYtHRCSOTtoBcXIlkG4L2rbdBtwVxVSWOW1mAA4NJJeuMjFT6m8UDw&#10;JKwDdK52/wBOLykL90V0kbB1LNWVcyKrMc/NUmyORujDaxk5y/YVykpRQWcfeNdDq8kds+GGW61x&#10;08pcHceKyZ2QKd86ynfjhelcPrPybCvSuxe5iKtGOvrXGaw3APYVg0dMYnB6w4AyRwa5WSEuhbPS&#10;usurYyncTnHrWBdRSQ5B6VKRvfTUzUL7fnOcUPIiDJHWnLGzc54FRyxeYMGq5SUzPIBJI71Hg5qx&#10;5JzgU1o3j5NNIdyIDApcEUoGeaeVbbmgExoX5hVoqAM4qFYzwTVvHFOwyshG7OM1cEZduBipIbf5&#10;cmtBFABFQ0DfYpBSODUyYH1qTaO9CrzWTRk1qTBvWjaWOKFQinYOcVIpD1AHFSY7U1eOaaCd3HSs&#10;7aidgCjpTgMcmmBiDSlz+NDJVrg7BhhqqF1LbalduKiCZbNCB2HgcZqYHcuKRwUSqxYMeX2VaiYN&#10;j5ZEVSWPA61zWo6pb2q+YZAF/nVXWtbtrKNknOFPGfWvGNU1ea8nZEb9zngVvGmctaqbfiDxlJKD&#10;DZR7M5Gf8K8qn825maR8s59a2Lh2fAYYxUNx8iB66oRPOqTucjet5SMe/TFedX0yXEh3YDLXbaww&#10;SY/NtUjNcDPHE0u5OeefeumBxyYiLxnFNb5Mu4yBV9FzjsKr3ikQN6Yrop72MXscTqjiU7h+VcvM&#10;owcr0rY1OWVZNg+VR3rGkZyvHXvXpQRyTd2ZLBclsYpoJ4B6U9uWOetRnJ4rY5ZvUfJ8pFR9Tmns&#10;Wbg0z14oIGMSTimY49acynvRtOcmqSRp0JEHy4HFKuc4NHRcinYH3xRfsSyDcScYpcYOTwaUAg7i&#10;eKVcseafNoIU5xTR8pBpckZHWlVGbk9BUARSgniowoAwKsF1ByajJXPA61aQmK6jAHTNNwC2wUsh&#10;LgL0xSquOaZIpDthT0FOwG49KeW4wOtCjblvWpZaGqByDSSfvXUL/DUqg5IqMK3m8cCrQaEqnGEX&#10;jPWn+TzmhY+frT/9k9qTQriEjeClNfLtmj5QcjpT0X+LtQSxxiAOR1xT4wFbc35UZ2jdTowWFBLZ&#10;OJAcrjinZKrzyKYTt4p4ZG6jgU0JscCCCwHFTxkPGccEdKrpjB7CpcqCBV7i5iVNwHPNKxHGKjJK&#10;kY5BqWKNWHoKhoaZaVQ0e7HSnRkHtjFNRiyFF4qQA7fpTVxXJkYtkg4qMPtfOc0JjySDwTUAGwEg&#10;5rSI0y1+8dS4rStGQAeYKpRbiqgnrUw3K2ByBVEOZosVz8opFYlsGmxMACTSq4Lg44qlElsnBAbr&#10;imucDIqM4eSg9cDtQ0IfGjOeDVsoDHg9c1Xtyoyx4Ip0kpVQ3WnygJs2yKsh4roWhijiVh1NYls/&#10;mTBmXI9615RuTaOKlJktj94BC+tKMhjtNVlGwgv0FTfKWG3pT5SUj//R+QlkOdxNS/aJEYeW3NT3&#10;lm0fzxLkCszDJnPFfWangJHt2mXwutOiKndsGD9arTxRQwSXHViK4vwvrCRP9kmbajnr716XfWPl&#10;2pZT8rjIrS+g1A8X1D90ziXq3IrnZ9hG4niuj8QyRi6EeCNvf1rlGJc81gzVDGwEHvUJXacrVllU&#10;rzVUtzg1IxgYgN69qreYDwetSuAW4qJtu3I4obAiOMEGopWXYB3pyspbafzqCf5T1qC1LQhyBhj1&#10;qCXht3rTgSx2jqabID92T86BSYwfMpFMYKOBS528AVGRj5jSCw8buwqhK3zVZDlehqrsQ5O7k0kI&#10;Mhm3DtTexHrSqOwphG08U7jSuIF+Uhaa5AwKU7i20UAZyKTKsMck/LnIowVAFJnafm5pxxw3Q0MC&#10;PJ5zVZsbuKtsMLmqo7sRRqVFjM5NPEm3g9KiGS3PFN6tTKFb5j6CkbAHFLgg7e1NZs8dAKQIcM7Q&#10;3pTDJg8dakJCpyc1XJG7ihAxynYpOOtImApA70gGTSbirYpgSoqvkE1MI0CkZyaqREgn3p7HuBSs&#10;A7HPPNNDfnSjP3j0pp6bhRcocXPAAqOQtuBHSguBjPelJ24qSS3GSw4FG9i4AqOKQgEDoaeOnFQ0&#10;BYeVlAXGKaGO7cahZgeTS5NNMaJOxHrXo/wm13+yPEHku22OTjB715qhJNXNKuhY61b3JbaisNx9&#10;BUVNUa0pan6J2GoqI/OjO3eM16xot6otIyzZyOtfOHh/UYdQs4rqGQGNlABr07R9WSKNYs52mvHm&#10;exF3R71bXYZFJ6UkzJI3y1xen6mjJw2a6mCVWUP2rFljgGiBYniui8N+K7vw/dCSFyBmuelbcOnF&#10;ZsqsORUuRqj7g8N+MrPXraP94EnwOPWulu5zjrlj3r4S0zXL3TJopopdojOa+pfCPjLT9ftEWSTZ&#10;KowSx61LZcWdbeylEBzlqykcOTnrWpdxq4+U7ge4rHaBkqWjqpyHfbCuVAxWdd8xsw+/2q0Ywcc5&#10;qO5iZU3HpU2OuJ57qaSvKWuG+YfyrkLyZY1Yt92ux1lsyM4BANcFfyhh5KcmsnE7KaMaaYkbl4rn&#10;9RmyoTqa2LmYRIIsc1g3G12aRjtrFxOiLMG7BRR6msOZic7xmuhbLHc3IrOng3IxHFTbqNyOcBIc&#10;4HFLgvlsfLUkyGP6VVaXCdadiHIeVHaoJYxIADxipkfcuDzS4z1rSMQUjPEJ37RQVYfLiracuQeM&#10;VJhTzVOI+YopkjFThGc1ZEKde9WQgAFFh85HErKmDTznHBp/tmkKkHK1jJDTDAxmmiYRsAe9Kcji&#10;qV2pwDWUkFzSMykinBu9c0guC+FJ+tatv54Ox+QO9Q0SzUUk9KFJJqMEDpTmYKN1TYUmLn5sd6a2&#10;FHNUlleSTOOBUztyPWpZKdixhcc1XLKjc1XuLlUIGaxr69JTbnBHerjAyqVEjWu52ddoOBXC614i&#10;isN1mv7yRh19KxtZ8SN5RtoSd49K4VmkL+dNls9Sa3SOGdUr3l5cXsrmZyw9DVPywAAoqZ13OWHA&#10;qTb8vNax2OSTuUCpZtpFYuoXBSN1TnFb07OnC1yOoPuyoIAJ5rWJz1NDi9W/eDc5yD2rnkAD8Dit&#10;29kVt0fXFUY4UC5ByTXTBHOyDcAaoXySBCQeDWuI0L88DvWDqjKCwR/wrenHUylscHfPulZT2rFk&#10;AQMxPNa15taYk8EViXKOoLjkV6MDjmZ3LOTmkZmBAIq0Ei8vep5qsGZvv1ukc8kKCA2abuVWIbqa&#10;fz6dKjfbkMabJCR9wwBTSSoAPelyCcCkAyMHpSK6EwIwMDIpXUELsHJ60KBs4oGVyaCCEK2cGghQ&#10;2D3qQb8EnvQCAckZppCbI2QDGD1qRmYKFFIyFzu7UA9j1pDI8hgcimjA61MWRkKgYNL8iKCw3GrJ&#10;bGbRgE0wnnnpU2S/OKacL8vU0rBcFBGXxkUKWPOMCnZZee1CuT2pco7kiglt2cUHrwKe5dkBxgUn&#10;bNUSG7aKkhBcMVqANu6HNXIiEXA6mmJlUKSxFTJwMelEqBG3k4NRpg85oAUhic9qt/Ki5FNDrjaa&#10;ftVk460ImQv38HHSpoyApyKiU7EJI6U7LFQwHWrig5tBArOPQVKxTIU9Kb8wXAFPCYAz1oJHAhJQ&#10;w5GKtWxMpII4oAi2Zz061PaqAd2cCmO4wsUlwBwKnywbAGd1KyhnL+lIz5+UcGmK6HH5MBz1qLaC&#10;SVp7osm3nkUxgQfk7VQSZIrMBgVejVgMnmqUPzOorWjVRIe+O1CIGlS8R29RT1+6pI5obejF8Ypq&#10;FmO8mrEWUVh83YVKNmcnvUlscROZBxVUEO3HAFFwHGNSTk4pDKNyqOQKa7AkYFPiglkkAC8Gi4mz&#10;XgAx0wKnwSCz9BUWPLTYRyKaGYHJ6elMgsKAVIboafEGU4b7vakZgqego3ebjHalcm5//9L5iNwh&#10;PJ4qle2yTr5inbUM42jf0piXI2fP0r63mPEsZCTSWd2j9VjbJr6Ja7j1Pw/DdRD5itfP1wUlR9g6&#10;9K9S8B3s11pMlnKcrBwo9KVxHA+JXRr3ZjDiuRk2lsqa73xJZCOaW6LhmPYdq4URj73apaNI+ZBN&#10;uABBxVc89aszNkYfjHSqgyc5qGNDWJHCmoXzzmpmUgru4FQykDrSsCsQkgLgDJNZ04Ly4XoKvsQg&#10;GOc1SmLLJuHSoGyLuAOCKRiWfDHNIeu7pmkGAfrQSNB3EgdqYSMEYqUlVG0dTVc5DVJbdlYr55NN&#10;wgHHepSpP1quchiDTGtUIQVGFpdpIwacSCMrwaiLgJjvTIsMzt4NOcljwcYqNueSaSR92F9apIsB&#10;hiT6VFuGcZzTgNgK+tRiJlYsOlJoNdhS3OBULLJyPWpGD53Um8k/NQEblfDpgtTi4U8DNNkb5sDp&#10;SMduNtBVu44N1NRspPTkUueMnrTeV6d6TQ9hwGTj1pvlbSWoB5pswIjypqdtQuNBOetMbcGziljB&#10;2gk5ps7EAEHmhyQx+WBweM08kj71I2GQMOtJuJxmpAk3grgdaZ5jD5T0pmwAk5pd2TkUMbYnC/eo&#10;DhuKQujZB6iox97ihMRd2lVqRXCjFVfNZjUinnNNsCclTxnJp6cDBqsAAc5qUNxxUWAkJ2delV5g&#10;NueoqXIbhqSQqU2gcipZa0Z9FfC7WYLzTHtB8rwfw+te4WV0SAo/jr428Ba2mkag7Ocbht4r6i02&#10;4fMNyjfe5wa8ytGzPUoSue8aZdQuqxK+MDmuwsbqVTsJygrxPTr10G88sDXoGl6mTCOckmuWR2qx&#10;6ZHMR948GqNzLJkqp4rItrx+jnrWqJIyAAcmsZMpIge4dAEYZzS2erahYyKbaUqoOcA0yT53y/aq&#10;8hAb5ayuUfRPg74pbYls9UHJ4DHtXrVlrltq6sYGB29818LrclSfnxXS6N4uutIZFjkZlDZIz1rV&#10;NGkWfaE0cke0kgE9qpTzMq+W3Oa8g0j4nQarIUnbytgxlq7j+0lvUWW3lDoe4q1G50wqGfrMgK+S&#10;hye/tXA38SqhccHua6zVmKOCvDMOa5e9b92TjOKzlE7qNTocVdCVju6+lZVxFxhvvGuhkIGWbiuf&#10;vZtshJ+7WDizruUXjKrWNdSlF21blnZxkdKxridWbb6UuS5DmVZSG4qpLEjYB6UySR93FVZbhlHv&#10;TUSOcsRxhDgd6n25bms6G5ywz3rbt0WUZJ5q0rApFRl2nNQhuK0pY1OVFUhGCSD2osNMSIF5AM9a&#10;shcNtqOIoj7j2o80Fjiho0jIXkyYFWMbeKan86l781jJXLjIjxxmmzQfICTkU4sob1qaR0dcGsZA&#10;3cz1h54FW0hATLNTJHC8DpUMj5A5qUhSZbVVA61BO2MBeRUDXAiQnNUWvFPOeKFEz5kWy4j5FUp7&#10;7ZKD2rOm1SFGO5uK47UdecyHyvmWnyGM6ljqNS1OG3TzW+bPGK82v9WuJJ8RyHrn2qKeae6y7tgH&#10;tVZLZc7qpJWOGpWbGtCXBlbqapvKW+T0rXDfKQKoPAFzITzVRMSi4VcVTuZtoyOlSyk7vpWfcOsW&#10;M/MWrVGcmUJbkq3PeuL1KNQS+7O48102pygbSOB3ri7y4DSHZ92too55mNIv7znoadEp3fKKcxEj&#10;fSrMW1ELdxW6OdkEjxwoZHGSO1cJqL7pCe3Wuuv5g4KiuK1IM/z9FFdUDNnOXWxyf51ztzLMrGP+&#10;A108qIY+Otc9fAI4A71202clWRVVAIj60zI2470O2FAxzQqc5NdKRzoceFqNlBHvUrLxkGq7gkYP&#10;FEokX1GHJPy9RT4z8uD1oAwKcoFQnYtslCqFDA81GF5IJoxg+lPZf4qpK5DY0n5do4FL/DSvteLP&#10;TFJxtB7+lMQjncgI4IpMkdRTl5HAyaM8+9S4sorEtGee9SxAbsvTZMmQHrTuDg00S0BbEhCcA0oT&#10;B9SaVkCvgdDTwQjAnpVXFYauGba3WpCApweSKapDMTipIxhmJpiFeQvhRwKjdihCrzmpAF3fPxmn&#10;MqKwINNoCKGMEk9KtKVLADtUIHOEOc06NWR8tUgTSR+ceTwKouhXAXoDV8EB9wORUMyKWBXvT6CH&#10;RL5ilvSnR7lORTo028DvUwUbCP4hQiGxGzgq3ek808Rr0FPQFjz2pAVL8daoCUAkEDrSRMCCXHIq&#10;1wicdTUXTpVW6gmG0bCVFWYwQADUR4UYqRNxFNkp6llD1waTA3bqaoC8dzUgUoM+tNCYSr8oIPJp&#10;0asp2seCKjmHCuO3WpEOTuJq7CLKKFBCjmrlrtQkucsao7tp2+tWFiIIJPWiw2W2Rmb5jxSYQNhB&#10;SZdgF9Kcg+YZoaEWEcgFe1RrIqvgil3pknpinsytFuAxnvS5QsQuhHzZwK0LZmUAg1lpH5snU4rX&#10;2RIgVOoppEsnMgLfN96n9ODzmo8rtzjLU/5yu48UyRzFnIBHFXIVCMUUdRUCFnAJ7VeMpIAUYpJE&#10;OOp//9P5guY1aNie1c04xnPAroZWLIcck1mT2rNFvA5r6tHjGQLkISMV3fgW8Yz3EC8BhzXnUqIr&#10;deauaFfXFpqSiFsCQ4NCJOy8TR4l3L0NcPGSxIIxivStaTzo12joOa5KeBY48vhOOKGhpnIzuzOV&#10;Ixiq2BgjODU753sW71WZAMtuyRUM06DGYgDNMnClQQck9qerhh83aqxxvyKmWxLIyNuC3X0qpM5Z&#10;8AVakyx57VUkB3ZHWoF0I2HTPamADtSspA3E5pCuFDClZi1IwcHDCo9wB68VIzDG0ioXxtG2qSKE&#10;BwdvWoJXZWAAzmpGYdelVWkZm4GRSaHcJFLJkcYpgK7QDT5GKxc80xirgbRjFSmMYwI601sEY6Yq&#10;UZx61HnacN3qldlWYgJ2/MKjZjj39Kkl+XbzTG6800xJCDCjB5zUUzBQSvWpsqoNVnBbpTNCFFB+&#10;Y0rOQPu1IBx9KQsBz1qGyW3sQB9wC4walJK4461EhJbcRgmpmZ+N3TtRqURyDA+tRMQFwT1qXvzV&#10;GfczYApjJ4jgEGopME5qSIYO00TKVT5TWTWoCDAX5akDcZxzUCkkZqUEbc1aAXcfTNOblcLRwegp&#10;VOM5FJoCsqDk5wacpXOBSkb2NMPy8Y5qAHhvmxU4JIwKqICGx3qypYD5u9VYB4P40qOB8vU1FyOa&#10;AAGzUgWs8Z9KgL5NS8YyOpqLbk9KQyW0k8mYuv3h0r6U8Ha0b/TYAGMkqDBz2r5hYnzMdK9F8J6r&#10;Jp13bvG2wEjd6GuetTujsw9Q+p9NvZlkGTx3Fd3p2oMJhEzYWvK7G6Ey+ap4IzW/Z6i3mqmPxry5&#10;qzPViz2mzvPMJAfcBXRQXKZ65ryfTtREb+Xn5W6118NztwymueSNUdikhLbieKhuJwg3jqKw1vud&#10;tStOGXaTWYyfO4bzwTVcSYbntQBk4zTWBH1oLJBOxztYrXc6H40l0mJFlkLGPovY15tIjjlTioVl&#10;bJDVSnYLn0dYePbbWSyXShGXgYrRkkiv48QMMivmuC8EGTnDdjV9dd1O2H+jTkbutOVQ2p1Wj1y7&#10;WUF1YY29a5G/laJ8kZzXPQeNruIGOYeYT1Jq7Jr2n3e15vkIHIoudkK1yrNcMYnVeprKMoVfmPNa&#10;8sunznFrIMdyay7y2iwI0lBLfpUGnOZpuow5APSq0r+Z16Us2mGMg791MME4HTigTkRlGGGHQVq2&#10;s7ovBxVKNHZcHpVgBYxTQRmaCzljTxtGeetVA6DlRS+YOppFqoNlZv4ahyyHcKl85F+U1TmmTGFN&#10;JstSNW2ugM+ZT2nG7I6VzLXQDcdqPt7degFZlJnS7gW9KhnuRD8o5rnZ79mQ+W3Jqn/aG3AY7qzl&#10;EHUsdPJdKybuwrOe9AGSeK5y51YD5UbjuKw5tZ44zn0qVExnWOyudRXB2kfSsS51dF+Va5h7yWU8&#10;dDT44WYZY07GLrDbm7kuGI6A1SNuR8wrXSBep6CoZdi5FFjFybMxjt7U3JXNOfLNxTDnGTxinYza&#10;AEBSTVO4bCllp00wVeKynmLZHahIkhdgQcn5qw7m78slZl47GrEtwdzAdRWTdyq4zKOlbKJnMzL5&#10;9+ZeoA6Vy8u12wRjNbVzLuiYqcAdqxeJDnFbRRhIhEA3YBqRysand0qVYucdM1SvtqIQz4C9q3ij&#10;BmNcuCx7Vyd+pUnBzWxf3OcFRisK4cHHqa64IwmzElmKdVzWDfssr5xtNdNdMqp05Fc7cDzH3Nwa&#10;66aOSqigq7lxnmkQnODSmM+Z1xT1UbziuhRMNRDtB9KZOAGAHOalAViS3WmuuCMVTJ5epXXJHHan&#10;KRnGaRNykk05FBfJ71nylWH4GM04DK5xUyxgIRRwqkKKaTJbIcZGKRk5BJxUoAZcnilOCpPU0yBq&#10;Jg/Kc0102depqWMbUz3qNtwIZuQaYysycbs9adsOzmnsy7uB1oUMCQeQaVgFkX7ppkuMDjgVIw6H&#10;PSjG5CMVoo6CCLA+YjipNpc56U1WfZs7VKjfJg9adgFEa59ainUuOO1TxncCp4zTM/NtPak9gI1i&#10;8tBg8mpxtY7SfxpQMUwgHKDgms7gPC84qSRcEL61GA8eMnip8eYm8dqpLQloI923B7d6NpJyD0py&#10;DC88Uq4Y89KuMSGwHyqSDzUscaMhLcGowjAkH8KmjQ7Czn8KaWoriRygIY8Z96XaVGR0pEGW44xT&#10;vm+8RwO1apWJFyWIDcVMDsXCmq53GQE9DVxoyq+lQNMkG4puAp4BC/P0oibyuoyacXMjYxxTQNkE&#10;p2gLnNOVC6+YD0pjeV5m1eMdasxEKNo6VSKSRP5RKK1WVDPgelMiLNhRU6MUJFMkmAY42c4pc7pN&#10;rcGpdjFfMjO0d6r5UuGI+agGyRo1AIPekA+Ty2OAKsqAQS/Sqzbdp2jJoEPiYNjtitA4cjHGKqpb&#10;yCLd+lJFvBLHtQBohQRxSgMRtzmmK52bcdakhA5JODTSIaLMYK4BqUqQ4I6UjEbM4yRTkHmYbNFi&#10;T//U+TEuiBgc077UxBB5Bqj8qgA9TS7lzjvX1J45RvYkYHA+asdJntJUnX7yHNb9yT2FZV1blYRK&#10;469qq5Nj1m0vBqGnx3LrjeOlc9rdqvllz90DisXwzdzsv2YSfKvQeldRq8Pm2TR5xx1FN6iPNWhC&#10;hmas5EABJOa1Zwfs7RL1WssYHFQ0WhmzC7ulQOMDceKlkfBqCU5X5qQ0itI20cVBls1LMygAYquz&#10;dAtBIhBOajXcg55pJAR3xSN8p570rjEkBJqMlB0OacxAO096gO3NACyFWxgVA6FBkcZomdOFPBNK&#10;SNuOpFSwInyRt9aYiYGGqTbuOc4qNGPmFAMipGNy2446Uxvm608sd23vUeeq96ZSkROMsNvanFhu&#10;wabISE4696ahx2zmh9ybgzE+wpflxnvSopdsNxUMgAYqORQaw2AYGS1RZGaUgkccikZNvWgoV2Ud&#10;BzTScgZ5ppGGA9aTkEjGaAHMSR8vNRHPU8U/dgYFROGkbA4AqJMBEkw/Ayaldlbk8VCSFYDpT3BC&#10;+tQgI1bB2+tO2kHb2qJ85DdKmZQMENzWltARINwHy9KiztBNAJAxTcZGTTAduG3cO9NwSeaMhlyO&#10;1AcOMdKhLUBw4O5u1O3Kec8Go23xjDd+lHHX0ptDuPRgjEHmhGXrTWbcOBSDsKVhFw7Bgg9aanys&#10;WqoDhuakJZRmlYAcjOSK2NMkkWVW7A1kFww6dKu2c4G4McelZTV0bUXZnvfhPVgoK3MmN3CivQ4p&#10;XiIlXkV856bqMTbUDHcnSva9H1Ez2USyHJAry60T1qb0PSdNvYXwwOGHauuttURvvNgrXlME4hO5&#10;BzW9p9y5+ZzxmuSR0RkeqW92JRuzVxZi3WuRiuY/LUoc5rTivzEemazsaI6dZ2jxVhLpC+M5rnzd&#10;eYPSkim8sljyalotHVM8bnioiibTgVhpeuTgjFXFuh2rMQ+WE4yKqFyoINaKSK68mmvEGGRQ2UjA&#10;dsNx1qRpVdRuPIqxJbhicVRe3fG70po6IsZI0oXKOV/rWc0l4ZdwkOBV5g3eolXk7q0THqjPbULy&#10;PI8wmnprl2Bl2PHapJLdGbdiqr22T0okUpGnD4lZF5TJ71I3iuHbh4+K56W29Ko+TkEGpHdnbw+I&#10;7ORQVqx/bNnJIE3YBGc+hrz2GBw5XoKCHD4GaVxOR6PFd2sm4rICBWNJqdsJWVnwPWuTV5lUhGwD&#10;UO0t97mgpVGdXLqlpGAwcNms6XVEY/JxWC0O8/J1FTrayMwzxS5SvaMnk1O4cEJwKg8+RRncSTTh&#10;aSBunFSrAx6jpUyRDkZ8oaZxIDjFSi33puNaaWyYyaeUA4WpMynDBjtUx3LkYqxnoB1plwCqepNK&#10;wXKM0527R1qs0u5ckUsish+eoyV25PFFhNjcBTlqoTXDFyq/dqzNMoAArDllKyfKelWohYWSTINU&#10;2kRTx3pJHHJXvVF2UdTzTUSXYpTSffZeuaxbiRXB3nFXJnKucGsW+dQ2c4J7VskYSZkSlmYjoKaA&#10;qH5aubQ4yarSJtYYGRWiRzyI5GO0uzYrnbuRJF29TnrWtdOpcL2NYlztWQhPStoozkYlwryyDHCr&#10;WXeRYGE5IrVL4yWrPmdWJZBiumJzyMaYNsBI5FczdlXm2g811dxmRSorlLgRpPs7+tdVA56iISnY&#10;9qRMHIXqKfsJOB0pqgKxA6muk55SsIq85FNddxxnBqZH4IxSMFIyaq6M2yAAAbOpqRFXPHamLtOS&#10;OopSSfu0MLk25QwANNeNkBdT1o8scHNOJI49akkarjaGftSLhiSOBQMAYPSpVUbCTxiiwDQN4K1D&#10;gbjH6U5Qc+9KWBI4qtAIpVIwWHSpkUeWT6011JHWnKGA6UtAIhGBz+lKh61PgNwaZsCN6iqUhEIH&#10;96rEaDq1MZtzbAODU6DbVNPoMa4AO4dKRhyHUVKxBITvSuMMAKlolsYxAP1pSrbd9PYbsDHIqNnk&#10;Mmw8AUWQkyPBJ3ZzmrkQKRsrdGqIueABUqHf+FOwnIX70YQdqfggAdqRUzwDinshOENWiGDByuV5&#10;ApuMjeegqdcxIwXkGmqpZTngU7CAZwHSlAZfmfvUMRXlWOCKtLlxz0FUAR7Sdx59Ktv+8iDelVkC&#10;Mcr2q6uSQp4Wk2AqyBlCbcYqUMy8DrSSBUAI5NIxXaHPWhICDcATvXljTgSrbVHFDssibQOfWgMB&#10;iqAupuBDdqn2k4PamRP+5IAzUke5gM8CgC/FIqpsNRNtz61JHt3jjNRsVV8UDJNocfLSJiM4cYFD&#10;kL846elLEQyYbkk0CLMUmDlTxTV+8QTyammihRlVD8xHSghCoRfvHqaBMmjVgOeal2/JwMGnRDyk&#10;2vyaQntWliUy3uVY18vk9xUijjpjNVAVQcdTU6Me9J9jNs//1fjlXI6VBNIWbjqKZ5jhScVBvIYM&#10;w619QeNcvpMSnzHpUTSpICj81WaQcseBUDkY35600DI7SaTSLrzI24kP6V6bPcIbVXj+beucV5VN&#10;ggFK7i0n8y1QryQMEU0xSRzF+8k0pVBsBrKMexsE5rU1BJRcMDwD2rLYmPIakwWxFJhRVaXBX3qQ&#10;rJIcrTGyFye1BcSnJhU3NVbacg1NNmQdeKgORwtIRHKrMcg0x9x461K5KgLUQDKvJ5qUK5BIN7KS&#10;cYpzBOAKc2V+ZqjzluKSVgIC0QnAKEn17USHD4HAqQsVOSOtQl8El1+WhjGF+cAdO9NMZ/hPNPLB&#10;unFMPH40gIs7SSeTTMZyaeV+bGetMYdvSgCI8jI7UpYYyBSjA4HejacY60DTFT5zzxVcowJXqKnG&#10;cECoyVX7xpFxZE27+HikYP8AxHOaee/6VH8/ftTNBC46HrTGYgknvT8qearvKpYCkwJArHqMVG/H&#10;TrT1k3uF70yRtjEDrU2ATer4DDpT2BdcrUS7XNOVgh4NNICmshkcp/dq4doAPeq3lkM0nrUgPFK4&#10;Dw345qRzhKgUjkdhS5bOf4auwCkFcZ6Gm5DZC9qdln6ChRtyT1qGMYN7Eb+QKUDHTrTmJ6jpRERg&#10;mhiHjjig89BRzyTxTDJg4HJoAkLAHAHNKOV+bmkU5yTTQzDr0pALgHgU+3RXbJ7U1toHy0JIEcZH&#10;ehrQ0p7nSWz/AGZgwFeieH78RoA7/Mx49q823K+yTotdBp10pbZjp3rz60D04M+gLK5ikhyTnHer&#10;6SujLtPy15fo+qyFhaOf3Z7967+2uVMe0nJFeZOOp0pnbRX7IqlMGtaLUBKVrgYp9q8cmtWC5GOO&#10;tJwNos9GEyhAwPWpFm4rj4bx2RVHbrWnFdcYNZNGiNtrpicKOlK0svBU4rJE2DntVxJgRzStoUb1&#10;tcEKCzc96tNeY+VTnNYCOqgHNKZQO9RYaN0XHpSmTepxxWSkgxUxmBGBTsbRZZ2BlzUEkRPSovP2&#10;cVJ9oyOaaNGU5FkU8dqjIbGcVfMyFelN6qSozVmbZQC7s5FMW3TOSKsK4Lc9KfvBOFqGykygLYbt&#10;w4qJ7VA2481faTDe1RmVScGpSEZrWrOcLwKYtkzHritTIPC9aYWw22mFypHaLH8x5NTGMZz2qRgC&#10;CfSogy9DQBIxQrgDmmABEzilDLUBuUfK+lImw/bu6UhGOtNEynO3iqs0uOtRJDZLI6DkdqryXCup&#10;29RUHznJPIqo7eS496UUCEklYqQwyaz5pyV24xVi4lY8r0rGnkwuc01EBs8xXvk1SLZOaDIM5PNQ&#10;XE6KQFrWMRSYjPk4FY94+Dxw1W5Jf3bOOG7VzzXcz7vN+90qkjFyG3DFl3ZrHOZHBPNWjIW+TNRe&#10;UA+4nFWjNkTjaarSybCFq1MNwwDWZKgKn5smtVqQ0jPu5FHIGay5EDnePyq+68nPaq/kg/MO9apG&#10;EkY86DqB1qk8S7eeK3Z0VRxVB03r83AFbQMJI5e8QDcFODjrXISR7pt5PPrXaaiixxSMp5rjMFj8&#10;5ruo7HJWZCdyvgU9VDHkcmpdrA5xQ+e4wa2uc3MMaMKODSfKBk9qczLwrVG6g/0pIgrgKckHmrIV&#10;NoJNVVCoxLVPzsBqpIBcEcgcVJhickUEOcUxvMDfOeKlAOO0Ujhv4TgULnGcVK3TNVcCIIDx0qMr&#10;82KkfIYGgnJwOtJgMOR1pUBY4zgUsvTB4qRFBjOaVgG7VweelICWGTQuGyB0FPReMdqcUARoGPHa&#10;pjj+GmIRG3PNOA+ZivStRXE2oJAxp5A35qNgTzmng4GR1qJCdiHzPmwvWpjlsAjkU1EQuHJ5FS5K&#10;uXHOaaiZtlckNLsHBFXExGhwPmqDbh9zdTU3KYxzmqQO1iRSNmRwaXLFPensiKF3dTSCMKQQeDWi&#10;sKwIoClnNSIRx2BpjK2cN0NKwGAo6imO1xuV8wxsvHrTw23gdKkwFQORk0md2MigQWuN5FXwMtz0&#10;qqkIz8vBq6qsU64IpNAxQMHOMiopSGwcYAqUbo++aGKsp9aEhDCqnbgYBoxtOCOKcoZkCt2p2DkK&#10;elMC9CoSPjkPUqxk98YpkJBxH2FWmjZvpSSAmSI4BBqpJFJ5m4jGKvR4xsBqGQ/vxC5wW6UyWxpO&#10;eMVLCAh6dKDFGo+VvmFN3Afe6UCbHE72MncdKmg3KwZx1pkcKtIqPwrHir8sYjcIeg6VaQXBidx+&#10;lLHzy56UzIyfekQI0bZpiLa7HIK9qurGuCxqpZrHnirscmwtkcGnYmx//9b4seZt7Ruu1hULvgZF&#10;W71trMzDp3rOR8xHvzX1V+541hJCXGfTtULsu0EU5sswwcVFMq9uKVxibsitbS71oSYhyK52N2yR&#10;U9rNtmAB+Y0XE9TobjEzl36msm7VF+U9+9bCRSvgHg1RvfKSTy5OfQ0hJGMVaLjPFU53AH1q1cOD&#10;8qnIFUpCCOaA5iu5HT1qNjjFOIJBJpgbcNp6UD6EcikMp+8KSQKF56mnYKnaTkUxuuM5xRYZAeBg&#10;0wBi9PkKkZ7imLu3bh0qH5iGbvXpSbSVOORSuOQDzmmlsOU6EUhkM3bFQdXxUsxGPeowgYA5ouAO&#10;SBUbFQ4J71ICu1gOSKjcjggc0FRVxhKh8ig8Ee9LLtkK44pjkqQooK5BdwBprAMenPakB38Y5FA+&#10;Y88EUhLRjWbGF61GQScetPXrkU3cGycc0X1saXIgvG3rUJUAjI6VPuUc45pXGQKTC5EcKdyjk0xk&#10;DDcTzTxtbimsQlNBzEALrnFOxgYoUb29BUu/CbCOfWhsZUmVThS3Wpwdq7BzUbxqTk9abjd0PSpU&#10;QJgQynPFNU4GAM0qENwaQtg4HSrbAOQCQaQnjNKAOST1qPcM7RUbgiQn5cGkRCGDdBTB1wakYlgE&#10;B/GmBLKRk4PBqr/FxUuwKuM1GoYZFIB/zZqYEDrUak7uafgZ3GkAdOahnYnBFTnJGaiY5xntSsXB&#10;m7bvHKqxk84rRtGEb43YINYOnn94S/4VtiPLcda56sTvgzrreZlIkQ4IrutN1FJMbeWA5ry22mfz&#10;BGeK6iwneJi68V584nXGWh6nDdB9uBitVWZRuQ1xNjeo6BScMa6W0uo8EM2COnvWEkaRZ0VvdumC&#10;wrTinYnNc0k289MYq/FdhOOtZNG6OjWZgPm6VOsxJ56VhpcBhuY9KtR3O4HAqWikdFHMGXBpHlCn&#10;r1rFW4K9elDXBbpU2LTOiSYjBPSrBmAHFZKzKyAZ5pxkwPWk2aRZpmTOOalaTauaykkwQcUj3AD7&#10;M9alIamXGmYc1NFeBFI9ayjICeTTwyv07VbYty3JdAYUDrTUlGTlqoyHNVyDnbu5pWuO5qGQOeDm&#10;opmUKDmqcW4A0xssMNTsK5fW4I5Y4NJJcAEODzWeyknBNMx260uUq5oCfeDTTIApIPSoE24warhs&#10;5UDiptYLlzzwFznNVVBJLZ60xwCw2fjTC23miwy2HCDrUMkwJzVaaXCnbWd55boaTQF6W7ctheAK&#10;z5JnZwzHOKj34BdjUGdx3g0JWAfOxaMjOM1nyEbQPSp5ZhjZiqMkm0+tNLUlsgLKrHNULmRGO5Rg&#10;ip5R5mSpw1ZUhYPg1ojCUgeRsVmSCPfhj1q7ISVIFUjGSCH5JqmiCNYowCfXpUUqjjdUxVguDVSR&#10;iW6000K5XkkRMkVnttYk9jV0r97PeoWiEaZPetIMl2RmTBR0qEfdPGKvPHvG7HIqB0wufWtVIzZh&#10;3MbM2G4BqmwONo6Vt3ELEDHNZV3ayJtMbdetaxMJo5XXoxDB5hb73auOwWAA4966vxOiPbohbBB6&#10;1yCoUjwrbq76ex5tWWpLuJbr0pHBZd54xTdrMnpTtjhcE5FaGDELBlGV/GoWUZ39hVkZRNuM1GwO&#10;0kDPtVxsJlD778HiraqGXHpVbBfoMVcVMJyMUMTYRx5HWo2Em4gchqmUERkL1pxRn244IpaEjFUx&#10;/eokO5eKlPJJPamAblI6UrFIj3HAGM0FWD9OcU4DbgjmkUuW3k1TQNkJLScMMYqxHC23cOlIyHfk&#10;8g1NBJsf5hx6VdguQyIoU46mljO2MEipJCSSR0NBjyA2cYoUbEtCDLMCF4pDkHaO5pw80uNp+UVK&#10;wBz60A2MEYPCnmm7WwVFP+4BtHNPLYwVpjvcrrFnrwRUgDY4608gZ3HikH3s5oSMnYSRASOanCsI&#10;/mHFRYwwxzVsgt1OBVWBIj3RhlzzUrKjjcKUqvAo6cYp8omR7SWXJ+UUbQ0pXtTnC5AYYzTzyMLV&#10;FX0Gt8hAB3VODhgSKi2FRvqdeo3UCuOAO4Grfl8fWq/UgCrK8856UMQDCna3eh0PGwU7G4gmm8uj&#10;KpwexoGmRs0nGetOwcgnrQocJsbk+tXrMRkgntTQug+KNmXcODUwDKMk1GpYSMV+7UqEshDChoLk&#10;iDnceKWZAZklHJFPBBABp5QKQT+VIixHtXfkdT1pE5JBHAqQMS+MZqXIVScYNNIkmj++rEfdqxNI&#10;HcDvUKfcD0hxneOK0sKUhyn5ihqSKN8BWHfmkSLed+eauwkqSp5PamkFxzQGOQOrYGOlRCWTeY2H&#10;XvUvzs+7sKcw+YH1plH/1/kHW7YxSuh+7nrXNSY3BY+AK9H1HDxyRsuc964S8tzHNuToK+qZ4kZF&#10;E56EYxUEv71Qo4xVpy3O6qjgE4FSWQlQpAqDcsVwpB5qZlIHNZ86fNuY4oA66C4bku+T2qhcN5rF&#10;35xTLGSP7LjO5qnkbAzjNBNzE+ViSp4qrJuzjtVqYkMWAwDVfepzigVrlaRvmAUdaSRQpAp+NxyO&#10;MU0t83IzQWQuAGHvUbBAcKalYgNntUTYY5HBoAgc5fAFNLKnBp0jGNgSOTTX5PTms27iGHrkcmkZ&#10;eTIRzShwTtAqJyeB2oQ0NbGCHGQ1QLujyuKsyHeBt5xUauWbaw5pMCBI2Az0BoDADB7UOzbuO1DY&#10;25Ap2GIHJPAwKY4O4E84pxBwC3FNbO7bSuXGXcjYbWG04zRjYCfWnyc4zTHYkAdqZV0NPykEd6aG&#10;K9B1oIXoxxTSrdu1A7jW5+6KPvcClGAPrTcBeppWAjIIGRUbBsZHNSMOduajYFeaLA0ICknA4IqQ&#10;q/HpUKjbyepp6EsSM8UmhkMjBFO4/SmhSefWo5cMcGpoflIzyBTS0Gh2QFwBzQi84al+VpCOlMOQ&#10;aGiWMlJD4PQU5eHzimnLHFP3MeAKLDQxiA3PepUUHkmowMKWYUqnJyOMUMBzDJpSVxzShFA8zNKw&#10;3DikmA1f7xpw+bmowdtTIe3QUmAAbjnsKQ7WzxTi235Kbv24zzQmOLJrXiUID1NdLtaJQTXKSMVO&#10;5OCK6G3lkkgXfzWFQ7aMjThYyDB+92rcguWCCMHJ71z0J5HY1fi+SUtmuKojpizrYLkRSI/5iuyt&#10;Z1dBKteeRPG6A5yTWrZztCu1GO3PSsHE6Uz0mO4JXORVtJRtAzzXP2rBkHrWpGnPJrJq5pGRsxnc&#10;N2eladtcRhDu6iudSQqKsBycGsWaHRLcxsgap1fdz0rASbovSrqzsAFFQO5sLJg1N9o4xWfG3ODT&#10;Gc7sL0oKUrGt9qORg8VHcSGVNqjB9azgm45BxT9+0jnNAx6SzI3zDcBV0XbBeBiqokJ4pS5IyKBq&#10;RZWYvyamLhnDA81UDcZqIMQSaDRPQ0mfYcDvUf2hSu3vWc03pyagRiHye9JCNIzFm2mlZyHGKok8&#10;76A3BcGmUzR3ZFMVl3YBqpFcE9etNZtpJzg0CLQIDc1DPMnSqZucZAqsZVlYZODSsLmJmdjkk8VX&#10;BUZzxmkdyXwO1VJnDc5wRRYaY6RgDUbzoo2DrUDy/dLVUkYvINvApWuO9h8s3FV94PU4qOdtrgVX&#10;kcMpx1qkjGUitdysGzGelV2bzAHzzRIJCM01Tgc02ZNhhmWomG1dx6Cp8kc1Xm+ZCPWmmFxjuCnH&#10;U1RKBBuJyatRpjg81M0KH5jwaaEZrxhk3dDVYxFyPatByA+D0qKQ7AdvetIockZwwCarNFubB4zV&#10;50CjC9TVcqxkAJqzFoy3wkhXFZs7M/ykVvzKMnjmqJUFhnjmtqbMqux5d4mKPiEKQwrk4cqpXvXU&#10;eMriQ6gNi4CdfeucHBDjvXowWh49R6k6kPHwMEUwJI54OAKcFKEZPWnNnOFFaGZGQVOCOlIz7Ubj&#10;tRIGJHNOY/uyuMkimriZRUcbwamJOOec1WiwQSOx5q0vIrWwxwbAANGTjmkYZxx0p8fzA56iolHq&#10;TYVtqge9IQAMetBGCB2p7IPvLVRWgtiOQ7Y+B1qCP7vPSnuWPy1LHsaPY3UVKRNxJG2gYFAXcQaC&#10;zZ2npUu4qcHpWg4EYXk8ZxS4LDOeKnDlVOB1qvbpIu4OcljxRYUnqCSKJ1i9etTOQHIHSo2iCS7u&#10;+KmKMDyKLE3G4DN7Cgkk4UcU87kPzd6VgccHmhoaZFJjKjNDjLDaM0GNJMEEhhU24qcEUWBiBGUg&#10;9qmPzDNN38YxU8a5wBVJkjsArkdaQElcY5NPIC8Zp4Y4wox70JjsROoICsKTj7vQVOAzdOtV5Mow&#10;HfvVCLAGFxjIpFIAJK5p8RMo46CrKpujZccetAESDkMKnGA+4UihQo9akTZGSfvZoGkI7+1Rjaik&#10;DqamOGBxxTCApDU0hDckjFWoVAkBPQ1XRNshfdkN29KtRAbsHpSAsQ28nzRqeCasbCieWetQRqwl&#10;3KSBVxYth3v3oJbDZ8g55pQm5gc5NOVck46UIuxi2apIzuMcEPu9KkVxJ2yKbxyfWnxOEUhVqyhx&#10;YonHSoxOA4B709zuXB+8aLe2ccygdeKpRM5I2baKPYWc++BUcR+dpD2oKlcMvHanogYMOhqrjSJV&#10;wVLZ5oQKOvLVGXAUBR0qxkKQzDFBZ//Q+ZmZZkO+uJvpHLsSMYrpY3JGD0rGv5QzmMivqWeGjnpG&#10;3LgdarHhsEdasXMDIcg8VGOlIq9is+Afas+RQSSeRWiwLE9sVROArDrQPcdZsEfB6NWnK4HQ5xWI&#10;hZRleoq6sm4Z6nvTQrDZRvOKpuAjcc1dd1ZfQiqRjGSe9DGkRFcc560zpnNSEYApjHb70hkWAeag&#10;K/MSeKmkcEZ6VGVYjk4qVcSIcBgc8kUm7Jye1SOgUgKc5qNhg8mkxjEAySe9QOrBs9ae6soAHemv&#10;kEdzSC5G25BhR1oXhtxFEjE4weaidnVgvrSsDGbSNzDvTA5DYPNSZGCjd6au1Blhk0y21YVzlfWm&#10;MABmnOS2AOKYynbgnJoCysM2luSeBTDjP0qRiAm0d6jNFyBxdSORUJOTgGpiEX3NRCMKc0jZAMdx&#10;TWPVQtPJ5xjmoyxVgD1pgpEZJByRyKbI67fmHWpZcE7xxVWQ7iAelIOYIuSwfp2pR8pJFOJGMUmD&#10;0osUQysC6lV6daTksSBjFOkUgj0NKsgT5WHymncGIF3DdSjAXcOtNPX5elIOn40gJMAncaQDPSkU&#10;84HekZG6DikA3a4yCaa21TUgRlAJORTX6bh1poBM7R7elDysE46UvJAx1pfl3/MKYDV7GpjuAGOa&#10;r4JJI/Cp9/Tb1FSmAKwL/MMGj5eVJxRgKd5oIUjJ4zTAUqScZ4rT0y5EbeWx3DsKyl3AknpSiRow&#10;JE4NZuNzSnKx3ACgAng1YVcnIqjZtFdRBhJkgc1bhZskdq4ai1O+DNGEBeRW0ky7VVeDWRbgsvPa&#10;rUR2MGPSudnRCR0lpeShwucV1ltdbyDnkda4aGRHI2cNWpDcFGKjrWckbxZ26ODyamUktxWLY3OY&#10;yZOcVeSXk471hOJqmaXfOamDP2PSqgbAHepCWPI4rJjNCO6YDBOTUoulDeprJHOcVKowM55pDVzY&#10;WY8kd6mi/ecscGsyGTIO89KnE2DkdqdikzRdivApgkfvVQSuTnOc0/zCFyxpDLazMeKkM424qiks&#10;ZHBwaXcO1BSZbhOSSafI0a/MDzWeWZRgHFRFmY0FcyLD3OTjpTkbjmqLqFwWqwpwM+tNsVyXfhqS&#10;WXjBqAvt5NQTHeKQXJSV6E0zcnbiqJb5sZzTjJikiGTs+wEjrVNst82abI5quzkAimO42eTdx6VE&#10;XyMilj2vkNTCAvAoEyFnI+/yTUTECpCMnmo2BDADkUEDAC+aiWL5vmq8se1cikILc+lAjM2lpSg7&#10;UNHk4qZ1IYkDk0nBHvVCaIFjIH0pjEn5adPI23YnBpsUTdWqkxLcrzQnG6ozC7kelae1iPYUjICu&#10;OlVFilIxJEAeq0iMDvA6VrvEi531A8bBcnpWiMjCuE3p1warpAGXe742c1fmjO7I71l3Mcjwy+Wc&#10;MBmtobmVZ6HjGtXPnapOsw3DOBWcuAy7RxU9/Jm+Yy8EkioxHg7s16cVoeNPcjkXDb2OBTiDjIPW&#10;pHQspBqNCc7QK0iiRAB3bkU8Ej5sdKZgBqlJGcVqJszVUq7ZGATVlcL2pZFO7ilC5NK4nIcTxT1B&#10;x6UfdyOppWIUAnpQQpCAjv2prkt3xTgFIyOppmAw4pPyB2KxO0kdasQjjcBVZ0IOavxo/lc8ChA0&#10;QcGTLcint85BUcCmLg57VZjxtOOlVcSFYDHy0m0hhjilwQuVpoB6mrDqP5bmntuKjNNxlgg6mnYb&#10;djHSiwiIRHeCxyKNpDcdKsk4QuBmoULMOuAe1TbUBmR2GDQxZxkdRTwuCQaUHbx3oaEWFw8OMYNS&#10;qvlAMpyDVZZT0xxVkg7d3b0qkCG7cndUz/Phl4FB+6O9IWPQimWmBPHB5pE54YcmlYgKcU5V4Ujk&#10;0AyxHbeWDk4zUmwopw2RT3LBRu9KFwYyR2oC6IVw7bTxUsMbKzdwKZGuW3GrQ8wDzFPHTFAcxFtL&#10;528Ubcrg81Mcq429xTXTMe4cGgghMRD9as27bG55qsjZbB9KtxRtuBI4oJkaasoGSMGnIzOxB5x0&#10;qDkuParKPtPA5q0iR67iOmDQQFXAPPenKG4OetIR82BVEyGbdiggZFTI8bxsCMN2pSCqYFREFfmJ&#10;qkRzD8bgoIwasohwVJqKDaxw/WrJUL05qnuTfuKAcgZqRS2/5etMSMn5yfwp6g560NlxkStFtIJq&#10;WQquw/e9aZsO3k07hWyORTVh85//0fjdLyY/cNB2SHfJ96qUcmM+9L5qgnccV9SeFES6ChflGTWQ&#10;S3JNaYPmZJOFrNuQoYBe9DKuVGBJJziqrukb9c1bkTBGDkVB8keWKbqRWxWk4y3TNLbkbDnrTZGE&#10;i5AwfSmxuATxQFy07hVG0ZJqHeTk1LlSu+mcbTQFyLBCZqBycEkVYA4xmqxyHKjmgZEvT5hzUb5Y&#10;Y6VZJymB1qDd/CamTJ5iN1VQMHJqKQF8EDFTlcEZqLkMUzmpSGiLYSMmoQck57VZJxuU1VcEjanW&#10;gY1wM5FV/MYHIGauMMqPWq+4gcClcVyLORnHNJu3DB4p3CjcOc0zO4/NxQUNYENg9KD13N0p0uB1&#10;6UwbD8opobiMfJO09D0oB4pF3bs9QKeoVwSOCO1NoIjCcYOKRgH74PpS8FevNQqP3hY0rBKRIDjg&#10;c4pm4Oc9xUiEKSTUR+97GhiRFL8uSTTdxZeBxU8sa5wTnNQgHotHKx+ZCdw69KmXDDHSopM7gCOK&#10;f05FNI0TGSoWwQelIHBXaRk0pYjgDimKf4hxQ0HMOHI96Q4xs70KcNz3pHXBDUrjTHNtwF7ilLNj&#10;AqHK5yetPZg2MdaAAqduCaaQEBDHpS4HWm7kchaVxiZUjI4pS3y0OABtxil6Lg807jTBhtUGgf7P&#10;WoyWCkZyKfA4PDDFZiJckcNTyoCgn8KjJ+fHalmJG0CqirCG5fn0pFXjGalXpj1qNDnOadhl/RpT&#10;FdGI/deu22eUBkcV50zNGQycGuv0+eSWHMkm7HauKrA6qM+hurK235ehqxG5A2tVe3UgFj0q0qhS&#10;HPauKSO1FuKQhwR2rVhmMnI4NZKOrj0q1Edv0qZG0GbltcurgZwK3459zApzXKo21c9a0bKfY3Xr&#10;WL2Noo6+J26twKtqS2MVmwziZQOmKshznAPSudo1RfA2ZyaaHHSoxKhwh5NPJD44xSAmGccVPGjF&#10;sPxUKZSnBmzuqrDuPYYbAbAp4dmUIOahI5yetSDGMDg1I7iLE6yfN0qfdzjNQurjBJzUgAHJoRRL&#10;cN5aB1O6m+YNgcU1huU1FHwm3tQMleTcPm7U3z933hwKYQME1EpGaCkiVpC30qJmJ4Bp7LuGBUGC&#10;oIoJe41SpfmkxyeaXZ8vHNR/NnB4pA5EMhOcDrTGZimMU2QjcTmnhRgHNUIbtHlgL1pGTCe9TquT&#10;g0uxnJGKQWM8QknrVjyQi561cEG3Apjod2O1NohozSctgcVLsOKnKRoN1AGfoaQWKghDnB4qu8Gx&#10;sVrNGqrwetQ4UrQFjOSIMTkdKcI8E4q4BjOOKaYiQSDVREUwOeelPG3djGRUixHHvS7MdKtGcyhc&#10;RR7CW7VnAeYmOgFac5ydp71R2qM5PStUZmfJGiNvPOO1c9eyGG3nmQc4OK6KVCrbmOQe1YevOINI&#10;upgvAGP0rektTGrsfPbsbu5m38bWNS/dXryKjUBGZ+7GnhGZ89q9W1jxpbky5ZfrURBUYFTpjaQK&#10;aRWiREiIZI+an7e9IVxkmnAl+PSrRL21IhkvTgATzRxuw3FAQ5wvNQSJtCkMTTnUEVI8RVPMb+Gm&#10;Bg6bxV2LtoBUIo45pNpdtoFOOMZ7035h8w4oZMisABJ5b8Vecpt2A/dFVpF3sHPWrCqpBb+IjGKf&#10;KCiymrK3C9KvxkKmzHWqmxFHpVmMDGfWp5WJRELj7hH40m3jg0u3grUiKF4Y4NNMQwIQwc9RUqu7&#10;B8ipT04psfUg96GxAqZiJJ/Cq/lEYqwSF4NLIUJC96pDI9vc9qQYbNSALgqKcsPagRNGwwFdanMY&#10;fheMVEBtYbulWGI25UdaoLEIHBXuKVeFLSU8AAZ7mkYbkIPSlYpEOGzkcirca7iFxxUaReWuc8VP&#10;FwaBMVUVXIkOaRgQpC9DUxx97vTA+48jFAh1uExjHzGpnXYoA70kGPMweM1J/wAtthPFWiWNcnIw&#10;Kb82SB0p5PzEKaVVKjk5zTsK5AUy4OMYrQikH3Gqp5bZGe9XooSeewosJsePmfPQCplwTu65pqBS&#10;do5Iqc4JCgbTTSI5iXJI24xTCPLG5u9SgfOMmmPuz03CqsLm0GLu+8ORUV388YWPg5608YV+DgVM&#10;mVOMZBqiGWIUVEXHJxT5cAcUrMpXcBgijDMgZl4oYmAUBQSeakRW3DApQ4kG1VxinhnUe1PlAe4J&#10;XJNLEmQSeQKrruMikn5avhVXoeDWiRSP/9L4gLndjtQxU4z0pgxuLntTWJI3dq+oPGsSeYirwM1V&#10;YiRzkYApeV5PNMZweTTsCZC6lE45qjIT3q5JK3QDiqsvUelIGV2ySPSoY2O8qR0qdzj7tQfOuST1&#10;oJsTq/JHb0pdyn5RVVSd24Hip229E60AkOyKgXaNzd6cMDrTG2hSB0PWgpkDfL82c00AM26pQVVd&#10;uM56VCMjOKBWGAl8+1R4AGTUrewqIqf4vu0tguiNty/MBkGo18zJPSpS7Kdo5WoZc4OD1rFiGDIB&#10;PXFR5+U4Gc0sWNpU03cBwKodiJQVWmMdx9KsI5CkHnHSoBgEFhTZSEKN/FzSng5pzSBzwOKZ2zTS&#10;NXIiX5c1FDhmYnipiQqnjJpseCpzwaq5EWBwBTOrccU8hiPl6UxgSQDSbCyYgOSQahw24ipHxgAU&#10;uMc96Eio9hrDJAphO1wtOxnknmmquQxPIFNAo6kchwaQ7lGcdaEwSN1EjMX4+7TKkiORsAD1ppKq&#10;dvWkly0gx0pwChuetJjSJkUPz0xTGyy4PGKd8wYYFRSMxBPpWaQ7DCQgORk0iAKN/rQWyRtGc0rd&#10;QKYCBjj2oGQd4HNKQR0p3UDnFKwCMAx3UhIUZHNK6jseKT7owOlHkUxChdDt4pVVfLyTyBQc4470&#10;08CixFyRSCM0rYbBHOKYmFPPQ1KpwCKBiFyccUFSeelJkjJNHJGc9KEArKTjPWr9pdraSLkZQ9ao&#10;kgrk9aF3NyBwKymi4PU9MtpFkiDp901PuGOOawdM1GNoBBIMN2966JDHsA7159WNj0KciW2OTgjm&#10;rS5347VCqAgMvFaMaoVBHWsGzogh8eWbb2q4jBWAPSqwAU4HU1YRARk9aztc3ibsEmHUA4U1sKwX&#10;pya5eNiVC+laltMw+9WMoluRuq2V3Ac1PHyOTVKD95wKtCMqeDWTRa1LanPSpFcnioo128mm4dMy&#10;LQWkWvvHninmMZyvWmR4fGetWWBRuKZLZEBnikKM3HSn5BHTmht2Rt6UiyIqw4FPwwGO5p/v2p0u&#10;FUOKaY0VgcjB604R7l44qRV3HdmpvL6c0NltlIhgDTcFutXscVA2Ac0iHHUhdNqjb1qIrk1OwOMm&#10;kAxQDiUGtgWpRCwq7tbHSp47aWVcgdKBXM+JMOC1W0UZqVrbGMdakWFgctQFyuI+c9acQn3T941b&#10;MZQD3qORFJDHqKdwMt4UOUPemCMqduOlXnjy4YCnmInmkFjJkJJxTREnStBoATjvTWg2c9aAKQKo&#10;SuM0zDO3y8Yq6sQILYpvlFeccGqRDK+wBCxqmwO8bTmtOUEIVI61lbDEplbtVozminOMPk1lOrb2&#10;J6GtWUg8jkmqbh+eOBW8XoZszZkbbnPArmPGpb/hH3wdv9a6uWRXDKOtcN4+YjSFjDde1b0NzmrO&#10;yPHI0JXrxT14OB0NMhBVME1ImOteskeS0SgonIFMwCpYcZpdoJpkhKjB6VRFiMhhjNMUkH5ec0Dr&#10;jrmrCxDBC00Zu7IsL1frSBxuHagxEjk04oSuPSqshNWJhLtVgfmBoCKVwBiowAUCin8nAPAFGhSm&#10;M2kHAGaibJYhegqd2ZB8lQorplietQJu40YcYHBqTy27npQgzJuHQU9WDMcVp0GpFWQHPHWrHmFU&#10;2kYxTwgDjPerkiLLEP8AZpib7FGMMTk96e+e/JqdBxtxSEKDzSsT0I0YipTxyOppGABp4G3BPJNL&#10;lCw0gEDPU014mRsryKmBwQcVKxR1JTrVAiKPayZA5FODPvygzTVJVSDUkW5TheaAJEUqctzmkdGM&#10;i4b5aeWDcmnDYVGBzQAMMkjOAKYjLjaOal8slCe9RxBXPHBFO4iTBK4605M9B0qP7ufUVbiXcBmh&#10;sBcHZmo2OSGHGKmLEny8YApJVVU+U5NFhMkj6hiORSSqXfzcYpbdm6kVckUFQ69auKJlLUiVMJkj&#10;rSCIJ9T0qXcQApHWmMGjwG5z0pk3HqGUbW61ahJXjHBqFfmOCcGrCPsHNNIzkSeWEO4VKz7CCetR&#10;Bhu+araxiVeau4uYYmCCSetMIKnCHg1b8oAYFV1QliR2pWJIdqyYXpinK+ZAijgVLGkm5t44NNiX&#10;yt2OSavlAtPIxAjFP3NxG3SqmSWA7mrbqzuNpwVoSAkjQg/L3ps3yjGfm9KsLH8m4fe9KoXDSeYO&#10;OTxVNgXYWVwuV6VZkIVgF5z3qxaeVBDmQbmaq4HmHpjBpols/9P4aIJGBTd4UeWwzih3Kr0yKhDb&#10;uTX1NjxhXLZyOnpUe7IyafICEGOtV2OKQuUSVk4AqCYblBHFTFVK59Kj3qBzQUUsE9OtV2IzljV+&#10;QIDkd6pvCGBIbmglCBcn5TgVPEwxVJSNuM81ZRWzkUDQ7JVmyOtREY6jGaduc5NLzt3NyfSgLkDZ&#10;4I7VHu4JxUuST0qNm2jgcGhgyFzxk9KackY7VJOQAq4qIYRsHmpb0E+43epO0jFRMgU+uacwLHji&#10;oy38HehRBoYy4BU96h2kD+tTlWfk84prMobYRSatqMiK4HBzmmnGOeacMHLelNyUUtjINPzKEyu3&#10;gcimHJPPHtTgQg3YppwzZJxRfQQxsdM0wKVU8ZpxXcxAow6IQaaGhu4hAF61FtYEs3epicAZpob5&#10;iWFFihi85z1pCP4SacSM8Dimfd696SYRGnbkL3NM2lWIU9akyoOW6io3+Vgeuaotuw0jK49KYo4N&#10;P55ApxHAC9am5DkQeWSMk8VG6kuM8Yqw4IHNR7dxDA9KEy0yUuFUE1C4DLup4OWw/IpJAB06VQ7l&#10;eM5ywoXDEseDTx04GKYBz71DJi2x3Kn5ec0wxFh707ODtFPVSpLA0ieZoQEsvl4wRUZGO+al6Emo&#10;wVPA4NNGiY4AdTwKQbecHIoGNrA0gA2YxxUsY4oTgjpUj4YZHaogT26U8ZwQKV9BDl5j9cUDP3ug&#10;ppQIOtPQjZsNFikiNc9+asJKIFORndUJBU47UhO4ADtQFyxZzGK7S4J4z0r0mJxPtMfORXle7PA7&#10;V3vhm7DRFGI3dhXLWh1OmjI6uI/LtFX4lULyeaz4z84J9a12twxEi8V50j0aYgPzc1bjIUcjNV8e&#10;lSqTWb0Ny9AqPJhTjFW5AQ2RWdCDvyOPWrucuo7VDZcYm3ZN8mW61tQrlc9ayLDBGZPu9K3UCg4T&#10;pWMjWKEJ6DtTjjpiniNt3NSrFk+lSUQxKd2fSppGJ5p6phvlqdbYt96glorquEye9AIC80k4MTcc&#10;j0qQINvPegfkN42/Wl34XkUFew70rAqMUmVFEJ5X0q1HG23dVZVJYKT1rQCMhC9qZoyDZiojHuOF&#10;rRVPmwaRUCtmgi5l+W7HaakEIPBFaQQbj61DIwi6jJoBirCoTB60+H92WB6Gk3CTGODUgIztPJNA&#10;mDIh6DmolC7iOtWDwBtppCL9wc96BFZ8M30qB0J61cC/OGNPaAOdw6UAZJZiNuOlSgHAzwat7Qj9&#10;M0hAc9MUAVdnOajMWe9aCRHOfSopgOSKAKW3YMAVWlYBgDxVpmO2qcgDNk9a1SJ3I3BYcdKz59rR&#10;mM8GtKT91ASDyax2Yvy3JqomcmUhEysSeaTYWytW1BJ4qvKTE2TxWkTBmHdRlM8fNXl/ji4WZYbY&#10;tjHWvUbsszhj931rxzxxJFNfoIhhAMH6134ZHDiZaHFPGBwpyBShCRlaVIRnGeKn2kcLXopnBchU&#10;bgc8Yo2q+MdqnKgLjv3pqhQOlXYhlVgPMzT1DbvSnOoJ3DrUqAsuTSYyEqFcZNMYnzcYyKsnb1ao&#10;V4k3UWJepGSUO5BmnM4bBI5FTADk1GxByMU9jNoYSQuegNMVVwS5p8nRQwzTyF2YI61PKNEKKQTj&#10;pUoGMkCljjUDC9KsMoRBjrVJkNEEQZwWPIFTHKrhe9MjYqCD3p8YIUnNUNoA2ccdKRgu4HuaUsoG&#10;G4LUuAMZGTQCEIydvelYbQpzyKIgXkJboKkKgnC0AwLA49aTATlxinBNsmKZtk58zseKB2HRgO3H&#10;Q1KEeNjtPFCqExjvUm0k5BoCwq4PDCnZQuAOAKeUx9ackX8RoGiBx1INKI9mD0JqQorEdgDUssZZ&#10;xs5GKCLkKDCknnNXLf5j6GoFDZ21YVGyNnFADi5ZmReoo8n5GGMmppERGyv3jTCXGMHimRcjtFYk&#10;54xV5B1qvEmW5OAa00gGCy84HSrT0IluVNmTSFWbCmpFyxzigMcHeuM0EjXGMKR+NPbiPd6U1m8v&#10;G8ZB6VfjgMkJJHFWiWwjt3MaysMZqzGwOVFKodUHPyilBwQVWqJFCShd2PlFR7SGyDwa0TIvlbfW&#10;qO0L96hANVcA5bOanijQRsepqNzETtQ80eWdvJ5NWgGLzKFWrWwo+08k1BHCoPWraZRvXNMBfMIH&#10;yjGKppG7TgycjNWZZASAoqaJcjzD0FHKImeIpgocipo0/ifgVFE5HXkGpn4QmglyP//U+GpVYL14&#10;NVdo6CrjZK5PSqZADcd6+oPD1G/dfJOajlY54FSbWVs0jc8Ggdiuc45qInK+tPDSHOT0qNhgZoJI&#10;2G48VV8tWcpu5FXlwQapHahLDjNBaRBhRwOoqYMy/MTUbmNSBHyT1p6BTwaB7Dgep9aa7lkwetIr&#10;bX20isQ+GHFBmCliMU1gdu0jpUpOelMAzJ83ANBV9Cq53OuO1I4X5iv3hU8yhDtHWoFGM5HWgpEe&#10;0NEHY4JqFX2k55qbGRsIz6VAIzuKntQDGv8AI2R3pjMW5qSUqWUelMk5bGMgVnIW5E27HtSuw2Gk&#10;G5h8vWmkDHJyatDSGZIUGo2+bGO9SEgfe6U3HOAcimMQqf4Dg0wk9GNPwxzt7Uwq2cmgBuQDimsS&#10;rexpxK7sGhl5HfNBXQaRuxg0DG7GM4oYc4xSDcOVpMkjY8/NSHG4Ac0vJyDUeT93HNKI27ibtrE0&#10;pyeaEGMl6QFicrziiQJCsQuA3So2+XkdO1O+994VG3A57UIqz2HA/LkilJ+TpmkVw3BHFAycj0p2&#10;JuVQH3gngU9iytvFOGScGlJz8mKXKaQGLhjupwEjHcvQUbPLUnNMiZsNzUja7krE4pmBnNPJDDDd&#10;aZgDg0DiMADEg0oZApB6igFQ27HAoJJPC00hjRlvl6VICUO00g5GKaSqnaDmhqwMldmccjpSKVHW&#10;kUnGKauec8ihWGkSgHBzzQo4+lNXoSKRdzcEYpCuJsxz61as7mS0uFlRsDoaiGQNpqIKdwPpUSjc&#10;qDsz2LTZUuLVJ15zW2tyygKBmvNfCupGOZ7WRsh+g7CvSEVNnvXl1admerRmTIMnce9WFG1s1Wj3&#10;Fsdq0hEoGc5rlmdI+3BJbI4q0IwfrUMBC/J61Pgg4qWjWLNG3SUKFHSt+1GOGNYluxAAPWtOFsH0&#10;rCRombQParMETSHJ6VTicE7j0q6shxtWpNESnZFJjqPWnJzn3qLAb5TVj7o4FAmNMascGhoVb5aV&#10;GB+tPyVOTTDoPWzQruPak+zI3LCpkZsDjip5F6BaQ4mbJaojBkFP8piNxq+SGAQU9YgE5oBszRjv&#10;Sbc1aeAgbqgAGcUCIwCrZqJoi7FjVx0AXdmo0ORmgZXWPnripkjAOaeMHluKcAMcGgFYRhzio9jZ&#10;IFXEty6ZzzUTAqcGgCqhz+FSbjUmAFIHekXjgigRE0TMuVqOOMl+atHI6VLEBu3dadhEWzsageNQ&#10;QOpq0SSxyKozP5b5JqoiuVpUTnsaz3TacdjWtKu9Q+OKybknovFaJCuU5hnOT0qgVGMDpV4hn61G&#10;I8daqxlNlQIVPFU9Q2lBnrWlJKi8HtXP38hkPpVQMJsx7lmd1Qn5e9eT+OWP22JY8eUB+tetqYlJ&#10;3nmvF/Ekz/2g0Up3AE16OGR5+JZzZkRUO0ZJpyrIvJpAV8zpirGWA6ZBr0UcREVAw1P2gjIoU7wc&#10;jGKau7kntVEybIMbWORTlO3g8A1KTzk0xyuOBTEx2EPHWoQq7iTU8ZUjkVDLwcigzuIBkEg0kiMM&#10;EVKpUKF24zQQc89BQFyIqHWmn5V5qdgATikmQfZ8g80rARRH5sjoKl8wlyvUGnQKRHwM02MbSxxw&#10;aLDauOVlHGKfsyM9qWMAt84wKed6dBkUxWKc4lkdQg6VbUEDIHNNGWO5eKnDiNOmc96B7EWGHXgG&#10;hMZOafn5ee9ICfSgSFZRGN3c00fOPepYgHzuNKdqSY7mr0KWwDgY71MAGFMVRnrU4jxyKViGxAdu&#10;R1pY/mQnpilCZOB1p4DEbTwtFkGvQjGB16VI8joo8qlUhWzjcBUhbzCOMCpE2NK+Wys/8VWVyTvQ&#10;8Cq7fMMN26VaRCigDvQDGZ8xsnimHeJAnY1JtZWzjg01/kbeKaIQ6BCrnLVqxu6L8nU1kwy7STt3&#10;bq2IsEg+1aR2JnoRIWMnzcAUN85KnpTkIclj608qQ429Gq0jK4gQEDParnmAKEWoNoHynrU0aZBL&#10;dKpCJFyVINPjC7TuOMVC/MkYWp3j3MEo5WA1CC2FpCobKsamUBDhRyKjY8ljTSAh2BR0qT7gDE9a&#10;aHQ8kU9ikuEYYFUkArI2QCeDU+4oB3qvFFIuc8jtVsYKcjJosFxiIGO31qxkInlkcURIMbu9Pz2P&#10;OabZMnoKvKBVHSnlWf5TwBSBStSIWLlR0NCRMUj/1fhyMktg9KhlVVOxe9L361A+3dnvX1J4fMDA&#10;jHtURGTuBqds4GajkKAfKOaRaIOqkd6h+YRlj2qQnjIqMgtlScA0CuRKejdM02VVI3sOKezbQEHQ&#10;U1lD4J6UCuVGkRc7UqFd2d3ap2DRvkcrVd2IXcOhoHzEm75txGKe+dwNRhsoKcDucDvQh3FJAwe9&#10;IXK/LjJNO5DHNN60EsikLFge9ROWyBUjZ8zBpjBt+RSSKRGz4Ax1pjrxvB60/nHPem7MrzxTGQSb&#10;SMgU3zFGOM5qSQNkY6CozIucBeaVgsQMSrfKOKCBkZ71IGBB9qiI3delADZCM4xxUPKyFs1Zdflw&#10;BnFV1YMCO9HQBFyM+9OJbAApGDIQw70AOyk9qSARtoXleaaTzmn8kACmEEDcaLdQIs5PWlQnJ4wK&#10;cTltwFMOd3tQmBEBtJNI+7IbvUkhO0MKTfx6mqAjxnkDNG75dg4NPUMOaaQCDSNIMa3GKrSEg+ua&#10;s42EE8g1E7HfgDihdh3EUYTn71PQsMg9KRWPORk05RnkmhktEeVUk4yabu3EkjFSZAOSKd8rKT6V&#10;NmF7EHKg87qerRumANpqFxkjtS4wc5xihItaoeQCD6im5A5Yc0oJPBpaUlYaRCQME05fmHXFNkb5&#10;gEFOAz7U4spMTbjp1ofYoXA5NKQVOKOnUZJptjugKnOBSLlQQD1p/J5NA4ySOKixIDptFSoTnPU1&#10;GEX7wNOJwPl60wY8OMkkUw5HPrUgwPlPemErnB6UMBbK5ktbjzovvCvZdEvV1SwEvAdOGFeKkAHK&#10;85rqfCGpCx1B4WPE3HPSuWvTujqw9TWx6woGMrV+LLrnsKqwQOfuc7q1ooxHGQw5ryqkT1VqhkIy&#10;3FaSARsCRmqEON+QMVpBk3AZrJplouxhWYHGKuJgnbVGNecA8VoRbUdSaxlubI1YYxswKsxg9O9J&#10;G4D+1Txh2bKLUmhKkYGDVrAK4xVfDL1FTbC3IoHYaI1JpdueKBn8RT8sOtAuXoTpuC7KmjwOT2qs&#10;rHrVgKD1oHYQDqe9TLnFG3C5oOdwXHWnYdtSKQMxxniq6xYbPpVp1cMGPQVFgk/WkSRMpcHHQVCU&#10;2nNTsRGfl70wtvIBoCw1l3J9KaMbaeW6gVC8ckiYXigC7HI/l7F4PrTAGPWrdtE0UYLDJqUqrHIH&#10;NAkij5TdqPJ9atHK9RUqAHlhTGVPLxjikKhfu1amkEfQdaz2mLHkYp2JkG4BtzVSvFjl5HBFPfPN&#10;VWYY+arjEi42a5cR7EHAFZ5yygtyatn65FQswQVrYzkyuwwc44qk33jWhNMm3p1rPEgBPejlIZkX&#10;WBk55rFlSRsue1a94VDE+lZM8r9FPFaRic85GFKpaT0NeS+KWT+1vkXjHNetSSEbi45rxzXJfM1F&#10;43654r0cMjixD0Mhkw2QKlByc+lBG371KAF+Yd67TkGbSGLDv2pzNxtFPySelNARc45zVmcpDBhl&#10;x3pqjD/N0qQMAeBxTdwJ96YDJEZQWXpSkg4V6lJO3FQSJucKTikQLtI+RjjPQ1NzgA1G8Zddp7Ui&#10;LISAzZApiEkIU46mopWLRFe9WiAQcimoqryelBVhIQwQZOKkYY6dKkZQye1RuQMDtQInT5o+nNQE&#10;z9B0zQspLBU6VLyMgc0FDGG4jAxinjBO1ulI244AqVwvDHrTYkyPAMgHapGwKYyqG8wfe9KUsehH&#10;NIGhxwEzjmmkhiMjkVJxgE01sk9KdibkiJlh3q3tbHT5ajjx5ZY/eWrALMuScCqSIbIsjdhRg0oQ&#10;AYLfN6UKHZjjgVJ5Q3CTPIoaGmNDBRtx1oVCDk9Kc5+bOKU4OMcCpTAk2A4qZomyDnrUcaMxyO1W&#10;suVwetOwmyLZg4JzTJVwuRzVtUGNx7U1VLscH5RVcpHMUU+8MVqRbgcHpiqm1DIAtaQQMvJwRVIm&#10;bII4dgZ2POelT/62PK9qedjEBuKkMXlMBFyp61okZjd24Djkd6kViRtNN2EfSpFAQ0WEiRdpI7EV&#10;Kr7H3dTUYKk8DBqwIxjJq7jGSgsdy1Gq7lbI5qQpJn5TgCk345PFSBEsO9eDtx2p+zbweaTaWbjq&#10;akO5l29xVxAaA3B3cVKwJ4U8mkVCBh6mhYeaeO1MjqPUbYM9XFCAgbz3pwABIWmkEj5uKh7j5SQs&#10;fyq1BFuHmGqTB2UHsK07XLwn0Hem1qTJH//W+F2XPzVG+Bgjk1JKCfu8AVCSMY719QfPoaW+b5qY&#10;wA+lQu2W2+lOGTjLcU0a8w09DkcVAxVhjOMVYkRgPY1X8olgQOlIVxhwq57mmsdvGaWVg0nlgYIp&#10;GUDg0DQ2RSU471nyrhQKtOxRguc+1Vnzu5H4VTRLQA5OF7VKASQQPxpkbDcVxyacZCo2gdKkYskn&#10;O3HJpqcdT0pGG/DHikzk4oFcYR84bOc0hyHI61PxjC1ERjJoaLUkRquHJPSkfLD2px24BY4pDyuB&#10;xSYynIxTGOab9znHJqVkHAJpjSAHAG40rjuRAL1IxSggkZoBOcvS8dWqgIWYbjtpixEKW7VIwVTl&#10;RwaYz7GABypqX2BiNlhx2qMSfJt6GnjcCcGkAXdnrQ9AIiB0BzTVYkFe1BRgxI70q8DmhDYiEjNM&#10;Mgxgin7geegFR/LnPU0JCEABXAPWkAAOR2pehxQeOlUAz73fFNUbiRSjOeetKBgZzzSuMYy/Ngnp&#10;SDAyakMa/fzzTW4AHrQWnoQ7SMnvU2zChj1phwGAqaQgYI6UNhe5TdyrBcZJp7LyEPWo5C7MNtSB&#10;SXDNQ2U0LJtbAx0qqQ3SrjVBnk5FA7CfwHinKysmAeaYSxIXtT5U8tQVpMY1RtzxTgcE0v3huxil&#10;XaQSaFElojdug9aViVYBOfWhkXhzxSgBpOOBQ0UJjcMnijJxz0pPm3EDpTmyFpMBMDtRg7qcQdvF&#10;HygZNIBfc0p2Hk0sfIORxTDyfegTEIyR2FRs/ltvU4IqwGL8Y6VC8eSW9e1TJXKjK2p7Z4Q1+LUo&#10;I7L7s0Yxz3ruDHLnLdK+bdC1M6LqkV8y5CdRX0nYXMN7aR3kf3JRuGa83EU7anrYeqpCKhLcCp1T&#10;NWMALuXnNNCOT8orhudaZPbq2/npW48cciKw6pWeqgYx1q6jAAZ6CsZo2RPGjk7s8Vq2Ug83yyaz&#10;0kxHuClvalWQkiRV2mszRM2XGWIzVpdmwL3qjGDjcx5NWghIz0oL0JFQKd3WrMnllAcc1XBwOaU7&#10;iMGkkTzFi3iUgkimbxk4HSokEx4U8CkIIz60wZcWRSuCKaSQ3FRK+0cipN2eabkD7km8bDuqqGBb&#10;AqxkEFOlQrCxYHpQylHqOMPvnNQ/Ziehwa0ERlBzyKWMB3xSFfUgjtFRMtyaf5Kr0qyfkbaamEeR&#10;mmOS7EKDeuMU5YqsqoxxxUqsoHIp2RPKUJIwRz2qE5UcCrkjBm46VHIyeXt700gbKkttvXcTzVB4&#10;8DPUitZX2ja3NVZAGb5RTsQ0ZuxSfmqpNb+apxxitR4h+NQlAoq1cwmZaWuB1qoTErMHPFak8hRS&#10;n96sZ0UA55rWKM5SKN5CyRAxnK5qiWwm4nmtBjlSM5rMkCqhY9auxlzFK9QSQ5B5rDcHgd60mdmz&#10;jpWPcNIJAQNtaJGM3dlC5jEkmwnkV45q9ibfU3llP3jxXsdwkj3AKcHFeLavIRqMiTEnJ4ruwyOK&#10;vcrELnJ5WkJGdijAp3RRxwaT5Q3zV3HG5CYyBQBk8c0/5c8dKBtB4NMTsREr1FIQMjigJvc4qRAV&#10;bDDpQERNncnpUTjfIMdqs+oxSBF6k4NDQWI15zkUbFU9etNAJ3c8UfwZ7ChILikfLg04AbeaiQM2&#10;SelTohdT2xQDYoPyEdKiIj2fOMipSPkye1NxvXaKZKYqKu4MOFqTeuCAM5pluBgh+1TfKikr1osN&#10;sjCnaOKf1+U09CwUMaTqCwqkxWGOvkzI55ApzEs5dR1oXduBdcink4Y4GKllXIQoY5J6dqsQSKMq&#10;wzUYUZqaNRnpVJGbZNE55QL1p7cnbjFPRQBx+dOKnGQeadhNkbxlyqrSqgBIbtTW3bcg4NSKmeB+&#10;NMlMMDOFGTSiFgSCOtSJ8rHvVgMc0+UTZHCrROO9XSoU49aZwfYinqdzZNNIhyGNEWyoqERBeScA&#10;VebBXI4qCRV24HeqJuQLsALryRVyFmYZxVPbtxtrRicLwRxREQrBCR2zUhfbtRB9TSeWHG4nAqZM&#10;bOevarW4DDuDe1TkDg4poG4irDRl8HoBVgiLYVIb1qyPm78iosY49KlUgMeMZpWAjWQ5IPNRyEFg&#10;GGanKKAWJqCVtiB0Bc07AS7wRhBg0qYCEnrUaMSQxG0GpWQEjaaTATLMvPGKdAQXIHJNMyOlWIog&#10;rjb1bvTQuUkBOcYxUbSNnB6VawYwd3UVGgUjcecmmNjPujB79K1reMQw+WT97mqnlLwQM04ud3ld&#10;WxQZzZ//1/hc4JwKiYoDtFPJPOOKiUc5r6k8GxEVBkx61AwCNtHSrO4JJnrmmugbLL1oHoRs7EY7&#10;VG6vt4ODUSM4Yh+1O4dDk0WBkKncCSPmHU0FgSCafGNiYfv0pjDbxjNNCTIwB5oaoZQzyE+lTbsn&#10;bioZW2n1pNlFVGBY4qUA9SeKaDsxx1p5JAwRVIA8zDYC05m+XcKQZ4GKUIi5Oc+1KwDgu6PcOtQu&#10;NvzN0p5J4ZaYzMeW6CpCxCdrIXUUhy0O4cGlBUAkdDTT3K9KGhohdleML0PeoVQRjK1ZCgHNQ7VP&#10;IPNJIpMZMdxBFRuWxiphuUkY+U1GxDDKdqWtwIly6ZPUUxjhuBUxBUbu1Rn+/VDGYBOT0FJlyeOB&#10;2p4TepycU4g7FAHSk0BWCtz5nWlHAx1qTBB2nrSYCnPelqDIGQAgHvTSoWTFTcFmLdqiIGS5poBW&#10;UsQahk6g9MVKXPGOagcgNuPSmMVFZm3Cn7AfvHFMCk9DgU5kDAYOPeoY7XEIB49KiKliRnkVMyso&#10;AXnNQ4dcE96pCTsNCqQQTzSrg4z1FIB8wx3pXGCSvze1MtDZVwQ2aa6kYbPB7U0qXXLnB9KlCh2A&#10;7CpY4saBk/KKGAAO4VY+705NV3Lck96aHzESDI5oJ+bJPTpSk4T5u9IqgnA5oSJaHRFuc96fsBXF&#10;NQ/Ng1LkcimUtCB/u4601O2OlTbDimbeDiouNoUbQTioyGYEdqdGjAEnqalBG0gihsUURqDtw3FM&#10;HUg0+NTjLU+MAMTSY2NLYp5GWUUowQRio/lU5HNMCw6EfdqlJE2QV4OasB2J20m8/iKRM2RuAYzu&#10;OTXuPw7ne+04rM5MduMBa8R3A9a734f6gttfm1kk2rLwF7GufERvE6cJJpnt6MPuDpVyF1B2k1S8&#10;pgcipohtbJ5rxZLU9yBswwiPJJyT0qVUBPNQwMZBgVcRlHynrWTNSZHEQwopVG75h2qRFVj83HpU&#10;hhWPjPNZFpj/ADCpXbV+OTeMHiqKwMwBp3CnHQigo0D145qUc81URu1Tq1AF6M8cCoZt0Z+tTRNG&#10;Y8k4NQ3I38qeO1A0RZ3mrscJ6nkVBBCkh+bqKsEMuQDwKB3HGM59MUvG0jvTUDMMk1KQUXpwaaE5&#10;MiEhUYNLCcHeDyacAjkDpUsaoHIHQUWBIeDu+9U688CqnmKrnNTqyt8wqkguSZwcVC8oDBac0gqk&#10;0m5wpX8adhcw4ytvKqKlXH8dPWLC7qcoG75xx60xXBlGRVeRMNn1qydp5zxVd5VPHWgzmys6Drnm&#10;qUnyndjNTySMTgdqqsz7torWKsjAzJmLtmseeUhzHitebCvn1rLlVTKWatFsYzdyidx6cVWkUM2w&#10;96uzt8mFGKzy2PmNUkZsybgKhIjqjIw2Fm5xV2b5mPHWs+X/AFZTrWiIe5QnbcMjjFeLazAJNQlY&#10;8hTXs8ihEx3avHtbcRajNEozmu/CnJiDJLBhgcYpnJYFuaVFw3PepQoHBrtOFkao27cOlPUGpEPV&#10;B0pCAFJpiGKioODyaM4PvShDkFuFpZECjcDmkVYUPvDe1VnPOanjywKp1o8lm4xzVWI5iAEluny0&#10;8qNp9KTaclakGAmw9aaVgvcjXaUwOCKVPMzxSnYBQvDYBzmgTZIU3rtPemjCDbjmpsFfmNNZ1DAA&#10;ZzUsaBMDlqdsIPqDSY3YA71I6BBgGi4C8DA9Ka4CkPn8KUJkc0u1WX5vwoQNjCS/3TimoGOQac67&#10;SB60vUYFO2orjoyAQzDOKuxBWbJ6VTUADGOavQLlc9zWiRLJlXd8ueKlCRsmO60RJjO+kBUPx0q7&#10;ENkD2xYbgeKkQ+UvIqUbY2I6g04phcnnNJIyuRooALDvTolIJB70vl4Ge9TJyM45FOwiRE5BFO3K&#10;WII5poDN7Yp3O4FxjFADzEzLgVVkU7goq5l92FpsoAQk9RQBVIU556Vds2R0LkciqSAlckda0reH&#10;EXPB7ULcaJVXdweBTgnOAOBSrE4+XvU8ag53HFbg2IAuPl61JhnIGaYgDZzUhGzDUm7CDGDg9qa2&#10;52weAKcG3tmh2KtwM0rgKiqxxUbNtJwKUlA28nAppIbhuM9KdxMQqZPmB49KFQ+tJyBgU4ZaM47U&#10;wuPIj4wc1KS6OrJyKjjijaPIqdTtwD+FAyed1deBjPWmW8CggZ4ppLE461IVkQZoEi+diHC8CqLj&#10;y5/MPJNSFmnjxjFWFgjgVfMbduoIk0f/0PhRwz4XoRSHCtUkjEv8oxSTRhMNnrX1TZ4PMV5Nucjv&#10;SMGC8Hg1LtBGX6Gq0wO0KhxikJ9yuyZyx4FR9+tSs2VCvUZCrwOaaGncUqxI7gdqY24tkUBpE+ZB&#10;1pRlj6USKsVsJz82GqJsKNzcmppUVue4qA7CMelCQEW7kYqTBZsNULH+FeDTt5UcdakCUjBwe1DL&#10;uUHvTjkhS3U03DE8dqBIQqRjmmSABevWpuq5AqAgLw3OaBjDtKYxjFR9FyKlypBUdaRkK4NA7EYV&#10;gCW5quIyCSe9WGy33aaVZhhTyKAIApJ60gVVRh61J0BB61ER2rN3BMiAdYiDyKHUGMNmpmB27W6V&#10;FsU/L2p8zKVyPGBkGhGPVugowckMPpTVYtlcYptjHsofLioByeRUpyh2joaarYOKFICJiTmkUbxg&#10;9BUkQ8x2WTjHSmlcCqAiIVQcVGMM3zDipWwuD2phbe2OlAJjTgnGeKVlPbpS7FxjvT8EKKB3IgDH&#10;wT1qNmJO0irC8j5u1QNnJAHXvQOxESV4xShW5YHmgKduG608NtOAM5pEld87huqNm2HirEgzxTQh&#10;yA1DNYD4juU8UpbjBpqsUOFFIEJbLHrSsKTIXQ7PU04t0CjBp7nacCgg9RTYk7iFgcbR06mgMRnN&#10;L0BA4NMjDHO49KAHBi3y9KXIX5aUHH3RxS4LjPSptcfMIzMg6cGmhtvGOtSluAGHNIG3N83FIcXc&#10;iwd3JqTGBwKTodx5xT9zH7vQ0XK5kNQ7hgjFNwoJI5ApxygweSaYDwRQmZuQ3d/F0o4PPpSkhgM9&#10;qlVARk1SCOpGoyelXtIl+y6lDcOCQrDgVUdtmcVNp+57+3jAzuYVnVtY6KSdz6ls5RNaxyLwCBV9&#10;IllIVTgmsrTlZrZEUYVQM1rCMRgOD0rwau57tJ6FsRiH5Yzkd6lhb5ulVFl+XHrV22ITk1izdNGh&#10;9/aRwRVsqGYE9azw/wA2TWjuQBcd6zaGWYwBxUhgjkIK00YK9KmQEdKkpMa8BRgBTkTLbR1qxhyQ&#10;+amjXkyY5oGiqU2HGKM7gBWkIyzB24qNo1GWosMqwykPjb0q3nc2KckQHIqcR9wOaAIxGR81PJ3j&#10;kcCpirIuGFAC7PemhMrOny9KgVT9K0SdygUiKvUjgU2yrmYULPzVkAgAAVZ2pksBQRgVdhEEiYG4&#10;9KVVBwW5pGO/K9qcH2jBoIJWiO0PuwKaWwPaq8sjSKMnAFAk42mmtwElZduBxVR/l/GrbmPb83Wq&#10;TnJzjgVTV9jKpuQPIQcAVHI6Y+c4NOLqfeqF6quAUNWuxi2U7lQw681Ql2FlRfxqR87+TUcoIAYV&#10;qkYmPLJJFMQeVqGTDnjoavStG0uxhyagnVQuUGAKtRM7mdcwARkqcnFYaB2b2zW1JnnBqhJhYyEG&#10;GrZRM09TGvnxJt6YFeSaugN9ITwTXrt1A88YYHEi15drFuRdPK5+ZeortwyMMQc064PFGPWp3KE7&#10;gOaYeRXWjiYmRj5Riozlh9KmA45prMEXKjmkQhxYOML2pgUsdpqQhAoZevcU7IABFVyiIgnlscGp&#10;pN0Y65yKjZS/zDihsheeTVCKoPzHHJNPKkj0NSW7RjPmDmpfvtu6CpkCIFX5djDJpyJn5gMGnKp8&#10;0t7U4qShx1oiDQpbb97mkMYI3VOIwYVb+Kon3B/ahhcAu3kilZARz1qydjrnpiq/DHp0osgFBAUg&#10;9aQBtnHJqUsrjaBxTNxUEDvREOg0uHABHzClUK2R0xSrEVw7cin7VJbb3qrE3FC9O5rQgUjDGqwh&#10;OwetaEKrtHqKuKJZJjIJx0ppijkAYcGpSjZ4OKjlUxqGHNVuYsiYbWwal2M7AjpSn5sHGOKkjQsO&#10;vSnYQjKNwUdfWnNDtYYbilAIYDFSGM5OaYCFmZTtHHrSqN6gN1qdiqxqiDmq5DE/SpYE8QHOe1U5&#10;C3K4q0mSKilRqLAQAgfKTir1rJ5rYz93vWbmKTKMMN61p6akRQxkfjVIC4hLvjNOUfvMNUYCpINv&#10;AqQjD5zmtEwHco5XO6nou58ZpVT+PvRwjh+9JoZGv+v2/dAp0qNvyORUgVZJCe9OVWZGGcEdqVxF&#10;UxmQYPGKe4UgZ/h70uGxwfwoIyMZpp9xDBsJ+WnbVj69DR8pG0dqkVRty1USoijCLxwKeuSCcU3m&#10;RCvanrlV20FJDgCQCDzVkEqCScn0qBWpBvMvWglsuQId29unpVgYkOHXIHSmKGK56UwCdR8rZoMj&#10;/9H4XJZVww5NRERuuJWOKcCVGGOajKqRnNfVux86gwrcMcAdKqyOu76VO3BGelNl29NvNOxp0IGI&#10;cbuu2o5FDAOvepTz2wKiKkD0FAhkgkBGOlMLAtgU9zkYzzUJUAhs4qWNMcWGKqmMAM3c1cUIeCM1&#10;WlKAZFCKKm4qwjPBp2QpyKRNrgsetNzg7etST1Jcngk1YjPVmNVuSMCplICbTzQUNLZHy0wDJDHt&#10;UnRcgUBSRk02BEw+Ykd6YTxtkFS7MHrUbZPJHFICNkWPoeDUS55INTOcLgjNQIckkU2BHnOQetKC&#10;QDu7UsqsVJXg00M20jGaQEBDMMntTY2JbaRjFTHlSOlRJuA4HNS1rcdx+4q3rTXwacuSCD1pNoX3&#10;NRJj5gUKOT1qA7WYkjAqw23GW4NVicqcDmnBDQoCbsjvUCLukbceBUiKQOuTQqfPgHk1SYyMor8O&#10;eBTHUBwy9BUhjCt1qJ+DiqAcV53etI2MAZppJchc4p+B1z0pWAjVcv1ximbmBKN0qcknDEUzeJGO&#10;BgihDTIWyMj0pRwAc8mnSKfLLinABgMjFMEyJh8wJ7VGS4bI5qd/mPI6UwnBGKTG32GqO/ep1RSu&#10;SaZ8pUn0pqjK8c0IRDNFtBIPJp0YbjPankfLzzTC5QdOtF9TSIDOSCM5pUwSRSDevLd6ftO0nHJp&#10;jtciwVSpYyHG3pUKsSu1hzUqgA+9Il6DvlBI6kVHjccCpPK3twcUhJU+1TYqIm1VHzHJpvAORQcs&#10;1OcFV9KlkyEbnOOajUE9akVsDnvSkcgAVSiDiRBRmp2DBR6UxcjipiSMVYkiAnI5rR0JDJrtqo4A&#10;YVn4JyK7j4e6c11q/wBsli3Qw9T2rnxD0OvD7nvFsVWFY4+AwGTVtjuXaO1VH2DCoMAdKsRqWrw5&#10;M9qmiRVJPtWjGMAVThBV9rVeDYAwKykjZEgQk5q/GQy89qppy2M4FTBWGR2NQyjThbLbTU2/BrLj&#10;Yo1XPO6Lj8aloDQV+9W45M1QVxt4qYfKmc4oaGmaZkGAGHFIwVlwOAar2zFwFPPvVpwQwU0mih6q&#10;RgDmrCjDiq+8LUoK7cmhIZIfv7s5FRTY4K9O9CyIvXpSGRCStNxGhR0wvJoXcBgjBpgHocUryNs5&#10;5IpE3AAqDuNLk7COtQ7i464pCCBszVolsTdk/LwBQR5nTilYBQMGlziqsZSkRlMKQ1NTHl/MOall&#10;w4BpoUspIPArQOcY4Ujg81UlUbDzjFPLjdioJgx6UvQmTuVkUICzd6yWuFkcjsKlupzGGz0xxWLF&#10;KcE44rWKMpluZlzlRVSVmOFHerG4Yz60kvlhAe9bIwbKDwhBuY1WkGRtB4q9KFkXg5rLkY9B2poh&#10;spXCFThOc1mSMyp8wrTlX58g8msqc722elbdCE9SmZlR/m6V5NqjSS6jNI3IJ4r026zIjRrwR3ry&#10;2/kaOWSNuvrXXhjnxBkMqk/KeRRtCnJPFQxqd5JPNT7SFyec11HC9RoVuvamuFyvp3qYA4OaTaAM&#10;nmqSJImCq24cj0pQEJzUkgyM4qMA59Kom4qk/dpmPn69KmAUA56mgIACxpNjRCu3kmnPwAQMCnLC&#10;yDJPWlV92VHNAr9BjErgjnNTB2C528VEQUcKelX5JAFChcg1LG2V4gc/PwDRJhn2ipSuQC56UbQZ&#10;Nw7dqdiGxVjymWGCKQqMdKkfk8Hn0p6xjymcnBFDQmysx2KAFpDscehpQ+V5HNOkjAUFepoiVchJ&#10;ZePWrMKkjAFRRITkSc471e2ny9q8H1q7CHqu0e9Swbic4qJcnCt19atwq4XpVozk+hKYjJkqeaag&#10;YI27nFT7ABuU8+lNLEjGKaMyPhvmPSpQiIQVPWnFAq4ahFyfm9KpiERsuQOlSHC4yc03AGNvQ9ak&#10;aMjB7GhDBgGcbBxSsoU896GyhGTilZSpDNzSaAYWKD5RkVE5ycfxGrfm7htxgVU8svLuU4AppAQF&#10;cyAhee9WoV8t8A4zTMgPtxSkneBRYVjVdBhWHNKAM7h1pkatsDdqsxLlSBVIGKoOPakKMXBXgClL&#10;DpTuMZHWqSBDASGOODUZiO/eG+tTlCRuJoIAXjpTsMgkUKNwPNNtwZC2/gCrBQFCaQrtQdqBNkSq&#10;qk4oXaz7Qacvy8Z607ywG3igSFb5ZETPy05wGkOOgpqquTvPzdqeqELuPUUENityAEqeGMlg56io&#10;4ss3SrQbyxjHJoILYyaa6urKccGmHedq9c1cRiBsPIFAH//S+FlKE7ccVGyAJgVY2psz6VCT8wx0&#10;719VFHz5X+c43Hp0oYKTljU4jUk84qBl3E+1aWLsiOVAy5U9KgGA2TVhN21hjIFJhCMk0NEyZVIQ&#10;EsKbIBsBApRgNg05mI+8OKlgmRIxVxgdaZcRoWIXvU+0FNydagAznNT0Gih5bI2B0p0ap5gDVLKN&#10;xyh6VGNrEZODQkO3cdgbyqdBSgZyTTSdjYWpTtGCvJNNoLjQcg5oVgU207aF/GjAAIFS0DZGxKrg&#10;c0xuF9amTaOGquEYEt70XGhMu3DDio/VQMVOTj61ESoYknApFblfLg4Y8UhJU5FSZUklj9KbgUEk&#10;IUZ69aa5KGnEYYVFIuTyfvVNwAADLZ4oLZYBe9KAqAIec04bclAMEUWTKSI2TLZzmkf5R0qUbSCc&#10;c1CQWHlk8U9kOxGcphsZqRAdxY9TQS3CoMinORuylTyhYhVQdxao5I2IDJzU+eQvr1qHzDuIU8Cr&#10;RSK/lqW9DTmxtx3qRWB/hzml2Rg570AxoUgbRUZHz7VGPeppFZTkUHAGT1oBETKSnl5xmo1VhJhu&#10;QKnkAJyeM1CoKk9waB8occ5qKLD57EVKUXoxqBhggg0C8wAyTnirCbVGBTBg8HqKci7j6UrAR8EY&#10;WoHIVgWP4VaKAZZarSRq7CUdaLFRQ/J25qTOUB6GhtnHagqcZoSKVxNm35qRssQMYqwU3DFRfNj2&#10;FMTepHyDjPNOJB+VuopMAjd1NLnIz3oNEPK8VESXG007n8aTk+1KyFoNYBTnqBU4KjDGoXwylV61&#10;O7K4XAwQKZAwgE/LwTTScH5qfgk5HFRMzs2D0oC5HI+0E9a95+H9j9h0HzZh89ycj6dK8JS3kup4&#10;7eIZYkV9RadAItOtlxgqozXHipaHdg1dl6RAoGTk1ZtVJHJquEDHLcmrsY2gAcV40keumSNx07Vc&#10;t5FkIUiqzRknPY1ZijCAY5NJ3NU0amyLGF60m0qKhVSBuNW4yrLgVCiUmMRkJzircad2HFQhN5wO&#10;KmJIQIKiwFg8fdqTBYAVDGhLZzV9UBGO9OwDoh5WAKutKM4PNQJF5bY60u0g5PNIpMnOGXigHIxS&#10;wDIO7pUoUE/LS5ShAgxg07y1696fypyab1PNUkAmz5qHXFSg4pTtxk1DRmQBFPWoCFD/ADGp8gmq&#10;8/UHHFVEzk9RCoJzSseKaXA57UmNwz0Fa7kyEDDGKjbJUgHFPIBORSsyEYBzirJKyKFYE8jvVaVl&#10;JbbxUrysp24qBxnJosBTe3jc881TmgQfuwK0VXDFutZk8u58jtVoibKj+WowO1VMAthugq0y7wQO&#10;p71VdWQnByRW0bGAjkbDsGMVkTHOSvWrkssjLs6ZrJuwUUGNqvlM2iuSRJ+8qlOgyZV6VYO5gNxz&#10;VadvLBIOQaszSMmT5nLCvMr2HMk+7nmvUFA83IPWvNtTdYLifHzYNdeHObEI5YhgcKOTUg4Gx6dI&#10;ZHYS9Keo3Nlq7EjkdiV8bQDVbgNlhVlCd29+gpkhDtnGKtENkRcHv+FMiJL4apyuOMVKkYyD3qml&#10;0EyEqgJNRvygYHrV4qqZyM5rOnOwqF55qLCTJeRgvTUI3HHFXVRWAZumKY0QHzJ3ptBzEXyuNpqc&#10;ndhcdKjERQEk9akAZfmFKwnIiUjzPn6U5SPNwOlOkhBxnqalSLAO8dKdibiLwzMoyaaVcnk4FSJl&#10;VO3vQV/dk96LE3IllikPlKMEd6fxnaKYgA4PBqU7QPegpMI2wxAGauhdyg4xmqcQcdOlXF3cAVaF&#10;LyHbdvvVyNWKZ7VGiMPvCrceMYoM2yMJufK9BTsZB7VKCcsq00JjG6qaEN2noTmlJwMdqlYBVL9h&#10;TcbgMdDVK4EaEFDgdacVkwBniniL5M56UhBxuPSmkAOFmCxvxg9aa3mF9qnI6UhRnG5O1Kq/MG6G&#10;qVgEIx26UuM8jipWJPy4phTIIHUVLQESg7jt5zSbSj7mqRB5YznNIT5nJ6CqA1LYh18mQYB71Jjy&#10;3KKc1Xt97DjmrRQjOetAmhnfAqQAYx3psQLHbjB7mrZQOfl7UDZAVVirHjHan7Yy5b+H0pQofI7i&#10;owDgimAyIOA28delSORgDNMRgx2jtSSKfvUGctRwiVjzSbSQfapVYY+ajazEsvAoKS01GlFbbjrT&#10;njfIWn7QGDU7ejTKO5oMiNCFbp0q+drJuIqHdtlKbc570s25U2JyTQIlgYMCF61PGuGIYdarxpLG&#10;VLYGetaIwWHpTSA//9P4ZfHXHFMwFTjmnFyBgjiomOV+XpX11j57mGblPJOKVii8Y60h2jGRzTs7&#10;mGBQCIS6qmxe9QkYA4qVgqsc80x8syhOMUrlMgI3k8YNKwJUZ5NLnEhU8k00gg7ehoSJZCxaNSh4&#10;zUGXydvSrcgEmATnHWo8BQwFIpMo5OMEYxUDBXYFDgirwjDR5PWqRdd+xBj3pXKvqKG+fGKmO9Bu&#10;AqGM7Wz1q4SGUE1NyWR+ZI2NwxTQeSc1PtULuY4qMx/xLRYaEXOckU3nBxTssDz0oVOpzgU7GjRF&#10;5bHk1FIyg4IzirKEcsTzUD/MeOtSNEBAA3EU2RXAGwdaldSMCj5tuc/hQS0U8F+DxigxgkGpsFie&#10;aR0/dqSealoaRCyAAkHLClG1UyeWPU1KdqYJ5FR5SRWkIwB0oiJuwgIximOgLdcGptikADjNBX5g&#10;O9NjvoQJ8p5pcKScHk05otxz3ppTPPamhoqj5ckc4qDzMyY28mrRjw3FI21ipxhl702NMYQVbA4z&#10;UmAhDA7hTSA5phODsHNIdxXyGLHpSHJIc9DUpVpFwRjFMbJVUPbvQBE0ZbqajUhPlPNSFTkqO1RD&#10;YQTnpQWL8pbpmmKoBwetTpEGXeDgCowjNLnpQIjG0E0/aNnB60BAck805VP8HamRcF4XbUTbR05q&#10;Z8U1U4oZaIypxwOtO3AgK3UU1Sytgikxljk4pFomycYNQktginjOQDTmOW+UYoJRXG4AZ+XNLkD5&#10;Tz7092BbDDOKaRzxQPnDBxxTgAoyTSMpQcGlb5lGO1NE3GsCz5QcVLGOrHtT1lMaYAwO5owWXCGk&#10;MZIOAQagbJbB4qy4CruHaomAKZPWkw5Ts/ANil1rLXLLuSIfhnivdbcSSnyxwK4DwJGkelB4odju&#10;fmPrXofzwkPGM15WIlc9XDJJFoQbBk9RViCJ5TnFV0lJQM461fhTJGzINcconapBIJEITFXFjKBS&#10;Op7UDqd/Jq6kbMN5HSsnoWhgz0PSrKqAMgU0n5eBzU6KQvPekn0KiwOcDbxS9ccVIFIFPUDrjIqS&#10;nLsPHHTpVpGOahXB6Va8vgEUMnnH5YtnvVuNGxzUEI+bNXRMEbBGaRqmIkbdjStgGpVkX86AgfJo&#10;uVccGVsIRzQY89KkjTDc0Rv85zyBRcVyI4QYIqN5ECHNWmXeSeoqI24YVNriK0ZUjI5qCYtuFTqq&#10;q2zpTZF2tkc1VjBsi8oEjPSjymXOzk44FWAA7ZFMnlC/Ko+Yd60ihFREdMmTvUEqj+Gp1d3PzmlI&#10;BNUBSKjbzyahfITHrVuTCDdVSWTcvAqmiG+hTeRk49azbmWGL5dvzHvV2Qh1wOorLnXc2TVJGbYD&#10;Ei7lOMVXkBOQvWpwo27QMVmv5isXz0reCMpFeaQxnDDmsqVt+VHStGVSyl+9UkCkH1qxXKRk+Xaq&#10;9KyZ5VdjExwa0yPKYk81iTR75mc81aRm9yRUUjbnB9a851hUS9kTruruH8wDPpXK65BHFtlK5Z+p&#10;rqoOxzVzj5EAJQcCnRgKNuOalKAZY804IDz0ruPOZXlbeBGeDSsg2hRzTyEOSetIoVAWznNAhoTI&#10;ye1KpG7ce1OAz1pQOqkZzQhDHIPzE49qo4Mk3y9BV54owPm5pixBQCvencGyRs7NvSgb0AHXNOVW&#10;T7xyKlK8blPNIghCkqcdaFG5cU4EkEKOakVkCbcfNTE2MIYkH0qTc28A9KVRkj1qQKd+KoV9BCoJ&#10;+SoHGGFWQJEbgZzVVsyTZcFdtTYdx0UWGLPznpThCpOTU24KvTIqNW3MD0qkgJehG3pU8f8AsdTU&#10;QBJJrQt0XaTjpVonmFheSPAYbge9TOy+YGHAqAeYw4+7UuMEbhmqihCE/NkdDUoALcninDZg4FIF&#10;OORVMdgOGG3sac0eAApxinlCFoQ4YZFCRJFt6KT9ammRvLxFyaPLDOTTlDKp2mqGUEEhIDcVNn5q&#10;sjCD5+9IAoBOKTAiI5yOtKchTxjNP2jgiopFkLAg/KKLgNxkcjpSIhDe1OJkYjH3e9T/AChsAUwL&#10;lsNq8DGamLYQg9TUEUxwFAqw3zFcdBQJsVEzgZwasRIqkgNmoNpLZWrUMaovP3jQS2RsIgCqnDVX&#10;8vnrVloudxNQuh+9mmxORGowpUU8RME3Uq7Q4FN804ZBzzSEhhJJwaemQpHpShcDL9aco3tgcCgt&#10;tCAEr8x21ZRV27gMn1qJ03cE5AqaJCqkEYoMmSQpyWaniNSTJmmjgYJwKl2/IRnIoEH3ffNPDEOP&#10;aoxgVMik8mqQm7H/1PhwKWjKjk1Am+MFGXmpWJwGXgU6KMyPhm5r69I+cbIXIBGajDHzdw+6Kszq&#10;iDPWqnmKrYxkUPQaGvtQlj82arspB3qeDVtthyBTAqhCnelYbZUVGDbmpu5mkOae+duAelRfODkd&#10;6LIV2Jt3Z5xUTLswByamGQMHvUbcYpSGkQvnt0qkyBX4HJq7IDkKOhqGX5Qc8EVPKMhUY471ZVRj&#10;mo0GVBHWpvKLgbuKGUmOaMlOOlNAYDA61NJkbYyajdhjFSF0R5IXmmbVK7yaeyDGSaRQxBU9KpIa&#10;dxhTHI5pjAnGzrUxXb05BpFKKxosVcrruX7/ACaYVyd9WAnU9jUUmR9KmwNkWFPXioCwYGNe3Wpe&#10;/PakZcfvMcmhoUWO2gJhhmogUZNi1YaQBQO5ppEYG4daQua5AwZAARmnHCkepFKGzz3o+82W4oKR&#10;Ht/DNMZSuBnNPZSDljx2p4AYdelBdis3yMBnIqOU/MF7VJjksoyBTGJ3DjGaAItqpyDTl+9v7CpD&#10;ywXHFNAOScU0A0ElmbPy0jM7LjpTTyfn4BpzcAAcipbG2QOgU4zlj1pPJUDavQ9alb53x0AqMtk7&#10;RzjvTBEw+6FqvPkn0FTbsABaUgZwehoHcrxFFBApwIznpmotpVuOlTj52CkdaAdhCAD0yKaR1qUk&#10;klD/AA0HaRycUDRUY4G7qaVQsnJ4IqQkBxxQTnlRigYgPpSnjnpSYPFI6kkY7U0ybjTEMlh1qB5C&#10;qEJ1q6UymQar8OmG4NJiuChtoz1p4IAwO9MVQSNp4pwwG56CkNNjioK7W6U9QpYAcUEAjOaeAME0&#10;y0RnaCVHOams7aW4vYYIk3lmGR7UzaTyK6jwdpr3eom6L4MPQetZzloaJXPbtNC28EVssYCqBkCt&#10;RZQr8DishJjEwDDBxWhCucSN0NeVV3PSp7GiCSNwGR6VehyEyODVGIZGQavxEbS3pWBt0LAJfgjk&#10;1oxykrsPas5EBwScelaKrjBxwe9Zyiax2HKoLA9qtFF4NQkbD8vOakySMkYxWLVi0yfyxj604Jj5&#10;RTFkzj2qYZJ+tJAmMEZX5gea0IWAXBHNQjGMVbjwFIx1psqLXUeOF31KACQcUxVxhT0qYwsGyp4p&#10;FxFwAdxHFX1WPIKnioFQ+TzzSKrK4WkUXyqMQw4IqB1VEIU8mpC/y1SYktmnYnUlUbB65o5B4pmH&#10;HNNB+Uk9aLaibZI8IkORURg4xVpBmLPegSICVz8woRmZxXYflqsELEsa0XjJBKdaqthl2r171rFi&#10;KuwKxI5qIyZbpg0eb+829SKhmOBu707GbYl03y8dax98jMw7VoSMNu4nmqqpjLZrRIlsrDKct3qn&#10;MwL5XrV6TcTlRkCsyTiXpirSIkyKeV8jPAqhkE5NWrgAsAaqMG2nA4rWKIK9zJsIVOc9aynbqAKu&#10;yP8Awkc1nyyGEjPOatGcmRFS4x1xWdOY4zk8VpowyWHesq7CnrVoh6FGRRMducVg61aOIdzHOOlb&#10;0gUJuTtWdqbqdOkZ+o6V0UVqY1djzhiNxQfeqNInUlnOBU7qGXcv3vWoVVxkO2RXo3R5rFCKe9NV&#10;MPlxxUygbTjqKjkDyLn7uKfKRzahgDnrSnOcgURphMk5NPfdjHajl0C5CeQQ1KkZ8vPpTsfISaUA&#10;lAB1qQYHLAAio3UxnIPWp0zkA1EwZ5l2j5V60ENkkTHIYDmkKu7bvWpGAHzrxTgDt3CqViWMYMMY&#10;GTUiKzEs3BqVfu7u9NHI5p2ENyw6HpTS29enNSHDMFpZ0SMqqc5oSAaQI4tx5qOGMsPM/hqZVGCr&#10;dKI+DhT8uaaGPVN4+WrsW5DtXkmnmMABhwKVGGTirUQsN2EHripAgYg56VHg5zUu3HzAcVVgAc8j&#10;tU/OA5ppUhM+tKDuAFUNjm3HDdqTqSKscNHtHBphQkhRQJDCHA+U0uOeO9OdQMKDmmrHk4agGNYA&#10;jmjjYAKcyqpxnNJkEYFFhCMdo68GlTAX60eVujzT8ZxxQBBt2ybs9Kk5dqeyfgaVRgZosK4sQycC&#10;tAKCmB1qrFt34UcmrgXaaDOaHRlUATGSamfcDwKVVB+YdakKNtweaCbkbRs4FR7Qile9TKdw2jgi&#10;oQpQkk5oEQodvLLmkMUZzs4JqVjIWG1flp7rtcFaaKuQKEPDckUu1zG2xcmpljXl+9WFTygDnO6k&#10;SV7KJlG5+atPICcAcU4R+UCc0qjK7iKAZH5SMDuNKN6D5eRRnc20cVLGhVGU9+lNCGlskMw4qUOr&#10;HCimDCLgjNTIoPzCqMmz/9X4ZfDoF6Cl5YZU4IqVdrAZ4AqBtqy4Xoa+wPmyvKzSfJ021FkAepq1&#10;kAsW71U8oqM5oaKHxsighhzTgw6Y61HsLJuJ5p3IQbuMUX0JISuGbHemLhQd3WnyOVA2cmmsgIAb&#10;qamSKTISMnANRSssT7GHXpVpAAcjtUUgMjhgMhaSRdiAjJUdKr3LB32Y4qzKh3Cq7jDDPWm2JIhL&#10;FPucgVOJGYDsKiJwuaep4yRipHYnkKsytnmgJiQA8g0kar/Fz6Ubsn6UmVYe6r25AqLbuO3OBTgv&#10;fNBUZ+tMSGjoQaYUXbk1Iw/hxUeSfkIobKGrIhbaOgqKTLZC0u3DFRSIdrZoEQrjb8/UU0H15qSY&#10;AnJHNKFUL70CTDavlk/xUwopUE9aU4fg03vtqGgSGjGcDihgfvdqeOTSyn5wAeMUiiHhgS3bpUYG&#10;VyKnVd2QelJtCIT2oK5iA5HAOKhYEjOckVOUMh64qPGyQoetBQi7uppp3H6VKOpFN5xsNAC7VPDc&#10;mo2jHSnMAm3PJNEgBYY60WAhaL5OOtVjjdsWrx2M4BPFV3QBunFACLERhyeKR+MipADjGOKRNuG3&#10;de1NgVSQiFupqwrYRXHWo4kDZDUpYoNij5RSAfLkoSvDGnMFVVYDJxSffK7aexJbHpQFyscMxYjG&#10;abgbsLU8gGDiod2wdOaBkgHOxuM00jadvamgNI4OcGlbaG2SH5u1AgQdVPSo5EA+lTPGQoNIqN+F&#10;NICAABQvSnkLnmntGEG/OaiUk5Y9DRYq4vST5ehp7jZ1PFN2/LkU+QEjnkUh3Hq+YT3xXqHhGyNl&#10;Y/acEPLzz6V5xYRRTXcFu4/duwzXuiBYbeOCMAIgwMVzV3odNLcsQy+dkOOa2oWCKA/QdKxIUIAb&#10;PBrXALFWHIFec0dkWWhJsJI6VpxKZYQ4bFZZwTjHFbFiI2HJ6Vk0bJmmVComw7sDmrsDvIuzsKzR&#10;ICuEq/DKqJz1NRJm0GWgu05zTuv3jUJLDDDoatlQQKwa1KYi7cj3q2qg9KhWJtoOOBTmZtuw8ZoU&#10;bgi0qrjrk1dhGPmPSs63cIMHmtFMfnUiuThed1TKexpFA4FOfgFhVKxpccHIXaKA3OSOabGx25I5&#10;p7MwHyrk0wTF+ZulSeWRyRUCM+3n71To75wwqrFOYqRl1JPFRJFzzVpy3ROlNGcZqSbkaqVOBVOT&#10;G4sOtXH+ZcL1qsylQSe9UDZQedwMKaZG+09Mk96YwOTUWSOnBp2Ik7E7xQhHkA+c1nO24eWeMVdY&#10;sU+tQShCo9aaRm5FExmQ4pk67F4q324qvI2EyOSO1aElJcou7OazLslWDGr7hgCznHtWZcSlYyrD&#10;J7VcCGyqfmalIXacnGajSRTIMVHNlmOK3SMpSMuRTvb0FVbmPzWRugWr7ZVsHk1QuC2TinYi5TlY&#10;KcAYqjMN3FXGUN17VSdMydapREUyUQ+Ux6964fxLcXCbbZcbM54rrdYeK0smuJPvjoPWvLLq4llk&#10;86ViSeg9K7qNM461ToSoSVyaYybu/BqKGdd37z7pq18ofCDIrpRxSYyKMICBTtropBOQaUjA4pxP&#10;GKtGcpC5Ea4A49aXacBhTlCeWUkpBvXAU9adxqRCy8kKevan7XCelNMZMuW4YVMVyMDmsxsjQYXc&#10;eoqPLF8LxmpQ3ynjOKYpd22qpFUQywRwFHapTjywvQ1HjBCjr607BJ4PIpxEMVCckdqcr7ucdKFB&#10;yRjrUgUKSO5q2hDDgHfT5NjAOB0oZC67c07ASHaeTTsBGTuG4CpYokOPSoufLOOhqSMbMd6a1At7&#10;TuAzlaXbh/lFKMEcU+PCfe6VaQ0yXZ3JpSW6L0oxkkgcGlBJQrimIAGcgE8VYEKKcIeTTMKNqqOT&#10;Umwq3zVKQDVGGw3UU4n97jsafIUJDAc1HwDuPIqhpjON5B796MYGOp7U4LuYlRxUwUFcnoKAbK5X&#10;neaRCORjrUilSSo5xQAUbI70CY4rIF2L0NNIKFc9O9TuCTyajB3HAHSkkSkLtVidvOaRkZSM9KYq&#10;gE44qyiFx607DXYkhjUkMK0EiwMnmqEcbR/NWojtsDHnNNoiTGBCASKYS5PymrhYhcMOT2qssisx&#10;AFFzMDkkHGKjuGwV21MI5N+7PyiiWMMu4UikReZxjtRgOQQealWOLG3rkVVjBDsV/hNUipE3lsmT&#10;1zUwG5fcULIdp3ikGeWXpUmY0bmHPWnhf3bZPNHSg7mICjmgB0UQOH71LggmomWSIVNyEBA69atG&#10;c2IMbCO5qdPuAAYNIoXrViKNwC0n4VVjM//W+HQAFweMVHgMMjtVkqCB6mjy8Ng9K+wPmymytsJI&#10;qvtb7x4FXnHzMgPy1GQU4YZFLmArlRjrUBRuc9KsugJyPypJBhRzyallor+X5bAtyDSkhjxyKkdT&#10;tGaiLAIAnOKEwsNYIASxxnpUOz5CQae0bn52PFMckKSBRctFYnABqB0BmVwc1YTDxhjVdsnOO1Il&#10;sjzksCMYpykt2pVHBJ5xRGxdSwGMU7gSnegyozQpycsKRQSp+alZSuMnINItCFcGgqRz0qQqHHyc&#10;EU1+UwfvU7EsbvO3mlA3AkfnSSY2Yz0owwUBTkGplEtDAm1snpUeAckdKsqAcg1AQAdo4pWZLI/l&#10;PFMDheOoqd1VTgVGgQZp3JRCuCGNCKDkk81KQvVaRQNpJHzUxtkYcocYzTX2s+/pUwTchP8AFTSM&#10;Ls9aTQXdxgznjpSPuYAYpdpUcnmkywXpUFjGU8VEQTJk9RUuTgsaaFVvmNCLQ3cD7Ux2+XgU9V55&#10;GRQ3PQUxkYV8BsZNIikMS/epsP5ig8Cm7l3FWGQKsnQpoB5hL9BT7hT8rJU2xWBPaoz8q5aosO5C&#10;NwH1p6jJK+tN3EcgU4zbei80hkasVyVHSgqY8Fhkt2pWVlUEd6e7M5B6YoAjA+fHepVbuaCGHzKu&#10;7NCdCrjaTQA7YHHpVPoSD1FXAePpUDKWJagCHLg1IymSQEDOO9Iv7zgcVMfkGzHJptANkf8AgFR7&#10;TjOamBG0hhzUYHODVJiZGSMdOKRtqjb2PSpC2eMdKY43gKwxipbFEQFtmzGB60vIXA5FHTCHmnLH&#10;njd+FCQ7ksB8jE/UqePavWtNk8y0juRJ5gYcj0ryAkqjR9j1rZ0TXJdKmCSjzLduCPSs6tO6NKdS&#10;zPc4AjQK6Hir8QyPlrF0+4V4llj5icZrVimV5VX7oNebUielTki+gycd6tRA78A1RddrfIc+9XYY&#10;ycOprmkjeLNaAqDhhWqkS7M54rAj8wkljWtbtK6gZ+WoaNUy91wByKth8kcdKz1kw23FX4fm571j&#10;qXc00BMVQYJPIpgdieOgqVZCAVI/GmSmxyorHg4qysgVwtQrH86g/wAVWBF82T2rPVstM0Y05yDk&#10;Gpih24NVonx8oqztLDrWiSKQiomCc9Ksom5NwqFzGOBVuIA8J0Ip6jIkCqPpTyyv90cUeSTkUxVI&#10;BFNgDfKKjy23HXNTvGNgHrUOdh2etTYbHMuACOKiyjnB4xTWY9jVIl2YnpiqsIjlizISOlNESL15&#10;zVldzHLHgVWcMzHniqUTKRDNtTAHeqE6EANVmZQMc5xUE7ZxnpTsZtlRd6jkcUw5JyKdIzYIU8Uw&#10;KQM5qkiLlKUfPk1mXiM5B7CtZ1DNuJ6Vmztk4PArWKJbM6SJUj3DqaqFzj3q1L0xuyKpybAcLWqR&#10;iUJHJk56iopM96tzIDzVV2XBBprULmfJjIK1EpUsWbhVGSfapXAUbj0rG1G8+ywSMB8sgxmtoq7M&#10;5z0OT8SXyX9ziE5hiH5muPlhWRMg/hWg3z7sHGSapRqQ5JHFehFaHmzd2UtmxgOoFXY3bdlxgVDJ&#10;Ad2Q3BqZYzxWiRlNkjZP3eQaVYw3B61KsZCbh2qQD5d2etXczuRMEQ7G6GmghTjt61LwcZGabuDZ&#10;44FIQwgux205dqg+tKi9SpxTuNvNOwDGcgZjFIkkkhKkbSKcVHVDzSgYG88U7ICQZAy1R+UTJ5qn&#10;8KmK4wCeDShRRygLsIXeaaoIbcelP3Ax7OtOYBUBbpVLUBrAYDUSISAV/Gn7QOQOKdKPLAAOc1bA&#10;rMjYBNW40jKAj71NDbwFIxVlY1UAAZFJIBmRzinqNw9akjAwxYcGkH3sLVCLGCVyadGMDpxTFLcA&#10;1KVJ5HFAMkAA+YjinOGcCQ9qNsjDHaoiXA2ZoC487TwaUbiNn8PrTVAKjPUUpYk4TkCgY5AvKrUe&#10;0lCvrT+OOxNIwx9aAGoqIwz1pcjfwKdgK2480/g8rQTIAoOWJpBHuJKmngHNPiT59op2IRXI52t1&#10;qyIm8sOh6UwsDIfl6U5GYMVHQ0JlMmjBdhuq10bHYU2AMrZIzVvYJFZejGi5mxUZvMyeQRSlAB06&#10;01UKJsbrQ0jYCnpSBMcOW2037oKDmpWZeMCocqD8xouBJuEa571ADsDHGd1OABbd2p23OSBxQFyJ&#10;Qcc05dvQGkUk5HTFM2Y+YHNAkyTBDjHOakcYIHSmA5xipDudgvSmkZzkNjZmXcedpqyHaQcjFNRD&#10;EhU96kC44rVRZLkKiMTUxDHIDdKhBK/LnrVhEA5NUpO+pJ//1/iQgFcqOaj2seanGQDngVAGOOK+&#10;tUj5yxCy5PXpTZOTupXVkbJNRYYcnvQNRAsR25NMIyMGpmLkAqKhfezjPANIoTzFwUbt0quAw+7x&#10;U0iJnYvJ9aY6kcDtTQmV3DyYDNTG4zGelWGZSNuMMKayxg8nk0hlUqPKWJOoqu/yjj8atogVySaq&#10;Fd0hUcAUwGMXi24Gd1OUMch+9ODOThl4Hel8td4OadimhZFCKBTyBtUN1phALFc5oOVAUUJEpj1A&#10;VSFqNVyC2M1NvCLtUZzTSpCEA9aqxdyAqHbB6U8Ag4X7opVBZBkcinEgZ4qWiYyEyqHK9aqSRuz7&#10;91WhwMjnFISrjI4xSRRCwAwD1oIXnjkUsqlsHpimptYkHjFKSIK6lj2qXJ70uSSQg4pj4P0pIBWD&#10;Z56UzAJ55qTKlRg5ppGTxTGiNcE5ftUhwecU0g7cUhRlAAOaTRY11K89qiJJqyx456VA2O1HKHMM&#10;XIQ5PWnrgKAOppPL4zS4GM96lbjuRkuz56Y4poBDYNSKpYHccYpGOWxViIWXAOO9MLDGGqfDKxWo&#10;m+ZTkYpIaKzMOwqQOPLIYdaHhCoGXk0wK8i7CNppcpTY0Lkdaf0601wIztzTkjyu7rQ0CY/5ycE7&#10;RSkEn5zmnswLKGFKV44pWJZCF4OKaobkLVlBnrUT5TlR1oaLIFQj7p5FI24nnqKkVdkYI60+RdgD&#10;+tC1Exi4IwRSlAvI5p27eANvSg7jjtQ0Q2QemeBSykFlUdKlkQJxJ0poC9qEhldoNrAhsg0rjY4Y&#10;dRQeuM9KkYBsGrE2NPIz3NMQMxOelKwYkCnE4G3vQNHUaL4gudOaOGRt9sp5HtXrltPbX8SyQuBv&#10;Hy4rwGHG3bWzpmtXulTK8fzRZ5WuarRvqb0qtj3+CMog3HJ71ciZgdqVyWkeJE1QDyMAjqDXYx4D&#10;iQeleZUptM9OnO5aXIwBWjFLtwF71liQBvmrSjMBwU61g0dCZbjcsfer8QKjdniqBCtgA7TV3bwF&#10;6g1nJBexctpMBiOc1cVhVCJfLUlOanjJk4qLFKXU0flfaxPSpgTnrmqscRVatxj5gSKdguXEiwu4&#10;irEeFGc1HuIGB0qRRuUihG0SuY5Gfpwa0EYxgEVXQNux2pzM5OGHFMZKXDPwetSjd0xUSoB81T7h&#10;uwO9Va4mw+VuvWq08ZwCDVlv3bA9ahMg+8eRQ2SpFR1AAwaquMDBrSlCHDdqzpNrNjtVA5EUz4jw&#10;nFVPmjQlj1rUlijaAqvWs7ylQYzmgxkypgnkiomKtkMKnklH3OlQyAbABTSIuUJHw/P3RQcNjb3p&#10;0qbvlPSojtjwDWlhXEZQoORkVg3Lo0nlitmV9nINYd5bFZFuEPWriRMpTxgDCGqrrtANX3AB55qr&#10;Km8delWmZlOTnGKoyghsAZNXyhY/SqrKQ28cmrSJkZ9wCVweK4zxJMRai3RuD1rtb+5H2dnPylBX&#10;kV47T3LTM2RXXQh1OWo9CmqbYznio9rAcHrTmeXOMZBqfb8oJ612I4myqINxLMelODbQBUzKV696&#10;hmeKN0BOGPQVZlJ3FLk8Z4qTZnGelIqq3J6U8A4PpTsIY3ydKYcjpxUxUyISOgqMA5G/tQxCopYF&#10;h1HWjAK805QVfK96Qn5+RxVRQ7EZ2jgdadtLqE7U5wrEHGMVd8spECe9SkxDWX90qryVqMAvxUoZ&#10;iOOKbjaea1UQGbABsHWlWIOdjmnYx8xpQwZt2OlADX2n5VOQKWYI0fHWnLjfj1pOewpAMQk4Cnir&#10;0ZkCYXk1UWDncOKvJmNQF5NUhD2XbhT1PWpBGqOG7GnL85yeKXaT9BTKTEIGDTwy7celMKgEA9KM&#10;DlT3qepnNkhk6AVHn94PQUqMGYYHNOyUl2sOtUJITG5twGBUoMaHKjmg7i23HFIAA2zGSaCkxoMX&#10;mbpD9KcVHrwam2BBuZc+lKyKcGgJMgAjQbmGQKnjjRl80cAdqXcWYQ7eG71Mo2KYscUmYtkYdS4U&#10;U7LGUBPzp2FXlBT4hhicYzTuJMjkUKcHqe9NjQkZNTTLl1PerEcZK8dqCrjdxBG0VZC45pqxso+f&#10;rV3IbHHA600hEKEE5YZFGwHO2pTgngYFRhGByKfKA0AKcNTDGDzUxGThqO444FFhJkCjPXgCi3WR&#10;i7Ofl7CpCpBLHgURINxOaVhkAkXJVR170/ZhcdjTkXaTxmpFQnkdKbRN9SARv19KmHJGeCKdt287&#10;qYdx4XvVpGTRMO9PCEJuNLh9gyKlLuI9irkd60gxDVUMN1TKpOc02CItGXHapkZQpD8E0N2YH//Q&#10;+JFldlKkZqIKdpzUuTGSOuaau7B9a+vsfOXIWddueuKQZZGbHbipSpQ4Qbs9aadx9sdqTsNMrpvV&#10;AHGCaZjqc5FTzOXIBOcUzyyuSGyDSGmQrHuO5e1Nx8+BT9pAJzjNG0xjJ6mm0MrOvzdOaidQeoq0&#10;fnO5eoppyR89K4WKbIzDHpUIUK2DxV5gqpkdTVJwCwBqkhLewjA429qZGx3gAZp7MG4NRMNoDGlb&#10;U0aHPsWQle9LvAO00YBAZaeuGPI6U0RzJCYBGRxSt8uG6mlwfWmgkqcU2S2LHvB3jpTVI3MWGakD&#10;YUY5FM3LnilYLioobkce1R5jHbBqQhlNNdQxXnFS0UmROQcY6UnybuRwankRVAx0NRSKcfJQkNEe&#10;AhOOhqLGF571Oox96mgj0pAxpjVUyDUYLEfKOlTlVY8dKV1VAAp60AiHqeRTgVJx0oyBkmkLAr70&#10;FkUw64FR7CSvYd6lYZXI61GS3fpQQ0wKhpNm75RTfuvuHIFLtUDPUU6QYA296EilsRsQ5x0zTHTa&#10;Rg1IUw475okT5utAxrjcCTUCr8pDHIqbkJgnNPdQYeODQBX3AsEHOKkYBhnGCKiCFOc81Iu5k5qk&#10;tCZOxXkHbbknvSxkIMdasny9oHeq2whznpUjTJDjcM0hCueelSEIcAUhCKcCmtxjXjIGVPAqPdng&#10;U4DY57hqX+LK0pCRVJpzq2MA/LRKxQbQuaeCCoyME1MRjRjAXoacQd3HalKrnk806MO3A6VbJbGl&#10;1kOxuopPLGCqdakbYGCMPm9aagIdvU0rlIhEPlnc3JNG1WJA4NTrgk56inqE3byKGxlY4ChQMkVG&#10;0bO2FGDViLGSepzShiHO7oelNMCKOFlzuNLiVVLEZAqVlzkZ5pXOY9pOKTBMbBNPaTLd2zlHHYdK&#10;9o8J+KBfothdcTt90nvXi2QECjrUlveXVjcJcwH7hzisKtK6N6VXlZ9RBAEIYfNU1tvZtvQCuN8M&#10;+Jzr0AErKtwvGB1rsImZWJry6lNxZ6lOopK5qtjgCtVMBFAPNYcDEmraTc4NYOJpc1YXYMc9KuwA&#10;EkjjFZsTFunSr6AAYJrGS6jNaJlIBJyKsqVZgBWWqMmFq/Gny7jxiptrc0RdclEzirccPyK3TdVa&#10;IvMQh7VJNJLEQp5UdKdjYbK7I+zr71NGSUwwqIKZQG71MoxwaOVk2ZN5hUYAzQJe5HNNIxzUQBzV&#10;oXN0JQQeSainXygMHIanEmNgrDrTZz0U9adibjJEYp7VAIG2lj0pGuFxt71KH+X60xNlF3ZRxULk&#10;qhfvVxkGCSKzpuRz2qkZtmY4eVvlp7RSKuW4q2ihRn1qKYs3yg1SRnJlKR1RRuPJqpI643Z6VFeE&#10;vKikdKUrEg3SdKuxFyrKdy7iazruRvLwKvziKUbVyKy5uDs6gVaQmyIrnbk9ahYZY7amIxUL5zxT&#10;sK5WkIDYqPgDnnNWG2uCD1qi7BH29RWsI9CZbHJeKbtrWzMMa587gn0rztIise1uc11PiG8S6naD&#10;eCI/51yYLFuufSvTpwsjzasrsdt4qN84PNSglD83NRMuAT61tY5psj2syBj2oeFJZElIyVGKn3fI&#10;FFNTOcdqZmPVSOtN5GCTxT2x0NNKYGOtJjuLuVQUXvUIXeetSFeeOtPQqc8YxTtoAFGjTfnOKUR+&#10;YQx4pxQyLt6UfMOvGKcZDTKKDLkOeM4FWI9ysVc5XtUQKBiG61dUebgAYxVRYCnoD2pjMGG7HQ07&#10;dkeXjpUiqMnirJbFJCgbhnNIq5y2MYpy/O+W6DtTidzdKSYXIVycuF6UAMykgVaQNtMYFRhmQEUk&#10;LmEB4A71cCsMEjAqnDE7tkHk1pNuVwjcjFUNSHbNo3DkU5VLHI5pkJAfb1BqTMiNmOkiJSInXPHS&#10;nFdoG4ZqV1L84p+MqCDkUx7orLGAM9M1IdofkbqfDEH3ZOSKcRzigldhECyBhmnwx/Iz9dp61Nth&#10;2YUYY0iAojIvINBWxGpld9o5X+VEu7oRViPIiO3rVYByfmNNkyHRp8wcnOKl5dmwOKRRtGBzmkUS&#10;g7QcA1LM2SxRDHFSk78KO1JwoCDrSn5G3ChIEMYFpAB/CKnVmRcgVFsdpDN0Bq0u4pimFxMyHDOM&#10;CrWPlyo4700Pn5ZBzUsYdWyD8vpVJDBSO9DDafepMiY7sYxSMFz83XtWiRLIv4uaZIC7DYcAdasT&#10;qoUYGaiGzYQo5qShPLzz1AqNRuPHy1PGuB83ekKgNn1qZCaGDg4NOHAx0FTCNcZNI4zjHApIm6Qx&#10;olEfHUmnKgXGeTTigABzTsDhuxrVImXcepyvJxStsTgclqXAK49aYVC8AZq+UzaJIw8alSadkYAY&#10;daOcCgKrA5psEz//0fiNQTls5xQgL7iadyWKgUuCEyPxr69o+cTI1IVsnqKYsbuzSMcA1LIU4I6m&#10;oZWbaAeAKSQmxjbcnaOKZ5W5uGwKlKso56GoyNpyelFhohZAWC7uBTH5k+TmpjsJzUZk+b5V2470&#10;0htkSo3OeKT7oOTnNSkjGXOKhZVI+9gUctxogY8DAquxw2asMq9VbIqI+1AupGQhyR3qBhuUAnpV&#10;hVA5PNRvHjLChstSBMrxUygt061HngGnbgQCODRFk2B4pF5kGKQKBHsHU9akZnf75zikI7r0NUS0&#10;MWNo888UKgzuHenuuAMnrR04XqKCouwhYhtrUhWMn5qV04Dd6GXs3FJl3I5BuAUUhUpzUhjL4UHB&#10;oZWVdpOTSUbEyfYgPPzE0BMjApxG1emaXexGAKVhDBD79KjIDSbR0qUbscinBV2nsfWkwsQN/dxk&#10;0mNq8CnYZB8nzZp2GK4Y4pplJlfGBmmbjg8Vb+78uOlV25BBqSyPIA45puCVzT8kKBil4K7RxVoT&#10;GA5YEdqCctzT1TY3Jp5G48ii1xJlSQYUuelDKJAFU/L3qcqiqd54NQrCqjg8VINkbBc7R2qSMANz&#10;3qJ15+U1IqhiNxxWiQNiMAqs59aaj8ZNPlUuu09KhBCna3OKlom485Y7lGKeMnIxQxA+YDrTwxUg&#10;CnYLlPJeTaO1SKrKWdug6VPkfM2MYqL749qloqLGNIXjEmOKRzkdKe+1YzGBTMPt45qLDbG7Mr61&#10;MiBBsz1oMe3B/OkY5HB6U7CSG4O7BHTvRk+lSFiBmja7c4osMhRChLDnNSqyYww4pwQKM5zmk25O&#10;BxRYY07BzHSYJIIGasMi7cDg1CMoDnrQCGZ+ekKjOT2qTyyBvB5pqsCSrcUARnZIuVPNIy7SAehp&#10;6qqcLzUgUdTzQkBe0S//ALHvkuh0zzj0r6OspItQsku7Zshhkgdq+YWxIw4xiu+8Da5dWF6bIybo&#10;pj90/wBKwxFK6OijVa0Pc0VY4gc5apLcjzQG71Ch81PNPHtV23CqwbFeXONtDvhI0VJDYx0q03Pz&#10;DtUTOuOnJqSDkEE8VzWOqLNCOcMynuorSEgdAtZNui4Ytwe1aEBVfmNJosuRShWAFWxK7goygrVL&#10;KeZvHSrKqXYbWxmlymiloSQgx5Gc56VKTRKUGFz81MUHd83aiwc2g8ZzkdKRm9KYjs+cDApx+nFK&#10;wiSV/MKeq0yRgzbh1pwI2ncMZpEIReRzVkNlNIVaTLDmnuCOKeWQPlec0PynvVmbZVZiRtqo2AGD&#10;VakjncDyuDnvVST5n2nrVIGytG3mZzxiq0h6qeMVYACEg1Vk4JY8ihGctSuQkmG9KqXC7yFQVLI2&#10;BleKrx3Hz4yK0SIKMjrnb/EKpybT9K0LsAkuABWcy5jJPWqewmNYBcbhxUDRgklatkn7N83JFZlz&#10;MRHtTgmnEEVZO4Ssu8nW0tXuW5CjpV9eWCKetcf4p861s2h3ff5ropK7Ma0rI87IWWWW4LYLscio&#10;/wDcFPIRkBHDelMWQDgrzXqI8mbEAfGW60/Bxmkzk7qeB37GrRmMbkAKKkA3DjjFIMFwuMVJ5bZ4&#10;NMBEjBJLnmk5PA7VJ1470owO3NFhNED4RsjpUgVMb6j+83zdBUg55A4pNDFVm6qOKQqfvMeKmhbG&#10;Q3AqJyHX5TkUWAiQpcjbtw46VYXGORgioY0PVRg1KVIPNWo6APBGM45p/wAwXNIqsTgCpwgGFY8m&#10;ncmRXRgTk1KME4FBjCEKvJpzrtcY60EqVgVnjJJGc0sgjC7s8mpAQynd1pAqOPmFDJb1JYoUQLIT&#10;1qQ7s7uuKCudq9qlQYUr3oRXNYSPLfPjAFOAZ0IXj1p+MR4XrTkQ49AaZNxqj5OtImYjz0NShNgy&#10;DkmpCECDdy1BVyKP92GwMlqIoyr5k5qZm424x70JjJyabYuYUKHYlRgUuZVB2r0qQFQOTinFyvGc&#10;g00xtlVN3XPWpAnzYzzQAFfJOR1qX5W+ftTsDkQqpRzmpflc4PalZgxyKkC8bx2qGjOwxY2D56in&#10;yBpDj0pyB+tPBOcAU0FhNvCqDxUuxgflNRqhY46Yq9AVQkOuaGJIiwWIPpUmwnhuKHwCWHBpV3E5&#10;PINVEZME2r8ppjDLAt0FSjAGD3pdo64rZImwxpI1P3c0xFHJx1p/ks7hugFS5Iyo5pSSsMrgs7YH&#10;QUSAg7O1KwYcL3qRk3IOuRWTGQYxUow6YHFSREYIIqOJXDnPQ1KFYVAueecUO5J+VMVY8tSw7U8l&#10;Q4C8VrF6mUojAm4Y6UgwrbTzVgBec8VXKsG+WqT1ETZ5wOM0Bdp6daeCCPmGMU4HPI/KrkTc/9L4&#10;qU7HyBmlUlwwPAqRNwGDUMikKUzgnoa+ysfNkGQCVI6U2VWKZqYEkBF5x1NRMG3YqbA2BKtEMHDC&#10;o1Xcp3dql2Y471FhgPmGBmnFCvcjIGcYxmmMApC45qaV0JwgppxsHrVJloiaNn4btVdipJUjpVxm&#10;6VBKA3TrSbEU96iTYFyKhlQliE4qwBzg8NUTE7yR2qWDZCpAX5qbJymQanbDLgjikIUrjHFSxpDI&#10;0DfeNEscapuzyKXgcdBUu3AyADQmUMjwU5FCqFGM0qMuOaFQFvrVsTlfYXcBjAzSOMHOaRvkfBo2&#10;/wAWetDE0IwLLuJwRQoLMGY8inAb2xSuvbPNSirkDNgn1NO2sw2jvUm4IAMZoC78kHFDYuXqVyQB&#10;k9qQD5hkYqV1KgKe9K6tkZ6URZSSIhlsjtTe2DTgNmcUEMR7UmtRXIUUj5gaGI61Iu0deKeEjOc0&#10;MlDCpK5z1qnKGAwv51aRgQRnkU3rkEcU7aF3sQ7cQ7f4qRSVXaRz61IVUnCnmkO/GDSSJbZDHvc5&#10;btQCwJHXNAOAcdRSoNxODimPcRl3MPSkZQFx3qRVbkd6jZeMnqKe4SiMEaYz3qNW3PjFTMrgAnpT&#10;TjPHFO5KlYilfyRljmouXXeeM1acKSCRkCkG1ic8AUmxdRseSmGH40/aMY70m/PToKcqEnJPFESx&#10;vBUqe9NICqFWphnGCKasZ2ls0EpETKA25uc1Gdyt8vQ1YKbsE00hPM2jpU2NVsMfcep60AKeoxTs&#10;ovTk07crnFKwrjFUsckfKKUMzZ28YpV3hiq0bCnDdTSHcaBuwD1p7hce4pWAzlRSFM4YnAosO5Gc&#10;gZ7Gl+XHPNSOg27RzmkK4XBp2ATGwHHNRJGrqXPUVKFPr1pIoirNnoaAuMCK2T0p6KApx1pdvNMC&#10;sGx2oswGZIyelOglkguoriM7ShBqQbcFX61GVJG3HFFgTPozw7q0erafHOhy6jDgetdQsm1cGvCf&#10;AerQ6ddmzuG2JKeCa90nFsNrQPuyK86vDU7KUzSRw68HNWoWG3g81l2EbrvD/dNX7eE5JBrjlE7q&#10;cjVDBlBWrcTEc9aylJA2k8CrkbsvPaocTe5sI+8fOMVet2jXr2rIR9yirGCo69aloakXZE81wwPI&#10;NOkbHHUmqCSOrfSpY5QThqSQ5SEVn3hM4FWxOoQoRzVWQqxynOKOq8darkJcjUVgYwDUOP3u0fdq&#10;Bc7etMkkZR8p4FPlJbI1VlZi/GDxTlkYklugprTbuD0pid8HA9KVgYyczEbkbAqDbtXceSatDJJ9&#10;BVSQSZLsOPSqsyb3KUm7ce+ahcYxnpVl32nJFVH5yc0JEuRSuyo4HQ1kLAE+YnOauXQz3qsxJ2g9&#10;K1RmQSeY7qvY1HIrISPSpnkXDRjr2qKN2EeW5IqrDK2/KFTxms2dQwwOa1Z/3qbulY3mqpKlapKx&#10;LdiJlCDzM8ivPvFt808y2zcDHWu2vZJoo2lC/KK8r1FjcSs5OSa7cNDqcdeZkmNYsbjnNK6KRUgQ&#10;PjPahwm7g5Ndtjz5bjNucdqdtJ6dqenLYPBqXa+Oaq9iRr7GhXaMOOtMG5epyDUmwdqcyvgAcr61&#10;aAaqjk+lNDkDdipCeQB3okDL8ppoTIo8bizDOaFBHU4FLGN/ygVO6jIx2osgexC2GJ44qrGXVtsa&#10;/KKvEZ5xUIDluOKLEWYkJMgYjirAUnr1pI1O7CipDuD7uwoRN2HzKQB1qXaXkCnqaYCW+YCn7ZCQ&#10;3cUmi4+Yrw7X296Qo3XrUkKmV2aVuccU4BgMYzTSIuRY6EipWIOMDFByEyBxUscYbaT0pgkPbdtG&#10;OaVQSDjkipcYPoKfwikJ1pFpCLkr8tK/RcnGetKin73SlbfvAxmmZsVUVWAVs5pZI1BBHJocKjbl&#10;H1pApKlgaA8xxyU96YoLNhuDUgBHLU4ZHzdfSnYYm0ZwwziljjQ5XuentQMk89TT9g3c0IVxjxiK&#10;PGck09o22L2FSEfLwc0YO3cx/CrAjKjARe9SxEZ2HtSBc4xUghCn60WFcFR5JCxPyjtUijJ4qVV2&#10;qcU3kckVPKMdFtMhTNTbcEjPSoIlBYt3qcKxTzP4adhB8pHNSKwx0prKrYK9KlIUEbeaqwXFVTip&#10;03hNxFKoQoSetKrApg9KrUXMGGcYU9aiI2EgdacMKCwNROSOT3qWxj4IZ5Z444l3uxwFHU13MHw/&#10;8ZXBE0emSbT049axvCEckvifTGRdxEq/KO/Ir9bNA1jRbiztYZLdYpURQUYckgV4uY5i6TSSO3DY&#10;VT3Pyj1TwJ4p0uNrm60+RYhycCuQWRRJ5TKUcdQe1fuHJouk6tbGG7tI2R+2PWvmP4mfst6TrkrX&#10;3hki3mf73HGa4KGfq9po6J5dpeJ+cbRHAK9RUEsbEDB5r1Dxt8LvFHgS6+z6hEzxAE7wOMCvL1WU&#10;vufhScV9Dhq8akeaLPNq03F2ZJ179KsId5AI4qHaPM2k8VMOCAtdSTOZoc6LnaKhaN0YZGBVkphh&#10;jmpJDvHuK1Ykf//T+MBkY3HrVaUOJPn71cEasMSU6ZFaMDPK9K+0Pl1IqbCoyophjA+bODUm24+X&#10;B4qN1CnB5NZtlWI2iI79aaCCuwnOKkySKTap5ximmCZXPDEAUEDOcfhTmR1kDqcqaUrlsHvQaxsV&#10;2QOwydtBVly3epJArEAdaYFIO0npSYnEqbWZizCqzcNz0q/jaSPWq5UFiD1osSRbEIyD1oCKflp6&#10;x5BNGDgkUmUiF4hxtPPpSOpxgnmnbd2M8EU7A59aoSGBdoAxmnSLtAxSnCYz1NPwc4PIp2KehAQR&#10;gmnDDOc0vOeKTBB9zQU3cQYVS/QCnMoKhiaQ/NGU9aXBC4IzWfUmw9yhVeOlM4B560mQCCecVIWR&#10;ucYNOSBdiCcMy9OaZ8xQKe1TneAGzmo2JI6YoWhaIySQFx0pe/WlK7RweTSEFfvDmmZvsMGDk46U&#10;BsLnFOQjDcc+tIRlKCRgVQOBSHOcAU5Mng8U535wtOwyt5S5yOKbtckr606Q8YA5FOyVQZ6mmkOx&#10;CyNEpyOPWm8EApxip2Eh4Y5BpoXDYqWhJjGLIu4d6CAUwe9PIO7IHy01iMYxTG5Fe4JG1R0pSmYw&#10;qHrVjI2/OM1GqhmwBSJInXy0G4VG+EXcvOalEUp3BzkdhTduSFccVVi7AuDEM8MaUfKMHnNNyob2&#10;FTjDDOKWg2Jgj8aTb8pycYqRQpPJphYSAoB+NTYIojHOADxTwibsgZNGVI2HjFIoKng5pmhWtwXd&#10;1x0p8Sqys54wanB2sWA+tRIOuOhosAoJJ461I43HjrShADxSDoc0NGV9RgBKk+lKp3LsI4NPUHBA&#10;po+7uUc0y0w2BScHgU1txzmpCgI5/ioAEfynmiwOViNAQpyKFyQc09mKg45oJbaABQKLG+X2zTMN&#10;GcZzUqqXOD1FIVIfPWkyrkbJzkjmlUbRlqmywHI5qNyGOMVKGMR9kqSHgKc19L6TPaXmm211GxB2&#10;gV8zSDdiM8V6r8P9VubmY6XdMAifcFY1qdyqc9T163Z8thuBV6KTbyOc1VMXlttTvTwpTp1rzZR1&#10;PSpyNVT3PFXInBBzzWXC3mqdx6VKrmJgByfSoaN+c1kk2Hr1qQ3S9Ac1SwC2W/KmlCW+So5TRM0v&#10;P2AkimwygQszfMx6U2JAy/v6eAiKVSmkDY6OcqPrUsc/lxksM5qn14FTRn+A80yWi/HIpTLcZqvJ&#10;KSeBTcknApWxnFUiL9R2QTnpT12gc81XYFgV6A1OECwkg0uUGIr8nHAqCXzOTnj0qCdykeQapJcs&#10;y4OSaViUyO6dxE7jkjpVZGzEC/DGrU5LRHJxmqG75OapoTKkxEZLNyKhZwygirjKkqkmszo5x91a&#10;qKJctCuwOS1QrKp+UHBqQu0rEIMAVSZAMk8NV2FzFlyoAwayLxyZQorRIO3is8pvl+Y8CtFEzlLQ&#10;5zxDdSwWJQnhq83wjLweT1rofE9yz3/k7iUUdK5sbQuFrvpRsjz6s76Ebp5bhfXvSlFHzHrVhyro&#10;CRyKhCu2a6IsxTHKm75vSnopbpzSxZU80+OMqrEHrV2BoaRgc9acFIGAaVuflxzUbqdvXkUJCaE2&#10;nORSNnOSc1IBmMYNQL05oMmSIx5I4p2WLgnpTlj+XdnAp7K2wOelAucgLsHx0FMYENuqWX5yKbjy&#10;x83zA0ynqhYzlqubNsZI5z1qKNAibsZqRSy8joaCUOGAvyinE8fWnKMfjQE7+nagaGhAF3L1pUdi&#10;cYqRCuPmHNLkluBzUuQuUYVZlParUBCRFe9Vtrg81ayMDjmqJTHRqXbngCpFbcpJHK9KUK7jkYFC&#10;R4PWgqUh0aExF8856UmCc4bmluAseOetNTaoBAzu4zVJECx7mbY9Kqr80YPSnyIRjZ3prKqfdHJo&#10;aADkME7U4kqMDkUqAHkcmiOQFjGw/GpGPCFsGnlOetG2TOO1OUAOAec1SQDO20Gl2ehzS7CHPGBS&#10;7dhwO9UIQAnn0qwQMBieaYqs3TjFSYOQW5pgSAnbuPNG1gMnvUZ3DA9alH3aGA5AdpI4qVRhMN90&#10;06PA5bvUhAfg9BVRQDAMHIqZXIUjFQj0NO4xkVpYVixHsWIhm+Y9qYAApxQgEjZParCJ5ZzWTBFd&#10;FDEbe1Qyg7se9WioUl14p6xqwEmKQ0zs/hfcSW3jnT5hF5vlsDs9eRX6oWVpbeILFb6FRBKijK9+&#10;lfmT8HLZbn4jaajcq7gED6iv1ng8Mw2gBhkMYZRwPpXx2fy99Hs4FaE2jJOluslwx3DgD6VvpKQf&#10;Y1Thi8mJYh2qZPlbJ6V820eitDI8S+EtA8UWL2Op2yyhx1I5Ffnv8bfgHc+E86voqGWyJyVA+7X6&#10;SK/8QFUde0iz8RaPPpV8m9ZVIz6cV6OAxsqMlZ6HNiKCmj8PriGNcK2VamqUyFXnFe4/F/4Xaj4J&#10;1d5/L32kjEqfTJrxiW3WJftCnk9q/QcPiI1IqUT5+rScXqNB55p7EEelNEgYDAp7gheldCkY2P/U&#10;+NG5fGOacwYtzU/l8jd3pHG0bepr7Q+USKhBwxzgCmqAAGxnd3qXYsgZc01DwUXkVLiWpdCs0YRs&#10;ZwKjfcgzjippEIcEnOKjmkdwB0x2oVhobu3LlR1pmD97HAp+ZXXbjaRTNrk7W4FDLEZV3gk8VTnU&#10;lsIaulcAj0rMJ2ng5zRYpyFO5m47UvmZbaUqIydmO01fj/fYx1FQxJFJuBxR0HFT8AsXPSmhPMQs&#10;ODU2KuVWypHGQaXaSwAHWpYwcfMacVIGTWlhMg2AscnpQB+dTqiuSD271GoJQgdRQTcjYHg+tM2Z&#10;+YmrJjzH71XwyjbjOabQIdggZxSgHHrUrtlBj7tIqbsDdis7FXIGQAUgQlckVJ5Z34oDEMUPQUWu&#10;O5Ep25FJw554qQDPNAHUGiwrsiZfLfDcjtTGwxwe9WsK2Ae1RFS7cdBTWgcxGV/hBpnC0oUyMTnh&#10;accDrVEilRgEUwY8wYFO6nPpRxjNAEbnLHioZtqhQ9WHwAGPNMcBhuIzimmO5EdoA9TSMu1uOc1I&#10;P3mDjAFNI+bAqREe1yMdqbgcY5NPxmXrwaVgqjdQBGd272pDxyKdgnkUqyFpMOPlFMCJlYHNMcLK&#10;VycMKseWz8g49KY0e0fOcGgexCqbT81P/hK05eRxyKUrg0mgDKhQQOlRNIV+ZRjNTKu4HJoTbKph&#10;fgChD5iuuC2TUm3g+XStEq/KhyKcRwFFMG7kZGAajPC5Wpdhzg8Uw/K209aF5l3D3JpCfl5FP2na&#10;R3pBuKdM07CSRHICkQkU/NU+NyemacqED1pTk8t0qUN6FfDPgL0FTYCAMOaFUKNwPFIVVxlaBSYu&#10;crkCgMMelKwKrgUzIZARwaZMZWFCgcg9aXIXA65poALYHWkbIYLQwbJcZVt3ekRQRgHkU750XJG5&#10;aUMmwtjBNJoSZEq4bc4yK0LO8ksb+G7ibYUIORVM42Dcaa0Z2cN1pONxqWp9J2N8ZbaO48zzDIM5&#10;FarEswIOQa88+H93JqVmbFx/qOAa9EIWH5M8ivNrRsz06UtC3E4i7Vd7rJiqEcqEDJq0HyMiudJn&#10;TGRa8z5t1TK5HTnNVAwxz1qTsGBo5S7l9ScfMakUgrxVON2c7WGPeh3KjANCiItIwDZIqdGBbd0r&#10;PRmfhjjFSh9oo5QNDb/EDnNNwOmMmoBOqrxzQZMrkHmm0NsHl28VUM8jgjsKT5TJycmkMixgjFNR&#10;C5JI+5Nvc1VCFQRipPNIj3j86oSzFlJLcUWJIbmTadm7PtUAlPlkGopQMevvUILE7AKdiHIczuc4&#10;4qHzPLHzDAPWnFwjbScMKrTszYxzV2M3IZv3uSnAFVZmG7NSO+xSAOaznlz7VsombbJ/NO081mzT&#10;pCGkdtoA60gXBJznNctrd8II9pXJJ4FawWpM5HG3FyLu5llkO7BNQrEw+ccA1I6+Y5fG3dS7ZHYL&#10;nGK7EcF9RCobgdD1pWVFA2HmmsrggdKUKv41cECG+YBIE25zU6s5GFFKwVwCBhh3ph3DGOpqxiqD&#10;uwRSEnOMVM6YKsp69aDuXleaCZFZvlBA5zQoO0l6c2cZPGaZtzwTUsykhScrtPQ1MyEIFz8ppFiB&#10;XPpSMWK5J4FUJ2Iwh2tjqOlMUnYAw+tWVXzIgc4NRRgtJ5ROcUEskQuy7c8VZROAM81BEhBIPFXU&#10;RRxTSGkNK7eOtR4YNu7VOw3dsYpNm/jFFikNHTdTypCh/Wp/JDRkDg0z+AI3QVNiugIjMwHWrIj+&#10;TcT8w7U2BJIgXPI7VMGVxnGDTMWPUERHd1qCOSN22jJ96erHlT3pEzH8qr1oEOdAz88gUvYKowKm&#10;MWRkd6VQo4brVpAId2QTSOpYj1qxEkTMQxpgX5jnpV8lxXIYY8SNk8UmzZJz3NWHT+6etLsyuG6i&#10;jkC4rbs4U0yFWMuccCkRW3ZzirSowOB3oaC5G7EkgU5gAuO5pcLkqOcUuw45ptaXBMdzsAApdjvg&#10;L0pQrNGSO1PRmAFSMkKhF2MOaZGuR89Skb2DN1phUq23HWmiWyXZkincBto5qNtzDA4xUkCNv3Yz&#10;TARkOcYoAwcetWArHdmlCEkADmqigQ+DaoIapQARknmm+WQQGqTG7Cjik0C8iGUrkKop23cAEOKm&#10;2fMBT5E2HHSm1oUkeq/Aq1nf4gWD25/eK4P6iv1zjZ5IUaUYZQM/lX5R/s8iP/hZdiW+8On5iv1h&#10;Ll3Hy9hXxGf/AMRHuYK3KRbgxz0oAB608hSSBUZUj618/wAp2DgxHFTo21wetVSTtqSMkD3qUh37&#10;Hn/xG8Baf42smtLpMlh6dK/NT4pfCrVvAF48TIXt3O5Wx0FfrokjAjPauY8XeC9G8ZWElrqEQaRl&#10;IUkdK9nLcxlRlZ7HLiaCmvM/FmBPlAA5FSlWySw+Wvc/in8H9X8CXs0kabrWRiysB0FeLyGRE8sn&#10;Oa+4oV4zjzI8GdNp2Z//1fj4ZCgk8CmHaxLLzUkgbBB6VAxEceEHJr7WLPmL6DlMaZIHWqxUK5ZB&#10;96rKfORkcd6Y4y+FomyYkITOT1qLywGBA5q3GgxwaYJAeo6VnYaZE4zIX6tUMolDK7jilJYyH0p/&#10;8WM5JplogLF/uis14/mIA5NakjFORVV3CkMRwaRSPU/gX8MU+J3jb+xrtsQQLvYevOMfrXbfFH4X&#10;WvhvXZdKs08nyzgH2qt+zL4h/sH4r2EkLErcMEIHfNfXn7UHh0WPiO11Dytv2pdxPrnNcUq9qvId&#10;EaV4XR+aF5ob2MpSRssPWs1oyPu9DXuXibTIXiZ2QA44NeOzlDlFGCveu1I52jLKqpAanEhmwvNN&#10;EEgBkY59KXGz5geadhCNjeCo47igAN7UZGN3UmlYKQAO9K4yOQMnCnOaZksduOlTOoDDnpSH73FW&#10;Ih3jbtPakBBHPBp64PQc0xi2OnNZuwxDuAyOtBVdhc9aUo+ASaeqA/K3emDZC7FFGwZz1oDZHSnO&#10;jKxVOaQKUPzVNguNUHJ9qZnHzKakVjgkio4/nOBxVJCGKhGT60w8celTElTgUKqNk5waaKjYrlDj&#10;g4pwGMA047wcNS5HmAkUIaY1lBFCJvIXsasDBJPrUSkg7RxTTshJkBBDlV7U0Ixck8VKfkYHqaa7&#10;yKcgdam4myNgucYyaCDt+btUhUAYJ5NMZWGOcimIiCmQkDgCmRsjAshzjrUrNtyMYzRBBHFEY4+/&#10;JpjRKsgbAUVWdQ7YbpUysoIXHNKxGduKkd+5VQ7iUUcClB+bYan3ADaBzUYjBO7PzChiYmdmQORQ&#10;FR+nFKgOGY81IArKOMUDZAUx3ppyWGKn2ds80mFVuOtArke1gct0qMhQ+48k1Y4bjtTdgjbK8in0&#10;GtiHcd3PSpY13ZFAzuwe9KzqjY70eQ4yGKCCQO1Oxu5HNKuQT3zSYYEY4FDQmxoO47TwKduVTtFO&#10;k+UgDoaR/KBAH3qSQgLBDnbnNRyMqLnFShi38PSpApc89qbCxVKFtsi8etS/I7DtinbQR1poTnbQ&#10;Jisx5VeVqNo225AzUu3ywSpzRl1UelO1wI8gqMjpTlyxqVMY+deD0oUomWPWhoDpfCOrPpmrxrG+&#10;wOcEdjXuEWJA0ud2ea+aA5ikE6fe6ivcPDV+tzp0cm/dIwwwrjxEL7HXQqHUox3VoLOygntWYflI&#10;LVKkhb6Vxcp2KRdaR3K7eDVxJPl2vxWbvVWBNSeYG6GhotTNN5JEIUNkYqMyFWxnIqqsuO/Sm+Zu&#10;Y81NjRSNJpNzKsfU08yHGwGs9W8s7u1LJNtG5adg5i0s4R9rc095yMBayvNJO7rmp0fP1o5Q5i7E&#10;xdtw6ippHDRlcfNVBSwJpwmC5zyaEiXIZHdNIhglXaFqtKQW2J0pxbLknvVWUkksD0quUz59Bnzo&#10;CBzVcTtzxhqmMyrEzKeazfMdgSapInmLClpXz3pshMcmc5rOMkqt8velM3z4Y00ySy00fmb3GR6V&#10;lTsjS7lG1fSrUhA61UdUkfntWxMmOjVHbev3RXnOtXIvLxl2hQhwK7DVLiS10+V0baB0PvXmDSTu&#10;3my8e/rXRSh1OSrMlZD1Y4ApBlj8tCBZBnrSqQuQK67GKY1UZpMZ6VMFUdqFUZLUId5wO1MfMNUk&#10;oQvWpGWRYfMQbsdaQB0JqWCRmVwnQdaCL2Y2MeYmehpEJBJHOKdyBkcZpEYJwRyaBtkErgk5+8ae&#10;kQIDA0siAyZPQ0qLg+1OxDFyACMVBsLdOKsyZEZ28mk+UwZ/iFCRCRVKMvynjNSRRDfhT+NPXdIB&#10;xyKekZEnB602h2uSooB9alGFOexpyIo4Y/jT9vy4HOKaHcY46Fe9KxCMCtN8woApGc1YVEK5AzTF&#10;cRZAc8YoBEg461KvluhIFQpGSfl49qgCwsMisCW4qcRqFLHpRbRSPIA3K0SnyYmQ/Nk0rBYiRN5P&#10;ZR0NTwKSpDD8aSKMKmCeDzSx+YCd33e1BNh67nzH3pTEFIXOaXDhty0Bc9atIQqqFJzTVBwWIwKV&#10;8Ae9OTcV2yVpEljOQQ/anbstxTwpxhelKFCklutVysYxic4FSKCPm70xVz8xq0ijA96LEtkUOMkn&#10;gmnMrEVOAAfWl3FPnxxTaRmgRMYp6qA2T2obeAGFOYtgeprJmqfcY6nOR3p+3pzk09ImdMjk1KqE&#10;DDdaLE84kUG8EelTIjIvFKpYDC96cAyjC960DcZhw4OOtB8zd8pwR0qXaScE1IFwwz0rWMS7DoEL&#10;Z83k1JHEOealAIHNIRtOR3oaCxAyncSO1IfnAzzU5TILCo1QjqKxJue6/s82pPxJsyw7dfxFfq/t&#10;TeMdgK/LP9meCW48eJcY3LED+HSv1JTqvq1fD5671bHv4B+4RMqqx9TTCnGfWrDr8xqPBzgdK8Jn&#10;axgjGKjZWRlI6GrOBjjrTmUN36UMRXXOc1chBzmoNgWp0BI56U4sGcv4z8J6d4u0a4sr+IOdp2+u&#10;cV+Tfj7wjdeEfEE+l3MZUFiycfw5r9lMgMM8ivk79pD4c/2tpx8T2QDTwDkAfwj/APVXt5VjXCXK&#10;9jixVDmVz//W+PdruDtOcUqbsZdaWRGBDjoKleTfhQMZr7WKPl4u5EpJz2qIuEbkZzU4GOM8VGUX&#10;qegoZKi7jIowScHFR4O0+1Su3zARjk0YAbBpoEQFWcqFHFQPhX+arbOxYcYxUcsYPIqJIcWVWTI5&#10;4qszcFQMqK0XUbcYzmqDqEXJOBS8i7nffBvUBp/xH0e4Cg7J14r9zPjH8IB8QvBVrqltzcpAGQY7&#10;4r8Gfh/Klv430a5AyvnrnFf1AeDWgvfCOm8Bo3gUEV8vntV05xmj2cvV4tH843xNsNX8PX0+l6gj&#10;RmElRx1rzdrIxaeWlTMkgyDX7X/tY/AXSdX8PT+JNItB9phBdgB1r8e/EETWkBtmXZJHlSD2xXr5&#10;XmCr07vdHLi8PyvQ8iKyk/OcYpY8cqec9KkuAQjMvOTRCgZQzHGK9K+hxDHQIeDSKpHNTOnGe3Y1&#10;CWLA9qzGDLt4Pel25Pycgdaaj7sIwyaVTiRucA02ABX271GBTTGWP1qRd20p2NIOEO7rTUUIhZcN&#10;tJpW2/KQeRTscgvSlQflxVWBjSRuMlRdTuPepNpzz0pmFJNJAJt4Iz1qNEAOVPNSuvI20jKowVPN&#10;OwFbdGZdpNTEIOEGTUDx/MD61aKeWwx1q7FJEW3LAtxSlvn4GQKn8sP944NR7eaXLcbiIy5bPrUc&#10;2C4ULjHWrDhUIz0qLawO5j1pOImiBuAQOTSMCFGepqRsHkVGCSfm6CoRI35SMGoxux7VOCPMyelM&#10;AIBx3p9dRtkfLLkjigY28HGaUscbQKU4A6VT0BAoXO49RSbfmLAcVIArLupkm7IAOBU2Y+XXUhck&#10;kYGM00q2/ipPLdW+bkGnZG3ng1SHyjMMSF6UqjLEelSsBhWpoGFJIp6MLXISoHzZzRsLD5Bk1KcY&#10;AUdaaWxwjYNJKwJCMi7V5w1JswKkEZZMv1o2ErzxU2JuQElVLYzilVQxyRk1Icqu0c0gAwT3pbCF&#10;WMspOcYpURWB3nGKQEsMCnhV3Y703K4DCCeCOBSMEI6ZNWAUJKdTUSYdmBHAqkyrgownPWkiVTJu&#10;zTivYHk05VUDrzS3ByISn7wgd6JEZXAJwKey805+uOtO1iRrIqgc/eoICjDU+QK4GOCKjjxISp4I&#10;70XAHkYxiMD8aR+mw1KQAdqsDTSuKaYMhYE4UdK6zwVNMurCyQ8SevSub2AL7061ke3uI5I2KkHk&#10;ispxuXCVmfQkrsBtfqtMSUg5rM0/UEvrdXVtxAAq6SQeTXI4HZBl3zS5AUfWnrcomQDVEFUUtu61&#10;T2nGQepqeU1TOhVhww5FSRsMFhWElw6LtJ6VPFI4Tdng1LgaXNd2MgwTgVXk3yjarVAkuRz0pwuI&#10;kBA6+tTYXMTFXVRt7VL55hXc/XsKpxyNIeDT3bdwT0oaE5F9LrcMsMZpgnVpShPHY1nvKdpFRiaO&#10;MZbkmkoBdstSyE5VDzUToFTls5qo0/GQKb5u8Yq+W5IsmVGD0pu8FflFRS3GT046VIHXygcdaaQm&#10;xqkhhVWdSk2V5LU4kEkqearSFmO7d0oUSece8pHXmmxPvbleabkMu7FSWyjdnNUiJO5yGvXcnlvZ&#10;bc5Oa4soDwx/Cuq1u5H2x5HYArwK5okSyBugrvpLQ4qj1HRBIxwKeQC2ccUpAMoP8NSYLH5R0rUl&#10;MYq5b2o5HygfjT41weTzSEBiQODQ0Q2MKhiQ3FNgQxo4U9aWU+WRu5qR0jC7hxTsCYKy8KwpZdhI&#10;AFMVTt3YyKVAWJ9KpIJMY/IwOlSLtB55pFU+aF6ipSNm7C89qdgvdCeWvUdaa0QDcd6miV2G5hg0&#10;rg7gTyKCYlQqYyQKkTczDHTvTiRIMd6tQwgJweaDS2g4LuG0jilSMIvy9KFV0OOoqQZPAHFOxkxo&#10;2oQSu4VOJFXjGM9KaqluB0psuyPEjdqQhgDIGUDk1KqgAODzSKW3ByODVpY1JzQO4qbgy7akG0OW&#10;YdOtSBguOOlMlIYbU4LdaBCcOCxGB2oYKE45NShTtCelHlnGaOUOYjUDaB60OOBt6inKCBg80qgn&#10;qadhXG4AAbqac6KzgtxmnhMEEjipH2yHjoK1EIEC4bdkCnSsrtlaYB2oUKT7ihgxQVXjFSbunbFM&#10;JyeafGCWx60JCXYA5D9OKaFd3x0FS7WD4NPVP3g560+hHUcsbOMZ6U/ZtwtWTHGmGU/NTG5+tRa4&#10;N3HwkKuPepM5bimJGw5PSpYTlmzSHyjTkfNT1jY/vD3qdo+jdPanjp81aLTcaZXiBOQetWCnAz1p&#10;jfLKEA980rby2atMtMeyFTgHINP4CZPJFOQoAd6nNSrGZELAYFJtE82pXSTI2kdae0TSOqocVYgG&#10;08jOKl3+WxfGRismwufT37Ktmv8Awks7Mclc496/RlS2Rs42+tfBn7IttFNrF1MVw4yQT6V+gToA&#10;T9ea+Azl/v2e9gb8hUy7v83fvU5xtA704AE89KacDkda8o7RSoHIqLYB71KCSuR1oJ4pMBgOOCKf&#10;7GheRmjad2TRBiuOA4NZ+paRBq9ncWE+Cs6FcHpyMVpjBoKru3A4rXzGf//X+RQSBt9aXaAMmpMB&#10;gearqPl+avt0z5MGAbBWjIKkYqQ4IAHSm9+mKB3GKAvOKikiUEMepqR+T8vSnOu5VUHpUgiEhVUm&#10;lC5XcKdtDpsPUURHZkEZpoqCGOis3ycVSuoFYgda0cDBJqJ1iOCetS4mjRS064l0q+t7uEYkhcMK&#10;/e39kP40WvjrwlDpN3OPtFqoQAnmvwZm2thRwa96/Z5+IOpeBvG9okMjfZ5ZFyAcCvLzXBKtSfdH&#10;Zg63JKx/Q94vsob/AMPXtvOnmI0Z4r+eT406XBp/i7WLckR7ZG2KPwr+hnRL9de8MwXb8/aIQT+N&#10;fhJ+1ZpUOleP9SES5Ejk59K+cyGfLWcT0sZG8LnxZlnJjZcAU5VSEgEZBqXzS0pjbp61YliDgY7V&#10;9vJHg31K0o8xNq9O1QtAVXk81oSRbIQF5Y1n4dTlxjPSosEWMi/dksOtNCgyfN3qYxqWxnBpI0DP&#10;hj0oQ2IuQSoHSo2AIyOtTZCsSeR0pJoljVPL539aoSK6gtgGnlW3bQacyNGuDxnpSRoS3XmhoY1l&#10;xUWAp+tXmURtgtk1EqJuZpDgVNwIFxu5qOUPFKqFc7u9SYDt8vQVI0pY7XppgV2jVwRnFKE+X1xT&#10;2iG7OaPKKjcOR6U7lXEADZPpQi7sigAD5gaU5yDjANO9htkUiKqHJzio0keT5MYAqfy1YcGgndjA&#10;6VadxlfHJ3DAqPyhu+U8Gru055pjKiEEdRSaJuVjESpx1pgBCFW61YK+Zypxmo0l+byiOB1PenYk&#10;rNEyfNnNJuVRl/yq0yxrnceDUGwBueRUS0GhgAAyO9SfIV+brS7TnpwaWSNAoYHpSG2RAbcNSOPM&#10;+bHSpByOvFNwVG0dTTiCY0fd4oRiQVanLkKVIpRERyvIqkx3IycDilUQsVZAd/eng/w4p6lY+owT&#10;ScguMbgHmmYLKDngUuOCT3poPy7BSSZDBgoG8HmmqBv3dSaftUjA70ihRlR1FKzuNIRMlmzSqCet&#10;GCOacoyOaOVj2EQohJA5pCCpLDv2pMNkYGalA5+cYxQlqJsQAFd3Q0zAIPNTpgg4HNRAdV/vVohC&#10;Dpimk8cinOCpCDnFOPGCBU9QExnOKmgWJgVcYNCqCQw4puCc47d6poRGYlRyB0pxCge4pMlSHIzi&#10;pCMHJGN1RYZBnnJ6U5uUIFEi7ug6Uo2hRxg0mgO38MaskEK2rj94Twa7qR+h9a8Ytbj7LMsyjJXt&#10;XqNvdPdWkcvQkcispxOmlI1w4xzyKkEinpWaHCLnuaPM3D5axsbpmi7IeD3pChjwFfOar/KUG75j&#10;UgaPhhSaL5iz5rRD5eaiDPNwox61WjnYysCOB0qQTFeV4zU2C5oedsXaO1NinlkUmUYx0rPSQgnv&#10;ViORyuD1osUnoPmn8s4xnNVmdyoIHBp8vzNkVA7EjA6CmloNE6yZIXvU/AdVHU1UBGA38VKzYYOO&#10;tJolhINrkMajUyL97kUgXzlZ3OCKAx454qSGhcFsgdaj4GU6k0hZo5T3U0jOCdw4xVWMhss7RoVV&#10;e1VEldLOWcjO0VYYh+Caz9UuvLtXhQYDDFOC1FJ2RwN0yXE3nTfNz0phI3YUYWk8sLk9TT4wCDuG&#10;D2r0kjhlqSINozmpe/B60wqVHzDg05kzGDEc81XKIXYhPXkVKPLKkAfN604qnG7imkRk4josTe41&#10;whI3DNRy8jbjNSOCxHtTEZkJHUGqQmBzFEMjilXLEL0BpJXZUKtzmkjUqgkY0xNkkSMW+U8ipVZi&#10;xB5xTVTBEimpGwnzKOtIojLkZ5xRu3RnAzinsFKFzzmmQkLlR0NAhiBVX61YiXMgweKaQOcUseQc&#10;jtQVJ6Fvyxv2KeDQmPOKNwBSKc4Jp8akymQjrQQSRjDME5pkiKww9SJtViQe1IiEoS54zTSFcdGm&#10;5MjoKcFNSZjWPYDjNA4kC44NNxsFxcfu9xpGTI60r8gxijY7bQ3ApxiDHD5V2+tBZ4055BqRk2fL&#10;1qJiQBntTJJNjKMsODS4Cj5ec1IZHkTgcVHuAXBGaYiUyO6BAOBTAip0PJp0ZP3fWnYVvl6EUyra&#10;EbKfvAZxSbcgMKlidk3r2pQuQQDQQKmCvzdaTJ3ZHajJwBViKLdy1ANjYkcks5zmrEcQK7uhFStE&#10;FXINBGEziqJG7TKwxwRU6oQ2O9LAmSG6YqY4Lk9KnqCFJwNpHNKEUHIo3ZYYp4zuxipsXYcB60oC&#10;dWNPwVGGocIcADBrRR0KSG5DUuCWG3tS+WM4zUijZ83UVQ0XG2bBjk1HtKgY4BpkahySTVsJxWZD&#10;3IQnXFReXkkMetW0wMgilCqcg+lRLYEtT7Z/ZQ0mMR3F5uxIGwPpzX3KwzyDx3r48/ZViA0aVyOS&#10;2P519iHbG2B0r86zWV67PosIvdQBR36U91DDIpA+4YFKOMg151zqIcdh3oDY4NSkDcKQoC2B3ppg&#10;NAB4BpcdjRt5wpqQg5xTSE0R7SOaUeuKkwcYPekKdCKtDsf/0PklAQpNNCkDJFKXYMccCnsuVGDz&#10;X2cD5MagQfe70OuRhaBhhxyRQN2fatLFJLqRKhVcU0deBk1P95SAORTV+XORyaB2Ix8hLY+tMTc2&#10;WK8VLHEW3HNKGIyh6VIosjxuBx2qNwjrzwRUwYFSB0qMxIo3A09zVO5TeDcQpPNdB4Wkli8SaesJ&#10;+bzFrCZmZt6deld/8KtJl1v4i6Np8ILs8q5A9KwxGkGzWkveSP6IvhFHdDwJp7XWS7QjrX5Oftra&#10;K9n4umujhBJn5j0r9lvB+ntpvhyxsmORHEoFfnN+3X4Qim07+1PK+QZ3N+dfn2X1FGun5n0GIjeD&#10;R+Pga3BMcmN1PRvlYKtEtpAoLBTnPU0uJAu0dDX6NDVXPmJuzGqW2jd1qFostvbtVoLt69ajljc4&#10;KHGOtDQrlGVdzZA6VGZFi5PJNX3IGF7nrURt43Us3aoLTKRwykjqaa+8qMnmnKE3YPAqYRmQYJwK&#10;dhjAjzIpc8LUqrh8KMU0AxoYxzTHJjQf3jV8wDp02OVc4JpgVGU7uo6VMXDpiYZPY1LH5ezLDgVL&#10;iBnMCvSnbA1WXYSzCNFwPWpXgSKYLn6UlECmTv4x0powfatCYptJAwaq4UDNaWGVsLtwOaewyihe&#10;SKkZVC5UUgXnIOKJK43qQKOcdKfICWAXilbkEnrTRGwXeW4FEVYVxg3c55NRyZC9M1OuXTcBim4/&#10;hpk6lcM23pUY+VsletWk3F8Y4FMZg4KsPmHShjK7EA8jOaiIycdM1bMXAJPSo9qF8seKT12GRneB&#10;7CkHI56UsRCMwJ3DtSsSyMMYJpNEsgCjvwKmSPbJl/wpkafKFbnFS4djubp2poaIm5bHWm7T/CcV&#10;ZjAV92c1FGpaVmbgUANx0xT2iUr8xpQo3ZHSnBd77QcUrAQsB5eBUK7Qc9avOmHxVFonjn45Q9qo&#10;sEO/OOKXCAe5qQhVXC9+tJ8qcuOvSmLoIAFGDTgr7d4+7SNtIA71NF82IjSaHuRbsc0qnfkt1qfy&#10;+SMYIpm0gfMaRNiMKwyQMCmLyCQOlTISG29QaQL120IQ0ICCxNCqCOTSjrtxSuCq5FNoBcZHy9qR&#10;lkA+T8am8vZFuLZJp4B8vceCamzAryAlVA4NSPGQB5h6UhRhjHNPlG8Bu9VYCDB2hzwBTnVXAYnB&#10;9KlGCoDDgUwx+ZKJCflFCKuNVUIJPXsK67w7NJLmIt93pXKFBI25TirmnzTW9yChw386icbjUrHp&#10;EvGeKrorlgUP1FELy7AXO4tTWlaNsJXPy2N4yuXoBtZuc57VG8mH2jioYpyHDd6WR/MlOOtZlEsc&#10;nzc9KsGRXBB4qiGRR83UU1m3cpQU2WiRjANJ5rxtnPBqqSQRz1qwSoIAOaCoslDSAEk5zUmRtBzk&#10;mq6mglvzoK59S5Gq+XubilyGbIPSoGJKAGkVhjnipVxuRKWYt14pMHOQeKg5OT6U4tswOpNUYt3C&#10;VssBUUhHAHenyAnqKi3Z7VKYh8TKOCOlcxrFy8rCEcL3NdCCEVpW6DrXF390lzIRGCOa6aUdTKo9&#10;LGeqGSTB7VIoHm7OvvUqhY2QKOfWnlVL78YJrrscbFc7gIhzULCWMqoXAPerCrz70pchcntVEjfI&#10;Y53nPvU+wRxLtHPemKN33jgGlZvLHPIPFJjISoHzGo2TkY71IyEOPQ0pcghcYpokYBzjHIpwXedh&#10;FOZHJ+WpPMAbDjpTbAeqgjyhxUSjduRuMVKuCdw4ppi2tktnNCEV2Lx/KPmHpVvdFt+7gkUjKAwO&#10;aHAHQ5zSsMiZMqCakS3eTITrQE4w1TIWT7tFguNZHG1SenWrK/3V5NMdFXEjGpFBB3rxmmAnlBwc&#10;naaQo3lY6kVIAzn5+MU5gpXjitEiLDtysi5HNOGUGTzmmCMEBgalX7vPaqRSFIXO4daQMzuFpQCQ&#10;Wp3lvwyUMGOaEnvUZA24YZq0fNYgY4pBtHBFQQRfMVAUYpSdnBHJpwLFuv0p/O4M3WquSxdwjjD4&#10;5qPODvI61IWMh2MOlIcj6CmNN2Gr83XvQqtvYY4HSnxje3AqyYiGyetFySNIstkjirIkH3CKlGF5&#10;YUmwhs9qEi4pETozoQvSpoo8IMtkUoJB2jvWlp+l3mq3KWGnRGSV/Sm1YUiorRrwelN81FztBNfS&#10;HhX4IOEFxrr724O0dB7c16nafCjwtJGyG1VWGOcVGpFz4aDBkOOGq4rkRAn+GvrTxT8ENHkg86zH&#10;kydOK+e9Z8D674cnZZ4TJAuSHxxihGimchHKZFHfmrDrjBHeiNAxYquAKsIoOAa2SG5WIRyMBcU9&#10;Y8jB6Vcb0HFJBHJhnbkVIJoYiYOAOKlcMCMdKlXk8CkckkripaFoRqM9acUEx8tOPU0gXAoj+Vx7&#10;1nPZjjufoz+zDZpD4YZiuCW4Pr1r6lMfOGr57/ZzgaPwchYe4/WvoXc0gJNfm2Od6rZ9Jh4WigQb&#10;c0hyeaE+XrT32kjHWuPlNxnUZNHQ5qQDA5pBt71oohYaF6t60L1zmkBO8qPu05eDQmgJCMjrzTFz&#10;jmnHdnHrTwFxik/IaP/R+UWhGOvFRsNozU+35A69D2qIjkCvs0j5MiA2ru6Zp3z7fanO2G+bt2pC&#10;WPC1pbQaRGOCVXmnhwF24oAKZI60bBjOaA5SNdyn5e9ObaXAbqaVRtYZprESSAnjFDCwwIBnHSmM&#10;gOTintggims+1OalmkWVwFb5RxX1F+yJ4bbV/iraz9PsrBgfx/8Ar18tjJkXZxX6T/sB+GFvvEd3&#10;rt0uBGQqj8jXm5rW5KEjtwUL1EfsNYq0VnDG/UKBXx3+2jpL3vw7kuBysYOR+dfZox26Cvnb9pzT&#10;W1P4Yaig42oa/OKFR86fmfRNXTP53rmN5J2QL+7UkCp1tQmDmt6/tBHPIhG3axFUzASAV5xX6tQd&#10;4o+SrR1MB4suQetVblXGI153d61LmJhIXHFRvBuIcnitjNSMtEj2/MeRTcu52DgetKw+ds1IVYDJ&#10;/Cs3HUq/UpTRNCAGGQ3eqoyeCcVqktJHh+oqB4wVyeMUmUQqihgCcZoGzOGHzCkbBZSO1TqRu4Xn&#10;1qooaIXTc+w8E1IY22bB0pSvzeaeopysScAcGqApgMWHOMVJI/myqGPSl3ohKleahhg/0jcTwaiw&#10;DmVFlwTmnqqPu7CmyRDecGkKsSEBwKpAKsaEcnGKrlNx+WpVhKjrzSYJbHemFyNwQQCKZIuSMGnS&#10;K+4c4xU0SCQMv8QouDIiu87RxSGM+vNICQ+R1oZDI+S20CgpIa4QHA600hWHC9O9PeMn5wc00sQw&#10;AGAaBMYiE55oMW7tU6kgHPFGdiHPOe9NCTKix4JKjmm7d2QetWOcblqEdDzQxtkUabSeaCrZxmnK&#10;vOVOTSliT7mk1cG0QruwVFSIpIIakdHwWHanRcj0pJCGhcc+lAKs3y9al2luO1SKI9w2jkU7ARAZ&#10;OT1pHXP3OtTsnJfPXtUbb1O9RTAqEZO1xyKTlxhh0qQmTccj8aeiHqTyaBMqgHO6p0JVg2MUpQ8m&#10;pQy7fmHIoBIdkycntUYKEEEU8IW+6eDSCPAIHWlcqSAKqr8vJpoUA/N3qQIpHBwafvGMY6UxPQjd&#10;N2CeBSFGIyBkU9umD3pCzRjCjNIdxnlgjHpSspZQM8VMzKEBbgmoioPSmIe2Fw2aaQWfK0bV2/N1&#10;pyqSNw7UCSGRbtxWTlTTvJjBZVPymjbz7Ubfmz0oBMjCr24xTzlWDr1FObajhByTTkCs2CeaBnUa&#10;dclofMUkkda1yhKbsZBrlNCuVhu5I5PuHius3BUO1sg1hJFQkKrqqdORUDs6lZF7mkY7kz2p2T5W&#10;3HSsmjfmHsFfqaFCgbAajTb1JqMkgZHHvRyj5idyQ230pxc9TUCu5G00+IZJEh4qeUtSRcVgcBTx&#10;Ur42gCqalQDjgVN5owMc1NrFJku8sABxije20nHSmbtxwOKEBUlSeTTbEyfIPzUwhW6mmqFI3I27&#10;b1pd6N8uOfWkSOlk2piq0bMxywwKJ1O7GeKaC2NoGauKFJlfUshBGrbd1crKRGfK28+ta2o3UjMI&#10;2G0r0rPIUncea64LQwmQSZ4C/nTgpYAt2qQEOx7elOPXatapnKyMgA59aVdpyGHSnkKR6GnKAFyD&#10;k1a1JY1mB7cUkqJOgjDbSKeGyMMKY0WTkcGhxJ5iJkaNg5OcCmEBz5p4AqwI3WNlY8moEiZhhxgU&#10;mVceMFd2eKlWMqASMg00rsXirasWUADFNEsYFXIA4NQH52b2qzs6sOtPYARcLVWEUo1DRkr2p5Bw&#10;D3pVkTb5YHWpggxnrUsaI1Vi2SKlii8xznpUfOCM1PE+zimhMRomcY7ipgSowe1RJvXIPQ1NiTIH&#10;WqcRiLx8x70BvlKkcHvT2GevGKNyhNjcGtIoaHRKrLxwRUsTgMUYZzUKkLk0q7icr1p2J5y2RGr4&#10;bpUNvK0pl9F6UoIbluaahCscDiokHNcthnKEg4qHeeA44p6BXY5OBSGMv0qBDNnmEMp+7TjmMhiM&#10;k9qWNTG+BV+NNw+YU0JkJX90JMYJqM8gADJNXvvYQngU9Qkbgnmqa6kpkaJvC4G0jrU8qp5qqhzQ&#10;0gkcqBinRxgAyHrTiU0NuQFGE5IpY1MsYd+CO1Izhfm6k052Pl+ma0SFFjMsN2wZPavsT4MeC7XT&#10;dM/tfUUBnkG4Z7Cvk7RohLq9lbuPlkdQfxNfoHa2yWOk2tnD93Ypz+FRKOpM3qbT3KzZEa7EHpTY&#10;lkdtsZ6mqcV3BCqwyfMzHAFatnZXdxcLbxqUL/dJoloZjfMZZfKuMNj1rjvEEdvqkMunXSgRNkZq&#10;bxFZa7pV5J9syqH7pPSqMGbmIiXlgM5qNxpnyZ4r0STQNTNmq5ifJQ+orlyGBG4Yr3r4rabHPp0N&#10;/Eu14WALe1eGlWcKQ2TWqRopCCPzHGKcilNwzwaRVKvhzg08qM9aLDbHplVLdaWRjgECpGxjCio9&#10;vHNSyRkhAUEd6lgthK8QJxvIB/Go87l6c+lbNjas8luV5YsOKwrPQ1pbn6pfBbTorPwTZLAACyfn&#10;Xp53DKHrnmuM+G1qtp4U09EPPlKce5HNdpv2sTjLV+a4jWTPqqeiRGSN2009SFIqI4ZsmpQFYelY&#10;JaFMlb5hntQQFi3+9MPIwO1KcnANNaDvoIVPWgbu/wCdObldtC9NtDQhytS85z2pMEAYp3O7iiLE&#10;f//S+VVKiEoO1NLZUcfN60qOGQ5FPUE819ofJjPJBG5+tR7HQgip2UscE4pMEfKau476jCocknqa&#10;gjTAZienarAGKiEfUmpvc0TGNHuG70pijJpxR+cU5dqqF709EO6ISoJ5FMZPl61ZYnOO1Vzzk1PU&#10;aKhOwgqOpxX7k/sP+BYdB8Apqzr+9vAH5H4f0r8avAvhy48V+KtO0aKPcssqhvpX9Gvwp8MR+EvB&#10;9hpMa4EcS9K+T4oxSjFQPYy2nq5HpnI6V5H8bbZrzwHqMAXcTGeK9crnPFlol94fvbeRdwaM8V8T&#10;SqJSR66P5xtesGttXvreb7yua5WPY7lE4r1/4qabPpfjHUomTaBI35V495ZiueDw1fruEd6aaPlM&#10;QrTaGy26SAqxrHki2E4bKiukaLELbOc9a52YGJyjDGa6TBpmPIAXPoaRj0A5qZomzzzULRsG54FS&#10;11GlYjkLZGTgU5lXIyc5pFR5WKRKXJ6AU17a5tWAljZWPYis0xxGSwBz+74qQKVXHFTKjYLYxVby&#10;/LYuDnPariUShBtx1qBgqcg8+lSo3HFC7S+HHJ6VTRFtbkZVCMkc00AkYPFWCpjfkZFI+0Hf39KS&#10;ZZEEVmGT0qJ1BOUqUqCd3Sl2ntTZLZXkVt67TSoF8zDHBqQAbsZqukKrNuc5PaoZm2NuFKyY61EA&#10;wclTgmrxIJJYcmqwXOSvUUy4SGZThejU11OMHrSuT1XkigAsPU1SLvqV3DADbUs0JLIc8ipQm+3Z&#10;TxzSuysioB8wFBLZXkyR0pxw0YiIph80/Jin/czuOaZSIgHI8sDgVEgj3N6ip0uWi5xnNQ4G4t3a&#10;pZMhr5Q5j70vAUAio2VSeTU7KNgxzimRZjGXcamCKq4HOaIsA5pgRyTtOaZohBHsUsDmpQCp3U/c&#10;qx7duSKaWKjLDrSbGyLkkk9qaJpN3B4qZAWBYdKQRRk5ziqSEMK7z1yajZQmBViRVQ8daY4Jxihj&#10;IUQM/XFSFCuc8ipowMEPxUcQZgyt2NIGyLgnnikbK4PapTEc5U8ilVZtp8wYzUtMLka/dyaeOmSK&#10;dkDnHFCLu5zTE0MIydopSOfm7VOdp4UfjUMilTzQwIiA5z2FTkrtGwYNC4AGR1pwA60IdyIxkjI5&#10;9aaBtB569qmUlDhe9TzJHGV5zkUwuVmSUqrL0qJ2ZZRnqKsLjbvB6UMEf94eDSsLciAHm+d1PpUS&#10;qxlLAVOu8nkY9Kl5XAFMLCWbSJcYUfe612ClSo9O9cYwaMiRT0robG4adAp4NS4gkaZyDgcrTWBy&#10;Np61XkZ485p8UpMfzjms3E0Uy0TFgZqtIxJx2qN3IbHWmtuQrznNJo15i4CWUAcU4Ahsmoo23Lk8&#10;YqQMT24rOwEzAMvFOUjZjHIqEAg59aeoJbFJoaZPjIBHFPVgW46+tN8xSNgHSncqPrUuJVyOMeTu&#10;UfxdamUHnFRbSRuNK2UTcKVibj9xY7GFR7GX5lpzOCqnGDUVw4Fs8mcHFawRMpmHqb+Y43csO9Z6&#10;HORjmpy6sMv3pm3HzCupGDYwoNwxT8rvx3pxBA3kYFIyh2BWrSMrgAVJzzTAg3bsVMQSwFSlljUk&#10;jPFaRRmyKX5U3HpTuWQMKijLsMOODT2ZUwnrVCFYBmGaRxlSBT9u0gg809TngUmIg8sbRg5NWFBH&#10;FRD5c1IcBQc04ookjHJApjOVBRhTlYbfemEEtzQ0KxEsSA4HelDFTgcin7lW4Cr0xTVGHIPANZsZ&#10;HgBi2easrt8sMeab9n/ehgcirOFbgChAyPbk7u1SGFnI8k4epQoxxwBSKkiuZFPFamd2IYmDBWPP&#10;rSyRFztHagpJ99jnNTLxj3rVIoZDbmNCsnJNN8tkJFWhk846U/YHNAlErRR7+KlS2cEkc1YijCZB&#10;qaLeCcVMkNqxX8khvmp6x4wRU+Cx+Y9aaTtOztU8pHMNRV3Ybg1YbGABTEG7lhUqBQ2euKaSFcYE&#10;yCw7UiAO4d+gqbADkjjNAYghAuR61UQQ5Srv0xirC+UW254NQ7lXOBTMAup9DRyhcdLEA+OmKm2K&#10;wG7tTpW3gHGafGC2BirTBblrR3WLXrGaTiOORSfoDX3dHrFvc2cJiO9Qi4I+lfBkKiC7E8hyijpX&#10;1b4N1i11HS4Ht+RGNrD0p2Jmdgt95F9BcSDcqOCR7Zr6v0q40a906DULdVJCjPqDivk+5ti7K6dK&#10;6HR7jUNPX/RZ2x/d7VDjczsdn8TJTqEZmU5SHoBXmeg3HmTogBweortBd3d+rJeJ8j9vWn2enRRT&#10;hlQLjpihRGef+PdDgfwzqF1MuECkqPfBr44tY/kb2JxX2l8YdaSx8NyWSEfvhgjvmvi8blU471TR&#10;VhdpLcnJp6rkjNN+bAYDpSk7jgcVKQ0TgDOF6U/YN6k9KI0DDOcYpxClgM1mxiMoaX5a6vwbaPfe&#10;KNN09hlJJVB+mRXMKhEoFe3fA3RH1TxtbybdyQEE+3SuLHVOWk2dGFjeVj9M9Cgj0/TYLRV4jjUD&#10;8qtjG4570kDCNVXrgAfkKfKF69Pavzerdu59Ohm0ckdaVcYpAvGRT1Bxmo1Qx2MjIpp6jFOXOMDm&#10;lGPSq5gDbnmkAFPBGSB0p23HNVuAD0pRwcUYFOHJ5ouOO5//0/lhsEYA4p7sFAFRq3l7vMGQOlPR&#10;RLB5nQ19rFHyYqgBgzc02RmaQMOBTmzGAOuaaWBXbjmqsVYar4bGMin7dwK4waRItihjyTUYZlcl&#10;vwosK5HjcOtN2c4p7YTJFRRLLJIQOhobKjIhZ9vvUrpiNGQ7t3apmjUKVZefWuu8BeFL7xV4n0/S&#10;bFDJ5sgBA5wPespzSXMzopR5mfc37FPwYvNa1BfF+qQ+XBFjyyR16HIr9hIYVghSFPuoMCvMvhJ4&#10;JsvA3guw0m1jCMkY3fWvTGJU5zX5ZnGPdaq30PpcPR5Y2FZgDgVBeIJrSVO7KRSE/Pmp02uNp6Gv&#10;Ii9TqcbH4j/tJ+FJ9N8dXbH/AFc7Fs18nPGvnFNv3eN1fp1+2j4SMdxb61arsUZ3e/Wvzf1DT/s7&#10;iVT8rDJ9jX6xkGIVTDpdj5vH07VGyi8QWAHHWuU1qOJjgjDV08sjLFljxWDqJjcLK/NevJ2PObZy&#10;flvGVbORW94e0lvEOp+XKfKt0PzNWdcqNrBe44r3H4a6NAdCW5mTcxPNTN6Anc6Tw54Z8P6TuKRC&#10;SRujNW3f+FtG1WF2aNUYggEDvTpFhYbIhtIrc0CIXBeGU8dq5G9Sz4+8SeHL/QtTlgnP7onKHsRX&#10;O55xX2v428GabrGluZlxNEp2v3+lfFUlvPb3M8cylTGxGD2ranO4mV2jERLE9e1RGXB3Hg1ceCOY&#10;L82MVCYEUnndiugz5hsj71XBySeakcqJVXrTEZGGAMGpVXL80rBe4SsqnaeDTWJIAHenHaz8807a&#10;TwDTE0VTGQcnrTGUBvMHJFT+TISRmm8qcY5qWhEW4lQx4zUcoljBjx94cGrEm0LjFRNKWAHpUJO5&#10;dytEdibcc96kQkjcBigsqsrEYB4pXjZTheRWpd0RMWc7Og9qkKhSE6+9PiUleeGqOOMnduNJO4nZ&#10;ke7qmc+9UpHdX8sjrV90KncKjdCWDtTGQysCFAFROyxrz3qw6ZX5KaYsj5uaCJFc/IofqDSkkEc1&#10;OIsrtA4FRmPLAnilYdgXevzYyKdGXVi3UGpA25Ci05RtUAUythHQO6mM/WnSgFQT2pqoQrMOtPaN&#10;8DPQ1VhXJDEscWSc5qFSNh+Xn1qaXLIB0xUYyEw3apLQwAMctximHhs058EgilABBPcdqBDMCU5P&#10;GKXaoJ5xTlfC4xyaa2XIx2oBITp82cYpc+YcFutPjHVXFAjUNzQOxE0e35O1S/Lt2KMUjqpO8nn0&#10;qQoGxtOKBDE2bdvekY8fMM+1TiHY6tnilfDv8vSnYRWC7h8tOYADZj5hTlVkOT0pykCQyydxSExM&#10;jAGOajERxufpTjlWB7VI5MZAJzmmxIh82PmNEwBShcjJNPRSQzMetNU5yAOKQWSGsUGFLYbtTRkD&#10;nmlaNXILDp3p5jwDQHNYbgsM9asQlleOQNjHaoSDGoPUGlP3htoE5HQvtkZXU0km5xt9KrQPlMHr&#10;U4POKBxlcChYemKeVBAIPSlIXHXmhQen8NRJGiY/JI46VYiXK5JxUQGVAoAJfGeKzegXsTcfez0q&#10;dCGy+eKrhVGVB60NkLsP3agpMtYGMipWYkKQMiq3EQAJyD0qbcpUUi0x6tmNgPvdhTIeFJkGcU3d&#10;tO4CkQkk+9NIHIJZOMisu/MkRVWOAw6VpsTjBXj1rJvy0k6ZbOBW1NGLZUHllcntTUR0JLfdpzIN&#10;pXNKcrHgnIrZIzlIYxDHatOCFeRThjAkQZqVWGfu9apGbZGxBA9acWDgR44pf4iQOKbks3SrihMi&#10;2sjYzwad5Sbwz9al4By3amMMnOa0SEtxSMHihSMkjtShx1xQFySOmaVgsR+YVZRtyGNTyR4GU5NN&#10;8vBAHNPyQwAFO4XI0inK7mXC1ZVd/wAp4qM75H6/KO1PjJyQelK4XEWHL7h1HemzIsjKg4apEcqS&#10;oHBoKjcH7imo3C1xpxCPmqSNN/3eBSgLJIA1S7hG/l44NJRJDyvLXOc0pIPAowMnJ4oUZbOOKrlI&#10;uPGWUgc09CGxv4pOh2qKcQ33QKtFxZY4K7B370Mu0Db1qUAGLnjFJDzncOR0NM0GIC55GKsKSTx2&#10;qNXaRthH40F1wUWlYloTJDE1KqIep5pijIGakYbXFMyYoUk8H8KYEbfzxSxq2/djOKlf5unFKwEh&#10;Az8tP24bBPBqCMFjt7CraAsfLA5NK+thrYiCgE+lSCMY5qYRH7hHSmjIfa/SmSL5WRgHFSxwlOrc&#10;01CCSpqbbj60mwkyNmDsVrs/BviN/Dd4GZj9mkPziuRUYzxzUu0FQpPFVcD7o8M3uk67p6y2c4ct&#10;zt711MejlRvRtpFfCXh/xFqvhxmudLmP07V6lo/x01SElL2LzDQjNxPq2C1JGG7d6j1K/wBO0W2a&#10;8uJQFUcnPSvmab4537K4WHqOB/k15prfjfWNfie3klKwt/CDVpDUTW+IPjA+J9TaC0H7mNvvf3q8&#10;8LbZMYyKhVJIuVNSodxyw5pMon2kjKilCAdak2soxnrT/l24YZqGJgAQmB0prgYG2pI1J5J+X0pz&#10;Io6Vm3qCZGh2yI7c4r6+/Ze0trnVrzV8HagwB2PFfIMgMibV4OcV+mP7OWgQ6P4LWd1AmnOScdua&#10;8fPKvJQ9T0cuheR9BQxrs3N1NMwNx4pWJUfLUY3Nkg81+fn0CH7CMk96dHkcdqaN2ME1Iq4XNaLY&#10;YoX5uOKbg5zUgAxz1oqVAEIqDkmlBGdtHSlJXHy9aaiVcOnFOXFC5I5p+Ow60JkdT//U+XZACBk0&#10;uAF2DgGkO0HJ60774+bgivtF5HyZGeDzzS4BG6nkAp83AqHI4HQCjU05iQsdmPSoHcKMnrSmRS3F&#10;JgvnAzTuyGMxkAj+KrCxPEu4txTkjKp8wwaR1YjaDSuVFDXDGQIed/Sv1W/Yn+CljbQN4w1aMSSy&#10;4aPI+70r8r2jKCJlOWBFfuj+yDeJc/Dm1CjLIgzXz/EFSUaPunrZbFcx9dgKqhR/DxioWZT1qTHJ&#10;bPWoGAzX5pNn0MUiOQZ5FPVsEVCzHOAKeuWrO5okeJ/HnwXB4t8IXUPlB5BGcHHevxQ1jTbi0u7n&#10;S7pNjQsVOa/oVvbcTWzW8mH3gjmvxo/aM8Mr4d8dXCrHtWYlifWvteEsZabpM8vMqN48x8p39oFj&#10;EYrAktgV2uM7a6zUxHI4IJHtWRMikAHivv5HzrOGvihJZeq19EfDiYz+HBgcrxXz7dQATOrDGfWv&#10;afhRqcbCbR1+6vJJ9eKzmtDJOx6XpcMk93LAqbq6mDTH01xKwxnv2qXw7bxQ35uDwD1rd8SRXpi/&#10;cYMDD8a5GjRGdchbmAgnivkz4raY9lrIu7eECGcfMR619I2VzIN9sxyF715H8ZURtBjYZDb8Bh26&#10;1VPRgfNmxgxGMCrCrGPmbrSxoBCvOcd6V1AVSx611XM7IhngYkGLgtTVUsemCOtXGZduFH401U4x&#10;VCKgwuVPWkUmNiD/ABVZliD/AHetBhRAPmyaLAV2LL3poSQ/NSyhlYEDNNYTNLHtHyjrQSNlDZBY&#10;cVFhSwYDpVlopJGbcfl7CqyI7MVxtxQVbuMcCRueR6U145F4U8mraQbctTpcBR60rDasQQx4I8w4&#10;96TYFc4Oc05DJgiQfSpkX5Ce9NISK77OA4qKZMtxwKsMCzDcKV0Vjn0oKUig0ZUg+tNZCrAtyDV1&#10;4wxAzg0wrsXY3NA2yEjyxhRw1QGLcdpq27u6gDtUC/e2t3psTIhHsfPalIBfJFTFfm2txSGNsEgf&#10;jTUSrDlIVSF5FMZnzkdKehIiMbDk00M2dhGabQk7D1AILdz2qAzQBTk4I7U90ZWG3rTJ7QSL8nDj&#10;9agvmIw6yDjiiRBGoYmrMMSsFjlXB9aZchXl8nPC96BJ3ICmcEcZpfugVIwC4A5xT5VYoCBSGmQp&#10;uJINSqCx+lMUYTdnmkQSIS/Y0rBLUerIwORzQykICO9RQBdxCck1bMZ6MelUIR9xTANNj3KvvUow&#10;YzgZp0agKS1UrCbK7GRwVxxRKpjjUyVY2gDzEOQKeCsqEEc/yosTcqSKSgYDioxtlwX7VZCsycsC&#10;p7ilSMIxXGVPeiwhFhHlsR26VEgbBJ4xVlHCEpjNBaNgwJxuqWTuVRjORyKeM5+UZBqZY/k8od+9&#10;EfBMa9RQFiGNfMOxx0o8rEuQeKmjGCWI6UOFPTrQMltZCJQzLuUdqvb1aTpgVSQ+Uu5angbzDkjN&#10;BpEnIBbNTlhgEVDu2tuXqKkRyTlhyaTKFDOw6cVInXHpSMTwFHFTA7SAw61mQ5aiIhJyOtSHLcZp&#10;8ZUMVPBNV3yzYHFS43KROku3COuRS+p7U1Rx6j1qVdqg5Oc9qmxVxo2nr2p6oc5XgUxEABxUpifa&#10;WByPSmgZXuJWWJkJ5NYGzMm9jyK0bmYSEAdqrMF4PeuqETGUiNhlcmjB2jPSnd/agtngCraM0xI1&#10;CKT61KjjOw8571GwwMdqCp4K9qLdyW7EhcIcYpoJX5sc0pLA+Y3apA4OS/OaalYpDJF+UNjOahdJ&#10;AQVqyDtwetDNukxVokiPQcc0eW/3qkxluOakJYjAFAEaKQcg0m1mf5Rk1IVXZj+Kkz5RBHemwe43&#10;5hnIxinZ6NTC58wZBI71ZZFb7tVFDTGAE5IpYwXGM4xUgVlOKU4J6Yq0iHMYow3JqVkQtlTmgIu4&#10;EmnhGOWQdKZNidEVYy5GRQQVAYdDUkZJh2lfrQirKSBwFoEQtuZsinxqxBc9qk8og7ui1Kox7UAI&#10;vzLg9TTsPHwBkGkVcnI6ULnecnIAo5TRPuCyyPJhRtQdaWJ3LusigAdKA/IwMVOxViAoxSG23sRg&#10;HOG/CpRE4bnmkMbBgwNWCSUzjpRcyZFCWYEKcEU4r3b8aMAMrDp3qVRlieophcVFwOKkVtlKD8hH&#10;QU9UDRbhyO9IBA7ZwvOaNrHLHrU0LLyAKPv9Ooq0gI95QhcfjUoByDTizbSMcCmwqWIftQ4gPfJA&#10;4wO9PAVTgHOal5I5HFCImCw60uUAjVlRgv3T1FNXnlRirC5AK+tCjHQZpCYwAHnvUqwlW3dKEh8x&#10;s9MVYA7HpSUiUyBlY/jUqJtPzCpk2humadJ1yBVuRbYmSxz6U+Nhgg81HEepNSxZ5B79KyZDZICp&#10;IXGKHwOQOBSAYPNXI2UR7WX8aybGkWtB059X1W10+Fcmd1H61+tfg/RX0Dw5ZWBXO2Nc4+lfn38A&#10;/DUus+LVuPLDRwc5PqK/SyIMkKRngqAPyr47iHEuUlBdD3ctpWjzMA4chQMUuMcUgHYU7GDzzXzl&#10;j1VoKMCpF689qbhScU8juKaY7in1FJ3GKOQcGnAAHPahiE74oXk4p/fOKXPNCAXIX60mSDkd6TOW&#10;6cU87R7000I//9X5dLDOKGAz8xzT2CuMAYoAA5boK+3PlUxSuQB/DVebAHAqd3QD5TmlEZkAz0NJ&#10;sbiQ+X8gOKs28ZdSehFTeXgAdhUgVRgbsA1LYiCUMAC3BpjlAAT1qZ1BUkHIFVHCld5PSkxxZVfz&#10;J2/dtgrX7SfsRanLJ4HWNzk4Ar8WC/7ppI+GH61+yP7DDbfBvzD3zXz3Ea/cHrZVrJn6C7twBHbr&#10;URPUjmnrKjA7RgHrUKZDH3r81mfRIYW3Ng08DtUTBQx55p446VFzXSxY2jIz2r8xf2wdMiXxHbnO&#10;WmGc+g5r9Nw9fmf+2TuTxDZsB/nmvd4df+0xOHGr92z4E1i1igYLjp39a5aeMSHK8Yr0LVohMEbO&#10;EFcRdD59qrjFfrFtD5KT1OK1R3kYDZyO9a/hzUZNK1C3vIPlOcOPUVQu3UzMjdAazJcM/wC7OMVN&#10;hNn2RYaktzaLc2h4YZOOxqRNcmvt0ExYBBgZ7V4Z4D8bLbyf2bfSBYugJ9a9pFzbTrmDDA9x3rnc&#10;LBciimWGdsDOa4D4p3VsPDbwzctL9we9du/lwRyXM7iKOPksewrwTxz4mtNenS1sQJLeL+P1NNRF&#10;zHmAjItwRyAOaRQHi3n8BSoWyUHA71K0RC5B4rYlu5Eq7vag5JxS+XkZ3UuMHHai4rixRAk7jVaZ&#10;dkgC85qcRndgNSMueO9FybkYUHBekdwSWjGNvWnOArYagLtJxzmmkUhiAuM1H1Oe1THIk2qMCmsh&#10;aMkU0O5C4feAOlOIUEbql3RsoBGGFKYyRncM+lU0IrOCRUKxErzxVyNGY89BUchMb+X1BpNFJkJR&#10;QoDtg1Hna23rmnmN2YNmn7QhAJy1SJkRA3cHJqNs5JAzip2VFJC9T1oWNucUDRCAJFyPlIqBUctg&#10;jLCpnQoG9aijBK5Jw1AJ2G4eQ4YYNOGQuypgADvY8CmDcp3DoatDbGBd5x3p5iBG3vTzH8+9TikY&#10;MmMdTTegbkSMVbB7Ukys3zKcH1pzkdcc96VghjwelSxNjzIdgB5I71SiADszCrSuu3AGRUiRpIpA&#10;qRx7lLcMEY60xjIx2jpUwCh/LI5qUrs5Xr6UDUioVYpgcYqTdlATT3y7bcYoltpJsCJgNvahj5tC&#10;K3+XcQOtWIS+5i/NRRgRptb79TK5I4GKESpagvPB4omYGPCnFSBlAxjrS+Xk5I4FWkWxsKqsfH40&#10;4FApHrTwcfSmbVGSRTIcRixxRx7EHFPU4PNIsihelPwpwaLgyIsYn8zbuHpScTtuK7ak8zLbcdKc&#10;SsrApxihiQEBG4NV8ku20c1IRtP7ykROSy1nYBysUHzU2IeZliNuKsZGORzUYBClT3pmjY0qCOeh&#10;qzbPtJiWq2xyuF6CjDIwIPNIlGkqDazHqKdEN3X86iiYnK9jV+18pVIYbs0CbZFEynPtUuwsQc/h&#10;T5ESNsINoNHC9+ahxBNdSTaGf5uKa8cTfdbGKVSCeeaG2k4UVLXYpSFwAoUc+9Ki5O31ppDdMYp5&#10;MgTIHSpsyyWJMhkPAPemszQo235gKcxEq/NwBVGdmVfkOQaqEdQcjMLZy23nNOJIIZhxTiNx470u&#10;wngc4roRgxqBHy2MYpcLj0p0JbYy4xnrTSgbjPFaxWhIAL061F5rq+3HFSgeU2OopyqGYg96LEjV&#10;cv8AKRkUp2AAYp0eA5XtTADuJ6ihoBwGPn7CkQB3LE4qR0AXJPWkCDPA5pRYWsPRCnIOc0E/rT8d&#10;welIRxuHIqgE2YPBzTWiBIYnkU9cvyOKG2bsOKroPoKWBxxTyhjAYd6h3gHDDg1Z2EAA9K0SFJ2Q&#10;gCscl+aRQTndQY1L5WpBhxyMEVSRkGzHFSxNtUg8UoTnNIyHFTJAWVDbdwOfaolZlYkDAPWpFA2Y&#10;BwaSX7o9alMlSJZCABjpTWORgdaZuEgCgcigOScYxinzBzEygg4Jp4ZfukUzcR82OanEZGGbvVXK&#10;uPNqqsHHQ1Io6kDkU4FsgdRRu6gDioe5SkRsTt5p8LMeB09KNhdgtPb904A6UW0FLXUV4XBBC4Wn&#10;42jaO9OYySqBnAp64VsNzikmZ2IADnaatwgqpUDg1AgBckVbQHODwKsoQYJ2quTS7VXkDBNPUYyV&#10;PNJguQD2rVDF2ZXnpUiD5dqjpTXOVKLwaf5hA29DjrQAgYMu3OCKVRk7TUYyxAPU1aVQgz3qGmAK&#10;Ox608DHtSruzzS5VjxximlYEiRBlvSpSu0/LQoAHtUgUYyaSigsI5CkYHNOcg4x1pAeoIzTlGDgV&#10;MmS2PVfkzjFSbFK5zimqpbjdUrJtUZ6VmySELgcnmphkJ/KonBOO1X9PtZLyVLf++QBWM9Fc0gr6&#10;H3T+zRoCWWhyao67pZGyP1r6x37/ALw5ryr4QaMdE8I21sy7XZQ3PXnmvVmAxkda/PcfU56jZ9Rh&#10;6fLBIiLbfoKlBD0wtxgjmnLxyK40joFAycCpQCCCajUDOakB3HA7VMl1AkyC3SkBAPIo6Uv3uTST&#10;GIxLHIFJgjnvTgMk7af7YqpCuR5/hPGaDgMB605gCKRVBOT2qEgWrP/W+YmT5ztqRU+YK3OatQx+&#10;Z0pgw8oXutfaJnyqiRGOPfjHSpuGHycYp8KqZHHUr1pij95gd6llsQODweopxAUAsKbwqM55NQtc&#10;MSEkHXpTuSkSYBBxwDWc+Ado6VZd3jfaetQSkEAnjFHQnqU3icsGA4Br9sf2JLfyvAC70+9jB9a/&#10;GSCPdGX7cV+3P7HsK23w8tQTn5QcV85xI/3J7eVr3j7DH7kEP3qMtzlaRyGyxphJxu7V+cVdz6GM&#10;QOG570qk4zUIZXHAwadvCjb3NZGqiThtvB5zX5o/tkytBrNlJnIHb15NfpXkqNw5r8uP2zp5JPEN&#10;kjcBcj+de1w8/wDa4nFmH8Nnxxd3DXYAUYX0rAvLcqvmJyR1q7E77qW/EiWzSIu5scCv15I+Okea&#10;3224nwibdv3vesm4hKvkdK3GlMRd3T5nNZ7AvIWI4qbdybmUUwctx9K67SfH2oaRGtqFMirwM1zM&#10;wCSFhzVRyko6YIqWhXO28SeONS1y3S3/ANUoHKjo31rz9jKw4OzHYU64lERUy8FuKl8oxEE8hqlp&#10;E3IgONp6nvTwj4w3SrGFCe9QqXJI9KLiuROvHyUx8ptBPJqwMSKSO1QhNx3Pye1CDzGgmM7m70Fx&#10;ng5NSApKpDdVqNBGAXY420JiTBi7jB7UwJghs01JxcRtJHwOlPGAvPWtEWPcDdlTnNDuOIkFCGNY&#10;y4603zNwJXrU21FYjUYfpx3pgtz9oeVWzUwRkYKf4qP9VIR2PWtLFEKMVDITwaieMMfQ1YCh2JTi&#10;qyzMwZQuSO9JhcbgbgoodFWTLUFjn0ptxJHbw+bINwFShjZjiRFj6GpckHryKaHRkWQD73SpI1Ly&#10;lR1ApBsRAOcmq/zFST1qyjB4WmPGDg1C8LR4cHhqBILcjJ3H8KESR2Ynp2FIpAjJI5PSpAWVlHrT&#10;TGhE9e9PbAALdadHGwlPoeaYcbsOOBTcrhcaY9oLEZzUR2hRuFTM3y+3ao0DPlutSSNygby1GN1O&#10;VWTIBo+UuOORTgPMc7D92gtbDAowXPamnCuJRz7VKgBUq3WkACnYaCbEJJZy4GDUcTSJIXbvU2HY&#10;lB2prAquWPFAhnlsJdxOQakVlyQakeRAM4oUB0LirQ7ieWdvmDoKchaRTg4FJEfMTavUU5AeUPQ1&#10;pa5otribQ2EY49KXbMz7EGcVDIwZlCdVq5as0cu9/SpcbDtoQOEHySDBpGAwApyKe5SW4ZgMilQo&#10;AVArMgFx94CmvGV5U4qWIY+QjIpzqXOPSi40QkEAFhk0FvQU9jjhulCoCc54NFymhGUtgA4pWXMg&#10;A5oLFiYx270sKnzAGpEpEWXDYSlYGTgnmpY8HdKeMHFMyrPgUNFl2yKspifr61YJ2NtWs2N8yhV6&#10;1smEtHvHUCnYhsgdwduTkipogrlmbsOKrDYh3N3qaJt0nl0mtCGSjDDKcEU4YB5ph3plvSlU7gSe&#10;pqbIakPLAng1J1XHaqzLsG8UomKjNQUp6Ej/AOqc5wKx9rIeTw1aU1wqRFzz7VjgySvknjtVxJ5i&#10;2i88dD3pFHlsSpzUKGTzPL7U5wUlRc8sa2Qmx7bfvButCR5PHWpXtmifpkYzTd23pWkTNu4m192D&#10;zUpQr84oIcEH1pyl2QsvO2k2BWyFfcaejZOaa0fmHdS+aExkdKIhIf8Af5zjbUg+bpUcbodxAxmr&#10;iR7AretOUQTIlTdhe1Jt2EgHOakyTIV6VX5BNCHYUNhhU5QkCQrkVEADyasSSMseR91a0G9hkqiQ&#10;rKo4SrJZG+cdMU1rV0hWUt8svamoo8skdq1ijJ36ibQTkDrTwoUgd6QEjBxxUhlVhnbzTaJFGQc0&#10;oUk4PFJhzjHBqTcwOw8moY2IBsODzTGEiHJ71IxY0/Hy/PzUGbIwu5hzg0KWLMD1FSLtznGBSqUL&#10;UCEMRYCTOAKvIwfGaqFiVZB0NTwr+5DGi/UtEodIyQealMi4AQdajUpn5uWpclSAB1p2bGSxbQ25&#10;j0qZ1A/er8wNV2XA3etSREqeTVWAeIpM+xpwKkH1HFSBnZtp4p1u0RZkPUUrIAUKoHrUpIK59Khu&#10;BidYF/iGaeWCKA3RaqwDg27GBik3gHJp+1pHBj6YpBsJwRyOtNMCUFAQ3XNPJG4YGTTX2EqEGKTz&#10;I0bB6iqSESlct6GnNyMGjh/m/KgOCMGgZIG2gFeakRBu3HvUY6hR3qTgEbqTAl2sSUHSkUtuwO1O&#10;AJOUpoLI1MbZJGPn5PFWAuAT61AsZ5kPAqYlSgz2qHclj0DKc1M4c4KnPtUSnd8y9BUzLjDDqayk&#10;ySN1HQ16f8LNAk8QeLbC3UbY0cMT24IrzRF3TKvqa+yP2b/DcRkl1S5wSrYX2ryszr8lJs7sHSvI&#10;+zrSxFpBDbIACqqD+Aq0eCR6UkandkvkjpT5AetfAt63PpRhzngZFJkg1I3GMdaiC/NQA9Tk8U/K&#10;5yKYRjGe9TEdhUTYCqfxp3TntSDBxilygzntRyiYqfePanhjkmmrjGT0p3y4ypprQEIeetBHT0pT&#10;nFM3evShX3HHe5//2Q=="/>
  <p:tag name="ISPRING_PRESENTER_PHOTO_1" val="jpg|/9j/4AAQSkZJRgABAQAAAQABAAD/2wCEAAkGBxISEhITEhIWFhIVFxsVGBMXGBYYGRgdGxYXFxsb&#10;GBUYHyghGBslGxcVITEhJSkrLi4uFyAzODMsNyotLisBCgoKDg0OGxAQGy0lICYwLS8tLS0tLS0v&#10;LS8tLS0tLS0tLS0tLS0tLS0tLS0tLS0tLS0tLS0tLS0tLS0tLS0tLf/AABEIAOEA4QMBEQACEQED&#10;EQH/xAAbAAEAAQUBAAAAAAAAAAAAAAAABAIDBQYHAf/EADsQAAIBAwICBgYJAwUBAAAAAAECAAME&#10;ERIhBTEGEyJBUYEyYXGRodEHFCNCUoKxwfByouEVFlNiktL/xAAbAQEAAgMBAQAAAAAAAAAAAAAA&#10;AwQBAgUGB//EADMRAQACAQMCBAQEBgIDAAAAAAABAgMEESESMQUTQVEyYXGxIoGRoRRCUtHw8RXB&#10;IzPh/9oADAMBAAIRAxEAPwDlkidogICAgICAgICAgICAgICAgICAgICAgICAgICAgICAgICAgICA&#10;gICAgICAgICAgICAgICAgICAgICAgICAgICAgICAgICAgICAgICAgICAgICAgICAgICAgICAgICA&#10;gICAgICAgICAgICAgICAgICAgICAgICAgICAgICAgICAgICAgICAgICAgICAgICAgICAgICAgICA&#10;gICAgICGVSoTyBPlMxEz2aWyUr3mIVCg/wCE+6beXb2RTqsMfzx+rw0WH3T7jMTS0ejaM+Ke1o/W&#10;FBmqWJ35ggICAgICAgICAgICAgICAgICAgICAgVU0LHAGTMxWbTtDTJlpjjqvO0JJtlQZqOB6pap&#10;pv6nJy+K2tO2Gu/zlQb6mvoJn1n+Zk9cdY7Qp3tqMvx3/RafilQ8sDy+c3R/w1PXlbPEKn4vgPlD&#10;byMfsqHEqniPcIY/h8fsurxTPpICP545mJrE94IxWpzjtMLitRfkdB8D/MSG2Cs9uFimt1OL4vxQ&#10;prWjLvzHiPlK18Nqunp/EMWbjtPtKPIl0gICAgICAgICAgICAgICAgICBJt7XPaY4Xxk2PDNuZ7O&#10;fq9fXD+GvNvspr8QA7NIYH4vl8zLtaxWNociaXyz15Z3n2ZHoDXb/UKA56yVbKdYdONZCg95Cac+&#10;DHkJjJH4U9IiOISuKdF6dC/t7erUIpV3UFQ1LrqOtgumoE1IpyRg7gj2TEX3ru2mvK/edG6SWvFF&#10;CH6zZXS4ck5agx0rlc6dxl84B5TEXnePaSaxs0yStG89HOhv1rhlSqiKbt6+igzuUGldOoAZ0sSd&#10;Y3Hd3YkV8nTZvFeEPjHQ4niT2NiWq6FVi9QqNOVVmZmUABRrQcs5ONzMxk/D1SxNedoY3pH0VuLI&#10;I1Xq3pVNlrUn1oSM9nOAQdj3dx8DNq3i3ZiY2Yy2vHTkcjwP82myG+Ktk4BKoyvZfvH8/WQZMEW5&#10;jum0+tyaeenJzX39YRXQg4IwZSmJjiXepet46qzvCmYbEBAQEBAQEBAQEBAQEBAQJNtQGNb7KPj/&#10;AIk+HF1cz2czX63y/wDx4/in9kW+vC+3JByH7mXnMx4+nmeZZG86OVrajRubhFVKlQBbd2K1aigB&#10;mOkbquMAnOoawcDImkWiZ2hNtty2fpBb9bQsuKcNoLTS3UipSQLmi9N+sy5ABqL2tzjOkqT6RxpW&#10;eZrZvPvC79IHH7G6oo1O4frCFrU7elTQCnVbd2r1iMs2MghTkMM4POMdbVnli0te4x04urmk9JxR&#10;UVNPW1KdPTUraMaesbJzyHIDljltNq44id2OrhY4F0ce5t7qsM/ZKNAH3mHaYf8An4kSrqdbXDlx&#10;45/m7/JtTHNomVqx6TVkFmhCPStKvX0qZXALatfaZcFu1kjPjLc0id/m0izY+hfFzcXfEetRtF7R&#10;qmq1MjVRTJ3XV6Sqr6cDJ2GxwRNL12rG3o2rO8rd/c2rW1rwmwqtW666R2uHRqahnPVqFRsEDtAn&#10;2cznbMbxM3sTt2hLq9FOG1atewtnuPrtFGbrqmnqqjIAWQqN1G+MgDGDu2O1jrttFp7HTHZzym5G&#10;CDg8wZMjmIniWVpVRWGDtUHf4yLJji8NMOa2ktvHNZ7wjOpBweYlCYmJ2l6PHet6xavaVMw2ICAg&#10;ICAgICAgICAgIF61o62x3d8kxU67bKus1MYMc29fRb4jdajpX0F+P+J0IjbhwsVJ+O3eUSm5UhlJ&#10;DAggjmCDkEevMymbhb9LRc21zb8Td6mc1qFcKGenV/DjYaG8NgAWHeCI+jaYmraLb92tf6tcdQLb&#10;rnFAEt1QOFydznHMZ3wds5PfN+mN92N5WUtjjLEKvieZ9g5mZRTkjtHL3NMclZz6zpHkB84Nrz67&#10;fu7j0a4YLa2pUtIBxqcDlqbdufPfbynhNdqZzai1/nx+Tq4qdFIhyXpZw9bW6q0uqGjOtCCw7Lbj&#10;xGxyPKev0Go8/BW/r2n6w5+XHat52n7MSKaH0XKnwb/6H7y4i6rx3j9FvD02B3VlIZWHMEHIII8D&#10;vmG9bRPMM5xzpXUu1TXQoJXBy11SRkr1OwUwzK2CCpwRjHLGOU0rSKt5tu8sehHEavoWlQDxqYp4&#10;9oqEH4ROSserHTLEXdu9Cq9NsCpSco2khgGU4OGGx3Bm0TvG7WY34lOYiqmsekvMSDPj6o3hvoc8&#10;4MnlW+Ge31Q5Sd8gICAgICAgICAgICAgS679VTAHpP8AD+cp0MNOmrzmoyfxGon+mvEJvQ/glGv9&#10;ZrXJf6ta0utqLTx1j5J0qpPIdlsn1DccxnJfp7JKxumdL+jFChb0ru2rB6b1OqemGDimzUzWVVqD&#10;0wEwD6/aVXFLzM7Szavq1GStEnAp8wDU8O5fb4t+kIub9u33R3ck5JyfGEkRERtCkwy7f0I4t9Zt&#10;KbE5qJ9m/tXbPmMHzniPE9N5GotEdp5j8/7Ojht1VhhPpU4TroJcKO1SOG/oY/s2PeZe8C1PTknF&#10;Pae31hHqabx1OWT1KkvUq+BpYak8PD1qe4w0tT1jiXlejjcHKHkf2Prgrffie7eeC9P3pWNcVqpq&#10;XiNptmfLMgqIVZusPPQAdj4gbg7Q2x7247Jotw1S16P3VSi9wtF+oRTUas+FUgbkqXI6w/055yTq&#10;rE7NemZRbC40OPA7H5zZDlp11+aReUtLbcjuJz81Omzs6DUedhiZ7xxKxIl0gICAgICAgICAgIF2&#10;1p6mA8/dJMdeq0QrazL5WG1lnidbU58F293P4zouDgr00bpwHo9xWz03dkKVdKiAOlN1qAhgDoqJ&#10;lSSD+Akgj2yG16W4nhZiJhr3SfpDcXJSlVppQSiSBbUqZpIjZOoshJOvmN+W+AMnMlaxHMNZli6H&#10;YXX3nZP3by/WbIrfinp/X+yOTCQgZbifAalC3tq7cq4Jx+HvX3rvKmHV1y5r4o/l/wAlvak1rE+7&#10;O/RdxXqrlqLHsVxt/Wu494yPISj43p/Mw+ZHev2S6e+1tvd1O8tlq03puMq6lSPURieUxZJx3i9e&#10;8Tuu2jeNnAOIWbUatSk/pU2Kn145HzGD5z6BiyRlpF69pjdy7V6Z2WJIwvW9QDKt6Dc/V4EesQ0v&#10;XfmO6u3rNQrI6410nVxkZUlSGGR3qccvCNt+G1bRMbw6re8etq3Daa8TvialdhXejbhC5TOpKWFB&#10;6sDTTYlt8j0pWisxb8MJt+OXJrsprfqgwp6m0BsaguTpDY2zjGZZhEyGrXRDd67H9PlINRXeu7bQ&#10;X8vUzT0t90SUXfICAgICAgICAgICBLsNtbeA/wA/sJZ00czLkeLW3ilPeUC0TVUQaGqZYE00zqcc&#10;yFIBIOAd8HHOXJVYh0i36XcNazehavV4c2CxKIrmoQuymsMuT3ayVO/PG0rzjtvvPKTeNnMhlj4s&#10;T7ck+vv3lhFM7cyu3jdrA5L2R5c/jmGmOON59eVmEjI9HuGG6uKVEcmbtHwUbsfdt5yvq88YMNsk&#10;+n3bUr1W2di6V8HFxaVKKjtBdVMeDLuo/bznjtBqpw6iL27TPP5r+SkWps4fQrMjK6nDoQwPgQcj&#10;4ie3tWLVms9pc6J2nd33hHEFuKNKsvKoobHge8eRyPKeB1OGcOW2OfSXUrbqjdzz6V+E6alO5UbV&#10;Bof+pR2T5rkflnovA9T1Y5wz6cx9FTU056mhTvKxAv1e0it3jsH9R8M+6EdeLTH5sj0c6L3V8XFr&#10;TDdXp1ksqhdWrTnJyc6W5A8pra8V7pYjdd6S9FatiKfXVaDM5I6um5Z0wAcupAIBz8Jit4t2JjZD&#10;4ScioniM/t8pm0bxMIMlujJS8ekrE5j05AQEBAQEBAQEBAQJS7Uah8dv0Eu6b4ZcLxKd9RSPaGxf&#10;RXb2zXluzVHFyKjlKeAKZVaJKkvzLFiez4Ic8xN8u/SxTZmePLVueH3tXiFjStatBk6ioiFGYsxB&#10;TJJNReQyOydWQMrkaU4tERLM9uXN7H019WT7gTLCvl+FYzCQgdL+ifhOEqXLDdj1aewHtEe1sD8s&#10;8147qd5rhj6z/wBLemp/M6DPOrbivT7hP1e8fAxTq/ar5ntDybPkRPbeF6nz9PG/eOJc7NTps2f6&#10;J+LZWraseX2iew7MPfg+ZnM8e03Nc0fSf+k2mv3q2/pPwr61bVaX3iMofBl3X47ec4+h1HkZ639P&#10;X6J8leqsw4OQe8YPePCe8id+zmkC/Q3SoPUG9zY/Qwjt8VWR6M3VnTqM16tdqYAZFosqkurAjXqI&#10;yAMnnzmtomY4S1lkemvSazvSz0bM067uHe4NQlmCoU09WMqAeydiN1HPM1pS1e8s2lg+EH7T2g/P&#10;9pIraiP/ABvKg3PtP6zmW7y9LinfHWflCmatyAgICAgICAgICGUo70H9R/cGXdNP4XA8QjbVVn3h&#10;I6GcGW8uTRaqaTdW706gIADphl1d+MauWDsJNe3TG7FY3lmekXAb17d6lXiVO8+r4Z6K3D1jSB21&#10;drv8dgceM0rau+22zMxOzUbH0varD+0yVBl+H9EeEi7bUGqOlNBlnYKo9ZOBNb3ilZtbtBEbzs79&#10;wqxWhRp0V9GmoX2+J8zk+c8BqM05stsk+supWvTEQh8K47Tr17mivOgwXP4tsMfJwRJtRo74cVMk&#10;/wA37f5DWt4tMww/0mcK6616xR26B1/lOzD9D+WXPBdT5efontb7+iPUU3rv7OYcB4mba4pVhyRu&#10;0PFTsw9xM9RqsEZ8Vsc+v39FOlum0S73TcMAwOQQCD4g7ieAtE1mYl04lxz6ROE9RdswGErfaL7f&#10;vj37/mns/CdR52niJ714/soZ6dNmsTpoV+25VP6Me9lhHfvX6tn+je4opVuC7UEuOpItqlzgUlfO&#10;+SdgxGMHw1eODFlido/dNRk+n/15rSnUuKthUoGuArWmS2sU6vNsY0gas4PPTMY+mJ2jf821t9mk&#10;8KH2g9h/STKmo/8AXKqt6Te0/rOZf4pejwRtirHyj7KJqlICAgICAgICAgIEu2GadRfVn4f4lvTT&#10;3hxfFa7ZMd/yQuHVKS1abV6fW0QcvSDFSw8Aw3Hd7pZnfbhDE7NpXpCblXseG8OpUTcDQwpkvVdV&#10;yxBqNjAwDnOcDPtkfTtPVaW3Vv2albPpdT4Hf9DJUV43rMPK1PSxHgcQVt1REty+i3hPWXDV2HZo&#10;jC/1tt8Fz7xOL43qOjDGOO9vstaem9t3R+P8QNvb1aqgsyr2VAJJY7LsPWZ5vR4fOzVpM7R6rd52&#10;iZcl6H3Na3u6dVqdXSxKVCUfcOdydu44bynrdfjxZtPakTHHMc+ylim1b77OyVHpsCrMpUggjI3B&#10;2Injq0yVmJiJ3j5L3Dg3GrD6vXq0c5CMQDzyp3U/+SJ7zT5fNxVv7w5t69Nph1L6NOK9daCmx7dA&#10;6Py80PuyPyzy3jWm8vP1x2tz+fqu6e+9dvZX9JHCevtGdR26J6wf0/fHu3/LNfBtR5Wo6Z7W4/P0&#10;M9eqv0cdnsVBfXam3/ZgPIbn4kQjnm/0bF0H4DaXpejVqXCXBIKdVT10wuBk1MAldzzOkDxkeS81&#10;5hNWIl70y4GbBRai+SsnW9YbdQQ1NghXWy5YJlTjGoE7HG2Qpbq52JjbhhODr22Pgv6n/Bm89lXU&#10;cxFfeVsnO85k8vUVjaIh5MMkBAQEBAQEBAQECTw98PjxGJPgttdzvFMXXg3j05Y+6paWZfA7ftLz&#10;mUt1ViXaLfpRaU7Wnqvlo272qIlrRANejUwQ7AqCVPd2lxlc5HM1ei2/ZY3hx7ipomtUNuHFDV2B&#10;UxrxgekQSM5z8JZjfblHO3opr9pQ/eOy37HzG3lMoq/ht0/o7R0M4T9VtKSEYdh1j/1NvjyGB5Tw&#10;/iWp8/UTb0jiHVxU6as5KG0pXuZnaWHFvpA4L1F45VPs6v2q7bZJ7Q8m3/MJ7TwvU+bp437xxP8A&#10;0oZ6dNuGthD4H3TpbwhbJ0A4obe7TVkU6v2TeAz6J8mx7zOb4rp4zaedu8cwlwW6buzsoIIIyDsR&#10;PFxMxO8Og4P0g4Qbe6qUANg3Y9atuvw28jPe6TURnw1yR69/q5mWOiZ3RaqlmSnTBY5CKBuWYnGw&#10;7yWMsoscT393S+F0uL8KtmKJZ1aVLNSrRU5rUwRqJqFdOrC53y+BnGwleei8+qeN4hoPSPitG5dH&#10;o2lO2wpDrTOQ7ZzqxgBdsDAHvk1azXjdpM7rdkNNJm722H6fOa5bbUlphp5uqpX0jlHnOejICAgI&#10;CAgICAgICB6rYII5jeZidp3a3rFqzWfVd4qmdNQciMH9v3nSrbqjd5rHWcd7Yrei70Z4Ot3X6g1l&#10;pOyMaZYEq9QDKoSPRzvvg8sAEkCLW6Y3TxG7L9KbKxs6bWlPVXvQ4NW5yVSkV506afe5kHOfHORp&#10;XWk2tz6MztHCL0B4aa94gxmmg1vnkQOQ82x7jKfieo8jTzMd54hnFji9o39HZbu5Wmj1HOFRSxPq&#10;AyZ4vHjnJeKV7y6UztG7gfEuIvXq1KrMcuxbGTtnkPIYHlPfYsNcdIpEdocy1pmd0brW/EfeZJ0x&#10;7Nd5bf8ARpxfq7rqnOUrDSMnOHGSvPx3HunJ8Y0/Xg6696/ZPgvtbaXWtI8BPI9U+68aR4COqfc4&#10;ezA0T6UuH/ZpcoO0v2TN3hWOx9+35p6HwLU7Wthme/MKerx9URb2c54Pfm3r0K4UMaVRamk7A6WB&#10;xnuzjn3T0sxvGytv6t8uumHDla4ubak6XNWi9EUygUM1VuserWcE68NgAZ+7y3BWCMVu0pOqHOaN&#10;MkhRzO0sIrTtG8spfEAKg5KP5/PXKeotz0rfhWKdrZbevb6IkrOuQEBAQEBAQEBAQEBAl2jBgabc&#10;jylrT3/lcjxTBPGeneO7HVEam3MhlOQwyDtuCD3e2W1OlotG8K7+9qV6j1azl6jnLO3M7AfoAPKY&#10;iNuIbTylcI47XtdfUOE141dlSTjOOY9ZkGfS4s+3mRvs2rktXsk8Q6WXlem1KpWyjbEaVGd88wPV&#10;IsXh+nxXi9K8w2tlvaNplhZdRkCqjVKMrKcMpDA+BByDMWrFomJInZsP++uIf8/9ifKc/wD4nSf0&#10;JfPv7n++uIf8/wDYnyj/AIrSf0fvJ5+T3P8AfV//AM/9ifKP+K0n9H7yeff3Wb3pfeVqb06lUMjj&#10;Sw0LuPbjaSY/DtPjtF6V2mPnLE5rzG0sLUokBWPJwSDnPI4PsPq9Y8Zci0TMx7I9lEyMlw+loU1G&#10;/KP54zW9orG8oZpOfJGGv5rDMSSTzM5szvO8vS0rFKxWvaHkw2ICAgICAgICAgICAgegwTETxKW6&#10;CsvhUX4y/iy9UbT3ec1GCdLk3jmk/sxqEo26gkZGlhkcvD4yWY3jZmJiY3hlagp1qYw5UU1GeyAq&#10;k+kzAekzEBVVM4CgkjcStHXjvPG+8/6/T1mUvEwxf1Z9Ktp2fOkd508yF5lRvvy2PhLHXXeY37NN&#10;p23WpswQEBAQEDJ0eDPntnCdYtMuuGGSefMELjBye5gcHMr21Ebfh77bt+j3U395TKdXTVSocsHC&#10;lTgk42OO1p0gn/qNzzOceO0W6re3b/PmxafSFqwtNXabZB8ZNM7K+TJMfhrzaV27r6jt6I5fOUMu&#10;Trn5O1otJGCnPxT3/ssSJdICAgICAgICAgICAgICBUjEHI5zMTMTvDW+Ot6zW0cSlOi1h+GoPj8x&#10;L2PLFuPV57PpsmlneOafZjK1BkOGG/8AOXjJitotG8MlbcX3Y1AWLcyMYwBgUwuwROWrTuQNIwMy&#10;vbB26f8APn859t0sX91acNo1NqVQ5zjODg76QSmMqWfkozpRcnJ56zmvT4o/z/57+sydMT2RF4cS&#10;7KGBCp1hIG4HJQVzsxJUYztqGe8STzeN9vXZjp5evwmpqIUqw+6wZcOC/VqVGeTMRgnb1xGeu3P+&#10;v9HRKg8NqgaiuFxnORsMZyQN/wDO3OZ86m+27HTKQOEYYK9Qasv2VBORTZhU7Rxg4RiNjnHdNPP3&#10;jeI44/fs26PR5Z3dMUsODrwQrU2IIySclTtkcgQQcMfLN6Xm+9Z49pImNuUa5vWf1DAGATvhVQZ8&#10;dkWb1xxVrNt121sM9qp2V8O8/KbzMRG8oJyTa3RjjeVy5uNXZUYUd0pZc3VxHZ19FoYw/itzb7I8&#10;gdAgICAgICAgICAgICAgICAgeiZJiJjaUpLsEaag1Dx75YpqJjizkajwuJnrwztPt6LdThwbemwP&#10;qPzlqtotHDn2vkxTtlrsjdXUpknBGRgnux7fIe6ZmInu3rkrPaVNS6dteW9MgsPxEbjMxFKxttHb&#10;skmZV0r+ou4bfsb4Bx1YwmPDH7AzWcVZ/f8AfudUgv6unTr7OAuMLyCoo3x4U0/855x5VN99jqlQ&#10;1d3LEkszZyTudySceGSTy8TNopERtDE29ZXqPDXbn2R6/lNkFs9Y7cpKLSpcu2/j/OUhvnrXsnxa&#10;PPn5t+GqzXrs/P3d0p3yTfu7On0uPBG1I/P1WposEBAQEBAQEBAQEBAQEBAQEBAQEMvQccpmJ2a2&#10;rFo2mEineuO/Ptktc94UcnhmnvzEbfRUbpD6VMH3fKSRqfeFW3hNo+DJP5vNVHvp/wA982/ia+yO&#10;fDtTHa8HW0hypDzxH8THpDaPC80/Fk/aXpvj91QP55SOdTb0TU8Ix972mf2WKlZm5k+zu90ite1u&#10;8r2LTYsXwV2W5osEMEBAQEBAQEBAQEBAQEBAQEBAQEBAQEBAQEBAQEBAQEBAQEBAQEBAQEBAQEBA&#10;QEBAQEBAQEBAQEBAQEBAQEBAQEBAQEBAQEBAQEBAQEBAQEBAQEBAQEBAQEBAQEBAQEBAQEBAQEBA&#10;QEBAQEBAQEBAQEBAQEBAQEBAQEBAQEBAQEBAQEBAQEBAQEBAQEBAQEBAQEBAQEBAQEBAQEBAQEBA&#10;QEBAQEBAQEBAQEBAQEBAQEBAQEBAQEBAQED/2Q=="/>
  <p:tag name="ISPRING_PRESENTERDATA_0" val="VsWpIFRo4buLIEjGsOG7nW5n|R2nDoW8gdmnDqm4=|aHVvbmd0aW4xNTAzQGdtYWlsLmNvbQ==||ezEwODI4RURELTE5MkEtNDAwQS1CRUQ2LTYzRUUxRDBDNjgyOX0=|R2nDoW8gdmnDqm4gdGluIGjhu41jIHRyxrDhu51uZyB0aeG7g3UgaOG7jWMgYW4gaMawbmcgLSAg&#10;UGjGsOG7nW5nIETGsMahbmcgTuG7mWkgLSAgSMOgIMSQw7RuZyAtIEjDoCBO4buZaQ==|SVNQUklOR19QUkVTRU5URVJfUEhPVE9fMA==|MQ==||SVNQUklOR19QUkVTRU5URVJfUEhPVE9fMQ==|MDk4NjI5Mjk2NQ=="/>
  <p:tag name="FLASHSPRING_PRESENTATION_REFERENCES" val=""/>
  <p:tag name="ISPRING_LMS_API_VERSION" val="SCORM 1.2"/>
  <p:tag name="ISPRING_ULTRA_SCORM_COURSE_ID" val="390B146E-7E38-4D35-8F89-FCD25D6E3AC3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RESOURCE_FOLDER" val="F:\Huong TH An Hung- Bài 4 Chen và trinh  bay bang trong van ban\flie nguon\chen bang bai 4"/>
  <p:tag name="ISPRING_PRESENTATION_PATH" val="F:\Huong TH An Hung- Bài 4 Chen và trinh  bay bang trong van ban\flie nguon\chen bang bai 4.pptx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EbXJPuhBooDoFAAB5EwAAHQAAAHVuaXZlcnNhbC9jb21tb25fbWVzc2FnZXMubG5nrVhNb9s2GL4X6H8gBBTYgC5tB7QYhsQBLTGxEFlyJTpJNwwCKzE2UUn09OHUO3X/YOeddth22GWXnRpglwz7H9kv2UtKdu1+QFJawAJEyu/zfn+Q+4cv0wQteV4ImR0Yj/YeGohnkYxFNjswpvToi68MVJQsi1kiM35gZNJAh4O7d/YTls0qNuPwfvcOQvspLwpYFgO1erNGIj4wJsPQ9MYT7D4LHe/YC4f2sTEwZbpg2Qo5ciY/+/LJk5ePHj/5fP9BQ9cFJhhjx9kFQhrp8cMOQC71PScENOKELjmnxoDaN6//niB6c/Wr2Y/em1LHdokxaF76UU98cmoMTm+uXiHq//vnzdXP7eynvk9cGgaObZHQDkLXo9o4DqHEMgbPZIXmbMlRKdFS8EtUzjk4thQ5R0UiYv0hkrCRVbyNmeWNse2GPgmob5vU9lxjEMg8X93XsKwq5zIHdgWKRcGeJzzWPCGE9PdFzgtgzUoIMQS/ci7gnzJlIttrZ33mOh62QjyZhGMSBPgYrEw3SgHSDvylKOfwLebyPrC4zBLJYnSRcwD0AsQWi0RE9T9FsMiVhJOErVql8PGZ7R6H1POcICSutd4xBiSLkZUzpWxPFB8HxAeAnBU8vwVtqINfkyOcJP0QRvbxyIGHKhFGYjZP4Cn7yjEhEAkTnrVRQaQSH4I9CM4831JGA1aIoQUrikuZxztRuu3PNmDbNT1IBJNugVOFsQaG+BBQzvKcR2U7GEiJdXw3eQWqQgCGVFcHlVJpVZSQNuki4SXX0gqlCot0SD3nFxLyK+FsWcc+cNfJ1hrmDp665igcUhdehwT86rAqi+Yd6SA535sf29lQQZhsx3yrTA1aOPTOoboYA9frQ+GdQDE86UPxjARgZBK00bj41D7G2ktQ99ZFaV30IqZqTLJCLIqATkXTUsiqgB1lEihN2iPFXj82AXk6hSi2sfOB2lqjQjjo1UwsOciRxzxvZQTV3ySWSqqnU/ub8AjbDrHeE3pshTJZIhYvWRZxCLaIKZ+u4FssYv1Nhb3m/30lfkCsbEr9vaZLuBY5v9dXnp3G8oGMYGXJ00XZxloZrBH/NlKoFP+gCF1Uvx3/wCQu9m3v03imEGmV1B3oo/2zkayvj1qF+EhLdffWp5YkqFsNgYFFNUeYMZLuVCPFdmh7qiPGvDud7R4BzaTuW9DY7OxCdqd2vQbAlei2GMEIbKwlD2DUSaELdac9Ba13xD9VDaM7/RkZBjaFrnPGnxeibOWs87lzf9XpfPvGujWz7jQbalMHRHYBcNbMgwVKRAryxx0wp2OytkDdInY0OZNVEuv0T8QL3SbAtlXK352GL3KZ6t2EFevwr9vU4cdIUSvn10wnPeapTQZ39s9WAt/eSwHBPowxJnZNNfuYKtuTjkSQPsoUDg3WoxPkUcrKaA7t+EJWWdwRqD6LWeQIA1ijc8BZ3j6FNQBviVHvomb3614gaqKDIko2YN+6suTFd71BlBobjKA++PGXZSsQxcNdAfSiC1VzAl7TdTwQUxti+ZMcMFnd4lKZwtZeO19Ilcb1mFJsjsaQTTCIlte/CJTNqtX1H1kfkDH2T6Ao6vORMRiz/AVUVCplUvRB0dY2BrO5QNH8+nUf0s1VxD8/3Vz9iNKbq9+iPvRvt7Vyfv2XsrNoNwPoTO1JiC1L389AIsNp+0XdwWM47kXNRU0iZ7IrmDnCLtTst/B4LMq+gD4hm3sXdaWgj++OZOqq679Xv7fR6za5rohQdOr1m5KzfLdrblaFviTbf7B1Z/Y/UEsDBBQAAgAIAERtck8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G1yT9oMYsDjBAAAGhgAACcAAAB1bml2ZXJzYWwvZmxhc2hfcHVibGlzaGluZ19zZXR0aW5ncy54bWzlWM1y2zYQvuspMOzkGFF2bDfxSPIoEj3WRH8V6SSeTscDkZCIGgQYApSjnPIcPXd67b2e6bHv4T5JF6R+LdmGUqvTtAePTHC/bxe72B+ifPIxYmhMEkkFr1h7xZKFCPdFQPmoYp17p89fWkgqzAPMBCcViwsLnVQL5TgdMCpDlygFohIBDZfHsapYoVLxsW1fX18XqYwT/VawVAG/LPoisuOESMIVSeyY4Qn8qElMpDVlMCCAv0jwKaxaKCBUzpnaIkgZQTQAyznVm8LslGEZWnYuNsD+1SgRKQ/qgokEJaNBxfqmcdQ4qNdmMjlVg0aEa5/IKizqZXWMg4BqKzBz6SeCQkJHIZi7t39goWsaqLBivSjtax6Qt9d5MvZ881jz1AV4gaupgogoHGCF88dcoyIflZwt5EvBhOOI+h68QdoDFavhXbqtZsO57HQ9x70889qt3IYtQJ7z3tsC5DW9lrONvCl9r++4Tsdz+pevm90tEeZGLTBOu9ZsbYl557x2m962mjq19raQ3lm3Y4apd9u9WudiK9POLnpOv9XsvLn0ut2W1+wtUHB4V85e2V49nGU4xCJNfCIXh3WW1L1QKHHnzEqioKgwnIyIJ04p5MwQM0ks9GNMRt+lmFE1gTwqQe25IiSuyZj4qq9zpGKpJCXWgi4nBNNA2SIDS4fzDHx1sLJ7O1e/tLPNhpahqMSYT1pi9I9bf3g0t37/6Ohh8zeZWcZKYT+EQgMBy2wr28tLMzGqt419RcdQxsidXQ5Txtw0jkWiqtrqTPXy4tyEe2jKQ8FXipV+RgPBgrnDSDQgQQdHZKk+u1eUn4LknoWGcEgZuLIbE45czKEnUAXu9ecEMh1IRVXWC06n0rWEYoaAD5oWQW13zd1+iBPwoVxen0ZW12G/+n1HKCJ/yJ2dL90r6jIKWnRuGMk7EabMRPAdGUiqiImoSwiKRGIkewbWGqkXKQvQRKSI0SvYn0CQJmkE/4UELfcsNExElK1CX1VIZu4YU3JNghMTRRegIkoBqQ8yIyrX8CGln9CADGFXiBE8hpYP61Tm/MWtiGMs5YIUz2x8lneiZqfhvH+mN4iDMeb+luSQViSK1U748QRxoWY4cIePU0myoAQ0yN6Z7K345WGYZzbE+YmiscIvaZQy/JT0c4csUe8w5LvRsk3gH7XAWG2Ix1mi6+TNqCHFKYQk54QXPlRlylNiSuhjjgRnE4R9mAykLhtjKlIJK3mByKnll1uY4+GYZk8j6CCgMQlIYkRZ2tt/cXB49O3LV8dF+8/Pvzx/EDSdmXoMa3X50FS/d/41Q92Zgh8B3TsLG+O2NfOBudgYuWEENcbenZGNgWuT8iPIB+blR5APTM1r2FORRLp6BGsnYfNHlwG8qbdbq3vNt03vYgNBdqTXB56yrYexzbNZNqL+W0cz16n162cIAn3e8txjkzTvCKioyg+hUAz1l74JpnvuQUwdI3odOhPBt7c3n5HX/+PX25uf6iYAr3n72+895N3e/Gwkf2FmR6dr5IE3JlL9fCjsLQ2ERiZAkx/lTQvaPKMRTLrBV1GyjRL1iav9zqrg11GP/va3Yl7QdlSPCE78cGdH9//RMXYZoP+U2/On+SXcyq3b/CZr9SpZv4kopxEEQ0/L8/vn6uFBqWxvflUoANvqfX618BdQSwMEFAACAAgARG1yTyji4xhuAwAAUQwAACEAAAB1bml2ZXJzYWwvZmxhc2hfc2tpbl9zZXR0aW5ncy54bWyVV21v4jAM/r5fgbjvq8bYYFKHVF52QrdjaEP7ekqpgYg0qZKUHf/+8laaQrtyQ5OI7cd27MeOCMUe084BuMCMPnd73dFNpxOuc86ByhWkGUESOjESME+eu5O39+Xbe7Sa/Vm9R/PFfPGzG1gAI4x/gJSYboWWFLIOVrA4l5LR2zWjUnm9pYyniHRHP17MXxgYyzYUU0lei9mgNZRhHnrD8fQqiIsxnvTHk6cmwJqlGaLHV7ZltzFa77ec5TTRqd3rTxNsd8yAE0z3rRkRLORcQlrJaXY3681610EyDkKATulpGvWix1YUQTGQIlJ/0B/2oysxZajvG3MGO2CBpYENeoP7Qb8JlqEtVIs8fZz2J1GzPVXeq135Ni8LkPBXtt5cjcIReNX5LBo+DB8aESzLs//hSMbZVhf0DDPQn1YMYShR46dr9KQ/rQB9IR2olZCC4ES1gfHEEuRleDeeNhk31dJ99ZdEqGebM7LUTTjbHpohMYGR5DmEQXGyOrFjX2+5VMMEow0iQhn4otJoqW64RLko3FRlpd07fGGa+L6cpDT5ZCRPYWIT9txV5aX9ZDI2i8V3epJ5GXI4OKGXYiksLReqrheWnrC0/NDteqPkeJnBucqCCkaMkWvn9/VXWqBIHROnLU6FVkd61XMuvFSdoLBJWQIjQ6wVTkH3LQyMzKYUXOQUUnTAWyTVO/Vb28VHcxkRBmcKx7V6ZoUSSwJ1hDM5qp3up6yP7XS0L0h5NXvuSLXwn7sp4nvgK8aI6HYc7rlrWmLfzkuI3qnqxQM+pxt2LYgyCVdHYHZSrjVHUqL1LlU5NUYIA68KYVBf5dDFrSs/zdMY+Ex1DUNBm6rM2u3wdkfUv/zE8AVJoXQcb9BaqNwpfxRhcjL3JI4EgPh6V1DAHqwmzYnEBA5QDL8nMFduulsoFEubCBfJV9hIj3JOcEZJb4I9TrpVUXKlukI8eY39p8qq4vhM0057iWJh7lWZ+2IJl6lU1nKxzDRb/T1mzo5JFcdKX1c/1alKMVEu2YdEvKhleXZ3RweIKE7NmlAKL3yNxmIIY5mrilEW1bqQlynox+Xk7ESzGk0TRC/DUa8OYjTnm3Cl5nO04QD+FjTCG29P/4JjzBBPFieTyuKuUVu0uqN628xSVes4zWQYeCLbnFMb1Hf1U2L0D1BLAwQUAAIACABEbXJPUvgDOM0EAACrFwAAJgAAAHVuaXZlcnNhbC9odG1sX3B1Ymxpc2hpbmdfc2V0dGluZ3MueG1s3VjNbttGEL77KRYscoxkO7abGJIMRaIhIfqrSCcxisJYkStx6+Uuy13KUU55jp6LXnuvgR77Hu6TdJbUryXLy8Bq4B4Ch8P5vpmdvx2xdPYpZGhMYkkFL1sHhX0LEe4Jn/JR2bpwz1++tpBUmPuYCU7KFhcWOqvslaJkwKgMHKIUqEoENFyeRqpsBUpFp8Xizc1Ngcoo1m8FSxTwy4InwmIUE0m4InExYngCf9QkItKaMhgQwL9Q8CmssreHUCljags/YQRRHzznVB8Ks4YKmVXMtAbYux7FIuF+TTARo3g0KFvf1U/qR7XqTCdjqtOQcB0SWQGhFqtT7PtUO4GZQz8TFBA6CsDbg8MjC91QXwVl69X+oeYB/eI6T8qenR1rnpqAIHA1NRAShX2scPaYWVTkk5IzQSbyJxyH1HPhDdIBKFt198ppNev2Vafr2s5Vw223Mh9ygFz7o5sD5Dbdlp1H35S+17cdu+Pa/au3zW5OhLlTC4zdrjZbOTEf7LdO081rqVNt54X0Gt2OGabWbfeqnctcrjUue3a/1ey8u3K73Zbb7C1QULwrtVcqrhZnCYpYJLFH5KJYZz3dC4QS92pWEgUzheF4RFxxTqFnhphJYqGfIzL6IcGMqgn00T6MnmtCoqqMiKf6ukfKlooTYi3oMkJwDYwtOnD/eN6Bb45WTl/MzC+dbLOjJZgpEeaTlhj9594fn8y9Pzw52e7+JjdLWCnsBTBoIGGpb6XismimRvWxsafoGMYYuXfKYcKYk0SRiFVFe52aXhbOXXiApjQUfGVY6Wc0EMyfB4yEA+J3cAgF2DvnFhpCVTKIXTciHDmYwx1AFcTTmyNkMpCKqnT2n0+1qzHFDMF8h0uKoLazFl8vwDEETS7Lp6nUg9er/NgRisifsuhmogdVHUbBim4GI307xJSZKH4gA0kVMVF1CEGhiI10G+CtkXmRMB9NRIIYvYbzCQR9kYTwv4Cg5UsKDWMRplKGpUIyDceYkhvin5kYugQTYQJIXbmMqMzCLwn9jAZkCKdCjOAxXPEgpzLjL+QijrCUC1I88/FFdvU0O3X74wt9QOyPMfdykkMfkTBSO+HHE8SFmuEgHB5OJEmT4lM/fWdytsLXp2HeypDnJ8rGCr+kYcLwU9LPA7JEvcOU78ZKnsQ/6oGx2QCP00bXzZtSQ4tTSEnGCS88GNiUJ8SU0MMcCc4mCHuwCkg9NsZUJBIk2YDIqOXXe5jhoUzTpxFs9GAx9klsRLl/cPjq6Pjk+9dvTgvFf778/nIraLok9RjW5rItqfbgwmuGurf2PgJ6cPk1xuV1c8sibIzcsHMaY+8vxcbAtdX4EeSWBfkR5JY1eQ17LuJQTw9/rRI2/8oygDf1cas1t/m+6V5uIEhLen3hKRX19rV5GUt30nu72ODbLWOOXe3XGghSe9FynVOTxu4ImKHKC2A0DPWPeRNM98KFLNpG9DpZJorv726/ILf/9x93t7/WTABu8+7Pv3rIvbv9zUj/0syPTtcoAu9MtPrZGthbWgGNXIBrfZRdU3CxMxrCbus/iyFt1JpPPN93NveexwTa+HOQbh1B2dDa0QQiOPaCnRXrM74Vvl1O/leRzp7mH9NWvp7Nv0itfhLeA/nqB/bK3r9QSwMEFAACAAgARG1yTye+btGfAQAAIgYAAB8AAAB1bml2ZXJzYWwvaHRtbF9za2luX3NldHRpbmdzLmpzjZTPb4IwFMfv/hWEXRcTEQV3Q8FkiYcl223ZoUBFYmmbtjqd8X+fxV+lPObohX759Pv6Xuk79JzT42au8+Ic6vd6/tac1xrWmhIb/NzUSYdead2VpMzxR1lhUlLsWsj2uvQmH+8EZOzS2jTdv2tbafi5TH9ZIiJNnAMWAtAktHgLgN+AtoMW/9zEnpHXOSej0OlGKUb7GaMKU9WnTFSoZtynef2YKVow22LxAF2iDDdMR144jTvJu+N05k9nE5PLWMUR3S9YwfopytaFYBuaX+IP9TDp1Z5jcTrydVdYUkr1qnBlB04GiZd43SQXWEp8iTuJIy8agzBBKSaGrx/4oR/9gTaM2wW16G0pS3WlAy8YBr5Jc1TgVpXicezPoiZGT16taraCnzmFd6orGU7QHouWVRKFo3DUABnf8H8cIBes0BVpo4EeIEoYyktaXLKd6AFyerPatuvfqHtGP2Uiv53ePBxMY5NpFaNxzZh1zVbQFa26+gvUHCxNwddbWnEXwFIC7QWKywANamjNLnrdirI7jZ5/Ol8PGqxl1jv+AlBLAwQUAAIACABEbXJPrIz10RA9AABoVgAAFwAAAHVuaXZlcnNhbC91bml2ZXJzYWwucG5n7bx3WFPbujeKLhURFQUVC0VERV0QFJQSShQUsAAqICCB6AJEgQDSWxIbYkGKIqghRESJhKaUBAwkCksTiYCAgGQiASmREiItIaTdoHu5wt773Od8z73Pd8797vlDnZlzzLeP33jfdwznzeMOtiuWbVwmJye34rDdwZNycotU5eQWpixdIr1j5L5lm/SfBWEnba3kihvVhqQ/FvkdsD8gJ/cyRVF4drH0t0KInXuYnNzKurk/C6jBz33k5FxEhw8ecI72Yn8ZaQp0R2hGi19U09BLa2nJZ9bHbK07E9Mvt+Ht4eQHCtlyy9r3w+y2sPZvJVrcCVQhaXnrTAzNKL9r2PpnhtLN1tovfRdehMptAmflVe0NN1gU82QjChutXtLNci3IPtpW5to22dli69jWHQAb5pr5IQLYniVAeCu2i0LhN2LM0MEoYZ8fWfxGaaFUUnPasrubtkK+4eR7awuws85VBtKbr0+GXjPCJCgyBSKm/qa5YYH3zHt1oTMSsohdumBuBOj9Wq/MsG34BOkPOdJW1+gvxpazzaFafz1z1Zt7YKLfO/d2yLbaOav0HLmmOPf8/lKpNeUu/b4aNDfGNbQ3pHdAJ/tzvKAM+6V6olYR7QpDrK3sPal4UuXkJvwjKb8s8u0ERU3x90EzfbJb5O5LaL0KrX1PCtWlxA6Tjld+r2dZukbuktuy7wl+7t4F6b3jEdvlYl3YUgYOwP3ahA5K7x0PPWAhtWA2yZhO+PkAHbLgc77Mb8CrNmEgvmdKQSrfJZtKOeitECnz89cUXz9b+h/cGjzSu/D1SRcz6WXrdqgcF/9TABWQXJxL20qpzuUKqpdq8P7yUiswpG95uVT8JrULvHbxmRI8Y041o96FL1z/lqcAHym9xNlXyo26/JeRpdJg/NeG0kc+eAkpZek/7vkuk2ocYiLlEeHCXj/nvddQKe9hPGPPFqiUZJV0YJtLhffBSimrsNWgkONRY+Y1MRxBNyVmBOgmx4g2dUdvJ2JjBlt944Ly8JFJcyY8A6pdzB3rrolDA0RIaUwrmjmx+fjzrdHP21mD+f7UG3P2HtwCPaM/xqSg1q3rejU9ZmD3efuBgxUWQRkyNIr7q1jZTPOJb95mtjsDJ/vvaf5OpDecbEtePReDHw5Vvk6oOLGME80i1b/u2RIqSvDX7NKV0SML+EKKarLZ6az1xsVnyroCEpQsQ/26wZHefMf4iX0U7otgBV08IizM+W9Nj9c7HhrU2Vqw+wwztOb68PpKUxmbRG+mdKUq6mqEptcaITMmzhX8rVRPoTfKM3cN4b0YGO/fuFzBNPSOPMQlxlCGdNfxoXImWZR2VHKtX6t8s1ZHjBuIru+09ZLdt1QnI2VzXU0VagFeXXtuhj24HdK7pJPlaOdlwzXbuC2t57H6SIztyf41yR7EbgQhiKAXbuIgo7LxfgdDmr5B4Z4jWoIPZAEW/YGNh1+50r49VwVvxLov2h5O+5YkZCQ46Q6e+tuOIU8YjnbF+45oqQuaD20keu4t1YwJea54dPCzcnRlcZ25jOoOx8D0IRNXzLD10fWpKwUx4BEFSzy8/7MHOgn8nKF2awRciJORfdFTQ2zjbA55iLlNfSL8XYE3sJ0Khf+OM/T59PZ5QwR9klE8EtJMfc+XsY/ay/DwprjeOsTRRLPLNooLQd7ASx7OqTDiNNVOIw61QqG4WIYDrR8Qxl8lv9uREHnxHQIDSl2Vw3BcmOAJb29PedEjG8nJB8k7mz4K8blx59k6W5WaHzro1DD8SEHW3KqiBoZBqDc/ujLr7wBJ0E5NW9jx5U2jOPTA2/b3kHS4KvYDOarC3cNh5JumYqarjP0WFU+uuRH+wBaiVRW8Ie2Euq1GWMC9kGf+ZYSkrUPzx+6uGvnmhtNGdWNTza/Bew9L6MtjNJRjfQ5ag6cNs3Y1pxT3+MsIvT2KFnIWq+pXfQtKOgOMu7DR0BQtKvbMVniJIHNbcdg1ar5M9D3oIrQuAf2u/r1AfK2fPOCG975DV/PLLkuKlcbWiZWJ4CKf62cGnWWNfbkge2Hq9GQDEvyljeuXGmDhTCU3wXzs1qey2SOfbvlrQh1czGzmYH63am/taprxdxdWZGb4Y6VplbuCjLQlbd40u9t4EbkfrML+dGuRGsui4gmlZ6vrPPO0LCgGV94Pjy3pkxr+LGB3ZZ8N1AercI6w2Ay58w/KPCeBy1x0iO+JY6KS39Vyr21p8/aYdN0gHaigjufOkyWNRvzmomOsvTb5YrqVL/D2d8MnOf4o9dD6gxHH/pkq7RhuhVo9IUCjsO0hM/L0NditzyWyri5ll18WKh9sE68f6FDDUx+0WuK5iQS2aQkjNEZmetn6vGtdwtWjBJ6weOfWN5UyfFoVNxXf9EQ2Hj9EMl5r+aRbTa83xEvlsWvL3yGVRiIrzQeColn2yURjSqyUDrS61B+1A7A5UcgfWYvDy5J6Wkdi1ybjJgpW76l7+ztRdPLPjdo7HDxl/VG/WK3AgbMTkUtmu24snvx6H7C5OfPshkgmKEysAPIJyDPFFUFxSScqINfgC2xtUpzZVdWyBrg/ouSszoSWPPZHBRI8o7SKA/ovwW5VWsoqv4sl0jcjp8FOP2do3oYab0mBA/tUv76qTRjONBWe/POsbFjlh9dmqjMH1+uPPhjZFChQqH82skwVj4Cx9mkG3ZVlTCgyzA5Y7Mz2uwdD0g7tsM1dk1E8Un5NzaNC4h0TlGIvqywQ6XkFmpLjD7kKXb4HZ+GMUxu9e6b3FfJWKLB4W0nApz/tnWSirj95oDbZNHsym/si/bgWThvKGtIAkDu/rnc0NV0iqxcIt9YZ07MBNPogeeaQY9y3ga83q9ZZV7Ctjz44oe7UllEga8zQXEWzwTXX/DHW9ZYqS6GD5Yk0u6SkjW5x1/ZPG6ZLyYfIouX+ttXJUEBq1KWm7LMAUcRKi/AD38/dCO/N3LJyHlD6PH1dqq2WSH7hbaPqk/6GMGI5erd5hSl3n41bUn80vm/66OpEWe0WtmzojvS8ipC8OmAmJX3+pmdoVtXKugjRcJ1voODZjU7Q3ZgjsqL8SXBS5u5Lh6iPBY6Uqvp9WLy945VJ36GB8LvDez6o3VAjyXhFJS05uE0rmZ4dmdqq0dJMHr2gRAI1VnYhr9xOukGjXf/g+Pjlu50qAPJ6qT8dKeP3rFQ45WNI8+rfLmCl0EBo1NZWs8F5Q8MFeuG0yNbxJoISP0C5badmTFABYdRWxrcKnUZZEnP1vqT4yvofzB6w/Q7W+hIpDVpWif5PbWpT8XqCEzL6W7W8hEXeQg/HLriAut+qobxm6+7P7TnBANPoydfUjJy6mJLMF2zTD5F47jw+Nw8nvhpWw5V9YfS7KhWHMqzbLZr0dZ46YZuXDz3ww+yzuv5MzTp5GzWd+mK5Ot5pS63+IbVT898nD6vBXGyMfdbUWjqY0YxCs4Z6dJYfTkQycUdHgRhbyxBTmeDS+VaKM9V9VodtRF255A8RZDgpzzavVFDnTrsV48Fe3Hkx8MzbKyK1KaDj7YaO1LTfTPflaLKPqwu0pnDpIetlae7AqUOn9l5NWrXeM+viKfaa21mlaX2QP3euU9iLR5RBZIcOV+eqNsZdfOf9CfvHxU7FI9ufP7iwiJqPl4nos0PHXdUHpasnmnGhcec6VtVjn8Gq1L7p5zJjLrLRAhocM8BmLN62SXtdsePfJln44pVMVvWfTCTlZOeU3CmZxUKuUGZ1X+Dm+V/NKOHoqzDWUIN2iiVhLpMt/ZHyDqpz4l07uWss+P1UI2JQDQka6VkqwVmOvy8D+IJ2Yo3oTUBax8BDP0vRI24Upxthjx4Y55wm08OaLFBcDVpYGbSd0DmSySRFcQJRbRM8MkfkR20nQvbJKJWZelwLQwv3ah26fW0FvXF0p4cZlBbWzZFw2SnmSzc+SVjBFosEvKYxVoT/ZCwpg3NXtO0jzYiQoEiPqVm0NAbmQg8NDLDs6MiRibErLc1HbfcwT7rS0fEqGIdz9wSiifYF9n5GxFbTBkJug0dkOABW2DMbMWsEp+jNfOOh2QPIZAv4E4R298K77YT3lqfRXu3qEdFhUPeoKuw5vnAvOzqqCItwpQI+IrI1Fp6UHFVuDtRPiKvGWIdq76jFEdL4otmH2J4cbAfdmz6BFBxV0MB39MpmIdDjYDZAPhvUcjiQecYWnF3FjNJoHW8Qtm/X1mrZDgRNtuRprkgTDFUPeozpNjHFzknhfwCldoDYLQwyK8pzQk9vATgpLxvoTKOSCwCsMTgUKkJOfJ5tvJhB9LYnjeoQAbLNiI7aYcEJPzNgCItWG9mR9LnCnPqo7wIvjBSr6WNm2o30Sg6bgj4TFfOcGf3r8b64x7J2O51IPN3+NPdz1EHvzg2ekckqW3QpNY1gBC68yoFxrptwYs2Qrl8MCQvXM3s5dIlILRs949e/n3mA44uBqw8Geld5acAWXulq9KZdnE6pYPKKp8Ogoj58f9VRUiSE3WraFJYFsMUxmSy3Ml2qhilZPIM2Tx4Q5Fp002LpRlWaMfFFnkE8oMmoVBIp+TTPdm0x0COs3Zg3SK+RM1x4Br2Mjewu/Y0C1cmg3lt5gXB/ZeyVa0hMuaeGK0Vc6oQFiuoo5eaE7okHj7jV5WnyCJapwH9k9DSEfvrj8fzam4VoNojXmZ3iSc9drPaQovexM3K0xgj/xILorgOwbW/4bBJFlupSP49hH8lME8V6Yifp+guiQwhEnydo7C3NfTAw5MOdbKkaZblg6GRDNIUfaUbNDGZnMr/j2BOVs9PaIzhtAFyG8CMRpeKEou0JHVysdyDboP4x25geWQRhRIFH3QnmY4UA9g/lTgegqXjAPrlMs/lFOftz5gSjnHq8yKlGMzRJJHKSqQpDDgxV512tKmpV56+L7TzBTpymluZGd4ecrWIGGqq3rVsypb2itAEJ6Tw10sWbnE2Gg2fZ6VdO3Cg1J3i1041mY0zH1I4qrppoQJlln5/07pjtjJJUPjL6IycWbgBJycdmssup5ICY/gfKuv2VmSXBZfGWxMPodSfL2Vx6JifRiJEbHCa78oK01JvdIj+hw0MzMW+7OGYYevLXUsMNF5hNdDBCvjLCxINqThT0znb6UbCBATEf6I0hhPvfn/oDHhoe+tQXo/2sSgFXbz/NctY72XPED2NejOTvcLtRyEy04qPP5LHjOiauKcBjsnN1R35LO8ePf1fqSXgIr9i8g1fQUYwqao0EJhHL5svzITy5VWt0GlOv6yi/V71W6IlUwXJFosnrig8zHcIHeeqfpNwQeXAK9gNzLag8xp2CJX4i1HwiMG38fTzY0R7UGj1HwYemvvNEwQDQ3sQs59gqlYv0p1OKas51niLUxNsT9IIvH2XyHakQatuYsXsUPz4PHqebhtDlYTpeskmx5BZkVeNOmXZA5ZVwo9aHQRn01p1fCKMGLfwPzHBwWQO5DCj3xmdgOkLT37qUU5lR6a1pDrZVEhsIvTXfy9K1bTZt8xlTcL85g0uwgJAyYKckXm7JPucZAap0XwVjQlGUrO7JdoqqK3eqd436dT5k4uJ/Z6ZUnlcGZRGdsMnc0L1v8utpiU4aFatks8P+1F4rsl7T+YTw77x9/mfRkUcOcFv7yy8n2TxnBN8705tOaQieMFHawP0gixc3nOsGeM9WAJTixlgAFqZis/mF5/9v1kxZRsUW0Oi5JfOcqaYJArCUyEpQ8ePqgjJIrsNmjjfucKUcdNMcr6ztvQtD4HO0Qx6dUlTdRSe8Hsdb9jWUwmVYhqxq86t2JxT9JWwo+2fn7ueAzKuJiiXV3606H8rd+HTjl3DySqpeyK83G6Io43dKnRZ0BeavyF/9S6iVGqA/6cTgYPLkW/0MjGLPuSP2dvDn/u9AP3SmV0gpC7b+ZbNc7f9tV9Cjld8nVBwDyaLOpiCvmN6EhoIS8rKukPzF+Qr5K1waPh/64TvT+MrvvUpS6b/e9pX/rbLz5KaT2vWMPZt/0FAzh0YPhGF/N1tLqp6o/x1dgmAHoEuQ0wU6AwOZMJCmfpfzfEs4Y25OztS7kktjhp5lGjGFg8aORzRcxadSNgThf9mz9boibLZF+lg0FuXYOJePWN0b3lNn7yIDyA3XFL+/kFkrArZDLyXKBBzUsHeheaHM7HmkoNpzViZSOo5VyinJBOUO4RinW4/FuRqyQONXH2tga10CKlqgjWaixqo6PtBFH5rY1+RRI+0kWFk1b9a4+mUWRal2cbTbrwi5t1xVWU3XVnPqcm0HmVuRWJuYHbKg2PXX800bQFO567+6csxr+Eys8PPDLq/rio4W0zfl6ZlAzQ5ZoenvrysqLFJetLeKWZtgeZ6247pxDV8PzZwt8msc1K9LKOR182okbyJbjEbKB1S3yepv2hnSq86J7uhk5n1pmrCE2kV/p2mn1JwTSS8ffNSnx0rRN2r1fMFXqGYs2K+5Y4oIDK2UzioojV3OvlPc8eK2rEEOVX7vp3qFiRLcriu6mq7447CsEUP7pNaScDjw7lkCkZLnqQnqT7+ZBW7WDybqW88beLfXymaLrqPnN5TWH/yA1VUPvGuvSxGW9jxh0XJ4jOI20NF/Gl774f9tf1eek1VfWobtUwG9rpPBr+KH8xX/p5CbC1LRsKsxSkhFxXN56cJmTVHzoAdz9hT/QW/er2LIAF65auga9pGrV8yz+MKQe79EfgiGmhhhJULVev5rWTE0EGNhFFij/DsZUbh2lXKZMpX6C9vaBIi0BqhpcMLO9A9Kk/fAoC+xvFMp5rOf3Ums7Dhy10pja1miCqpeX7qqJqfcz3+XRu147ZyHsItX8Ksa/YGsYhm7Wrx632tldXku0nzPh5zodLAxX7pBtsktHXGz18rBL5pqxnS5vsj1ftryDQon2JmtJ2XlM9aD2lFRsNy1Nga3chgQXO7fnjmbEnSy8vsHQyzo6iXr1buzCPNo75TSTqik3UjI6n4hvH+DJsSLjBzSTDxlPBkXrlKbIPyzP+ZKApeudAEGx72fuC2svYYtNLf/52GeqsHHvod0rl5i2vZHB1fl9Mzam63zDAmTzHbQ+biv73UgpyJn0It+I9nsGr3b05Nmq/k7kekTUwGSbZxfDjt8/njEFDrJ7TPrxhVP3OGumjgiNKXPWWYDoSrJRmWr22dexSpl5yTQzIPvOafnD3Ag2eipDbuqKbs5CwKKY5ctmZQpi8/ghMPWbVUp1imb1995UIkQaA+A1bAy62DkRtGVuhzURgOcrbPgjpprxUqqTMF/GYNPRkA7IpS6BWRepkAJcjRmo0wgra8vMXDGzNKGlNvAgowAsLNAibLx4rwRGz2Dez/iDu7NVTTzcn395qzMHNs9NbdfYjZ9ogKS7i9J6ytghEFlX1UGhaj/r/x+1Ju50UY1/MO4y0jIPEIbRWsGIiJGpX8PFciaBu+kyUEwBXSugEvLTbkvSBHwOJnz3/089KOOfomSFtahehjBKI4h8WByuaUW882UPfunDr0R0UUWpYViEBs8j098FAzOytRAL1pr4nj1jYh7iqBTI54uNocCN1WsSmTod5TIhkNVxMgXX3lIKONPLYcU2j51vOgQ172o7qJMM6QHagOR3yBYud5G9WKSXzY/vEqDmi9Lg75vJT4Zec9pfXEs3mrhLbhqaqDBrSenM/tcZKOK/WqJlU8MSM69iHLURnt02Tru6jO7ZQMDtFVd4LnAeutWE06+ohQc1L1gOVGsxtYBI5MgmWkBdau9hO+Dze21ISNF14RP+086lNEm/GuOtOcnJ/bJZGavn/ksOrBWTu3IwlvDJiYrZGmcdoh7fuUSgr400V+SJbsDVry148zniNXv6PUV6sL+/objMuS8+mOXuuwPca967Y3EPGGo4mQdUnN4farTevyLnmrlXTP579Hznh2lpaYtZ4m23cgSpyoadZOiSro0cLJ+qHl/4+ptcbVPScLy4rKQSRk3hvgq/CbFxqgN66GnFt6aa6eEorKyZc3GTqWsaZ55ewMt09O4rAhQEzbp15fYysKT1MS5a0Fx9gkF9Tuuk6I4GdS3F2X36brGumJejU5x7o7sCXSqYG6jHDyhrjkfPt6/XVuQjNyG2/1UFIM6bcBWhvrU+Mfdz8o4Ab89HyRYCutC663AQtaKNYT3EWsNDLSAAm6ryu555r7eqKLr8+cbF+uEZ5Nee1uaXLKvyzwl1DvuP6U+OwhGbjdQDemKWHAY4hIjlJksO3z7X3/7dC18ZpK+uu2VIMM7Zg7UNWz7TUpG3EySZEgdyW2Mz3hWByuK2kFaeH1f8k2RTJnVo1X1+I+2yyn7bBVGl63XiJl6GWoxKBtIAVtNnoPH9tQNySust+k4EyJKmKdrQJLNkg8tF5lrL5lYfJ2Rcd7319/Cb3Q6mK4XHTyHrC09nRgju3E82F0T54FS34LT+mCysae9KCqTuglp8bVS1vvbtVXwDrHSlS+8qpGhfMOZuklBAx/xwEkm5ffLVcavjPX5ZFXRqGuTQ/tCiqJHPJBtRtp+OaCJaTw7VTsug9OVvQb+Z8OLEvwxnetrQmSNGlTZXAL6EFuU8Ky5QvWc4L6iv+xmKtRGxxkzkXTuOaNpuIYTh+Kb/PEO9qqnQpbACyHUu21DCkCEnCw2LJiDDL7JllxDqdyybecVRq9OHXDY97z9YSfhxHpqKPsGWjb/WQJEalGjqic9fQWdvuWHpqO35O6VUpDNClZE3MKtzmq5oGFsP++uvxT+He7M3wT+lI9RbjbZ99VExgNd+3Hxs5dg/zTy4z1HZOFoPPWHIZMPT1d+nXMN2x0my2NKmrpSRuNt28Sftx58ruHhsDifUUaWyQQ27cBw6vOFT2oxZo6ZKfrQqLMO/40r2h6buMGHjsHZ8RPefmNfSK6E3u+yHYLPUlsYl6DqNjVVT8ODmXOnExrimDxxQ1iTBYyAfauVXGKh2lYKV9b1wawDOcMrNWS7BYWc47i6bIGCavfUIPGYSC8+ueQRam2mgqryjq3p+RkXa2RZubXlkFEScWe1WVS2JQlLUdg4YYwZKmxlSEsMR8uZdnJD8GkBzViIcEsjwN0JafDpkWfw2uT2PCaLDWjutFVMStYhonUDUooyfUVhzRphBECDPuGmKZ3UZSFnqyjil66C+TuPn0utv/h4jeiynG+G3zXUxwxFHqk16+YXy6uPhM8Igr+XBWUQV0aWTzPyF3WeGsR5Mhc0ibcAgSOEtDVp06VIj/b2TeqO6Ey2D4BY9VEXe7urycjgbi67QN01g/UgjMIugxvSAe+Akf5gAJQou13zZ4b6sB21EsLejOkbuKA85IZr/TJmO0ZM3QzQiELRxHbMuPiRQtUX+QWdsPZgXu7itVWe6pPFfe9fueu8sWHmuSYoxnSJXhLOPP0S3HuAhGXtoAuaV1RhYkSTVLGL7OGB9pyxZ2VdUc8LgrsNSxqCZyOHPuG8sykIWxK7BKZvUMKMZFQI4F4A12DRebottXWMN6KrR0QL6BEZ8AzgCwErnoemCdqnIj5ltuxxIA1Ut58dm2ZP6KFsNpe3LjEoYQdXeXl0EzzZJRX5yTEd4+UCEfgonT2IJJj634Nz4Rk8dGQgnT/qKLuHWQAePjq0nugQe+/jY8+4M5lJULvXqXBn3ApdF8GIGattDwecXUgqCKN0BY3pX73ii/Z9kJq20TQh90twRsf9M5L58XMChgcLqijVGgeCTSHqkvaqJm5Gh/M3FwG92rfyI6zuTMc41LUy9ePWA1YotSqM96bFu6Dz9o89IjN+d/GDMN6uKDMPJVXQRUmnztNbeoMwI0J2JpECJ1XVdMEGp3v3t18YqUgWfosu/h16Y9328j7axSBFi89YWRTQxQyGV+ZKzlnmLmMIv3XcLIfTQa3jQSP6qMtngfHCHPVE2M15s+X/tF7X/3mMVmqA5s7v+fot3HxS+xfHuU4S/6aOEVP0zrjeYXFI2TOjpza/VnLT6MpV+kxyDb9RleIWCbqE3rlPqyIHv4H0k36HMkhu9N5f8iUn/2+7CoX31hojx1hGTPGonzEzpjfBsIQ8uwvDIc98vcra3tRqjBzKrGeNbyEL31CNKbM0fbil8JshmmceGTVZl4I6OzmohBp62n9xn6PFBB2tajnjNBD25sI/2pzboHZ+VcPHDTNe93pIprAZTUMghbUOe4593pbCz00R2/CzQsC/+pJDaq7qfo0skj4l3mg4NzaI+N54xoUq2M7/nBtVz7re+qthN/PDho9MKWWXem/q1LOidmqvwzdy7dNTn8UmmyB/tp7e1CXgyz68HTi9vG0SoO9bF/Q1f5V28ZuQR79meWdE7EGHxc/Bn43dQefcLVzVjP/C5YOhZz8MmwYhR8dZ9JVc+wzW09hik6BfJ1CqhTyxF99cwk1EEkahk8/KWHmxjSZev54HCi7UL5eUgNul2cYahb8Q08nz8x7V0EJwm7DK3JbOutO37Yc+x1RB5pMfcMbBCAD4scJqRv/YUR1Wwcbbk34caBuVLsgDQh2s8HOnCGl2lG5Eh++jD7iXNAQA5xml7UYoD6A7tOZ2NJ/L7jCnZor473mIrwFoIwsJlfl7JuJrFFn0iO9oOdnQgBJ2o0w92vMyvfj3yrhF9oQKuL+gsz0Pri1g40b7uCUU4Rn+oQHTYaxhMvpn98el8ntXWBPkWzylD8MBKy6bIDbQJ9q51b1WYzzg8PHmwS9zTRk0QUS/ptjZLRLwNMvVExThFBFZv8+Dwg0oiUmGfP/sV79yGoSoTM1XWooP0XpjhVZeeRAseqhsUj3N1cRUxM3yyJNnYtAMke5RNEF3hOjbzDFzIgjeZpJRkXEbwqF/xmmQBI9YSX3bfxptLahcrkeafUoCBokr4zKIMUOPeZiZAeEA7VL7+6YJJNIHWVEEpwPjW91oTFsNxOgB4ETlRwa0LYo881a+iaOoKcwvNURoFKkwbbY8zaVA28FTCisZ6ak5FbfXrSnvedyRNyAkOKxdX35CUS/wRpT5+H353re+A1XDTLTaj9O+H3wfhfRK83clcK9oaQKNdomgyzYIvh7SO7cR7daezAfXJpzH2ZhP0/Qz1Ycmzy+oxWFR0wdef3SwcLuu+BC7kz0L/zNXMvqszBdh0lx+wRS1BlSO8P3TKtm7SlhqOfst2HxK3G/yM3xarymSwL1w95HyplWg/mAbvf5IYGwH9Bsc6IipcNJGCl/60ZOnYsrltNRFlua0pZd9K4/f2e4WpNMa6o7OmPSo/OgIBzpRZmu3ONWmJEHdgvqezAW3ZiwqNOuv+YA9HRTXMWEJpT2/FRl7MCOlNmGU5J7cWPl8DgruO9y8IX0kau91TA3x7LVCNSQMXFhbxcy7prFBq1mfksQUf2zK4Dgl3/4ZNfbSdfbDS8zsR2fcsfJVZzcsLed3rAX1I5Hvt/Amf1fNDcmBB8OQ4376UVrUcxtAXbNVqk1jfv7aG05XfgQNumFmd4N9n9jT+XrQ8wBzu/Y6g1AtJ7PGgpnvueBnuP0/24/boTe4Kul0RTAhYJNPDDrT6GFH4lLRjivCp75ozcTlqk88k0otro8sVRXzg6V48bgpYAPo4Ca91FVaTiNC3D1mnvhKsmlCzuLFCgsYwjwps9yQszHj75ppN+gzE/Ka+swCNaWfnpaG7OX9Izdw97I3P5bsrLfcTXM0JfAvqBZ5Yy/lMIOydKA0MoPw5M5dae7Ua6W5ZQou4IsIJRNO6Q2qsPhno+ZY17Wgp05M0NiDfI6Qh9vpgzmvdbA9v/j2R2mYrQNN4Q4dzPDFdnqJbQBbD6TLHMze57gkJ/41BVcNJRGb5e3HiI2xJZKK69sXWEdYXG1/70hFVgVW3cljh8VQlkn17XoZDHBJ5VBeqfgdFYTKqdsFvRH5yDpvgHZF6lLIwNfbAKjys5TlaNmj0kKGLYOXu6H4q0XKF72/dX0VohUaaw0esB9zZW/p8P4GnII7dOpLGjvoK6e0ttnZ7W52hhfjmbbFi09UVN2CLi+LpYSq/cTwnXWLGzl4nE2XsyZiyrie9zv1wF8noC5hZ6gwPbOPgTzvFAiMDDNd+et8j3CWgqga3W/I5VhOpdTzdCdV/jqm87VI8p3uK/+InbXxYvWvs0Yz8lErw86+dRr8dOMfEDp3jovCryXWr9zrTRHlYPWYxA/2v85eUWZbUc6RjzvH6lKGn2po/zoqheRHkb3m7idqSqz4ZN9f+H4tfvyt6xwt7OzHpkyO5+BfXC4F8OoV9f+x3YT8erM0aPTvZCOe9VbVGCb5nkiXSUFcaiaqmu7/fyLfyWyrS8j0ir0wKaBIBGg/LCJy8mFT/BKT1fxjrDJMU/R0J+cXfXcLaGUcb2yQDhNPDA5kwrrjJQKmvMNBy1Z+IMvQC8GN+yXkKSXViRV+bXsWOFhb9rX5UWQlUUufE9ABG7LAZMeP/U3L3oUhx+dEM0HULu55/GOnc1aq5oE5FJz7/wqXisjTRcFw5IAr0ncym1fNuowVvsd2CQeDxec6yT8s0aoD/Xw1vBzU0nnF+/v9knjfSWvIlDVac+ay5g7RNEXcQZ/O+Ek4GQydmaFCxI8aG5kSAUoyim7Hs7UGgC6UqEQSUbU8+YSlrYLSRFU9q1AC3RZO+5bAfTjSUbD0hyzq8Mrvo2VN2RFBLfkSIQsiOTMT2cb9OMEO2qeZ7KI4RkiQR8ykNv3RlvfDDkNmjBAtDDZp/fOMQ2RPe/S5KvOcg4M473QCu/x6pBkGp8txjDoPHLuRtl97UlrvFpY3ERhcBjgkCTlli5rS3Ttiq6tbcSm449viH5Yi565QbRlylD/vwdJ5Yw0WKfyWwSw+5w52cM+AP/3iKJlyxOodDUltPHkdYetRUtHA1A3OsRafE+nSjUp1eQC5Z/2AoeEyzqPJcpW/xMtZQXfAkZVWblmwn9n7nh1Zf9BGtx+puE155dOrn4ofpoZs5gma5TuRtTf8D1otTLCsptld74IRrnqHZn/c3Njq8GOvmnO+LsFu/0cwTzS9jrH0aviMyjopjSXKdlOqsGPoQmbtdeQa63twXda+ITffGBKWjcE5LTGksx5LoM4TpkfQcOydn5venOd1CXl3dO1sd4SaqQvtaB+jUjPU8yJj3xIG0pJPkd7VnmTwtDeWUjwxeg88u6kxwbw37vrYtHX7AwWBe3+GkM5q0EGwqcIGG235Ul31J0gvyMTj0xqd3FCvp05t8ippI3sLpwvWvnDUM6f5PVXqYggs6VvYGZehjj8F2FGXEB4027xQQd7gtBbRkHLnj/N0D6B9pz9deeFTOMnEe8w1d2Wpw5XEAWE5DFmGZrvAez/3h919UZiwVDv30oFfVOLvMaICW/icxHO4Oiz/QqavnvmN8CsG+ihDCPz0TOr0LMF+sILtW7N8QwnDz+yC8ew61WR70lL/1m6eQgvDbzdh8fKfCtlK16/aa0mrPhsdeaw3YmtyEAx5yExczUpjJ3Hlje0trRGvU4E21pG/PLH4DELvzOd1utf+l6fZVeUfUSGNDfkf4NdKjP0R7kFk4YB+Jka5p3Lg32BC9NyOOGXSjBLGZW8POT3R2ehXPTvK+4VRhRogOef/rmBIX9NbS5SiSwPHQlDVECxuxxlLpoZggPArhL+2x27AMKspdA7fXLH8Z79EKEhU5HEo5fwEnPj94HvYzLaeP/v/nWEGYci80XQ5nBZ2fLiM+Uua0tjKM58WZhHi3xU0IX/tBtCHe63aNixwOCpLRaqFvKsssEoVfuOCFXnJHv0I+WeAhc4noUajYmchRpLRIZh+pp6IQZkpChWT+01CzdsMKlfKvjxwvjbBUVxfInW4Lcw0KlEkEaMsKXwlGEmy8SGWkjn0wU/SJoSXphCaxJHbnPahfGLMRUYZdJDgwVkYXlaZE9cUh9aj+tBMRjzPEcAS71UXWSM6g8dVAp0niUO/JXjmrp8901OdQW2FtA8Y9C4MKLAU1PwysO1qkBAr6aCABXFpDhMEwobmj+DZKkyypAwbN3Yg0ZweCmHMomY4HLh4kkdBERoKWwltziP9wYqqpdUwDkwkzSrOYwFE5cdkXL7NMWdqK7eNkCmAe4m5TW85YjQz7oVo2PQK4p+Z7qU7TNAIBJGwK4inIve0FbNauUqzChtZhYkURT6aLGxlOkSnntl8+fDcMYZragrLGQS8iAsEzMKniNrwMocgP3Sn7Zht8oCBtmnPlnkGOSytdKdYwVPM70R4f+SmtauHvvlhIimHBeWejSk/KLMstZVmCXrLaTsSBpCMUq8IcwRJHPkUHvdBQYWgd9U6X1ZYY2R/ban9ppupwTxgp8KFewQEqbs4YhZgh18jBJXv3sxmDK2sIcMDiFlMwstq9QvoCEYpEmh2ULk8n05tgh5AF4ZPtY43ssuLGNOEIqkkL15UB1nntRdvXPzSWd0ReDcROZVieK91c2XQvGCRYnWSMu2CAgJ9rpPwiBJ4zyFqJJoVLIi45Zbt8DGp/T3XkELBeDugCcgMX39eWeGdrTQu/sTitvEpgPbJ5vhBiUnYERub0+W+cEu1k7IxaypNvZkzPAwbf++LLnBqMhMuXQ7G8yhGVkF+3aGf3hAiDCgV7GDb4smPDH1bg6dwwFWX16GbokMESq/Jw0VdjuhAY6KK2xTA6fgnw9muBclR82XxSQobV+cFghQde2R9JwUjk0rZCSx9b2Xx/y0JKUJQvn+C7DTTfn2B9i9waD6pD3GKtLvUmvqvCRZKsi1XtefgvwPaGxBxvatxFFIES8eo9JgMGGKaIqcfwv4+siGd+12B/xUduI5vYpEAPXd+A3qqyk4wt8U4ydtGTevLz3jj8vfJEUuoXSL3r0MfD+cOeqOl+eR9eNxQIDFiC/Cc4YmLPNZWeoSJ7Hg11xOh87XprJfMd6HuXMQ3uavoAll4mTszcjV4PMxsgXUb4TB1xj4YSR986GeJaNcih7GGdoLfkRZeeUYWFZ9YnqmgmtHkLVHTk16YPP37JEyi4lHW0GNcw9w+e6j71vDoifcpmMPfPw7qpEcPq2DN0djGiJFjfsgATYSOmfaWlnFOJgvp0U3oCDTjLpIvsgeQEreyak1EWl8QO4ykpJpBLVNLWKVwQfm1jwBOgsPgcVXMwYFgSaWA2taUSP+1Cxca3msFJpNsQE/DMMlh4Nd036GnP/osgAP4bdUXMHVoB64VI2i2utL+vrF6kUpnJKUQpkPUpodS4BS9AMy0V3JZcEeyGdFDII6MixfRkqRF+uS914/hBQw/Sk2e1GJbDzLOYboajTxmlEWTCzJP/D1paxPif2NGhdq2dNr7Waozry0pmgSuXGovRgiygQvAoLGCdkbu5tI76+T6o1veB9NL2e0XHOXN1SX+7vpwZZAui8cWAJ1RirsfrVtSznp+ur0geaC6t3YiZjjzje/ffc9H0rx3MNxfn3GzIXboBrExDlxbhaHYK8o1Agqc327qjqTkB0NOE9Jfb6be3/8E8+4jkRPMEwQzXuI8s3Hl7Gm4B2lAOHld0b092Mym4+olz78brocqU0/ID0XzcuVAW0aIjaHgWpHdVS+GbiIPl0tRc0l1WjmbpljUqo7AIapK8NaUdCMF+RZ3DsAjquhOdcBucGdagmKq7w+7ze7PofxExoHJRa6/TOQ7G5KzWHHoAy4M8EGCxS49qXyR8dCFVgc4jS1+tOJCB7h+Q+8LtdWrOlGKCi1GgH+u4qxDVH/kSLk+7z5c32wqDU7wPg8Ep5RVcIL9mKL8je7tiQvc2zVQBNc7u2hgeuumjF6ruKRmSKO4PPX8ZG/pL92OaYKeXs1OZp8UnEN1HihuPyxP4ZzBeXfpc8y+DpkQ+Z0Og34xTLLmndTVi0SEMJKmSyogiqWvln/ZhSRlW1GKBiLLitqRpne14ALqCbbhaTTBXAqJYtN6Ufn7yLA4vvn0iIyXpBNSzgH2P7sG/8Pofxj9D6P/YfTfjJHd3BcpdqcAEH4K/deHKv6ffxODFM+/mhJsyf2GaYjTIJH4L6lYZjW/DvbIK9mQiu5rHHdNUZRL7nRKEU50UiLG61JQOUJeah+3L8UijjuLnGn2M5KMWUuex2tmuYohU822qL43cXkMzTD/EncvSoGQcuonSxuvmR5HdRHKLVQYo9bW99sl73QHv+lgDRzbSXOWPyF6cfSKwoJPF2gj0Z2PD//jlbvprgnsz/0XnVOU5JLtbXSdJe0XZ1teFnarkOJ7XjalA30mA9OFXizPnxbw7nc+OUYXey+XK9vzVHROwFYSBfLJ6/MJdRcL/h70dNc5Kj42Xi4kMEv5Ypnn4Kcb/mZqxOGI7kP/4Ir/I7IQT5WHpiBg69sPeVS9T4JWdiZBN+M7YlR/GnV9/q3Ol3gNzZDoRPLuQAL7SVHX1toEtH3lfueSSdBPH+w5ubbM28XCsud7cV/tCxCj3n6LlMw1xYPTYM6Wn6bXdtljdqqtj4SHRDMFRpDxuuAvQgA7czM0ZgAl0ET2B9Ygu4OFRR5+AH8TZIqJ5SdQuJCac6aCyRIxSzLwJgxDEQWM0yHiPiWvq6jvuZK+waOaM68D2i0cSZNB3vmxMJ8vWHEBJ/pFjRiRRnDH6dH7hjssgkmj2tSHfWMsTmsE9IeGh5O3QStFI/rB2ZI+Drybd7PkPr0qy0lRtTtWkNLYrYOdwQRn0vNd/lk5coGdDpsqBiRBk3WoAXsPs8ijClqljaFI8B2F9S3NdIKX5Lqx144XPcKJ2IGqxsksloU654OjTnVNRlpPznBICgMTteko0K3qbgycB46iR6U5bZeChgEkRUfgWUwp8CTcZ/uRLrSWEB3bWOOr8Ii6neAMaSr5Tp88JTKUsrichENxzHwF7hazTV4Mn9kUpkDfadE2qgaonx/ISfCA8L52CrQ4adUwPPfTv/iP6fI0N4OSG3wnc2LFeIzNNqgPOgvmVRaeJ4gJng1G9rwh8kQBrVEzrQrBGM4JUnNpGpxzuxBIPCYtsE271aKYRikFNToqR/pFZQWe4jx7DelES6buyV6X1ugNZkVJvkMwEZ9a3xQyGrZjmGpRyRBigVEH+0FdAjd+EPHxik5O7cC/xAsZUWm36iO4tK3Ui+w5ZnZ/1LbtZlAJbBp8btFh8WDF+Zw/n38530kj8N6GfhGbTBJh7RDColUKKyMrNjUAuOHJ6KVt5N41bDMozZgGr2fjG1yeWj/U4hSpPDzT+96PzD9OqvDZa5VcAs5TC0CN2jvwacJ9NgZqYZUv4tlhArcrebdNpvx2zTeViy5uEgQkDo+zrdtyCvuBfqNFqK1MB32Kpx8E7xDOdIeRk1127/aP6oZP2XBu068rNsQALpPc/FnzsVJ2F3AC/py7AnceKy1zouD1xvWc6K+/+5KexU9mOTi1VTUalRUiksNIJ+8soq3i4+H3HEShaHdcwm8iozBSxYXJRwTsOmWf2KH7kJgX5k11cxuob2btKZJjCGrl4tX2Y5pfPfgVdQm3yTbsfUOwlGf+QExKBSsUEBgIholl6exnnpJY3khKt7ZrjEVYNd+8Il/JmfssFhO1+seXgJLT8A8834aCOaWI5xpMS2f1+iMQNQQ6vq96dHkpxEXnFadQH0YdWaoq1Qy9HtQPCeI7dhM2voAjnQXXncpLQrTUC5DDZvWkp32YnahMesvhpk/gUCBv14PzWAncCRyTCz/3AAGcIjDzjEouCA7LEyIWAn2O6hvt4V8KO8DomEIgb3KJEasisjKkueN5TaNo5GVWJJyEKo7r7Dhfz51lE7wDCDW23PHYQdEnRz2fzsz5WLWWPlRN5+bExguOR+zIZCSI8b725DeNplyWKfwK/bAO0nRXv3kH9NuducnWUMx761tS9TGL+EW310p8rwPV2qofwAOYRyqCTQ4Jlqm2rA52Ane6oOGnqfkSAqRl3N9pZDlhJ7N7MKzbGfM2/DVjIjJeYTejuv1lgBPh4Upv8sOg6dyEjReYeUjN5qg/JtfPBpcDpYH6KWVs0uJdD0sLI9YJqFneF9jAywr2GJ3RW3sIlvuBLhLCnQKAcjiRZQnQw5iJ8i6p9xEV8PIOHeqnwYqOb1t6ay1hTfHFjE/yMMHxmkbSPz7MZOfyofgPU0xUp6VzSrBmowqo3OFshe7pF6nsvQjcXdFhP5IFcciHGMw11FcXrRsrh7nT2NfkYu5I54dewagUEWM0r5fz7IL8kIoGofGiiE2hhQ+JBZ5l5yp3P8pgz1Lu+zNDbnFXg6YwBDhzGafFZscUk5b3W0Y+Zylhp3q5EcecELE0115klMkuSO4jEOw1jqIn3GZ9mzXCKIUR/voCc69PxzqglbSAvbEWj/zj2PyGUjL7ZHtnexBw8RS1vKnDcMTPDI7PxtHx89Yk15dZjaRATTyVqDSkNrZsYcv7QEzNEXDl0VwHnczMDi31MXMqH4gqb71Yki35wLGVCwwgBnS2FPMObV1/HghYYNtfWSYiFKKUBpGKa2zYjwKJTC7ZBUs9t7dioO2ne11XqM6udMlr55OeJ62jfWoMSOHaR5q93cxId/AAu9p7kBsOgYsROmNbtFUzgEaRkYs6nVCtOdTMBeR3JYYv67ViGLc9T0PGFZVRAsLt29+nw3Uz4WaNwxalnI4ypm0eNx7qMm91I90aCO/2FRyfWwXxTd6GjxgTw8HPGMZZTwquK+rJ0cKbW7Vi2R5ioy4zzPixoaxpNsEega6PARfTd1JbrC7j+z4HApEjj88Ns/QzeeqfjVyoMUtVV6jOpRL3gc7EyWqbIsOaUR9iPgoEcA2sthIB0THE0hP5Xug8uF9MVlvcU3tBvIXSxdiD06f/s3KxPyUcU1jIMJ3IbHZQoRm18OnlwndE+85gcJg9M6+0yHp92yd5xRMRamg4EKT+6ZhIODBB/g3IQ0Ta2II2gp4iKjAIk6aAT14j4unznMvfHAsuACO4altB8x7AucS+jG0i8PafZJSXdBhi7xht3OIU8arB17lkWmYdKHBzYHkSlKRZ0sqSWXOj3Hy9EvGpudWPQd2nyp229zfbt0X9JaFBnH7jvBM4VCT0bAQuss1uiCzxyd5lcIBtdf8hvg+e8hK8tn9X7n7Q1+3QMK0FLgzbiNgj26ipOwE3EBCZ1baHLZgOBOjlTTy7f+82chpLzGV2Cz8oiT4OjmsK33TQqnUL2hdonEJooJvLAzskRT9AMEUKggQx8AkfFq3Brp+FL7IWg4Dy/AiDppEt6h3rQvv3VDSeR7VJkEz37jz/54g4rwxtrdnbFtyRioCFPsOUBEg6ehUIOih6EGHg0msVdyfjwOk45hQHQJCz2Q8MpjkNiOf/frK4Hg5JXdV7FTKhjWaKKmBAfG+nH6zvoSMydLKbWD1QeCd1QWSBZcp9MeTsw1lfNlLgkT+3FGn2Wk0xW/xeBdriJecIG8lkOGOtEfRp38Y240bEt1T2IUWrjN4DrQ4cWjoBXmMZ/g3g1XULRAfzyGzLLKvKF1kMcC6b3SJe8d4ogz7bsaMEJpn1Ga57gqjJRqy/f8H0CQv/HyyheqJxpoiElkzri56VyZ3dK8JxkLxCe8Y5jL/Ha5QLQoP4HmUJoIbxA8Cg7T8w+YkkI9LDLy5TvHGly/6XcEZU5ceowdlk6Eg418nq6okHLR1PkPWTLha2Q6mEkFwsPk3NdRv0+Z3aBNqIZ42Ny+bItg5DThpSVB2Mj3Q98R9g6RAXLc37+RBRXPeQKmpc1RgyaQgp43fzyPI6Q20QYd1EWejqNtbFrZKdABdbd6xN+NeibhnMRguPudiOrHnq/bAR7lThXh/WWmK4TPsRGQF+7oIueLQTamJE7wjvCAhPI9QY/bHdyRLWGdw2tutfMjIYh9n1KiLyVd0hnFJ8z29oyMxVyA6zcyHL8E30Q85YqvU/eC6k2laG7Ntw4Z6c2crmIQqobaT69s8iJ8n57aibS0pJpuK+wY2K9HzJUCHymx/aUtDZFITsVUXmjKa/2fncUl/1BEJDKUc65aULTcN2aOUjLqoqi3BcD7LuX2lFjeiL3zYYi+tQJgJ5nH2baaiIn/+QzG8IDuqezOalYwxMFrexBrZkYHOs58LLrjKkTEG1OA+z8eLz1lPFR/8l4x8RVVC+q4p1QTOT+QwHXRyFbyw517nzqtNxhBfo64+jKKYM3GjuL/H+tfaAOVbKVQxPhq7WRE49nAgrd+z8ES3/QRVC9oo4fbCR7hHkF/NlMe5QyPCcPau/v8GCv31LCDQTPP8l9Y1/KYQ66E3HT6mGV0vrA8hnmyB9HPRjc9OJULyYGYwiCauhnyiCjxCwXeIO4AOhAFGbrwzqCqxd/GRegqVeMDw+bTnZByHze1KENOyhJSxsqUN7EUFBTrD9V1kUmhPSe1/Va4eZilzaxhPSF0cqVwERJpy33cgJfclAgyFW2I99u4SEK28AtxHkelYV94G3fxgxwF0Wfe5rygS+/qMaBK0BVQv/VEFzkH2bfHELf/5nb6ktQndJLptKqYm/c4SYsgB94aQOVlg28zhb3BpFiWvfDi9zqNCTM7kGQ/Rn1qNGTBCZbOdlTx3ovvp/xOeEaHmREXGTGH3ky1GonLGTv5W/tYthpOlUwufiukP63IwXmztgM0O8ar/JBD+sqMyktwnXhBg09MNZPb1zZsGlfcIZ76YMyeBFhuV0DlafqUTKqpWwZkpAsxJGd0Ld4ksIs09zpFxAXG5+VE3A5IySuKfT0ZlroE/HR8j1gOfqdIHR7JL3NxLoSxQb9khQyZLhXZKSFf+Jz45OvAqOn8odmBt4yfPu79VjZlFj6YpzHzeNPFz8/RWkCkWBLpX+enE0NKEDLg6PnXbC7tok9/NjqFqt7pWpQxDkoKGv9RyBZ/1L4bGrQD6zTViJcBDQlERXKUvv7w+92i+PsoQbSSAOY5v77xLT0ucIHD7kcLDY6syV/wtQSwMEFAACAAgARG1yT9caxrtPAAAAawAAABsAAAB1bml2ZXJzYWwvdW5pdmVyc2FsLnBuZy54bWyzsa/IzVEoSy0qzszPs1Uy1DNQsrfj5bIpKEoty0wtV6iwVTKysNQzgAAlhUpbJRMjBLc8M6Ukw1bJ3MQUIZaRmpmeUWKrZGqK0KcPNBMAUEsBAgAAFAACAAgAKV63TNajftpHAwAA4QkAABQAAAAAAAAAAQAAAAAAAAAAAHVuaXZlcnNhbC9wbGF5ZXIueG1sUEsBAgAAFAACAAgARG1yT7oQaKA6BQAAeRMAAB0AAAAAAAAAAQAAAAAAeQMAAHVuaXZlcnNhbC9jb21tb25fbWVzc2FnZXMubG5nUEsBAgAAFAACAAgARG1yTxUeYBujAAAAfwEAAC4AAAAAAAAAAQAAAAAA7ggAAHVuaXZlcnNhbC9wbGF5YmFja19hbmRfbmF2aWdhdGlvbl9zZXR0aW5ncy54bWxQSwECAAAUAAIACABEbXJP2gxiwOMEAAAaGAAAJwAAAAAAAAABAAAAAADdCQAAdW5pdmVyc2FsL2ZsYXNoX3B1Ymxpc2hpbmdfc2V0dGluZ3MueG1sUEsBAgAAFAACAAgARG1yTyji4xhuAwAAUQwAACEAAAAAAAAAAQAAAAAABQ8AAHVuaXZlcnNhbC9mbGFzaF9za2luX3NldHRpbmdzLnhtbFBLAQIAABQAAgAIAERtck9S+AM4zQQAAKsXAAAmAAAAAAAAAAEAAAAAALISAAB1bml2ZXJzYWwvaHRtbF9wdWJsaXNoaW5nX3NldHRpbmdzLnhtbFBLAQIAABQAAgAIAERtck8nvm7RnwEAACIGAAAfAAAAAAAAAAEAAAAAAMMXAAB1bml2ZXJzYWwvaHRtbF9za2luX3NldHRpbmdzLmpzUEsBAgAAFAACAAgARG1yT6yM9dEQPQAAaFYAABcAAAAAAAAAAAAAAAAAnxkAAHVuaXZlcnNhbC91bml2ZXJzYWwucG5nUEsBAgAAFAACAAgARG1yT9caxrtPAAAAawAAABsAAAAAAAAAAQAAAAAA5FYAAHVuaXZlcnNhbC91bml2ZXJzYWwucG5nLnhtbFBLBQYAAAAACQAJALwCAABsVwAAAAA="/>
  <p:tag name="ISPRING_OUTPUT_FOLDER" val="F:\Huong TH An Hung- Bài 4 Chen và trinh  bay bang trong van ban\file xuat ban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65EEF316-BB55-4511-8CBD-87190D8C9AB6}_16.png&quot;/&gt;&lt;left val=&quot;3&quot;/&gt;&lt;top val=&quot;59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3643C07-5E5E-4861-B10D-2CDE36364803}_16.png&quot;/&gt;&lt;left val=&quot;3&quot;/&gt;&lt;top val=&quot;100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7.PNG&quot;/&gt;"/>
  <p:tag name="PPSNARRATIONPROPS" val="D:\csdl\trinhbay b.mp3"/>
  <p:tag name="PPSNARRATION" val="14,950245923,D:\FILE NGUON\POWERPOINT\chàn bảng lớp 4_pptx\Media.ppcx"/>
  <p:tag name="ISPRING_CUSTOM_TIMING_USED" val="1"/>
  <p:tag name="ISPRING_SLIDE_INDENT_LEVEL" val="0"/>
  <p:tag name="ISPRING_PLAYER_LAYOUT_TYPE" val="Video"/>
  <p:tag name="GENSWF_SLIDE_TITLE" val="video gop o"/>
  <p:tag name="ISPRING_SLIDE_ID_2" val="{BA8B84A3-BBE8-40E8-9C08-4455F6AFEED7}"/>
  <p:tag name="GENSWF_ADVANCE_TIME" val="68.01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F1C2953-6EA7-4459-A01D-1074ED4A61B6}&quot;/&gt;&lt;isInvalidForFieldText val=&quot;1&quot;/&gt;&lt;Image&gt;&lt;filename val=&quot;C:\Users\ADMINI~1\AppData\Local\Temp\PR\data\asimages\{9F1C2953-6EA7-4459-A01D-1074ED4A61B6}_16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9F1C2953-6EA7-4459-A01D-1074ED4A61B6}_16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2B85DA8-0B89-4DC2-BECF-5B00A33C5BAC}&quot;/&gt;&lt;isInvalidForFieldText val=&quot;1&quot;/&gt;&lt;Image&gt;&lt;filename val=&quot;C:\Users\ADMINI~1\AppData\Local\Temp\PR\data\asimages\{B2B85DA8-0B89-4DC2-BECF-5B00A33C5BAC}_16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B2B85DA8-0B89-4DC2-BECF-5B00A33C5BAC}_16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65EEF316-BB55-4511-8CBD-87190D8C9AB6}_16.png&quot;/&gt;&lt;left val=&quot;3&quot;/&gt;&lt;top val=&quot;59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3643C07-5E5E-4861-B10D-2CDE36364803}_16.png&quot;/&gt;&lt;left val=&quot;3&quot;/&gt;&lt;top val=&quot;100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viedo tách o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ISPRING_SLIDE_ID_2" val="{80DE6A39-DAF8-475A-BC1D-DC9CA7389CCF}"/>
  <p:tag name="GENSWF_ADVANCE_TIME" val="71.84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4D8EAB6-1810-4DE3-8511-AF4AED561362}&quot;/&gt;&lt;isInvalidForFieldText val=&quot;1&quot;/&gt;&lt;Image&gt;&lt;filename val=&quot;C:\Users\ADMINI~1\AppData\Local\Temp\PR\data\asimages\{B4D8EAB6-1810-4DE3-8511-AF4AED561362}_17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B4D8EAB6-1810-4DE3-8511-AF4AED561362}_17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A2064BB-6FBA-49E9-BF50-CFBBECF4DF51}&quot;/&gt;&lt;isInvalidForFieldText val=&quot;1&quot;/&gt;&lt;Image&gt;&lt;filename val=&quot;C:\Users\ADMINI~1\AppData\Local\Temp\PR\data\asimages\{8A2064BB-6FBA-49E9-BF50-CFBBECF4DF51}_17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8A2064BB-6FBA-49E9-BF50-CFBBECF4DF51}_17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C4CCFA32-410E-4619-BB97-D48F911BB241}_17.png&quot;/&gt;&lt;left val=&quot;3&quot;/&gt;&lt;top val=&quot;59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B4AAC4A-4461-41FA-91C6-34781AAC51C8}_17.png&quot;/&gt;&lt;left val=&quot;3&quot;/&gt;&lt;top val=&quot;104&quot;/&gt;&lt;width val=&quot;608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9.PNG&quot;/&gt;"/>
  <p:tag name="PPSNARRATIONPROPS" val="D:\csdl\thuchanh hd2.mp3"/>
  <p:tag name="PPSNARRATION" val="16,950245923,D:\FILE NGUON\POWERPOINT\chàn bảng lớp 4_pptx\Media.ppcx"/>
  <p:tag name="ISPRING_CUSTOM_TIMING_USED" val="1"/>
  <p:tag name="TIMING" val="|0.338"/>
  <p:tag name="ISPRING_SLIDE_INDENT_LEVEL" val="0"/>
  <p:tag name="GENSWF_SLIDE_TITLE" val="giao bai"/>
  <p:tag name="ISPRING_SLIDE_ID_2" val="{91199376-7BD6-424E-8253-CDD8A1C2A3CB}"/>
  <p:tag name="GENSWF_ADVANCE_TIME" val="7.98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84030ED-6088-4DCD-92F5-012585830506}&quot;/&gt;&lt;isInvalidForFieldText val=&quot;1&quot;/&gt;&lt;Image&gt;&lt;filename val=&quot;C:\Users\ADMINI~1\AppData\Local\Temp\PR\data\asimages\{F84030ED-6088-4DCD-92F5-012585830506}_18_S.png&quot;/&gt;&lt;left val=&quot;96&quot;/&gt;&lt;top val=&quot;7&quot;/&gt;&lt;width val=&quot;599&quot;/&gt;&lt;height val=&quot;46&quot;/&gt;&lt;hasText val=&quot;0&quot;/&gt;&lt;/Image&gt;&lt;Image&gt;&lt;filename val=&quot;C:\Users\ADMINI~1\AppData\Local\Temp\PR\data\asimages\{F84030ED-6088-4DCD-92F5-012585830506}_18_T.png&quot;/&gt;&lt;left val=&quot;99&quot;/&gt;&lt;top val=&quot;3&quot;/&gt;&lt;width val=&quot;59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63A3BEC-D572-4DB3-B68D-735D09F3A766}&quot;/&gt;&lt;isInvalidForFieldText val=&quot;1&quot;/&gt;&lt;Image&gt;&lt;filename val=&quot;C:\Users\ADMINI~1\AppData\Local\Temp\PR\data\asimages\{963A3BEC-D572-4DB3-B68D-735D09F3A766}_18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963A3BEC-D572-4DB3-B68D-735D09F3A766}_18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7F29EA4F-1FFC-4D92-BF34-48AD638A85F4}_18.png&quot;/&gt;&lt;left val=&quot;30&quot;/&gt;&lt;top val=&quot;132&quot;/&gt;&lt;width val=&quot;620&quot;/&gt;&lt;height val=&quot;93&quot;/&gt;&lt;hasText val=&quot;1&quot;/&gt;&lt;/Image&gt;&lt;/ThreeDShapeInfo&gt;"/>
  <p:tag name="PRESENTER_SHAPETEXTINFO" val="&lt;ShapeTextInfo&gt;&lt;TableIndex row=&quot;-1&quot; col=&quot;-1&quot;&gt;&lt;linesCount val=&quot;2&quot;/&gt;&lt;lineCharCount val=&quot;42&quot;/&gt;&lt;lineCharCount val=&quot;16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0.PNG&quot;/&gt;"/>
  <p:tag name="PPSNARRATIONPROPS" val="D:\csdl\thuc hanh 1.mp3"/>
  <p:tag name="PPSNARRATION" val="17,950245923,D:\FILE NGUON\POWERPOINT\chàn bảng lớp 4_pptx\Media.ppcx"/>
  <p:tag name="ISPRING_CUSTOM_TIMING_USED" val="1"/>
  <p:tag name="TIMING" val="|1.334"/>
  <p:tag name="ISPRING_SLIDE_INDENT_LEVEL" val="0"/>
  <p:tag name="GENSWF_SLIDE_TITLE" val="bai thực hành 1"/>
  <p:tag name="ISPRING_SLIDE_ID_2" val="{16185510-7FD2-46CA-B9C7-919A1AEF29FF}"/>
  <p:tag name="GENSWF_ADVANCE_TIME" val="24.96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9A07426-CD01-49D3-B15F-6CF10623CFBE}&quot;/&gt;&lt;isInvalidForFieldText val=&quot;1&quot;/&gt;&lt;Image&gt;&lt;filename val=&quot;C:\Users\ADMINI~1\AppData\Local\Temp\PR\data\asimages\{69A07426-CD01-49D3-B15F-6CF10623CFBE}_19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69A07426-CD01-49D3-B15F-6CF10623CFBE}_19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BDA122-D1EB-41C5-A67D-06A3059274FA}&quot;/&gt;&lt;isInvalidForFieldText val=&quot;1&quot;/&gt;&lt;Image&gt;&lt;filename val=&quot;C:\Users\ADMINI~1\AppData\Local\Temp\PR\data\asimages\{EEBDA122-D1EB-41C5-A67D-06A3059274FA}_19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EEBDA122-D1EB-41C5-A67D-06A3059274FA}_19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01C9B200-AD9D-4BC9-B794-699C96676045}_19.png&quot;/&gt;&lt;left val=&quot;12&quot;/&gt;&lt;top val=&quot;75&quot;/&gt;&lt;width val=&quot;403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I~1\AppData\Local\Temp\PR\data\asimages\{5843B366-D9A9-401D-9958-1D9A2AFE7F9D}_1.png_crop.png&quot;/&gt;&lt;left val=&quot;31&quot;/&gt;&lt;top val=&quot;145&quot;/&gt;&lt;width val=&quot;614&quot;/&gt;&lt;height val=&quot;81&quot;/&gt;&lt;hasText val=&quot;1&quot;/&gt;&lt;paraId val=&quot;1&quot;/&gt;&lt;/Image&gt;&lt;/TextEffect&gt;"/>
  <p:tag name="PRESENTER_SHAPETEXTINFO" val="&lt;ShapeTextInfo&gt;&lt;TableIndex row=&quot;-1&quot; col=&quot;-1&quot;&gt;&lt;linesCount val=&quot;3&quot;/&gt;&lt;lineCharCount val=&quot;60&quot;/&gt;&lt;lineCharCount val=&quot;58&quot;/&gt;&lt;lineCharCount val=&quot;48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1.PNG&quot;/&gt;"/>
  <p:tag name="PPSNARRATIONPROPS" val="D:\csdl\thuc hanh 2.mp3"/>
  <p:tag name="PPSNARRATION" val="18,950245923,D:\FILE NGUON\POWERPOINT\chàn bảng lớp 4_pptx\Media.ppcx"/>
  <p:tag name="ISPRING_CUSTOM_TIMING_USED" val="1"/>
  <p:tag name="TIMING" val="|4.451"/>
  <p:tag name="ISPRING_SLIDE_INDENT_LEVEL" val="0"/>
  <p:tag name="GENSWF_ADVANCE_TIME" val="15.67"/>
  <p:tag name="GENSWF_SLIDE_TITLE" val="bai thực hành 2"/>
  <p:tag name="ISPRING_SLIDE_ID_2" val="{EEA82BBA-840E-4758-8512-F2178C5844DA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FD03A80-ECF0-4BAD-BCF3-F6B8196F1BE8}&quot;/&gt;&lt;isInvalidForFieldText val=&quot;1&quot;/&gt;&lt;Image&gt;&lt;filename val=&quot;C:\Users\ADMINI~1\AppData\Local\Temp\PR\data\asimages\{FFD03A80-ECF0-4BAD-BCF3-F6B8196F1BE8}_20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FFD03A80-ECF0-4BAD-BCF3-F6B8196F1BE8}_20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9D7DD82-0EFC-4A9F-9CFD-34364DEB4C61}&quot;/&gt;&lt;isInvalidForFieldText val=&quot;1&quot;/&gt;&lt;Image&gt;&lt;filename val=&quot;C:\Users\ADMINI~1\AppData\Local\Temp\PR\data\asimages\{59D7DD82-0EFC-4A9F-9CFD-34364DEB4C61}_20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59D7DD82-0EFC-4A9F-9CFD-34364DEB4C61}_20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7345176B-0E8F-4FF4-80C8-7158DBEEC12A}_20.png&quot;/&gt;&lt;left val=&quot;14&quot;/&gt;&lt;top val=&quot;81&quot;/&gt;&lt;width val=&quot;403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DD13502F-9BB0-479A-AAD2-7CDEF77FA383}_20.png&quot;/&gt;&lt;left val=&quot;16&quot;/&gt;&lt;top val=&quot;135&quot;/&gt;&lt;width val=&quot;645&quot;/&gt;&lt;height val=&quot;80&quot;/&gt;&lt;hasText val=&quot;1&quot;/&gt;&lt;/Image&gt;&lt;/ThreeDShapeInfo&gt;"/>
  <p:tag name="PRESENTER_SHAPETEXTINFO" val="&lt;ShapeTextInfo&gt;&lt;TableIndex row=&quot;-1&quot; col=&quot;-1&quot;&gt;&lt;linesCount val=&quot;2&quot;/&gt;&lt;lineCharCount val=&quot;62&quot;/&gt;&lt;lineCharCount val=&quot;27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2.PNG&quot;/&gt;"/>
  <p:tag name="PPSNARRATIONPROPS" val="D:\csdl\morong.mp3"/>
  <p:tag name="PPSNARRATION" val="19,950245923,D:\FILE NGUON\POWERPOINT\chàn bảng lớp 4_pptx\Media.ppcx"/>
  <p:tag name="ISPRING_CUSTOM_TIMING_USED" val="1"/>
  <p:tag name="TIMING" val="|1.396|1.322"/>
  <p:tag name="ISPRING_SLIDE_INDENT_LEVEL" val="0"/>
  <p:tag name="GENSWF_SLIDE_TITLE" val="phần mở rộng"/>
  <p:tag name="ISPRING_SLIDE_ID_2" val="{92FAC221-B96D-4836-A093-44EE96CC64E4}"/>
  <p:tag name="GENSWF_ADVANCE_TIME" val="23.29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92331CD-A1B1-48BA-A103-A721421C5F56}&quot;/&gt;&lt;isInvalidForFieldText val=&quot;1&quot;/&gt;&lt;Image&gt;&lt;filename val=&quot;C:\Users\ADMINI~1\AppData\Local\Temp\PR\data\asimages\{092331CD-A1B1-48BA-A103-A721421C5F56}_21_S.png&quot;/&gt;&lt;left val=&quot;-6&quot;/&gt;&lt;top val=&quot;3&quot;/&gt;&lt;width val=&quot;101&quot;/&gt;&lt;height val=&quot;76&quot;/&gt;&lt;hasText val=&quot;0&quot;/&gt;&lt;/Image&gt;&lt;Image&gt;&lt;filename val=&quot;C:\Users\ADMINI~1\AppData\Local\Temp\PR\data\asimages\{092331CD-A1B1-48BA-A103-A721421C5F56}_21_T.png&quot;/&gt;&lt;left val=&quot;-2&quot;/&gt;&lt;top val=&quot;4&quot;/&gt;&lt;width val=&quot;92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29F48A87-442D-4A52-B5FF-44B2215F94B9}_21.png&quot;/&gt;&lt;left val=&quot;2&quot;/&gt;&lt;top val=&quot;177&quot;/&gt;&lt;width val=&quot;645&quot;/&gt;&lt;height val=&quot;184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D268AAB4-0218-43F5-9927-5BDC990B208F}_21.png&quot;/&gt;&lt;left val=&quot;14&quot;/&gt;&lt;top val=&quot;110&quot;/&gt;&lt;width val=&quot;59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E5FDBFD-43A4-43E8-B083-1EA9F2193D33}&quot;/&gt;&lt;isInvalidForFieldText val=&quot;1&quot;/&gt;&lt;Image&gt;&lt;filename val=&quot;C:\Users\ADMINI~1\AppData\Local\Temp\PR\data\asimages\{1E5FDBFD-43A4-43E8-B083-1EA9F2193D33}_21_S.png&quot;/&gt;&lt;left val=&quot;104&quot;/&gt;&lt;top val=&quot;3&quot;/&gt;&lt;width val=&quot;599&quot;/&gt;&lt;height val=&quot;46&quot;/&gt;&lt;hasText val=&quot;0&quot;/&gt;&lt;/Image&gt;&lt;Image&gt;&lt;filename val=&quot;C:\Users\ADMINI~1\AppData\Local\Temp\PR\data\asimages\{1E5FDBFD-43A4-43E8-B083-1EA9F2193D33}_21_T.png&quot;/&gt;&lt;left val=&quot;108&quot;/&gt;&lt;top val=&quot;0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7&quot;/&gt;&lt;lineCharCount val=&quot;72&quot;/&gt;&lt;lineCharCount val=&quot;27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TONG KET.mp3"/>
  <p:tag name="PPSNARRATION" val="20,950245923,D:\FILE NGUON\POWERPOINT\chàn bảng lớp 4_pptx\Media.ppcx"/>
  <p:tag name="ISPRING_CUSTOM_TIMING_USED" val="1"/>
  <p:tag name="TIMING" val="|2.529"/>
  <p:tag name="ISPRING_SLIDE_INDENT_LEVEL" val="0"/>
  <p:tag name="GENSWF_SLIDE_TITLE" val="củng cố"/>
  <p:tag name="ISPRING_SLIDE_ID_2" val="{B9CB6EAE-35F5-4A99-AE32-2A3430C1A859}"/>
  <p:tag name="GENSWF_ADVANCE_TIME" val="9.36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RELATIVE_PATH" val="chen bang bai 4\quiz\quiz3.quiz"/>
  <p:tag name="ISPRING_CUSTOM_TIMING_USED" val="1"/>
  <p:tag name="ISPRING_SLIDE_INDENT_LEVEL" val="0"/>
  <p:tag name="GENSWF_SLIDE_TITLE" val="bài tập"/>
  <p:tag name="ISPRING_SLIDE_ID_2" val="{F543E03B-B4D8-49D2-8356-57606321B293}"/>
  <p:tag name="GENSWF_ADVANCE_TIME" val="5"/>
  <p:tag name="ISPRING_QUIZ_FULL_PATH" val="F:\Huong TH An Hung- Bài 4 Chen và trinh  bay bang trong van ban\flie nguon\chen bang bai 4\quiz\quiz3.quiz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4.PNG&quot;/&gt;"/>
  <p:tag name="PPSNARRATIONPROPS" val="D:\csdl\gghi nho.mp3"/>
  <p:tag name="PPSNARRATION" val="23,950245923,D:\FILE NGUON\POWERPOINT\chàn bảng lớp 4_pptx\Media.ppcx"/>
  <p:tag name="ISPRING_CUSTOM_TIMING_USED" val="1"/>
  <p:tag name="ISPRING_SLIDE_INDENT_LEVEL" val="0"/>
  <p:tag name="TIMING" val="|1.401|17.676"/>
  <p:tag name="GENSWF_ADVANCE_TIME" val="26.77"/>
  <p:tag name="GENSWF_SLIDE_TITLE" val="ghi nhớ"/>
  <p:tag name="ISPRING_SLIDE_ID_2" val="{967F6443-B396-4066-A357-E126005719DF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8C091D9-266E-472B-979B-36FF4FE5393C}&quot;/&gt;&lt;isInvalidForFieldText val=&quot;1&quot;/&gt;&lt;Image&gt;&lt;filename val=&quot;C:\Users\ADMINI~1\AppData\Local\Temp\PR\data\asimages\{68C091D9-266E-472B-979B-36FF4FE5393C}_25_S.png&quot;/&gt;&lt;left val=&quot;16&quot;/&gt;&lt;top val=&quot;3&quot;/&gt;&lt;width val=&quot;101&quot;/&gt;&lt;height val=&quot;76&quot;/&gt;&lt;hasText val=&quot;0&quot;/&gt;&lt;/Image&gt;&lt;Image&gt;&lt;filename val=&quot;C:\Users\ADMINI~1\AppData\Local\Temp\PR\data\asimages\{68C091D9-266E-472B-979B-36FF4FE5393C}_25_T.png&quot;/&gt;&lt;left val=&quot;21&quot;/&gt;&lt;top val=&quot;4&quot;/&gt;&lt;width val=&quot;92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2BACBDB3-7764-42D7-9DDE-55EDB65E59DE}_25.png&quot;/&gt;&lt;left val=&quot;49&quot;/&gt;&lt;top val=&quot;183&quot;/&gt;&lt;width val=&quot;619&quot;/&gt;&lt;height val=&quot;223&quot;/&gt;&lt;hasText val=&quot;1&quot;/&gt;&lt;/Image&gt;&lt;/ThreeDShapeInfo&gt;"/>
  <p:tag name="PRESENTER_SHAPETEXTINFO" val="&lt;ShapeTextInfo&gt;&lt;TableIndex row=&quot;-1&quot; col=&quot;-1&quot;&gt;&lt;linesCount val=&quot;5&quot;/&gt;&lt;lineCharCount val=&quot;42&quot;/&gt;&lt;lineCharCount val=&quot;19&quot;/&gt;&lt;lineCharCount val=&quot;44&quot;/&gt;&lt;lineCharCount val=&quot;44&quot;/&gt;&lt;lineCharCount val=&quot;25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tuabaimoi.mp3"/>
  <p:tag name="HTML_SHAPEINFO" val="&lt;SlideThumbPath val=&quot;Slide8.PNG&quot;/&gt;"/>
  <p:tag name="PPSNARRATION" val="8,950245923,D:\FILE NGUON\POWERPOINT\chàn bảng lớp 4_pptx\Media.ppcx"/>
  <p:tag name="ISPRING_CUSTOM_TIMING_USED" val="1"/>
  <p:tag name="GENSWF_SLIDE_TITLE" val="bai moi"/>
  <p:tag name="ISPRING_SLIDE_INDENT_LEVEL" val="0"/>
  <p:tag name="TIMING" val="|3.317|2.056"/>
  <p:tag name="GENSWF_ADVANCE_TIME" val="12.97"/>
  <p:tag name="ISPRING_SLIDE_ID_2" val="{AB5D85EA-A719-457D-B807-0E28293E2CAE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97DD7AE1-2ED6-4CB1-B643-41E628C9AA92}_9.png&quot;/&gt;&lt;left val=&quot;216&quot;/&gt;&lt;top val=&quot;120&quot;/&gt;&lt;width val=&quot;256&quot;/&gt;&lt;height val=&quot;83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6AB929C-9F1F-4096-B3E6-DB9D7BDF6D54}&quot;/&gt;&lt;isInvalidForFieldText val=&quot;1&quot;/&gt;&lt;Image&gt;&lt;filename val=&quot;C:\Users\ADMINI~1\AppData\Local\Temp\PR\data\asimages\{D6AB929C-9F1F-4096-B3E6-DB9D7BDF6D54}_9_S.png&quot;/&gt;&lt;left val=&quot;-8&quot;/&gt;&lt;top val=&quot;-6&quot;/&gt;&lt;width val=&quot;100&quot;/&gt;&lt;height val=&quot;76&quot;/&gt;&lt;hasText val=&quot;0&quot;/&gt;&lt;/Image&gt;&lt;Image&gt;&lt;filename val=&quot;C:\Users\ADMINI~1\AppData\Local\Temp\PR\data\asimages\{D6AB929C-9F1F-4096-B3E6-DB9D7BDF6D54}_9_T.png&quot;/&gt;&lt;left val=&quot;-4&quot;/&gt;&lt;top val=&quot;-3&quot;/&gt;&lt;width val=&quot;92&quot;/&gt;&lt;height val=&quot;67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6728B07-6996-4623-A1F0-28FB0B838EC3}&quot;/&gt;&lt;isInvalidForFieldText val=&quot;0&quot;/&gt;&lt;Image&gt;&lt;filename val=&quot;C:\Users\ADMINI~1\AppData\Local\Temp\PR\data\asimages\{86728B07-6996-4623-A1F0-28FB0B838EC3}_9.png&quot;/&gt;&lt;left val=&quot;19&quot;/&gt;&lt;top val=&quot;192&quot;/&gt;&lt;width val=&quot;694&quot;/&gt;&lt;height val=&quot;238&quot;/&gt;&lt;hasText val=&quot;1&quot;/&gt;&lt;/Image&gt;&lt;/ThreeDShapeInfo&gt;"/>
  <p:tag name="PRESENTER_SHAPETEXTINFO" val="&lt;ShapeTextInfo&gt;&lt;TableIndex row=&quot;-1&quot; col=&quot;-1&quot;&gt;&lt;linesCount val=&quot;2&quot;/&gt;&lt;lineCharCount val=&quot;23&quot;/&gt;&lt;lineCharCount val=&quot;13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Despacito - Part.mp3"/>
  <p:tag name="HTML_SHAPEINFO" val="&lt;SlideThumbPath val=&quot;Slide1.PNG&quot;/&gt;"/>
  <p:tag name="PPSNARRATION" val="1,950245923,D:\FILE NGUON\POWERPOINT\chàn bảng lớp 4_pptx\Media.ppcx"/>
  <p:tag name="ISPRING_CUSTOM_TIMING_USED" val="1"/>
  <p:tag name="GENSWF_SLIDE_TITLE" val="trang bia"/>
  <p:tag name="ISPRING_SLIDE_INDENT_LEVEL" val="0"/>
  <p:tag name="ISPRING_SLIDE_ID_2" val="{FDB56083-C24B-4833-A5D0-EB2A76C2BF68}"/>
  <p:tag name="GENSWF_ADVANCE_TIME" val="59.3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DADABFA-42C6-4D26-9A42-D21379930F40}&quot;/&gt;&lt;isInvalidForFieldText val=&quot;0&quot;/&gt;&lt;Image&gt;&lt;filename val=&quot;C:\Users\ADMINI~1\AppData\Local\Temp\PR\data\asimages\{5DADABFA-42C6-4D26-9A42-D21379930F40}_1.png&quot;/&gt;&lt;left val=&quot;78&quot;/&gt;&lt;top val=&quot;87&quot;/&gt;&lt;width val=&quot;580&quot;/&gt;&lt;height val=&quot;119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BEAD6E0-A457-40CC-B899-80F248674101}&quot;/&gt;&lt;isInvalidForFieldText val=&quot;0&quot;/&gt;&lt;Image&gt;&lt;filename val=&quot;C:\Users\ADMINI~1\AppData\Local\Temp\PR\data\asimages\{3BEAD6E0-A457-40CC-B899-80F248674101}.png&quot;/&gt;&lt;left val=&quot;-414&quot;/&gt;&lt;top val=&quot;285&quot;/&gt;&lt;width val=&quot;298&quot;/&gt;&lt;height val=&quot;148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670F170-6401-4D33-AC72-57CC1D61D40D}&quot;/&gt;&lt;isInvalidForFieldText val=&quot;0&quot;/&gt;&lt;Image&gt;&lt;filename val=&quot;C:\Users\ADMINI~1\AppData\Local\Temp\PR\data\asimages\{C670F170-6401-4D33-AC72-57CC1D61D40D}_1.png&quot;/&gt;&lt;left val=&quot;21&quot;/&gt;&lt;top val=&quot;132&quot;/&gt;&lt;width val=&quot;694&quot;/&gt;&lt;height val=&quot;238&quot;/&gt;&lt;hasText val=&quot;1&quot;/&gt;&lt;/Image&gt;&lt;/ThreeDShapeInfo&gt;"/>
  <p:tag name="PRESENTER_SHAPETEXTINFO" val="&lt;ShapeTextInfo&gt;&lt;TableIndex row=&quot;-1&quot; col=&quot;-1&quot;&gt;&lt;linesCount val=&quot;2&quot;/&gt;&lt;lineCharCount val=&quot;23&quot;/&gt;&lt;lineCharCount val=&quot;13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muc tieu.mp3"/>
  <p:tag name="HTML_SHAPEINFO" val="&lt;SlideThumbPath val=&quot;Slide2.PNG&quot;/&gt;"/>
  <p:tag name="PPSNARRATION" val="2,950245923,D:\FILE NGUON\POWERPOINT\chàn bảng lớp 4_pptx\Media.ppcx"/>
  <p:tag name="ISPRING_CUSTOM_TIMING_USED" val="1"/>
  <p:tag name="GENSWF_SLIDE_TITLE" val="muc tieu"/>
  <p:tag name="ISPRING_SLIDE_INDENT_LEVEL" val="0"/>
  <p:tag name="TIMING" val="|0.447|2.251|3.563|4.031|4.724"/>
  <p:tag name="ISPRING_SLIDE_ID_2" val="{ED5B40E4-42BA-48E0-BAD8-80BB02DAEE9D}"/>
  <p:tag name="GENSWF_ADVANCE_TIME" val="21.73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I~1\AppData\Local\Temp\PR\data\asimages\{61EC3992-F930-4C32-8BA1-76793666F06C}_1.png&quot;/&gt;&lt;left val=&quot;126&quot;/&gt;&lt;top val=&quot;111&quot;/&gt;&lt;width val=&quot;491&quot;/&gt;&lt;height val=&quot;46&quot;/&gt;&lt;hasText val=&quot;0&quot;/&gt;&lt;paraId val=&quot;bg&quot;/&gt;&lt;/Image&gt;&lt;Image&gt;&lt;filename val=&quot;C:\Users\ADMINI~1\AppData\Local\Temp\PR\data\asimages\{455A1DF5-969A-4841-A37F-E8DB3DA155EA}_1.png_crop.png&quot;/&gt;&lt;left val=&quot;252&quot;/&gt;&lt;top val=&quot;119&quot;/&gt;&lt;width val=&quot;240&quot;/&gt;&lt;height val=&quot;33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08BB8A2-7FBB-4122-9E6F-B794EC5C2542}&quot;/&gt;&lt;isInvalidForFieldText val=&quot;1&quot;/&gt;&lt;Image&gt;&lt;filename val=&quot;C:\Users\ADMINI~1\AppData\Local\Temp\PR\data\asimages\{808BB8A2-7FBB-4122-9E6F-B794EC5C2542}_3_S.png&quot;/&gt;&lt;left val=&quot;-3&quot;/&gt;&lt;top val=&quot;3&quot;/&gt;&lt;width val=&quot;101&quot;/&gt;&lt;height val=&quot;76&quot;/&gt;&lt;hasText val=&quot;0&quot;/&gt;&lt;/Image&gt;&lt;Image&gt;&lt;filename val=&quot;C:\Users\ADMINI~1\AppData\Local\Temp\PR\data\asimages\{808BB8A2-7FBB-4122-9E6F-B794EC5C2542}_3_T.png&quot;/&gt;&lt;left val=&quot;0&quot;/&gt;&lt;top val=&quot;4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F94898E6-703E-4129-8CBB-55EFDF8434AA}_3.png&quot;/&gt;&lt;left val=&quot;124&quot;/&gt;&lt;top val=&quot;180&quot;/&gt;&lt;width val=&quot;513&quot;/&gt;&lt;height val=&quot;56&quot;/&gt;&lt;hasText val=&quot;1&quot;/&gt;&lt;/Image&gt;&lt;/ThreeDShapeInfo&gt;"/>
  <p:tag name="PRESENTER_SHAPETEXTINFO" val="&lt;ShapeTextInfo&gt;&lt;TableIndex row=&quot;-1&quot; col=&quot;-1&quot;&gt;&lt;linesCount val=&quot;1&quot;/&gt;&lt;lineCharCount val=&quot;37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DA9734FC-6F07-4F7F-9ADE-C7F5D7CE52E2}_3.png&quot;/&gt;&lt;left val=&quot;126&quot;/&gt;&lt;top val=&quot;229&quot;/&gt;&lt;width val=&quot;442&quot;/&gt;&lt;height val=&quot;57&quot;/&gt;&lt;hasText val=&quot;1&quot;/&gt;&lt;/Image&gt;&lt;/ThreeDShapeInfo&gt;"/>
  <p:tag name="PRESENTER_SHAPETEXTINFO" val="&lt;ShapeTextInfo&gt;&lt;TableIndex row=&quot;-1&quot; col=&quot;-1&quot;&gt;&lt;linesCount val=&quot;1&quot;/&gt;&lt;lineCharCount val=&quot;34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2B8850DE-0A33-456F-A619-BE7925EAE6F5}_3.png&quot;/&gt;&lt;left val=&quot;127&quot;/&gt;&lt;top val=&quot;282&quot;/&gt;&lt;width val=&quot;487&quot;/&gt;&lt;height val=&quot;57&quot;/&gt;&lt;hasText val=&quot;1&quot;/&gt;&lt;/Image&gt;&lt;/ThreeDShapeInfo&gt;"/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D996D594-A8BA-4070-A8A1-2E156FB17F16}_3.png&quot;/&gt;&lt;left val=&quot;126&quot;/&gt;&lt;top val=&quot;336&quot;/&gt;&lt;width val=&quot;370&quot;/&gt;&lt;height val=&quot;56&quot;/&gt;&lt;hasText val=&quot;1&quot;/&gt;&lt;/Image&gt;&lt;/ThreeDShapeInfo&gt;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gioi thieub.mp3"/>
  <p:tag name="HTML_SHAPEINFO" val="&lt;SlideThumbPath val=&quot;Slide6.PNG&quot;/&gt;"/>
  <p:tag name="PPSNARRATION" val="6,950245923,D:\FILE NGUON\POWERPOINT\chàn bảng lớp 4_pptx\Media.ppcx"/>
  <p:tag name="ISPRING_CUSTOM_TIMING_USED" val="1"/>
  <p:tag name="GENSWF_SLIDE_TITLE" val="gioi thieu bai"/>
  <p:tag name="ISPRING_SLIDE_INDENT_LEVEL" val="0"/>
  <p:tag name="TIMING" val="|0.788|0.825|5.625"/>
  <p:tag name="ISPRING_SLIDE_ID_2" val="{69E8E964-C4EA-41F1-92F6-0C3A64DD6676}"/>
  <p:tag name="GENSWF_ADVANCE_TIME" val="15.91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A897DFC7-0CC8-4408-8CAE-5900F024615D}_7.png&quot;/&gt;&lt;left val=&quot;102&quot;/&gt;&lt;top val=&quot;93&quot;/&gt;&lt;width val=&quot;616&quot;/&gt;&lt;height val=&quot;166&quot;/&gt;&lt;hasText val=&quot;1&quot;/&gt;&lt;/Image&gt;&lt;/ThreeDShapeInfo&gt;"/>
  <p:tag name="PRESENTER_SHAPETEXTINFO" val="&lt;ShapeTextInfo&gt;&lt;TableIndex row=&quot;-1&quot; col=&quot;-1&quot;&gt;&lt;linesCount val=&quot;5&quot;/&gt;&lt;lineCharCount val=&quot;49&quot;/&gt;&lt;lineCharCount val=&quot;52&quot;/&gt;&lt;lineCharCount val=&quot;50&quot;/&gt;&lt;lineCharCount val=&quot;41&quot;/&gt;&lt;lineCharCount val=&quot;39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CAC69EC-C94C-4409-914F-A9F089BF401B}&quot;/&gt;&lt;isInvalidForFieldText val=&quot;0&quot;/&gt;&lt;Image&gt;&lt;filename val=&quot;C:\Users\ADMINI~1\AppData\Local\Temp\PR\data\asimages\{FCAC69EC-C94C-4409-914F-A9F089BF401B}_7.png&quot;/&gt;&lt;left val=&quot;279&quot;/&gt;&lt;top val=&quot;27&quot;/&gt;&lt;width val=&quot;352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33996BAF-C4D2-4231-9A64-935E6588EB74}_7.png&quot;/&gt;&lt;left val=&quot;10&quot;/&gt;&lt;top val=&quot;27&quot;/&gt;&lt;width val=&quot;15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AB039EB-0D51-47EC-B639-CE8F74F157E0}&quot;/&gt;&lt;isInvalidForFieldText val=&quot;0&quot;/&gt;&lt;Image&gt;&lt;filename val=&quot;C:\Users\ADMINI~1\AppData\Local\Temp\PR\data\asimages\{5AB039EB-0D51-47EC-B639-CE8F74F157E0}_7.png&quot;/&gt;&lt;left val=&quot;147&quot;/&gt;&lt;top val=&quot;66&quot;/&gt;&lt;width val=&quot;192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078B274-F171-4B33-9DA8-F6A873E6C781}&quot;/&gt;&lt;isInvalidForFieldText val=&quot;0&quot;/&gt;&lt;Image&gt;&lt;filename val=&quot;C:\Users\ADMINI~1\AppData\Local\Temp\PR\data\asimages\{B078B274-F171-4B33-9DA8-F6A873E6C781}_7.png&quot;/&gt;&lt;left val=&quot;270&quot;/&gt;&lt;top val=&quot;261&quot;/&gt;&lt;width val=&quot;352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04BFF67-D9F8-40A3-8829-4B878B32870C}_7.png&quot;/&gt;&lt;left val=&quot;9&quot;/&gt;&lt;top val=&quot;250&quot;/&gt;&lt;width val=&quot;15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tuabaimoi.mp3"/>
  <p:tag name="HTML_SHAPEINFO" val="&lt;SlideThumbPath val=&quot;Slide8.PNG&quot;/&gt;"/>
  <p:tag name="PPSNARRATION" val="8,950245923,D:\FILE NGUON\POWERPOINT\chàn bảng lớp 4_pptx\Media.ppcx"/>
  <p:tag name="ISPRING_CUSTOM_TIMING_USED" val="1"/>
  <p:tag name="GENSWF_SLIDE_TITLE" val="bai moi"/>
  <p:tag name="ISPRING_SLIDE_INDENT_LEVEL" val="0"/>
  <p:tag name="TIMING" val="|3.317|2.056"/>
  <p:tag name="GENSWF_ADVANCE_TIME" val="12.97"/>
  <p:tag name="ISPRING_SLIDE_ID_2" val="{AB5D85EA-A719-457D-B807-0E28293E2CAE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97DD7AE1-2ED6-4CB1-B643-41E628C9AA92}_9.png&quot;/&gt;&lt;left val=&quot;216&quot;/&gt;&lt;top val=&quot;120&quot;/&gt;&lt;width val=&quot;256&quot;/&gt;&lt;height val=&quot;83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6AB929C-9F1F-4096-B3E6-DB9D7BDF6D54}&quot;/&gt;&lt;isInvalidForFieldText val=&quot;1&quot;/&gt;&lt;Image&gt;&lt;filename val=&quot;C:\Users\ADMINI~1\AppData\Local\Temp\PR\data\asimages\{D6AB929C-9F1F-4096-B3E6-DB9D7BDF6D54}_9_S.png&quot;/&gt;&lt;left val=&quot;-8&quot;/&gt;&lt;top val=&quot;-6&quot;/&gt;&lt;width val=&quot;100&quot;/&gt;&lt;height val=&quot;76&quot;/&gt;&lt;hasText val=&quot;0&quot;/&gt;&lt;/Image&gt;&lt;Image&gt;&lt;filename val=&quot;C:\Users\ADMINI~1\AppData\Local\Temp\PR\data\asimages\{D6AB929C-9F1F-4096-B3E6-DB9D7BDF6D54}_9_T.png&quot;/&gt;&lt;left val=&quot;-4&quot;/&gt;&lt;top val=&quot;-3&quot;/&gt;&lt;width val=&quot;92&quot;/&gt;&lt;height val=&quot;67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6728B07-6996-4623-A1F0-28FB0B838EC3}&quot;/&gt;&lt;isInvalidForFieldText val=&quot;0&quot;/&gt;&lt;Image&gt;&lt;filename val=&quot;C:\Users\ADMINI~1\AppData\Local\Temp\PR\data\asimages\{86728B07-6996-4623-A1F0-28FB0B838EC3}_9.png&quot;/&gt;&lt;left val=&quot;19&quot;/&gt;&lt;top val=&quot;192&quot;/&gt;&lt;width val=&quot;694&quot;/&gt;&lt;height val=&quot;238&quot;/&gt;&lt;hasText val=&quot;1&quot;/&gt;&lt;/Image&gt;&lt;/ThreeDShapeInfo&gt;"/>
  <p:tag name="PRESENTER_SHAPETEXTINFO" val="&lt;ShapeTextInfo&gt;&lt;TableIndex row=&quot;-1&quot; col=&quot;-1&quot;&gt;&lt;linesCount val=&quot;2&quot;/&gt;&lt;lineCharCount val=&quot;23&quot;/&gt;&lt;lineCharCount val=&quot;13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hoat dong 1.mp3"/>
  <p:tag name="HTML_SHAPEINFO" val="&lt;SlideThumbPath val=&quot;Slide9.PNG&quot;/&gt;"/>
  <p:tag name="PPSNARRATION" val="9,950245923,D:\FILE NGUON\POWERPOINT\chàn bảng lớp 4_pptx\Media.ppcx"/>
  <p:tag name="ISPRING_CUSTOM_TIMING_USED" val="1"/>
  <p:tag name="ISPRING_SLIDE_INDENT_LEVEL" val="0"/>
  <p:tag name="GENSWF_SLIDE_TITLE" val="cach 1"/>
  <p:tag name="ISPRING_PLAYER_LAYOUT_TYPE" val="Video"/>
  <p:tag name="TIMING" val="|5.526|6.814"/>
  <p:tag name="ISPRING_SLIDE_ID_2" val="{D5376346-095D-468F-A04B-F5F3A4CED841}"/>
  <p:tag name="GENSWF_ADVANCE_TIME" val="18.66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307592F-4693-47E8-9A27-50DE078F8258}&quot;/&gt;&lt;isInvalidForFieldText val=&quot;1&quot;/&gt;&lt;Image&gt;&lt;filename val=&quot;C:\Users\ADMINI~1\AppData\Local\Temp\PR\data\asimages\{D307592F-4693-47E8-9A27-50DE078F8258}_10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D307592F-4693-47E8-9A27-50DE078F8258}_10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27A1A74-CB46-4DCC-8A39-3E51A554A09A}&quot;/&gt;&lt;isInvalidForFieldText val=&quot;1&quot;/&gt;&lt;Image&gt;&lt;filename val=&quot;C:\Users\ADMINI~1\AppData\Local\Temp\PR\data\asimages\{027A1A74-CB46-4DCC-8A39-3E51A554A09A}_10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027A1A74-CB46-4DCC-8A39-3E51A554A09A}_10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722B1590-40D6-4D84-B512-D18FAF45C0DF}_10.png&quot;/&gt;&lt;left val=&quot;3&quot;/&gt;&lt;top val=&quot;60&quot;/&gt;&lt;width val=&quot;608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CA7C6E26-9726-4A18-AF22-4F9DA6E810B6}_10.png&quot;/&gt;&lt;left val=&quot;10&quot;/&gt;&lt;top val=&quot;99&quot;/&gt;&lt;width val=&quot;11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Video"/>
  <p:tag name="ISPRING_CUSTOM_TIMING_USED" val="1"/>
  <p:tag name="GENSWF_SLIDE_TITLE" val="video cach 1"/>
  <p:tag name="ISPRING_SLIDE_ID_2" val="{E2BF4E17-C24A-43F9-A808-DFC5FD40AA86}"/>
  <p:tag name="GENSWF_ADVANCE_TIME" val="29.37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Attention - Part.mp3"/>
  <p:tag name="HTML_SHAPEINFO" val="&lt;SlideThumbPath val=&quot;Slide11.PNG&quot;/&gt;"/>
  <p:tag name="PPSNARRATION" val="10,950245923,D:\FILE NGUON\POWERPOINT\chàn bảng lớp 4_pptx\Media.ppcx"/>
  <p:tag name="ISPRING_CUSTOM_TIMING_USED" val="1"/>
  <p:tag name="GENSWF_SLIDE_TITLE" val="c 1"/>
  <p:tag name="ISPRING_SLIDE_INDENT_LEVEL" val="0"/>
  <p:tag name="TIMING" val="|4.53|5.658"/>
  <p:tag name="ISPRING_SLIDE_ID_2" val="{63F60E13-7079-4AE5-A2FA-0DCCB04E4773}"/>
  <p:tag name="GENSWF_ADVANCE_TIME" val="25.29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38FA284-EF4F-4713-90CB-54D3CC2A5413}_11.png&quot;/&gt;&lt;left val=&quot;10&quot;/&gt;&lt;top val=&quot;180&quot;/&gt;&lt;width val=&quot;698&quot;/&gt;&lt;height val=&quot;349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B408425-9E9A-4A46-BBAF-09C8B7EA43D1}&quot;/&gt;&lt;isInvalidForFieldText val=&quot;1&quot;/&gt;&lt;Image&gt;&lt;filename val=&quot;C:\Users\ADMINI~1\AppData\Local\Temp\PR\data\asimages\{CB408425-9E9A-4A46-BBAF-09C8B7EA43D1}_11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CB408425-9E9A-4A46-BBAF-09C8B7EA43D1}_11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E476582-3F99-4534-B445-7D42096AA027}&quot;/&gt;&lt;isInvalidForFieldText val=&quot;1&quot;/&gt;&lt;Image&gt;&lt;filename val=&quot;C:\Users\ADMINI~1\AppData\Local\Temp\PR\data\asimages\{6E476582-3F99-4534-B445-7D42096AA027}_11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6E476582-3F99-4534-B445-7D42096AA027}_11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9656C464-C07F-42AC-914A-40545838DAAF}_11.png&quot;/&gt;&lt;left val=&quot;1&quot;/&gt;&lt;top val=&quot;59&quot;/&gt;&lt;width val=&quot;610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87DC2AFA-9296-47F6-985B-03DE4A197895}_11.png&quot;/&gt;&lt;left val=&quot;10&quot;/&gt;&lt;top val=&quot;135&quot;/&gt;&lt;width val=&quot;11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D3A56A6-A126-4A76-896C-3F3CEEAE0E5E}&quot;/&gt;&lt;isInvalidForFieldText val=&quot;0&quot;/&gt;&lt;Image&gt;&lt;filename val=&quot;C:\Users\ADMINI~1\AppData\Local\Temp\PR\data\asimages\{9D3A56A6-A126-4A76-896C-3F3CEEAE0E5E}_11.png&quot;/&gt;&lt;left val=&quot;21&quot;/&gt;&lt;top val=&quot;176&quot;/&gt;&lt;width val=&quot;688&quot;/&gt;&lt;height val=&quot;35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C017000-4179-45C3-8CE8-907B7AAF1F6C}_9.png&quot;/&gt;&lt;left val=&quot;8&quot;/&gt;&lt;top val=&quot;283&quot;/&gt;&lt;width val=&quot;386&quot;/&gt;&lt;height val=&quot;227&quot;/&gt;&lt;hasText val=&quot;1&quot;/&gt;&lt;/Image&gt;&lt;/ThreeDShapeInfo&gt;"/>
  <p:tag name="PRESENTER_SHAPETEXTINFO" val="&lt;ShapeTextInfo&gt;&lt;TableIndex row=&quot;-1&quot; col=&quot;-1&quot;&gt;&lt;linesCount val=&quot;5&quot;/&gt;&lt;lineCharCount val=&quot;8&quot;/&gt;&lt;lineCharCount val=&quot;33&quot;/&gt;&lt;lineCharCount val=&quot;34&quot;/&gt;&lt;lineCharCount val=&quot;32&quot;/&gt;&lt;lineCharCount val=&quot;2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8&quot;/&gt;&lt;lineCharCount val=&quot;16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DB04328-DD52-46B5-805A-729518683316}_9.png&quot;/&gt;&lt;left val=&quot;230&quot;/&gt;&lt;top val=&quot;198&quot;/&gt;&lt;width val=&quot;133&quot;/&gt;&lt;height val=&quot;70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video cach 2"/>
  <p:tag name="TIMING" val="|1.438|0.001"/>
  <p:tag name="ISPRING_SLIDE_ID_2" val="{CFF63364-3C32-4B01-A1CA-813E4E080323}"/>
  <p:tag name="GENSWF_ADVANCE_TIME" val="47.6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04704BC-BAD5-4CC2-8D8A-35184AA86285}&quot;/&gt;&lt;isInvalidForFieldText val=&quot;1&quot;/&gt;&lt;Image&gt;&lt;filename val=&quot;C:\Users\ADMINI~1\AppData\Local\Temp\PR\data\asimages\{B04704BC-BAD5-4CC2-8D8A-35184AA86285}_12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B04704BC-BAD5-4CC2-8D8A-35184AA86285}_12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0907CE7-CA43-4C80-B8EB-8003E4B79A19}&quot;/&gt;&lt;isInvalidForFieldText val=&quot;1&quot;/&gt;&lt;Image&gt;&lt;filename val=&quot;C:\Users\ADMINI~1\AppData\Local\Temp\PR\data\asimages\{D0907CE7-CA43-4C80-B8EB-8003E4B79A19}_12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D0907CE7-CA43-4C80-B8EB-8003E4B79A19}_12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AC7DDEE9-F47B-4D87-B2DE-973102171BBC}_12.png&quot;/&gt;&lt;left val=&quot;1&quot;/&gt;&lt;top val=&quot;59&quot;/&gt;&lt;width val=&quot;610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6F19AD43-3E54-488C-BBF8-BB8DABAD963B}_12.png&quot;/&gt;&lt;left val=&quot;10&quot;/&gt;&lt;top val=&quot;102&quot;/&gt;&lt;width val=&quot;11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Despacito - Part2.mp3"/>
  <p:tag name="HTML_SHAPEINFO" val="&lt;SlideThumbPath val=&quot;Slide14.PNG&quot;/&gt;"/>
  <p:tag name="PPSNARRATION" val="11,950245923,D:\FILE NGUON\POWERPOINT\chàn bảng lớp 4_pptx\Media.ppcx"/>
  <p:tag name="ISPRING_CUSTOM_TIMING_USED" val="1"/>
  <p:tag name="GENSWF_SLIDE_TITLE" val="cach 2"/>
  <p:tag name="ISPRING_SLIDE_INDENT_LEVEL" val="0"/>
  <p:tag name="TIMING" val="|3.843|7.017"/>
  <p:tag name="ISPRING_SLIDE_ID_2" val="{59863E96-BF2F-4218-83FA-916BB5002BE9}"/>
  <p:tag name="GENSWF_ADVANCE_TIME" val="25.4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A50FD1F-EA69-47EE-A72A-95BB57EF7DC5}&quot;/&gt;&lt;isInvalidForFieldText val=&quot;1&quot;/&gt;&lt;Image&gt;&lt;filename val=&quot;C:\Users\ADMINI~1\AppData\Local\Temp\PR\data\asimages\{9A50FD1F-EA69-47EE-A72A-95BB57EF7DC5}_13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9A50FD1F-EA69-47EE-A72A-95BB57EF7DC5}_13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5F461-0BD1-46CC-9567-BD4B1DCC2503}&quot;/&gt;&lt;isInvalidForFieldText val=&quot;1&quot;/&gt;&lt;Image&gt;&lt;filename val=&quot;C:\Users\ADMINI~1\AppData\Local\Temp\PR\data\asimages\{C715F461-0BD1-46CC-9567-BD4B1DCC2503}_13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C715F461-0BD1-46CC-9567-BD4B1DCC2503}_13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C145FB4D-B2A7-4061-A3CA-C18DE416A478}_13.png&quot;/&gt;&lt;left val=&quot;1&quot;/&gt;&lt;top val=&quot;59&quot;/&gt;&lt;width val=&quot;610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938A8550-2C61-4183-ADBA-189D5069154C}_13.png&quot;/&gt;&lt;left val=&quot;6&quot;/&gt;&lt;top val=&quot;178&quot;/&gt;&lt;width val=&quot;714&quot;/&gt;&lt;height val=&quot;332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18E4D69F-24CC-4691-8E91-1115CD803FBA}_13.png&quot;/&gt;&lt;left val=&quot;10&quot;/&gt;&lt;top val=&quot;115&quot;/&gt;&lt;width val=&quot;11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5E404336-2C5C-4496-8B82-E091B9976E60}_13.png&quot;/&gt;&lt;left val=&quot;9&quot;/&gt;&lt;top val=&quot;327&quot;/&gt;&lt;width val=&quot;670&quot;/&gt;&lt;height val=&quot;21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8&quot;/&gt;&lt;lineCharCount val=&quot;19&quot;/&gt;&lt;lineCharCount val=&quot;15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8&quot;/&gt;&lt;lineCharCount val=&quot;20&quot;/&gt;&lt;lineCharCount val=&quot;20&quot;/&gt;&lt;lineCharCount val=&quot;13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5.PNG&quot;/&gt;"/>
  <p:tag name="PPSNARRATIONPROPS" val="D:\csdl\thuchanh hd1.mp3"/>
  <p:tag name="PPSNARRATION" val="12,950245923,D:\FILE NGUON\POWERPOINT\chàn bảng lớp 4_pptx\Media.ppcx"/>
  <p:tag name="ISPRING_CUSTOM_TIMING_USED" val="1"/>
  <p:tag name="GENSWF_SLIDE_TITLE" val="thu hanh tao bang"/>
  <p:tag name="ISPRING_SLIDE_INDENT_LEVEL" val="0"/>
  <p:tag name="TIMING" val="|0.954|5.075"/>
  <p:tag name="ISPRING_SLIDE_ID_2" val="{0721E6DF-06D7-4A7E-BB9E-6D37AADC6670}"/>
  <p:tag name="GENSWF_ADVANCE_TIME" val="9.04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48445-8D81-4A91-94B3-5A8B406C225C}&quot;/&gt;&lt;isInvalidForFieldText val=&quot;1&quot;/&gt;&lt;Image&gt;&lt;filename val=&quot;C:\Users\ADMINI~1\AppData\Local\Temp\PR\data\asimages\{C7148445-8D81-4A91-94B3-5A8B406C225C}_14_S.png&quot;/&gt;&lt;left val=&quot;99&quot;/&gt;&lt;top val=&quot;-2&quot;/&gt;&lt;width val=&quot;599&quot;/&gt;&lt;height val=&quot;46&quot;/&gt;&lt;hasText val=&quot;0&quot;/&gt;&lt;/Image&gt;&lt;Image&gt;&lt;filename val=&quot;C:\Users\ADMINI~1\AppData\Local\Temp\PR\data\asimages\{C7148445-8D81-4A91-94B3-5A8B406C225C}_14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1CEDC6C-DC6F-475F-A40D-3015B012C381}&quot;/&gt;&lt;isInvalidForFieldText val=&quot;1&quot;/&gt;&lt;Image&gt;&lt;filename val=&quot;C:\Users\ADMINI~1\AppData\Local\Temp\PR\data\asimages\{C1CEDC6C-DC6F-475F-A40D-3015B012C381}_14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C1CEDC6C-DC6F-475F-A40D-3015B012C381}_14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98724B56-7E5D-4885-9472-FAF297DBC41A}_14.png&quot;/&gt;&lt;left val=&quot;33&quot;/&gt;&lt;top val=&quot;108&quot;/&gt;&lt;width val=&quot;616&quot;/&gt;&lt;height val=&quot;140&quot;/&gt;&lt;hasText val=&quot;1&quot;/&gt;&lt;/Image&gt;&lt;/ThreeDShapeInfo&gt;"/>
  <p:tag name="PRESENTER_SHAPETEXTINFO" val="&lt;ShapeTextInfo&gt;&lt;TableIndex row=&quot;-1&quot; col=&quot;-1&quot;&gt;&lt;linesCount val=&quot;3&quot;/&gt;&lt;lineCharCount val=&quot;43&quot;/&gt;&lt;lineCharCount val=&quot;46&quot;/&gt;&lt;lineCharCount val=&quot;2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6.PNG&quot;/&gt;"/>
  <p:tag name="PPSNARRATIONPROPS" val="D:\csdl\trinhbay a.mp3"/>
  <p:tag name="PPSNARRATION" val="13,950245923,D:\FILE NGUON\POWERPOINT\chàn bảng lớp 4_pptx\Media.ppcx"/>
  <p:tag name="ISPRING_CUSTOM_TIMING_USED" val="1"/>
  <p:tag name="ISPRING_SLIDE_INDENT_LEVEL" val="0"/>
  <p:tag name="ISPRING_PLAYER_LAYOUT_TYPE" val="Video"/>
  <p:tag name="GENSWF_SLIDE_TITLE" val="chinh o"/>
  <p:tag name="TIMING" val="|8.485|5.625"/>
  <p:tag name="ISPRING_SLIDE_ID_2" val="{620B0843-F2EB-446E-9394-6A315CD06533}"/>
  <p:tag name="GENSWF_ADVANCE_TIME" val="19.42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58017D3-5211-484B-9299-C8218FD8E474}&quot;/&gt;&lt;isInvalidForFieldText val=&quot;1&quot;/&gt;&lt;Image&gt;&lt;filename val=&quot;C:\Users\ADMINI~1\AppData\Local\Temp\PR\data\asimages\{D58017D3-5211-484B-9299-C8218FD8E474}_15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D58017D3-5211-484B-9299-C8218FD8E474}_15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92EAF38-581D-4275-89C8-CEC3978B89CF}&quot;/&gt;&lt;isInvalidForFieldText val=&quot;1&quot;/&gt;&lt;Image&gt;&lt;filename val=&quot;C:\Users\ADMINI~1\AppData\Local\Temp\PR\data\asimages\{E92EAF38-581D-4275-89C8-CEC3978B89CF}_15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E92EAF38-581D-4275-89C8-CEC3978B89CF}_15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0051E2A8-73B2-4B7A-8AC1-47FF92229064}_15.png&quot;/&gt;&lt;left val=&quot;3&quot;/&gt;&lt;top val=&quot;59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113742F-9B2B-434C-81BF-EE66CDE5DE97}_15.png&quot;/&gt;&lt;left val=&quot;3&quot;/&gt;&lt;top val=&quot;99&quot;/&gt;&lt;width val=&quot;608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6.PNG&quot;/&gt;"/>
  <p:tag name="PPSNARRATIONPROPS" val="D:\csdl\trinhbay a.mp3"/>
  <p:tag name="PPSNARRATION" val="13,950245923,D:\FILE NGUON\POWERPOINT\chàn bảng lớp 4_pptx\Media.ppcx"/>
  <p:tag name="ISPRING_CUSTOM_TIMING_USED" val="1"/>
  <p:tag name="ISPRING_SLIDE_INDENT_LEVEL" val="0"/>
  <p:tag name="ISPRING_PLAYER_LAYOUT_TYPE" val="Video"/>
  <p:tag name="GENSWF_ADVANCE_TIME" val="37.75"/>
  <p:tag name="GENSWF_SLIDE_TITLE" val="video chinh o"/>
  <p:tag name="ISPRING_SLIDE_ID_2" val="{EA428304-073B-47D1-88CE-42CCEAE3AD22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58017D3-5211-484B-9299-C8218FD8E474}&quot;/&gt;&lt;isInvalidForFieldText val=&quot;1&quot;/&gt;&lt;Image&gt;&lt;filename val=&quot;C:\Users\ADMINI~1\AppData\Local\Temp\PR\data\asimages\{D58017D3-5211-484B-9299-C8218FD8E474}_15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D58017D3-5211-484B-9299-C8218FD8E474}_15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92EAF38-581D-4275-89C8-CEC3978B89CF}&quot;/&gt;&lt;isInvalidForFieldText val=&quot;1&quot;/&gt;&lt;Image&gt;&lt;filename val=&quot;C:\Users\ADMINI~1\AppData\Local\Temp\PR\data\asimages\{E92EAF38-581D-4275-89C8-CEC3978B89CF}_15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E92EAF38-581D-4275-89C8-CEC3978B89CF}_15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0051E2A8-73B2-4B7A-8AC1-47FF92229064}_15.png&quot;/&gt;&lt;left val=&quot;3&quot;/&gt;&lt;top val=&quot;59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113742F-9B2B-434C-81BF-EE66CDE5DE97}_15.png&quot;/&gt;&lt;left val=&quot;3&quot;/&gt;&lt;top val=&quot;99&quot;/&gt;&lt;width val=&quot;608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7.PNG&quot;/&gt;"/>
  <p:tag name="PPSNARRATIONPROPS" val="D:\csdl\trinhbay b.mp3"/>
  <p:tag name="PPSNARRATION" val="14,950245923,D:\FILE NGUON\POWERPOINT\chàn bảng lớp 4_pptx\Media.ppcx"/>
  <p:tag name="ISPRING_CUSTOM_TIMING_USED" val="1"/>
  <p:tag name="GENSWF_SLIDE_TITLE" val="gop o"/>
  <p:tag name="ISPRING_SLIDE_INDENT_LEVEL" val="0"/>
  <p:tag name="TIMING" val="|4.021"/>
  <p:tag name="ISPRING_SLIDE_ID_2" val="{A0CD2FCB-B872-40D3-B9BF-4BD8085A35E0}"/>
  <p:tag name="GENSWF_ADVANCE_TIME" val="15.17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F1C2953-6EA7-4459-A01D-1074ED4A61B6}&quot;/&gt;&lt;isInvalidForFieldText val=&quot;1&quot;/&gt;&lt;Image&gt;&lt;filename val=&quot;C:\Users\ADMINI~1\AppData\Local\Temp\PR\data\asimages\{9F1C2953-6EA7-4459-A01D-1074ED4A61B6}_16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9F1C2953-6EA7-4459-A01D-1074ED4A61B6}_16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2B85DA8-0B89-4DC2-BECF-5B00A33C5BAC}&quot;/&gt;&lt;isInvalidForFieldText val=&quot;1&quot;/&gt;&lt;Image&gt;&lt;filename val=&quot;C:\Users\ADMINI~1\AppData\Local\Temp\PR\data\asimages\{B2B85DA8-0B89-4DC2-BECF-5B00A33C5BAC}_16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B2B85DA8-0B89-4DC2-BECF-5B00A33C5BAC}_16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rgbClr val="FF9900"/>
          </a:solidFill>
        </a:ln>
      </a:spPr>
      <a:bodyPr rtlCol="0" anchor="ctr"/>
      <a:lstStyle>
        <a:defPPr algn="ctr">
          <a:defRPr sz="2400" b="1" dirty="0" err="1" smtClean="0">
            <a:solidFill>
              <a:srgbClr val="0000FF"/>
            </a:solidFill>
          </a:defRPr>
        </a:defPPr>
      </a:lstStyle>
      <a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6703</TotalTime>
  <Words>1939</Words>
  <Application>Microsoft Office PowerPoint</Application>
  <PresentationFormat>On-screen Show (4:3)</PresentationFormat>
  <Paragraphs>313</Paragraphs>
  <Slides>53</Slides>
  <Notes>26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Trebuchet MS</vt:lpstr>
      <vt:lpstr>Segoe UI</vt:lpstr>
      <vt:lpstr>Impact</vt:lpstr>
      <vt:lpstr>Constantia</vt:lpstr>
      <vt:lpstr>Tahoma</vt:lpstr>
      <vt:lpstr>.VnAristote</vt:lpstr>
      <vt:lpstr>.VnHelvetInsH</vt:lpstr>
      <vt:lpstr>Segoe UI Semibold</vt:lpstr>
      <vt:lpstr>Wingdings 2</vt:lpstr>
      <vt:lpstr>Times New Roman</vt:lpstr>
      <vt:lpstr>Wingdings</vt:lpstr>
      <vt:lpstr>Calibri</vt:lpstr>
      <vt:lpstr>.VnTime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chen bang bai 4</dc:title>
  <dc:creator>chi</dc:creator>
  <cp:lastModifiedBy>admin</cp:lastModifiedBy>
  <cp:revision>906</cp:revision>
  <dcterms:created xsi:type="dcterms:W3CDTF">2017-11-30T07:39:28Z</dcterms:created>
  <dcterms:modified xsi:type="dcterms:W3CDTF">2021-11-26T09:18:58Z</dcterms:modified>
</cp:coreProperties>
</file>