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9" r:id="rId3"/>
    <p:sldId id="256" r:id="rId4"/>
    <p:sldId id="257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71" r:id="rId13"/>
    <p:sldId id="272" r:id="rId14"/>
    <p:sldId id="274" r:id="rId15"/>
    <p:sldId id="282" r:id="rId16"/>
    <p:sldId id="280" r:id="rId17"/>
    <p:sldId id="283" r:id="rId18"/>
    <p:sldId id="275" r:id="rId19"/>
    <p:sldId id="285" r:id="rId20"/>
    <p:sldId id="284" r:id="rId21"/>
    <p:sldId id="276" r:id="rId22"/>
    <p:sldId id="278" r:id="rId23"/>
    <p:sldId id="297" r:id="rId24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1426430" rtl="0" eaLnBrk="1" latinLnBrk="0" hangingPunct="1">
      <a:defRPr sz="2808" kern="1200">
        <a:solidFill>
          <a:schemeClr val="tx1"/>
        </a:solidFill>
        <a:latin typeface="+mn-lt"/>
        <a:ea typeface="+mn-ea"/>
        <a:cs typeface="+mn-cs"/>
      </a:defRPr>
    </a:lvl1pPr>
    <a:lvl2pPr marL="713214" algn="l" defTabSz="1426430" rtl="0" eaLnBrk="1" latinLnBrk="0" hangingPunct="1">
      <a:defRPr sz="2808" kern="1200">
        <a:solidFill>
          <a:schemeClr val="tx1"/>
        </a:solidFill>
        <a:latin typeface="+mn-lt"/>
        <a:ea typeface="+mn-ea"/>
        <a:cs typeface="+mn-cs"/>
      </a:defRPr>
    </a:lvl2pPr>
    <a:lvl3pPr marL="1426430" algn="l" defTabSz="1426430" rtl="0" eaLnBrk="1" latinLnBrk="0" hangingPunct="1">
      <a:defRPr sz="2808" kern="1200">
        <a:solidFill>
          <a:schemeClr val="tx1"/>
        </a:solidFill>
        <a:latin typeface="+mn-lt"/>
        <a:ea typeface="+mn-ea"/>
        <a:cs typeface="+mn-cs"/>
      </a:defRPr>
    </a:lvl3pPr>
    <a:lvl4pPr marL="2139642" algn="l" defTabSz="1426430" rtl="0" eaLnBrk="1" latinLnBrk="0" hangingPunct="1">
      <a:defRPr sz="2808" kern="1200">
        <a:solidFill>
          <a:schemeClr val="tx1"/>
        </a:solidFill>
        <a:latin typeface="+mn-lt"/>
        <a:ea typeface="+mn-ea"/>
        <a:cs typeface="+mn-cs"/>
      </a:defRPr>
    </a:lvl4pPr>
    <a:lvl5pPr marL="2852856" algn="l" defTabSz="1426430" rtl="0" eaLnBrk="1" latinLnBrk="0" hangingPunct="1">
      <a:defRPr sz="2808" kern="1200">
        <a:solidFill>
          <a:schemeClr val="tx1"/>
        </a:solidFill>
        <a:latin typeface="+mn-lt"/>
        <a:ea typeface="+mn-ea"/>
        <a:cs typeface="+mn-cs"/>
      </a:defRPr>
    </a:lvl5pPr>
    <a:lvl6pPr marL="3566072" algn="l" defTabSz="1426430" rtl="0" eaLnBrk="1" latinLnBrk="0" hangingPunct="1">
      <a:defRPr sz="2808" kern="1200">
        <a:solidFill>
          <a:schemeClr val="tx1"/>
        </a:solidFill>
        <a:latin typeface="+mn-lt"/>
        <a:ea typeface="+mn-ea"/>
        <a:cs typeface="+mn-cs"/>
      </a:defRPr>
    </a:lvl6pPr>
    <a:lvl7pPr marL="4279286" algn="l" defTabSz="1426430" rtl="0" eaLnBrk="1" latinLnBrk="0" hangingPunct="1">
      <a:defRPr sz="2808" kern="1200">
        <a:solidFill>
          <a:schemeClr val="tx1"/>
        </a:solidFill>
        <a:latin typeface="+mn-lt"/>
        <a:ea typeface="+mn-ea"/>
        <a:cs typeface="+mn-cs"/>
      </a:defRPr>
    </a:lvl7pPr>
    <a:lvl8pPr marL="4992500" algn="l" defTabSz="1426430" rtl="0" eaLnBrk="1" latinLnBrk="0" hangingPunct="1">
      <a:defRPr sz="2808" kern="1200">
        <a:solidFill>
          <a:schemeClr val="tx1"/>
        </a:solidFill>
        <a:latin typeface="+mn-lt"/>
        <a:ea typeface="+mn-ea"/>
        <a:cs typeface="+mn-cs"/>
      </a:defRPr>
    </a:lvl8pPr>
    <a:lvl9pPr marL="5705714" algn="l" defTabSz="1426430" rtl="0" eaLnBrk="1" latinLnBrk="0" hangingPunct="1">
      <a:defRPr sz="280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660"/>
  </p:normalViewPr>
  <p:slideViewPr>
    <p:cSldViewPr>
      <p:cViewPr varScale="1">
        <p:scale>
          <a:sx n="70" d="100"/>
          <a:sy n="70" d="100"/>
        </p:scale>
        <p:origin x="96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9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8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7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3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97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5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16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7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6"/>
          </a:xfrm>
        </p:spPr>
        <p:txBody>
          <a:bodyPr anchor="b"/>
          <a:lstStyle>
            <a:lvl1pPr algn="l">
              <a:defRPr sz="288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/>
          <a:lstStyle>
            <a:lvl1pPr marL="0" indent="0">
              <a:buNone/>
              <a:defRPr sz="4616"/>
            </a:lvl1pPr>
            <a:lvl2pPr marL="659456" indent="0">
              <a:buNone/>
              <a:defRPr sz="4038"/>
            </a:lvl2pPr>
            <a:lvl3pPr marL="1318910" indent="0">
              <a:buNone/>
              <a:defRPr sz="3462"/>
            </a:lvl3pPr>
            <a:lvl4pPr marL="1978365" indent="0">
              <a:buNone/>
              <a:defRPr sz="2885"/>
            </a:lvl4pPr>
            <a:lvl5pPr marL="2637821" indent="0">
              <a:buNone/>
              <a:defRPr sz="2885"/>
            </a:lvl5pPr>
            <a:lvl6pPr marL="3297276" indent="0">
              <a:buNone/>
              <a:defRPr sz="2885"/>
            </a:lvl6pPr>
            <a:lvl7pPr marL="3956730" indent="0">
              <a:buNone/>
              <a:defRPr sz="2885"/>
            </a:lvl7pPr>
            <a:lvl8pPr marL="4616187" indent="0">
              <a:buNone/>
              <a:defRPr sz="2885"/>
            </a:lvl8pPr>
            <a:lvl9pPr marL="5275643" indent="0">
              <a:buNone/>
              <a:defRPr sz="288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11"/>
            <a:ext cx="5486400" cy="603647"/>
          </a:xfrm>
        </p:spPr>
        <p:txBody>
          <a:bodyPr/>
          <a:lstStyle>
            <a:lvl1pPr marL="0" indent="0">
              <a:buNone/>
              <a:defRPr sz="2019"/>
            </a:lvl1pPr>
            <a:lvl2pPr marL="659456" indent="0">
              <a:buNone/>
              <a:defRPr sz="1731"/>
            </a:lvl2pPr>
            <a:lvl3pPr marL="1318910" indent="0">
              <a:buNone/>
              <a:defRPr sz="1442"/>
            </a:lvl3pPr>
            <a:lvl4pPr marL="1978365" indent="0">
              <a:buNone/>
              <a:defRPr sz="1298"/>
            </a:lvl4pPr>
            <a:lvl5pPr marL="2637821" indent="0">
              <a:buNone/>
              <a:defRPr sz="1298"/>
            </a:lvl5pPr>
            <a:lvl6pPr marL="3297276" indent="0">
              <a:buNone/>
              <a:defRPr sz="1298"/>
            </a:lvl6pPr>
            <a:lvl7pPr marL="3956730" indent="0">
              <a:buNone/>
              <a:defRPr sz="1298"/>
            </a:lvl7pPr>
            <a:lvl8pPr marL="4616187" indent="0">
              <a:buNone/>
              <a:defRPr sz="1298"/>
            </a:lvl8pPr>
            <a:lvl9pPr marL="5275643" indent="0">
              <a:buNone/>
              <a:defRPr sz="12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9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8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7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3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97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5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16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7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6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8"/>
          </a:xfrm>
        </p:spPr>
        <p:txBody>
          <a:bodyPr anchor="t"/>
          <a:lstStyle>
            <a:lvl1pPr algn="l">
              <a:defRPr sz="577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885">
                <a:solidFill>
                  <a:schemeClr val="tx1">
                    <a:tint val="75000"/>
                  </a:schemeClr>
                </a:solidFill>
              </a:defRPr>
            </a:lvl1pPr>
            <a:lvl2pPr marL="659456" indent="0">
              <a:buNone/>
              <a:defRPr sz="2596">
                <a:solidFill>
                  <a:schemeClr val="tx1">
                    <a:tint val="75000"/>
                  </a:schemeClr>
                </a:solidFill>
              </a:defRPr>
            </a:lvl2pPr>
            <a:lvl3pPr marL="131891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3pPr>
            <a:lvl4pPr marL="1978365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4pPr>
            <a:lvl5pPr marL="2637821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5pPr>
            <a:lvl6pPr marL="3297276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6pPr>
            <a:lvl7pPr marL="3956730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7pPr>
            <a:lvl8pPr marL="4616187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8pPr>
            <a:lvl9pPr marL="5275643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3"/>
          </a:xfrm>
        </p:spPr>
        <p:txBody>
          <a:bodyPr/>
          <a:lstStyle>
            <a:lvl1pPr>
              <a:defRPr sz="4038"/>
            </a:lvl1pPr>
            <a:lvl2pPr>
              <a:defRPr sz="3462"/>
            </a:lvl2pPr>
            <a:lvl3pPr>
              <a:defRPr sz="2885"/>
            </a:lvl3pPr>
            <a:lvl4pPr>
              <a:defRPr sz="2596"/>
            </a:lvl4pPr>
            <a:lvl5pPr>
              <a:defRPr sz="2596"/>
            </a:lvl5pPr>
            <a:lvl6pPr>
              <a:defRPr sz="2596"/>
            </a:lvl6pPr>
            <a:lvl7pPr>
              <a:defRPr sz="2596"/>
            </a:lvl7pPr>
            <a:lvl8pPr>
              <a:defRPr sz="2596"/>
            </a:lvl8pPr>
            <a:lvl9pPr>
              <a:defRPr sz="2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3"/>
          </a:xfrm>
        </p:spPr>
        <p:txBody>
          <a:bodyPr/>
          <a:lstStyle>
            <a:lvl1pPr>
              <a:defRPr sz="4038"/>
            </a:lvl1pPr>
            <a:lvl2pPr>
              <a:defRPr sz="3462"/>
            </a:lvl2pPr>
            <a:lvl3pPr>
              <a:defRPr sz="2885"/>
            </a:lvl3pPr>
            <a:lvl4pPr>
              <a:defRPr sz="2596"/>
            </a:lvl4pPr>
            <a:lvl5pPr>
              <a:defRPr sz="2596"/>
            </a:lvl5pPr>
            <a:lvl6pPr>
              <a:defRPr sz="2596"/>
            </a:lvl6pPr>
            <a:lvl7pPr>
              <a:defRPr sz="2596"/>
            </a:lvl7pPr>
            <a:lvl8pPr>
              <a:defRPr sz="2596"/>
            </a:lvl8pPr>
            <a:lvl9pPr>
              <a:defRPr sz="2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6"/>
            <a:ext cx="4040189" cy="479822"/>
          </a:xfrm>
        </p:spPr>
        <p:txBody>
          <a:bodyPr anchor="b"/>
          <a:lstStyle>
            <a:lvl1pPr marL="0" indent="0">
              <a:buNone/>
              <a:defRPr sz="3462" b="1"/>
            </a:lvl1pPr>
            <a:lvl2pPr marL="659456" indent="0">
              <a:buNone/>
              <a:defRPr sz="2885" b="1"/>
            </a:lvl2pPr>
            <a:lvl3pPr marL="1318910" indent="0">
              <a:buNone/>
              <a:defRPr sz="2596" b="1"/>
            </a:lvl3pPr>
            <a:lvl4pPr marL="1978365" indent="0">
              <a:buNone/>
              <a:defRPr sz="2309" b="1"/>
            </a:lvl4pPr>
            <a:lvl5pPr marL="2637821" indent="0">
              <a:buNone/>
              <a:defRPr sz="2309" b="1"/>
            </a:lvl5pPr>
            <a:lvl6pPr marL="3297276" indent="0">
              <a:buNone/>
              <a:defRPr sz="2309" b="1"/>
            </a:lvl6pPr>
            <a:lvl7pPr marL="3956730" indent="0">
              <a:buNone/>
              <a:defRPr sz="2309" b="1"/>
            </a:lvl7pPr>
            <a:lvl8pPr marL="4616187" indent="0">
              <a:buNone/>
              <a:defRPr sz="2309" b="1"/>
            </a:lvl8pPr>
            <a:lvl9pPr marL="5275643" indent="0">
              <a:buNone/>
              <a:defRPr sz="23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8"/>
            <a:ext cx="4040189" cy="2963466"/>
          </a:xfrm>
        </p:spPr>
        <p:txBody>
          <a:bodyPr/>
          <a:lstStyle>
            <a:lvl1pPr>
              <a:defRPr sz="3462"/>
            </a:lvl1pPr>
            <a:lvl2pPr>
              <a:defRPr sz="2885"/>
            </a:lvl2pPr>
            <a:lvl3pPr>
              <a:defRPr sz="2596"/>
            </a:lvl3pPr>
            <a:lvl4pPr>
              <a:defRPr sz="2309"/>
            </a:lvl4pPr>
            <a:lvl5pPr>
              <a:defRPr sz="2309"/>
            </a:lvl5pPr>
            <a:lvl6pPr>
              <a:defRPr sz="2309"/>
            </a:lvl6pPr>
            <a:lvl7pPr>
              <a:defRPr sz="2309"/>
            </a:lvl7pPr>
            <a:lvl8pPr>
              <a:defRPr sz="2309"/>
            </a:lvl8pPr>
            <a:lvl9pPr>
              <a:defRPr sz="23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6"/>
            <a:ext cx="4041776" cy="479822"/>
          </a:xfrm>
        </p:spPr>
        <p:txBody>
          <a:bodyPr anchor="b"/>
          <a:lstStyle>
            <a:lvl1pPr marL="0" indent="0">
              <a:buNone/>
              <a:defRPr sz="3462" b="1"/>
            </a:lvl1pPr>
            <a:lvl2pPr marL="659456" indent="0">
              <a:buNone/>
              <a:defRPr sz="2885" b="1"/>
            </a:lvl2pPr>
            <a:lvl3pPr marL="1318910" indent="0">
              <a:buNone/>
              <a:defRPr sz="2596" b="1"/>
            </a:lvl3pPr>
            <a:lvl4pPr marL="1978365" indent="0">
              <a:buNone/>
              <a:defRPr sz="2309" b="1"/>
            </a:lvl4pPr>
            <a:lvl5pPr marL="2637821" indent="0">
              <a:buNone/>
              <a:defRPr sz="2309" b="1"/>
            </a:lvl5pPr>
            <a:lvl6pPr marL="3297276" indent="0">
              <a:buNone/>
              <a:defRPr sz="2309" b="1"/>
            </a:lvl6pPr>
            <a:lvl7pPr marL="3956730" indent="0">
              <a:buNone/>
              <a:defRPr sz="2309" b="1"/>
            </a:lvl7pPr>
            <a:lvl8pPr marL="4616187" indent="0">
              <a:buNone/>
              <a:defRPr sz="2309" b="1"/>
            </a:lvl8pPr>
            <a:lvl9pPr marL="5275643" indent="0">
              <a:buNone/>
              <a:defRPr sz="23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8"/>
            <a:ext cx="4041776" cy="2963466"/>
          </a:xfrm>
        </p:spPr>
        <p:txBody>
          <a:bodyPr/>
          <a:lstStyle>
            <a:lvl1pPr>
              <a:defRPr sz="3462"/>
            </a:lvl1pPr>
            <a:lvl2pPr>
              <a:defRPr sz="2885"/>
            </a:lvl2pPr>
            <a:lvl3pPr>
              <a:defRPr sz="2596"/>
            </a:lvl3pPr>
            <a:lvl4pPr>
              <a:defRPr sz="2309"/>
            </a:lvl4pPr>
            <a:lvl5pPr>
              <a:defRPr sz="2309"/>
            </a:lvl5pPr>
            <a:lvl6pPr>
              <a:defRPr sz="2309"/>
            </a:lvl6pPr>
            <a:lvl7pPr>
              <a:defRPr sz="2309"/>
            </a:lvl7pPr>
            <a:lvl8pPr>
              <a:defRPr sz="2309"/>
            </a:lvl8pPr>
            <a:lvl9pPr>
              <a:defRPr sz="23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9"/>
            <a:ext cx="3008313" cy="871539"/>
          </a:xfrm>
        </p:spPr>
        <p:txBody>
          <a:bodyPr anchor="b"/>
          <a:lstStyle>
            <a:lvl1pPr algn="l">
              <a:defRPr sz="288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04794"/>
            <a:ext cx="5111751" cy="4389835"/>
          </a:xfrm>
        </p:spPr>
        <p:txBody>
          <a:bodyPr/>
          <a:lstStyle>
            <a:lvl1pPr>
              <a:defRPr sz="4616"/>
            </a:lvl1pPr>
            <a:lvl2pPr>
              <a:defRPr sz="4038"/>
            </a:lvl2pPr>
            <a:lvl3pPr>
              <a:defRPr sz="3462"/>
            </a:lvl3pPr>
            <a:lvl4pPr>
              <a:defRPr sz="2885"/>
            </a:lvl4pPr>
            <a:lvl5pPr>
              <a:defRPr sz="2885"/>
            </a:lvl5pPr>
            <a:lvl6pPr>
              <a:defRPr sz="2885"/>
            </a:lvl6pPr>
            <a:lvl7pPr>
              <a:defRPr sz="2885"/>
            </a:lvl7pPr>
            <a:lvl8pPr>
              <a:defRPr sz="2885"/>
            </a:lvl8pPr>
            <a:lvl9pPr>
              <a:defRPr sz="28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32"/>
            <a:ext cx="3008313" cy="3518297"/>
          </a:xfrm>
        </p:spPr>
        <p:txBody>
          <a:bodyPr/>
          <a:lstStyle>
            <a:lvl1pPr marL="0" indent="0">
              <a:buNone/>
              <a:defRPr sz="2019"/>
            </a:lvl1pPr>
            <a:lvl2pPr marL="659456" indent="0">
              <a:buNone/>
              <a:defRPr sz="1731"/>
            </a:lvl2pPr>
            <a:lvl3pPr marL="1318910" indent="0">
              <a:buNone/>
              <a:defRPr sz="1442"/>
            </a:lvl3pPr>
            <a:lvl4pPr marL="1978365" indent="0">
              <a:buNone/>
              <a:defRPr sz="1298"/>
            </a:lvl4pPr>
            <a:lvl5pPr marL="2637821" indent="0">
              <a:buNone/>
              <a:defRPr sz="1298"/>
            </a:lvl5pPr>
            <a:lvl6pPr marL="3297276" indent="0">
              <a:buNone/>
              <a:defRPr sz="1298"/>
            </a:lvl6pPr>
            <a:lvl7pPr marL="3956730" indent="0">
              <a:buNone/>
              <a:defRPr sz="1298"/>
            </a:lvl7pPr>
            <a:lvl8pPr marL="4616187" indent="0">
              <a:buNone/>
              <a:defRPr sz="1298"/>
            </a:lvl8pPr>
            <a:lvl9pPr marL="5275643" indent="0">
              <a:buNone/>
              <a:defRPr sz="12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95E-EB03-4B98-BB0C-AC7F65BB902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1318910" rtl="0" eaLnBrk="1" latinLnBrk="0" hangingPunct="1">
        <a:spcBef>
          <a:spcPct val="0"/>
        </a:spcBef>
        <a:buNone/>
        <a:defRPr sz="63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4591" indent="-494591" algn="l" defTabSz="1318910" rtl="0" eaLnBrk="1" latinLnBrk="0" hangingPunct="1">
        <a:spcBef>
          <a:spcPct val="20000"/>
        </a:spcBef>
        <a:buFont typeface="Arial" pitchFamily="34" charset="0"/>
        <a:buChar char="•"/>
        <a:defRPr sz="4616" kern="1200">
          <a:solidFill>
            <a:schemeClr val="tx1"/>
          </a:solidFill>
          <a:latin typeface="+mn-lt"/>
          <a:ea typeface="+mn-ea"/>
          <a:cs typeface="+mn-cs"/>
        </a:defRPr>
      </a:lvl1pPr>
      <a:lvl2pPr marL="1071617" indent="-412161" algn="l" defTabSz="1318910" rtl="0" eaLnBrk="1" latinLnBrk="0" hangingPunct="1">
        <a:spcBef>
          <a:spcPct val="20000"/>
        </a:spcBef>
        <a:buFont typeface="Arial" pitchFamily="34" charset="0"/>
        <a:buChar char="–"/>
        <a:defRPr sz="4038" kern="1200">
          <a:solidFill>
            <a:schemeClr val="tx1"/>
          </a:solidFill>
          <a:latin typeface="+mn-lt"/>
          <a:ea typeface="+mn-ea"/>
          <a:cs typeface="+mn-cs"/>
        </a:defRPr>
      </a:lvl2pPr>
      <a:lvl3pPr marL="1648637" indent="-329727" algn="l" defTabSz="1318910" rtl="0" eaLnBrk="1" latinLnBrk="0" hangingPunct="1">
        <a:spcBef>
          <a:spcPct val="20000"/>
        </a:spcBef>
        <a:buFont typeface="Arial" pitchFamily="34" charset="0"/>
        <a:buChar char="•"/>
        <a:defRPr sz="3462" kern="1200">
          <a:solidFill>
            <a:schemeClr val="tx1"/>
          </a:solidFill>
          <a:latin typeface="+mn-lt"/>
          <a:ea typeface="+mn-ea"/>
          <a:cs typeface="+mn-cs"/>
        </a:defRPr>
      </a:lvl3pPr>
      <a:lvl4pPr marL="2308094" indent="-329727" algn="l" defTabSz="1318910" rtl="0" eaLnBrk="1" latinLnBrk="0" hangingPunct="1">
        <a:spcBef>
          <a:spcPct val="20000"/>
        </a:spcBef>
        <a:buFont typeface="Arial" pitchFamily="34" charset="0"/>
        <a:buChar char="–"/>
        <a:defRPr sz="2885" kern="1200">
          <a:solidFill>
            <a:schemeClr val="tx1"/>
          </a:solidFill>
          <a:latin typeface="+mn-lt"/>
          <a:ea typeface="+mn-ea"/>
          <a:cs typeface="+mn-cs"/>
        </a:defRPr>
      </a:lvl4pPr>
      <a:lvl5pPr marL="2967549" indent="-329727" algn="l" defTabSz="1318910" rtl="0" eaLnBrk="1" latinLnBrk="0" hangingPunct="1">
        <a:spcBef>
          <a:spcPct val="20000"/>
        </a:spcBef>
        <a:buFont typeface="Arial" pitchFamily="34" charset="0"/>
        <a:buChar char="»"/>
        <a:defRPr sz="2885" kern="1200">
          <a:solidFill>
            <a:schemeClr val="tx1"/>
          </a:solidFill>
          <a:latin typeface="+mn-lt"/>
          <a:ea typeface="+mn-ea"/>
          <a:cs typeface="+mn-cs"/>
        </a:defRPr>
      </a:lvl5pPr>
      <a:lvl6pPr marL="3627003" indent="-329727" algn="l" defTabSz="1318910" rtl="0" eaLnBrk="1" latinLnBrk="0" hangingPunct="1">
        <a:spcBef>
          <a:spcPct val="20000"/>
        </a:spcBef>
        <a:buFont typeface="Arial" pitchFamily="34" charset="0"/>
        <a:buChar char="•"/>
        <a:defRPr sz="2885" kern="1200">
          <a:solidFill>
            <a:schemeClr val="tx1"/>
          </a:solidFill>
          <a:latin typeface="+mn-lt"/>
          <a:ea typeface="+mn-ea"/>
          <a:cs typeface="+mn-cs"/>
        </a:defRPr>
      </a:lvl6pPr>
      <a:lvl7pPr marL="4286459" indent="-329727" algn="l" defTabSz="1318910" rtl="0" eaLnBrk="1" latinLnBrk="0" hangingPunct="1">
        <a:spcBef>
          <a:spcPct val="20000"/>
        </a:spcBef>
        <a:buFont typeface="Arial" pitchFamily="34" charset="0"/>
        <a:buChar char="•"/>
        <a:defRPr sz="2885" kern="1200">
          <a:solidFill>
            <a:schemeClr val="tx1"/>
          </a:solidFill>
          <a:latin typeface="+mn-lt"/>
          <a:ea typeface="+mn-ea"/>
          <a:cs typeface="+mn-cs"/>
        </a:defRPr>
      </a:lvl7pPr>
      <a:lvl8pPr marL="4945914" indent="-329727" algn="l" defTabSz="1318910" rtl="0" eaLnBrk="1" latinLnBrk="0" hangingPunct="1">
        <a:spcBef>
          <a:spcPct val="20000"/>
        </a:spcBef>
        <a:buFont typeface="Arial" pitchFamily="34" charset="0"/>
        <a:buChar char="•"/>
        <a:defRPr sz="2885" kern="1200">
          <a:solidFill>
            <a:schemeClr val="tx1"/>
          </a:solidFill>
          <a:latin typeface="+mn-lt"/>
          <a:ea typeface="+mn-ea"/>
          <a:cs typeface="+mn-cs"/>
        </a:defRPr>
      </a:lvl8pPr>
      <a:lvl9pPr marL="5605370" indent="-329727" algn="l" defTabSz="1318910" rtl="0" eaLnBrk="1" latinLnBrk="0" hangingPunct="1">
        <a:spcBef>
          <a:spcPct val="20000"/>
        </a:spcBef>
        <a:buFont typeface="Arial" pitchFamily="34" charset="0"/>
        <a:buChar char="•"/>
        <a:defRPr sz="28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8910" rtl="0" eaLnBrk="1" latinLnBrk="0" hangingPunct="1">
        <a:defRPr sz="2596" kern="1200">
          <a:solidFill>
            <a:schemeClr val="tx1"/>
          </a:solidFill>
          <a:latin typeface="+mn-lt"/>
          <a:ea typeface="+mn-ea"/>
          <a:cs typeface="+mn-cs"/>
        </a:defRPr>
      </a:lvl1pPr>
      <a:lvl2pPr marL="659456" algn="l" defTabSz="1318910" rtl="0" eaLnBrk="1" latinLnBrk="0" hangingPunct="1">
        <a:defRPr sz="2596" kern="1200">
          <a:solidFill>
            <a:schemeClr val="tx1"/>
          </a:solidFill>
          <a:latin typeface="+mn-lt"/>
          <a:ea typeface="+mn-ea"/>
          <a:cs typeface="+mn-cs"/>
        </a:defRPr>
      </a:lvl2pPr>
      <a:lvl3pPr marL="1318910" algn="l" defTabSz="1318910" rtl="0" eaLnBrk="1" latinLnBrk="0" hangingPunct="1">
        <a:defRPr sz="2596" kern="1200">
          <a:solidFill>
            <a:schemeClr val="tx1"/>
          </a:solidFill>
          <a:latin typeface="+mn-lt"/>
          <a:ea typeface="+mn-ea"/>
          <a:cs typeface="+mn-cs"/>
        </a:defRPr>
      </a:lvl3pPr>
      <a:lvl4pPr marL="1978365" algn="l" defTabSz="1318910" rtl="0" eaLnBrk="1" latinLnBrk="0" hangingPunct="1">
        <a:defRPr sz="2596" kern="1200">
          <a:solidFill>
            <a:schemeClr val="tx1"/>
          </a:solidFill>
          <a:latin typeface="+mn-lt"/>
          <a:ea typeface="+mn-ea"/>
          <a:cs typeface="+mn-cs"/>
        </a:defRPr>
      </a:lvl4pPr>
      <a:lvl5pPr marL="2637821" algn="l" defTabSz="1318910" rtl="0" eaLnBrk="1" latinLnBrk="0" hangingPunct="1">
        <a:defRPr sz="2596" kern="1200">
          <a:solidFill>
            <a:schemeClr val="tx1"/>
          </a:solidFill>
          <a:latin typeface="+mn-lt"/>
          <a:ea typeface="+mn-ea"/>
          <a:cs typeface="+mn-cs"/>
        </a:defRPr>
      </a:lvl5pPr>
      <a:lvl6pPr marL="3297276" algn="l" defTabSz="1318910" rtl="0" eaLnBrk="1" latinLnBrk="0" hangingPunct="1">
        <a:defRPr sz="2596" kern="1200">
          <a:solidFill>
            <a:schemeClr val="tx1"/>
          </a:solidFill>
          <a:latin typeface="+mn-lt"/>
          <a:ea typeface="+mn-ea"/>
          <a:cs typeface="+mn-cs"/>
        </a:defRPr>
      </a:lvl6pPr>
      <a:lvl7pPr marL="3956730" algn="l" defTabSz="1318910" rtl="0" eaLnBrk="1" latinLnBrk="0" hangingPunct="1">
        <a:defRPr sz="2596" kern="1200">
          <a:solidFill>
            <a:schemeClr val="tx1"/>
          </a:solidFill>
          <a:latin typeface="+mn-lt"/>
          <a:ea typeface="+mn-ea"/>
          <a:cs typeface="+mn-cs"/>
        </a:defRPr>
      </a:lvl7pPr>
      <a:lvl8pPr marL="4616187" algn="l" defTabSz="1318910" rtl="0" eaLnBrk="1" latinLnBrk="0" hangingPunct="1">
        <a:defRPr sz="2596" kern="1200">
          <a:solidFill>
            <a:schemeClr val="tx1"/>
          </a:solidFill>
          <a:latin typeface="+mn-lt"/>
          <a:ea typeface="+mn-ea"/>
          <a:cs typeface="+mn-cs"/>
        </a:defRPr>
      </a:lvl8pPr>
      <a:lvl9pPr marL="5275643" algn="l" defTabSz="1318910" rtl="0" eaLnBrk="1" latinLnBrk="0" hangingPunct="1">
        <a:defRPr sz="25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6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21" Type="http://schemas.openxmlformats.org/officeDocument/2006/relationships/slide" Target="slide7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19" Type="http://schemas.openxmlformats.org/officeDocument/2006/relationships/slide" Target="slide9.xml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9AE42-A01B-48FF-A0C8-DD47C8B446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sz="6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9B038F-25C5-4E4C-9590-6AA4F5A331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4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9DCA7-1642-4F53-847F-0BE527CE4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6513" y="0"/>
            <a:ext cx="9209623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CDB4E2-385E-4965-AB28-27576CBB5128}"/>
              </a:ext>
            </a:extLst>
          </p:cNvPr>
          <p:cNvSpPr txBox="1"/>
          <p:nvPr/>
        </p:nvSpPr>
        <p:spPr>
          <a:xfrm>
            <a:off x="323528" y="5147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LỚP HỌC TRỰC TUYẾN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DB9F4-43B7-45C4-A163-0A2AC53B3D83}"/>
              </a:ext>
            </a:extLst>
          </p:cNvPr>
          <p:cNvSpPr txBox="1"/>
          <p:nvPr/>
        </p:nvSpPr>
        <p:spPr>
          <a:xfrm>
            <a:off x="2358401" y="2451517"/>
            <a:ext cx="6593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9CE1D-22AF-4D44-A886-162E5B417C2B}"/>
              </a:ext>
            </a:extLst>
          </p:cNvPr>
          <p:cNvSpPr txBox="1"/>
          <p:nvPr/>
        </p:nvSpPr>
        <p:spPr>
          <a:xfrm>
            <a:off x="1259632" y="1637274"/>
            <a:ext cx="8089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SAO CHÉP MÀU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8B8270-5866-45C6-B0BE-3E96430B804C}"/>
              </a:ext>
            </a:extLst>
          </p:cNvPr>
          <p:cNvSpPr/>
          <p:nvPr/>
        </p:nvSpPr>
        <p:spPr>
          <a:xfrm>
            <a:off x="-36512" y="542141"/>
            <a:ext cx="9195758" cy="20696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3146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98056 -0.00586 L -1.04583 0.0064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19" y="6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5"/>
                    </a14:imgEffect>
                  </a14:imgLayer>
                </a14:imgProps>
              </a:ext>
            </a:extLst>
          </a:blip>
          <a:srcRect/>
          <a:stretch>
            <a:fillRect l="-38000" t="6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15" y="3458158"/>
            <a:ext cx="1535156" cy="1352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21" y="3219942"/>
            <a:ext cx="1599562" cy="1555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22" y="3773817"/>
            <a:ext cx="1535156" cy="1018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" y="168240"/>
            <a:ext cx="1454105" cy="1483443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98473" y="30671"/>
            <a:ext cx="879290" cy="87929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674235" y="104501"/>
            <a:ext cx="4099894" cy="2413263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16" dirty="0"/>
              <a:t>Yeah!!!</a:t>
            </a:r>
          </a:p>
          <a:p>
            <a:pPr algn="ctr"/>
            <a:r>
              <a:rPr lang="en-US" sz="4616" dirty="0" err="1"/>
              <a:t>Bãi</a:t>
            </a:r>
            <a:r>
              <a:rPr lang="en-US" sz="4616" dirty="0"/>
              <a:t> </a:t>
            </a:r>
            <a:r>
              <a:rPr lang="en-US" sz="4616" dirty="0" err="1"/>
              <a:t>biển</a:t>
            </a:r>
            <a:r>
              <a:rPr lang="en-US" sz="4616" dirty="0"/>
              <a:t> </a:t>
            </a:r>
            <a:r>
              <a:rPr lang="en-US" sz="4616" dirty="0" err="1"/>
              <a:t>đẹp</a:t>
            </a:r>
            <a:r>
              <a:rPr lang="en-US" sz="4616" dirty="0"/>
              <a:t> </a:t>
            </a:r>
            <a:r>
              <a:rPr lang="en-US" sz="4616" dirty="0" err="1"/>
              <a:t>quá</a:t>
            </a:r>
            <a:r>
              <a:rPr lang="en-US" sz="4616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DB178C-DD61-4E06-8BC2-02617E46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449" y="1635646"/>
            <a:ext cx="5495551" cy="154437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ED54B6-9F3F-4D75-A548-AD4B540F8882}"/>
              </a:ext>
            </a:extLst>
          </p:cNvPr>
          <p:cNvCxnSpPr/>
          <p:nvPr/>
        </p:nvCxnSpPr>
        <p:spPr>
          <a:xfrm>
            <a:off x="-2421549" y="4190138"/>
            <a:ext cx="1398710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1C36850D-B06B-4487-A331-73924DBB7536}"/>
              </a:ext>
            </a:extLst>
          </p:cNvPr>
          <p:cNvSpPr/>
          <p:nvPr/>
        </p:nvSpPr>
        <p:spPr>
          <a:xfrm>
            <a:off x="1494629" y="3287984"/>
            <a:ext cx="7025382" cy="1544376"/>
          </a:xfrm>
          <a:prstGeom prst="cloudCallout">
            <a:avLst>
              <a:gd name="adj1" fmla="val -56463"/>
              <a:gd name="adj2" fmla="val 445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C54C0-F7CB-482E-B18D-1DD3094B04BD}"/>
              </a:ext>
            </a:extLst>
          </p:cNvPr>
          <p:cNvSpPr txBox="1"/>
          <p:nvPr/>
        </p:nvSpPr>
        <p:spPr>
          <a:xfrm>
            <a:off x="-1001580" y="3659430"/>
            <a:ext cx="11632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2B50B7-6053-4424-9022-4B97D3F8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442799"/>
            <a:ext cx="2383936" cy="294432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BB91E78D-6FA7-484E-BD25-F42189F57128}"/>
              </a:ext>
            </a:extLst>
          </p:cNvPr>
          <p:cNvSpPr/>
          <p:nvPr/>
        </p:nvSpPr>
        <p:spPr>
          <a:xfrm>
            <a:off x="4814840" y="928232"/>
            <a:ext cx="984314" cy="630344"/>
          </a:xfrm>
          <a:prstGeom prst="rightArrow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616"/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B9F8825E-135D-4596-AAD1-E7586D711ABE}"/>
              </a:ext>
            </a:extLst>
          </p:cNvPr>
          <p:cNvSpPr/>
          <p:nvPr/>
        </p:nvSpPr>
        <p:spPr>
          <a:xfrm>
            <a:off x="900189" y="3259622"/>
            <a:ext cx="8243811" cy="1544376"/>
          </a:xfrm>
          <a:prstGeom prst="cloudCallout">
            <a:avLst>
              <a:gd name="adj1" fmla="val -56463"/>
              <a:gd name="adj2" fmla="val 445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CAEA5-441E-4A3E-8729-AA35E160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-44913"/>
            <a:ext cx="3540945" cy="34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A97C56-CDBD-4351-8338-40A0819A0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3" y="-19533"/>
            <a:ext cx="9135546" cy="5163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ED599-ABBC-40C2-A28D-858D1C85DDD4}"/>
              </a:ext>
            </a:extLst>
          </p:cNvPr>
          <p:cNvSpPr txBox="1"/>
          <p:nvPr/>
        </p:nvSpPr>
        <p:spPr>
          <a:xfrm>
            <a:off x="2843808" y="1250601"/>
            <a:ext cx="5123988" cy="115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92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692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92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3ABFF-6F36-4D26-B340-7B552CF703A9}"/>
              </a:ext>
            </a:extLst>
          </p:cNvPr>
          <p:cNvSpPr txBox="1"/>
          <p:nvPr/>
        </p:nvSpPr>
        <p:spPr>
          <a:xfrm>
            <a:off x="179512" y="2415766"/>
            <a:ext cx="8964488" cy="1039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5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15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Sao </a:t>
            </a:r>
            <a:r>
              <a:rPr lang="en-US" sz="615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615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15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6155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2DCE18-8202-4481-BC74-4C1070B59AF3}"/>
              </a:ext>
            </a:extLst>
          </p:cNvPr>
          <p:cNvSpPr txBox="1"/>
          <p:nvPr/>
        </p:nvSpPr>
        <p:spPr>
          <a:xfrm>
            <a:off x="-29759" y="44770"/>
            <a:ext cx="683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11B7A7F6-299B-4BA2-8CD1-70D8830EFBC4}"/>
              </a:ext>
            </a:extLst>
          </p:cNvPr>
          <p:cNvSpPr/>
          <p:nvPr/>
        </p:nvSpPr>
        <p:spPr>
          <a:xfrm>
            <a:off x="1080848" y="2857236"/>
            <a:ext cx="6154437" cy="1617830"/>
          </a:xfrm>
          <a:prstGeom prst="cloudCallout">
            <a:avLst>
              <a:gd name="adj1" fmla="val -77420"/>
              <a:gd name="adj2" fmla="val 7330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4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8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8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00AC477-6F65-4DA6-8F8B-1036A1F5EC63}"/>
              </a:ext>
            </a:extLst>
          </p:cNvPr>
          <p:cNvSpPr/>
          <p:nvPr/>
        </p:nvSpPr>
        <p:spPr>
          <a:xfrm>
            <a:off x="864248" y="2824977"/>
            <a:ext cx="7048322" cy="2242674"/>
          </a:xfrm>
          <a:prstGeom prst="cloudCallout">
            <a:avLst>
              <a:gd name="adj1" fmla="val -60461"/>
              <a:gd name="adj2" fmla="val 663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632EB3-3D9C-4ED3-A339-AE26B0259399}"/>
              </a:ext>
            </a:extLst>
          </p:cNvPr>
          <p:cNvGrpSpPr/>
          <p:nvPr/>
        </p:nvGrpSpPr>
        <p:grpSpPr>
          <a:xfrm>
            <a:off x="3281079" y="741852"/>
            <a:ext cx="2214660" cy="2026275"/>
            <a:chOff x="1957639" y="845134"/>
            <a:chExt cx="2551481" cy="24948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4AB47F-43C4-476F-BEF8-6A6ECCB7C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52" t="10623" r="2747" b="2314"/>
            <a:stretch/>
          </p:blipFill>
          <p:spPr>
            <a:xfrm>
              <a:off x="2007669" y="845134"/>
              <a:ext cx="2459226" cy="249482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DA5175-3742-484F-9218-793B293F2EA9}"/>
                </a:ext>
              </a:extLst>
            </p:cNvPr>
            <p:cNvSpPr/>
            <p:nvPr/>
          </p:nvSpPr>
          <p:spPr>
            <a:xfrm>
              <a:off x="1957639" y="845135"/>
              <a:ext cx="2551481" cy="2494827"/>
            </a:xfrm>
            <a:prstGeom prst="rect">
              <a:avLst/>
            </a:prstGeom>
            <a:noFill/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616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82B70D7-131B-4FEB-8063-86B81D18C735}"/>
              </a:ext>
            </a:extLst>
          </p:cNvPr>
          <p:cNvSpPr txBox="1"/>
          <p:nvPr/>
        </p:nvSpPr>
        <p:spPr>
          <a:xfrm>
            <a:off x="715943" y="3890291"/>
            <a:ext cx="717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B49057-097B-486D-9C78-A20690693B2E}"/>
              </a:ext>
            </a:extLst>
          </p:cNvPr>
          <p:cNvGrpSpPr/>
          <p:nvPr/>
        </p:nvGrpSpPr>
        <p:grpSpPr>
          <a:xfrm>
            <a:off x="7308302" y="3692673"/>
            <a:ext cx="1782618" cy="980010"/>
            <a:chOff x="2203289" y="4145236"/>
            <a:chExt cx="1585751" cy="65876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D3B88F-3F36-4EBD-A5C5-655709838238}"/>
                </a:ext>
              </a:extLst>
            </p:cNvPr>
            <p:cNvGrpSpPr/>
            <p:nvPr/>
          </p:nvGrpSpPr>
          <p:grpSpPr>
            <a:xfrm>
              <a:off x="2352584" y="4234213"/>
              <a:ext cx="1287160" cy="447619"/>
              <a:chOff x="1891354" y="4267542"/>
              <a:chExt cx="1287160" cy="44761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D1B0F4-07DA-4EC6-B848-96BDD072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354" y="4267542"/>
                <a:ext cx="523810" cy="44761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DF617E-5FF5-458D-8A89-B82F351CC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4704" y="4296744"/>
                <a:ext cx="523810" cy="418417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FB25EC-6322-449B-A1D3-159919DCCA29}"/>
                </a:ext>
              </a:extLst>
            </p:cNvPr>
            <p:cNvSpPr/>
            <p:nvPr/>
          </p:nvSpPr>
          <p:spPr>
            <a:xfrm>
              <a:off x="2203289" y="4145236"/>
              <a:ext cx="1585751" cy="658762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616"/>
            </a:p>
          </p:txBody>
        </p:sp>
      </p:grpSp>
    </p:spTree>
    <p:extLst>
      <p:ext uri="{BB962C8B-B14F-4D97-AF65-F5344CB8AC3E}">
        <p14:creationId xmlns:p14="http://schemas.microsoft.com/office/powerpoint/2010/main" val="36249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E794B8-7E50-4AB2-B2B3-CD515C792131}"/>
              </a:ext>
            </a:extLst>
          </p:cNvPr>
          <p:cNvSpPr txBox="1"/>
          <p:nvPr/>
        </p:nvSpPr>
        <p:spPr>
          <a:xfrm>
            <a:off x="46819" y="0"/>
            <a:ext cx="9097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4EA41-4A8E-45E1-AA40-67CAF2860BC8}"/>
              </a:ext>
            </a:extLst>
          </p:cNvPr>
          <p:cNvSpPr txBox="1"/>
          <p:nvPr/>
        </p:nvSpPr>
        <p:spPr>
          <a:xfrm>
            <a:off x="218493" y="668897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84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D3CEED-1BA5-41D0-B0E6-851650ADEC52}"/>
              </a:ext>
            </a:extLst>
          </p:cNvPr>
          <p:cNvGrpSpPr/>
          <p:nvPr/>
        </p:nvGrpSpPr>
        <p:grpSpPr>
          <a:xfrm>
            <a:off x="794811" y="1347614"/>
            <a:ext cx="7554378" cy="3435846"/>
            <a:chOff x="1052737" y="1203598"/>
            <a:chExt cx="4190105" cy="19010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C80A24-C85C-4A4F-ACB2-964B5A497331}"/>
                </a:ext>
              </a:extLst>
            </p:cNvPr>
            <p:cNvGrpSpPr/>
            <p:nvPr/>
          </p:nvGrpSpPr>
          <p:grpSpPr>
            <a:xfrm>
              <a:off x="1052737" y="1203598"/>
              <a:ext cx="1944216" cy="1901047"/>
              <a:chOff x="1957639" y="845134"/>
              <a:chExt cx="2551481" cy="249482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F8B91DA-A2B0-4943-8FB6-4394132FC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952" t="10623" r="2747" b="2314"/>
              <a:stretch/>
            </p:blipFill>
            <p:spPr>
              <a:xfrm>
                <a:off x="2007669" y="845134"/>
                <a:ext cx="2459226" cy="2494827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85A2D9A-0564-49A6-9D8E-336DB693A145}"/>
                  </a:ext>
                </a:extLst>
              </p:cNvPr>
              <p:cNvSpPr/>
              <p:nvPr/>
            </p:nvSpPr>
            <p:spPr>
              <a:xfrm>
                <a:off x="1957639" y="845135"/>
                <a:ext cx="2551481" cy="2494827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4616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00E1A9-4C64-423A-9A6B-C77DDB21D07F}"/>
                </a:ext>
              </a:extLst>
            </p:cNvPr>
            <p:cNvGrpSpPr/>
            <p:nvPr/>
          </p:nvGrpSpPr>
          <p:grpSpPr>
            <a:xfrm>
              <a:off x="3298626" y="1203598"/>
              <a:ext cx="1944216" cy="1901047"/>
              <a:chOff x="1957639" y="845134"/>
              <a:chExt cx="2551481" cy="249482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107C2F6-5494-477D-A8F1-23D1F7905D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952" t="10623" r="2747" b="2314"/>
              <a:stretch/>
            </p:blipFill>
            <p:spPr>
              <a:xfrm>
                <a:off x="2007669" y="845134"/>
                <a:ext cx="2459226" cy="2494827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7595B6-7933-4A21-8F52-5715B809762F}"/>
                  </a:ext>
                </a:extLst>
              </p:cNvPr>
              <p:cNvSpPr/>
              <p:nvPr/>
            </p:nvSpPr>
            <p:spPr>
              <a:xfrm>
                <a:off x="1957639" y="845135"/>
                <a:ext cx="2551481" cy="2494827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461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1217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54EA41-4A8E-45E1-AA40-67CAF2860BC8}"/>
              </a:ext>
            </a:extLst>
          </p:cNvPr>
          <p:cNvSpPr txBox="1"/>
          <p:nvPr/>
        </p:nvSpPr>
        <p:spPr>
          <a:xfrm>
            <a:off x="107505" y="47657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1AF2B-EFAC-4703-8489-7C2BF8753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09374"/>
            <a:ext cx="6219859" cy="3031026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37AF68D-1E6F-4561-9CCE-AB668527576E}"/>
              </a:ext>
            </a:extLst>
          </p:cNvPr>
          <p:cNvSpPr/>
          <p:nvPr/>
        </p:nvSpPr>
        <p:spPr>
          <a:xfrm>
            <a:off x="1403648" y="3792255"/>
            <a:ext cx="6813478" cy="1371783"/>
          </a:xfrm>
          <a:prstGeom prst="cloudCallout">
            <a:avLst>
              <a:gd name="adj1" fmla="val -57652"/>
              <a:gd name="adj2" fmla="val 6855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305F0-4632-4DE2-B546-EECE16B5E250}"/>
              </a:ext>
            </a:extLst>
          </p:cNvPr>
          <p:cNvSpPr txBox="1"/>
          <p:nvPr/>
        </p:nvSpPr>
        <p:spPr>
          <a:xfrm>
            <a:off x="7021" y="0"/>
            <a:ext cx="7364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125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c buoc thuc hien">
            <a:hlinkClick r:id="" action="ppaction://media"/>
            <a:extLst>
              <a:ext uri="{FF2B5EF4-FFF2-40B4-BE49-F238E27FC236}">
                <a16:creationId xmlns:a16="http://schemas.microsoft.com/office/drawing/2014/main" id="{E7A127E3-FD96-4267-AF30-5A08997AFB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6" y="0"/>
            <a:ext cx="9245425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6E1FCA-137F-4864-985E-15B31CA50DF1}"/>
              </a:ext>
            </a:extLst>
          </p:cNvPr>
          <p:cNvSpPr txBox="1"/>
          <p:nvPr/>
        </p:nvSpPr>
        <p:spPr>
          <a:xfrm>
            <a:off x="160390" y="-59447"/>
            <a:ext cx="8876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01C3EF79-4D1C-4C85-8D36-24229F2D18C6}"/>
              </a:ext>
            </a:extLst>
          </p:cNvPr>
          <p:cNvGrpSpPr/>
          <p:nvPr/>
        </p:nvGrpSpPr>
        <p:grpSpPr>
          <a:xfrm>
            <a:off x="5264007" y="840180"/>
            <a:ext cx="1312278" cy="795466"/>
            <a:chOff x="4572000" y="1866409"/>
            <a:chExt cx="1557338" cy="583104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5974535C-288B-436E-916C-04241BBE7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0199" y="1866409"/>
              <a:ext cx="719139" cy="5831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7A8CE39B-5392-4A8A-A376-69AB564A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866409"/>
              <a:ext cx="912107" cy="57199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" name="Group 11">
            <a:extLst>
              <a:ext uri="{FF2B5EF4-FFF2-40B4-BE49-F238E27FC236}">
                <a16:creationId xmlns:a16="http://schemas.microsoft.com/office/drawing/2014/main" id="{72E68138-0970-46B6-BBA7-D8FD5A5934E0}"/>
              </a:ext>
            </a:extLst>
          </p:cNvPr>
          <p:cNvGrpSpPr/>
          <p:nvPr/>
        </p:nvGrpSpPr>
        <p:grpSpPr>
          <a:xfrm>
            <a:off x="2728435" y="845939"/>
            <a:ext cx="1511427" cy="772945"/>
            <a:chOff x="2438400" y="1818738"/>
            <a:chExt cx="1054841" cy="49848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92AE8EB-CAFD-40DA-8838-1C974D51E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6359" y="1818738"/>
              <a:ext cx="506882" cy="48625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7BBF54-DDF1-461F-9D45-1490A6F79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1828801"/>
              <a:ext cx="506882" cy="48842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3EFDAAF9-2920-4BAB-AE22-BBB2FC4B140D}"/>
              </a:ext>
            </a:extLst>
          </p:cNvPr>
          <p:cNvGrpSpPr/>
          <p:nvPr/>
        </p:nvGrpSpPr>
        <p:grpSpPr>
          <a:xfrm>
            <a:off x="303629" y="789423"/>
            <a:ext cx="1407761" cy="836064"/>
            <a:chOff x="3874119" y="3361782"/>
            <a:chExt cx="1137387" cy="527613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5F7D8692-D8EA-4519-96B2-D861140DC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0470" y="3361782"/>
              <a:ext cx="511036" cy="4924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1E605EEC-213A-4F1C-976A-7BFF6440C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4119" y="3400224"/>
              <a:ext cx="566737" cy="48917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" name="Group 17">
            <a:extLst>
              <a:ext uri="{FF2B5EF4-FFF2-40B4-BE49-F238E27FC236}">
                <a16:creationId xmlns:a16="http://schemas.microsoft.com/office/drawing/2014/main" id="{C14971E1-FD5E-49B2-9DC6-E1F960211997}"/>
              </a:ext>
            </a:extLst>
          </p:cNvPr>
          <p:cNvGrpSpPr/>
          <p:nvPr/>
        </p:nvGrpSpPr>
        <p:grpSpPr>
          <a:xfrm>
            <a:off x="7450929" y="825775"/>
            <a:ext cx="1312277" cy="707604"/>
            <a:chOff x="7696200" y="1978424"/>
            <a:chExt cx="1219200" cy="573635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C91D2506-5C98-4222-B70E-EA4C30E0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6200" y="1978424"/>
              <a:ext cx="595312" cy="5736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83515F02-089F-4A31-9A9A-C47C81761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5800" y="1981200"/>
              <a:ext cx="609600" cy="56832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1A8A4D1-B52F-40FF-88E1-E93C8B57B0C6}"/>
              </a:ext>
            </a:extLst>
          </p:cNvPr>
          <p:cNvSpPr txBox="1"/>
          <p:nvPr/>
        </p:nvSpPr>
        <p:spPr>
          <a:xfrm>
            <a:off x="808207" y="1635646"/>
            <a:ext cx="54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A4AF1B-AA93-4EBF-A33F-16C9FE8A026E}"/>
              </a:ext>
            </a:extLst>
          </p:cNvPr>
          <p:cNvSpPr txBox="1"/>
          <p:nvPr/>
        </p:nvSpPr>
        <p:spPr>
          <a:xfrm>
            <a:off x="3285223" y="1615758"/>
            <a:ext cx="45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4A517A-7A8D-4C01-9515-0D88048F44D2}"/>
              </a:ext>
            </a:extLst>
          </p:cNvPr>
          <p:cNvSpPr txBox="1"/>
          <p:nvPr/>
        </p:nvSpPr>
        <p:spPr>
          <a:xfrm>
            <a:off x="5705975" y="1617573"/>
            <a:ext cx="45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7431B-48B6-4D39-94ED-13FDEEC3B0B1}"/>
              </a:ext>
            </a:extLst>
          </p:cNvPr>
          <p:cNvSpPr txBox="1"/>
          <p:nvPr/>
        </p:nvSpPr>
        <p:spPr>
          <a:xfrm>
            <a:off x="7841873" y="1563128"/>
            <a:ext cx="54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490A3-008C-4EF8-A900-246E7147284C}"/>
              </a:ext>
            </a:extLst>
          </p:cNvPr>
          <p:cNvSpPr txBox="1"/>
          <p:nvPr/>
        </p:nvSpPr>
        <p:spPr>
          <a:xfrm>
            <a:off x="303629" y="2208803"/>
            <a:ext cx="7693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AA348C7-913B-41DF-A992-08CACF06B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81" y="2907549"/>
            <a:ext cx="918537" cy="100079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428B608-EEA8-4612-9A24-44313924A35E}"/>
              </a:ext>
            </a:extLst>
          </p:cNvPr>
          <p:cNvSpPr txBox="1"/>
          <p:nvPr/>
        </p:nvSpPr>
        <p:spPr>
          <a:xfrm>
            <a:off x="2728435" y="3098649"/>
            <a:ext cx="6202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(Color Picker)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7D8AEC-38DD-4F9E-870E-F236F5726209}"/>
              </a:ext>
            </a:extLst>
          </p:cNvPr>
          <p:cNvSpPr txBox="1"/>
          <p:nvPr/>
        </p:nvSpPr>
        <p:spPr>
          <a:xfrm>
            <a:off x="540961" y="3896830"/>
            <a:ext cx="7842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388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D06467-D5B3-4EE0-A96C-B5DEFA0300A7}"/>
              </a:ext>
            </a:extLst>
          </p:cNvPr>
          <p:cNvSpPr txBox="1"/>
          <p:nvPr/>
        </p:nvSpPr>
        <p:spPr>
          <a:xfrm>
            <a:off x="1802285" y="1840517"/>
            <a:ext cx="5539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(Color Picker)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9935BCF-3310-424A-9A6F-587D43AE6181}"/>
              </a:ext>
            </a:extLst>
          </p:cNvPr>
          <p:cNvSpPr/>
          <p:nvPr/>
        </p:nvSpPr>
        <p:spPr>
          <a:xfrm>
            <a:off x="107504" y="2908506"/>
            <a:ext cx="8568952" cy="2265749"/>
          </a:xfrm>
          <a:prstGeom prst="cloudCallout">
            <a:avLst>
              <a:gd name="adj1" fmla="val -43661"/>
              <a:gd name="adj2" fmla="val 6314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1D5E3-55A8-4813-8010-E1091C4C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60"/>
            <a:ext cx="9122171" cy="20961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3D98A8-4FEF-4BA5-B7B5-99ED5543CE0B}"/>
              </a:ext>
            </a:extLst>
          </p:cNvPr>
          <p:cNvSpPr/>
          <p:nvPr/>
        </p:nvSpPr>
        <p:spPr>
          <a:xfrm>
            <a:off x="3491880" y="1131590"/>
            <a:ext cx="432048" cy="340524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616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C56572-8EEE-433B-B04F-306B30A92ACE}"/>
              </a:ext>
            </a:extLst>
          </p:cNvPr>
          <p:cNvGrpSpPr/>
          <p:nvPr/>
        </p:nvGrpSpPr>
        <p:grpSpPr>
          <a:xfrm>
            <a:off x="3284987" y="964428"/>
            <a:ext cx="845834" cy="834995"/>
            <a:chOff x="5589240" y="1927885"/>
            <a:chExt cx="879604" cy="10039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869FF7-FA4A-4A6A-B429-B9B0187A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240" y="1953164"/>
              <a:ext cx="879604" cy="95837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661101-C366-4967-8E1F-EA8BBC570F54}"/>
                </a:ext>
              </a:extLst>
            </p:cNvPr>
            <p:cNvSpPr/>
            <p:nvPr/>
          </p:nvSpPr>
          <p:spPr>
            <a:xfrm>
              <a:off x="5589240" y="1927885"/>
              <a:ext cx="864096" cy="1003905"/>
            </a:xfrm>
            <a:prstGeom prst="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616"/>
            </a:p>
          </p:txBody>
        </p:sp>
      </p:grp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4B1849B-D6DA-43A4-90B8-1C5E9BA963F5}"/>
              </a:ext>
            </a:extLst>
          </p:cNvPr>
          <p:cNvSpPr/>
          <p:nvPr/>
        </p:nvSpPr>
        <p:spPr>
          <a:xfrm>
            <a:off x="465259" y="3388243"/>
            <a:ext cx="7853442" cy="1240617"/>
          </a:xfrm>
          <a:prstGeom prst="cloudCallout">
            <a:avLst>
              <a:gd name="adj1" fmla="val -57652"/>
              <a:gd name="adj2" fmla="val 6855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 animBg="1"/>
      <p:bldP spid="3" grpId="1" animBg="1"/>
      <p:bldP spid="3" grpId="2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c buoc thuc hien">
            <a:hlinkClick r:id="" action="ppaction://media"/>
            <a:extLst>
              <a:ext uri="{FF2B5EF4-FFF2-40B4-BE49-F238E27FC236}">
                <a16:creationId xmlns:a16="http://schemas.microsoft.com/office/drawing/2014/main" id="{E7A127E3-FD96-4267-AF30-5A08997AFB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04108" cy="50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3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2-Point Star 2"/>
          <p:cNvSpPr/>
          <p:nvPr/>
        </p:nvSpPr>
        <p:spPr>
          <a:xfrm>
            <a:off x="2195736" y="-308570"/>
            <a:ext cx="6010662" cy="6514716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6"/>
          </a:p>
        </p:txBody>
      </p:sp>
      <p:sp>
        <p:nvSpPr>
          <p:cNvPr id="2" name="Oval 1"/>
          <p:cNvSpPr/>
          <p:nvPr/>
        </p:nvSpPr>
        <p:spPr>
          <a:xfrm>
            <a:off x="3131840" y="1059582"/>
            <a:ext cx="4464496" cy="351486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UTM Aurora" panose="02040603050506020204" pitchFamily="18" charset="0"/>
              </a:rPr>
              <a:t>KHỞI ĐỘNG</a:t>
            </a:r>
            <a:endParaRPr lang="en-US" sz="5400" dirty="0">
              <a:latin typeface="UTM Aur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0E32F5EF-1B2B-4A80-81CA-9D6C638A7E4E}"/>
              </a:ext>
            </a:extLst>
          </p:cNvPr>
          <p:cNvSpPr/>
          <p:nvPr/>
        </p:nvSpPr>
        <p:spPr>
          <a:xfrm>
            <a:off x="298575" y="411510"/>
            <a:ext cx="8546850" cy="4013216"/>
          </a:xfrm>
          <a:prstGeom prst="cloudCallout">
            <a:avLst>
              <a:gd name="adj1" fmla="val -57652"/>
              <a:gd name="adj2" fmla="val 6855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8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8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8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8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8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14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BB265C-45C0-47B2-8823-23EFA5342608}"/>
              </a:ext>
            </a:extLst>
          </p:cNvPr>
          <p:cNvSpPr/>
          <p:nvPr/>
        </p:nvSpPr>
        <p:spPr>
          <a:xfrm>
            <a:off x="1156212" y="-979331"/>
            <a:ext cx="9357411" cy="19887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A70B3-8F56-468D-BD1B-E1D812083C7E}"/>
              </a:ext>
            </a:extLst>
          </p:cNvPr>
          <p:cNvSpPr/>
          <p:nvPr/>
        </p:nvSpPr>
        <p:spPr>
          <a:xfrm>
            <a:off x="1156212" y="1108868"/>
            <a:ext cx="9357411" cy="19887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12DA3E-A634-43C1-BAF3-B05697E5B12D}"/>
              </a:ext>
            </a:extLst>
          </p:cNvPr>
          <p:cNvGrpSpPr/>
          <p:nvPr/>
        </p:nvGrpSpPr>
        <p:grpSpPr>
          <a:xfrm>
            <a:off x="134577" y="1946434"/>
            <a:ext cx="8854540" cy="1163032"/>
            <a:chOff x="-3267744" y="1962728"/>
            <a:chExt cx="6797972" cy="1041070"/>
          </a:xfrm>
        </p:grpSpPr>
        <p:sp>
          <p:nvSpPr>
            <p:cNvPr id="4" name="Rectangle 27">
              <a:extLst>
                <a:ext uri="{FF2B5EF4-FFF2-40B4-BE49-F238E27FC236}">
                  <a16:creationId xmlns:a16="http://schemas.microsoft.com/office/drawing/2014/main" id="{1B9DF931-9B01-48A3-A6BA-3AEFBEA6D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2738" y="1962728"/>
              <a:ext cx="4820001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09600" indent="-60960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just" eaLnBrk="1" hangingPunct="1"/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E0059CEA-38C7-4FD5-A1F2-0F9FDD15F998}"/>
                </a:ext>
              </a:extLst>
            </p:cNvPr>
            <p:cNvSpPr/>
            <p:nvPr/>
          </p:nvSpPr>
          <p:spPr>
            <a:xfrm flipV="1">
              <a:off x="-3238644" y="2986040"/>
              <a:ext cx="6768872" cy="17758"/>
            </a:xfrm>
            <a:prstGeom prst="line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3227C6-28BC-4880-955C-C4D95CA8A15D}"/>
                </a:ext>
              </a:extLst>
            </p:cNvPr>
            <p:cNvSpPr/>
            <p:nvPr/>
          </p:nvSpPr>
          <p:spPr>
            <a:xfrm>
              <a:off x="-3267744" y="2075465"/>
              <a:ext cx="1450843" cy="821424"/>
            </a:xfrm>
            <a:custGeom>
              <a:avLst/>
              <a:gdLst>
                <a:gd name="connsiteX0" fmla="*/ 172382 w 1709510"/>
                <a:gd name="connsiteY0" fmla="*/ 0 h 1034086"/>
                <a:gd name="connsiteX1" fmla="*/ 1537128 w 1709510"/>
                <a:gd name="connsiteY1" fmla="*/ 0 h 1034086"/>
                <a:gd name="connsiteX2" fmla="*/ 1709510 w 1709510"/>
                <a:gd name="connsiteY2" fmla="*/ 172382 h 1034086"/>
                <a:gd name="connsiteX3" fmla="*/ 1709510 w 1709510"/>
                <a:gd name="connsiteY3" fmla="*/ 1034086 h 1034086"/>
                <a:gd name="connsiteX4" fmla="*/ 1709510 w 1709510"/>
                <a:gd name="connsiteY4" fmla="*/ 1034086 h 1034086"/>
                <a:gd name="connsiteX5" fmla="*/ 0 w 1709510"/>
                <a:gd name="connsiteY5" fmla="*/ 1034086 h 1034086"/>
                <a:gd name="connsiteX6" fmla="*/ 0 w 1709510"/>
                <a:gd name="connsiteY6" fmla="*/ 1034086 h 1034086"/>
                <a:gd name="connsiteX7" fmla="*/ 0 w 1709510"/>
                <a:gd name="connsiteY7" fmla="*/ 172382 h 1034086"/>
                <a:gd name="connsiteX8" fmla="*/ 172382 w 1709510"/>
                <a:gd name="connsiteY8" fmla="*/ 0 h 103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9510" h="1034086">
                  <a:moveTo>
                    <a:pt x="172382" y="0"/>
                  </a:moveTo>
                  <a:lnTo>
                    <a:pt x="1537128" y="0"/>
                  </a:lnTo>
                  <a:cubicBezTo>
                    <a:pt x="1632332" y="0"/>
                    <a:pt x="1709510" y="77178"/>
                    <a:pt x="1709510" y="172382"/>
                  </a:cubicBezTo>
                  <a:lnTo>
                    <a:pt x="1709510" y="1034086"/>
                  </a:lnTo>
                  <a:lnTo>
                    <a:pt x="1709510" y="1034086"/>
                  </a:lnTo>
                  <a:lnTo>
                    <a:pt x="0" y="1034086"/>
                  </a:lnTo>
                  <a:lnTo>
                    <a:pt x="0" y="1034086"/>
                  </a:lnTo>
                  <a:lnTo>
                    <a:pt x="0" y="172382"/>
                  </a:lnTo>
                  <a:cubicBezTo>
                    <a:pt x="0" y="77178"/>
                    <a:pt x="77178" y="0"/>
                    <a:pt x="172382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55721" tIns="155721" rIns="155721" bIns="58620" numCol="1" spcCol="1270" anchor="ctr" anchorCtr="0">
              <a:noAutofit/>
            </a:bodyPr>
            <a:lstStyle/>
            <a:p>
              <a:pPr algn="ctr" defTabSz="1367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848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848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D7B2283-CF6D-469D-8BD0-95FC09B2F89C}"/>
              </a:ext>
            </a:extLst>
          </p:cNvPr>
          <p:cNvSpPr/>
          <p:nvPr/>
        </p:nvSpPr>
        <p:spPr>
          <a:xfrm>
            <a:off x="1156212" y="3197066"/>
            <a:ext cx="9357411" cy="19887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AC3F2E-4CD7-45AF-9730-FB44BAD42EBC}"/>
              </a:ext>
            </a:extLst>
          </p:cNvPr>
          <p:cNvGrpSpPr/>
          <p:nvPr/>
        </p:nvGrpSpPr>
        <p:grpSpPr>
          <a:xfrm>
            <a:off x="134577" y="666123"/>
            <a:ext cx="9009423" cy="1056135"/>
            <a:chOff x="79786" y="543847"/>
            <a:chExt cx="7029010" cy="681334"/>
          </a:xfrm>
        </p:grpSpPr>
        <p:sp>
          <p:nvSpPr>
            <p:cNvPr id="16" name="Straight Connector 15">
              <a:extLst>
                <a:ext uri="{FF2B5EF4-FFF2-40B4-BE49-F238E27FC236}">
                  <a16:creationId xmlns:a16="http://schemas.microsoft.com/office/drawing/2014/main" id="{2D483D78-4C6C-4DE4-B53D-7C602EEF6C3D}"/>
                </a:ext>
              </a:extLst>
            </p:cNvPr>
            <p:cNvSpPr/>
            <p:nvPr/>
          </p:nvSpPr>
          <p:spPr>
            <a:xfrm>
              <a:off x="79786" y="1225181"/>
              <a:ext cx="6797972" cy="0"/>
            </a:xfrm>
            <a:prstGeom prst="line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E4B835-64C1-4E15-BE08-BE7A0B813626}"/>
                </a:ext>
              </a:extLst>
            </p:cNvPr>
            <p:cNvSpPr/>
            <p:nvPr/>
          </p:nvSpPr>
          <p:spPr>
            <a:xfrm>
              <a:off x="107206" y="613871"/>
              <a:ext cx="1423423" cy="476051"/>
            </a:xfrm>
            <a:custGeom>
              <a:avLst/>
              <a:gdLst>
                <a:gd name="connsiteX0" fmla="*/ 79358 w 1709510"/>
                <a:gd name="connsiteY0" fmla="*/ 0 h 476051"/>
                <a:gd name="connsiteX1" fmla="*/ 1630152 w 1709510"/>
                <a:gd name="connsiteY1" fmla="*/ 0 h 476051"/>
                <a:gd name="connsiteX2" fmla="*/ 1709510 w 1709510"/>
                <a:gd name="connsiteY2" fmla="*/ 79358 h 476051"/>
                <a:gd name="connsiteX3" fmla="*/ 1709510 w 1709510"/>
                <a:gd name="connsiteY3" fmla="*/ 476051 h 476051"/>
                <a:gd name="connsiteX4" fmla="*/ 1709510 w 1709510"/>
                <a:gd name="connsiteY4" fmla="*/ 476051 h 476051"/>
                <a:gd name="connsiteX5" fmla="*/ 0 w 1709510"/>
                <a:gd name="connsiteY5" fmla="*/ 476051 h 476051"/>
                <a:gd name="connsiteX6" fmla="*/ 0 w 1709510"/>
                <a:gd name="connsiteY6" fmla="*/ 476051 h 476051"/>
                <a:gd name="connsiteX7" fmla="*/ 0 w 1709510"/>
                <a:gd name="connsiteY7" fmla="*/ 79358 h 476051"/>
                <a:gd name="connsiteX8" fmla="*/ 79358 w 1709510"/>
                <a:gd name="connsiteY8" fmla="*/ 0 h 47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9510" h="476051">
                  <a:moveTo>
                    <a:pt x="79358" y="0"/>
                  </a:moveTo>
                  <a:lnTo>
                    <a:pt x="1630152" y="0"/>
                  </a:lnTo>
                  <a:cubicBezTo>
                    <a:pt x="1673980" y="0"/>
                    <a:pt x="1709510" y="35530"/>
                    <a:pt x="1709510" y="79358"/>
                  </a:cubicBezTo>
                  <a:lnTo>
                    <a:pt x="1709510" y="476051"/>
                  </a:lnTo>
                  <a:lnTo>
                    <a:pt x="1709510" y="476051"/>
                  </a:lnTo>
                  <a:lnTo>
                    <a:pt x="0" y="476051"/>
                  </a:lnTo>
                  <a:lnTo>
                    <a:pt x="0" y="476051"/>
                  </a:lnTo>
                  <a:lnTo>
                    <a:pt x="0" y="79358"/>
                  </a:lnTo>
                  <a:cubicBezTo>
                    <a:pt x="0" y="35530"/>
                    <a:pt x="35530" y="0"/>
                    <a:pt x="79358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03320" tIns="103320" rIns="103320" bIns="58620" numCol="1" spcCol="1270" anchor="ctr" anchorCtr="0">
              <a:noAutofit/>
            </a:bodyPr>
            <a:lstStyle/>
            <a:p>
              <a:pPr algn="ctr" defTabSz="1367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848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848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38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ACFEFF5-2E1A-4E1F-B3A0-0E69EDBF185D}"/>
                </a:ext>
              </a:extLst>
            </p:cNvPr>
            <p:cNvGrpSpPr/>
            <p:nvPr/>
          </p:nvGrpSpPr>
          <p:grpSpPr>
            <a:xfrm>
              <a:off x="1852212" y="543847"/>
              <a:ext cx="5256584" cy="617949"/>
              <a:chOff x="2198470" y="111431"/>
              <a:chExt cx="5256584" cy="617949"/>
            </a:xfrm>
          </p:grpSpPr>
          <p:sp>
            <p:nvSpPr>
              <p:cNvPr id="2" name="Rectangle 26">
                <a:extLst>
                  <a:ext uri="{FF2B5EF4-FFF2-40B4-BE49-F238E27FC236}">
                    <a16:creationId xmlns:a16="http://schemas.microsoft.com/office/drawing/2014/main" id="{D9BC2F3C-6515-4527-BB91-E67806B17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470" y="195980"/>
                <a:ext cx="5256584" cy="53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609600" indent="-609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cụ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chép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.</a:t>
                </a:r>
              </a:p>
              <a:p>
                <a:pPr algn="just"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FC948CE-97B1-4E0F-AF21-12118F1E2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0450" y="111431"/>
                <a:ext cx="489559" cy="5334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03AD2F-5121-4261-A8DD-795CB67FEB87}"/>
              </a:ext>
            </a:extLst>
          </p:cNvPr>
          <p:cNvGrpSpPr/>
          <p:nvPr/>
        </p:nvGrpSpPr>
        <p:grpSpPr>
          <a:xfrm>
            <a:off x="153160" y="3271762"/>
            <a:ext cx="8986114" cy="1215447"/>
            <a:chOff x="-3267744" y="3711337"/>
            <a:chExt cx="6898988" cy="987378"/>
          </a:xfrm>
        </p:grpSpPr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008B5B48-925F-4C70-9BB1-2D1B44D3F95E}"/>
                </a:ext>
              </a:extLst>
            </p:cNvPr>
            <p:cNvSpPr/>
            <p:nvPr/>
          </p:nvSpPr>
          <p:spPr>
            <a:xfrm>
              <a:off x="-3123079" y="4698715"/>
              <a:ext cx="6754323" cy="0"/>
            </a:xfrm>
            <a:prstGeom prst="line">
              <a:avLst/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36E776-2311-4702-852F-4B0C3ED31A52}"/>
                </a:ext>
              </a:extLst>
            </p:cNvPr>
            <p:cNvSpPr/>
            <p:nvPr/>
          </p:nvSpPr>
          <p:spPr>
            <a:xfrm>
              <a:off x="-3267744" y="3787660"/>
              <a:ext cx="1450843" cy="788126"/>
            </a:xfrm>
            <a:custGeom>
              <a:avLst/>
              <a:gdLst>
                <a:gd name="connsiteX0" fmla="*/ 172382 w 1709510"/>
                <a:gd name="connsiteY0" fmla="*/ 0 h 1034086"/>
                <a:gd name="connsiteX1" fmla="*/ 1537128 w 1709510"/>
                <a:gd name="connsiteY1" fmla="*/ 0 h 1034086"/>
                <a:gd name="connsiteX2" fmla="*/ 1709510 w 1709510"/>
                <a:gd name="connsiteY2" fmla="*/ 172382 h 1034086"/>
                <a:gd name="connsiteX3" fmla="*/ 1709510 w 1709510"/>
                <a:gd name="connsiteY3" fmla="*/ 1034086 h 1034086"/>
                <a:gd name="connsiteX4" fmla="*/ 1709510 w 1709510"/>
                <a:gd name="connsiteY4" fmla="*/ 1034086 h 1034086"/>
                <a:gd name="connsiteX5" fmla="*/ 0 w 1709510"/>
                <a:gd name="connsiteY5" fmla="*/ 1034086 h 1034086"/>
                <a:gd name="connsiteX6" fmla="*/ 0 w 1709510"/>
                <a:gd name="connsiteY6" fmla="*/ 1034086 h 1034086"/>
                <a:gd name="connsiteX7" fmla="*/ 0 w 1709510"/>
                <a:gd name="connsiteY7" fmla="*/ 172382 h 1034086"/>
                <a:gd name="connsiteX8" fmla="*/ 172382 w 1709510"/>
                <a:gd name="connsiteY8" fmla="*/ 0 h 103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9510" h="1034086">
                  <a:moveTo>
                    <a:pt x="172382" y="0"/>
                  </a:moveTo>
                  <a:lnTo>
                    <a:pt x="1537128" y="0"/>
                  </a:lnTo>
                  <a:cubicBezTo>
                    <a:pt x="1632332" y="0"/>
                    <a:pt x="1709510" y="77178"/>
                    <a:pt x="1709510" y="172382"/>
                  </a:cubicBezTo>
                  <a:lnTo>
                    <a:pt x="1709510" y="1034086"/>
                  </a:lnTo>
                  <a:lnTo>
                    <a:pt x="1709510" y="1034086"/>
                  </a:lnTo>
                  <a:lnTo>
                    <a:pt x="0" y="1034086"/>
                  </a:lnTo>
                  <a:lnTo>
                    <a:pt x="0" y="1034086"/>
                  </a:lnTo>
                  <a:lnTo>
                    <a:pt x="0" y="172382"/>
                  </a:lnTo>
                  <a:cubicBezTo>
                    <a:pt x="0" y="77178"/>
                    <a:pt x="77178" y="0"/>
                    <a:pt x="172382" y="0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55721" tIns="155721" rIns="155721" bIns="58620" numCol="1" spcCol="1270" anchor="ctr" anchorCtr="0">
              <a:noAutofit/>
            </a:bodyPr>
            <a:lstStyle/>
            <a:p>
              <a:pPr algn="ctr" defTabSz="1367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848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848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12A7ADD-8A15-42A2-AAF3-9110A3D7FB78}"/>
                </a:ext>
              </a:extLst>
            </p:cNvPr>
            <p:cNvGrpSpPr/>
            <p:nvPr/>
          </p:nvGrpSpPr>
          <p:grpSpPr>
            <a:xfrm>
              <a:off x="-1590650" y="3711337"/>
              <a:ext cx="4927293" cy="641528"/>
              <a:chOff x="-1435636" y="4484813"/>
              <a:chExt cx="4927293" cy="641528"/>
            </a:xfrm>
          </p:grpSpPr>
          <p:sp>
            <p:nvSpPr>
              <p:cNvPr id="3" name="Rectangle 28">
                <a:extLst>
                  <a:ext uri="{FF2B5EF4-FFF2-40B4-BE49-F238E27FC236}">
                    <a16:creationId xmlns:a16="http://schemas.microsoft.com/office/drawing/2014/main" id="{B22B4C07-2A33-472B-9EF8-E07DE0E79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35636" y="4484813"/>
                <a:ext cx="4927293" cy="641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609600" indent="-609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anose="020B05030201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indent="0" algn="just" eaLnBrk="1" hangingPunct="1">
                  <a:spcBef>
                    <a:spcPct val="20000"/>
                  </a:spcBef>
                  <a:spcAft>
                    <a:spcPts val="2309"/>
                  </a:spcAft>
                </a:pP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cụ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, di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nháy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eaLnBrk="1" hangingPunct="1">
                  <a:lnSpc>
                    <a:spcPts val="7380"/>
                  </a:lnSpc>
                  <a:spcBef>
                    <a:spcPct val="20000"/>
                  </a:spcBef>
                  <a:spcAft>
                    <a:spcPts val="2309"/>
                  </a:spcAft>
                </a:pPr>
                <a:endParaRPr lang="en-US" altLang="en-US" sz="5384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67BA49-FC5B-41CB-8B0B-995603838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0735" y="4561136"/>
                <a:ext cx="519160" cy="462854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B1C058-1325-4F9F-BD02-939B5A9E6164}"/>
              </a:ext>
            </a:extLst>
          </p:cNvPr>
          <p:cNvSpPr txBox="1"/>
          <p:nvPr/>
        </p:nvSpPr>
        <p:spPr>
          <a:xfrm>
            <a:off x="1156212" y="92159"/>
            <a:ext cx="7112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HIỆN SAO CHÉP MÀU</a:t>
            </a:r>
          </a:p>
        </p:txBody>
      </p:sp>
    </p:spTree>
    <p:extLst>
      <p:ext uri="{BB962C8B-B14F-4D97-AF65-F5344CB8AC3E}">
        <p14:creationId xmlns:p14="http://schemas.microsoft.com/office/powerpoint/2010/main" val="4384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EF6F4-F291-451A-8106-727C219E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34344"/>
            <a:ext cx="6966920" cy="3609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B8A8C-4DF9-414B-81EE-777BA2A2FC9A}"/>
              </a:ext>
            </a:extLst>
          </p:cNvPr>
          <p:cNvSpPr txBox="1"/>
          <p:nvPr/>
        </p:nvSpPr>
        <p:spPr>
          <a:xfrm>
            <a:off x="6753" y="88429"/>
            <a:ext cx="758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FA484-BA63-4143-A81E-9A8CA85A5D35}"/>
              </a:ext>
            </a:extLst>
          </p:cNvPr>
          <p:cNvSpPr txBox="1"/>
          <p:nvPr/>
        </p:nvSpPr>
        <p:spPr>
          <a:xfrm>
            <a:off x="6753" y="734760"/>
            <a:ext cx="9540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9230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9">
            <a:extLst>
              <a:ext uri="{FF2B5EF4-FFF2-40B4-BE49-F238E27FC236}">
                <a16:creationId xmlns:a16="http://schemas.microsoft.com/office/drawing/2014/main" id="{1FCAE144-6519-4EB8-89AD-60E39209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1895" y="1397996"/>
            <a:ext cx="105077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6577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EM TRONG NHỮNG TIẾT HỌC SAU!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788A735-32E2-452E-8608-D743302448AF}"/>
              </a:ext>
            </a:extLst>
          </p:cNvPr>
          <p:cNvGrpSpPr/>
          <p:nvPr/>
        </p:nvGrpSpPr>
        <p:grpSpPr>
          <a:xfrm>
            <a:off x="4161434" y="5425778"/>
            <a:ext cx="316652" cy="303944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3FAFC3E-5E15-4810-988C-F699EF92B163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779E17E-CCC0-4FB0-B0DF-FB221BBCCB62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26846B2-0BF1-4646-B094-573A044FFF42}"/>
              </a:ext>
            </a:extLst>
          </p:cNvPr>
          <p:cNvGrpSpPr/>
          <p:nvPr/>
        </p:nvGrpSpPr>
        <p:grpSpPr>
          <a:xfrm>
            <a:off x="5630768" y="4389242"/>
            <a:ext cx="316652" cy="303944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0705067-ABD8-42AB-9DF8-BC076F3C0FD6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8CCFB7B-86FE-4399-A990-F35D7C04E867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F008CC-1840-4B51-904E-50162335CAB6}"/>
              </a:ext>
            </a:extLst>
          </p:cNvPr>
          <p:cNvGrpSpPr/>
          <p:nvPr/>
        </p:nvGrpSpPr>
        <p:grpSpPr>
          <a:xfrm>
            <a:off x="3237781" y="3053556"/>
            <a:ext cx="316124" cy="303437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63D2186-B039-408C-9E02-E780B77BEFF4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D8980CD-D9A4-41DB-A09E-1DF86AA25D32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C52C391-6130-42CA-98F3-D0C66868860E}"/>
              </a:ext>
            </a:extLst>
          </p:cNvPr>
          <p:cNvGrpSpPr/>
          <p:nvPr/>
        </p:nvGrpSpPr>
        <p:grpSpPr>
          <a:xfrm>
            <a:off x="469863" y="945510"/>
            <a:ext cx="316124" cy="303437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FBCC384-130A-431B-9C72-AD6FC0B029B3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5878922-F39B-4B5B-A98D-BFB6C98C8BFF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A6A0449-0413-4948-B03F-9835D6F19E8C}"/>
              </a:ext>
            </a:extLst>
          </p:cNvPr>
          <p:cNvGrpSpPr/>
          <p:nvPr/>
        </p:nvGrpSpPr>
        <p:grpSpPr>
          <a:xfrm>
            <a:off x="-1742625" y="3297986"/>
            <a:ext cx="12393069" cy="2790400"/>
            <a:chOff x="-600074" y="3195280"/>
            <a:chExt cx="10458541" cy="2892431"/>
          </a:xfrm>
          <a:solidFill>
            <a:srgbClr val="0070C0"/>
          </a:solidFill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655250-7837-429F-B45E-66E840DB988A}"/>
                </a:ext>
              </a:extLst>
            </p:cNvPr>
            <p:cNvSpPr txBox="1"/>
            <p:nvPr/>
          </p:nvSpPr>
          <p:spPr>
            <a:xfrm>
              <a:off x="5095875" y="4705022"/>
              <a:ext cx="4076700" cy="340959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defTabSz="659441">
                <a:defRPr/>
              </a:pPr>
              <a:r>
                <a:rPr lang="en-GB" sz="2596" i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 Biên ngày 17/01/2021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D00C4A-FFB3-4101-858E-77FE785C1DC7}"/>
                </a:ext>
              </a:extLst>
            </p:cNvPr>
            <p:cNvSpPr/>
            <p:nvPr/>
          </p:nvSpPr>
          <p:spPr>
            <a:xfrm>
              <a:off x="-600074" y="3818810"/>
              <a:ext cx="2076450" cy="2076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393DC9A-2D59-4A1C-A23D-82E51ACCA9A7}"/>
                </a:ext>
              </a:extLst>
            </p:cNvPr>
            <p:cNvSpPr/>
            <p:nvPr/>
          </p:nvSpPr>
          <p:spPr>
            <a:xfrm>
              <a:off x="438151" y="3596223"/>
              <a:ext cx="1478130" cy="14781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5D05CDD-7DFE-4C81-ADBD-56969050081C}"/>
                </a:ext>
              </a:extLst>
            </p:cNvPr>
            <p:cNvSpPr/>
            <p:nvPr/>
          </p:nvSpPr>
          <p:spPr>
            <a:xfrm>
              <a:off x="1177216" y="4608728"/>
              <a:ext cx="991912" cy="9919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469A79C-9D43-49FA-94D4-FE8325941553}"/>
                </a:ext>
              </a:extLst>
            </p:cNvPr>
            <p:cNvSpPr/>
            <p:nvPr/>
          </p:nvSpPr>
          <p:spPr>
            <a:xfrm>
              <a:off x="1748137" y="3691781"/>
              <a:ext cx="841982" cy="8419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CC2745-F79A-4417-8A70-4ACC04243347}"/>
                </a:ext>
              </a:extLst>
            </p:cNvPr>
            <p:cNvSpPr/>
            <p:nvPr/>
          </p:nvSpPr>
          <p:spPr>
            <a:xfrm>
              <a:off x="1769676" y="4187737"/>
              <a:ext cx="841982" cy="8419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E61F2E-8860-4E3D-875F-6BD1B1D7568B}"/>
                </a:ext>
              </a:extLst>
            </p:cNvPr>
            <p:cNvSpPr/>
            <p:nvPr/>
          </p:nvSpPr>
          <p:spPr>
            <a:xfrm>
              <a:off x="1960969" y="4884935"/>
              <a:ext cx="680305" cy="6803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F9038A-7D3D-450E-B8E9-6931FF9EB5DE}"/>
                </a:ext>
              </a:extLst>
            </p:cNvPr>
            <p:cNvSpPr/>
            <p:nvPr/>
          </p:nvSpPr>
          <p:spPr>
            <a:xfrm>
              <a:off x="2122815" y="4365619"/>
              <a:ext cx="1478130" cy="14781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CB8934-3CD5-46D4-95F9-BBB8648CD84A}"/>
                </a:ext>
              </a:extLst>
            </p:cNvPr>
            <p:cNvSpPr/>
            <p:nvPr/>
          </p:nvSpPr>
          <p:spPr>
            <a:xfrm>
              <a:off x="3074712" y="4187737"/>
              <a:ext cx="1478130" cy="14781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E5B9218-233B-4AE9-9FF3-A90364DB1CDA}"/>
                </a:ext>
              </a:extLst>
            </p:cNvPr>
            <p:cNvSpPr/>
            <p:nvPr/>
          </p:nvSpPr>
          <p:spPr>
            <a:xfrm>
              <a:off x="4085294" y="4398659"/>
              <a:ext cx="1478130" cy="14781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4CAF317-B66A-472E-BE3C-073349887B28}"/>
                </a:ext>
              </a:extLst>
            </p:cNvPr>
            <p:cNvSpPr/>
            <p:nvPr/>
          </p:nvSpPr>
          <p:spPr>
            <a:xfrm>
              <a:off x="4824359" y="3818810"/>
              <a:ext cx="1478130" cy="14781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C1E689D-8384-4C41-B002-F5F5E2726B5C}"/>
                </a:ext>
              </a:extLst>
            </p:cNvPr>
            <p:cNvSpPr/>
            <p:nvPr/>
          </p:nvSpPr>
          <p:spPr>
            <a:xfrm>
              <a:off x="5287413" y="4609581"/>
              <a:ext cx="1478130" cy="14781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92A62A4-2B47-4418-AC2E-38870595A4E3}"/>
                </a:ext>
              </a:extLst>
            </p:cNvPr>
            <p:cNvSpPr/>
            <p:nvPr/>
          </p:nvSpPr>
          <p:spPr>
            <a:xfrm>
              <a:off x="6160774" y="4115316"/>
              <a:ext cx="1256068" cy="12560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EF70BC-8FA5-4E1D-81ED-BE8AEF4FF932}"/>
                </a:ext>
              </a:extLst>
            </p:cNvPr>
            <p:cNvSpPr/>
            <p:nvPr/>
          </p:nvSpPr>
          <p:spPr>
            <a:xfrm>
              <a:off x="6600563" y="4705021"/>
              <a:ext cx="1256068" cy="12560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4663A99-0462-4780-9E07-6F22ABC0491A}"/>
                </a:ext>
              </a:extLst>
            </p:cNvPr>
            <p:cNvSpPr/>
            <p:nvPr/>
          </p:nvSpPr>
          <p:spPr>
            <a:xfrm>
              <a:off x="7147689" y="4073394"/>
              <a:ext cx="1256068" cy="12560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7C3D747-9AB2-4DD7-BD75-04FBC7CA4DB9}"/>
                </a:ext>
              </a:extLst>
            </p:cNvPr>
            <p:cNvSpPr/>
            <p:nvPr/>
          </p:nvSpPr>
          <p:spPr>
            <a:xfrm>
              <a:off x="7517732" y="4622153"/>
              <a:ext cx="1256068" cy="12560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0793B19-F9F2-4434-8F6C-8830A8CA0D83}"/>
                </a:ext>
              </a:extLst>
            </p:cNvPr>
            <p:cNvSpPr/>
            <p:nvPr/>
          </p:nvSpPr>
          <p:spPr>
            <a:xfrm>
              <a:off x="8145766" y="3818285"/>
              <a:ext cx="1256068" cy="12560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7E51151-92CD-45C6-BCEE-3B88A6F1F52D}"/>
                </a:ext>
              </a:extLst>
            </p:cNvPr>
            <p:cNvSpPr/>
            <p:nvPr/>
          </p:nvSpPr>
          <p:spPr>
            <a:xfrm>
              <a:off x="8544541" y="4639192"/>
              <a:ext cx="1256068" cy="12560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3B5060A-9710-4DFA-B480-1AF7BA4DCC6F}"/>
                </a:ext>
              </a:extLst>
            </p:cNvPr>
            <p:cNvSpPr/>
            <p:nvPr/>
          </p:nvSpPr>
          <p:spPr>
            <a:xfrm>
              <a:off x="8763799" y="3270951"/>
              <a:ext cx="1094668" cy="10946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41ED9E4-1626-4A44-B37F-2EF909DC289E}"/>
                </a:ext>
              </a:extLst>
            </p:cNvPr>
            <p:cNvSpPr/>
            <p:nvPr/>
          </p:nvSpPr>
          <p:spPr>
            <a:xfrm>
              <a:off x="-247951" y="3195280"/>
              <a:ext cx="1094668" cy="10946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BD6789-11AA-4FEB-BA17-5364C39EC803}"/>
              </a:ext>
            </a:extLst>
          </p:cNvPr>
          <p:cNvGrpSpPr/>
          <p:nvPr/>
        </p:nvGrpSpPr>
        <p:grpSpPr>
          <a:xfrm>
            <a:off x="-2094441" y="-680657"/>
            <a:ext cx="14166830" cy="1877444"/>
            <a:chOff x="-338839" y="-555487"/>
            <a:chExt cx="9821678" cy="1301608"/>
          </a:xfrm>
          <a:solidFill>
            <a:srgbClr val="0070C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3B547D-4089-404F-BE8F-DBB989B26195}"/>
                </a:ext>
              </a:extLst>
            </p:cNvPr>
            <p:cNvSpPr/>
            <p:nvPr/>
          </p:nvSpPr>
          <p:spPr>
            <a:xfrm rot="2700000">
              <a:off x="-338839" y="-415930"/>
              <a:ext cx="1162050" cy="1162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6B174D-AFE4-450D-B52D-7D5DFB71AE7C}"/>
                </a:ext>
              </a:extLst>
            </p:cNvPr>
            <p:cNvSpPr/>
            <p:nvPr/>
          </p:nvSpPr>
          <p:spPr>
            <a:xfrm rot="2700000">
              <a:off x="8320789" y="-415929"/>
              <a:ext cx="1162050" cy="1162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F82746-3D95-4E80-8D68-CE298D7E22BF}"/>
                </a:ext>
              </a:extLst>
            </p:cNvPr>
            <p:cNvSpPr/>
            <p:nvPr/>
          </p:nvSpPr>
          <p:spPr>
            <a:xfrm rot="2700000">
              <a:off x="700903" y="-555479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BE76DB-ABAB-4771-B985-0B5F327C5F1F}"/>
                </a:ext>
              </a:extLst>
            </p:cNvPr>
            <p:cNvSpPr/>
            <p:nvPr/>
          </p:nvSpPr>
          <p:spPr>
            <a:xfrm rot="2700000">
              <a:off x="1435421" y="-555480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7DFB250-7647-4CB4-A570-892D44817B18}"/>
                </a:ext>
              </a:extLst>
            </p:cNvPr>
            <p:cNvSpPr/>
            <p:nvPr/>
          </p:nvSpPr>
          <p:spPr>
            <a:xfrm rot="2700000">
              <a:off x="2109259" y="-555481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B537741-C0E7-4B69-939F-10AB8FCCCEF5}"/>
                </a:ext>
              </a:extLst>
            </p:cNvPr>
            <p:cNvSpPr/>
            <p:nvPr/>
          </p:nvSpPr>
          <p:spPr>
            <a:xfrm rot="2700000">
              <a:off x="2918466" y="-555482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2A291DD-3E92-4C48-A527-0BE5F9161DD4}"/>
                </a:ext>
              </a:extLst>
            </p:cNvPr>
            <p:cNvSpPr/>
            <p:nvPr/>
          </p:nvSpPr>
          <p:spPr>
            <a:xfrm rot="2700000">
              <a:off x="3663381" y="-555483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B39A06-68D9-4417-90C0-703FEAAC7314}"/>
                </a:ext>
              </a:extLst>
            </p:cNvPr>
            <p:cNvSpPr/>
            <p:nvPr/>
          </p:nvSpPr>
          <p:spPr>
            <a:xfrm rot="2700000">
              <a:off x="4326821" y="-555483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1878BB-2C31-4BB6-A4AA-5F721B2E9A88}"/>
                </a:ext>
              </a:extLst>
            </p:cNvPr>
            <p:cNvSpPr/>
            <p:nvPr/>
          </p:nvSpPr>
          <p:spPr>
            <a:xfrm rot="2700000">
              <a:off x="4987887" y="-555484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EC09554-38AC-4477-BB51-ECE3FF9BCD58}"/>
                </a:ext>
              </a:extLst>
            </p:cNvPr>
            <p:cNvSpPr/>
            <p:nvPr/>
          </p:nvSpPr>
          <p:spPr>
            <a:xfrm rot="2700000">
              <a:off x="5732803" y="-555484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5CDD478-4AFE-43F0-9142-0C858F83C23E}"/>
                </a:ext>
              </a:extLst>
            </p:cNvPr>
            <p:cNvSpPr/>
            <p:nvPr/>
          </p:nvSpPr>
          <p:spPr>
            <a:xfrm rot="2700000">
              <a:off x="6539635" y="-555485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F1CBF1C-CB3D-4E8C-9CED-97A913AC9125}"/>
                </a:ext>
              </a:extLst>
            </p:cNvPr>
            <p:cNvSpPr/>
            <p:nvPr/>
          </p:nvSpPr>
          <p:spPr>
            <a:xfrm rot="2700000">
              <a:off x="7200701" y="-555486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771013-5F96-4CDC-970E-842901818FCB}"/>
                </a:ext>
              </a:extLst>
            </p:cNvPr>
            <p:cNvSpPr/>
            <p:nvPr/>
          </p:nvSpPr>
          <p:spPr>
            <a:xfrm rot="2700000">
              <a:off x="7620722" y="-555487"/>
              <a:ext cx="847324" cy="847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endParaRPr lang="en-GB" sz="2596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E7EF10-108C-4CB7-8E98-F8EEFE197F3B}"/>
              </a:ext>
            </a:extLst>
          </p:cNvPr>
          <p:cNvGrpSpPr/>
          <p:nvPr/>
        </p:nvGrpSpPr>
        <p:grpSpPr>
          <a:xfrm>
            <a:off x="7226651" y="176954"/>
            <a:ext cx="235722" cy="226262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84E0BD9-6630-4CC0-9040-9D91BD2F50B7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EFAD728-43D3-4AC3-8B36-90D9E52C43A0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C936134-C959-4CA4-843A-7AD5AC7AB398}"/>
              </a:ext>
            </a:extLst>
          </p:cNvPr>
          <p:cNvGrpSpPr/>
          <p:nvPr/>
        </p:nvGrpSpPr>
        <p:grpSpPr>
          <a:xfrm>
            <a:off x="135292" y="2092970"/>
            <a:ext cx="281066" cy="269786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227AACD-D719-4318-B2CB-A9945ACD3237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9EF0CE6-D083-4528-9DDD-0E30E68D0C69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C79C1F7-AD6D-4035-BFC9-8F4881A67099}"/>
              </a:ext>
            </a:extLst>
          </p:cNvPr>
          <p:cNvGrpSpPr/>
          <p:nvPr/>
        </p:nvGrpSpPr>
        <p:grpSpPr>
          <a:xfrm>
            <a:off x="8060011" y="3754228"/>
            <a:ext cx="316652" cy="303944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C701D77-1C2B-4014-9095-69DB5EF33CD1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E20F573-AED7-420A-AD5C-24EAC1544997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50B7CB0-EA95-4192-BD17-2EC00670414E}"/>
              </a:ext>
            </a:extLst>
          </p:cNvPr>
          <p:cNvGrpSpPr/>
          <p:nvPr/>
        </p:nvGrpSpPr>
        <p:grpSpPr>
          <a:xfrm>
            <a:off x="4988974" y="908719"/>
            <a:ext cx="94340" cy="90554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3C2853A-AB6B-4768-A936-0B4430CCD0C9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66A8A22-6959-4D85-83B3-F53E37DBF34D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4260385-115E-4D34-9744-D18BCA2790AA}"/>
              </a:ext>
            </a:extLst>
          </p:cNvPr>
          <p:cNvGrpSpPr/>
          <p:nvPr/>
        </p:nvGrpSpPr>
        <p:grpSpPr>
          <a:xfrm>
            <a:off x="5605762" y="1978935"/>
            <a:ext cx="73730" cy="70770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8A587A9-4CB4-4DA0-8608-E6344C40A1AE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792EC84-A19B-41D2-9408-53B75E6AD628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DC74661-9190-4D0B-B6C2-89CAE78B5AAB}"/>
              </a:ext>
            </a:extLst>
          </p:cNvPr>
          <p:cNvGrpSpPr/>
          <p:nvPr/>
        </p:nvGrpSpPr>
        <p:grpSpPr>
          <a:xfrm>
            <a:off x="3800846" y="997914"/>
            <a:ext cx="73730" cy="70770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1B1EFB8-11B9-418D-83B4-E336C04FA63D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05EB93F-02A5-4997-BC70-D9E1CE64BAAD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491AA27-09EC-4BED-80A5-C6652309E641}"/>
              </a:ext>
            </a:extLst>
          </p:cNvPr>
          <p:cNvGrpSpPr/>
          <p:nvPr/>
        </p:nvGrpSpPr>
        <p:grpSpPr>
          <a:xfrm>
            <a:off x="2753807" y="1935985"/>
            <a:ext cx="94340" cy="90554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8C1CC02-B79D-44FC-A05B-6BFB11EC55DB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B1486C9-2F97-4F5F-BE48-182C60BCA94C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86C44A1-166E-4527-9006-027F10A6473C}"/>
              </a:ext>
            </a:extLst>
          </p:cNvPr>
          <p:cNvGrpSpPr/>
          <p:nvPr/>
        </p:nvGrpSpPr>
        <p:grpSpPr>
          <a:xfrm>
            <a:off x="1729575" y="4099999"/>
            <a:ext cx="352727" cy="338571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AE2EBB3-59C8-4EEE-86C9-9929097D5B5E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61C31D2-1247-4FD0-8961-82C6CC4DA93F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C81A740-AEFE-4F05-872C-8046E869015B}"/>
              </a:ext>
            </a:extLst>
          </p:cNvPr>
          <p:cNvGrpSpPr/>
          <p:nvPr/>
        </p:nvGrpSpPr>
        <p:grpSpPr>
          <a:xfrm>
            <a:off x="6730438" y="4475344"/>
            <a:ext cx="352727" cy="338571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47B4387-78E0-421E-A587-86D5D01F131E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DF8110A-49AE-45CA-8517-74B789348A1B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49F8835-9791-4940-A4F1-26416A884483}"/>
              </a:ext>
            </a:extLst>
          </p:cNvPr>
          <p:cNvGrpSpPr/>
          <p:nvPr/>
        </p:nvGrpSpPr>
        <p:grpSpPr>
          <a:xfrm>
            <a:off x="311826" y="3853823"/>
            <a:ext cx="293655" cy="281868"/>
            <a:chOff x="2130295" y="1297589"/>
            <a:chExt cx="219165" cy="210369"/>
          </a:xfrm>
          <a:solidFill>
            <a:srgbClr val="00B0F0"/>
          </a:solidFill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CAE6417-D1E7-45DF-BCE4-38FB26A0E5C7}"/>
                </a:ext>
              </a:extLst>
            </p:cNvPr>
            <p:cNvSpPr/>
            <p:nvPr/>
          </p:nvSpPr>
          <p:spPr>
            <a:xfrm>
              <a:off x="2147028" y="1297589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E748687-7EFA-4D43-AAE4-645B77682EBF}"/>
                </a:ext>
              </a:extLst>
            </p:cNvPr>
            <p:cNvSpPr/>
            <p:nvPr/>
          </p:nvSpPr>
          <p:spPr>
            <a:xfrm>
              <a:off x="2130295" y="1305526"/>
              <a:ext cx="202432" cy="2024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441">
                <a:defRPr/>
              </a:pPr>
              <a:r>
                <a:rPr lang="en-GB" sz="2596">
                  <a:solidFill>
                    <a:srgbClr val="0000FF"/>
                  </a:solidFill>
                  <a:latin typeface="Calibri" panose="020F0502020204030204"/>
                </a:rPr>
                <a:t> 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E4963662-767B-4E87-A095-9B06BCDAEBA9}"/>
              </a:ext>
            </a:extLst>
          </p:cNvPr>
          <p:cNvSpPr txBox="1"/>
          <p:nvPr/>
        </p:nvSpPr>
        <p:spPr>
          <a:xfrm>
            <a:off x="-624112" y="3062083"/>
            <a:ext cx="10903334" cy="592322"/>
          </a:xfrm>
          <a:prstGeom prst="rect">
            <a:avLst/>
          </a:prstGeom>
          <a:noFill/>
        </p:spPr>
        <p:txBody>
          <a:bodyPr wrap="square" lIns="98907" tIns="49457" rIns="98907" bIns="49457" rtlCol="0">
            <a:spAutoFit/>
          </a:bodyPr>
          <a:lstStyle/>
          <a:p>
            <a:pPr algn="ctr"/>
            <a:r>
              <a:rPr lang="en-US" sz="3200" b="1" kern="10" dirty="0">
                <a:ln w="12700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 CHÚC SỨC KHỎE QUÝ THẦY CÔ!</a:t>
            </a:r>
            <a:endParaRPr lang="zh-CN" altLang="en-US" sz="3200" b="1" dirty="0">
              <a:ln w="12700">
                <a:noFill/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ea typeface="方正粗圆_GBK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5" name="Goodbye Song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D609EB06-48C6-47D6-AA17-6B002E5B2F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1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64122" y="163176"/>
            <a:ext cx="659468" cy="6594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805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5517" y="-2336805"/>
            <a:ext cx="2181158" cy="188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79923"/>
            <a:ext cx="1806168" cy="1756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81" y="3399712"/>
            <a:ext cx="1949698" cy="1717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3748"/>
            <a:ext cx="1765698" cy="16097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3553" y="-24863"/>
            <a:ext cx="8830447" cy="1973429"/>
          </a:xfrm>
          <a:prstGeom prst="rect">
            <a:avLst/>
          </a:prstGeom>
          <a:noFill/>
        </p:spPr>
        <p:txBody>
          <a:bodyPr wrap="square" lIns="131894" tIns="65946" rIns="131894" bIns="65946" numCol="1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Giải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cứu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bãi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biển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0453" y="-915562"/>
            <a:ext cx="879290" cy="8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1.60494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6" y="3546250"/>
            <a:ext cx="1688008" cy="1486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5442" y="3495116"/>
            <a:ext cx="1501340" cy="1460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562" y="3559320"/>
            <a:ext cx="1739373" cy="966344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" y="17926"/>
            <a:ext cx="1385203" cy="1413151"/>
          </a:xfrm>
          <a:prstGeom prst="rect">
            <a:avLst/>
          </a:prstGeom>
        </p:spPr>
      </p:pic>
      <p:pic>
        <p:nvPicPr>
          <p:cNvPr id="6" name="Picture chuo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89" y="3362705"/>
            <a:ext cx="1501340" cy="617274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57" y="4289592"/>
            <a:ext cx="1191564" cy="791274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8177876" y="4194524"/>
            <a:ext cx="624003" cy="1052912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313555" y="135937"/>
            <a:ext cx="6303703" cy="3011564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Bãi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biển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có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nhiều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rác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quá</a:t>
            </a:r>
            <a:r>
              <a:rPr lang="en-US" sz="60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3230186" y="280266"/>
            <a:ext cx="5983887" cy="3011564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84196" y="102935"/>
            <a:ext cx="492498" cy="492498"/>
          </a:xfrm>
          <a:prstGeom prst="rect">
            <a:avLst/>
          </a:prstGeom>
        </p:spPr>
      </p:pic>
      <p:pic>
        <p:nvPicPr>
          <p:cNvPr id="29" name="Picture lo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91" y="2862959"/>
            <a:ext cx="1044005" cy="68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58" y="4478595"/>
            <a:ext cx="998973" cy="49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70191" y="81452"/>
            <a:ext cx="8256396" cy="1427233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570190" y="2853922"/>
            <a:ext cx="8256397" cy="744059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347" dirty="0" err="1">
                <a:solidFill>
                  <a:srgbClr val="FF0000"/>
                </a:solidFill>
              </a:rPr>
              <a:t>Đáp</a:t>
            </a:r>
            <a:r>
              <a:rPr lang="en-US" sz="6347" dirty="0">
                <a:solidFill>
                  <a:srgbClr val="FF0000"/>
                </a:solidFill>
              </a:rPr>
              <a:t> </a:t>
            </a:r>
            <a:r>
              <a:rPr lang="en-US" sz="6347" dirty="0" err="1">
                <a:solidFill>
                  <a:srgbClr val="FF0000"/>
                </a:solidFill>
              </a:rPr>
              <a:t>án</a:t>
            </a:r>
            <a:r>
              <a:rPr lang="en-US" sz="6347" dirty="0">
                <a:solidFill>
                  <a:srgbClr val="FF0000"/>
                </a:solidFill>
              </a:rPr>
              <a:t>: 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4032" y="562868"/>
            <a:ext cx="386761" cy="38676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88" y="4174202"/>
            <a:ext cx="982156" cy="5917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0572"/>
            <a:ext cx="1297353" cy="129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A6B237-BBCF-4501-936F-1FA0E31A2E61}"/>
              </a:ext>
            </a:extLst>
          </p:cNvPr>
          <p:cNvGrpSpPr/>
          <p:nvPr/>
        </p:nvGrpSpPr>
        <p:grpSpPr>
          <a:xfrm>
            <a:off x="570191" y="1673437"/>
            <a:ext cx="8256398" cy="1086280"/>
            <a:chOff x="-914874" y="2631915"/>
            <a:chExt cx="6156685" cy="950750"/>
          </a:xfrm>
        </p:grpSpPr>
        <p:sp>
          <p:nvSpPr>
            <p:cNvPr id="8" name="Snip Diagonal Corner Rectangle 2">
              <a:extLst>
                <a:ext uri="{FF2B5EF4-FFF2-40B4-BE49-F238E27FC236}">
                  <a16:creationId xmlns:a16="http://schemas.microsoft.com/office/drawing/2014/main" id="{EAC586AC-267A-4C11-8060-32F1F6F97F80}"/>
                </a:ext>
              </a:extLst>
            </p:cNvPr>
            <p:cNvSpPr/>
            <p:nvPr/>
          </p:nvSpPr>
          <p:spPr>
            <a:xfrm>
              <a:off x="-914874" y="2631915"/>
              <a:ext cx="6156684" cy="950750"/>
            </a:xfrm>
            <a:prstGeom prst="snip2Diag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5400" dirty="0"/>
                <a:t>A.          B.             C. 	       D.     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610BFC-F8CE-4512-9192-0794CA333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594" y="2831100"/>
              <a:ext cx="609524" cy="5523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3E5A20-4945-400F-B18E-0D97DF17F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658" y="2831100"/>
              <a:ext cx="523810" cy="4476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5309E9-CCEE-4C80-9450-F1C230AA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954" y="2854909"/>
              <a:ext cx="542857" cy="5047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4A78CF-7776-4FC1-98B9-7DDFC063F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16" y="2796057"/>
              <a:ext cx="438095" cy="504762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3669136" y="4168062"/>
            <a:ext cx="2722012" cy="74405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3647283" y="4155926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3647283" y="4168061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3651066" y="4168061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3647283" y="4155926"/>
            <a:ext cx="2722012" cy="74405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3635896" y="4157068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5406" y="-28562"/>
            <a:ext cx="8727249" cy="1548566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383015" y="3068277"/>
            <a:ext cx="8727249" cy="115965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347" dirty="0">
                <a:solidFill>
                  <a:srgbClr val="FF0000"/>
                </a:solidFill>
              </a:rPr>
              <a:t>B. Ctrl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78903"/>
            <a:ext cx="471595" cy="51968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79" y="4069427"/>
            <a:ext cx="1584720" cy="115965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1" y="3952609"/>
            <a:ext cx="1156895" cy="1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371238" y="1520004"/>
            <a:ext cx="8683361" cy="152366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347" dirty="0"/>
              <a:t>    </a:t>
            </a:r>
            <a:r>
              <a:rPr lang="en-US" sz="3600" dirty="0"/>
              <a:t>A. Shift         	     B. Ctrl          </a:t>
            </a:r>
          </a:p>
          <a:p>
            <a:r>
              <a:rPr lang="en-US" sz="3600" dirty="0"/>
              <a:t>    C. Enter	      	     D. Caps Lock    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CF3886B-2D92-4C95-BCBA-441BACE7C0EF}"/>
              </a:ext>
            </a:extLst>
          </p:cNvPr>
          <p:cNvSpPr/>
          <p:nvPr/>
        </p:nvSpPr>
        <p:spPr>
          <a:xfrm>
            <a:off x="3741144" y="4275963"/>
            <a:ext cx="2722012" cy="74405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1B3855-A008-4959-82F2-4DC037C4EFC5}"/>
              </a:ext>
            </a:extLst>
          </p:cNvPr>
          <p:cNvSpPr/>
          <p:nvPr/>
        </p:nvSpPr>
        <p:spPr>
          <a:xfrm>
            <a:off x="3719291" y="4263827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62695E-7D02-4496-831E-E31D8A11D5CE}"/>
              </a:ext>
            </a:extLst>
          </p:cNvPr>
          <p:cNvSpPr/>
          <p:nvPr/>
        </p:nvSpPr>
        <p:spPr>
          <a:xfrm>
            <a:off x="3719291" y="4275962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180ED4-A5B1-4AE5-B9AE-E8FDE70B9BF1}"/>
              </a:ext>
            </a:extLst>
          </p:cNvPr>
          <p:cNvSpPr/>
          <p:nvPr/>
        </p:nvSpPr>
        <p:spPr>
          <a:xfrm>
            <a:off x="3723074" y="4275962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F29CF0-9E78-477A-9B92-C8DD8D8D05E5}"/>
              </a:ext>
            </a:extLst>
          </p:cNvPr>
          <p:cNvSpPr/>
          <p:nvPr/>
        </p:nvSpPr>
        <p:spPr>
          <a:xfrm>
            <a:off x="3719291" y="4263827"/>
            <a:ext cx="2722012" cy="74405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7ED1E3-30DC-4C9A-9EC4-910F00020334}"/>
              </a:ext>
            </a:extLst>
          </p:cNvPr>
          <p:cNvSpPr/>
          <p:nvPr/>
        </p:nvSpPr>
        <p:spPr>
          <a:xfrm>
            <a:off x="3707904" y="4264969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200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69520" y="18621"/>
            <a:ext cx="8760452" cy="1387409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383548" y="3003798"/>
            <a:ext cx="8760452" cy="103897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347" b="1" dirty="0" err="1">
                <a:solidFill>
                  <a:srgbClr val="FF0000"/>
                </a:solidFill>
              </a:rPr>
              <a:t>Đáp</a:t>
            </a:r>
            <a:r>
              <a:rPr lang="en-US" sz="6347" b="1" dirty="0">
                <a:solidFill>
                  <a:srgbClr val="FF0000"/>
                </a:solidFill>
              </a:rPr>
              <a:t> </a:t>
            </a:r>
            <a:r>
              <a:rPr lang="en-US" sz="6347" b="1" dirty="0" err="1">
                <a:solidFill>
                  <a:srgbClr val="FF0000"/>
                </a:solidFill>
              </a:rPr>
              <a:t>án</a:t>
            </a:r>
            <a:r>
              <a:rPr lang="en-US" sz="6347" b="1" dirty="0">
                <a:solidFill>
                  <a:srgbClr val="FF0000"/>
                </a:solidFill>
              </a:rPr>
              <a:t>: B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04579"/>
            <a:ext cx="573814" cy="588477"/>
          </a:xfrm>
          <a:prstGeom prst="rect">
            <a:avLst/>
          </a:prstGeom>
        </p:spPr>
      </p:pic>
      <p:pic>
        <p:nvPicPr>
          <p:cNvPr id="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98" y="4443146"/>
            <a:ext cx="1377706" cy="70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" y="4010759"/>
            <a:ext cx="1113725" cy="114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BA6BDC2-C1D1-4FBF-B920-9C14504C7D6C}"/>
              </a:ext>
            </a:extLst>
          </p:cNvPr>
          <p:cNvGrpSpPr/>
          <p:nvPr/>
        </p:nvGrpSpPr>
        <p:grpSpPr>
          <a:xfrm>
            <a:off x="395894" y="1416200"/>
            <a:ext cx="8760452" cy="1387409"/>
            <a:chOff x="414905" y="2093954"/>
            <a:chExt cx="6156684" cy="9507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BEB1A8C-213C-4600-B39F-DE559838DDAF}"/>
                </a:ext>
              </a:extLst>
            </p:cNvPr>
            <p:cNvGrpSpPr/>
            <p:nvPr/>
          </p:nvGrpSpPr>
          <p:grpSpPr>
            <a:xfrm>
              <a:off x="414905" y="2093954"/>
              <a:ext cx="6156684" cy="950750"/>
              <a:chOff x="385313" y="2108419"/>
              <a:chExt cx="6156684" cy="950750"/>
            </a:xfrm>
          </p:grpSpPr>
          <p:sp>
            <p:nvSpPr>
              <p:cNvPr id="8" name="Snip Diagonal Corner Rectangle 2">
                <a:extLst>
                  <a:ext uri="{FF2B5EF4-FFF2-40B4-BE49-F238E27FC236}">
                    <a16:creationId xmlns:a16="http://schemas.microsoft.com/office/drawing/2014/main" id="{86071A77-E4D7-4F6F-81CF-00F2F4A77DA5}"/>
                  </a:ext>
                </a:extLst>
              </p:cNvPr>
              <p:cNvSpPr/>
              <p:nvPr/>
            </p:nvSpPr>
            <p:spPr>
              <a:xfrm>
                <a:off x="385313" y="2108419"/>
                <a:ext cx="6156684" cy="950750"/>
              </a:xfrm>
              <a:prstGeom prst="snip2Diag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dirty="0"/>
                  <a:t>A.           B.             C. 	       D.      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150A255-C940-4C50-88AA-D13552FEE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2467" y="2155472"/>
                <a:ext cx="587100" cy="62017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1BA119-E0BD-4F37-9FF1-C67475A12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9248" y="2293932"/>
              <a:ext cx="479820" cy="43483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53B62B-1221-4FF8-89EE-64DE23CA5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16" y="2345519"/>
              <a:ext cx="523810" cy="44761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430FF4-B6BA-423C-9E73-8C959EF70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446" y="2278369"/>
              <a:ext cx="438095" cy="504762"/>
            </a:xfrm>
            <a:prstGeom prst="rect">
              <a:avLst/>
            </a:prstGeom>
          </p:spPr>
        </p:pic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26A8F6-E9B3-48AC-A5BE-71A58314FBA7}"/>
              </a:ext>
            </a:extLst>
          </p:cNvPr>
          <p:cNvSpPr/>
          <p:nvPr/>
        </p:nvSpPr>
        <p:spPr>
          <a:xfrm>
            <a:off x="3741144" y="4275963"/>
            <a:ext cx="2722012" cy="74405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269C25B-1155-41FC-9331-C83E5F9637B1}"/>
              </a:ext>
            </a:extLst>
          </p:cNvPr>
          <p:cNvSpPr/>
          <p:nvPr/>
        </p:nvSpPr>
        <p:spPr>
          <a:xfrm>
            <a:off x="3719291" y="4263827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133FF42-DA25-41D2-AA1C-027C001D29F3}"/>
              </a:ext>
            </a:extLst>
          </p:cNvPr>
          <p:cNvSpPr/>
          <p:nvPr/>
        </p:nvSpPr>
        <p:spPr>
          <a:xfrm>
            <a:off x="3719291" y="4275962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79EA466-E97E-4D90-84B1-D5F005A9B135}"/>
              </a:ext>
            </a:extLst>
          </p:cNvPr>
          <p:cNvSpPr/>
          <p:nvPr/>
        </p:nvSpPr>
        <p:spPr>
          <a:xfrm>
            <a:off x="3723074" y="4275962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EC3E55-74E3-44CB-A7AD-0248A472799B}"/>
              </a:ext>
            </a:extLst>
          </p:cNvPr>
          <p:cNvSpPr/>
          <p:nvPr/>
        </p:nvSpPr>
        <p:spPr>
          <a:xfrm>
            <a:off x="3719291" y="4263827"/>
            <a:ext cx="2722012" cy="74405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8AE8246-B6AF-463D-97C9-B53BA5DC2373}"/>
              </a:ext>
            </a:extLst>
          </p:cNvPr>
          <p:cNvSpPr/>
          <p:nvPr/>
        </p:nvSpPr>
        <p:spPr>
          <a:xfrm>
            <a:off x="3707904" y="4264969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831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11560" y="-16602"/>
            <a:ext cx="8352927" cy="1284388"/>
          </a:xfrm>
          <a:prstGeom prst="horizontalScroll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Ctrl + C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696344" y="1548244"/>
            <a:ext cx="8124128" cy="150721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(Ctrl + O)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15" y="339502"/>
            <a:ext cx="582745" cy="58274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7928127" y="3736094"/>
            <a:ext cx="916877" cy="154709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08" y="3756034"/>
            <a:ext cx="1505304" cy="150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E454B3-B659-4160-AEF9-10C37E96BDFA}"/>
              </a:ext>
            </a:extLst>
          </p:cNvPr>
          <p:cNvSpPr/>
          <p:nvPr/>
        </p:nvSpPr>
        <p:spPr>
          <a:xfrm>
            <a:off x="3669136" y="4024046"/>
            <a:ext cx="2722012" cy="74405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E91EC5-6005-40EE-B56D-FFE30E8FC516}"/>
              </a:ext>
            </a:extLst>
          </p:cNvPr>
          <p:cNvSpPr/>
          <p:nvPr/>
        </p:nvSpPr>
        <p:spPr>
          <a:xfrm>
            <a:off x="3647283" y="4011910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2216DC1-6F87-4FDF-B87A-E08B0F43C901}"/>
              </a:ext>
            </a:extLst>
          </p:cNvPr>
          <p:cNvSpPr/>
          <p:nvPr/>
        </p:nvSpPr>
        <p:spPr>
          <a:xfrm>
            <a:off x="3647283" y="4024045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74E81-3575-445A-8910-B1E9B0D3E9ED}"/>
              </a:ext>
            </a:extLst>
          </p:cNvPr>
          <p:cNvSpPr/>
          <p:nvPr/>
        </p:nvSpPr>
        <p:spPr>
          <a:xfrm>
            <a:off x="3651066" y="4024045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97E7AF3-1D1D-4C4E-A291-52451429BFC1}"/>
              </a:ext>
            </a:extLst>
          </p:cNvPr>
          <p:cNvSpPr/>
          <p:nvPr/>
        </p:nvSpPr>
        <p:spPr>
          <a:xfrm>
            <a:off x="3647283" y="4011910"/>
            <a:ext cx="2722012" cy="74405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844ECA-4A6B-4D57-A2AB-B80A845EFADB}"/>
              </a:ext>
            </a:extLst>
          </p:cNvPr>
          <p:cNvSpPr/>
          <p:nvPr/>
        </p:nvSpPr>
        <p:spPr>
          <a:xfrm>
            <a:off x="3635896" y="4013052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953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59185" y="52065"/>
            <a:ext cx="8472420" cy="1265043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659185" y="3006404"/>
            <a:ext cx="8472420" cy="93724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347" b="1" dirty="0" err="1">
                <a:solidFill>
                  <a:schemeClr val="accent6">
                    <a:lumMod val="50000"/>
                  </a:schemeClr>
                </a:solidFill>
              </a:rPr>
              <a:t>Đáp</a:t>
            </a:r>
            <a:r>
              <a:rPr lang="en-US" sz="6347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6347" b="1" dirty="0" err="1">
                <a:solidFill>
                  <a:schemeClr val="accent6">
                    <a:lumMod val="50000"/>
                  </a:schemeClr>
                </a:solidFill>
              </a:rPr>
              <a:t>án</a:t>
            </a:r>
            <a:r>
              <a:rPr lang="en-US" sz="6347" b="1" dirty="0">
                <a:solidFill>
                  <a:schemeClr val="accent6">
                    <a:lumMod val="50000"/>
                  </a:schemeClr>
                </a:solidFill>
              </a:rPr>
              <a:t>: C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2425"/>
            <a:ext cx="844523" cy="844523"/>
          </a:xfrm>
          <a:prstGeom prst="rect">
            <a:avLst/>
          </a:prstGeom>
        </p:spPr>
      </p:pic>
      <p:pic>
        <p:nvPicPr>
          <p:cNvPr id="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53" y="4263414"/>
            <a:ext cx="1325098" cy="86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67" y="3731946"/>
            <a:ext cx="1505304" cy="150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3D14DDA-AD38-49DF-8000-4886E42F1045}"/>
              </a:ext>
            </a:extLst>
          </p:cNvPr>
          <p:cNvGrpSpPr/>
          <p:nvPr/>
        </p:nvGrpSpPr>
        <p:grpSpPr>
          <a:xfrm>
            <a:off x="671580" y="1345004"/>
            <a:ext cx="8472420" cy="1568910"/>
            <a:chOff x="404664" y="1501514"/>
            <a:chExt cx="6156684" cy="950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C3B9FC-BC46-4681-95DB-677124BFD460}"/>
                </a:ext>
              </a:extLst>
            </p:cNvPr>
            <p:cNvGrpSpPr/>
            <p:nvPr/>
          </p:nvGrpSpPr>
          <p:grpSpPr>
            <a:xfrm>
              <a:off x="404664" y="1501514"/>
              <a:ext cx="6156684" cy="950750"/>
              <a:chOff x="404664" y="1479455"/>
              <a:chExt cx="6156684" cy="95075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3AF3158-5384-4AAA-9B41-14D7171A9B89}"/>
                  </a:ext>
                </a:extLst>
              </p:cNvPr>
              <p:cNvGrpSpPr/>
              <p:nvPr/>
            </p:nvGrpSpPr>
            <p:grpSpPr>
              <a:xfrm>
                <a:off x="404664" y="1479455"/>
                <a:ext cx="6156684" cy="950750"/>
                <a:chOff x="375072" y="1493920"/>
                <a:chExt cx="6156684" cy="950750"/>
              </a:xfrm>
            </p:grpSpPr>
            <p:sp>
              <p:nvSpPr>
                <p:cNvPr id="12" name="Snip Diagonal Corner Rectangle 2">
                  <a:extLst>
                    <a:ext uri="{FF2B5EF4-FFF2-40B4-BE49-F238E27FC236}">
                      <a16:creationId xmlns:a16="http://schemas.microsoft.com/office/drawing/2014/main" id="{6F787AD1-1280-4B2C-91F2-12436200A2BD}"/>
                    </a:ext>
                  </a:extLst>
                </p:cNvPr>
                <p:cNvSpPr/>
                <p:nvPr/>
              </p:nvSpPr>
              <p:spPr>
                <a:xfrm>
                  <a:off x="375072" y="1493920"/>
                  <a:ext cx="6156684" cy="950750"/>
                </a:xfrm>
                <a:prstGeom prst="snip2Diag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en-US" sz="4800" dirty="0"/>
                    <a:t>A.           B.             C. 	       D.      </a:t>
                  </a: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0D3342E7-091D-4D01-BD56-A04CF54679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4510" y="1649301"/>
                  <a:ext cx="587100" cy="620177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6DE80BD-883B-4E83-BB50-6C62CD182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3419" y="1737255"/>
                <a:ext cx="479820" cy="434837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0F2107-9D71-4843-9AD9-143750244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624" y="1549269"/>
              <a:ext cx="438095" cy="72780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37277B-6540-43E5-9ED7-B3D662A86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77" y="1656895"/>
              <a:ext cx="587100" cy="639676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AF1D29-1513-45FF-831B-589011A17B01}"/>
              </a:ext>
            </a:extLst>
          </p:cNvPr>
          <p:cNvSpPr/>
          <p:nvPr/>
        </p:nvSpPr>
        <p:spPr>
          <a:xfrm>
            <a:off x="3741144" y="4275963"/>
            <a:ext cx="2722012" cy="74405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4D865D-A84C-460F-8805-2531D7AC6475}"/>
              </a:ext>
            </a:extLst>
          </p:cNvPr>
          <p:cNvSpPr/>
          <p:nvPr/>
        </p:nvSpPr>
        <p:spPr>
          <a:xfrm>
            <a:off x="3719291" y="4263827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6DD582C-000D-44D2-AF44-51E3349AA065}"/>
              </a:ext>
            </a:extLst>
          </p:cNvPr>
          <p:cNvSpPr/>
          <p:nvPr/>
        </p:nvSpPr>
        <p:spPr>
          <a:xfrm>
            <a:off x="3719291" y="4275962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16E7ED-1F04-43EE-96B6-C6901B541C2F}"/>
              </a:ext>
            </a:extLst>
          </p:cNvPr>
          <p:cNvSpPr/>
          <p:nvPr/>
        </p:nvSpPr>
        <p:spPr>
          <a:xfrm>
            <a:off x="3723074" y="4275962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766B331-54DF-42F9-8938-B1CCB05BF45E}"/>
              </a:ext>
            </a:extLst>
          </p:cNvPr>
          <p:cNvSpPr/>
          <p:nvPr/>
        </p:nvSpPr>
        <p:spPr>
          <a:xfrm>
            <a:off x="3719291" y="4263827"/>
            <a:ext cx="2722012" cy="74405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F3D41B0-5093-439D-82A9-35FB4B35C5D0}"/>
              </a:ext>
            </a:extLst>
          </p:cNvPr>
          <p:cNvSpPr/>
          <p:nvPr/>
        </p:nvSpPr>
        <p:spPr>
          <a:xfrm>
            <a:off x="3707904" y="4264969"/>
            <a:ext cx="2722012" cy="74405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065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411278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692</Words>
  <Application>Microsoft Office PowerPoint</Application>
  <PresentationFormat>On-screen Show (16:9)</PresentationFormat>
  <Paragraphs>125</Paragraphs>
  <Slides>23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UTM Aurora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admin</cp:lastModifiedBy>
  <cp:revision>259</cp:revision>
  <dcterms:created xsi:type="dcterms:W3CDTF">2020-04-08T04:21:28Z</dcterms:created>
  <dcterms:modified xsi:type="dcterms:W3CDTF">2021-11-26T09:08:00Z</dcterms:modified>
</cp:coreProperties>
</file>