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56" r:id="rId4"/>
    <p:sldId id="298" r:id="rId5"/>
    <p:sldId id="294" r:id="rId6"/>
    <p:sldId id="258" r:id="rId7"/>
    <p:sldId id="295" r:id="rId8"/>
    <p:sldId id="296" r:id="rId9"/>
    <p:sldId id="297" r:id="rId10"/>
    <p:sldId id="282" r:id="rId11"/>
    <p:sldId id="281" r:id="rId12"/>
    <p:sldId id="265" r:id="rId13"/>
    <p:sldId id="261" r:id="rId14"/>
    <p:sldId id="268" r:id="rId15"/>
    <p:sldId id="270" r:id="rId16"/>
    <p:sldId id="269" r:id="rId17"/>
    <p:sldId id="284" r:id="rId18"/>
    <p:sldId id="285" r:id="rId19"/>
    <p:sldId id="299" r:id="rId20"/>
    <p:sldId id="303" r:id="rId21"/>
    <p:sldId id="271" r:id="rId22"/>
    <p:sldId id="288" r:id="rId23"/>
    <p:sldId id="308" r:id="rId24"/>
    <p:sldId id="262" r:id="rId25"/>
    <p:sldId id="304" r:id="rId26"/>
    <p:sldId id="305" r:id="rId27"/>
    <p:sldId id="277" r:id="rId28"/>
    <p:sldId id="272" r:id="rId29"/>
    <p:sldId id="309" r:id="rId30"/>
    <p:sldId id="311" r:id="rId31"/>
    <p:sldId id="291" r:id="rId32"/>
    <p:sldId id="310" r:id="rId33"/>
    <p:sldId id="292" r:id="rId34"/>
    <p:sldId id="293" r:id="rId35"/>
    <p:sldId id="280" r:id="rId36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EE42"/>
    <a:srgbClr val="006600"/>
    <a:srgbClr val="FFFFFF"/>
    <a:srgbClr val="69D8FF"/>
    <a:srgbClr val="FF3399"/>
    <a:srgbClr val="79DCFF"/>
    <a:srgbClr val="B3EBFF"/>
    <a:srgbClr val="D1F3FF"/>
    <a:srgbClr val="CCFF66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616" y="52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 advClick="0" advTm="0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 advClick="0" advTm="0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 advClick="0" advTm="0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 advClick="0" advTm="0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 advClick="0" advTm="0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 advClick="0" advTm="0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 advClick="0" advTm="0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 advClick="0" advTm="0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2021/10/26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0">
    <p:push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hyperlink" Target="https://freesvg.org/cartoon-student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8.pn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1.png"/><Relationship Id="rId5" Type="http://schemas.openxmlformats.org/officeDocument/2006/relationships/hyperlink" Target="https://freesvg.org/cartoon-student" TargetMode="Externa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video" Target="../media/media2.mp4"/><Relationship Id="rId7" Type="http://schemas.openxmlformats.org/officeDocument/2006/relationships/image" Target="../media/image31.jpeg"/><Relationship Id="rId2" Type="http://schemas.microsoft.com/office/2007/relationships/media" Target="../media/media2.mp4"/><Relationship Id="rId1" Type="http://schemas.openxmlformats.org/officeDocument/2006/relationships/themeOverride" Target="../theme/themeOverride6.xml"/><Relationship Id="rId6" Type="http://schemas.openxmlformats.org/officeDocument/2006/relationships/slideLayout" Target="../slideLayouts/slideLayout7.xml"/><Relationship Id="rId5" Type="http://schemas.openxmlformats.org/officeDocument/2006/relationships/video" Target="../media/media3.mp4"/><Relationship Id="rId4" Type="http://schemas.microsoft.com/office/2007/relationships/media" Target="../media/media3.mp4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video" Target="../media/media4.mp4"/><Relationship Id="rId7" Type="http://schemas.openxmlformats.org/officeDocument/2006/relationships/hyperlink" Target="https://freesvg.org/cartoon-student" TargetMode="External"/><Relationship Id="rId2" Type="http://schemas.microsoft.com/office/2007/relationships/media" Target="../media/media4.mp4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7.pn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4.gif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13.jpeg"/><Relationship Id="rId17" Type="http://schemas.openxmlformats.org/officeDocument/2006/relationships/image" Target="../media/image18.png"/><Relationship Id="rId2" Type="http://schemas.openxmlformats.org/officeDocument/2006/relationships/audio" Target="../media/audio2.wav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slide" Target="slide8.xml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4.gif"/><Relationship Id="rId3" Type="http://schemas.openxmlformats.org/officeDocument/2006/relationships/audio" Target="../media/audio3.wav"/><Relationship Id="rId7" Type="http://schemas.openxmlformats.org/officeDocument/2006/relationships/image" Target="../media/image9.gif"/><Relationship Id="rId12" Type="http://schemas.openxmlformats.org/officeDocument/2006/relationships/image" Target="../media/image13.jpeg"/><Relationship Id="rId17" Type="http://schemas.openxmlformats.org/officeDocument/2006/relationships/image" Target="../media/image22.png"/><Relationship Id="rId2" Type="http://schemas.openxmlformats.org/officeDocument/2006/relationships/audio" Target="../media/audio2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5" Type="http://schemas.openxmlformats.org/officeDocument/2006/relationships/image" Target="../media/image20.png"/><Relationship Id="rId10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3.jpe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12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image" Target="../media/image23.jpe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slide" Target="slide8.xml"/><Relationship Id="rId1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3.jpe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12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24.png"/><Relationship Id="rId10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image" Target="../media/image9.gif"/><Relationship Id="rId1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17" Type="http://schemas.openxmlformats.org/officeDocument/2006/relationships/image" Target="../media/image25.png"/><Relationship Id="rId2" Type="http://schemas.openxmlformats.org/officeDocument/2006/relationships/audio" Target="../media/audio2.wav"/><Relationship Id="rId16" Type="http://schemas.openxmlformats.org/officeDocument/2006/relationships/image" Target="../media/image14.gif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audio" Target="../media/audio4.wav"/><Relationship Id="rId15" Type="http://schemas.openxmlformats.org/officeDocument/2006/relationships/image" Target="../media/image13.jpeg"/><Relationship Id="rId10" Type="http://schemas.openxmlformats.org/officeDocument/2006/relationships/image" Target="../media/image8.gif"/><Relationship Id="rId19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7.gif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101084" y="1010279"/>
            <a:ext cx="2941832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MÔN TIN HỌC</a:t>
            </a:r>
            <a:endParaRPr lang="zh-CN" altLang="en-US" sz="25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8F13A728-D4FF-49F4-B57C-988A135BC57F}"/>
              </a:ext>
            </a:extLst>
          </p:cNvPr>
          <p:cNvSpPr txBox="1"/>
          <p:nvPr/>
        </p:nvSpPr>
        <p:spPr>
          <a:xfrm>
            <a:off x="2018389" y="67191"/>
            <a:ext cx="5335500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lang="en-US" altLang="zh-CN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Tiểu</a:t>
            </a:r>
            <a:r>
              <a:rPr lang="en-US" altLang="zh-CN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Phúc</a:t>
            </a:r>
            <a:r>
              <a:rPr lang="en-US" altLang="zh-CN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Lợi</a:t>
            </a:r>
            <a:endParaRPr lang="zh-CN" altLang="en-US" sz="25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024CA9-93DE-47EA-B4C9-4E77CFB923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" y="43267"/>
            <a:ext cx="1056290" cy="10562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A0BDE4-3D9F-4676-96EF-9F84013E09E4}"/>
              </a:ext>
            </a:extLst>
          </p:cNvPr>
          <p:cNvSpPr txBox="1"/>
          <p:nvPr/>
        </p:nvSpPr>
        <p:spPr>
          <a:xfrm>
            <a:off x="3610303" y="1802309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LỚP 4</a:t>
            </a:r>
            <a:endParaRPr lang="en-US" sz="4400" dirty="0">
              <a:ln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52568"/>
      </p:ext>
    </p:extLst>
  </p:cSld>
  <p:clrMapOvr>
    <a:masterClrMapping/>
  </p:clrMapOvr>
  <p:transition spd="med" advClick="0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101084" y="934750"/>
            <a:ext cx="2941832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MÔN TIN HỌC</a:t>
            </a:r>
            <a:endParaRPr lang="zh-CN" altLang="en-US" sz="25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8F13A728-D4FF-49F4-B57C-988A135BC57F}"/>
              </a:ext>
            </a:extLst>
          </p:cNvPr>
          <p:cNvSpPr txBox="1"/>
          <p:nvPr/>
        </p:nvSpPr>
        <p:spPr>
          <a:xfrm>
            <a:off x="2018389" y="67191"/>
            <a:ext cx="5335500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lang="en-US" altLang="zh-CN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Tiểu</a:t>
            </a:r>
            <a:r>
              <a:rPr lang="en-US" altLang="zh-CN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Phúc</a:t>
            </a:r>
            <a:r>
              <a:rPr lang="en-US" altLang="zh-CN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Lợi</a:t>
            </a:r>
            <a:endParaRPr lang="zh-CN" altLang="en-US" sz="25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024CA9-93DE-47EA-B4C9-4E77CFB923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" y="43267"/>
            <a:ext cx="1056290" cy="10562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A0BDE4-3D9F-4676-96EF-9F84013E09E4}"/>
              </a:ext>
            </a:extLst>
          </p:cNvPr>
          <p:cNvSpPr txBox="1"/>
          <p:nvPr/>
        </p:nvSpPr>
        <p:spPr>
          <a:xfrm>
            <a:off x="1289155" y="1674504"/>
            <a:ext cx="762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2: </a:t>
            </a:r>
            <a:r>
              <a:rPr lang="en-US" altLang="zh-CN" sz="3200" b="1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Xoay</a:t>
            </a:r>
            <a:r>
              <a:rPr lang="en-US" altLang="zh-CN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r>
              <a:rPr lang="en-US" altLang="zh-CN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viết</a:t>
            </a:r>
            <a:r>
              <a:rPr lang="en-US" altLang="zh-CN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chữ</a:t>
            </a:r>
            <a:r>
              <a:rPr lang="en-US" altLang="zh-CN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lên</a:t>
            </a:r>
            <a:r>
              <a:rPr lang="en-US" altLang="zh-CN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02622"/>
      </p:ext>
    </p:extLst>
  </p:cSld>
  <p:clrMapOvr>
    <a:masterClrMapping/>
  </p:clrMapOvr>
  <p:transition spd="med" advClick="0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160" y="-33213"/>
            <a:ext cx="1977461" cy="1977461"/>
          </a:xfrm>
          <a:prstGeom prst="rect">
            <a:avLst/>
          </a:prstGeom>
          <a:noFill/>
        </p:spPr>
      </p:pic>
      <p:sp>
        <p:nvSpPr>
          <p:cNvPr id="4" name="文本框 3"/>
          <p:cNvSpPr txBox="1"/>
          <p:nvPr/>
        </p:nvSpPr>
        <p:spPr>
          <a:xfrm>
            <a:off x="748755" y="688768"/>
            <a:ext cx="1253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Mục</a:t>
            </a:r>
            <a:r>
              <a:rPr lang="en-US" altLang="zh-CN" sz="20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tiêu</a:t>
            </a:r>
            <a:endParaRPr lang="zh-CN" altLang="en-US" sz="2000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157207" y="681596"/>
            <a:ext cx="6027423" cy="826594"/>
            <a:chOff x="5014133" y="555315"/>
            <a:chExt cx="6149789" cy="826594"/>
          </a:xfrm>
        </p:grpSpPr>
        <p:grpSp>
          <p:nvGrpSpPr>
            <p:cNvPr id="14" name="组合 13"/>
            <p:cNvGrpSpPr/>
            <p:nvPr/>
          </p:nvGrpSpPr>
          <p:grpSpPr>
            <a:xfrm>
              <a:off x="5014133" y="555315"/>
              <a:ext cx="6149789" cy="826594"/>
              <a:chOff x="5014133" y="555315"/>
              <a:chExt cx="6149789" cy="826594"/>
            </a:xfrm>
          </p:grpSpPr>
          <p:sp>
            <p:nvSpPr>
              <p:cNvPr id="11" name="五边形 10"/>
              <p:cNvSpPr/>
              <p:nvPr/>
            </p:nvSpPr>
            <p:spPr>
              <a:xfrm flipH="1">
                <a:off x="5014133" y="555315"/>
                <a:ext cx="6149789" cy="826594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13" name="矩形 12"/>
              <p:cNvSpPr/>
              <p:nvPr/>
            </p:nvSpPr>
            <p:spPr>
              <a:xfrm rot="2700000">
                <a:off x="5167133" y="726890"/>
                <a:ext cx="489922" cy="4689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15" name="文本框 3"/>
            <p:cNvSpPr txBox="1"/>
            <p:nvPr/>
          </p:nvSpPr>
          <p:spPr>
            <a:xfrm>
              <a:off x="5570067" y="600028"/>
              <a:ext cx="53644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HS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biết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cách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xoay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hình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theo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nhiều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hướng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khác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nhau</a:t>
              </a:r>
              <a:endPara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文本框 3"/>
            <p:cNvSpPr txBox="1"/>
            <p:nvPr/>
          </p:nvSpPr>
          <p:spPr>
            <a:xfrm>
              <a:off x="5190622" y="762542"/>
              <a:ext cx="4287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FF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１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192082" y="2096864"/>
            <a:ext cx="5992548" cy="826594"/>
            <a:chOff x="5124725" y="1277957"/>
            <a:chExt cx="2495274" cy="497503"/>
          </a:xfrm>
        </p:grpSpPr>
        <p:grpSp>
          <p:nvGrpSpPr>
            <p:cNvPr id="19" name="组合 18"/>
            <p:cNvGrpSpPr/>
            <p:nvPr/>
          </p:nvGrpSpPr>
          <p:grpSpPr>
            <a:xfrm>
              <a:off x="5134281" y="1277957"/>
              <a:ext cx="2485718" cy="497503"/>
              <a:chOff x="5134281" y="1277957"/>
              <a:chExt cx="2485718" cy="497503"/>
            </a:xfrm>
          </p:grpSpPr>
          <p:sp>
            <p:nvSpPr>
              <p:cNvPr id="22" name="五边形 21"/>
              <p:cNvSpPr/>
              <p:nvPr/>
            </p:nvSpPr>
            <p:spPr>
              <a:xfrm flipH="1">
                <a:off x="5134281" y="1277957"/>
                <a:ext cx="2485718" cy="497503"/>
              </a:xfrm>
              <a:prstGeom prst="homePlat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 dirty="0"/>
                  <a:t>          </a:t>
                </a: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HS </a:t>
                </a:r>
                <a:r>
                  <a:rPr lang="en-US" altLang="zh-CN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xoay</a:t>
                </a: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hướng</a:t>
                </a: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endParaRPr lang="zh-CN" alt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 rot="2700000">
                <a:off x="5164931" y="1411143"/>
                <a:ext cx="309888" cy="2025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0" name="文本框 3"/>
            <p:cNvSpPr txBox="1"/>
            <p:nvPr/>
          </p:nvSpPr>
          <p:spPr>
            <a:xfrm>
              <a:off x="6561104" y="1285357"/>
              <a:ext cx="69124" cy="27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3"/>
            <p:cNvSpPr txBox="1"/>
            <p:nvPr/>
          </p:nvSpPr>
          <p:spPr>
            <a:xfrm>
              <a:off x="5124725" y="1391982"/>
              <a:ext cx="389728" cy="277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２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100701" y="3453289"/>
            <a:ext cx="6083930" cy="801388"/>
            <a:chOff x="5083731" y="1277957"/>
            <a:chExt cx="2536268" cy="497503"/>
          </a:xfrm>
        </p:grpSpPr>
        <p:grpSp>
          <p:nvGrpSpPr>
            <p:cNvPr id="25" name="组合 24"/>
            <p:cNvGrpSpPr/>
            <p:nvPr/>
          </p:nvGrpSpPr>
          <p:grpSpPr>
            <a:xfrm>
              <a:off x="5141552" y="1277957"/>
              <a:ext cx="2478447" cy="497503"/>
              <a:chOff x="5141552" y="1277957"/>
              <a:chExt cx="2478447" cy="497503"/>
            </a:xfrm>
          </p:grpSpPr>
          <p:sp>
            <p:nvSpPr>
              <p:cNvPr id="28" name="五边形 27"/>
              <p:cNvSpPr/>
              <p:nvPr/>
            </p:nvSpPr>
            <p:spPr>
              <a:xfrm flipH="1">
                <a:off x="5141552" y="1277957"/>
                <a:ext cx="2478447" cy="497503"/>
              </a:xfrm>
              <a:prstGeom prst="homePlat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 rot="2700000">
                <a:off x="5167483" y="1439319"/>
                <a:ext cx="309656" cy="192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6" name="文本框 3"/>
            <p:cNvSpPr txBox="1"/>
            <p:nvPr/>
          </p:nvSpPr>
          <p:spPr>
            <a:xfrm>
              <a:off x="5512689" y="1372888"/>
              <a:ext cx="1364537" cy="248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Học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sinh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yêu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thích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môn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học</a:t>
              </a:r>
              <a:endPara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7" name="文本框 3"/>
            <p:cNvSpPr txBox="1"/>
            <p:nvPr/>
          </p:nvSpPr>
          <p:spPr>
            <a:xfrm>
              <a:off x="5083731" y="1372888"/>
              <a:ext cx="477159" cy="286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３</a:t>
              </a:r>
            </a:p>
          </p:txBody>
        </p:sp>
      </p:grpSp>
    </p:spTree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0" y="2603686"/>
            <a:ext cx="6962660" cy="1588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任意多边形 4"/>
          <p:cNvSpPr/>
          <p:nvPr/>
        </p:nvSpPr>
        <p:spPr>
          <a:xfrm>
            <a:off x="-11017" y="1839816"/>
            <a:ext cx="3404212" cy="550843"/>
          </a:xfrm>
          <a:custGeom>
            <a:avLst/>
            <a:gdLst>
              <a:gd name="connsiteX0" fmla="*/ 0 w 2577947"/>
              <a:gd name="connsiteY0" fmla="*/ 528809 h 638978"/>
              <a:gd name="connsiteX1" fmla="*/ 1972019 w 2577947"/>
              <a:gd name="connsiteY1" fmla="*/ 550843 h 638978"/>
              <a:gd name="connsiteX2" fmla="*/ 2577947 w 2577947"/>
              <a:gd name="connsiteY2" fmla="*/ 0 h 638978"/>
              <a:gd name="connsiteX0" fmla="*/ 0 w 2577947"/>
              <a:gd name="connsiteY0" fmla="*/ 528809 h 638978"/>
              <a:gd name="connsiteX1" fmla="*/ 1972019 w 2577947"/>
              <a:gd name="connsiteY1" fmla="*/ 550843 h 638978"/>
              <a:gd name="connsiteX2" fmla="*/ 2577947 w 2577947"/>
              <a:gd name="connsiteY2" fmla="*/ 0 h 638978"/>
              <a:gd name="connsiteX0" fmla="*/ 0 w 2577947"/>
              <a:gd name="connsiteY0" fmla="*/ 528809 h 550843"/>
              <a:gd name="connsiteX1" fmla="*/ 1972019 w 2577947"/>
              <a:gd name="connsiteY1" fmla="*/ 550843 h 550843"/>
              <a:gd name="connsiteX2" fmla="*/ 2577947 w 2577947"/>
              <a:gd name="connsiteY2" fmla="*/ 0 h 55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7947" h="550843">
                <a:moveTo>
                  <a:pt x="0" y="528809"/>
                </a:moveTo>
                <a:lnTo>
                  <a:pt x="1972019" y="550843"/>
                </a:lnTo>
                <a:lnTo>
                  <a:pt x="2577947" y="0"/>
                </a:lnTo>
              </a:path>
            </a:pathLst>
          </a:cu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 flipV="1">
            <a:off x="0" y="2827632"/>
            <a:ext cx="6093502" cy="550843"/>
          </a:xfrm>
          <a:custGeom>
            <a:avLst/>
            <a:gdLst>
              <a:gd name="connsiteX0" fmla="*/ 0 w 2577947"/>
              <a:gd name="connsiteY0" fmla="*/ 528809 h 638978"/>
              <a:gd name="connsiteX1" fmla="*/ 1972019 w 2577947"/>
              <a:gd name="connsiteY1" fmla="*/ 550843 h 638978"/>
              <a:gd name="connsiteX2" fmla="*/ 2577947 w 2577947"/>
              <a:gd name="connsiteY2" fmla="*/ 0 h 638978"/>
              <a:gd name="connsiteX0" fmla="*/ 0 w 2577947"/>
              <a:gd name="connsiteY0" fmla="*/ 528809 h 638978"/>
              <a:gd name="connsiteX1" fmla="*/ 1972019 w 2577947"/>
              <a:gd name="connsiteY1" fmla="*/ 550843 h 638978"/>
              <a:gd name="connsiteX2" fmla="*/ 2577947 w 2577947"/>
              <a:gd name="connsiteY2" fmla="*/ 0 h 638978"/>
              <a:gd name="connsiteX0" fmla="*/ 0 w 2577947"/>
              <a:gd name="connsiteY0" fmla="*/ 528809 h 550843"/>
              <a:gd name="connsiteX1" fmla="*/ 1972019 w 2577947"/>
              <a:gd name="connsiteY1" fmla="*/ 550843 h 550843"/>
              <a:gd name="connsiteX2" fmla="*/ 2577947 w 2577947"/>
              <a:gd name="connsiteY2" fmla="*/ 0 h 55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7947" h="550843">
                <a:moveTo>
                  <a:pt x="0" y="528809"/>
                </a:moveTo>
                <a:lnTo>
                  <a:pt x="1972019" y="550843"/>
                </a:lnTo>
                <a:lnTo>
                  <a:pt x="2577947" y="0"/>
                </a:lnTo>
              </a:path>
            </a:pathLst>
          </a:custGeom>
          <a:ln w="254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250730" y="1288715"/>
            <a:ext cx="2352328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32">
              <a:defRPr/>
            </a:pPr>
            <a:r>
              <a:rPr lang="en-US" altLang="zh-CN" sz="2000" b="1" kern="0" dirty="0">
                <a:solidFill>
                  <a:srgbClr val="92D05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HĐ: </a:t>
            </a:r>
            <a:r>
              <a:rPr lang="en-US" altLang="zh-CN" sz="2000" b="1" kern="0" dirty="0" err="1">
                <a:solidFill>
                  <a:srgbClr val="92D05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Mở</a:t>
            </a:r>
            <a:r>
              <a:rPr lang="en-US" altLang="zh-CN" sz="2000" b="1" kern="0" dirty="0">
                <a:solidFill>
                  <a:srgbClr val="92D05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kern="0" dirty="0" err="1">
                <a:solidFill>
                  <a:srgbClr val="92D05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đầu</a:t>
            </a:r>
            <a:endParaRPr lang="en-US" altLang="zh-CN" sz="2000" b="1" kern="0" dirty="0">
              <a:solidFill>
                <a:srgbClr val="92D05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60528" y="3459064"/>
            <a:ext cx="1995008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32">
              <a:defRPr/>
            </a:pPr>
            <a:r>
              <a:rPr lang="en-US" altLang="zh-CN" sz="2000" b="1" kern="0" dirty="0">
                <a:solidFill>
                  <a:srgbClr val="FF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HĐ: </a:t>
            </a:r>
            <a:r>
              <a:rPr lang="en-US" altLang="zh-CN" sz="2000" b="1" kern="0" dirty="0" err="1">
                <a:solidFill>
                  <a:srgbClr val="FF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2000" b="1" kern="0" dirty="0">
                <a:solidFill>
                  <a:srgbClr val="FF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kern="0" dirty="0" err="1">
                <a:solidFill>
                  <a:srgbClr val="FF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tập</a:t>
            </a:r>
            <a:r>
              <a:rPr lang="en-US" altLang="zh-CN" sz="2000" b="1" kern="0" dirty="0">
                <a:solidFill>
                  <a:srgbClr val="FF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kern="0" dirty="0" err="1">
                <a:solidFill>
                  <a:srgbClr val="FF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Thực</a:t>
            </a:r>
            <a:r>
              <a:rPr lang="en-US" altLang="zh-CN" sz="2000" b="1" kern="0" dirty="0">
                <a:solidFill>
                  <a:srgbClr val="FF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kern="0" dirty="0" err="1">
                <a:solidFill>
                  <a:srgbClr val="FF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hành</a:t>
            </a:r>
            <a:endParaRPr lang="en-US" altLang="zh-CN" sz="2000" b="1" kern="0" dirty="0">
              <a:solidFill>
                <a:srgbClr val="FF3399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139586" y="1696524"/>
            <a:ext cx="2452518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32">
              <a:defRPr/>
            </a:pPr>
            <a:r>
              <a:rPr lang="en-US" altLang="zh-CN" sz="2000" b="1" kern="0" dirty="0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HĐ: </a:t>
            </a:r>
            <a:r>
              <a:rPr lang="en-US" altLang="zh-CN" sz="2000" b="1" kern="0" dirty="0" err="1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Hình</a:t>
            </a:r>
            <a:r>
              <a:rPr lang="en-US" altLang="zh-CN" sz="2000" b="1" kern="0" dirty="0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kern="0" dirty="0" err="1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000" b="1" kern="0" dirty="0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kern="0" dirty="0" err="1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kiến</a:t>
            </a:r>
            <a:r>
              <a:rPr lang="en-US" altLang="zh-CN" sz="2000" b="1" kern="0" dirty="0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kern="0" dirty="0" err="1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thức</a:t>
            </a:r>
            <a:r>
              <a:rPr lang="en-US" altLang="zh-CN" sz="2000" b="1" kern="0" dirty="0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kern="0" dirty="0" err="1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mới</a:t>
            </a:r>
            <a:endParaRPr lang="en-US" altLang="zh-CN" sz="2000" b="1" kern="0" dirty="0">
              <a:solidFill>
                <a:srgbClr val="FFC00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0" b="14200"/>
          <a:stretch/>
        </p:blipFill>
        <p:spPr bwMode="auto">
          <a:xfrm>
            <a:off x="2997121" y="1244852"/>
            <a:ext cx="949234" cy="887928"/>
          </a:xfrm>
          <a:prstGeom prst="ellipse">
            <a:avLst/>
          </a:prstGeom>
          <a:noFill/>
          <a:ln w="76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3" r="16923"/>
          <a:stretch/>
        </p:blipFill>
        <p:spPr bwMode="auto">
          <a:xfrm>
            <a:off x="5859446" y="3232924"/>
            <a:ext cx="998570" cy="934078"/>
          </a:xfrm>
          <a:prstGeom prst="ellipse">
            <a:avLst/>
          </a:prstGeom>
          <a:noFill/>
          <a:ln w="76200">
            <a:solidFill>
              <a:srgbClr val="FF33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9" b="3229"/>
          <a:stretch/>
        </p:blipFill>
        <p:spPr bwMode="auto">
          <a:xfrm>
            <a:off x="6858016" y="2137441"/>
            <a:ext cx="998570" cy="934078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916CBB-6F33-4497-89E3-5BB9EB2BEA76}"/>
              </a:ext>
            </a:extLst>
          </p:cNvPr>
          <p:cNvSpPr txBox="1"/>
          <p:nvPr/>
        </p:nvSpPr>
        <p:spPr>
          <a:xfrm>
            <a:off x="4068306" y="348242"/>
            <a:ext cx="324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</a:t>
            </a:r>
          </a:p>
        </p:txBody>
      </p:sp>
      <p:sp>
        <p:nvSpPr>
          <p:cNvPr id="17" name="任意多边形 5">
            <a:extLst>
              <a:ext uri="{FF2B5EF4-FFF2-40B4-BE49-F238E27FC236}">
                <a16:creationId xmlns:a16="http://schemas.microsoft.com/office/drawing/2014/main" id="{1982FA35-68CA-4CB8-9FE8-0EB19D4D5146}"/>
              </a:ext>
            </a:extLst>
          </p:cNvPr>
          <p:cNvSpPr/>
          <p:nvPr/>
        </p:nvSpPr>
        <p:spPr>
          <a:xfrm flipV="1">
            <a:off x="-15393" y="3080650"/>
            <a:ext cx="4098494" cy="550843"/>
          </a:xfrm>
          <a:custGeom>
            <a:avLst/>
            <a:gdLst>
              <a:gd name="connsiteX0" fmla="*/ 0 w 2577947"/>
              <a:gd name="connsiteY0" fmla="*/ 528809 h 638978"/>
              <a:gd name="connsiteX1" fmla="*/ 1972019 w 2577947"/>
              <a:gd name="connsiteY1" fmla="*/ 550843 h 638978"/>
              <a:gd name="connsiteX2" fmla="*/ 2577947 w 2577947"/>
              <a:gd name="connsiteY2" fmla="*/ 0 h 638978"/>
              <a:gd name="connsiteX0" fmla="*/ 0 w 2577947"/>
              <a:gd name="connsiteY0" fmla="*/ 528809 h 638978"/>
              <a:gd name="connsiteX1" fmla="*/ 1972019 w 2577947"/>
              <a:gd name="connsiteY1" fmla="*/ 550843 h 638978"/>
              <a:gd name="connsiteX2" fmla="*/ 2577947 w 2577947"/>
              <a:gd name="connsiteY2" fmla="*/ 0 h 638978"/>
              <a:gd name="connsiteX0" fmla="*/ 0 w 2577947"/>
              <a:gd name="connsiteY0" fmla="*/ 528809 h 550843"/>
              <a:gd name="connsiteX1" fmla="*/ 1972019 w 2577947"/>
              <a:gd name="connsiteY1" fmla="*/ 550843 h 550843"/>
              <a:gd name="connsiteX2" fmla="*/ 2577947 w 2577947"/>
              <a:gd name="connsiteY2" fmla="*/ 0 h 55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7947" h="550843">
                <a:moveTo>
                  <a:pt x="0" y="528809"/>
                </a:moveTo>
                <a:lnTo>
                  <a:pt x="1972019" y="550843"/>
                </a:lnTo>
                <a:lnTo>
                  <a:pt x="2577947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7">
            <a:extLst>
              <a:ext uri="{FF2B5EF4-FFF2-40B4-BE49-F238E27FC236}">
                <a16:creationId xmlns:a16="http://schemas.microsoft.com/office/drawing/2014/main" id="{4FA461FB-3D25-4873-8AB5-D2D7E864C5B0}"/>
              </a:ext>
            </a:extLst>
          </p:cNvPr>
          <p:cNvSpPr/>
          <p:nvPr/>
        </p:nvSpPr>
        <p:spPr>
          <a:xfrm>
            <a:off x="2025255" y="3632872"/>
            <a:ext cx="2258113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32">
              <a:defRPr/>
            </a:pPr>
            <a:r>
              <a:rPr lang="en-US" altLang="zh-CN" sz="2000" b="1" kern="0" dirty="0">
                <a:solidFill>
                  <a:srgbClr val="0070C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HĐ: </a:t>
            </a:r>
            <a:r>
              <a:rPr lang="en-US" altLang="zh-CN" sz="2000" b="1" kern="0" dirty="0" err="1">
                <a:solidFill>
                  <a:srgbClr val="0070C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Vận</a:t>
            </a:r>
            <a:r>
              <a:rPr lang="en-US" altLang="zh-CN" sz="2000" b="1" kern="0" dirty="0">
                <a:solidFill>
                  <a:srgbClr val="0070C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kern="0" dirty="0" err="1">
                <a:solidFill>
                  <a:srgbClr val="0070C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dụng</a:t>
            </a:r>
            <a:endParaRPr lang="en-US" altLang="zh-CN" sz="2000" b="1" kern="0" dirty="0">
              <a:solidFill>
                <a:srgbClr val="0070C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99B39D7-A6AB-43F5-86E7-ADD0FE47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8" r="21938"/>
          <a:stretch/>
        </p:blipFill>
        <p:spPr bwMode="auto">
          <a:xfrm>
            <a:off x="4062331" y="3334427"/>
            <a:ext cx="998570" cy="934078"/>
          </a:xfrm>
          <a:prstGeom prst="ellipse">
            <a:avLst/>
          </a:prstGeom>
          <a:noFill/>
          <a:ln w="762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3420969" y="2252221"/>
            <a:ext cx="2447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r>
              <a:rPr lang="en-US" altLang="zh-CN" sz="24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4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kiến</a:t>
            </a:r>
            <a:r>
              <a:rPr lang="en-US" altLang="zh-CN" sz="24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thức</a:t>
            </a:r>
            <a:r>
              <a:rPr lang="en-US" altLang="zh-CN" sz="24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mới</a:t>
            </a:r>
            <a:endParaRPr lang="zh-CN" altLang="en-US" sz="2400" b="1" dirty="0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10C405-FD3A-42C6-88D9-2CB177184B14}"/>
              </a:ext>
            </a:extLst>
          </p:cNvPr>
          <p:cNvSpPr txBox="1"/>
          <p:nvPr/>
        </p:nvSpPr>
        <p:spPr>
          <a:xfrm>
            <a:off x="1083076" y="834501"/>
            <a:ext cx="7368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a,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Vẽ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đèn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ông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sao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theo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mẫu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E41A2F2A-A3E8-4A38-AF16-3F23E241FE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927" y="1713607"/>
            <a:ext cx="2657131" cy="23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29BA1D-361A-4686-BC4C-46CF8486FB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475286" y="3574927"/>
            <a:ext cx="1568573" cy="156857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67A0F658-DF9A-4FAB-BAE7-7CFA5E218689}"/>
              </a:ext>
            </a:extLst>
          </p:cNvPr>
          <p:cNvSpPr/>
          <p:nvPr/>
        </p:nvSpPr>
        <p:spPr>
          <a:xfrm>
            <a:off x="4959532" y="1419276"/>
            <a:ext cx="3986074" cy="172526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09877E-6 L -0.23819 0.00741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 ngoi sao">
            <a:hlinkClick r:id="" action="ppaction://media"/>
            <a:extLst>
              <a:ext uri="{FF2B5EF4-FFF2-40B4-BE49-F238E27FC236}">
                <a16:creationId xmlns:a16="http://schemas.microsoft.com/office/drawing/2014/main" id="{45FB0D93-7D7B-4E03-A792-7499AB9F1A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341" y="504044"/>
            <a:ext cx="6835515" cy="384497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09453" y="2535409"/>
            <a:ext cx="3951464" cy="13453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342832">
              <a:defRPr/>
            </a:pPr>
            <a:r>
              <a:rPr lang="zh-CN" altLang="en-US" sz="1800" b="1" ker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例题 </a:t>
            </a:r>
            <a:r>
              <a:rPr lang="en-US" altLang="zh-CN" sz="1800" b="1" ker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en-US" altLang="zh-CN" sz="1800" b="1" kern="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8D281D-8413-4ACB-A0D9-C15E05FF441E}"/>
              </a:ext>
            </a:extLst>
          </p:cNvPr>
          <p:cNvSpPr/>
          <p:nvPr/>
        </p:nvSpPr>
        <p:spPr>
          <a:xfrm>
            <a:off x="724505" y="922127"/>
            <a:ext cx="8277451" cy="3614362"/>
          </a:xfrm>
          <a:prstGeom prst="roundRect">
            <a:avLst>
              <a:gd name="adj" fmla="val 199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/>
              <a:t>Bước</a:t>
            </a:r>
            <a:r>
              <a:rPr lang="en-US" sz="2800" dirty="0"/>
              <a:t> 1: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          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endParaRPr lang="en-US" sz="2800" dirty="0"/>
          </a:p>
          <a:p>
            <a:pPr algn="just"/>
            <a:r>
              <a:rPr lang="en-US" sz="2800" dirty="0" err="1"/>
              <a:t>Bước</a:t>
            </a:r>
            <a:r>
              <a:rPr lang="en-US" sz="2800" dirty="0"/>
              <a:t> 2: </a:t>
            </a:r>
            <a:r>
              <a:rPr lang="en-US" sz="2800" dirty="0" err="1"/>
              <a:t>Kéo</a:t>
            </a:r>
            <a:r>
              <a:rPr lang="en-US" sz="2800" dirty="0"/>
              <a:t> </a:t>
            </a:r>
            <a:r>
              <a:rPr lang="en-US" sz="2800" dirty="0" err="1"/>
              <a:t>thả</a:t>
            </a:r>
            <a:r>
              <a:rPr lang="en-US" sz="2800" dirty="0"/>
              <a:t> </a:t>
            </a:r>
            <a:r>
              <a:rPr lang="en-US" sz="2800" dirty="0" err="1"/>
              <a:t>chuột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ngôi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(</a:t>
            </a:r>
            <a:r>
              <a:rPr lang="en-US" sz="2800" dirty="0" err="1"/>
              <a:t>Nhấn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phím</a:t>
            </a:r>
            <a:r>
              <a:rPr lang="en-US" sz="2800" dirty="0"/>
              <a:t> Shift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ngôi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đối</a:t>
            </a:r>
            <a:r>
              <a:rPr lang="en-US" sz="2800" dirty="0"/>
              <a:t>)</a:t>
            </a:r>
          </a:p>
          <a:p>
            <a:pPr algn="just"/>
            <a:r>
              <a:rPr lang="en-US" sz="2800" dirty="0" err="1"/>
              <a:t>Bước</a:t>
            </a:r>
            <a:r>
              <a:rPr lang="en-US" sz="2800" dirty="0"/>
              <a:t> 3: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     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</a:t>
            </a:r>
            <a:r>
              <a:rPr lang="en-US" sz="2800" dirty="0" err="1"/>
              <a:t>gạch</a:t>
            </a:r>
            <a:r>
              <a:rPr lang="en-US" sz="2800" dirty="0"/>
              <a:t>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endParaRPr lang="en-US" sz="2800" dirty="0"/>
          </a:p>
          <a:p>
            <a:pPr algn="just"/>
            <a:r>
              <a:rPr lang="en-US" sz="2800" dirty="0" err="1"/>
              <a:t>Bước</a:t>
            </a:r>
            <a:r>
              <a:rPr lang="en-US" sz="2800" dirty="0"/>
              <a:t> 4: </a:t>
            </a:r>
            <a:r>
              <a:rPr lang="en-US" sz="2800" dirty="0" err="1"/>
              <a:t>Tô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ngôi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E8AA7E-DFE1-49C8-B078-01CEC80AA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346" y="1047696"/>
            <a:ext cx="615308" cy="5625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06324B-C4AF-4AF3-8B68-D72C56422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346" y="2571750"/>
            <a:ext cx="491879" cy="38754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1D2A46-102F-4509-A12B-2AFB1EA9983C}"/>
              </a:ext>
            </a:extLst>
          </p:cNvPr>
          <p:cNvSpPr txBox="1"/>
          <p:nvPr/>
        </p:nvSpPr>
        <p:spPr>
          <a:xfrm>
            <a:off x="861934" y="834501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b, Sao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thêm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5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chiếc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đèn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sao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, di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chuyển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vị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trí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thích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hợp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9B36DD-8D05-478B-8ED5-5EEBB16EA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75286" y="3574927"/>
            <a:ext cx="1568573" cy="156857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1DA236F0-C1D0-4D01-801C-BF36639FA043}"/>
              </a:ext>
            </a:extLst>
          </p:cNvPr>
          <p:cNvSpPr/>
          <p:nvPr/>
        </p:nvSpPr>
        <p:spPr>
          <a:xfrm>
            <a:off x="4901784" y="1419276"/>
            <a:ext cx="4043822" cy="172526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95BDBC-0B9B-4262-A0D5-02CABE0569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r="17427" b="25829"/>
          <a:stretch/>
        </p:blipFill>
        <p:spPr>
          <a:xfrm>
            <a:off x="1036038" y="1727974"/>
            <a:ext cx="3535962" cy="309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16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oay hình.mp4">
            <a:hlinkClick r:id="" action="ppaction://media"/>
            <a:extLst>
              <a:ext uri="{FF2B5EF4-FFF2-40B4-BE49-F238E27FC236}">
                <a16:creationId xmlns:a16="http://schemas.microsoft.com/office/drawing/2014/main" id="{C989C464-7176-4E8E-A433-8211E726688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1541" y="3533876"/>
            <a:ext cx="2086944" cy="1513326"/>
          </a:xfrm>
          <a:prstGeom prst="rect">
            <a:avLst/>
          </a:prstGeom>
        </p:spPr>
      </p:pic>
      <p:pic>
        <p:nvPicPr>
          <p:cNvPr id="2" name="sao chep">
            <a:hlinkClick r:id="" action="ppaction://media"/>
            <a:extLst>
              <a:ext uri="{FF2B5EF4-FFF2-40B4-BE49-F238E27FC236}">
                <a16:creationId xmlns:a16="http://schemas.microsoft.com/office/drawing/2014/main" id="{8D24D4F8-F5C5-4905-AF41-6D8F1B2AF3E0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3751" y="441273"/>
            <a:ext cx="5681272" cy="319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27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09453" y="2535409"/>
            <a:ext cx="3951464" cy="13453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342832">
              <a:defRPr/>
            </a:pPr>
            <a:r>
              <a:rPr lang="zh-CN" altLang="en-US" sz="1800" b="1" ker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例题 </a:t>
            </a:r>
            <a:r>
              <a:rPr lang="en-US" altLang="zh-CN" sz="1800" b="1" ker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en-US" altLang="zh-CN" sz="1800" b="1" kern="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8D281D-8413-4ACB-A0D9-C15E05FF441E}"/>
              </a:ext>
            </a:extLst>
          </p:cNvPr>
          <p:cNvSpPr/>
          <p:nvPr/>
        </p:nvSpPr>
        <p:spPr>
          <a:xfrm>
            <a:off x="397239" y="472190"/>
            <a:ext cx="8604717" cy="4107583"/>
          </a:xfrm>
          <a:prstGeom prst="roundRect">
            <a:avLst>
              <a:gd name="adj" fmla="val 199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/>
              <a:t>Bước</a:t>
            </a:r>
            <a:r>
              <a:rPr lang="en-US" sz="2800" dirty="0"/>
              <a:t> 1: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        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thẻ</a:t>
            </a:r>
            <a:r>
              <a:rPr lang="en-US" sz="2800" dirty="0"/>
              <a:t> Home</a:t>
            </a:r>
          </a:p>
          <a:p>
            <a:pPr algn="just"/>
            <a:r>
              <a:rPr lang="en-US" sz="2800" dirty="0" err="1"/>
              <a:t>Bước</a:t>
            </a:r>
            <a:r>
              <a:rPr lang="en-US" sz="2800" dirty="0"/>
              <a:t> 2: </a:t>
            </a:r>
            <a:r>
              <a:rPr lang="en-US" sz="2800" dirty="0" err="1"/>
              <a:t>Kéo</a:t>
            </a:r>
            <a:r>
              <a:rPr lang="en-US" sz="2800" dirty="0"/>
              <a:t> </a:t>
            </a:r>
            <a:r>
              <a:rPr lang="en-US" sz="2800" dirty="0" err="1"/>
              <a:t>thả</a:t>
            </a:r>
            <a:r>
              <a:rPr lang="en-US" sz="2800" dirty="0"/>
              <a:t> </a:t>
            </a:r>
            <a:r>
              <a:rPr lang="en-US" sz="2800" dirty="0" err="1"/>
              <a:t>chuột</a:t>
            </a:r>
            <a:r>
              <a:rPr lang="en-US" sz="2800" dirty="0"/>
              <a:t> bao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chép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 err="1"/>
              <a:t>Bước</a:t>
            </a:r>
            <a:r>
              <a:rPr lang="en-US" sz="2800" dirty="0"/>
              <a:t> 3: </a:t>
            </a:r>
            <a:r>
              <a:rPr lang="en-US" sz="2800" dirty="0" err="1"/>
              <a:t>Nháy</a:t>
            </a:r>
            <a:r>
              <a:rPr lang="en-US" sz="2800" dirty="0"/>
              <a:t> </a:t>
            </a:r>
            <a:r>
              <a:rPr lang="en-US" sz="2800" dirty="0" err="1"/>
              <a:t>chuột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</a:p>
          <a:p>
            <a:pPr algn="just"/>
            <a:r>
              <a:rPr lang="en-US" sz="2800" dirty="0" err="1"/>
              <a:t>Bước</a:t>
            </a:r>
            <a:r>
              <a:rPr lang="en-US" sz="2800" dirty="0"/>
              <a:t> 4: </a:t>
            </a:r>
            <a:r>
              <a:rPr lang="en-US" sz="2800" dirty="0" err="1"/>
              <a:t>Nháy</a:t>
            </a:r>
            <a:r>
              <a:rPr lang="en-US" sz="2800" dirty="0"/>
              <a:t> </a:t>
            </a:r>
            <a:r>
              <a:rPr lang="en-US" sz="2800" err="1"/>
              <a:t>chuột</a:t>
            </a:r>
            <a:r>
              <a:rPr lang="en-US" sz="2800"/>
              <a:t> chọn</a:t>
            </a:r>
          </a:p>
          <a:p>
            <a:pPr algn="just"/>
            <a:r>
              <a:rPr lang="en-US" sz="2800"/>
              <a:t>Bước 5: Kéo thả chuột di chuyển hình đến vị trí thích hợp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7F9E04-826E-4E02-A6CD-A83478587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934" y="887985"/>
            <a:ext cx="389435" cy="7494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0790C9-3CD2-4AC5-8417-DEC54895B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369" y="2069760"/>
            <a:ext cx="771633" cy="3905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B46C82-3486-497D-9C28-B5B4AEAF7D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9369" y="2519838"/>
            <a:ext cx="309518" cy="57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38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3263792" y="2199757"/>
            <a:ext cx="2616422" cy="752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KHỞI ĐỘNG</a:t>
            </a:r>
            <a:endParaRPr lang="zh-CN" altLang="en-US" sz="3200" b="1" dirty="0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CACA6C-D948-44A4-92C3-CA6703B51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890" y="1861962"/>
            <a:ext cx="3868340" cy="617934"/>
          </a:xfrm>
        </p:spPr>
        <p:txBody>
          <a:bodyPr>
            <a:no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</a:rPr>
              <a:t>Nhóm</a:t>
            </a:r>
            <a:r>
              <a:rPr lang="en-US" sz="2800" dirty="0">
                <a:solidFill>
                  <a:srgbClr val="FF0000"/>
                </a:solidFill>
              </a:rPr>
              <a:t> 1: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hành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vẽ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sao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chép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thêm</a:t>
            </a:r>
            <a:r>
              <a:rPr lang="en-US" sz="2800" dirty="0">
                <a:solidFill>
                  <a:srgbClr val="FF0000"/>
                </a:solidFill>
              </a:rPr>
              <a:t> 5 </a:t>
            </a:r>
            <a:r>
              <a:rPr lang="en-US" sz="2800" dirty="0" err="1">
                <a:solidFill>
                  <a:srgbClr val="FF0000"/>
                </a:solidFill>
              </a:rPr>
              <a:t>chiếc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đèn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sao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3A8BFA-F468-4B6D-8F15-1C022837B5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20772" y="2177857"/>
            <a:ext cx="3887391" cy="617934"/>
          </a:xfrm>
        </p:spPr>
        <p:txBody>
          <a:bodyPr>
            <a:no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</a:rPr>
              <a:t>Nhóm</a:t>
            </a:r>
            <a:r>
              <a:rPr lang="en-US" sz="2800" dirty="0">
                <a:solidFill>
                  <a:srgbClr val="0070C0"/>
                </a:solidFill>
              </a:rPr>
              <a:t> 2: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lại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bước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vẽ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đèn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ông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sao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sao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chép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thêm</a:t>
            </a:r>
            <a:r>
              <a:rPr lang="en-US" sz="2800" dirty="0">
                <a:solidFill>
                  <a:srgbClr val="0070C0"/>
                </a:solidFill>
              </a:rPr>
              <a:t> 5 </a:t>
            </a:r>
            <a:r>
              <a:rPr lang="en-US" sz="2800" dirty="0" err="1">
                <a:solidFill>
                  <a:srgbClr val="0070C0"/>
                </a:solidFill>
              </a:rPr>
              <a:t>chiếc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đèn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ông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sao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23DFCD-7AEC-4132-8D13-E982B872DA3D}"/>
              </a:ext>
            </a:extLst>
          </p:cNvPr>
          <p:cNvSpPr/>
          <p:nvPr/>
        </p:nvSpPr>
        <p:spPr>
          <a:xfrm>
            <a:off x="3236430" y="457200"/>
            <a:ext cx="2930577" cy="44221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THỰC HÀNH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15037-D43E-4A74-AC2C-3A9DD878C59A}"/>
              </a:ext>
            </a:extLst>
          </p:cNvPr>
          <p:cNvSpPr txBox="1"/>
          <p:nvPr/>
        </p:nvSpPr>
        <p:spPr>
          <a:xfrm>
            <a:off x="4989564" y="2743451"/>
            <a:ext cx="37428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bước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đèn</a:t>
            </a:r>
            <a:r>
              <a:rPr lang="en-US" sz="2000" dirty="0"/>
              <a:t> </a:t>
            </a:r>
            <a:r>
              <a:rPr lang="en-US" sz="2000" dirty="0" err="1"/>
              <a:t>ông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endParaRPr lang="en-US" sz="2000" dirty="0"/>
          </a:p>
          <a:p>
            <a:r>
              <a:rPr lang="en-US" sz="2000" dirty="0" err="1"/>
              <a:t>Bước</a:t>
            </a:r>
            <a:r>
              <a:rPr lang="en-US" sz="2000" dirty="0"/>
              <a:t> 1: </a:t>
            </a:r>
            <a:r>
              <a:rPr lang="en-US" sz="2000" dirty="0" err="1"/>
              <a:t>Sử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cụ</a:t>
            </a:r>
            <a:r>
              <a:rPr lang="en-US" sz="2000" dirty="0"/>
              <a:t>……….</a:t>
            </a:r>
          </a:p>
          <a:p>
            <a:r>
              <a:rPr lang="en-US" sz="2000" dirty="0" err="1"/>
              <a:t>Bước</a:t>
            </a:r>
            <a:r>
              <a:rPr lang="en-US" sz="2000" dirty="0"/>
              <a:t> 2: </a:t>
            </a:r>
            <a:r>
              <a:rPr lang="en-US" sz="2000" dirty="0" err="1"/>
              <a:t>Kéo</a:t>
            </a:r>
            <a:r>
              <a:rPr lang="en-US" sz="2000" dirty="0"/>
              <a:t> </a:t>
            </a:r>
            <a:r>
              <a:rPr lang="en-US" sz="2000" dirty="0" err="1"/>
              <a:t>thả</a:t>
            </a:r>
            <a:r>
              <a:rPr lang="en-US" sz="2000" dirty="0"/>
              <a:t> </a:t>
            </a:r>
            <a:r>
              <a:rPr lang="en-US" sz="2000" dirty="0" err="1"/>
              <a:t>chuột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…</a:t>
            </a:r>
          </a:p>
          <a:p>
            <a:r>
              <a:rPr lang="en-US" sz="2000" dirty="0" err="1"/>
              <a:t>Bước</a:t>
            </a:r>
            <a:r>
              <a:rPr lang="en-US" sz="2000" dirty="0"/>
              <a:t> 3: …….., </a:t>
            </a:r>
            <a:r>
              <a:rPr lang="en-US" sz="2000" dirty="0" err="1"/>
              <a:t>Bước</a:t>
            </a:r>
            <a:r>
              <a:rPr lang="en-US" sz="2000" dirty="0"/>
              <a:t> 4: ………..</a:t>
            </a:r>
          </a:p>
          <a:p>
            <a:pPr algn="ctr"/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bước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chép</a:t>
            </a:r>
            <a:r>
              <a:rPr lang="en-US" sz="2000" dirty="0"/>
              <a:t> </a:t>
            </a:r>
            <a:r>
              <a:rPr lang="en-US" sz="2000" dirty="0" err="1"/>
              <a:t>đèn</a:t>
            </a:r>
            <a:r>
              <a:rPr lang="en-US" sz="2000" dirty="0"/>
              <a:t> </a:t>
            </a:r>
            <a:r>
              <a:rPr lang="en-US" sz="2000" dirty="0" err="1"/>
              <a:t>ông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endParaRPr lang="en-US" sz="2000" dirty="0"/>
          </a:p>
          <a:p>
            <a:r>
              <a:rPr lang="en-US" sz="2000" dirty="0" err="1"/>
              <a:t>Bước</a:t>
            </a:r>
            <a:r>
              <a:rPr lang="en-US" sz="2000" dirty="0"/>
              <a:t> 1: …….., </a:t>
            </a:r>
            <a:r>
              <a:rPr lang="en-US" sz="2000" dirty="0" err="1"/>
              <a:t>Bước</a:t>
            </a:r>
            <a:r>
              <a:rPr lang="en-US" sz="2000" dirty="0"/>
              <a:t> 2:……..,….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45A6D0-84E8-4E55-96E9-8CA0D42176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r="17427" b="25829"/>
          <a:stretch/>
        </p:blipFill>
        <p:spPr>
          <a:xfrm>
            <a:off x="1223415" y="2479896"/>
            <a:ext cx="2306768" cy="2020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A1F8D3-D2B1-421D-94B0-FCE1484999F0}"/>
              </a:ext>
            </a:extLst>
          </p:cNvPr>
          <p:cNvSpPr/>
          <p:nvPr/>
        </p:nvSpPr>
        <p:spPr>
          <a:xfrm>
            <a:off x="2279616" y="2486824"/>
            <a:ext cx="3887391" cy="962552"/>
          </a:xfrm>
          <a:prstGeom prst="roundRect">
            <a:avLst>
              <a:gd name="adj" fmla="val 50000"/>
            </a:avLst>
          </a:prstGeom>
          <a:solidFill>
            <a:srgbClr val="4EEE42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n>
                  <a:solidFill>
                    <a:schemeClr val="tx1"/>
                  </a:solidFill>
                </a:ln>
              </a:rPr>
              <a:t>Gửi</a:t>
            </a:r>
            <a:r>
              <a:rPr lang="en-US" sz="44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</a:rPr>
              <a:t>vào</a:t>
            </a:r>
            <a:r>
              <a:rPr lang="en-US" sz="44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</a:rPr>
              <a:t>palet</a:t>
            </a:r>
            <a:endParaRPr lang="en-US" sz="4400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270022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940AC823-2933-4C76-829A-B981F4996A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475286" y="3574927"/>
            <a:ext cx="1568573" cy="1568573"/>
          </a:xfrm>
          <a:prstGeom prst="rect">
            <a:avLst/>
          </a:prstGeom>
        </p:spPr>
      </p:pic>
      <p:sp>
        <p:nvSpPr>
          <p:cNvPr id="37" name="Cloud 36">
            <a:extLst>
              <a:ext uri="{FF2B5EF4-FFF2-40B4-BE49-F238E27FC236}">
                <a16:creationId xmlns:a16="http://schemas.microsoft.com/office/drawing/2014/main" id="{99F99F8A-862A-41C5-B5FD-3D821D440D98}"/>
              </a:ext>
            </a:extLst>
          </p:cNvPr>
          <p:cNvSpPr/>
          <p:nvPr/>
        </p:nvSpPr>
        <p:spPr>
          <a:xfrm>
            <a:off x="5796276" y="2300990"/>
            <a:ext cx="3247583" cy="1038418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xoay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284B003D-61B2-474F-9F48-4A037A6058F6}"/>
              </a:ext>
            </a:extLst>
          </p:cNvPr>
          <p:cNvSpPr/>
          <p:nvPr/>
        </p:nvSpPr>
        <p:spPr>
          <a:xfrm>
            <a:off x="6003434" y="2337767"/>
            <a:ext cx="3040425" cy="1038418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Thảo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luận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nhóm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05A8AB-9A01-4C37-9F62-C35485BE1EAE}"/>
              </a:ext>
            </a:extLst>
          </p:cNvPr>
          <p:cNvSpPr txBox="1"/>
          <p:nvPr/>
        </p:nvSpPr>
        <p:spPr>
          <a:xfrm>
            <a:off x="899409" y="672348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Thực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xoay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xoay hinh">
            <a:hlinkClick r:id="" action="ppaction://media"/>
            <a:extLst>
              <a:ext uri="{FF2B5EF4-FFF2-40B4-BE49-F238E27FC236}">
                <a16:creationId xmlns:a16="http://schemas.microsoft.com/office/drawing/2014/main" id="{6E141D3F-E534-40DF-B6CE-9E915867261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8922" y="1677847"/>
            <a:ext cx="4766873" cy="268136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7" grpId="0" animBg="1"/>
      <p:bldP spid="37" grpId="1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6EEDEFA-569B-48C7-80DD-1F036BB7D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703" y="588839"/>
            <a:ext cx="46783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u="sng" dirty="0">
                <a:latin typeface="Times New Roman" pitchFamily="18" charset="0"/>
                <a:cs typeface="Times New Roman" pitchFamily="18" charset="0"/>
              </a:rPr>
              <a:t>Bước 1: 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Nháy chọn 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Select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, chọn hình ngôi sao cần xoay.</a:t>
            </a:r>
            <a:endParaRPr lang="vi-VN" alt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9D5085-87BB-4307-9673-18C55E509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703" y="2187452"/>
            <a:ext cx="4678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u="sng">
                <a:latin typeface="Times New Roman" pitchFamily="18" charset="0"/>
                <a:cs typeface="Times New Roman" pitchFamily="18" charset="0"/>
              </a:rPr>
              <a:t>Bước 2: </a:t>
            </a:r>
            <a:r>
              <a:rPr lang="en-US" altLang="vi-VN">
                <a:latin typeface="Times New Roman" pitchFamily="18" charset="0"/>
                <a:cs typeface="Times New Roman" pitchFamily="18" charset="0"/>
              </a:rPr>
              <a:t>Chọn </a:t>
            </a:r>
            <a:r>
              <a:rPr lang="en-US" altLang="vi-VN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Rotate</a:t>
            </a:r>
            <a:endParaRPr lang="vi-VN" altLang="vi-VN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41">
            <a:extLst>
              <a:ext uri="{FF2B5EF4-FFF2-40B4-BE49-F238E27FC236}">
                <a16:creationId xmlns:a16="http://schemas.microsoft.com/office/drawing/2014/main" id="{51D77C35-F8C1-4E0A-B303-A76B0A397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91" y="390402"/>
            <a:ext cx="3671887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5D92748-43BE-4B2E-80E9-D8EFC00C2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266" y="3036764"/>
            <a:ext cx="46783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u="sng">
                <a:latin typeface="Times New Roman" pitchFamily="18" charset="0"/>
                <a:cs typeface="Times New Roman" pitchFamily="18" charset="0"/>
              </a:rPr>
              <a:t>Bước 3: </a:t>
            </a:r>
            <a:r>
              <a:rPr lang="en-US" altLang="vi-VN">
                <a:latin typeface="Times New Roman" pitchFamily="18" charset="0"/>
                <a:cs typeface="Times New Roman" pitchFamily="18" charset="0"/>
              </a:rPr>
              <a:t>Chọn hướng muốn xoay từ danh sách.</a:t>
            </a:r>
            <a:endParaRPr lang="vi-VN" altLang="vi-VN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56B4638-9064-447A-86C3-EC767E6BA96F}"/>
              </a:ext>
            </a:extLst>
          </p:cNvPr>
          <p:cNvCxnSpPr/>
          <p:nvPr/>
        </p:nvCxnSpPr>
        <p:spPr>
          <a:xfrm flipH="1" flipV="1">
            <a:off x="1750778" y="588839"/>
            <a:ext cx="2592388" cy="1428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220EA0-7EFA-4CC1-8ADC-090937BD4152}"/>
              </a:ext>
            </a:extLst>
          </p:cNvPr>
          <p:cNvCxnSpPr/>
          <p:nvPr/>
        </p:nvCxnSpPr>
        <p:spPr>
          <a:xfrm>
            <a:off x="453791" y="2230314"/>
            <a:ext cx="2952750" cy="142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9D96F3-43AA-4BD4-9337-F5D9B84FF131}"/>
              </a:ext>
            </a:extLst>
          </p:cNvPr>
          <p:cNvCxnSpPr/>
          <p:nvPr/>
        </p:nvCxnSpPr>
        <p:spPr>
          <a:xfrm>
            <a:off x="453791" y="2187452"/>
            <a:ext cx="0" cy="27209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BEF0D4-4A2C-4CF7-ACBB-222FAD5DF317}"/>
              </a:ext>
            </a:extLst>
          </p:cNvPr>
          <p:cNvCxnSpPr/>
          <p:nvPr/>
        </p:nvCxnSpPr>
        <p:spPr>
          <a:xfrm flipH="1">
            <a:off x="453791" y="4908427"/>
            <a:ext cx="29527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2D2DD3-8B67-4183-AB9B-58009EC182E8}"/>
              </a:ext>
            </a:extLst>
          </p:cNvPr>
          <p:cNvCxnSpPr/>
          <p:nvPr/>
        </p:nvCxnSpPr>
        <p:spPr>
          <a:xfrm>
            <a:off x="3406541" y="2244602"/>
            <a:ext cx="0" cy="26638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3BADA40-60EF-4E33-B9D2-513D124B2508}"/>
              </a:ext>
            </a:extLst>
          </p:cNvPr>
          <p:cNvCxnSpPr/>
          <p:nvPr/>
        </p:nvCxnSpPr>
        <p:spPr>
          <a:xfrm>
            <a:off x="1461853" y="1020639"/>
            <a:ext cx="0" cy="11668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Elbow Connector 36">
            <a:extLst>
              <a:ext uri="{FF2B5EF4-FFF2-40B4-BE49-F238E27FC236}">
                <a16:creationId xmlns:a16="http://schemas.microsoft.com/office/drawing/2014/main" id="{82C33F5C-EF83-4714-88FF-EA791CED8056}"/>
              </a:ext>
            </a:extLst>
          </p:cNvPr>
          <p:cNvCxnSpPr/>
          <p:nvPr/>
        </p:nvCxnSpPr>
        <p:spPr>
          <a:xfrm rot="10800000">
            <a:off x="2444516" y="876177"/>
            <a:ext cx="1655762" cy="1603375"/>
          </a:xfrm>
          <a:prstGeom prst="bentConnector3">
            <a:avLst>
              <a:gd name="adj1" fmla="val 31914"/>
            </a:avLst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Elbow Connector 43">
            <a:extLst>
              <a:ext uri="{FF2B5EF4-FFF2-40B4-BE49-F238E27FC236}">
                <a16:creationId xmlns:a16="http://schemas.microsoft.com/office/drawing/2014/main" id="{1B5D7FD6-F72C-45C3-8CA2-779918BCD807}"/>
              </a:ext>
            </a:extLst>
          </p:cNvPr>
          <p:cNvCxnSpPr/>
          <p:nvPr/>
        </p:nvCxnSpPr>
        <p:spPr>
          <a:xfrm rot="10800000">
            <a:off x="3096978" y="2063627"/>
            <a:ext cx="1079500" cy="1416050"/>
          </a:xfrm>
          <a:prstGeom prst="bentConnector2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95FA5574-E733-4F6F-8A59-6646A3B69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0122" y="3658540"/>
            <a:ext cx="1340087" cy="133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44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548D1E-1A1E-4531-8F33-7DCF8A8616EA}"/>
              </a:ext>
            </a:extLst>
          </p:cNvPr>
          <p:cNvSpPr txBox="1"/>
          <p:nvPr/>
        </p:nvSpPr>
        <p:spPr>
          <a:xfrm>
            <a:off x="685800" y="13348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So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sánh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kết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quả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sau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khi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xoay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so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với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gốc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Nối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cột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bên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trái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với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cột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bên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phải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sao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phù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hợp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B25304-C12F-45A9-9970-5EBA26CA28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962" y="1131829"/>
            <a:ext cx="5039529" cy="346268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3ED38F8-59B7-4E33-A964-FC42FD808F51}"/>
              </a:ext>
            </a:extLst>
          </p:cNvPr>
          <p:cNvCxnSpPr>
            <a:cxnSpLocks/>
          </p:cNvCxnSpPr>
          <p:nvPr/>
        </p:nvCxnSpPr>
        <p:spPr>
          <a:xfrm>
            <a:off x="6200763" y="1396660"/>
            <a:ext cx="803391" cy="15408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7685D50-0867-4CAC-B489-A4806A27817B}"/>
              </a:ext>
            </a:extLst>
          </p:cNvPr>
          <p:cNvCxnSpPr>
            <a:cxnSpLocks/>
          </p:cNvCxnSpPr>
          <p:nvPr/>
        </p:nvCxnSpPr>
        <p:spPr>
          <a:xfrm flipV="1">
            <a:off x="6202180" y="1411649"/>
            <a:ext cx="801974" cy="7049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4B90C6-574E-480B-BED8-A73799945D2F}"/>
              </a:ext>
            </a:extLst>
          </p:cNvPr>
          <p:cNvCxnSpPr>
            <a:cxnSpLocks/>
          </p:cNvCxnSpPr>
          <p:nvPr/>
        </p:nvCxnSpPr>
        <p:spPr>
          <a:xfrm>
            <a:off x="6200763" y="2767224"/>
            <a:ext cx="803391" cy="8429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178E3E1-EAC9-4A34-AE46-17C9E8F4CE20}"/>
              </a:ext>
            </a:extLst>
          </p:cNvPr>
          <p:cNvCxnSpPr>
            <a:cxnSpLocks/>
          </p:cNvCxnSpPr>
          <p:nvPr/>
        </p:nvCxnSpPr>
        <p:spPr>
          <a:xfrm flipV="1">
            <a:off x="6200763" y="2116583"/>
            <a:ext cx="803391" cy="13432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BFB1BD-16E0-4887-8D5C-0C3C6B95A8B1}"/>
              </a:ext>
            </a:extLst>
          </p:cNvPr>
          <p:cNvCxnSpPr>
            <a:cxnSpLocks/>
          </p:cNvCxnSpPr>
          <p:nvPr/>
        </p:nvCxnSpPr>
        <p:spPr>
          <a:xfrm flipV="1">
            <a:off x="6200763" y="4239070"/>
            <a:ext cx="803391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C1995BA-D63F-4F62-BCB1-BEA294ED7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" y="1182955"/>
            <a:ext cx="3081754" cy="277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22305"/>
      </p:ext>
    </p:extLst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3502014" y="2086369"/>
            <a:ext cx="213997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24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tập</a:t>
            </a:r>
            <a:r>
              <a:rPr lang="en-US" altLang="zh-CN" sz="24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thực</a:t>
            </a:r>
            <a:r>
              <a:rPr lang="en-US" altLang="zh-CN" sz="24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hành</a:t>
            </a:r>
            <a:endParaRPr lang="zh-CN" altLang="en-US" sz="2400" b="1" dirty="0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>
    <p:push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CACA6C-D948-44A4-92C3-CA6703B51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861" y="1429480"/>
            <a:ext cx="3868340" cy="617934"/>
          </a:xfrm>
        </p:spPr>
        <p:txBody>
          <a:bodyPr>
            <a:no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</a:rPr>
              <a:t>Nhóm</a:t>
            </a:r>
            <a:r>
              <a:rPr lang="en-US" sz="2800" dirty="0">
                <a:solidFill>
                  <a:srgbClr val="FF0000"/>
                </a:solidFill>
              </a:rPr>
              <a:t> 1: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hành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xoay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vẽ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3A8BFA-F468-4B6D-8F15-1C022837B5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21641" y="1426613"/>
            <a:ext cx="3887391" cy="617934"/>
          </a:xfrm>
        </p:spPr>
        <p:txBody>
          <a:bodyPr>
            <a:no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</a:rPr>
              <a:t>Nhóm</a:t>
            </a:r>
            <a:r>
              <a:rPr lang="en-US" sz="2800" dirty="0">
                <a:solidFill>
                  <a:srgbClr val="0070C0"/>
                </a:solidFill>
              </a:rPr>
              <a:t> 2: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lại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bước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lật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xoay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hình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23DFCD-7AEC-4132-8D13-E982B872DA3D}"/>
              </a:ext>
            </a:extLst>
          </p:cNvPr>
          <p:cNvSpPr/>
          <p:nvPr/>
        </p:nvSpPr>
        <p:spPr>
          <a:xfrm>
            <a:off x="3236430" y="457200"/>
            <a:ext cx="2930577" cy="44221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THỰC HÀNH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15037-D43E-4A74-AC2C-3A9DD878C59A}"/>
              </a:ext>
            </a:extLst>
          </p:cNvPr>
          <p:cNvSpPr txBox="1"/>
          <p:nvPr/>
        </p:nvSpPr>
        <p:spPr>
          <a:xfrm>
            <a:off x="5116981" y="2283346"/>
            <a:ext cx="37428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bước</a:t>
            </a:r>
            <a:r>
              <a:rPr lang="en-US" sz="2000" dirty="0"/>
              <a:t> </a:t>
            </a:r>
            <a:r>
              <a:rPr lang="en-US" sz="2000" dirty="0" err="1"/>
              <a:t>xoay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endParaRPr lang="en-US" sz="2000" dirty="0"/>
          </a:p>
          <a:p>
            <a:r>
              <a:rPr lang="en-US" sz="2000" dirty="0" err="1"/>
              <a:t>Bước</a:t>
            </a:r>
            <a:r>
              <a:rPr lang="en-US" sz="2000" dirty="0"/>
              <a:t> 1: </a:t>
            </a:r>
            <a:r>
              <a:rPr lang="en-US" sz="2000" dirty="0" err="1"/>
              <a:t>Sử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cụ</a:t>
            </a:r>
            <a:r>
              <a:rPr lang="en-US" sz="2000" dirty="0"/>
              <a:t>……….</a:t>
            </a:r>
          </a:p>
          <a:p>
            <a:r>
              <a:rPr lang="en-US" sz="2000" dirty="0" err="1"/>
              <a:t>Bước</a:t>
            </a:r>
            <a:r>
              <a:rPr lang="en-US" sz="2000" dirty="0"/>
              <a:t> 2: </a:t>
            </a:r>
            <a:r>
              <a:rPr lang="en-US" sz="2000" dirty="0" err="1"/>
              <a:t>Kéo</a:t>
            </a:r>
            <a:r>
              <a:rPr lang="en-US" sz="2000" dirty="0"/>
              <a:t> </a:t>
            </a:r>
            <a:r>
              <a:rPr lang="en-US" sz="2000" dirty="0" err="1"/>
              <a:t>thả</a:t>
            </a:r>
            <a:r>
              <a:rPr lang="en-US" sz="2000" dirty="0"/>
              <a:t> </a:t>
            </a:r>
            <a:r>
              <a:rPr lang="en-US" sz="2000" dirty="0" err="1"/>
              <a:t>chuột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…</a:t>
            </a:r>
          </a:p>
          <a:p>
            <a:r>
              <a:rPr lang="en-US" sz="2000" dirty="0" err="1"/>
              <a:t>Bước</a:t>
            </a:r>
            <a:r>
              <a:rPr lang="en-US" sz="2000" dirty="0"/>
              <a:t> 3: …..</a:t>
            </a:r>
          </a:p>
          <a:p>
            <a:r>
              <a:rPr lang="en-US" sz="2000" dirty="0" err="1"/>
              <a:t>Bước</a:t>
            </a:r>
            <a:r>
              <a:rPr lang="en-US" sz="2000" dirty="0"/>
              <a:t> 4: …..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AFD9DE-57F4-40A3-84E2-9C90D16164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74" y="2044547"/>
            <a:ext cx="3285786" cy="296148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0B90405-3379-4981-B6E8-91941151A51E}"/>
              </a:ext>
            </a:extLst>
          </p:cNvPr>
          <p:cNvSpPr/>
          <p:nvPr/>
        </p:nvSpPr>
        <p:spPr>
          <a:xfrm>
            <a:off x="2279616" y="2486824"/>
            <a:ext cx="3887391" cy="962552"/>
          </a:xfrm>
          <a:prstGeom prst="roundRect">
            <a:avLst>
              <a:gd name="adj" fmla="val 50000"/>
            </a:avLst>
          </a:prstGeom>
          <a:solidFill>
            <a:srgbClr val="4EEE42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n>
                  <a:solidFill>
                    <a:schemeClr val="tx1"/>
                  </a:solidFill>
                </a:ln>
              </a:rPr>
              <a:t>Gửi</a:t>
            </a:r>
            <a:r>
              <a:rPr lang="en-US" sz="44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</a:rPr>
              <a:t>vào</a:t>
            </a:r>
            <a:r>
              <a:rPr lang="en-US" sz="44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</a:rPr>
              <a:t>palet</a:t>
            </a:r>
            <a:endParaRPr lang="en-US" sz="4400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42953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3576965" y="2110438"/>
            <a:ext cx="213997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Vận</a:t>
            </a:r>
            <a:r>
              <a:rPr lang="en-US" altLang="zh-CN" sz="24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dụng</a:t>
            </a:r>
            <a:r>
              <a:rPr lang="en-US" altLang="zh-CN" sz="24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trải</a:t>
            </a:r>
            <a:r>
              <a:rPr lang="en-US" altLang="zh-CN" sz="24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nghiệm</a:t>
            </a:r>
            <a:endParaRPr lang="zh-CN" altLang="en-US" sz="2400" b="1" dirty="0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20571"/>
      </p:ext>
    </p:extLst>
  </p:cSld>
  <p:clrMapOvr>
    <a:masterClrMapping/>
  </p:clrMapOvr>
  <p:transition spd="med" advClick="0">
    <p:push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209961" y="2768961"/>
            <a:ext cx="7143802" cy="1719735"/>
            <a:chOff x="1533005" y="888528"/>
            <a:chExt cx="6068043" cy="1719735"/>
          </a:xfrm>
        </p:grpSpPr>
        <p:pic>
          <p:nvPicPr>
            <p:cNvPr id="2050" name="Picture 2" descr="G:\00 千图网\下载资料\455997_225023760000_2.jpg"/>
            <p:cNvPicPr>
              <a:picLocks noChangeAspect="1" noChangeArrowheads="1"/>
            </p:cNvPicPr>
            <p:nvPr/>
          </p:nvPicPr>
          <p:blipFill>
            <a:blip r:embed="rId4" cstate="print"/>
            <a:srcRect l="3727" t="10543" r="3786" b="1297"/>
            <a:stretch>
              <a:fillRect/>
            </a:stretch>
          </p:blipFill>
          <p:spPr bwMode="auto">
            <a:xfrm>
              <a:off x="1533005" y="1020128"/>
              <a:ext cx="1528850" cy="1457324"/>
            </a:xfrm>
            <a:prstGeom prst="ellipse">
              <a:avLst/>
            </a:prstGeom>
            <a:noFill/>
          </p:spPr>
        </p:pic>
        <p:pic>
          <p:nvPicPr>
            <p:cNvPr id="30" name="Picture 3" descr="G:\00 千图网\下载资料\13692860.jpg"/>
            <p:cNvPicPr>
              <a:picLocks noChangeAspect="1" noChangeArrowheads="1"/>
            </p:cNvPicPr>
            <p:nvPr/>
          </p:nvPicPr>
          <p:blipFill>
            <a:blip r:embed="rId5" cstate="print"/>
            <a:srcRect l="13225" r="6420"/>
            <a:stretch>
              <a:fillRect/>
            </a:stretch>
          </p:blipFill>
          <p:spPr bwMode="auto">
            <a:xfrm>
              <a:off x="4564062" y="1038544"/>
              <a:ext cx="1512000" cy="1411239"/>
            </a:xfrm>
            <a:prstGeom prst="ellipse">
              <a:avLst/>
            </a:prstGeom>
            <a:noFill/>
          </p:spPr>
        </p:pic>
        <p:pic>
          <p:nvPicPr>
            <p:cNvPr id="31" name="Picture 3" descr="G:\00 千图网\下载资料\13692860.jpg"/>
            <p:cNvPicPr>
              <a:picLocks noChangeAspect="1" noChangeArrowheads="1"/>
            </p:cNvPicPr>
            <p:nvPr/>
          </p:nvPicPr>
          <p:blipFill>
            <a:blip r:embed="rId5" cstate="print"/>
            <a:srcRect l="13225" r="6420"/>
            <a:stretch>
              <a:fillRect/>
            </a:stretch>
          </p:blipFill>
          <p:spPr bwMode="auto">
            <a:xfrm>
              <a:off x="3051164" y="1038544"/>
              <a:ext cx="1512000" cy="1411239"/>
            </a:xfrm>
            <a:prstGeom prst="ellipse">
              <a:avLst/>
            </a:prstGeom>
            <a:noFill/>
          </p:spPr>
        </p:pic>
        <p:pic>
          <p:nvPicPr>
            <p:cNvPr id="32" name="Picture 2" descr="G:\00 千图网\下载资料\455997_225023760000_2.jpg"/>
            <p:cNvPicPr>
              <a:picLocks noChangeAspect="1" noChangeArrowheads="1"/>
            </p:cNvPicPr>
            <p:nvPr/>
          </p:nvPicPr>
          <p:blipFill>
            <a:blip r:embed="rId4" cstate="print"/>
            <a:srcRect l="3727" t="10543" r="3786" b="1297"/>
            <a:stretch>
              <a:fillRect/>
            </a:stretch>
          </p:blipFill>
          <p:spPr bwMode="auto">
            <a:xfrm>
              <a:off x="6072198" y="1020128"/>
              <a:ext cx="1528850" cy="1457324"/>
            </a:xfrm>
            <a:prstGeom prst="ellipse">
              <a:avLst/>
            </a:prstGeom>
            <a:noFill/>
          </p:spPr>
        </p:pic>
        <p:grpSp>
          <p:nvGrpSpPr>
            <p:cNvPr id="15" name="组合 14"/>
            <p:cNvGrpSpPr/>
            <p:nvPr/>
          </p:nvGrpSpPr>
          <p:grpSpPr>
            <a:xfrm>
              <a:off x="1547329" y="888528"/>
              <a:ext cx="6049341" cy="1719735"/>
              <a:chOff x="-397220" y="1952836"/>
              <a:chExt cx="9274628" cy="2636635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1907704" y="1952836"/>
                <a:ext cx="4650376" cy="2602991"/>
                <a:chOff x="3203848" y="2042835"/>
                <a:chExt cx="4650376" cy="2602991"/>
              </a:xfrm>
              <a:solidFill>
                <a:srgbClr val="21C6FF"/>
              </a:solidFill>
            </p:grpSpPr>
            <p:sp>
              <p:nvSpPr>
                <p:cNvPr id="26" name="任意多边形 25"/>
                <p:cNvSpPr/>
                <p:nvPr/>
              </p:nvSpPr>
              <p:spPr bwMode="auto">
                <a:xfrm>
                  <a:off x="3203848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7" name="任意多边形 26"/>
                <p:cNvSpPr/>
                <p:nvPr/>
              </p:nvSpPr>
              <p:spPr bwMode="auto">
                <a:xfrm flipV="1">
                  <a:off x="5529036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 flipV="1">
                <a:off x="1907704" y="2012606"/>
                <a:ext cx="4650376" cy="2576865"/>
                <a:chOff x="3203848" y="2055898"/>
                <a:chExt cx="4650376" cy="2576865"/>
              </a:xfrm>
              <a:solidFill>
                <a:srgbClr val="FFC000"/>
              </a:solidFill>
            </p:grpSpPr>
            <p:sp>
              <p:nvSpPr>
                <p:cNvPr id="24" name="任意多边形 23"/>
                <p:cNvSpPr/>
                <p:nvPr/>
              </p:nvSpPr>
              <p:spPr bwMode="auto">
                <a:xfrm>
                  <a:off x="3203848" y="2055898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5" name="任意多边形 24"/>
                <p:cNvSpPr/>
                <p:nvPr/>
              </p:nvSpPr>
              <p:spPr bwMode="auto">
                <a:xfrm flipV="1">
                  <a:off x="5529036" y="3319946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8" name="组合 17"/>
              <p:cNvGrpSpPr/>
              <p:nvPr/>
            </p:nvGrpSpPr>
            <p:grpSpPr>
              <a:xfrm>
                <a:off x="6552220" y="1952836"/>
                <a:ext cx="2325188" cy="2602991"/>
                <a:chOff x="4366442" y="2042835"/>
                <a:chExt cx="2325188" cy="2602991"/>
              </a:xfrm>
              <a:solidFill>
                <a:srgbClr val="21C6FF"/>
              </a:solidFill>
            </p:grpSpPr>
            <p:sp>
              <p:nvSpPr>
                <p:cNvPr id="22" name="任意多边形 21"/>
                <p:cNvSpPr/>
                <p:nvPr/>
              </p:nvSpPr>
              <p:spPr bwMode="auto">
                <a:xfrm>
                  <a:off x="4366442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3" name="任意多边形 22"/>
                <p:cNvSpPr/>
                <p:nvPr/>
              </p:nvSpPr>
              <p:spPr bwMode="auto">
                <a:xfrm flipV="1">
                  <a:off x="4366442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-397220" y="1952836"/>
                <a:ext cx="2325188" cy="2602991"/>
                <a:chOff x="4366442" y="2042835"/>
                <a:chExt cx="2325188" cy="2602991"/>
              </a:xfrm>
              <a:solidFill>
                <a:srgbClr val="21C6FF"/>
              </a:solidFill>
            </p:grpSpPr>
            <p:sp>
              <p:nvSpPr>
                <p:cNvPr id="20" name="任意多边形 19"/>
                <p:cNvSpPr/>
                <p:nvPr/>
              </p:nvSpPr>
              <p:spPr bwMode="auto">
                <a:xfrm>
                  <a:off x="4366442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1" name="任意多边形 20"/>
                <p:cNvSpPr/>
                <p:nvPr/>
              </p:nvSpPr>
              <p:spPr bwMode="auto">
                <a:xfrm flipV="1">
                  <a:off x="4366442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CDD8F4F-471B-4443-8932-D140C56EAFDC}"/>
              </a:ext>
            </a:extLst>
          </p:cNvPr>
          <p:cNvSpPr/>
          <p:nvPr/>
        </p:nvSpPr>
        <p:spPr>
          <a:xfrm>
            <a:off x="1521502" y="1063786"/>
            <a:ext cx="6100996" cy="85628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Chơi</a:t>
            </a:r>
            <a:r>
              <a:rPr lang="en-US" sz="6000" dirty="0"/>
              <a:t> </a:t>
            </a:r>
            <a:r>
              <a:rPr lang="en-US" sz="6000" dirty="0" err="1"/>
              <a:t>trò</a:t>
            </a:r>
            <a:r>
              <a:rPr lang="en-US" sz="6000" dirty="0"/>
              <a:t> </a:t>
            </a:r>
            <a:r>
              <a:rPr lang="en-US" sz="6000" dirty="0" err="1"/>
              <a:t>chơi</a:t>
            </a:r>
            <a:endParaRPr lang="en-US" sz="60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0E76A-D2A9-4805-B583-C7007D93D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54" y="936885"/>
            <a:ext cx="3869814" cy="386981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37241E-3810-42C5-97BA-5AEA7EB892DB}"/>
              </a:ext>
            </a:extLst>
          </p:cNvPr>
          <p:cNvSpPr txBox="1"/>
          <p:nvPr/>
        </p:nvSpPr>
        <p:spPr>
          <a:xfrm>
            <a:off x="524655" y="135704"/>
            <a:ext cx="7839856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xoay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xoay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D3DB7-590A-4133-9CF4-8416F17C7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88" y="1193524"/>
            <a:ext cx="1538843" cy="15388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8C69E-773C-47C9-91FF-C353B0316171}"/>
              </a:ext>
            </a:extLst>
          </p:cNvPr>
          <p:cNvSpPr txBox="1"/>
          <p:nvPr/>
        </p:nvSpPr>
        <p:spPr>
          <a:xfrm>
            <a:off x="1118524" y="2655724"/>
            <a:ext cx="1349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HÌNH GỐC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87EC54-508F-4713-863C-96252B8BA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825" y="1284726"/>
            <a:ext cx="1386009" cy="1370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7A55D5-3F1C-4B9E-9FAB-D538CDAD93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1" b="18763"/>
          <a:stretch/>
        </p:blipFill>
        <p:spPr>
          <a:xfrm>
            <a:off x="3468054" y="2746569"/>
            <a:ext cx="1528861" cy="3093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925A3A-58F8-4223-AE3D-CC6AC78C7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24" y="4598020"/>
            <a:ext cx="1251014" cy="2540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DE55D0-5B5E-440D-BE2F-D0CACE2BAF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70" b="6142"/>
          <a:stretch/>
        </p:blipFill>
        <p:spPr>
          <a:xfrm>
            <a:off x="6165271" y="2746569"/>
            <a:ext cx="1395052" cy="3093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61F717-A099-40F0-AE0E-03EEF82D0C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842" y="4563683"/>
            <a:ext cx="1251014" cy="2540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5D3179-9EE4-4E37-8620-AB2081DE4A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100" y="4563683"/>
            <a:ext cx="1251014" cy="2540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8509A5-5CB7-413A-A105-53104CA198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839" y="3190200"/>
            <a:ext cx="1360830" cy="13460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7D23AC-5EC8-471A-B05E-27CFF9DD9F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68" y="3123108"/>
            <a:ext cx="1360830" cy="13460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138F28-9FAF-4A20-871E-C4590AB345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728" y="1280254"/>
            <a:ext cx="1395052" cy="13799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B994051-310A-46B1-A501-CBF76599E2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53" y="3054170"/>
            <a:ext cx="1360831" cy="134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69833"/>
      </p:ext>
    </p:extLst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125" t="12370" r="6172" b="30376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44" y="2850168"/>
            <a:ext cx="2168675" cy="1582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45" y="2952635"/>
            <a:ext cx="2168674" cy="15356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59" y="3641442"/>
            <a:ext cx="1360795" cy="13791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6498" y="3720463"/>
            <a:ext cx="1393031" cy="13001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2" y="3363158"/>
            <a:ext cx="1185199" cy="15459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3680" y="4303241"/>
            <a:ext cx="9143999" cy="28123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1260" y="1570839"/>
            <a:ext cx="8136489" cy="13144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TextBox 10"/>
          <p:cNvSpPr txBox="1"/>
          <p:nvPr/>
        </p:nvSpPr>
        <p:spPr>
          <a:xfrm>
            <a:off x="978277" y="1933243"/>
            <a:ext cx="737806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chemeClr val="bg1"/>
                </a:solidFill>
                <a:latin typeface="Bungee Inline" pitchFamily="2" charset="0"/>
              </a:rPr>
              <a:t>BAND NHẠC GẤU CON</a:t>
            </a:r>
          </a:p>
        </p:txBody>
      </p:sp>
    </p:spTree>
    <p:extLst>
      <p:ext uri="{BB962C8B-B14F-4D97-AF65-F5344CB8AC3E}">
        <p14:creationId xmlns:p14="http://schemas.microsoft.com/office/powerpoint/2010/main" val="2565820459"/>
      </p:ext>
    </p:extLst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1.875E-6 0.00024 C 0.00013 -0.01203 -1.875E-6 -0.01481 0.00052 -0.02361 C 0.00065 -0.02662 0.00091 -0.02916 0.00104 -0.03194 C 0.00117 -0.03333 0.00104 -0.03588 0.00143 -0.03611 L 0.00248 -0.0375 C 0.00287 -0.03703 0.00352 -0.03796 0.00365 -0.03611 C 0.00391 -0.03217 0.00352 -0.02777 0.00339 -0.02361 C 0.00339 -0.02222 0.00313 -0.02106 0.00313 -0.01944 C 0.003 -0.01736 0.00287 -0.01481 0.00287 -0.0125 C 0.00274 -0.01111 0.00261 -0.00995 0.00248 -0.00833 C 0.00235 -0.00671 0.00235 -0.00463 0.00222 -0.00277 C 0.00209 -3.7037E-6 0.00182 0.00255 0.00169 0.00556 C 0.00169 0.00579 0.00117 0.01459 0.00104 0.01528 C 0.00078 0.01621 0.00052 0.01621 0.00026 0.01667 C 0.00052 0.00093 -1.875E-6 0.00278 -1.875E-6 -3.7037E-6 Z " pathEditMode="relative" rAng="0" ptsTypes="AAAAAAAAAAAAAA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209961" y="2768961"/>
            <a:ext cx="7143802" cy="1719735"/>
            <a:chOff x="1533005" y="888528"/>
            <a:chExt cx="6068043" cy="1719735"/>
          </a:xfrm>
        </p:grpSpPr>
        <p:pic>
          <p:nvPicPr>
            <p:cNvPr id="2050" name="Picture 2" descr="G:\00 千图网\下载资料\455997_225023760000_2.jpg"/>
            <p:cNvPicPr>
              <a:picLocks noChangeAspect="1" noChangeArrowheads="1"/>
            </p:cNvPicPr>
            <p:nvPr/>
          </p:nvPicPr>
          <p:blipFill>
            <a:blip r:embed="rId4" cstate="print"/>
            <a:srcRect l="3727" t="10543" r="3786" b="1297"/>
            <a:stretch>
              <a:fillRect/>
            </a:stretch>
          </p:blipFill>
          <p:spPr bwMode="auto">
            <a:xfrm>
              <a:off x="1533005" y="1020128"/>
              <a:ext cx="1528850" cy="1457324"/>
            </a:xfrm>
            <a:prstGeom prst="ellipse">
              <a:avLst/>
            </a:prstGeom>
            <a:noFill/>
          </p:spPr>
        </p:pic>
        <p:pic>
          <p:nvPicPr>
            <p:cNvPr id="30" name="Picture 3" descr="G:\00 千图网\下载资料\13692860.jpg"/>
            <p:cNvPicPr>
              <a:picLocks noChangeAspect="1" noChangeArrowheads="1"/>
            </p:cNvPicPr>
            <p:nvPr/>
          </p:nvPicPr>
          <p:blipFill>
            <a:blip r:embed="rId5" cstate="print"/>
            <a:srcRect l="13225" r="6420"/>
            <a:stretch>
              <a:fillRect/>
            </a:stretch>
          </p:blipFill>
          <p:spPr bwMode="auto">
            <a:xfrm>
              <a:off x="4564062" y="1038544"/>
              <a:ext cx="1512000" cy="1411239"/>
            </a:xfrm>
            <a:prstGeom prst="ellipse">
              <a:avLst/>
            </a:prstGeom>
            <a:noFill/>
          </p:spPr>
        </p:pic>
        <p:pic>
          <p:nvPicPr>
            <p:cNvPr id="31" name="Picture 3" descr="G:\00 千图网\下载资料\13692860.jpg"/>
            <p:cNvPicPr>
              <a:picLocks noChangeAspect="1" noChangeArrowheads="1"/>
            </p:cNvPicPr>
            <p:nvPr/>
          </p:nvPicPr>
          <p:blipFill>
            <a:blip r:embed="rId5" cstate="print"/>
            <a:srcRect l="13225" r="6420"/>
            <a:stretch>
              <a:fillRect/>
            </a:stretch>
          </p:blipFill>
          <p:spPr bwMode="auto">
            <a:xfrm>
              <a:off x="3051164" y="1038544"/>
              <a:ext cx="1512000" cy="1411239"/>
            </a:xfrm>
            <a:prstGeom prst="ellipse">
              <a:avLst/>
            </a:prstGeom>
            <a:noFill/>
          </p:spPr>
        </p:pic>
        <p:pic>
          <p:nvPicPr>
            <p:cNvPr id="32" name="Picture 2" descr="G:\00 千图网\下载资料\455997_225023760000_2.jpg"/>
            <p:cNvPicPr>
              <a:picLocks noChangeAspect="1" noChangeArrowheads="1"/>
            </p:cNvPicPr>
            <p:nvPr/>
          </p:nvPicPr>
          <p:blipFill>
            <a:blip r:embed="rId4" cstate="print"/>
            <a:srcRect l="3727" t="10543" r="3786" b="1297"/>
            <a:stretch>
              <a:fillRect/>
            </a:stretch>
          </p:blipFill>
          <p:spPr bwMode="auto">
            <a:xfrm>
              <a:off x="6072198" y="1020128"/>
              <a:ext cx="1528850" cy="1457324"/>
            </a:xfrm>
            <a:prstGeom prst="ellipse">
              <a:avLst/>
            </a:prstGeom>
            <a:noFill/>
          </p:spPr>
        </p:pic>
        <p:grpSp>
          <p:nvGrpSpPr>
            <p:cNvPr id="15" name="组合 14"/>
            <p:cNvGrpSpPr/>
            <p:nvPr/>
          </p:nvGrpSpPr>
          <p:grpSpPr>
            <a:xfrm>
              <a:off x="1547329" y="888528"/>
              <a:ext cx="6049341" cy="1719735"/>
              <a:chOff x="-397220" y="1952836"/>
              <a:chExt cx="9274628" cy="2636635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1907704" y="1952836"/>
                <a:ext cx="4650376" cy="2602991"/>
                <a:chOff x="3203848" y="2042835"/>
                <a:chExt cx="4650376" cy="2602991"/>
              </a:xfrm>
              <a:solidFill>
                <a:srgbClr val="21C6FF"/>
              </a:solidFill>
            </p:grpSpPr>
            <p:sp>
              <p:nvSpPr>
                <p:cNvPr id="26" name="任意多边形 25"/>
                <p:cNvSpPr/>
                <p:nvPr/>
              </p:nvSpPr>
              <p:spPr bwMode="auto">
                <a:xfrm>
                  <a:off x="3203848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7" name="任意多边形 26"/>
                <p:cNvSpPr/>
                <p:nvPr/>
              </p:nvSpPr>
              <p:spPr bwMode="auto">
                <a:xfrm flipV="1">
                  <a:off x="5529036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 flipV="1">
                <a:off x="1907704" y="2012606"/>
                <a:ext cx="4650376" cy="2576865"/>
                <a:chOff x="3203848" y="2055898"/>
                <a:chExt cx="4650376" cy="2576865"/>
              </a:xfrm>
              <a:solidFill>
                <a:srgbClr val="FFC000"/>
              </a:solidFill>
            </p:grpSpPr>
            <p:sp>
              <p:nvSpPr>
                <p:cNvPr id="24" name="任意多边形 23"/>
                <p:cNvSpPr/>
                <p:nvPr/>
              </p:nvSpPr>
              <p:spPr bwMode="auto">
                <a:xfrm>
                  <a:off x="3203848" y="2055898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5" name="任意多边形 24"/>
                <p:cNvSpPr/>
                <p:nvPr/>
              </p:nvSpPr>
              <p:spPr bwMode="auto">
                <a:xfrm flipV="1">
                  <a:off x="5529036" y="3319946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8" name="组合 17"/>
              <p:cNvGrpSpPr/>
              <p:nvPr/>
            </p:nvGrpSpPr>
            <p:grpSpPr>
              <a:xfrm>
                <a:off x="6552220" y="1952836"/>
                <a:ext cx="2325188" cy="2602991"/>
                <a:chOff x="4366442" y="2042835"/>
                <a:chExt cx="2325188" cy="2602991"/>
              </a:xfrm>
              <a:solidFill>
                <a:srgbClr val="21C6FF"/>
              </a:solidFill>
            </p:grpSpPr>
            <p:sp>
              <p:nvSpPr>
                <p:cNvPr id="22" name="任意多边形 21"/>
                <p:cNvSpPr/>
                <p:nvPr/>
              </p:nvSpPr>
              <p:spPr bwMode="auto">
                <a:xfrm>
                  <a:off x="4366442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3" name="任意多边形 22"/>
                <p:cNvSpPr/>
                <p:nvPr/>
              </p:nvSpPr>
              <p:spPr bwMode="auto">
                <a:xfrm flipV="1">
                  <a:off x="4366442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-397220" y="1952836"/>
                <a:ext cx="2325188" cy="2602991"/>
                <a:chOff x="4366442" y="2042835"/>
                <a:chExt cx="2325188" cy="2602991"/>
              </a:xfrm>
              <a:solidFill>
                <a:srgbClr val="21C6FF"/>
              </a:solidFill>
            </p:grpSpPr>
            <p:sp>
              <p:nvSpPr>
                <p:cNvPr id="20" name="任意多边形 19"/>
                <p:cNvSpPr/>
                <p:nvPr/>
              </p:nvSpPr>
              <p:spPr bwMode="auto">
                <a:xfrm>
                  <a:off x="4366442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1" name="任意多边形 20"/>
                <p:cNvSpPr/>
                <p:nvPr/>
              </p:nvSpPr>
              <p:spPr bwMode="auto">
                <a:xfrm flipV="1">
                  <a:off x="4366442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CDD8F4F-471B-4443-8932-D140C56EAFDC}"/>
              </a:ext>
            </a:extLst>
          </p:cNvPr>
          <p:cNvSpPr/>
          <p:nvPr/>
        </p:nvSpPr>
        <p:spPr>
          <a:xfrm>
            <a:off x="1521502" y="1063786"/>
            <a:ext cx="6100996" cy="85628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Chơi</a:t>
            </a:r>
            <a:r>
              <a:rPr lang="en-US" sz="6000" dirty="0"/>
              <a:t> </a:t>
            </a:r>
            <a:r>
              <a:rPr lang="en-US" sz="6000" dirty="0" err="1"/>
              <a:t>trò</a:t>
            </a:r>
            <a:r>
              <a:rPr lang="en-US" sz="6000" dirty="0"/>
              <a:t> </a:t>
            </a:r>
            <a:r>
              <a:rPr lang="en-US" sz="6000" dirty="0" err="1"/>
              <a:t>chơi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725681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CDD8F4F-471B-4443-8932-D140C56EAFDC}"/>
              </a:ext>
            </a:extLst>
          </p:cNvPr>
          <p:cNvSpPr/>
          <p:nvPr/>
        </p:nvSpPr>
        <p:spPr>
          <a:xfrm>
            <a:off x="1261290" y="676748"/>
            <a:ext cx="3050498" cy="540289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nhớ</a:t>
            </a:r>
            <a:endParaRPr lang="en-US" sz="2800" dirty="0"/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04C0BFC9-8DB5-4F52-B6C7-75508C18D38D}"/>
              </a:ext>
            </a:extLst>
          </p:cNvPr>
          <p:cNvSpPr/>
          <p:nvPr/>
        </p:nvSpPr>
        <p:spPr>
          <a:xfrm>
            <a:off x="844658" y="1139126"/>
            <a:ext cx="8167606" cy="3215898"/>
          </a:xfrm>
          <a:prstGeom prst="cloud">
            <a:avLst/>
          </a:prstGeom>
          <a:solidFill>
            <a:srgbClr val="69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E0948F-611C-42DC-B98A-9B84854417AB}"/>
              </a:ext>
            </a:extLst>
          </p:cNvPr>
          <p:cNvSpPr txBox="1"/>
          <p:nvPr/>
        </p:nvSpPr>
        <p:spPr>
          <a:xfrm>
            <a:off x="1759057" y="1663659"/>
            <a:ext cx="63388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FFFFFF"/>
                </a:solidFill>
              </a:rPr>
              <a:t>Em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có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thể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xoay</a:t>
            </a:r>
            <a:r>
              <a:rPr lang="en-US" sz="2000" dirty="0">
                <a:solidFill>
                  <a:srgbClr val="FFFFFF"/>
                </a:solidFill>
              </a:rPr>
              <a:t> chi </a:t>
            </a:r>
            <a:r>
              <a:rPr lang="en-US" sz="2000" dirty="0" err="1">
                <a:solidFill>
                  <a:srgbClr val="FFFFFF"/>
                </a:solidFill>
              </a:rPr>
              <a:t>tiết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hoặc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toàn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bộ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hình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vẽ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theo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nhiều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hướng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khác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nhau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như</a:t>
            </a:r>
            <a:r>
              <a:rPr lang="en-US" sz="2000" dirty="0">
                <a:solidFill>
                  <a:srgbClr val="FFFFFF"/>
                </a:solidFill>
              </a:rPr>
              <a:t>: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		</a:t>
            </a:r>
            <a:r>
              <a:rPr lang="en-US" sz="2000" dirty="0" err="1">
                <a:solidFill>
                  <a:srgbClr val="FFFFFF"/>
                </a:solidFill>
              </a:rPr>
              <a:t>Xoay</a:t>
            </a:r>
            <a:r>
              <a:rPr lang="en-US" sz="2000" dirty="0">
                <a:solidFill>
                  <a:srgbClr val="FFFFFF"/>
                </a:solidFill>
              </a:rPr>
              <a:t> sang </a:t>
            </a:r>
            <a:r>
              <a:rPr lang="en-US" sz="2000" dirty="0" err="1">
                <a:solidFill>
                  <a:srgbClr val="FFFFFF"/>
                </a:solidFill>
              </a:rPr>
              <a:t>bên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phải</a:t>
            </a:r>
            <a:r>
              <a:rPr lang="en-US" sz="2000" dirty="0">
                <a:solidFill>
                  <a:srgbClr val="FFFFFF"/>
                </a:solidFill>
              </a:rPr>
              <a:t> 90 </a:t>
            </a:r>
            <a:r>
              <a:rPr lang="en-US" sz="2000" dirty="0" err="1">
                <a:solidFill>
                  <a:srgbClr val="FFFFFF"/>
                </a:solidFill>
              </a:rPr>
              <a:t>độ</a:t>
            </a:r>
            <a:r>
              <a:rPr lang="en-US" sz="2000" dirty="0">
                <a:solidFill>
                  <a:srgbClr val="FFFFFF"/>
                </a:solidFill>
              </a:rPr>
              <a:t> (Rotate right 90</a:t>
            </a:r>
            <a:r>
              <a:rPr lang="en-US" sz="2000" baseline="30000" dirty="0">
                <a:solidFill>
                  <a:srgbClr val="FFFFFF"/>
                </a:solidFill>
              </a:rPr>
              <a:t>0</a:t>
            </a:r>
            <a:r>
              <a:rPr lang="en-US" sz="2000" dirty="0">
                <a:solidFill>
                  <a:srgbClr val="FFFFFF"/>
                </a:solidFill>
              </a:rPr>
              <a:t>)</a:t>
            </a:r>
          </a:p>
          <a:p>
            <a:r>
              <a:rPr lang="en-US" sz="2000" dirty="0">
                <a:solidFill>
                  <a:srgbClr val="FFFFFF"/>
                </a:solidFill>
              </a:rPr>
              <a:t>		</a:t>
            </a:r>
            <a:r>
              <a:rPr lang="en-US" sz="2000" dirty="0" err="1">
                <a:solidFill>
                  <a:srgbClr val="FFFFFF"/>
                </a:solidFill>
              </a:rPr>
              <a:t>Xoay</a:t>
            </a:r>
            <a:r>
              <a:rPr lang="en-US" sz="2000" dirty="0">
                <a:solidFill>
                  <a:srgbClr val="FFFFFF"/>
                </a:solidFill>
              </a:rPr>
              <a:t> sang </a:t>
            </a:r>
            <a:r>
              <a:rPr lang="en-US" sz="2000" dirty="0" err="1">
                <a:solidFill>
                  <a:srgbClr val="FFFFFF"/>
                </a:solidFill>
              </a:rPr>
              <a:t>bên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trái</a:t>
            </a:r>
            <a:r>
              <a:rPr lang="en-US" sz="2000" dirty="0">
                <a:solidFill>
                  <a:srgbClr val="FFFFFF"/>
                </a:solidFill>
              </a:rPr>
              <a:t> 90 </a:t>
            </a:r>
            <a:r>
              <a:rPr lang="en-US" sz="2000" dirty="0" err="1">
                <a:solidFill>
                  <a:srgbClr val="FFFFFF"/>
                </a:solidFill>
              </a:rPr>
              <a:t>độ</a:t>
            </a:r>
            <a:r>
              <a:rPr lang="en-US" sz="2000" dirty="0">
                <a:solidFill>
                  <a:srgbClr val="FFFFFF"/>
                </a:solidFill>
              </a:rPr>
              <a:t> (Rotate left 90</a:t>
            </a:r>
            <a:r>
              <a:rPr lang="en-US" sz="2000" baseline="30000" dirty="0">
                <a:solidFill>
                  <a:srgbClr val="FFFFFF"/>
                </a:solidFill>
              </a:rPr>
              <a:t>0</a:t>
            </a:r>
            <a:r>
              <a:rPr lang="en-US" sz="2000" dirty="0">
                <a:solidFill>
                  <a:srgbClr val="FFFFFF"/>
                </a:solidFill>
              </a:rPr>
              <a:t>)</a:t>
            </a:r>
          </a:p>
          <a:p>
            <a:r>
              <a:rPr lang="en-US" sz="2000" dirty="0">
                <a:solidFill>
                  <a:srgbClr val="FFFFFF"/>
                </a:solidFill>
              </a:rPr>
              <a:t>		</a:t>
            </a:r>
            <a:r>
              <a:rPr lang="en-US" sz="2000" dirty="0" err="1">
                <a:solidFill>
                  <a:srgbClr val="FFFFFF"/>
                </a:solidFill>
              </a:rPr>
              <a:t>Xoay</a:t>
            </a:r>
            <a:r>
              <a:rPr lang="en-US" sz="2000" dirty="0">
                <a:solidFill>
                  <a:srgbClr val="FFFFFF"/>
                </a:solidFill>
              </a:rPr>
              <a:t> 180 </a:t>
            </a:r>
            <a:r>
              <a:rPr lang="en-US" sz="2000" dirty="0" err="1">
                <a:solidFill>
                  <a:srgbClr val="FFFFFF"/>
                </a:solidFill>
              </a:rPr>
              <a:t>độ</a:t>
            </a:r>
            <a:r>
              <a:rPr lang="en-US" sz="2000" dirty="0">
                <a:solidFill>
                  <a:srgbClr val="FFFFFF"/>
                </a:solidFill>
              </a:rPr>
              <a:t> (Rotate 180</a:t>
            </a:r>
            <a:r>
              <a:rPr lang="en-US" sz="2000" baseline="30000" dirty="0">
                <a:solidFill>
                  <a:srgbClr val="FFFFFF"/>
                </a:solidFill>
              </a:rPr>
              <a:t>0</a:t>
            </a:r>
            <a:r>
              <a:rPr lang="en-US" sz="2000" dirty="0">
                <a:solidFill>
                  <a:srgbClr val="FFFFFF"/>
                </a:solidFill>
              </a:rPr>
              <a:t>)</a:t>
            </a:r>
          </a:p>
          <a:p>
            <a:r>
              <a:rPr lang="en-US" sz="2000" dirty="0">
                <a:solidFill>
                  <a:srgbClr val="FFFFFF"/>
                </a:solidFill>
              </a:rPr>
              <a:t>		</a:t>
            </a:r>
            <a:r>
              <a:rPr lang="en-US" sz="2000" dirty="0" err="1">
                <a:solidFill>
                  <a:srgbClr val="FFFFFF"/>
                </a:solidFill>
              </a:rPr>
              <a:t>Lật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theo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chiều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dọc</a:t>
            </a:r>
            <a:r>
              <a:rPr lang="en-US" sz="2000" dirty="0">
                <a:solidFill>
                  <a:srgbClr val="FFFFFF"/>
                </a:solidFill>
              </a:rPr>
              <a:t> (Flip vertical)</a:t>
            </a:r>
          </a:p>
          <a:p>
            <a:r>
              <a:rPr lang="en-US" sz="2000" dirty="0">
                <a:solidFill>
                  <a:srgbClr val="FFFFFF"/>
                </a:solidFill>
              </a:rPr>
              <a:t>		</a:t>
            </a:r>
            <a:r>
              <a:rPr lang="en-US" sz="2000" dirty="0" err="1">
                <a:solidFill>
                  <a:srgbClr val="FFFFFF"/>
                </a:solidFill>
              </a:rPr>
              <a:t>Lật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theo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chiều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ngang</a:t>
            </a:r>
            <a:r>
              <a:rPr lang="en-US" sz="2000" dirty="0">
                <a:solidFill>
                  <a:srgbClr val="FFFFFF"/>
                </a:solidFill>
              </a:rPr>
              <a:t> (Flip horizontal)</a:t>
            </a:r>
          </a:p>
        </p:txBody>
      </p:sp>
      <p:grpSp>
        <p:nvGrpSpPr>
          <p:cNvPr id="29" name="组合 34">
            <a:extLst>
              <a:ext uri="{FF2B5EF4-FFF2-40B4-BE49-F238E27FC236}">
                <a16:creationId xmlns:a16="http://schemas.microsoft.com/office/drawing/2014/main" id="{6CD17D0C-4757-4617-A5B0-4DDF6128F7B5}"/>
              </a:ext>
            </a:extLst>
          </p:cNvPr>
          <p:cNvGrpSpPr/>
          <p:nvPr/>
        </p:nvGrpSpPr>
        <p:grpSpPr>
          <a:xfrm>
            <a:off x="365304" y="4083803"/>
            <a:ext cx="3710751" cy="908588"/>
            <a:chOff x="1533005" y="888528"/>
            <a:chExt cx="6068043" cy="1719735"/>
          </a:xfrm>
        </p:grpSpPr>
        <p:pic>
          <p:nvPicPr>
            <p:cNvPr id="33" name="Picture 2" descr="G:\00 千图网\下载资料\455997_225023760000_2.jpg">
              <a:extLst>
                <a:ext uri="{FF2B5EF4-FFF2-40B4-BE49-F238E27FC236}">
                  <a16:creationId xmlns:a16="http://schemas.microsoft.com/office/drawing/2014/main" id="{5DD40CB6-1F23-49E1-BF02-9674611E11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3727" t="10543" r="3786" b="1297"/>
            <a:stretch>
              <a:fillRect/>
            </a:stretch>
          </p:blipFill>
          <p:spPr bwMode="auto">
            <a:xfrm>
              <a:off x="1533005" y="1020128"/>
              <a:ext cx="1528850" cy="1457324"/>
            </a:xfrm>
            <a:prstGeom prst="ellipse">
              <a:avLst/>
            </a:prstGeom>
            <a:noFill/>
          </p:spPr>
        </p:pic>
        <p:pic>
          <p:nvPicPr>
            <p:cNvPr id="34" name="Picture 3" descr="G:\00 千图网\下载资料\13692860.jpg">
              <a:extLst>
                <a:ext uri="{FF2B5EF4-FFF2-40B4-BE49-F238E27FC236}">
                  <a16:creationId xmlns:a16="http://schemas.microsoft.com/office/drawing/2014/main" id="{C220C1ED-94A6-42B8-A3D5-7E1095E0A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13225" r="6420"/>
            <a:stretch>
              <a:fillRect/>
            </a:stretch>
          </p:blipFill>
          <p:spPr bwMode="auto">
            <a:xfrm>
              <a:off x="4564062" y="1038544"/>
              <a:ext cx="1512000" cy="1411239"/>
            </a:xfrm>
            <a:prstGeom prst="ellipse">
              <a:avLst/>
            </a:prstGeom>
            <a:noFill/>
          </p:spPr>
        </p:pic>
        <p:pic>
          <p:nvPicPr>
            <p:cNvPr id="36" name="Picture 3" descr="G:\00 千图网\下载资料\13692860.jpg">
              <a:extLst>
                <a:ext uri="{FF2B5EF4-FFF2-40B4-BE49-F238E27FC236}">
                  <a16:creationId xmlns:a16="http://schemas.microsoft.com/office/drawing/2014/main" id="{58A2F4E4-7863-4F69-B639-C9AB8BCDBE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13225" r="6420"/>
            <a:stretch>
              <a:fillRect/>
            </a:stretch>
          </p:blipFill>
          <p:spPr bwMode="auto">
            <a:xfrm>
              <a:off x="3051164" y="1038544"/>
              <a:ext cx="1512000" cy="1411239"/>
            </a:xfrm>
            <a:prstGeom prst="ellipse">
              <a:avLst/>
            </a:prstGeom>
            <a:noFill/>
          </p:spPr>
        </p:pic>
        <p:pic>
          <p:nvPicPr>
            <p:cNvPr id="37" name="Picture 2" descr="G:\00 千图网\下载资料\455997_225023760000_2.jpg">
              <a:extLst>
                <a:ext uri="{FF2B5EF4-FFF2-40B4-BE49-F238E27FC236}">
                  <a16:creationId xmlns:a16="http://schemas.microsoft.com/office/drawing/2014/main" id="{6D5B1618-F96C-462C-B683-00D1FA52C0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3727" t="10543" r="3786" b="1297"/>
            <a:stretch>
              <a:fillRect/>
            </a:stretch>
          </p:blipFill>
          <p:spPr bwMode="auto">
            <a:xfrm>
              <a:off x="6072198" y="1020128"/>
              <a:ext cx="1528850" cy="1457324"/>
            </a:xfrm>
            <a:prstGeom prst="ellipse">
              <a:avLst/>
            </a:prstGeom>
            <a:noFill/>
          </p:spPr>
        </p:pic>
        <p:grpSp>
          <p:nvGrpSpPr>
            <p:cNvPr id="38" name="组合 14">
              <a:extLst>
                <a:ext uri="{FF2B5EF4-FFF2-40B4-BE49-F238E27FC236}">
                  <a16:creationId xmlns:a16="http://schemas.microsoft.com/office/drawing/2014/main" id="{044F740B-E148-4B87-B2FA-18823527964A}"/>
                </a:ext>
              </a:extLst>
            </p:cNvPr>
            <p:cNvGrpSpPr/>
            <p:nvPr/>
          </p:nvGrpSpPr>
          <p:grpSpPr>
            <a:xfrm>
              <a:off x="1547329" y="888528"/>
              <a:ext cx="6049341" cy="1719735"/>
              <a:chOff x="-397220" y="1952836"/>
              <a:chExt cx="9274628" cy="2636635"/>
            </a:xfrm>
          </p:grpSpPr>
          <p:grpSp>
            <p:nvGrpSpPr>
              <p:cNvPr id="39" name="组合 15">
                <a:extLst>
                  <a:ext uri="{FF2B5EF4-FFF2-40B4-BE49-F238E27FC236}">
                    <a16:creationId xmlns:a16="http://schemas.microsoft.com/office/drawing/2014/main" id="{EAC51482-6039-4539-AFE4-6CF7E418FA0F}"/>
                  </a:ext>
                </a:extLst>
              </p:cNvPr>
              <p:cNvGrpSpPr/>
              <p:nvPr/>
            </p:nvGrpSpPr>
            <p:grpSpPr>
              <a:xfrm>
                <a:off x="1907704" y="1952836"/>
                <a:ext cx="4650376" cy="2602991"/>
                <a:chOff x="3203848" y="2042835"/>
                <a:chExt cx="4650376" cy="2602991"/>
              </a:xfrm>
              <a:solidFill>
                <a:srgbClr val="21C6FF"/>
              </a:solidFill>
            </p:grpSpPr>
            <p:sp>
              <p:nvSpPr>
                <p:cNvPr id="49" name="任意多边形 25">
                  <a:extLst>
                    <a:ext uri="{FF2B5EF4-FFF2-40B4-BE49-F238E27FC236}">
                      <a16:creationId xmlns:a16="http://schemas.microsoft.com/office/drawing/2014/main" id="{7C3BAAE0-F2BB-4349-BF53-CFA3A1D55FE9}"/>
                    </a:ext>
                  </a:extLst>
                </p:cNvPr>
                <p:cNvSpPr/>
                <p:nvPr/>
              </p:nvSpPr>
              <p:spPr bwMode="auto">
                <a:xfrm>
                  <a:off x="3203848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50" name="任意多边形 26">
                  <a:extLst>
                    <a:ext uri="{FF2B5EF4-FFF2-40B4-BE49-F238E27FC236}">
                      <a16:creationId xmlns:a16="http://schemas.microsoft.com/office/drawing/2014/main" id="{E5A742A6-2306-4ED7-9A65-7D9EA38A0804}"/>
                    </a:ext>
                  </a:extLst>
                </p:cNvPr>
                <p:cNvSpPr/>
                <p:nvPr/>
              </p:nvSpPr>
              <p:spPr bwMode="auto">
                <a:xfrm flipV="1">
                  <a:off x="5529036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40" name="组合 16">
                <a:extLst>
                  <a:ext uri="{FF2B5EF4-FFF2-40B4-BE49-F238E27FC236}">
                    <a16:creationId xmlns:a16="http://schemas.microsoft.com/office/drawing/2014/main" id="{2F37F522-5248-421D-9BA2-A11387FD0C04}"/>
                  </a:ext>
                </a:extLst>
              </p:cNvPr>
              <p:cNvGrpSpPr/>
              <p:nvPr/>
            </p:nvGrpSpPr>
            <p:grpSpPr>
              <a:xfrm flipV="1">
                <a:off x="1907704" y="2012606"/>
                <a:ext cx="4650376" cy="2576865"/>
                <a:chOff x="3203848" y="2055898"/>
                <a:chExt cx="4650376" cy="2576865"/>
              </a:xfrm>
              <a:solidFill>
                <a:srgbClr val="FFC000"/>
              </a:solidFill>
            </p:grpSpPr>
            <p:sp>
              <p:nvSpPr>
                <p:cNvPr id="47" name="任意多边形 23">
                  <a:extLst>
                    <a:ext uri="{FF2B5EF4-FFF2-40B4-BE49-F238E27FC236}">
                      <a16:creationId xmlns:a16="http://schemas.microsoft.com/office/drawing/2014/main" id="{F72856BA-57DD-421A-8D1F-BE12E052340B}"/>
                    </a:ext>
                  </a:extLst>
                </p:cNvPr>
                <p:cNvSpPr/>
                <p:nvPr/>
              </p:nvSpPr>
              <p:spPr bwMode="auto">
                <a:xfrm>
                  <a:off x="3203848" y="2055898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48" name="任意多边形 24">
                  <a:extLst>
                    <a:ext uri="{FF2B5EF4-FFF2-40B4-BE49-F238E27FC236}">
                      <a16:creationId xmlns:a16="http://schemas.microsoft.com/office/drawing/2014/main" id="{415A6C31-B733-4C38-97E8-52D4E3F08BD0}"/>
                    </a:ext>
                  </a:extLst>
                </p:cNvPr>
                <p:cNvSpPr/>
                <p:nvPr/>
              </p:nvSpPr>
              <p:spPr bwMode="auto">
                <a:xfrm flipV="1">
                  <a:off x="5529036" y="3319946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41" name="组合 17">
                <a:extLst>
                  <a:ext uri="{FF2B5EF4-FFF2-40B4-BE49-F238E27FC236}">
                    <a16:creationId xmlns:a16="http://schemas.microsoft.com/office/drawing/2014/main" id="{8C8E93FD-DFA8-4443-8274-FFC5245E0C1F}"/>
                  </a:ext>
                </a:extLst>
              </p:cNvPr>
              <p:cNvGrpSpPr/>
              <p:nvPr/>
            </p:nvGrpSpPr>
            <p:grpSpPr>
              <a:xfrm>
                <a:off x="6552220" y="1952836"/>
                <a:ext cx="2325188" cy="2602991"/>
                <a:chOff x="4366442" y="2042835"/>
                <a:chExt cx="2325188" cy="2602991"/>
              </a:xfrm>
              <a:solidFill>
                <a:srgbClr val="21C6FF"/>
              </a:solidFill>
            </p:grpSpPr>
            <p:sp>
              <p:nvSpPr>
                <p:cNvPr id="45" name="任意多边形 21">
                  <a:extLst>
                    <a:ext uri="{FF2B5EF4-FFF2-40B4-BE49-F238E27FC236}">
                      <a16:creationId xmlns:a16="http://schemas.microsoft.com/office/drawing/2014/main" id="{E793DA0F-D528-40E2-BBDB-A22243C189F0}"/>
                    </a:ext>
                  </a:extLst>
                </p:cNvPr>
                <p:cNvSpPr/>
                <p:nvPr/>
              </p:nvSpPr>
              <p:spPr bwMode="auto">
                <a:xfrm>
                  <a:off x="4366442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46" name="任意多边形 22">
                  <a:extLst>
                    <a:ext uri="{FF2B5EF4-FFF2-40B4-BE49-F238E27FC236}">
                      <a16:creationId xmlns:a16="http://schemas.microsoft.com/office/drawing/2014/main" id="{E373A0DB-F64B-4F5F-A63E-A9275EFC52D4}"/>
                    </a:ext>
                  </a:extLst>
                </p:cNvPr>
                <p:cNvSpPr/>
                <p:nvPr/>
              </p:nvSpPr>
              <p:spPr bwMode="auto">
                <a:xfrm flipV="1">
                  <a:off x="4366442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42" name="组合 18">
                <a:extLst>
                  <a:ext uri="{FF2B5EF4-FFF2-40B4-BE49-F238E27FC236}">
                    <a16:creationId xmlns:a16="http://schemas.microsoft.com/office/drawing/2014/main" id="{794EC3BC-E04B-4103-9CCD-1FF2E6322786}"/>
                  </a:ext>
                </a:extLst>
              </p:cNvPr>
              <p:cNvGrpSpPr/>
              <p:nvPr/>
            </p:nvGrpSpPr>
            <p:grpSpPr>
              <a:xfrm>
                <a:off x="-397220" y="1952836"/>
                <a:ext cx="2325188" cy="2602991"/>
                <a:chOff x="4366442" y="2042835"/>
                <a:chExt cx="2325188" cy="2602991"/>
              </a:xfrm>
              <a:solidFill>
                <a:srgbClr val="21C6FF"/>
              </a:solidFill>
            </p:grpSpPr>
            <p:sp>
              <p:nvSpPr>
                <p:cNvPr id="43" name="任意多边形 19">
                  <a:extLst>
                    <a:ext uri="{FF2B5EF4-FFF2-40B4-BE49-F238E27FC236}">
                      <a16:creationId xmlns:a16="http://schemas.microsoft.com/office/drawing/2014/main" id="{4D15AA04-426C-4539-B0A3-A71ECF4F1F2D}"/>
                    </a:ext>
                  </a:extLst>
                </p:cNvPr>
                <p:cNvSpPr/>
                <p:nvPr/>
              </p:nvSpPr>
              <p:spPr bwMode="auto">
                <a:xfrm>
                  <a:off x="4366442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44" name="任意多边形 20">
                  <a:extLst>
                    <a:ext uri="{FF2B5EF4-FFF2-40B4-BE49-F238E27FC236}">
                      <a16:creationId xmlns:a16="http://schemas.microsoft.com/office/drawing/2014/main" id="{A9AB3106-2A63-49CA-A57B-DA3654CC9ED7}"/>
                    </a:ext>
                  </a:extLst>
                </p:cNvPr>
                <p:cNvSpPr/>
                <p:nvPr/>
              </p:nvSpPr>
              <p:spPr bwMode="auto">
                <a:xfrm flipV="1">
                  <a:off x="4366442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78565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6EEDEFA-569B-48C7-80DD-1F036BB7D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703" y="588839"/>
            <a:ext cx="46783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u="sng" dirty="0">
                <a:latin typeface="Times New Roman" pitchFamily="18" charset="0"/>
                <a:cs typeface="Times New Roman" pitchFamily="18" charset="0"/>
              </a:rPr>
              <a:t>Bước 1: 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Nháy chọn 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Select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, chọn hình ngôi sao cần xoay.</a:t>
            </a:r>
            <a:endParaRPr lang="vi-VN" alt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9D5085-87BB-4307-9673-18C55E509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703" y="2187452"/>
            <a:ext cx="4678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u="sng">
                <a:latin typeface="Times New Roman" pitchFamily="18" charset="0"/>
                <a:cs typeface="Times New Roman" pitchFamily="18" charset="0"/>
              </a:rPr>
              <a:t>Bước 2: </a:t>
            </a:r>
            <a:r>
              <a:rPr lang="en-US" altLang="vi-VN">
                <a:latin typeface="Times New Roman" pitchFamily="18" charset="0"/>
                <a:cs typeface="Times New Roman" pitchFamily="18" charset="0"/>
              </a:rPr>
              <a:t>Chọn </a:t>
            </a:r>
            <a:r>
              <a:rPr lang="en-US" altLang="vi-VN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Rotate</a:t>
            </a:r>
            <a:endParaRPr lang="vi-VN" altLang="vi-VN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41">
            <a:extLst>
              <a:ext uri="{FF2B5EF4-FFF2-40B4-BE49-F238E27FC236}">
                <a16:creationId xmlns:a16="http://schemas.microsoft.com/office/drawing/2014/main" id="{51D77C35-F8C1-4E0A-B303-A76B0A397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91" y="390402"/>
            <a:ext cx="3671887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5D92748-43BE-4B2E-80E9-D8EFC00C2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266" y="3036764"/>
            <a:ext cx="46783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u="sng">
                <a:latin typeface="Times New Roman" pitchFamily="18" charset="0"/>
                <a:cs typeface="Times New Roman" pitchFamily="18" charset="0"/>
              </a:rPr>
              <a:t>Bước 3: </a:t>
            </a:r>
            <a:r>
              <a:rPr lang="en-US" altLang="vi-VN">
                <a:latin typeface="Times New Roman" pitchFamily="18" charset="0"/>
                <a:cs typeface="Times New Roman" pitchFamily="18" charset="0"/>
              </a:rPr>
              <a:t>Chọn hướng muốn xoay từ danh sách.</a:t>
            </a:r>
            <a:endParaRPr lang="vi-VN" altLang="vi-VN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56B4638-9064-447A-86C3-EC767E6BA96F}"/>
              </a:ext>
            </a:extLst>
          </p:cNvPr>
          <p:cNvCxnSpPr/>
          <p:nvPr/>
        </p:nvCxnSpPr>
        <p:spPr>
          <a:xfrm flipH="1" flipV="1">
            <a:off x="1750778" y="588839"/>
            <a:ext cx="2592388" cy="1428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220EA0-7EFA-4CC1-8ADC-090937BD4152}"/>
              </a:ext>
            </a:extLst>
          </p:cNvPr>
          <p:cNvCxnSpPr/>
          <p:nvPr/>
        </p:nvCxnSpPr>
        <p:spPr>
          <a:xfrm>
            <a:off x="453791" y="2230314"/>
            <a:ext cx="2952750" cy="142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9D96F3-43AA-4BD4-9337-F5D9B84FF131}"/>
              </a:ext>
            </a:extLst>
          </p:cNvPr>
          <p:cNvCxnSpPr/>
          <p:nvPr/>
        </p:nvCxnSpPr>
        <p:spPr>
          <a:xfrm>
            <a:off x="453791" y="2187452"/>
            <a:ext cx="0" cy="27209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BEF0D4-4A2C-4CF7-ACBB-222FAD5DF317}"/>
              </a:ext>
            </a:extLst>
          </p:cNvPr>
          <p:cNvCxnSpPr/>
          <p:nvPr/>
        </p:nvCxnSpPr>
        <p:spPr>
          <a:xfrm flipH="1">
            <a:off x="453791" y="4908427"/>
            <a:ext cx="29527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2D2DD3-8B67-4183-AB9B-58009EC182E8}"/>
              </a:ext>
            </a:extLst>
          </p:cNvPr>
          <p:cNvCxnSpPr/>
          <p:nvPr/>
        </p:nvCxnSpPr>
        <p:spPr>
          <a:xfrm>
            <a:off x="3406541" y="2244602"/>
            <a:ext cx="0" cy="26638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3BADA40-60EF-4E33-B9D2-513D124B2508}"/>
              </a:ext>
            </a:extLst>
          </p:cNvPr>
          <p:cNvCxnSpPr/>
          <p:nvPr/>
        </p:nvCxnSpPr>
        <p:spPr>
          <a:xfrm>
            <a:off x="1461853" y="1020639"/>
            <a:ext cx="0" cy="11668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Elbow Connector 36">
            <a:extLst>
              <a:ext uri="{FF2B5EF4-FFF2-40B4-BE49-F238E27FC236}">
                <a16:creationId xmlns:a16="http://schemas.microsoft.com/office/drawing/2014/main" id="{82C33F5C-EF83-4714-88FF-EA791CED8056}"/>
              </a:ext>
            </a:extLst>
          </p:cNvPr>
          <p:cNvCxnSpPr/>
          <p:nvPr/>
        </p:nvCxnSpPr>
        <p:spPr>
          <a:xfrm rot="10800000">
            <a:off x="2444516" y="876177"/>
            <a:ext cx="1655762" cy="1603375"/>
          </a:xfrm>
          <a:prstGeom prst="bentConnector3">
            <a:avLst>
              <a:gd name="adj1" fmla="val 31914"/>
            </a:avLst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Elbow Connector 43">
            <a:extLst>
              <a:ext uri="{FF2B5EF4-FFF2-40B4-BE49-F238E27FC236}">
                <a16:creationId xmlns:a16="http://schemas.microsoft.com/office/drawing/2014/main" id="{1B5D7FD6-F72C-45C3-8CA2-779918BCD807}"/>
              </a:ext>
            </a:extLst>
          </p:cNvPr>
          <p:cNvCxnSpPr/>
          <p:nvPr/>
        </p:nvCxnSpPr>
        <p:spPr>
          <a:xfrm rot="10800000">
            <a:off x="3096978" y="2063627"/>
            <a:ext cx="1079500" cy="1416050"/>
          </a:xfrm>
          <a:prstGeom prst="bentConnector2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95FA5574-E733-4F6F-8A59-6646A3B69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122" y="3658540"/>
            <a:ext cx="1340087" cy="133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92477"/>
      </p:ext>
    </p:extLst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3785570" y="2236270"/>
            <a:ext cx="1572866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Dặn</a:t>
            </a:r>
            <a:r>
              <a:rPr lang="en-US" altLang="zh-CN" sz="3200" b="1" dirty="0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F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dò</a:t>
            </a:r>
            <a:endParaRPr lang="zh-CN" altLang="en-US" sz="2500" b="1" dirty="0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73882"/>
      </p:ext>
    </p:extLst>
  </p:cSld>
  <p:clrMapOvr>
    <a:masterClrMapping/>
  </p:clrMapOvr>
  <p:transition spd="med" advClick="0">
    <p:push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03994" y="4335433"/>
            <a:ext cx="2635016" cy="656291"/>
            <a:chOff x="1533005" y="888528"/>
            <a:chExt cx="6068043" cy="1719735"/>
          </a:xfrm>
        </p:grpSpPr>
        <p:pic>
          <p:nvPicPr>
            <p:cNvPr id="2050" name="Picture 2" descr="G:\00 千图网\下载资料\455997_225023760000_2.jpg"/>
            <p:cNvPicPr>
              <a:picLocks noChangeAspect="1" noChangeArrowheads="1"/>
            </p:cNvPicPr>
            <p:nvPr/>
          </p:nvPicPr>
          <p:blipFill>
            <a:blip r:embed="rId4" cstate="print"/>
            <a:srcRect l="3727" t="10543" r="3786" b="1297"/>
            <a:stretch>
              <a:fillRect/>
            </a:stretch>
          </p:blipFill>
          <p:spPr bwMode="auto">
            <a:xfrm>
              <a:off x="1533005" y="1020128"/>
              <a:ext cx="1528850" cy="1457324"/>
            </a:xfrm>
            <a:prstGeom prst="ellipse">
              <a:avLst/>
            </a:prstGeom>
            <a:noFill/>
          </p:spPr>
        </p:pic>
        <p:pic>
          <p:nvPicPr>
            <p:cNvPr id="30" name="Picture 3" descr="G:\00 千图网\下载资料\13692860.jpg"/>
            <p:cNvPicPr>
              <a:picLocks noChangeAspect="1" noChangeArrowheads="1"/>
            </p:cNvPicPr>
            <p:nvPr/>
          </p:nvPicPr>
          <p:blipFill>
            <a:blip r:embed="rId5" cstate="print"/>
            <a:srcRect l="13225" r="6420"/>
            <a:stretch>
              <a:fillRect/>
            </a:stretch>
          </p:blipFill>
          <p:spPr bwMode="auto">
            <a:xfrm>
              <a:off x="4564062" y="1038544"/>
              <a:ext cx="1512000" cy="1411239"/>
            </a:xfrm>
            <a:prstGeom prst="ellipse">
              <a:avLst/>
            </a:prstGeom>
            <a:noFill/>
          </p:spPr>
        </p:pic>
        <p:pic>
          <p:nvPicPr>
            <p:cNvPr id="31" name="Picture 3" descr="G:\00 千图网\下载资料\13692860.jpg"/>
            <p:cNvPicPr>
              <a:picLocks noChangeAspect="1" noChangeArrowheads="1"/>
            </p:cNvPicPr>
            <p:nvPr/>
          </p:nvPicPr>
          <p:blipFill>
            <a:blip r:embed="rId5" cstate="print"/>
            <a:srcRect l="13225" r="6420"/>
            <a:stretch>
              <a:fillRect/>
            </a:stretch>
          </p:blipFill>
          <p:spPr bwMode="auto">
            <a:xfrm>
              <a:off x="3051164" y="1038544"/>
              <a:ext cx="1512000" cy="1411239"/>
            </a:xfrm>
            <a:prstGeom prst="ellipse">
              <a:avLst/>
            </a:prstGeom>
            <a:noFill/>
          </p:spPr>
        </p:pic>
        <p:pic>
          <p:nvPicPr>
            <p:cNvPr id="32" name="Picture 2" descr="G:\00 千图网\下载资料\455997_225023760000_2.jpg"/>
            <p:cNvPicPr>
              <a:picLocks noChangeAspect="1" noChangeArrowheads="1"/>
            </p:cNvPicPr>
            <p:nvPr/>
          </p:nvPicPr>
          <p:blipFill>
            <a:blip r:embed="rId4" cstate="print"/>
            <a:srcRect l="3727" t="10543" r="3786" b="1297"/>
            <a:stretch>
              <a:fillRect/>
            </a:stretch>
          </p:blipFill>
          <p:spPr bwMode="auto">
            <a:xfrm>
              <a:off x="6072198" y="1020128"/>
              <a:ext cx="1528850" cy="1457324"/>
            </a:xfrm>
            <a:prstGeom prst="ellipse">
              <a:avLst/>
            </a:prstGeom>
            <a:noFill/>
          </p:spPr>
        </p:pic>
        <p:grpSp>
          <p:nvGrpSpPr>
            <p:cNvPr id="15" name="组合 14"/>
            <p:cNvGrpSpPr/>
            <p:nvPr/>
          </p:nvGrpSpPr>
          <p:grpSpPr>
            <a:xfrm>
              <a:off x="1547329" y="888528"/>
              <a:ext cx="6049341" cy="1719735"/>
              <a:chOff x="-397220" y="1952836"/>
              <a:chExt cx="9274628" cy="2636635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1907704" y="1952836"/>
                <a:ext cx="4650376" cy="2602991"/>
                <a:chOff x="3203848" y="2042835"/>
                <a:chExt cx="4650376" cy="2602991"/>
              </a:xfrm>
              <a:solidFill>
                <a:srgbClr val="21C6FF"/>
              </a:solidFill>
            </p:grpSpPr>
            <p:sp>
              <p:nvSpPr>
                <p:cNvPr id="26" name="任意多边形 25"/>
                <p:cNvSpPr/>
                <p:nvPr/>
              </p:nvSpPr>
              <p:spPr bwMode="auto">
                <a:xfrm>
                  <a:off x="3203848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7" name="任意多边形 26"/>
                <p:cNvSpPr/>
                <p:nvPr/>
              </p:nvSpPr>
              <p:spPr bwMode="auto">
                <a:xfrm flipV="1">
                  <a:off x="5529036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 flipV="1">
                <a:off x="1907704" y="2012606"/>
                <a:ext cx="4650376" cy="2576865"/>
                <a:chOff x="3203848" y="2055898"/>
                <a:chExt cx="4650376" cy="2576865"/>
              </a:xfrm>
              <a:solidFill>
                <a:srgbClr val="FFC000"/>
              </a:solidFill>
            </p:grpSpPr>
            <p:sp>
              <p:nvSpPr>
                <p:cNvPr id="24" name="任意多边形 23"/>
                <p:cNvSpPr/>
                <p:nvPr/>
              </p:nvSpPr>
              <p:spPr bwMode="auto">
                <a:xfrm>
                  <a:off x="3203848" y="2055898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5" name="任意多边形 24"/>
                <p:cNvSpPr/>
                <p:nvPr/>
              </p:nvSpPr>
              <p:spPr bwMode="auto">
                <a:xfrm flipV="1">
                  <a:off x="5529036" y="3319946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8" name="组合 17"/>
              <p:cNvGrpSpPr/>
              <p:nvPr/>
            </p:nvGrpSpPr>
            <p:grpSpPr>
              <a:xfrm>
                <a:off x="6552220" y="1952836"/>
                <a:ext cx="2325188" cy="2602991"/>
                <a:chOff x="4366442" y="2042835"/>
                <a:chExt cx="2325188" cy="2602991"/>
              </a:xfrm>
              <a:solidFill>
                <a:srgbClr val="21C6FF"/>
              </a:solidFill>
            </p:grpSpPr>
            <p:sp>
              <p:nvSpPr>
                <p:cNvPr id="22" name="任意多边形 21"/>
                <p:cNvSpPr/>
                <p:nvPr/>
              </p:nvSpPr>
              <p:spPr bwMode="auto">
                <a:xfrm>
                  <a:off x="4366442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3" name="任意多边形 22"/>
                <p:cNvSpPr/>
                <p:nvPr/>
              </p:nvSpPr>
              <p:spPr bwMode="auto">
                <a:xfrm flipV="1">
                  <a:off x="4366442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-397220" y="1952836"/>
                <a:ext cx="2325188" cy="2602991"/>
                <a:chOff x="4366442" y="2042835"/>
                <a:chExt cx="2325188" cy="2602991"/>
              </a:xfrm>
              <a:solidFill>
                <a:srgbClr val="21C6FF"/>
              </a:solidFill>
            </p:grpSpPr>
            <p:sp>
              <p:nvSpPr>
                <p:cNvPr id="20" name="任意多边形 19"/>
                <p:cNvSpPr/>
                <p:nvPr/>
              </p:nvSpPr>
              <p:spPr bwMode="auto">
                <a:xfrm>
                  <a:off x="4366442" y="2042835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21" name="任意多边形 20"/>
                <p:cNvSpPr/>
                <p:nvPr/>
              </p:nvSpPr>
              <p:spPr bwMode="auto">
                <a:xfrm flipV="1">
                  <a:off x="4366442" y="3333009"/>
                  <a:ext cx="2325188" cy="1312817"/>
                </a:xfrm>
                <a:custGeom>
                  <a:avLst/>
                  <a:gdLst>
                    <a:gd name="connsiteX0" fmla="*/ 1162594 w 2325188"/>
                    <a:gd name="connsiteY0" fmla="*/ 0 h 1312817"/>
                    <a:gd name="connsiteX1" fmla="*/ 2325188 w 2325188"/>
                    <a:gd name="connsiteY1" fmla="*/ 1162594 h 1312817"/>
                    <a:gd name="connsiteX2" fmla="*/ 2319186 w 2325188"/>
                    <a:gd name="connsiteY2" fmla="*/ 1281463 h 1312817"/>
                    <a:gd name="connsiteX3" fmla="*/ 2314401 w 2325188"/>
                    <a:gd name="connsiteY3" fmla="*/ 1312817 h 1312817"/>
                    <a:gd name="connsiteX4" fmla="*/ 2301568 w 2325188"/>
                    <a:gd name="connsiteY4" fmla="*/ 1228736 h 1312817"/>
                    <a:gd name="connsiteX5" fmla="*/ 1162594 w 2325188"/>
                    <a:gd name="connsiteY5" fmla="*/ 300445 h 1312817"/>
                    <a:gd name="connsiteX6" fmla="*/ 23620 w 2325188"/>
                    <a:gd name="connsiteY6" fmla="*/ 1228736 h 1312817"/>
                    <a:gd name="connsiteX7" fmla="*/ 10788 w 2325188"/>
                    <a:gd name="connsiteY7" fmla="*/ 1312817 h 1312817"/>
                    <a:gd name="connsiteX8" fmla="*/ 6003 w 2325188"/>
                    <a:gd name="connsiteY8" fmla="*/ 1281463 h 1312817"/>
                    <a:gd name="connsiteX9" fmla="*/ 0 w 2325188"/>
                    <a:gd name="connsiteY9" fmla="*/ 1162594 h 1312817"/>
                    <a:gd name="connsiteX10" fmla="*/ 1162594 w 2325188"/>
                    <a:gd name="connsiteY10" fmla="*/ 0 h 131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25188" h="1312817">
                      <a:moveTo>
                        <a:pt x="1162594" y="0"/>
                      </a:moveTo>
                      <a:cubicBezTo>
                        <a:pt x="1804677" y="0"/>
                        <a:pt x="2325188" y="520511"/>
                        <a:pt x="2325188" y="1162594"/>
                      </a:cubicBezTo>
                      <a:cubicBezTo>
                        <a:pt x="2325188" y="1202724"/>
                        <a:pt x="2323155" y="1242380"/>
                        <a:pt x="2319186" y="1281463"/>
                      </a:cubicBezTo>
                      <a:lnTo>
                        <a:pt x="2314401" y="1312817"/>
                      </a:lnTo>
                      <a:lnTo>
                        <a:pt x="2301568" y="1228736"/>
                      </a:lnTo>
                      <a:cubicBezTo>
                        <a:pt x="2193161" y="698961"/>
                        <a:pt x="1724417" y="300445"/>
                        <a:pt x="1162594" y="300445"/>
                      </a:cubicBezTo>
                      <a:cubicBezTo>
                        <a:pt x="600772" y="300445"/>
                        <a:pt x="132027" y="698961"/>
                        <a:pt x="23620" y="1228736"/>
                      </a:cubicBezTo>
                      <a:lnTo>
                        <a:pt x="10788" y="1312817"/>
                      </a:lnTo>
                      <a:lnTo>
                        <a:pt x="6003" y="1281463"/>
                      </a:lnTo>
                      <a:cubicBezTo>
                        <a:pt x="2033" y="1242380"/>
                        <a:pt x="0" y="1202724"/>
                        <a:pt x="0" y="1162594"/>
                      </a:cubicBezTo>
                      <a:cubicBezTo>
                        <a:pt x="0" y="520511"/>
                        <a:pt x="520511" y="0"/>
                        <a:pt x="1162594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CDD8F4F-471B-4443-8932-D140C56EAFDC}"/>
              </a:ext>
            </a:extLst>
          </p:cNvPr>
          <p:cNvSpPr/>
          <p:nvPr/>
        </p:nvSpPr>
        <p:spPr>
          <a:xfrm>
            <a:off x="1519825" y="1018816"/>
            <a:ext cx="6649814" cy="85628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46E5225-3F49-4FEA-845B-67EB5283C12E}"/>
              </a:ext>
            </a:extLst>
          </p:cNvPr>
          <p:cNvSpPr/>
          <p:nvPr/>
        </p:nvSpPr>
        <p:spPr>
          <a:xfrm>
            <a:off x="1462362" y="2274095"/>
            <a:ext cx="6782228" cy="85628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51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00 千图网\下载资料\455997_225023760000_2.jpg">
            <a:extLst>
              <a:ext uri="{FF2B5EF4-FFF2-40B4-BE49-F238E27FC236}">
                <a16:creationId xmlns:a16="http://schemas.microsoft.com/office/drawing/2014/main" id="{D249D533-3371-4F82-9005-E9AAC29A3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3199500"/>
            <a:ext cx="2285195" cy="19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B07FD0-61D0-45C4-B15C-E74BD75A2686}"/>
              </a:ext>
            </a:extLst>
          </p:cNvPr>
          <p:cNvSpPr txBox="1"/>
          <p:nvPr/>
        </p:nvSpPr>
        <p:spPr>
          <a:xfrm>
            <a:off x="1011264" y="844658"/>
            <a:ext cx="75205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125" t="12370" r="6172" b="30376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44" y="2850168"/>
            <a:ext cx="2168675" cy="1582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45" y="2952635"/>
            <a:ext cx="2168674" cy="15356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59" y="3641442"/>
            <a:ext cx="1360795" cy="13791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6498" y="3720463"/>
            <a:ext cx="1393031" cy="13001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2" y="3363158"/>
            <a:ext cx="1185199" cy="15459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3680" y="4303241"/>
            <a:ext cx="9143999" cy="28123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0074" y="710786"/>
            <a:ext cx="8136489" cy="335802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TextBox 10"/>
          <p:cNvSpPr txBox="1"/>
          <p:nvPr/>
        </p:nvSpPr>
        <p:spPr>
          <a:xfrm>
            <a:off x="882969" y="784498"/>
            <a:ext cx="7378061" cy="30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 err="1">
                <a:solidFill>
                  <a:schemeClr val="bg1"/>
                </a:solidFill>
                <a:latin typeface="Bungee Inline" pitchFamily="2" charset="0"/>
              </a:rPr>
              <a:t>Luật</a:t>
            </a:r>
            <a:r>
              <a:rPr lang="en-US" sz="495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4950" b="1" dirty="0" err="1">
                <a:solidFill>
                  <a:schemeClr val="bg1"/>
                </a:solidFill>
                <a:latin typeface="Bungee Inline" pitchFamily="2" charset="0"/>
              </a:rPr>
              <a:t>chơi</a:t>
            </a:r>
            <a:endParaRPr lang="en-US" sz="4950" b="1" dirty="0">
              <a:solidFill>
                <a:schemeClr val="bg1"/>
              </a:solidFill>
              <a:latin typeface="Bungee Inline" pitchFamily="2" charset="0"/>
            </a:endParaRPr>
          </a:p>
          <a:p>
            <a:pPr algn="just"/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	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Sắp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tới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biểu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diễn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ban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nhạc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Gấu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con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mà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viên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ban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nhạc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lại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biến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mất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con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hãy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giúp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ban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tổ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chức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viên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ban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nhạc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buổi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biểu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diễn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bắt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nhé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!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mỗi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con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đã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giúp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viên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ban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nhạc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rồi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ungee Inline" pitchFamily="2" charset="0"/>
              </a:rPr>
              <a:t>đấy</a:t>
            </a:r>
            <a:r>
              <a:rPr lang="en-US" sz="2400" b="1" dirty="0">
                <a:solidFill>
                  <a:schemeClr val="bg1"/>
                </a:solidFill>
                <a:latin typeface="Bungee Inline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9637348"/>
      </p:ext>
    </p:extLst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1.875E-6 0.00024 C 0.00013 -0.01203 -1.875E-6 -0.01481 0.00052 -0.02361 C 0.00065 -0.02662 0.00091 -0.02916 0.00104 -0.03194 C 0.00117 -0.03333 0.00104 -0.03588 0.00143 -0.03611 L 0.00248 -0.0375 C 0.00287 -0.03703 0.00352 -0.03796 0.00365 -0.03611 C 0.00391 -0.03217 0.00352 -0.02777 0.00339 -0.02361 C 0.00339 -0.02222 0.00313 -0.02106 0.00313 -0.01944 C 0.003 -0.01736 0.00287 -0.01481 0.00287 -0.0125 C 0.00274 -0.01111 0.00261 -0.00995 0.00248 -0.00833 C 0.00235 -0.00671 0.00235 -0.00463 0.00222 -0.00277 C 0.00209 -3.7037E-6 0.00182 0.00255 0.00169 0.00556 C 0.00169 0.00579 0.00117 0.01459 0.00104 0.01528 C 0.00078 0.01621 0.00052 0.01621 0.00026 0.01667 C 0.00052 0.00093 -1.875E-6 0.00278 -1.875E-6 -3.7037E-6 Z " pathEditMode="relative" rAng="0" ptsTypes="AAAAAAAAAAAAAA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6125" t="12370" r="6172" b="3037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213" y="2459453"/>
            <a:ext cx="1185199" cy="1545912"/>
          </a:xfrm>
          <a:prstGeom prst="rect">
            <a:avLst/>
          </a:prstGeom>
        </p:spPr>
      </p:pic>
      <p:pic>
        <p:nvPicPr>
          <p:cNvPr id="1026" name="1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52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2" descr="Táº­p tin:Star icon stylized.svg â Wikipedia tiáº¿ng Viá»t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121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3" descr="Táº­p tin:Star icon stylized.svg â Wikipedia tiáº¿ng Viá»t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390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4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659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5" descr="Táº­p tin:Star icon stylized.svg â Wikipedia tiáº¿ng Viá»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928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50154" y="538862"/>
            <a:ext cx="7875638" cy="15459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3" name="Rectangle 22"/>
          <p:cNvSpPr/>
          <p:nvPr/>
        </p:nvSpPr>
        <p:spPr>
          <a:xfrm>
            <a:off x="4807181" y="2409237"/>
            <a:ext cx="3512852" cy="58201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endParaRPr lang="en-US" sz="2100" dirty="0"/>
          </a:p>
        </p:txBody>
      </p:sp>
      <p:sp>
        <p:nvSpPr>
          <p:cNvPr id="24" name="Rectangle 23"/>
          <p:cNvSpPr/>
          <p:nvPr/>
        </p:nvSpPr>
        <p:spPr>
          <a:xfrm>
            <a:off x="461060" y="3260229"/>
            <a:ext cx="3512852" cy="6180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endParaRPr lang="en-US" sz="2100" dirty="0"/>
          </a:p>
        </p:txBody>
      </p:sp>
      <p:sp>
        <p:nvSpPr>
          <p:cNvPr id="25" name="Rectangle 24"/>
          <p:cNvSpPr/>
          <p:nvPr/>
        </p:nvSpPr>
        <p:spPr>
          <a:xfrm>
            <a:off x="4807181" y="3292240"/>
            <a:ext cx="3512852" cy="5860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</a:t>
            </a:r>
            <a:endParaRPr lang="en-US" sz="2100" dirty="0"/>
          </a:p>
        </p:txBody>
      </p:sp>
      <p:sp>
        <p:nvSpPr>
          <p:cNvPr id="26" name="Rectangle 25"/>
          <p:cNvSpPr/>
          <p:nvPr/>
        </p:nvSpPr>
        <p:spPr>
          <a:xfrm>
            <a:off x="444395" y="2409236"/>
            <a:ext cx="3512852" cy="61807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endParaRPr lang="en-US" sz="2100" dirty="0"/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86711" y="234987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03656" y="325008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02347" y="309551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27125" y="2307592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2056" y="1118290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72275" y="674077"/>
            <a:ext cx="75224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1: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cụ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đây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cụ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Tô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màu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phần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mềm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Paint?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444CA4-DDB9-4406-81AE-DF304ADAB4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25266" y="2409323"/>
            <a:ext cx="590067" cy="574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A80305-679C-4D7A-B7A0-CF9F059646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20331" y="3302948"/>
            <a:ext cx="595003" cy="569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7BF9C6-B1B6-43DC-BC43-12935FD97D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52523" y="3292240"/>
            <a:ext cx="595910" cy="5802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29D8AD-21AE-4A19-A8D0-AC9AE08A1F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77725" y="2408706"/>
            <a:ext cx="562563" cy="6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43511"/>
      </p:ext>
    </p:extLst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-1.38889E-6 0.0003 C 0.00538 0.01574 0.01024 0.03271 0.01649 0.04814 C 0.01806 0.05247 0.02153 0.05339 0.02327 0.05771 C 0.03681 0.08981 0.02327 0.07716 0.0375 0.08672 C 0.03976 0.09197 0.04202 0.09691 0.04462 0.10154 C 0.04827 0.10833 0.0533 0.11265 0.05608 0.12067 C 0.05816 0.12623 0.05625 0.13549 0.05868 0.14012 C 0.06233 0.14784 0.06806 0.14876 0.07274 0.15463 C 0.09358 0.18209 0.07604 0.16821 0.09149 0.17901 C 0.09375 0.18364 0.09583 0.1895 0.09844 0.19351 C 0.11146 0.21265 0.10729 0.19228 0.12205 0.22253 C 0.13004 0.23919 0.13698 0.25493 0.14774 0.26605 C 0.15087 0.26913 0.15399 0.27222 0.15712 0.27561 C 0.16997 0.29074 0.15833 0.28117 0.17118 0.29012 C 0.18854 0.31697 0.17222 0.29351 0.19479 0.31913 C 0.20886 0.33549 0.19462 0.32716 0.21823 0.34351 C 0.22622 0.34907 0.23004 0.34567 0.23698 0.35308 C 0.23941 0.35586 0.24149 0.3608 0.2441 0.36265 C 0.24774 0.36574 0.25191 0.36574 0.25573 0.3679 C 0.25816 0.36882 0.26042 0.37098 0.26285 0.37253 C 0.26597 0.37438 0.2691 0.37561 0.27222 0.37716 C 0.27465 0.3787 0.27691 0.38086 0.27934 0.3824 C 0.29983 0.39444 0.27882 0.38024 0.29566 0.39197 C 0.30156 0.4 0.30538 0.40617 0.31215 0.41142 C 0.31632 0.41419 0.32952 0.41944 0.33316 0.42067 C 0.33629 0.42253 0.33958 0.42407 0.34254 0.42592 C 0.34497 0.42716 0.34722 0.42963 0.34965 0.43055 C 0.35347 0.43271 0.35747 0.43395 0.36129 0.43549 C 0.36997 0.44722 0.36702 0.44567 0.37795 0.45 C 0.38247 0.45185 0.39583 0.45524 0.40139 0.45956 C 0.40243 0.46049 0.40295 0.46296 0.40382 0.46481 " pathEditMode="relative" rAng="0" ptsTypes="AAAAAAAAAAAAAAAAAAAAAAAAAAAAAAAA">
                                      <p:cBhvr>
                                        <p:cTn id="1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91" y="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34" grpId="0"/>
      <p:bldP spid="3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6125" t="12370" r="6172" b="30376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45" y="2952635"/>
            <a:ext cx="2168674" cy="15356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2" y="3363158"/>
            <a:ext cx="1185199" cy="1545912"/>
          </a:xfrm>
          <a:prstGeom prst="rect">
            <a:avLst/>
          </a:prstGeom>
        </p:spPr>
      </p:pic>
      <p:pic>
        <p:nvPicPr>
          <p:cNvPr id="18" name="Picture 2" descr="Táº­p tin:Star icon stylized.svg â Wikipedia tiáº¿ng Viá»t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121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áº­p tin:Star icon stylized.svg â Wikipedia tiáº¿ng Viá»t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390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659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áº­p tin:Star icon stylized.svg â Wikipedia tiáº¿ng Viá»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928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30500" y="538862"/>
            <a:ext cx="7875638" cy="16232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2" name="Rectangle 21"/>
          <p:cNvSpPr/>
          <p:nvPr/>
        </p:nvSpPr>
        <p:spPr>
          <a:xfrm>
            <a:off x="547165" y="2571750"/>
            <a:ext cx="3512852" cy="63415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                      A. </a:t>
            </a:r>
            <a:r>
              <a:rPr lang="en-US" sz="2100" dirty="0"/>
              <a:t>   </a:t>
            </a:r>
            <a:endParaRPr lang="en-US" sz="21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7165" y="3436456"/>
            <a:ext cx="3512852" cy="561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                      C. </a:t>
            </a:r>
            <a:endParaRPr lang="en-US" sz="2100" dirty="0"/>
          </a:p>
        </p:txBody>
      </p:sp>
      <p:sp>
        <p:nvSpPr>
          <p:cNvPr id="24" name="Rectangle 23"/>
          <p:cNvSpPr/>
          <p:nvPr/>
        </p:nvSpPr>
        <p:spPr>
          <a:xfrm>
            <a:off x="4893286" y="3384971"/>
            <a:ext cx="3512852" cy="61284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                     D. </a:t>
            </a:r>
            <a:endParaRPr lang="en-US" sz="2100" dirty="0"/>
          </a:p>
        </p:txBody>
      </p:sp>
      <p:sp>
        <p:nvSpPr>
          <p:cNvPr id="25" name="Rectangle 24"/>
          <p:cNvSpPr/>
          <p:nvPr/>
        </p:nvSpPr>
        <p:spPr>
          <a:xfrm>
            <a:off x="4893286" y="2565769"/>
            <a:ext cx="3512852" cy="61537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                     B. </a:t>
            </a:r>
            <a:endParaRPr lang="en-US" sz="2100" dirty="0"/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36425" y="244211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88252" y="331910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88452" y="328988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78849" y="2362521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2776" y="1069428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52621" y="674077"/>
            <a:ext cx="7599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2: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cụ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đây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dùng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phần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mềm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Paint?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694C43-87D8-4E1F-884D-07686E7C0B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71944" y="2574213"/>
            <a:ext cx="650832" cy="631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8623FC-99E0-4851-AE38-4823D84AF2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49712" y="2571750"/>
            <a:ext cx="629709" cy="6093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866FBC-4D25-450A-ACDD-93AA34E882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76568" y="3436456"/>
            <a:ext cx="696853" cy="561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1CF891-40EB-4A87-B400-BB2E6492E8B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69024" y="3404511"/>
            <a:ext cx="654675" cy="5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05211"/>
      </p:ext>
    </p:extLst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1.25E-6 2.22222E-6 C 0.00078 0.01851 0.00117 0.03726 0.00234 0.05578 C 0.00286 0.06296 0.00403 0.07013 0.00481 0.07731 C 0.0056 0.08587 0.00612 0.09467 0.00716 0.103 C 0.00768 0.10763 0.00898 0.11157 0.00963 0.11597 C 0.0138 0.14583 0.00885 0.12916 0.01692 0.15046 C 0.02057 0.17638 0.01823 0.16203 0.02408 0.19351 C 0.02408 0.19351 0.0289 0.21921 0.0289 0.21921 C 0.0306 0.225 0.03242 0.23055 0.03385 0.23634 C 0.03476 0.2405 0.03502 0.24537 0.03619 0.2493 C 0.0375 0.25393 0.03971 0.25763 0.04101 0.26226 C 0.04466 0.27523 0.0431 0.28194 0.04596 0.29675 C 0.047 0.30277 0.04935 0.30787 0.05078 0.31388 C 0.05169 0.31805 0.05221 0.32268 0.05312 0.32685 C 0.05833 0.34837 0.05794 0.3368 0.05794 0.34837 " pathEditMode="relative" ptsTypes="AAAAAAAAAAAAAAAA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6125" t="12370" r="6172" b="30376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44" y="2850168"/>
            <a:ext cx="2168675" cy="1582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45" y="2952635"/>
            <a:ext cx="2168674" cy="15356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2" y="3363158"/>
            <a:ext cx="1185199" cy="1545912"/>
          </a:xfrm>
          <a:prstGeom prst="rect">
            <a:avLst/>
          </a:prstGeom>
        </p:spPr>
      </p:pic>
      <p:pic>
        <p:nvPicPr>
          <p:cNvPr id="19" name="Picture 2" descr="Táº­p tin:Star icon stylized.svg â Wikipedia tiáº¿ng Viá»t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390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áº­p tin:Star icon stylized.svg â Wikipedia tiáº¿ng Viá»t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659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áº­p tin:Star icon stylized.svg â Wikipedia tiáº¿ng Viá»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928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30500" y="538862"/>
            <a:ext cx="7875638" cy="21792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2" name="Rectangle 21"/>
          <p:cNvSpPr/>
          <p:nvPr/>
        </p:nvSpPr>
        <p:spPr>
          <a:xfrm>
            <a:off x="4887939" y="3883929"/>
            <a:ext cx="3512852" cy="62821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Shift</a:t>
            </a:r>
            <a:endParaRPr lang="en-US" sz="2100" dirty="0"/>
          </a:p>
        </p:txBody>
      </p:sp>
      <p:sp>
        <p:nvSpPr>
          <p:cNvPr id="23" name="Rectangle 22"/>
          <p:cNvSpPr/>
          <p:nvPr/>
        </p:nvSpPr>
        <p:spPr>
          <a:xfrm>
            <a:off x="600079" y="3930301"/>
            <a:ext cx="3512852" cy="6131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Caps lock</a:t>
            </a:r>
            <a:endParaRPr lang="en-US" sz="2100" dirty="0"/>
          </a:p>
        </p:txBody>
      </p:sp>
      <p:sp>
        <p:nvSpPr>
          <p:cNvPr id="24" name="Rectangle 23"/>
          <p:cNvSpPr/>
          <p:nvPr/>
        </p:nvSpPr>
        <p:spPr>
          <a:xfrm>
            <a:off x="4923960" y="2974033"/>
            <a:ext cx="3512852" cy="62821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Ctrl</a:t>
            </a:r>
            <a:endParaRPr lang="en-US" sz="2100" dirty="0"/>
          </a:p>
        </p:txBody>
      </p:sp>
      <p:sp>
        <p:nvSpPr>
          <p:cNvPr id="25" name="Rectangle 24"/>
          <p:cNvSpPr/>
          <p:nvPr/>
        </p:nvSpPr>
        <p:spPr>
          <a:xfrm>
            <a:off x="610534" y="2973994"/>
            <a:ext cx="3512852" cy="6549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A. Alt</a:t>
            </a:r>
            <a:endParaRPr lang="en-US" sz="2100" dirty="0"/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59867" y="2862695"/>
            <a:ext cx="697361" cy="76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20435" y="297403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41366" y="367438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98442" y="3966869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6863" y="1487828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52621" y="674077"/>
            <a:ext cx="7553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3: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đứng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nằm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ngang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bằng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cụ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    ,con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nhấn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giữ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phím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kéo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thả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chuột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?</a:t>
            </a:r>
            <a:endParaRPr lang="en-US" sz="32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3343175-3E76-480A-8924-9F536E01F2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41704" y="1214968"/>
            <a:ext cx="502660" cy="48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68953"/>
      </p:ext>
    </p:extLst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5.55556E-6 L -1.45833E-6 -5.55556E-6 C 0.00716 0.00277 0.01471 0.00439 0.02175 0.00856 C 0.02748 0.0118 0.03203 0.0236 0.0362 0.03009 C 0.04011 0.0361 0.04427 0.04166 0.04831 0.04722 C 0.05065 0.05022 0.05313 0.05323 0.0556 0.05578 C 0.05873 0.05902 0.06237 0.06064 0.06524 0.06434 C 0.0681 0.06782 0.06992 0.07337 0.07253 0.07731 C 0.07474 0.08055 0.07761 0.0824 0.07982 0.08587 C 0.08763 0.09837 0.09792 0.11597 0.10404 0.13309 C 0.10599 0.13865 0.10677 0.14513 0.10886 0.15022 C 0.1155 0.16666 0.11758 0.16157 0.12578 0.17615 C 0.12865 0.18124 0.13073 0.18749 0.13307 0.19328 C 0.13646 0.20184 0.14271 0.21921 0.14271 0.21921 C 0.14349 0.22476 0.14401 0.23078 0.14518 0.23634 C 0.14649 0.24235 0.14974 0.24722 0.15 0.25347 C 0.1513 0.27916 0.15 0.30509 0.15 0.33101 " pathEditMode="relative" ptsTypes="AAAAAAAAAAAAAAAAA"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6125" t="12370" r="6172" b="30376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44" y="2850168"/>
            <a:ext cx="2168675" cy="1582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45" y="2952635"/>
            <a:ext cx="2168674" cy="15356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59" y="3641442"/>
            <a:ext cx="1360795" cy="13791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2" y="3363158"/>
            <a:ext cx="1185199" cy="1545912"/>
          </a:xfrm>
          <a:prstGeom prst="rect">
            <a:avLst/>
          </a:prstGeom>
        </p:spPr>
      </p:pic>
      <p:pic>
        <p:nvPicPr>
          <p:cNvPr id="20" name="Picture 2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659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928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12175" y="452839"/>
            <a:ext cx="7875638" cy="236090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2" name="Rectangle 21"/>
          <p:cNvSpPr/>
          <p:nvPr/>
        </p:nvSpPr>
        <p:spPr>
          <a:xfrm>
            <a:off x="434430" y="3899791"/>
            <a:ext cx="3512852" cy="551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Shift</a:t>
            </a:r>
            <a:endParaRPr lang="en-US" sz="2100" dirty="0"/>
          </a:p>
        </p:txBody>
      </p:sp>
      <p:sp>
        <p:nvSpPr>
          <p:cNvPr id="23" name="Rectangle 22"/>
          <p:cNvSpPr/>
          <p:nvPr/>
        </p:nvSpPr>
        <p:spPr>
          <a:xfrm>
            <a:off x="4624873" y="3119420"/>
            <a:ext cx="3512852" cy="5855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Ctrl</a:t>
            </a:r>
            <a:endParaRPr lang="en-US" sz="2100" dirty="0"/>
          </a:p>
        </p:txBody>
      </p:sp>
      <p:sp>
        <p:nvSpPr>
          <p:cNvPr id="24" name="Rectangle 23"/>
          <p:cNvSpPr/>
          <p:nvPr/>
        </p:nvSpPr>
        <p:spPr>
          <a:xfrm>
            <a:off x="4624873" y="3874084"/>
            <a:ext cx="3512852" cy="5441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D. Tab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23755" y="3114792"/>
            <a:ext cx="3512852" cy="5660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A. Alt </a:t>
            </a:r>
            <a:endParaRPr lang="en-US" sz="2100" dirty="0"/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66072" y="2889359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621349" y="378998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666160" y="28635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463620" y="3749055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9617" y="1362049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34296" y="588054"/>
            <a:ext cx="5104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hỏi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4: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Để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vẽ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được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hình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cân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đối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bằng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cách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sử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dụng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hình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trong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hộp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hình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mẫu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Trong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lúc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vẽ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, con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sẽ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nhấn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giữ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phím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trong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lúc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kéo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thả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chuột</a:t>
            </a:r>
            <a:r>
              <a:rPr lang="en-US" sz="2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?  </a:t>
            </a:r>
            <a:endParaRPr lang="en-US" sz="2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832E9-0078-48E0-8701-7084EE4E3C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4924" y="813680"/>
            <a:ext cx="2295845" cy="117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38270"/>
      </p:ext>
    </p:extLst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1.875E-6 -3.7037E-7 C -0.00807 0.00139 -0.01641 0.00092 -0.02422 0.00416 C -0.02708 0.00532 -0.02904 0.01018 -0.03151 0.01273 C -0.03463 0.01597 -0.03789 0.01898 -0.04115 0.02129 C -0.04596 0.02477 -0.05117 0.02592 -0.05573 0.03009 C -0.06211 0.03565 -0.06823 0.04305 -0.075 0.04722 L -0.08958 0.05578 C -0.09206 0.05717 -0.0944 0.05903 -0.09687 0.06018 C -0.10404 0.06296 -0.11146 0.06504 -0.11862 0.06875 C -0.12279 0.07083 -0.12656 0.07523 -0.13073 0.07731 C -0.1569 0.09004 -0.13372 0.07176 -0.15976 0.09028 C -0.19557 0.11574 -0.15104 0.08333 -0.18151 0.10741 C -0.19323 0.11666 -0.19284 0.11412 -0.20325 0.12453 C -0.20586 0.12708 -0.20794 0.13102 -0.21055 0.13333 C -0.21445 0.13657 -0.21888 0.13796 -0.22266 0.1419 C -0.22617 0.14537 -0.22891 0.15069 -0.23229 0.15463 C -0.2362 0.15926 -0.24036 0.16319 -0.2444 0.16759 C -0.24687 0.17037 -0.24922 0.17338 -0.25169 0.17616 C -0.25325 0.18055 -0.25495 0.18472 -0.25651 0.18912 C -0.25898 0.19629 -0.26094 0.20393 -0.2638 0.21065 C -0.26575 0.21551 -0.26862 0.21921 -0.27096 0.22361 C -0.28568 0.27546 -0.26601 0.21296 -0.28307 0.2493 C -0.28542 0.25416 -0.28607 0.26111 -0.28789 0.26666 C -0.2901 0.27268 -0.29284 0.27801 -0.29518 0.28379 C -0.29687 0.28796 -0.29805 0.29305 -0.3 0.29676 C -0.30208 0.30023 -0.30495 0.30231 -0.30729 0.30532 C -0.30885 0.30949 -0.31081 0.31366 -0.31211 0.31828 C -0.31328 0.32222 -0.31315 0.32731 -0.31458 0.33102 C -0.31641 0.33611 -0.31966 0.33935 -0.32187 0.34398 C -0.3319 0.36551 -0.32057 0.34977 -0.33385 0.36551 C -0.33476 0.36967 -0.3349 0.37453 -0.33633 0.37847 C -0.34154 0.39213 -0.34323 0.39097 -0.35091 0.3956 C -0.36693 0.4243 -0.34961 0.39722 -0.36536 0.41273 C -0.37044 0.41782 -0.37435 0.42662 -0.37982 0.43009 C -0.39271 0.4375 -0.38503 0.43171 -0.40169 0.45162 C -0.40404 0.4544 -0.4069 0.45648 -0.40885 0.46018 C -0.4207 0.48102 -0.4125 0.46389 -0.42096 0.49028 C -0.4224 0.49467 -0.42578 0.50324 -0.42578 0.50324 " pathEditMode="relative" ptsTypes="AAAAAAAAAAAAAAAAAAAAAAAAAAAAAAAAAAAAAAA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1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6125" t="12370" r="6172" b="30376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44" y="2850168"/>
            <a:ext cx="2168675" cy="1582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45" y="2952635"/>
            <a:ext cx="2168674" cy="15356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59" y="2954352"/>
            <a:ext cx="1360795" cy="13791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6498" y="3033373"/>
            <a:ext cx="1393031" cy="13001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2" y="2676068"/>
            <a:ext cx="1185199" cy="15459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3680" y="4303241"/>
            <a:ext cx="9143999" cy="2812382"/>
          </a:xfrm>
          <a:prstGeom prst="rect">
            <a:avLst/>
          </a:prstGeom>
        </p:spPr>
      </p:pic>
      <p:pic>
        <p:nvPicPr>
          <p:cNvPr id="21" name="Picture 2" descr="Táº­p tin:Star icon stylized.svg â Wikipedia tiáº¿ng Viá»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928" y="1060342"/>
            <a:ext cx="1567677" cy="14911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92149" y="650417"/>
            <a:ext cx="7875638" cy="186934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2" name="Rectangle 21"/>
          <p:cNvSpPr/>
          <p:nvPr/>
        </p:nvSpPr>
        <p:spPr>
          <a:xfrm>
            <a:off x="4754935" y="2867417"/>
            <a:ext cx="3512852" cy="57327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endParaRPr lang="en-US" sz="2100" dirty="0"/>
          </a:p>
        </p:txBody>
      </p:sp>
      <p:sp>
        <p:nvSpPr>
          <p:cNvPr id="23" name="Rectangle 22"/>
          <p:cNvSpPr/>
          <p:nvPr/>
        </p:nvSpPr>
        <p:spPr>
          <a:xfrm>
            <a:off x="406588" y="3672463"/>
            <a:ext cx="3512852" cy="5742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endParaRPr lang="en-US" sz="2100" dirty="0"/>
          </a:p>
        </p:txBody>
      </p:sp>
      <p:sp>
        <p:nvSpPr>
          <p:cNvPr id="24" name="Rectangle 23"/>
          <p:cNvSpPr/>
          <p:nvPr/>
        </p:nvSpPr>
        <p:spPr>
          <a:xfrm>
            <a:off x="4754935" y="3679600"/>
            <a:ext cx="3512852" cy="5670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endParaRPr lang="en-US" sz="2100" dirty="0"/>
          </a:p>
        </p:txBody>
      </p:sp>
      <p:sp>
        <p:nvSpPr>
          <p:cNvPr id="25" name="Rectangle 24"/>
          <p:cNvSpPr/>
          <p:nvPr/>
        </p:nvSpPr>
        <p:spPr>
          <a:xfrm>
            <a:off x="408815" y="2849112"/>
            <a:ext cx="3512852" cy="5999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endParaRPr lang="en-US" sz="2100" dirty="0"/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34466" y="267804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751411" y="350339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450102" y="342368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647784" y="2718919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0132" y="1135160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14270" y="785632"/>
            <a:ext cx="75680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5: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sao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chép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chi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tiết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tranh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vẽ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chọn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muốn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sao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chép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nhấn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nút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lệnh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đây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sao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chép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?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DFFBE1-2C6B-4E39-8053-CDA78F9B74A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11868" y="2957557"/>
            <a:ext cx="762106" cy="371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D4F521-D916-40C6-AD2F-27267F1EC7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64226" y="2965536"/>
            <a:ext cx="762106" cy="362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331379-45E9-4AAE-B531-3AF65EE8131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52426" y="3730638"/>
            <a:ext cx="781159" cy="3524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8E2918-2CA4-4555-9FB9-9705BCEEC2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44792" y="3771100"/>
            <a:ext cx="740828" cy="39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27138"/>
      </p:ext>
    </p:extLst>
  </p:cSld>
  <p:clrMapOvr>
    <a:masterClrMapping/>
  </p:clrMapOvr>
  <p:transition spd="med" advClick="0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667E-6 -2.22222E-6 L 9.16667E-6 -2.22222E-6 C -0.00091 0.01852 -0.00065 0.0375 -0.00247 0.05579 C -0.00312 0.06204 -0.00611 0.0669 -0.00729 0.07292 C -0.00859 0.07986 -0.00872 0.0875 -0.00976 0.09444 C -0.01106 0.10347 -0.01549 0.12245 -0.01705 0.12893 C -0.01784 0.13889 -0.01835 0.14907 -0.0194 0.15903 C -0.02031 0.16736 -0.02579 0.18796 -0.02669 0.19352 C -0.03242 0.22731 -0.02486 0.2037 -0.03399 0.22778 C -0.03477 0.23218 -0.03567 0.23634 -0.03632 0.24074 C -0.03736 0.24792 -0.03749 0.25532 -0.0388 0.26227 C -0.03997 0.26829 -0.04218 0.27361 -0.04362 0.2794 C -0.04974 0.30509 -0.04075 0.28681 -0.05572 0.32685 C -0.05729 0.33102 -0.05924 0.33518 -0.06054 0.33981 C -0.06524 0.35648 -0.06067 0.35046 -0.06536 0.36991 C -0.06653 0.37454 -0.06887 0.37824 -0.07019 0.38264 C -0.0802 0.41829 -0.06236 0.36806 -0.07747 0.41296 C -0.08046 0.42176 -0.0871 0.43866 -0.0871 0.43866 C -0.08802 0.44444 -0.08789 0.45069 -0.08959 0.45579 C -0.09127 0.46111 -0.09467 0.46412 -0.09687 0.46875 C -0.11055 0.49792 -0.09635 0.47222 -0.10404 0.48588 " pathEditMode="relative" ptsTypes="AAAAAAAAAAAAAAAAAAAAA"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1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6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1.875E-6 0.00024 C 0.00013 -0.01203 -1.875E-6 -0.01481 0.00052 -0.02361 C 0.00065 -0.02662 0.00091 -0.02916 0.00104 -0.03194 C 0.00117 -0.03333 0.00104 -0.03588 0.00143 -0.03611 L 0.00248 -0.0375 C 0.00287 -0.03703 0.00352 -0.03796 0.00365 -0.03611 C 0.00391 -0.03217 0.00352 -0.02777 0.00339 -0.02361 C 0.00339 -0.02222 0.00313 -0.02106 0.00313 -0.01944 C 0.003 -0.01736 0.00287 -0.01481 0.00287 -0.0125 C 0.00274 -0.01111 0.00261 -0.00995 0.00248 -0.00833 C 0.00235 -0.00671 0.00235 -0.00463 0.00222 -0.00277 C 0.00209 -3.7037E-6 0.00182 0.00255 0.00169 0.00556 C 0.00169 0.00579 0.00117 0.01459 0.00104 0.01528 C 0.00078 0.01621 0.00052 0.01621 0.00026 0.01667 C 0.00052 0.00093 -1.875E-6 0.00278 -1.875E-6 -3.7037E-6 Z " pathEditMode="relative" rAng="0" ptsTypes="AAAAAAAAAAAAAAAA">
                                      <p:cBhvr>
                                        <p:cTn id="1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  <p:bldP spid="3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1522</TotalTime>
  <Words>881</Words>
  <Application>Microsoft Office PowerPoint</Application>
  <PresentationFormat>On-screen Show (16:9)</PresentationFormat>
  <Paragraphs>109</Paragraphs>
  <Slides>35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微软雅黑</vt:lpstr>
      <vt:lpstr>Arial</vt:lpstr>
      <vt:lpstr>Bungee Inline</vt:lpstr>
      <vt:lpstr>Calibri</vt:lpstr>
      <vt:lpstr>Calibri Light</vt:lpstr>
      <vt:lpstr>Montserrat Alternates Black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98</cp:revision>
  <dcterms:created xsi:type="dcterms:W3CDTF">2017-06-11T12:45:34Z</dcterms:created>
  <dcterms:modified xsi:type="dcterms:W3CDTF">2021-10-26T15:12:18Z</dcterms:modified>
</cp:coreProperties>
</file>