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0" r:id="rId3"/>
  </p:sldMasterIdLst>
  <p:notesMasterIdLst>
    <p:notesMasterId r:id="rId26"/>
  </p:notesMasterIdLst>
  <p:sldIdLst>
    <p:sldId id="299" r:id="rId4"/>
    <p:sldId id="300" r:id="rId5"/>
    <p:sldId id="301" r:id="rId6"/>
    <p:sldId id="279" r:id="rId7"/>
    <p:sldId id="275" r:id="rId8"/>
    <p:sldId id="267" r:id="rId9"/>
    <p:sldId id="268" r:id="rId10"/>
    <p:sldId id="270" r:id="rId11"/>
    <p:sldId id="281" r:id="rId12"/>
    <p:sldId id="271" r:id="rId13"/>
    <p:sldId id="272" r:id="rId14"/>
    <p:sldId id="298" r:id="rId15"/>
    <p:sldId id="277" r:id="rId16"/>
    <p:sldId id="282" r:id="rId17"/>
    <p:sldId id="285" r:id="rId18"/>
    <p:sldId id="288" r:id="rId19"/>
    <p:sldId id="289" r:id="rId20"/>
    <p:sldId id="290" r:id="rId21"/>
    <p:sldId id="291" r:id="rId22"/>
    <p:sldId id="292" r:id="rId23"/>
    <p:sldId id="293" r:id="rId24"/>
    <p:sldId id="29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45" autoAdjust="0"/>
  </p:normalViewPr>
  <p:slideViewPr>
    <p:cSldViewPr>
      <p:cViewPr varScale="1">
        <p:scale>
          <a:sx n="52" d="100"/>
          <a:sy n="52" d="100"/>
        </p:scale>
        <p:origin x="1628" y="48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EF712-0308-4513-947F-BE08FDB3C934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32DF2-F249-4490-9AC8-E05331540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/>
              <a:t>Thông</a:t>
            </a:r>
            <a:r>
              <a:rPr lang="en-US" sz="2400" dirty="0"/>
              <a:t> qua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 </a:t>
            </a: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lợi</a:t>
            </a:r>
            <a:r>
              <a:rPr lang="en-US" sz="2400" dirty="0"/>
              <a:t> </a:t>
            </a:r>
            <a:r>
              <a:rPr lang="en-US" sz="2400" dirty="0" err="1"/>
              <a:t>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hại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Internet. </a:t>
            </a:r>
            <a:r>
              <a:rPr lang="en-US" sz="2400" dirty="0" err="1"/>
              <a:t>Dùng</a:t>
            </a:r>
            <a:r>
              <a:rPr lang="en-US" sz="2400" dirty="0"/>
              <a:t> Internet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?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kiếm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32DF2-F249-4490-9AC8-E053315400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24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32DF2-F249-4490-9AC8-E053315400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9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1F22-F7B1-4D9F-9A6E-FC07A561E8FC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4C51-792E-4CCC-8F49-645DC60AB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6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1F22-F7B1-4D9F-9A6E-FC07A561E8FC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4C51-792E-4CCC-8F49-645DC60AB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1F22-F7B1-4D9F-9A6E-FC07A561E8FC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4C51-792E-4CCC-8F49-645DC60AB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3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77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41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9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4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7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AC46F-B457-4EF2-85D7-B25D7537985A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28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40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31E9-D0EB-45DE-92C7-66D61F4B0D96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33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40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73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96FA6-5EA5-4375-8E42-D0FF1FED24FD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60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40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8" y="915351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605D-BA62-413A-B84E-63517634D76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27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40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99A31-024F-423A-974E-70FBC567A43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02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40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51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C65D7-0AF9-4BE2-9503-FD7521C508AC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33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AC27-4B23-45C6-8904-74179691D11D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22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9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9" y="982136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A733F-9EA6-408B-9F0F-1649A78F910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7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1F22-F7B1-4D9F-9A6E-FC07A561E8FC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4C51-792E-4CCC-8F49-645DC60AB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87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6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72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040CE-3462-4D63-A864-668C49DCC076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57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8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47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8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470FD-BE13-4E65-9B94-4689821F68DF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45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8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C180-1748-439B-823E-652DA8FB81D6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58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52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40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5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14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E134B-DEF2-4E6D-8241-621F83DAF95B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20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1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70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7BBBB-6590-4E6B-A963-35E4B848FD1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24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40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8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70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4FD2A-5C18-41D0-ADCA-9C319F80D15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03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45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45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70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470414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36EEF-0380-416A-A799-10F76969BDD0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32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45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2490141"/>
            <a:ext cx="6798736" cy="33857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623E-3711-4968-B13D-62C89374179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93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77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87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9" y="906887"/>
            <a:ext cx="4915509" cy="49689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0B43E-2EA4-445E-948B-2EAC605885F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80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5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1F22-F7B1-4D9F-9A6E-FC07A561E8FC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4C51-792E-4CCC-8F49-645DC60AB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85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44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59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89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08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15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35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409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80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15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7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1F22-F7B1-4D9F-9A6E-FC07A561E8FC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4C51-792E-4CCC-8F49-645DC60AB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7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1F22-F7B1-4D9F-9A6E-FC07A561E8FC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4C51-792E-4CCC-8F49-645DC60AB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7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1F22-F7B1-4D9F-9A6E-FC07A561E8FC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4C51-792E-4CCC-8F49-645DC60AB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6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1F22-F7B1-4D9F-9A6E-FC07A561E8FC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4C51-792E-4CCC-8F49-645DC60AB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8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1F22-F7B1-4D9F-9A6E-FC07A561E8FC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4C51-792E-4CCC-8F49-645DC60AB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0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1F22-F7B1-4D9F-9A6E-FC07A561E8FC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4C51-792E-4CCC-8F49-645DC60AB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4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81F22-F7B1-4D9F-9A6E-FC07A561E8FC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14C51-792E-4CCC-8F49-645DC60AB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2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40" y="916002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40" y="2490802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20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A1B586-45A1-4199-9239-784801E41F3D}" type="slidenum">
              <a:rPr lang="en-US" altLang="ja-JP">
                <a:solidFill>
                  <a:prstClr val="black"/>
                </a:solidFill>
                <a:cs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7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F0B32-48B6-415E-B6D4-BD828146C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9737-E122-41FE-9C7E-7E15AAAE9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0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Google%20Chrome.lnk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5.jpeg"/><Relationship Id="rId7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8.xml"/><Relationship Id="rId9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39.png"/><Relationship Id="rId12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8.png"/><Relationship Id="rId11" Type="http://schemas.openxmlformats.org/officeDocument/2006/relationships/image" Target="../media/image23.png"/><Relationship Id="rId5" Type="http://schemas.openxmlformats.org/officeDocument/2006/relationships/image" Target="../media/image37.png"/><Relationship Id="rId10" Type="http://schemas.openxmlformats.org/officeDocument/2006/relationships/image" Target="../media/image22.png"/><Relationship Id="rId4" Type="http://schemas.openxmlformats.org/officeDocument/2006/relationships/image" Target="../media/image36.jpeg"/><Relationship Id="rId9" Type="http://schemas.openxmlformats.org/officeDocument/2006/relationships/image" Target="../media/image21.jpeg"/><Relationship Id="rId1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slide" Target="slide16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5.png"/><Relationship Id="rId5" Type="http://schemas.openxmlformats.org/officeDocument/2006/relationships/slide" Target="slide16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slide" Target="slide16.xml"/><Relationship Id="rId5" Type="http://schemas.openxmlformats.org/officeDocument/2006/relationships/image" Target="../media/image43.pn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slide" Target="slide16.xml"/><Relationship Id="rId5" Type="http://schemas.openxmlformats.org/officeDocument/2006/relationships/image" Target="../media/image31.pn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audio" Target="../media/audio1.wav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1293454"/>
            <a:ext cx="6248400" cy="9556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66800" y="2286000"/>
            <a:ext cx="7772400" cy="152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030" indent="-240030">
              <a:spcBef>
                <a:spcPts val="930"/>
              </a:spcBef>
              <a:defRPr/>
            </a:pP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trên Quizzi</a:t>
            </a:r>
          </a:p>
        </p:txBody>
      </p:sp>
    </p:spTree>
    <p:extLst>
      <p:ext uri="{BB962C8B-B14F-4D97-AF65-F5344CB8AC3E}">
        <p14:creationId xmlns:p14="http://schemas.microsoft.com/office/powerpoint/2010/main" val="33633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761" y="329634"/>
            <a:ext cx="82240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Internet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7" b="18166"/>
          <a:stretch/>
        </p:blipFill>
        <p:spPr bwMode="auto">
          <a:xfrm>
            <a:off x="304800" y="1828807"/>
            <a:ext cx="8382000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7029" y="6013392"/>
            <a:ext cx="39624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6013392"/>
            <a:ext cx="2743200" cy="461665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2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0371" y="4376071"/>
            <a:ext cx="20574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3290" y="95701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Web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600200" y="2286000"/>
            <a:ext cx="274320" cy="384048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0"/>
          </p:cNvCxnSpPr>
          <p:nvPr/>
        </p:nvCxnSpPr>
        <p:spPr>
          <a:xfrm flipH="1" flipV="1">
            <a:off x="4123007" y="3657600"/>
            <a:ext cx="2430193" cy="23557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338103" y="3657603"/>
            <a:ext cx="2290968" cy="8381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1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1"/>
          <a:stretch/>
        </p:blipFill>
        <p:spPr bwMode="auto">
          <a:xfrm>
            <a:off x="228600" y="975360"/>
            <a:ext cx="8610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2933700"/>
            <a:ext cx="16002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3467100"/>
            <a:ext cx="2286000" cy="1905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24200" y="3048000"/>
            <a:ext cx="1600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14874" y="2863334"/>
            <a:ext cx="3777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endCxn id="6" idx="3"/>
          </p:cNvCxnSpPr>
          <p:nvPr/>
        </p:nvCxnSpPr>
        <p:spPr>
          <a:xfrm flipH="1">
            <a:off x="3810000" y="3562350"/>
            <a:ext cx="1752600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86400" y="3352800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76400" y="4261366"/>
            <a:ext cx="3352800" cy="122503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029200" y="4807982"/>
            <a:ext cx="128016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48400" y="4583668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350361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/>
      <p:bldP spid="16" grpId="0"/>
      <p:bldP spid="17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752600"/>
            <a:ext cx="57875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Web,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944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1172369" y="929697"/>
            <a:ext cx="6799262" cy="912812"/>
          </a:xfrm>
        </p:spPr>
        <p:txBody>
          <a:bodyPr/>
          <a:lstStyle/>
          <a:p>
            <a:pPr eaLnBrk="1" hangingPunct="1"/>
            <a:r>
              <a:rPr lang="en-US" altLang="en-US" dirty="0">
                <a:ln>
                  <a:noFill/>
                </a:ln>
                <a:solidFill>
                  <a:srgbClr val="FF0000"/>
                </a:solidFill>
                <a:latin typeface="Cambria" pitchFamily="18" charset="0"/>
              </a:rPr>
              <a:t>LÀM VIỆC NHÓM 2</a:t>
            </a:r>
            <a:br>
              <a:rPr lang="en-US" altLang="en-US" dirty="0">
                <a:ln>
                  <a:noFill/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en-US" altLang="en-US" dirty="0">
                <a:ln>
                  <a:noFill/>
                </a:ln>
                <a:solidFill>
                  <a:srgbClr val="FF0000"/>
                </a:solidFill>
                <a:latin typeface="Cambria" pitchFamily="18" charset="0"/>
              </a:rPr>
              <a:t>(SGK-27) 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r>
              <a:rPr lang="en-US" altLang="en-US" sz="3600" dirty="0">
                <a:latin typeface="Cambria" pitchFamily="18" charset="0"/>
              </a:rPr>
              <a:t>    </a:t>
            </a:r>
            <a:r>
              <a:rPr lang="en-US" altLang="en-US" sz="3600" dirty="0" err="1">
                <a:latin typeface="Cambria" pitchFamily="18" charset="0"/>
              </a:rPr>
              <a:t>Nghiên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cứu</a:t>
            </a:r>
            <a:r>
              <a:rPr lang="en-US" altLang="en-US" sz="3600" dirty="0">
                <a:latin typeface="Cambria" pitchFamily="18" charset="0"/>
              </a:rPr>
              <a:t> 4 </a:t>
            </a:r>
            <a:r>
              <a:rPr lang="en-US" altLang="en-US" sz="3600" dirty="0" err="1">
                <a:latin typeface="Cambria" pitchFamily="18" charset="0"/>
              </a:rPr>
              <a:t>bước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trong</a:t>
            </a:r>
            <a:r>
              <a:rPr lang="en-US" altLang="en-US" sz="3600" dirty="0">
                <a:latin typeface="Cambria" pitchFamily="18" charset="0"/>
              </a:rPr>
              <a:t> SGK </a:t>
            </a:r>
            <a:r>
              <a:rPr lang="en-US" altLang="en-US" sz="3600" dirty="0" err="1">
                <a:latin typeface="Cambria" pitchFamily="18" charset="0"/>
              </a:rPr>
              <a:t>để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tìm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kiếm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hình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ảnh</a:t>
            </a:r>
            <a:r>
              <a:rPr lang="en-US" altLang="en-US" sz="3600" dirty="0">
                <a:latin typeface="Cambria" pitchFamily="18" charset="0"/>
              </a:rPr>
              <a:t> “</a:t>
            </a:r>
            <a:r>
              <a:rPr lang="en-US" altLang="en-US" sz="3600" dirty="0" err="1">
                <a:latin typeface="Cambria" pitchFamily="18" charset="0"/>
              </a:rPr>
              <a:t>hoa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hồng</a:t>
            </a:r>
            <a:r>
              <a:rPr lang="en-US" altLang="en-US" sz="3600" dirty="0">
                <a:latin typeface="Cambria" pitchFamily="18" charset="0"/>
              </a:rPr>
              <a:t>” </a:t>
            </a:r>
            <a:r>
              <a:rPr lang="en-US" altLang="en-US" sz="3600" dirty="0" err="1">
                <a:latin typeface="Cambria" pitchFamily="18" charset="0"/>
              </a:rPr>
              <a:t>rồi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lưu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vào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thư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mục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của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em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trên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máy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tính</a:t>
            </a:r>
            <a:r>
              <a:rPr lang="en-US" altLang="en-US" sz="3600" dirty="0">
                <a:latin typeface="Cambria" pitchFamily="18" charset="0"/>
              </a:rPr>
              <a:t>.</a:t>
            </a:r>
          </a:p>
          <a:p>
            <a:pPr marL="0" indent="0" algn="just" eaLnBrk="1" hangingPunct="1">
              <a:buNone/>
            </a:pPr>
            <a:r>
              <a:rPr lang="en-US" altLang="en-US" sz="3600" dirty="0">
                <a:latin typeface="Cambria" pitchFamily="18" charset="0"/>
              </a:rPr>
              <a:t>    Chia </a:t>
            </a:r>
            <a:r>
              <a:rPr lang="en-US" altLang="en-US" sz="3600" dirty="0" err="1">
                <a:latin typeface="Cambria" pitchFamily="18" charset="0"/>
              </a:rPr>
              <a:t>sẻ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cách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làm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của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em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với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các</a:t>
            </a:r>
            <a:r>
              <a:rPr lang="en-US" altLang="en-US" sz="3600" dirty="0">
                <a:latin typeface="Cambria" pitchFamily="18" charset="0"/>
              </a:rPr>
              <a:t> </a:t>
            </a:r>
            <a:r>
              <a:rPr lang="en-US" altLang="en-US" sz="3600" dirty="0" err="1">
                <a:latin typeface="Cambria" pitchFamily="18" charset="0"/>
              </a:rPr>
              <a:t>bạn</a:t>
            </a:r>
            <a:endParaRPr lang="en-US" altLang="en-US" sz="3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53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3876" y="1143004"/>
            <a:ext cx="80867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google.com.vn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2904" y="4800614"/>
            <a:ext cx="77057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Save As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0208" y="3395147"/>
            <a:ext cx="80703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6537" y="2674268"/>
            <a:ext cx="7673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973" y="303273"/>
            <a:ext cx="88774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cap="none" spc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00943"/>
            <a:ext cx="857250" cy="79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70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1676400"/>
            <a:ext cx="8763000" cy="23391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</a:t>
            </a:r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8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chơi</a:t>
            </a:r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6600" b="1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 </a:t>
            </a:r>
            <a:r>
              <a:rPr lang="en-US" sz="6600" b="1" dirty="0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Đuổi</a:t>
            </a:r>
            <a:r>
              <a:rPr lang="en-US" sz="6600" b="1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dirty="0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hình</a:t>
            </a:r>
            <a:r>
              <a:rPr lang="en-US" sz="6600" b="1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dirty="0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bắt</a:t>
            </a:r>
            <a:r>
              <a:rPr lang="en-US" sz="6600" b="1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dirty="0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chữ</a:t>
            </a:r>
            <a:r>
              <a:rPr lang="en-US" sz="6600" b="1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9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4" action="ppaction://hlinksldjump"/>
          </p:cNvPr>
          <p:cNvSpPr/>
          <p:nvPr/>
        </p:nvSpPr>
        <p:spPr>
          <a:xfrm>
            <a:off x="1600200" y="1143000"/>
            <a:ext cx="1507671" cy="1018899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3810000" y="1155700"/>
            <a:ext cx="1507671" cy="101889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Rounded Rectangle 7">
            <a:hlinkClick r:id="rId6" action="ppaction://hlinksldjump"/>
          </p:cNvPr>
          <p:cNvSpPr/>
          <p:nvPr/>
        </p:nvSpPr>
        <p:spPr>
          <a:xfrm>
            <a:off x="5791200" y="1142999"/>
            <a:ext cx="1507671" cy="101889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Rounded Rectangle 8">
            <a:hlinkClick r:id="rId7" action="ppaction://hlinksldjump"/>
          </p:cNvPr>
          <p:cNvSpPr/>
          <p:nvPr/>
        </p:nvSpPr>
        <p:spPr>
          <a:xfrm>
            <a:off x="1676400" y="2743200"/>
            <a:ext cx="1507671" cy="101889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Rounded Rectangle 9">
            <a:hlinkClick r:id="rId8" action="ppaction://hlinksldjump"/>
          </p:cNvPr>
          <p:cNvSpPr/>
          <p:nvPr/>
        </p:nvSpPr>
        <p:spPr>
          <a:xfrm>
            <a:off x="5655129" y="2667000"/>
            <a:ext cx="1507671" cy="1018899"/>
          </a:xfrm>
          <a:prstGeom prst="roundRect">
            <a:avLst/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" name="Right Arrow 4">
            <a:hlinkClick r:id="rId9" action="ppaction://hlinksldjump"/>
          </p:cNvPr>
          <p:cNvSpPr/>
          <p:nvPr/>
        </p:nvSpPr>
        <p:spPr>
          <a:xfrm>
            <a:off x="7848600" y="6172200"/>
            <a:ext cx="1295400" cy="685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6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2819400"/>
            <a:ext cx="7877626" cy="2286000"/>
            <a:chOff x="-266700" y="762000"/>
            <a:chExt cx="9258300" cy="2894015"/>
          </a:xfrm>
        </p:grpSpPr>
        <p:pic>
          <p:nvPicPr>
            <p:cNvPr id="3" name="Picture 2" descr="Cốc cốc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039325"/>
              <a:ext cx="1600200" cy="1551473"/>
            </a:xfrm>
            <a:prstGeom prst="rect">
              <a:avLst/>
            </a:prstGeom>
          </p:spPr>
        </p:pic>
        <p:pic>
          <p:nvPicPr>
            <p:cNvPr id="4" name="Picture 3" descr="gg chrom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28489" y="1039326"/>
              <a:ext cx="1706881" cy="1551473"/>
            </a:xfrm>
            <a:prstGeom prst="rect">
              <a:avLst/>
            </a:prstGeom>
          </p:spPr>
        </p:pic>
        <p:pic>
          <p:nvPicPr>
            <p:cNvPr id="5" name="Picture 4" descr="internet exploer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91400" y="1039326"/>
              <a:ext cx="1477389" cy="1551473"/>
            </a:xfrm>
            <a:prstGeom prst="rect">
              <a:avLst/>
            </a:prstGeom>
          </p:spPr>
        </p:pic>
        <p:pic>
          <p:nvPicPr>
            <p:cNvPr id="6" name="Picture 5" descr="Mozilla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5872" y="1039326"/>
              <a:ext cx="1633128" cy="155147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26" t="8529" r="34030" b="15893"/>
            <a:stretch/>
          </p:blipFill>
          <p:spPr bwMode="auto">
            <a:xfrm>
              <a:off x="3729323" y="762000"/>
              <a:ext cx="1726596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0" y="914400"/>
              <a:ext cx="8991600" cy="2514600"/>
              <a:chOff x="0" y="914400"/>
              <a:chExt cx="8991600" cy="1905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914400"/>
                <a:ext cx="8991600" cy="19050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3657600" y="914400"/>
                <a:ext cx="0" cy="1905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600200" y="914400"/>
                <a:ext cx="0" cy="1905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7315200" y="914400"/>
                <a:ext cx="0" cy="1905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455919" y="914400"/>
                <a:ext cx="0" cy="1905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6700" y="2743200"/>
              <a:ext cx="21336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440" y="2714625"/>
              <a:ext cx="1958535" cy="836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0508" y="2695575"/>
              <a:ext cx="2053770" cy="960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2590797"/>
              <a:ext cx="1477389" cy="960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2294580" y="5894531"/>
            <a:ext cx="1640115" cy="78377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19" name="Rectangle 18">
            <a:hlinkClick r:id="rId14" action="ppaction://hlinksldjump"/>
          </p:cNvPr>
          <p:cNvSpPr/>
          <p:nvPr/>
        </p:nvSpPr>
        <p:spPr>
          <a:xfrm>
            <a:off x="3566154" y="76200"/>
            <a:ext cx="1625338" cy="783771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524" y="5894532"/>
            <a:ext cx="1897742" cy="783771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21" name="Oval 20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7" name="Oval 26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8" name="Oval 27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9" name="Oval 28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0" name="Oval 29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1" name="Oval 30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3" name="Oval 32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4" name="Oval 33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5" name="Oval 34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56935" y="1600200"/>
            <a:ext cx="4800602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Web</a:t>
            </a:r>
          </a:p>
        </p:txBody>
      </p:sp>
    </p:spTree>
    <p:extLst>
      <p:ext uri="{BB962C8B-B14F-4D97-AF65-F5344CB8AC3E}">
        <p14:creationId xmlns:p14="http://schemas.microsoft.com/office/powerpoint/2010/main" val="223343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295400"/>
            <a:ext cx="8763000" cy="2895600"/>
            <a:chOff x="304801" y="1295400"/>
            <a:chExt cx="7848600" cy="28956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635" b="58333"/>
            <a:stretch/>
          </p:blipFill>
          <p:spPr bwMode="auto">
            <a:xfrm>
              <a:off x="304801" y="1295400"/>
              <a:ext cx="7848600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676400" y="2451100"/>
              <a:ext cx="15240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6440712" y="5921828"/>
            <a:ext cx="1640115" cy="78377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3726542" y="5921829"/>
            <a:ext cx="1625338" cy="783771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43000" y="5921829"/>
            <a:ext cx="1897742" cy="783771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0" name="Oval 9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" name="Oval 15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7" name="Oval 16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8" name="Oval 17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9" name="Oval 18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0" name="Oval 19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1" name="Oval 20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2" name="Oval 21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3" name="Oval 22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4" name="Oval 23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19200" y="4419600"/>
            <a:ext cx="4800602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endCxn id="2" idx="2"/>
          </p:cNvCxnSpPr>
          <p:nvPr/>
        </p:nvCxnSpPr>
        <p:spPr>
          <a:xfrm flipH="1" flipV="1">
            <a:off x="2382174" y="2908300"/>
            <a:ext cx="1046826" cy="1511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1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0712" y="5921828"/>
            <a:ext cx="1640115" cy="78377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3726542" y="5921829"/>
            <a:ext cx="1625338" cy="783771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3000" y="5921829"/>
            <a:ext cx="1897742" cy="783771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5" name="Oval 4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3" name="Oval 12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4" name="Oval 13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5" name="Oval 14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6" name="Oval 15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7" name="Oval 16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8" name="Oval 17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9" name="Oval 18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95400" y="4724400"/>
            <a:ext cx="6582226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1" b="5848"/>
          <a:stretch/>
        </p:blipFill>
        <p:spPr bwMode="auto">
          <a:xfrm>
            <a:off x="0" y="76200"/>
            <a:ext cx="7696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66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" y="826709"/>
            <a:ext cx="4366894" cy="254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26723"/>
            <a:ext cx="4419600" cy="254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63071"/>
            <a:ext cx="4419600" cy="30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3085"/>
            <a:ext cx="4572000" cy="30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611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295400"/>
            <a:ext cx="9144000" cy="2895600"/>
            <a:chOff x="304801" y="1295400"/>
            <a:chExt cx="7848600" cy="2895600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635" b="58333"/>
            <a:stretch/>
          </p:blipFill>
          <p:spPr bwMode="auto">
            <a:xfrm>
              <a:off x="304801" y="1295400"/>
              <a:ext cx="7848600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76400" y="2451100"/>
              <a:ext cx="15240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3886200" y="2743200"/>
            <a:ext cx="1295400" cy="19812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40712" y="5921828"/>
            <a:ext cx="1640115" cy="78377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726542" y="5921829"/>
            <a:ext cx="1625338" cy="783771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43000" y="5921829"/>
            <a:ext cx="1897742" cy="783771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20" name="Oval 19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5" name="Oval 24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6" name="Oval 25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7" name="Oval 26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Oval 27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9" name="Oval 28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0" name="Oval 29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1" name="Oval 30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2" name="Oval 31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3" name="Oval 32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4" name="Oval 33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33888" y="4724400"/>
            <a:ext cx="37338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4" b="48377"/>
          <a:stretch/>
        </p:blipFill>
        <p:spPr bwMode="auto">
          <a:xfrm>
            <a:off x="228599" y="975360"/>
            <a:ext cx="7852227" cy="298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151414" y="3305629"/>
            <a:ext cx="1003298" cy="14187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440712" y="5921828"/>
            <a:ext cx="1640115" cy="78377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726542" y="5921829"/>
            <a:ext cx="1625338" cy="783771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43000" y="5921829"/>
            <a:ext cx="1897742" cy="783771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5" name="Oval 14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2" name="Oval 21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" name="Oval 22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" name="Oval 23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5" name="Oval 24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9" name="Oval 28"/>
          <p:cNvSpPr/>
          <p:nvPr/>
        </p:nvSpPr>
        <p:spPr>
          <a:xfrm>
            <a:off x="7877626" y="76200"/>
            <a:ext cx="1066800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62200" y="4724400"/>
            <a:ext cx="4365169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Web</a:t>
            </a:r>
          </a:p>
        </p:txBody>
      </p:sp>
    </p:spTree>
    <p:extLst>
      <p:ext uri="{BB962C8B-B14F-4D97-AF65-F5344CB8AC3E}">
        <p14:creationId xmlns:p14="http://schemas.microsoft.com/office/powerpoint/2010/main" val="164359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66800"/>
            <a:ext cx="89154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21450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4"/>
            <a:ext cx="4953000" cy="295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654"/>
            <a:ext cx="4953000" cy="314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94672"/>
            <a:ext cx="4191000" cy="292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16654"/>
            <a:ext cx="4191000" cy="314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89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143007" y="4876800"/>
            <a:ext cx="438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169" name="Group 7168"/>
          <p:cNvGrpSpPr/>
          <p:nvPr/>
        </p:nvGrpSpPr>
        <p:grpSpPr>
          <a:xfrm>
            <a:off x="2286000" y="3265068"/>
            <a:ext cx="5943599" cy="1210809"/>
            <a:chOff x="-266700" y="762000"/>
            <a:chExt cx="9258300" cy="2894015"/>
          </a:xfrm>
        </p:grpSpPr>
        <p:pic>
          <p:nvPicPr>
            <p:cNvPr id="7" name="Picture 6" descr="Cốc cố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39325"/>
              <a:ext cx="1600200" cy="1551473"/>
            </a:xfrm>
            <a:prstGeom prst="rect">
              <a:avLst/>
            </a:prstGeom>
          </p:spPr>
        </p:pic>
        <p:pic>
          <p:nvPicPr>
            <p:cNvPr id="8" name="Picture 7" descr="gg chrom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28489" y="1039326"/>
              <a:ext cx="1706881" cy="1551473"/>
            </a:xfrm>
            <a:prstGeom prst="rect">
              <a:avLst/>
            </a:prstGeom>
          </p:spPr>
        </p:pic>
        <p:pic>
          <p:nvPicPr>
            <p:cNvPr id="9" name="Picture 8" descr="internet exploer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1400" y="1039326"/>
              <a:ext cx="1477389" cy="1551473"/>
            </a:xfrm>
            <a:prstGeom prst="rect">
              <a:avLst/>
            </a:prstGeom>
          </p:spPr>
        </p:pic>
        <p:pic>
          <p:nvPicPr>
            <p:cNvPr id="10" name="Picture 9" descr="Mozilla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5872" y="1039326"/>
              <a:ext cx="1633128" cy="155147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26" t="8529" r="34030" b="15893"/>
            <a:stretch/>
          </p:blipFill>
          <p:spPr bwMode="auto">
            <a:xfrm>
              <a:off x="3729323" y="762000"/>
              <a:ext cx="1726596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0" y="914400"/>
              <a:ext cx="8991600" cy="2514600"/>
              <a:chOff x="0" y="914400"/>
              <a:chExt cx="8991600" cy="1905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914400"/>
                <a:ext cx="8991600" cy="19050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3657600" y="914400"/>
                <a:ext cx="0" cy="1905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600200" y="914400"/>
                <a:ext cx="0" cy="1905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315200" y="914400"/>
                <a:ext cx="0" cy="1905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455919" y="914400"/>
                <a:ext cx="0" cy="1905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6700" y="2743200"/>
              <a:ext cx="21336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440" y="2714625"/>
              <a:ext cx="1958535" cy="836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0508" y="2695575"/>
              <a:ext cx="2053770" cy="960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2590797"/>
              <a:ext cx="1477389" cy="960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" name="Rectangle 42"/>
          <p:cNvSpPr/>
          <p:nvPr/>
        </p:nvSpPr>
        <p:spPr>
          <a:xfrm>
            <a:off x="3723576" y="625223"/>
            <a:ext cx="18565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 </a:t>
            </a:r>
            <a:r>
              <a:rPr lang="en-US" sz="4000" b="1" u="sng" spc="1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endParaRPr lang="en-US" sz="4000" b="1" u="sng" cap="none" spc="1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0270" y="1569324"/>
            <a:ext cx="8458200" cy="823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3600" b="1" spc="150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600" b="1" spc="150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150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600" b="1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150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spc="150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3200" b="1" cap="none" spc="1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1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13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355495" y="933463"/>
            <a:ext cx="4825977" cy="4571999"/>
            <a:chOff x="-1355495" y="933449"/>
            <a:chExt cx="4825977" cy="4571999"/>
          </a:xfrm>
        </p:grpSpPr>
        <p:grpSp>
          <p:nvGrpSpPr>
            <p:cNvPr id="4" name="Group 3"/>
            <p:cNvGrpSpPr/>
            <p:nvPr/>
          </p:nvGrpSpPr>
          <p:grpSpPr>
            <a:xfrm>
              <a:off x="228600" y="1866899"/>
              <a:ext cx="2743200" cy="2705101"/>
              <a:chOff x="1088974" y="1220800"/>
              <a:chExt cx="2394034" cy="2591478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088974" y="1220800"/>
                <a:ext cx="2394034" cy="2591478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6" name="Oval 4"/>
              <p:cNvSpPr/>
              <p:nvPr/>
            </p:nvSpPr>
            <p:spPr>
              <a:xfrm>
                <a:off x="1439572" y="1600313"/>
                <a:ext cx="1692838" cy="18324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9370" tIns="39370" rIns="39370" bIns="39370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12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400" kern="1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400" kern="1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kern="1200" dirty="0" err="1">
                    <a:latin typeface="Times New Roman" pitchFamily="18" charset="0"/>
                    <a:cs typeface="Times New Roman" pitchFamily="18" charset="0"/>
                  </a:rPr>
                  <a:t>kiếm</a:t>
                </a:r>
                <a:r>
                  <a:rPr lang="en-US" sz="3400" kern="1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kern="1200" dirty="0" err="1">
                    <a:latin typeface="Times New Roman" pitchFamily="18" charset="0"/>
                    <a:cs typeface="Times New Roman" pitchFamily="18" charset="0"/>
                  </a:rPr>
                  <a:t>thông</a:t>
                </a:r>
                <a:r>
                  <a:rPr lang="en-US" sz="3400" kern="1200" dirty="0">
                    <a:latin typeface="Times New Roman" pitchFamily="18" charset="0"/>
                    <a:cs typeface="Times New Roman" pitchFamily="18" charset="0"/>
                  </a:rPr>
                  <a:t> tin </a:t>
                </a:r>
                <a:r>
                  <a:rPr lang="en-US" sz="3400" kern="12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400" kern="1200" dirty="0">
                    <a:latin typeface="Times New Roman" pitchFamily="18" charset="0"/>
                    <a:cs typeface="Times New Roman" pitchFamily="18" charset="0"/>
                  </a:rPr>
                  <a:t> Internet</a:t>
                </a:r>
              </a:p>
            </p:txBody>
          </p:sp>
        </p:grpSp>
        <p:sp>
          <p:nvSpPr>
            <p:cNvPr id="7" name="Block Arc 6"/>
            <p:cNvSpPr/>
            <p:nvPr/>
          </p:nvSpPr>
          <p:spPr>
            <a:xfrm>
              <a:off x="-1355495" y="933449"/>
              <a:ext cx="4825977" cy="4571999"/>
            </a:xfrm>
            <a:prstGeom prst="blockArc">
              <a:avLst>
                <a:gd name="adj1" fmla="val 17856173"/>
                <a:gd name="adj2" fmla="val 4119114"/>
                <a:gd name="adj3" fmla="val 575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</p:grpSp>
      <p:sp>
        <p:nvSpPr>
          <p:cNvPr id="8" name="Oval 7"/>
          <p:cNvSpPr/>
          <p:nvPr/>
        </p:nvSpPr>
        <p:spPr>
          <a:xfrm>
            <a:off x="2570068" y="1612759"/>
            <a:ext cx="103365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2744786" y="3540051"/>
            <a:ext cx="957450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0004" y="1295414"/>
            <a:ext cx="4757550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Internet.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76857" y="3330402"/>
            <a:ext cx="5338121" cy="1698798"/>
            <a:chOff x="3183851" y="1828806"/>
            <a:chExt cx="6074448" cy="1416396"/>
          </a:xfrm>
        </p:grpSpPr>
        <p:sp>
          <p:nvSpPr>
            <p:cNvPr id="14" name="Rectangle 13"/>
            <p:cNvSpPr/>
            <p:nvPr/>
          </p:nvSpPr>
          <p:spPr>
            <a:xfrm>
              <a:off x="3671083" y="1828806"/>
              <a:ext cx="5587216" cy="12415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3183851" y="2003604"/>
              <a:ext cx="5587216" cy="1241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just" defTabSz="1111250">
                <a:lnSpc>
                  <a:spcPct val="12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800" kern="12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kiếm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Internet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04544" y="304814"/>
            <a:ext cx="26775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u="sng" cap="none" spc="0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Mục</a:t>
            </a:r>
            <a:r>
              <a:rPr lang="en-US" sz="4800" b="1" u="sng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u="sng" cap="none" spc="0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tiêu</a:t>
            </a:r>
            <a:r>
              <a:rPr lang="en-US" sz="4800" b="1" u="sng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2480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2706" y="2387025"/>
            <a:ext cx="77143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Internet,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2480" y="3011269"/>
            <a:ext cx="66751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Word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834825"/>
            <a:ext cx="68275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357807"/>
            <a:ext cx="6705600" cy="15735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Web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8478" y="2858869"/>
            <a:ext cx="738329" cy="646331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80871" y="942278"/>
            <a:ext cx="8839200" cy="1406867"/>
            <a:chOff x="480871" y="843485"/>
            <a:chExt cx="8839200" cy="1406867"/>
          </a:xfrm>
        </p:grpSpPr>
        <p:sp>
          <p:nvSpPr>
            <p:cNvPr id="11" name="Rectangle 10"/>
            <p:cNvSpPr/>
            <p:nvPr/>
          </p:nvSpPr>
          <p:spPr>
            <a:xfrm>
              <a:off x="480871" y="877669"/>
              <a:ext cx="8839200" cy="137268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Đ, </a:t>
              </a:r>
              <a:r>
                <a:rPr lang="en-US" sz="32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S </a:t>
              </a:r>
              <a:r>
                <a:rPr lang="en-US" sz="32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ô         . So </a:t>
              </a:r>
              <a:r>
                <a:rPr lang="en-US" sz="32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25265" y="843485"/>
              <a:ext cx="598629" cy="530660"/>
            </a:xfrm>
            <a:prstGeom prst="rect">
              <a:avLst/>
            </a:prstGeom>
            <a:solidFill>
              <a:srgbClr val="92D050"/>
            </a:solidFill>
            <a:ln w="571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80873" y="115674"/>
            <a:ext cx="82240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(SGK-25)</a:t>
            </a:r>
            <a:endParaRPr lang="en-US" sz="36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62040" y="3773269"/>
            <a:ext cx="738329" cy="646331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66619" y="4985084"/>
            <a:ext cx="738329" cy="646331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106055" y="2833287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06252" y="3759327"/>
            <a:ext cx="524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06259" y="4992469"/>
            <a:ext cx="524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3625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80878" y="877683"/>
            <a:ext cx="7824929" cy="584775"/>
            <a:chOff x="480871" y="877669"/>
            <a:chExt cx="7824929" cy="584775"/>
          </a:xfrm>
        </p:grpSpPr>
        <p:sp>
          <p:nvSpPr>
            <p:cNvPr id="4" name="Rectangle 3"/>
            <p:cNvSpPr/>
            <p:nvPr/>
          </p:nvSpPr>
          <p:spPr>
            <a:xfrm>
              <a:off x="480871" y="877669"/>
              <a:ext cx="7824929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2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x </a:t>
              </a:r>
              <a:r>
                <a:rPr lang="en-US" sz="32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         ở </a:t>
              </a:r>
              <a:r>
                <a:rPr lang="en-US" sz="32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cuối</a:t>
              </a:r>
              <a:r>
                <a:rPr lang="en-US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948686" y="877669"/>
              <a:ext cx="598629" cy="530660"/>
            </a:xfrm>
            <a:prstGeom prst="rect">
              <a:avLst/>
            </a:prstGeom>
            <a:solidFill>
              <a:srgbClr val="92D050"/>
            </a:solidFill>
            <a:ln w="571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480873" y="115674"/>
            <a:ext cx="82240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(SGK-25)</a:t>
            </a:r>
            <a:endParaRPr lang="en-US" sz="36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874" y="1524013"/>
            <a:ext cx="8224070" cy="13726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4" y="3200405"/>
            <a:ext cx="8839199" cy="167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5099050"/>
            <a:ext cx="8588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1" y="5099050"/>
            <a:ext cx="8588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802" y="5099050"/>
            <a:ext cx="8588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2" y="5099050"/>
            <a:ext cx="8588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5" y="5099050"/>
            <a:ext cx="8588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90012" y="4940314"/>
            <a:ext cx="7212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84112" y="5001730"/>
            <a:ext cx="7212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89112" y="5003814"/>
            <a:ext cx="7212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7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912181"/>
            <a:ext cx="259080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…………………...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975457"/>
            <a:ext cx="304800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……………………..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5200" y="1828802"/>
            <a:ext cx="330200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………………………..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3200400"/>
            <a:ext cx="9144000" cy="2971800"/>
            <a:chOff x="0" y="3200400"/>
            <a:chExt cx="9144000" cy="3657600"/>
          </a:xfrm>
        </p:grpSpPr>
        <p:pic>
          <p:nvPicPr>
            <p:cNvPr id="2" name="Picture 1" descr="violympi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00400"/>
              <a:ext cx="91440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38200" y="3886200"/>
              <a:ext cx="1219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28600" y="76200"/>
            <a:ext cx="89154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52400" y="1133475"/>
            <a:ext cx="1097280" cy="2933700"/>
            <a:chOff x="152400" y="1133475"/>
            <a:chExt cx="1097280" cy="29337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152400" y="1133475"/>
              <a:ext cx="1097280" cy="29337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5" idx="1"/>
            </p:cNvCxnSpPr>
            <p:nvPr/>
          </p:nvCxnSpPr>
          <p:spPr>
            <a:xfrm flipH="1">
              <a:off x="152400" y="1143000"/>
              <a:ext cx="457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4686300" y="915949"/>
            <a:ext cx="330200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………………………..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2506980" y="2437108"/>
            <a:ext cx="5852160" cy="915692"/>
            <a:chOff x="2506980" y="2437108"/>
            <a:chExt cx="5852160" cy="915692"/>
          </a:xfrm>
        </p:grpSpPr>
        <p:cxnSp>
          <p:nvCxnSpPr>
            <p:cNvPr id="57" name="Straight Connector 56"/>
            <p:cNvCxnSpPr>
              <a:stCxn id="6" idx="2"/>
            </p:cNvCxnSpPr>
            <p:nvPr/>
          </p:nvCxnSpPr>
          <p:spPr>
            <a:xfrm>
              <a:off x="2514600" y="2437108"/>
              <a:ext cx="0" cy="38229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506980" y="2819400"/>
              <a:ext cx="585216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8343900" y="2819400"/>
              <a:ext cx="0" cy="5334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8077200" y="2038635"/>
            <a:ext cx="495300" cy="1261872"/>
            <a:chOff x="8077200" y="2038635"/>
            <a:chExt cx="495300" cy="1261872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8564880" y="2038635"/>
              <a:ext cx="0" cy="126187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" idx="3"/>
            </p:cNvCxnSpPr>
            <p:nvPr/>
          </p:nvCxnSpPr>
          <p:spPr>
            <a:xfrm flipV="1">
              <a:off x="8077200" y="2059632"/>
              <a:ext cx="495300" cy="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7988301" y="1155461"/>
            <a:ext cx="927100" cy="2148840"/>
            <a:chOff x="8077200" y="2059632"/>
            <a:chExt cx="495300" cy="1272683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8564880" y="2070443"/>
              <a:ext cx="0" cy="12618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8077200" y="2059632"/>
              <a:ext cx="495300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033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200400"/>
            <a:ext cx="9144000" cy="2971800"/>
            <a:chOff x="0" y="3200400"/>
            <a:chExt cx="9144000" cy="3657600"/>
          </a:xfrm>
        </p:grpSpPr>
        <p:pic>
          <p:nvPicPr>
            <p:cNvPr id="6" name="Picture 5" descr="violympi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00400"/>
              <a:ext cx="91440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38200" y="3886200"/>
              <a:ext cx="1219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228600" y="76200"/>
            <a:ext cx="89154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572000" y="805718"/>
            <a:ext cx="4356100" cy="2470882"/>
            <a:chOff x="4572000" y="805718"/>
            <a:chExt cx="4356100" cy="2470882"/>
          </a:xfrm>
        </p:grpSpPr>
        <p:grpSp>
          <p:nvGrpSpPr>
            <p:cNvPr id="19" name="Group 18"/>
            <p:cNvGrpSpPr/>
            <p:nvPr/>
          </p:nvGrpSpPr>
          <p:grpSpPr>
            <a:xfrm>
              <a:off x="8001000" y="1127760"/>
              <a:ext cx="927100" cy="2148840"/>
              <a:chOff x="8077200" y="2059632"/>
              <a:chExt cx="495300" cy="1272683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8564880" y="2070443"/>
                <a:ext cx="0" cy="126187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8077200" y="2059632"/>
                <a:ext cx="495300" cy="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4572000" y="805718"/>
              <a:ext cx="3429000" cy="581056"/>
              <a:chOff x="4419600" y="762000"/>
              <a:chExt cx="3429000" cy="581056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419600" y="762000"/>
                <a:ext cx="3429000" cy="58105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572000" y="833735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………………………..</a:t>
                </a: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4775208" y="867762"/>
            <a:ext cx="311322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Web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52400" y="762000"/>
            <a:ext cx="3886200" cy="3250746"/>
            <a:chOff x="152400" y="816429"/>
            <a:chExt cx="3886200" cy="3250746"/>
          </a:xfrm>
        </p:grpSpPr>
        <p:sp>
          <p:nvSpPr>
            <p:cNvPr id="30" name="TextBox 29"/>
            <p:cNvSpPr txBox="1"/>
            <p:nvPr/>
          </p:nvSpPr>
          <p:spPr>
            <a:xfrm>
              <a:off x="701040" y="8382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………………………..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52400" y="1127611"/>
              <a:ext cx="1097280" cy="2939564"/>
              <a:chOff x="152400" y="1127611"/>
              <a:chExt cx="1097280" cy="2939564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52400" y="1133475"/>
                <a:ext cx="1097280" cy="29337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152400" y="1127611"/>
                <a:ext cx="457200" cy="1538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/>
            <p:cNvSpPr/>
            <p:nvPr/>
          </p:nvSpPr>
          <p:spPr>
            <a:xfrm>
              <a:off x="609600" y="816429"/>
              <a:ext cx="3429000" cy="5810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80953" y="1828800"/>
            <a:ext cx="7278189" cy="1524000"/>
            <a:chOff x="1080951" y="1828800"/>
            <a:chExt cx="7278189" cy="1524000"/>
          </a:xfrm>
        </p:grpSpPr>
        <p:grpSp>
          <p:nvGrpSpPr>
            <p:cNvPr id="12" name="Group 11"/>
            <p:cNvGrpSpPr/>
            <p:nvPr/>
          </p:nvGrpSpPr>
          <p:grpSpPr>
            <a:xfrm>
              <a:off x="2506980" y="2437108"/>
              <a:ext cx="5852160" cy="915692"/>
              <a:chOff x="2506980" y="2437108"/>
              <a:chExt cx="5852160" cy="915692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2523394" y="2437108"/>
                <a:ext cx="0" cy="382292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506980" y="2819400"/>
                <a:ext cx="585216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8343900" y="2819400"/>
                <a:ext cx="0" cy="5334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1080951" y="18288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………………………..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80951" y="1844634"/>
              <a:ext cx="3124200" cy="581056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724400" y="1860794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………………………..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43002" y="1905012"/>
            <a:ext cx="298595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Web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00600" y="1900547"/>
            <a:ext cx="28956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to/ Thu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5806" y="834582"/>
            <a:ext cx="306323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Web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553818" y="1828800"/>
            <a:ext cx="4028213" cy="1447800"/>
            <a:chOff x="4553812" y="1828800"/>
            <a:chExt cx="4028213" cy="1447800"/>
          </a:xfrm>
        </p:grpSpPr>
        <p:sp>
          <p:nvSpPr>
            <p:cNvPr id="32" name="Rectangle 31"/>
            <p:cNvSpPr/>
            <p:nvPr/>
          </p:nvSpPr>
          <p:spPr>
            <a:xfrm>
              <a:off x="4553812" y="1828800"/>
              <a:ext cx="3429000" cy="581056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8582025" y="2133600"/>
              <a:ext cx="0" cy="11430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982812" y="2135832"/>
              <a:ext cx="59436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268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  <p:bldP spid="35" grpId="0" animBg="1"/>
      <p:bldP spid="28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637</Words>
  <Application>Microsoft Office PowerPoint</Application>
  <PresentationFormat>On-screen Show (4:3)</PresentationFormat>
  <Paragraphs>166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Garamond</vt:lpstr>
      <vt:lpstr>Times New Roman</vt:lpstr>
      <vt:lpstr>Office Theme</vt:lpstr>
      <vt:lpstr>Organic</vt:lpstr>
      <vt:lpstr>1_Office Theme</vt:lpstr>
      <vt:lpstr>PowerPoint Presentation</vt:lpstr>
      <vt:lpstr>Lợi ích của internet</vt:lpstr>
      <vt:lpstr>Tác hại của Internet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LÀM VIỆC NHÓM 2 (SGK-27)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 ANH PC</dc:creator>
  <cp:lastModifiedBy>admin</cp:lastModifiedBy>
  <cp:revision>96</cp:revision>
  <dcterms:created xsi:type="dcterms:W3CDTF">2020-11-08T08:05:50Z</dcterms:created>
  <dcterms:modified xsi:type="dcterms:W3CDTF">2021-11-26T08:59:49Z</dcterms:modified>
</cp:coreProperties>
</file>