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6"/>
  </p:notesMasterIdLst>
  <p:sldIdLst>
    <p:sldId id="256" r:id="rId2"/>
    <p:sldId id="281" r:id="rId3"/>
    <p:sldId id="298" r:id="rId4"/>
    <p:sldId id="282" r:id="rId5"/>
    <p:sldId id="283" r:id="rId6"/>
    <p:sldId id="284" r:id="rId7"/>
    <p:sldId id="299" r:id="rId8"/>
    <p:sldId id="257" r:id="rId9"/>
    <p:sldId id="270" r:id="rId10"/>
    <p:sldId id="272" r:id="rId11"/>
    <p:sldId id="300" r:id="rId12"/>
    <p:sldId id="286" r:id="rId13"/>
    <p:sldId id="271" r:id="rId14"/>
    <p:sldId id="273" r:id="rId15"/>
    <p:sldId id="301" r:id="rId16"/>
    <p:sldId id="275" r:id="rId17"/>
    <p:sldId id="303" r:id="rId18"/>
    <p:sldId id="291" r:id="rId19"/>
    <p:sldId id="276" r:id="rId20"/>
    <p:sldId id="304" r:id="rId21"/>
    <p:sldId id="277" r:id="rId22"/>
    <p:sldId id="278" r:id="rId23"/>
    <p:sldId id="288" r:id="rId24"/>
    <p:sldId id="296" r:id="rId25"/>
  </p:sldIdLst>
  <p:sldSz cx="9144000" cy="594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72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0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4" autoAdjust="0"/>
  </p:normalViewPr>
  <p:slideViewPr>
    <p:cSldViewPr>
      <p:cViewPr varScale="1">
        <p:scale>
          <a:sx n="69" d="100"/>
          <a:sy n="69" d="100"/>
        </p:scale>
        <p:origin x="1148" y="44"/>
      </p:cViewPr>
      <p:guideLst>
        <p:guide orient="horz" pos="1872"/>
        <p:guide pos="2881"/>
      </p:guideLst>
    </p:cSldViewPr>
  </p:slideViewPr>
  <p:outlineViewPr>
    <p:cViewPr>
      <p:scale>
        <a:sx n="33" d="100"/>
        <a:sy n="33" d="100"/>
      </p:scale>
      <p:origin x="48" y="319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28B0F1C-00ED-4D7C-B014-3E652FD10E3B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2163" y="685800"/>
            <a:ext cx="5273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FB0FC099-02C0-4D8A-BD53-1317CEC45D9F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2163" y="685800"/>
            <a:ext cx="52736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itchFamily="34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2B563C-73F8-41C8-8709-313C46BA313A}" type="slidenum">
              <a:rPr lang="en-US" altLang="vi-VN"/>
              <a:pPr/>
              <a:t>1</a:t>
            </a:fld>
            <a:endParaRPr lang="en-US" alt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2163" y="685800"/>
            <a:ext cx="52736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963B6E-3BA1-4485-81AF-83CD214D5352}" type="slidenum">
              <a:rPr lang="en-US" altLang="vi-VN"/>
              <a:pPr/>
              <a:t>8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2517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6369"/>
            <a:ext cx="7772400" cy="12740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68040"/>
            <a:ext cx="6400800" cy="15189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07FACE-AB61-49F1-B0EE-6E3FBA69AB4A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AD53-8107-4CB4-B080-5F2739311B51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EC878F-52A9-4006-B975-0A6445C7F278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B3C7-0EE5-4A0C-847C-BB5FD9552310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944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944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9BBE86-9F76-4A0D-9A8B-99B83A58F0AE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5560D-ED76-4E2A-B306-34D86635754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62000" y="-66040"/>
            <a:ext cx="807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tư ngày 25 tháng 09 năm 2019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432"/>
            <a:ext cx="4040188" cy="5544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84892"/>
            <a:ext cx="4040188" cy="342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330432"/>
            <a:ext cx="4041775" cy="5544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84892"/>
            <a:ext cx="4041775" cy="342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D107D-AF9A-47F9-923F-669FA8C4243D}" type="datetime1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B95ED-CC53-43A7-803B-0539D1B21A15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B5DB3-57DE-460E-959A-8B2E3D5BFB57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C994-5255-4E86-8BB3-43BE78E98716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9316"/>
            <a:ext cx="7772400" cy="118046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19153"/>
            <a:ext cx="7772400" cy="130016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7B298-A54F-44B5-A08A-524B22A60DE1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93E6-6915-4C5F-9543-2512908153C2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2481"/>
            <a:ext cx="4038600" cy="33983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2481"/>
            <a:ext cx="4038600" cy="33983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A84FE9-B339-48EF-A2FB-9F5B0B37F0C2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A34B-24D5-420E-B618-A94DB3C20495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020"/>
            <a:ext cx="82296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431"/>
            <a:ext cx="4040188" cy="5544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84891"/>
            <a:ext cx="4040188" cy="342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330431"/>
            <a:ext cx="4041775" cy="5544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884891"/>
            <a:ext cx="4041775" cy="342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40728-CE7E-46A4-A5E2-D6EFCA2877B4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1EAF-FDFF-4DE1-8F44-82EC6DE739DC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86E6A0-6A23-46BC-B5B0-4B11A6AE29FA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A1AB-8825-4234-9A05-CAC085B9E08F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34F052-E00F-44AD-B517-DCFAA8C5ADF9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DFB0-0319-4A0F-89DC-878425CBCC36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36643"/>
            <a:ext cx="3008313" cy="1007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36645"/>
            <a:ext cx="5111750" cy="50726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243755"/>
            <a:ext cx="3008313" cy="4065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517967-BFAD-4E51-8628-EACD28209020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B5A-247F-4E06-A7ED-8E316795F59B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160522"/>
            <a:ext cx="5486400" cy="4911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31072"/>
            <a:ext cx="5486400" cy="3566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51695"/>
            <a:ext cx="5486400" cy="6975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3B4782-75AC-4342-9354-D271E920C630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4F-2D55-4E3D-907A-724889DF0DA5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802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6843"/>
            <a:ext cx="8229600" cy="392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508839"/>
            <a:ext cx="21336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540728-CE7E-46A4-A5E2-D6EFCA2877B4}" type="datetime1">
              <a:rPr lang="en-US" smtClean="0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508839"/>
            <a:ext cx="28956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508839"/>
            <a:ext cx="21336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91EAF-FDFF-4DE1-8F44-82EC6DE739DC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27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 descr="C:\Users\BTC\Downloads\ảnh làm pp\hinh-nen-thiet-ke-bai-giang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18" name="Cloud 17"/>
          <p:cNvSpPr/>
          <p:nvPr/>
        </p:nvSpPr>
        <p:spPr>
          <a:xfrm>
            <a:off x="1610277" y="1295400"/>
            <a:ext cx="5932449" cy="238577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0" y="16002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CON ĐẾN VỚI BUỔI HỌC NGÀY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7" name="Picture 45" descr="C:\Users\BTC\Downloads\ảnh làm pp\hinh-nen-pp-de-thuong_114706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1143000" y="762000"/>
            <a:ext cx="6705600" cy="762000"/>
          </a:xfrm>
        </p:spPr>
        <p:txBody>
          <a:bodyPr>
            <a:noAutofit/>
          </a:bodyPr>
          <a:lstStyle/>
          <a:p>
            <a:pPr algn="just" eaLnBrk="1" hangingPunct="1">
              <a:buFont typeface="Arial" pitchFamily="34" charset="0"/>
              <a:buNone/>
            </a:pP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>
                <a:solidFill>
                  <a:srgbClr val="B50B9D"/>
                </a:solidFill>
                <a:latin typeface="Times New Roman" pitchFamily="18" charset="0"/>
                <a:cs typeface="Times New Roman" pitchFamily="18" charset="0"/>
              </a:rPr>
              <a:t>HOCTAP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alt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GB" altLang="vi-VN" sz="2800" b="1" dirty="0">
              <a:solidFill>
                <a:srgbClr val="B50B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19200" y="1828800"/>
          <a:ext cx="6553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GB" sz="20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mục</a:t>
                      </a:r>
                      <a:endParaRPr lang="en-GB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Tệp</a:t>
                      </a:r>
                    </a:p>
                  </a:txBody>
                  <a:tcPr marT="39624" marB="396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095366"/>
              </p:ext>
            </p:extLst>
          </p:nvPr>
        </p:nvGraphicFramePr>
        <p:xfrm>
          <a:off x="1219200" y="1828800"/>
          <a:ext cx="6553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GB" sz="20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mục</a:t>
                      </a:r>
                      <a:endParaRPr lang="en-GB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Tệp</a:t>
                      </a:r>
                    </a:p>
                  </a:txBody>
                  <a:tcPr marT="39624" marB="396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Times New Roman" pitchFamily="18" charset="0"/>
                          <a:cs typeface="Times New Roman" pitchFamily="18" charset="0"/>
                        </a:rPr>
                        <a:t>Soanthao</a:t>
                      </a:r>
                    </a:p>
                  </a:txBody>
                  <a:tcPr marT="39624" marB="396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Times New Roman" pitchFamily="18" charset="0"/>
                          <a:cs typeface="Times New Roman" pitchFamily="18" charset="0"/>
                        </a:rPr>
                        <a:t>Baisoan</a:t>
                      </a:r>
                      <a:endParaRPr lang="en-GB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Times New Roman" pitchFamily="18" charset="0"/>
                          <a:cs typeface="Times New Roman" pitchFamily="18" charset="0"/>
                        </a:rPr>
                        <a:t>Trinhchieu</a:t>
                      </a:r>
                    </a:p>
                  </a:txBody>
                  <a:tcPr marT="39624" marB="396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Times New Roman" pitchFamily="18" charset="0"/>
                          <a:cs typeface="Times New Roman" pitchFamily="18" charset="0"/>
                        </a:rPr>
                        <a:t>Gioithieu</a:t>
                      </a:r>
                    </a:p>
                  </a:txBody>
                  <a:tcPr marT="39624" marB="396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Times New Roman" pitchFamily="18" charset="0"/>
                          <a:cs typeface="Times New Roman" pitchFamily="18" charset="0"/>
                        </a:rPr>
                        <a:t>Ve</a:t>
                      </a:r>
                      <a:endParaRPr lang="en-GB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4" marB="396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Times New Roman" pitchFamily="18" charset="0"/>
                          <a:cs typeface="Times New Roman" pitchFamily="18" charset="0"/>
                        </a:rPr>
                        <a:t>Hinhvuong</a:t>
                      </a:r>
                    </a:p>
                  </a:txBody>
                  <a:tcPr marT="39624" marB="396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242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81E36-066D-4DEA-AD0B-FDCEAFA9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D4823-2BC2-44D9-AD4B-E286DC200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5" descr="C:\Users\BTC\Downloads\ảnh làm pp\hinh-nen-pp-de-thuong_114706013.jpg">
            <a:extLst>
              <a:ext uri="{FF2B5EF4-FFF2-40B4-BE49-F238E27FC236}">
                <a16:creationId xmlns:a16="http://schemas.microsoft.com/office/drawing/2014/main" id="{10106790-4F5D-4FAF-B98A-F64DF6AAA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888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BTC\Desktop\MÔN TIN - DẠY HỌC\hình ảnh\Ảnh thực hàn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893"/>
            <a:ext cx="9077161" cy="510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C:\Users\BTC\Downloads\ảnh làm pp\c7a342243df060980b6179e1456a3b30.jpg"/>
          <p:cNvPicPr>
            <a:picLocks noChangeAspect="1" noChangeArrowheads="1"/>
          </p:cNvPicPr>
          <p:nvPr/>
        </p:nvPicPr>
        <p:blipFill>
          <a:blip r:embed="rId2"/>
          <a:srcRect b="10345"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14344" name="Content Placeholder 10"/>
          <p:cNvSpPr>
            <a:spLocks noGrp="1"/>
          </p:cNvSpPr>
          <p:nvPr>
            <p:ph idx="1"/>
          </p:nvPr>
        </p:nvSpPr>
        <p:spPr>
          <a:xfrm>
            <a:off x="381000" y="2057400"/>
            <a:ext cx="8534400" cy="257556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tệp,quan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buFont typeface="Arial" pitchFamily="34" charset="0"/>
              <a:buNone/>
            </a:pPr>
            <a:endParaRPr lang="en-GB" altLang="vi-VN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GB" alt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Text Placeholder 14"/>
          <p:cNvSpPr txBox="1">
            <a:spLocks/>
          </p:cNvSpPr>
          <p:nvPr/>
        </p:nvSpPr>
        <p:spPr bwMode="auto">
          <a:xfrm>
            <a:off x="304800" y="1219200"/>
            <a:ext cx="8610600" cy="75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>
                <a:solidFill>
                  <a:srgbClr val="B50B9D"/>
                </a:solidFill>
                <a:latin typeface="Times New Roman" pitchFamily="18" charset="0"/>
                <a:cs typeface="Times New Roman" pitchFamily="18" charset="0"/>
              </a:rPr>
              <a:t>HOCTAP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47660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200" y="1584960"/>
          <a:ext cx="8229600" cy="427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21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 tượng</a:t>
                      </a:r>
                    </a:p>
                  </a:txBody>
                  <a:tcPr marT="39615" marB="396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 ra chương</a:t>
                      </a:r>
                      <a:r>
                        <a:rPr lang="en-GB" sz="2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trình</a:t>
                      </a:r>
                      <a:endParaRPr lang="en-GB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21">
                <a:tc rowSpan="3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Paint với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bức tranh đã vẽ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Word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với văn bản đã soạn thảo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PowerPoint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với bài trình chiếu đã soạn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21">
                <a:tc rowSpan="3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Paint với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bức tranh đã vẽ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Word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với văn bản đã soạn thảo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PowerPoint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với bài trình chiếu đã soạn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21">
                <a:tc rowSpan="3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Paint với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bức tranh đã vẽ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Word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với văn bản đã soạn thảo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PowerPoint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với bài trình chiếu đã soạn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" y="2438400"/>
            <a:ext cx="1311275" cy="93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581400"/>
            <a:ext cx="1066800" cy="105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Untitl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781339"/>
            <a:ext cx="1295400" cy="100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>
            <a:off x="8077201" y="231140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8077201" y="277368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8077201" y="316992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8077201" y="356616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8077201" y="396240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8077201" y="435864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8077201" y="475488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8077201" y="515112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8077201" y="548132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5411" name="Picture 51" descr="C:\Users\BTC\Downloads\ảnh làm pp\hinh-anh-ong-mat-troi-1.png"/>
          <p:cNvPicPr>
            <a:picLocks noChangeAspect="1" noChangeArrowheads="1"/>
          </p:cNvPicPr>
          <p:nvPr/>
        </p:nvPicPr>
        <p:blipFill>
          <a:blip r:embed="rId5" cstate="print"/>
          <a:srcRect r="528" b="4250"/>
          <a:stretch>
            <a:fillRect/>
          </a:stretch>
        </p:blipFill>
        <p:spPr bwMode="auto">
          <a:xfrm>
            <a:off x="304800" y="0"/>
            <a:ext cx="1447800" cy="1452948"/>
          </a:xfrm>
          <a:prstGeom prst="rect">
            <a:avLst/>
          </a:prstGeom>
          <a:noFill/>
        </p:spPr>
      </p:pic>
      <p:pic>
        <p:nvPicPr>
          <p:cNvPr id="15412" name="Picture 52" descr="C:\Users\BTC\Downloads\ảnh làm pp\New folder\anh-dong-chu-cho-hoc-bai-dang-yeu-580x58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-76200"/>
            <a:ext cx="160020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12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200" y="1584960"/>
          <a:ext cx="8229600" cy="427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21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 tượng</a:t>
                      </a:r>
                    </a:p>
                  </a:txBody>
                  <a:tcPr marT="39615" marB="396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 ra chương</a:t>
                      </a:r>
                      <a:r>
                        <a:rPr lang="en-GB" sz="20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trình</a:t>
                      </a:r>
                      <a:endParaRPr lang="en-GB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21">
                <a:tc rowSpan="3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Paint với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bức tranh đã vẽ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Word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với văn bản đã soạn thảo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PowerPoint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với bài trình chiếu đã soạn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21">
                <a:tc rowSpan="3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Paint với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bức tranh đã vẽ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Word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với văn bản đã soạn thảo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PowerPoint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với bài trình chiếu đã soạn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21">
                <a:tc rowSpan="3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Paint với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bức tranh đã vẽ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Word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với văn bản đã soạn thảo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21">
                <a:tc vMerge="1">
                  <a:txBody>
                    <a:bodyPr/>
                    <a:lstStyle/>
                    <a:p>
                      <a:endParaRPr lang="en-GB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PowerPoint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với bài trình chiếu đã soạn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15" marB="3961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725" y="2438400"/>
            <a:ext cx="1311275" cy="93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581400"/>
            <a:ext cx="1066800" cy="105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Untitl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781339"/>
            <a:ext cx="1295400" cy="100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>
            <a:off x="8077201" y="231140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8077201" y="277368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8077201" y="316992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8077201" y="356616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8077201" y="396240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8077201" y="435864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8077201" y="475488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8077201" y="515112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8077201" y="5481320"/>
            <a:ext cx="381000" cy="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8077201" y="2311400"/>
            <a:ext cx="381000" cy="330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077201" y="3962400"/>
            <a:ext cx="381000" cy="330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077201" y="5481320"/>
            <a:ext cx="381000" cy="330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411" name="Picture 51" descr="C:\Users\BTC\Downloads\ảnh làm pp\hinh-anh-ong-mat-troi-1.png"/>
          <p:cNvPicPr>
            <a:picLocks noChangeAspect="1" noChangeArrowheads="1"/>
          </p:cNvPicPr>
          <p:nvPr/>
        </p:nvPicPr>
        <p:blipFill>
          <a:blip r:embed="rId6" cstate="print"/>
          <a:srcRect r="528" b="4250"/>
          <a:stretch>
            <a:fillRect/>
          </a:stretch>
        </p:blipFill>
        <p:spPr bwMode="auto">
          <a:xfrm>
            <a:off x="304800" y="0"/>
            <a:ext cx="1447800" cy="1452948"/>
          </a:xfrm>
          <a:prstGeom prst="rect">
            <a:avLst/>
          </a:prstGeom>
          <a:noFill/>
        </p:spPr>
      </p:pic>
      <p:pic>
        <p:nvPicPr>
          <p:cNvPr id="15412" name="Picture 52" descr="C:\Users\BTC\Downloads\ảnh làm pp\New folder\anh-dong-chu-cho-hoc-bai-dang-yeu-580x58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-76200"/>
            <a:ext cx="1600200" cy="1600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596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4"/>
          <p:cNvSpPr txBox="1">
            <a:spLocks/>
          </p:cNvSpPr>
          <p:nvPr/>
        </p:nvSpPr>
        <p:spPr bwMode="auto">
          <a:xfrm>
            <a:off x="228599" y="1584962"/>
            <a:ext cx="8382001" cy="75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1" y="2575562"/>
          <a:ext cx="7391400" cy="259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836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GB" sz="1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tượng tệp</a:t>
                      </a:r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541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GB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 tên</a:t>
                      </a: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541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GB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 mở</a:t>
                      </a:r>
                      <a:r>
                        <a:rPr lang="en-GB" sz="1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rộng</a:t>
                      </a:r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1" y="2641602"/>
            <a:ext cx="1066800" cy="73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3" y="2641600"/>
            <a:ext cx="809625" cy="85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2739285"/>
            <a:ext cx="1295400" cy="71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1" descr="C:\Users\BTC\Downloads\ảnh làm pp\hinh-anh-ong-mat-troi-1.png"/>
          <p:cNvPicPr>
            <a:picLocks noChangeAspect="1" noChangeArrowheads="1"/>
          </p:cNvPicPr>
          <p:nvPr/>
        </p:nvPicPr>
        <p:blipFill>
          <a:blip r:embed="rId5" cstate="print"/>
          <a:srcRect r="528" b="4250"/>
          <a:stretch>
            <a:fillRect/>
          </a:stretch>
        </p:blipFill>
        <p:spPr bwMode="auto">
          <a:xfrm>
            <a:off x="304800" y="0"/>
            <a:ext cx="1447800" cy="1452948"/>
          </a:xfrm>
          <a:prstGeom prst="rect">
            <a:avLst/>
          </a:prstGeom>
          <a:noFill/>
        </p:spPr>
      </p:pic>
      <p:pic>
        <p:nvPicPr>
          <p:cNvPr id="22" name="Picture 52" descr="C:\Users\BTC\Downloads\ảnh làm pp\New folder\anh-dong-chu-cho-hoc-bai-dang-yeu-580x58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-76200"/>
            <a:ext cx="1600200" cy="1600200"/>
          </a:xfrm>
          <a:prstGeom prst="rect">
            <a:avLst/>
          </a:prstGeom>
          <a:noFill/>
        </p:spPr>
      </p:pic>
      <p:pic>
        <p:nvPicPr>
          <p:cNvPr id="16423" name="Picture 39" descr="C:\Users\BTC\Downloads\ảnh làm pp\New folder\anymal_group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4145533"/>
            <a:ext cx="1676400" cy="1798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14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4"/>
          <p:cNvSpPr txBox="1">
            <a:spLocks/>
          </p:cNvSpPr>
          <p:nvPr/>
        </p:nvSpPr>
        <p:spPr bwMode="auto">
          <a:xfrm>
            <a:off x="228599" y="1584962"/>
            <a:ext cx="8382001" cy="75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1" y="2575562"/>
          <a:ext cx="7391400" cy="259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836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GB" sz="1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tượng tệp</a:t>
                      </a:r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541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GB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 tên</a:t>
                      </a: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541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GB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 mở</a:t>
                      </a:r>
                      <a:r>
                        <a:rPr lang="en-GB" sz="1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rộng</a:t>
                      </a:r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9629" marB="396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1" y="2641602"/>
            <a:ext cx="1066800" cy="73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3" y="2641600"/>
            <a:ext cx="809625" cy="85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2739285"/>
            <a:ext cx="1295400" cy="71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819402" y="3698243"/>
            <a:ext cx="1608133" cy="46166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400">
                <a:solidFill>
                  <a:srgbClr val="FF0000"/>
                </a:solidFill>
              </a:rPr>
              <a:t>hinhvuong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724403" y="3683868"/>
            <a:ext cx="1298753" cy="46166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400">
                <a:solidFill>
                  <a:srgbClr val="FF0000"/>
                </a:solidFill>
              </a:rPr>
              <a:t>Baisoan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477000" y="3698243"/>
            <a:ext cx="1334020" cy="46166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400">
                <a:solidFill>
                  <a:srgbClr val="FF0000"/>
                </a:solidFill>
              </a:rPr>
              <a:t>gioithieu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227586" y="4542911"/>
            <a:ext cx="699230" cy="46166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400">
                <a:solidFill>
                  <a:srgbClr val="FF0000"/>
                </a:solidFill>
              </a:rPr>
              <a:t>png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122288" y="4556763"/>
            <a:ext cx="681597" cy="46166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400">
                <a:solidFill>
                  <a:srgbClr val="FF0000"/>
                </a:solidFill>
              </a:rPr>
              <a:t>doc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781801" y="4556763"/>
            <a:ext cx="612667" cy="46166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400">
                <a:solidFill>
                  <a:srgbClr val="FF0000"/>
                </a:solidFill>
              </a:rPr>
              <a:t>ppt</a:t>
            </a:r>
          </a:p>
        </p:txBody>
      </p:sp>
      <p:pic>
        <p:nvPicPr>
          <p:cNvPr id="21" name="Picture 51" descr="C:\Users\BTC\Downloads\ảnh làm pp\hinh-anh-ong-mat-troi-1.png"/>
          <p:cNvPicPr>
            <a:picLocks noChangeAspect="1" noChangeArrowheads="1"/>
          </p:cNvPicPr>
          <p:nvPr/>
        </p:nvPicPr>
        <p:blipFill>
          <a:blip r:embed="rId6" cstate="print"/>
          <a:srcRect r="528" b="4250"/>
          <a:stretch>
            <a:fillRect/>
          </a:stretch>
        </p:blipFill>
        <p:spPr bwMode="auto">
          <a:xfrm>
            <a:off x="304800" y="0"/>
            <a:ext cx="1447800" cy="1452948"/>
          </a:xfrm>
          <a:prstGeom prst="rect">
            <a:avLst/>
          </a:prstGeom>
          <a:noFill/>
        </p:spPr>
      </p:pic>
      <p:pic>
        <p:nvPicPr>
          <p:cNvPr id="22" name="Picture 52" descr="C:\Users\BTC\Downloads\ảnh làm pp\New folder\anh-dong-chu-cho-hoc-bai-dang-yeu-580x58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-76200"/>
            <a:ext cx="1600200" cy="1600200"/>
          </a:xfrm>
          <a:prstGeom prst="rect">
            <a:avLst/>
          </a:prstGeom>
          <a:noFill/>
        </p:spPr>
      </p:pic>
      <p:pic>
        <p:nvPicPr>
          <p:cNvPr id="16423" name="Picture 39" descr="C:\Users\BTC\Downloads\ảnh làm pp\New folder\anymal_group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15200" y="4145533"/>
            <a:ext cx="1676400" cy="179806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6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5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TC\Downloads\ảnh làm pp\background-danh-cho-tre-em_0357542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5" name="Title 12"/>
          <p:cNvSpPr txBox="1">
            <a:spLocks/>
          </p:cNvSpPr>
          <p:nvPr/>
        </p:nvSpPr>
        <p:spPr bwMode="auto">
          <a:xfrm>
            <a:off x="2057400" y="2204720"/>
            <a:ext cx="6629400" cy="46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vi-VN" sz="3000" b="1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C. HOẠT ĐỘNG ỨNG DỤNG MỞ RỘNG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Placeholder 14"/>
          <p:cNvSpPr txBox="1">
            <a:spLocks/>
          </p:cNvSpPr>
          <p:nvPr/>
        </p:nvSpPr>
        <p:spPr bwMode="auto">
          <a:xfrm>
            <a:off x="413227" y="1483624"/>
            <a:ext cx="7058889" cy="75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ju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1" name="组合 117"/>
          <p:cNvGrpSpPr/>
          <p:nvPr/>
        </p:nvGrpSpPr>
        <p:grpSpPr>
          <a:xfrm>
            <a:off x="7741437" y="152400"/>
            <a:ext cx="1402563" cy="5638800"/>
            <a:chOff x="4508501" y="3175"/>
            <a:chExt cx="3149600" cy="6926263"/>
          </a:xfrm>
        </p:grpSpPr>
        <p:sp>
          <p:nvSpPr>
            <p:cNvPr id="12" name="Freeform 39"/>
            <p:cNvSpPr/>
            <p:nvPr/>
          </p:nvSpPr>
          <p:spPr bwMode="auto">
            <a:xfrm>
              <a:off x="4976813" y="331788"/>
              <a:ext cx="304800" cy="301625"/>
            </a:xfrm>
            <a:custGeom>
              <a:avLst/>
              <a:gdLst>
                <a:gd name="T0" fmla="*/ 67 w 107"/>
                <a:gd name="T1" fmla="*/ 104 h 106"/>
                <a:gd name="T2" fmla="*/ 0 w 107"/>
                <a:gd name="T3" fmla="*/ 55 h 106"/>
                <a:gd name="T4" fmla="*/ 107 w 107"/>
                <a:gd name="T5" fmla="*/ 7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106">
                  <a:moveTo>
                    <a:pt x="67" y="104"/>
                  </a:moveTo>
                  <a:cubicBezTo>
                    <a:pt x="38" y="106"/>
                    <a:pt x="0" y="88"/>
                    <a:pt x="0" y="55"/>
                  </a:cubicBezTo>
                  <a:cubicBezTo>
                    <a:pt x="1" y="0"/>
                    <a:pt x="88" y="70"/>
                    <a:pt x="107" y="71"/>
                  </a:cubicBezTo>
                </a:path>
              </a:pathLst>
            </a:custGeom>
            <a:solidFill>
              <a:srgbClr val="FF8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40"/>
            <p:cNvSpPr/>
            <p:nvPr/>
          </p:nvSpPr>
          <p:spPr bwMode="auto">
            <a:xfrm>
              <a:off x="4522788" y="488950"/>
              <a:ext cx="1166813" cy="952500"/>
            </a:xfrm>
            <a:custGeom>
              <a:avLst/>
              <a:gdLst>
                <a:gd name="T0" fmla="*/ 381 w 409"/>
                <a:gd name="T1" fmla="*/ 247 h 334"/>
                <a:gd name="T2" fmla="*/ 261 w 409"/>
                <a:gd name="T3" fmla="*/ 17 h 334"/>
                <a:gd name="T4" fmla="*/ 99 w 409"/>
                <a:gd name="T5" fmla="*/ 64 h 334"/>
                <a:gd name="T6" fmla="*/ 92 w 409"/>
                <a:gd name="T7" fmla="*/ 67 h 334"/>
                <a:gd name="T8" fmla="*/ 14 w 409"/>
                <a:gd name="T9" fmla="*/ 138 h 334"/>
                <a:gd name="T10" fmla="*/ 45 w 409"/>
                <a:gd name="T11" fmla="*/ 235 h 334"/>
                <a:gd name="T12" fmla="*/ 127 w 409"/>
                <a:gd name="T13" fmla="*/ 253 h 334"/>
                <a:gd name="T14" fmla="*/ 214 w 409"/>
                <a:gd name="T15" fmla="*/ 297 h 334"/>
                <a:gd name="T16" fmla="*/ 211 w 409"/>
                <a:gd name="T17" fmla="*/ 334 h 334"/>
                <a:gd name="T18" fmla="*/ 296 w 409"/>
                <a:gd name="T19" fmla="*/ 284 h 334"/>
                <a:gd name="T20" fmla="*/ 381 w 409"/>
                <a:gd name="T21" fmla="*/ 276 h 334"/>
                <a:gd name="T22" fmla="*/ 381 w 409"/>
                <a:gd name="T23" fmla="*/ 24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9" h="334">
                  <a:moveTo>
                    <a:pt x="381" y="247"/>
                  </a:moveTo>
                  <a:cubicBezTo>
                    <a:pt x="381" y="146"/>
                    <a:pt x="409" y="0"/>
                    <a:pt x="261" y="17"/>
                  </a:cubicBezTo>
                  <a:cubicBezTo>
                    <a:pt x="203" y="24"/>
                    <a:pt x="154" y="38"/>
                    <a:pt x="99" y="64"/>
                  </a:cubicBezTo>
                  <a:cubicBezTo>
                    <a:pt x="97" y="65"/>
                    <a:pt x="95" y="66"/>
                    <a:pt x="92" y="67"/>
                  </a:cubicBezTo>
                  <a:cubicBezTo>
                    <a:pt x="56" y="84"/>
                    <a:pt x="28" y="98"/>
                    <a:pt x="14" y="138"/>
                  </a:cubicBezTo>
                  <a:cubicBezTo>
                    <a:pt x="0" y="176"/>
                    <a:pt x="12" y="213"/>
                    <a:pt x="45" y="235"/>
                  </a:cubicBezTo>
                  <a:cubicBezTo>
                    <a:pt x="70" y="251"/>
                    <a:pt x="99" y="252"/>
                    <a:pt x="127" y="253"/>
                  </a:cubicBezTo>
                  <a:cubicBezTo>
                    <a:pt x="169" y="255"/>
                    <a:pt x="204" y="247"/>
                    <a:pt x="214" y="297"/>
                  </a:cubicBezTo>
                  <a:cubicBezTo>
                    <a:pt x="217" y="309"/>
                    <a:pt x="208" y="321"/>
                    <a:pt x="211" y="334"/>
                  </a:cubicBezTo>
                  <a:cubicBezTo>
                    <a:pt x="227" y="306"/>
                    <a:pt x="269" y="296"/>
                    <a:pt x="296" y="284"/>
                  </a:cubicBezTo>
                  <a:cubicBezTo>
                    <a:pt x="305" y="281"/>
                    <a:pt x="381" y="268"/>
                    <a:pt x="381" y="276"/>
                  </a:cubicBezTo>
                  <a:cubicBezTo>
                    <a:pt x="381" y="266"/>
                    <a:pt x="381" y="257"/>
                    <a:pt x="381" y="247"/>
                  </a:cubicBezTo>
                  <a:close/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41"/>
            <p:cNvSpPr/>
            <p:nvPr/>
          </p:nvSpPr>
          <p:spPr bwMode="auto">
            <a:xfrm>
              <a:off x="5106988" y="1265238"/>
              <a:ext cx="503238" cy="301625"/>
            </a:xfrm>
            <a:custGeom>
              <a:avLst/>
              <a:gdLst>
                <a:gd name="T0" fmla="*/ 176 w 176"/>
                <a:gd name="T1" fmla="*/ 4 h 106"/>
                <a:gd name="T2" fmla="*/ 0 w 176"/>
                <a:gd name="T3" fmla="*/ 0 h 106"/>
                <a:gd name="T4" fmla="*/ 0 w 176"/>
                <a:gd name="T5" fmla="*/ 4 h 106"/>
                <a:gd name="T6" fmla="*/ 172 w 176"/>
                <a:gd name="T7" fmla="*/ 106 h 106"/>
                <a:gd name="T8" fmla="*/ 174 w 176"/>
                <a:gd name="T9" fmla="*/ 105 h 106"/>
                <a:gd name="T10" fmla="*/ 176 w 176"/>
                <a:gd name="T11" fmla="*/ 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106">
                  <a:moveTo>
                    <a:pt x="176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4" y="105"/>
                    <a:pt x="174" y="105"/>
                    <a:pt x="174" y="105"/>
                  </a:cubicBezTo>
                  <a:cubicBezTo>
                    <a:pt x="175" y="72"/>
                    <a:pt x="176" y="38"/>
                    <a:pt x="176" y="4"/>
                  </a:cubicBezTo>
                  <a:close/>
                </a:path>
              </a:pathLst>
            </a:custGeom>
            <a:solidFill>
              <a:srgbClr val="6A8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42"/>
            <p:cNvSpPr/>
            <p:nvPr/>
          </p:nvSpPr>
          <p:spPr bwMode="auto">
            <a:xfrm>
              <a:off x="5599113" y="1563688"/>
              <a:ext cx="4763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6A8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43"/>
            <p:cNvSpPr/>
            <p:nvPr/>
          </p:nvSpPr>
          <p:spPr bwMode="auto">
            <a:xfrm>
              <a:off x="5106988" y="1276350"/>
              <a:ext cx="492125" cy="344488"/>
            </a:xfrm>
            <a:custGeom>
              <a:avLst/>
              <a:gdLst>
                <a:gd name="T0" fmla="*/ 3 w 172"/>
                <a:gd name="T1" fmla="*/ 121 h 121"/>
                <a:gd name="T2" fmla="*/ 172 w 172"/>
                <a:gd name="T3" fmla="*/ 102 h 121"/>
                <a:gd name="T4" fmla="*/ 0 w 172"/>
                <a:gd name="T5" fmla="*/ 0 h 121"/>
                <a:gd name="T6" fmla="*/ 1 w 172"/>
                <a:gd name="T7" fmla="*/ 10 h 121"/>
                <a:gd name="T8" fmla="*/ 3 w 172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21">
                  <a:moveTo>
                    <a:pt x="3" y="121"/>
                  </a:moveTo>
                  <a:cubicBezTo>
                    <a:pt x="172" y="102"/>
                    <a:pt x="172" y="102"/>
                    <a:pt x="172" y="10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6"/>
                    <a:pt x="1" y="10"/>
                  </a:cubicBezTo>
                  <a:cubicBezTo>
                    <a:pt x="3" y="47"/>
                    <a:pt x="3" y="84"/>
                    <a:pt x="3" y="121"/>
                  </a:cubicBezTo>
                  <a:close/>
                </a:path>
              </a:pathLst>
            </a:custGeom>
            <a:solidFill>
              <a:srgbClr val="6A4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44"/>
            <p:cNvSpPr/>
            <p:nvPr/>
          </p:nvSpPr>
          <p:spPr bwMode="auto">
            <a:xfrm>
              <a:off x="5116513" y="1566863"/>
              <a:ext cx="487363" cy="376238"/>
            </a:xfrm>
            <a:custGeom>
              <a:avLst/>
              <a:gdLst>
                <a:gd name="T0" fmla="*/ 171 w 171"/>
                <a:gd name="T1" fmla="*/ 1 h 132"/>
                <a:gd name="T2" fmla="*/ 169 w 171"/>
                <a:gd name="T3" fmla="*/ 0 h 132"/>
                <a:gd name="T4" fmla="*/ 0 w 171"/>
                <a:gd name="T5" fmla="*/ 19 h 132"/>
                <a:gd name="T6" fmla="*/ 0 w 171"/>
                <a:gd name="T7" fmla="*/ 20 h 132"/>
                <a:gd name="T8" fmla="*/ 165 w 171"/>
                <a:gd name="T9" fmla="*/ 132 h 132"/>
                <a:gd name="T10" fmla="*/ 171 w 171"/>
                <a:gd name="T11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132">
                  <a:moveTo>
                    <a:pt x="171" y="1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20"/>
                    <a:pt x="0" y="20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7" y="88"/>
                    <a:pt x="169" y="44"/>
                    <a:pt x="171" y="1"/>
                  </a:cubicBezTo>
                  <a:close/>
                </a:path>
              </a:pathLst>
            </a:custGeom>
            <a:solidFill>
              <a:srgbClr val="ED5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45"/>
            <p:cNvSpPr/>
            <p:nvPr/>
          </p:nvSpPr>
          <p:spPr bwMode="auto">
            <a:xfrm>
              <a:off x="5110163" y="1624013"/>
              <a:ext cx="477838" cy="361950"/>
            </a:xfrm>
            <a:custGeom>
              <a:avLst/>
              <a:gdLst>
                <a:gd name="T0" fmla="*/ 2 w 167"/>
                <a:gd name="T1" fmla="*/ 0 h 127"/>
                <a:gd name="T2" fmla="*/ 1 w 167"/>
                <a:gd name="T3" fmla="*/ 54 h 127"/>
                <a:gd name="T4" fmla="*/ 0 w 167"/>
                <a:gd name="T5" fmla="*/ 127 h 127"/>
                <a:gd name="T6" fmla="*/ 166 w 167"/>
                <a:gd name="T7" fmla="*/ 117 h 127"/>
                <a:gd name="T8" fmla="*/ 167 w 167"/>
                <a:gd name="T9" fmla="*/ 112 h 127"/>
                <a:gd name="T10" fmla="*/ 2 w 167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27">
                  <a:moveTo>
                    <a:pt x="2" y="0"/>
                  </a:moveTo>
                  <a:cubicBezTo>
                    <a:pt x="2" y="18"/>
                    <a:pt x="2" y="36"/>
                    <a:pt x="1" y="54"/>
                  </a:cubicBezTo>
                  <a:cubicBezTo>
                    <a:pt x="1" y="78"/>
                    <a:pt x="0" y="102"/>
                    <a:pt x="0" y="127"/>
                  </a:cubicBezTo>
                  <a:cubicBezTo>
                    <a:pt x="166" y="117"/>
                    <a:pt x="166" y="117"/>
                    <a:pt x="166" y="117"/>
                  </a:cubicBezTo>
                  <a:cubicBezTo>
                    <a:pt x="167" y="115"/>
                    <a:pt x="167" y="114"/>
                    <a:pt x="167" y="11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BBC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46"/>
            <p:cNvSpPr/>
            <p:nvPr/>
          </p:nvSpPr>
          <p:spPr bwMode="auto">
            <a:xfrm>
              <a:off x="5105401" y="1981200"/>
              <a:ext cx="90488" cy="125413"/>
            </a:xfrm>
            <a:custGeom>
              <a:avLst/>
              <a:gdLst>
                <a:gd name="T0" fmla="*/ 2 w 32"/>
                <a:gd name="T1" fmla="*/ 2 h 44"/>
                <a:gd name="T2" fmla="*/ 0 w 32"/>
                <a:gd name="T3" fmla="*/ 44 h 44"/>
                <a:gd name="T4" fmla="*/ 31 w 32"/>
                <a:gd name="T5" fmla="*/ 43 h 44"/>
                <a:gd name="T6" fmla="*/ 32 w 32"/>
                <a:gd name="T7" fmla="*/ 0 h 44"/>
                <a:gd name="T8" fmla="*/ 2 w 32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" y="2"/>
                  </a:moveTo>
                  <a:cubicBezTo>
                    <a:pt x="1" y="16"/>
                    <a:pt x="1" y="30"/>
                    <a:pt x="0" y="44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47"/>
            <p:cNvSpPr/>
            <p:nvPr/>
          </p:nvSpPr>
          <p:spPr bwMode="auto">
            <a:xfrm>
              <a:off x="5192713" y="1974850"/>
              <a:ext cx="103188" cy="128588"/>
            </a:xfrm>
            <a:custGeom>
              <a:avLst/>
              <a:gdLst>
                <a:gd name="T0" fmla="*/ 2 w 65"/>
                <a:gd name="T1" fmla="*/ 4 h 81"/>
                <a:gd name="T2" fmla="*/ 0 w 65"/>
                <a:gd name="T3" fmla="*/ 81 h 81"/>
                <a:gd name="T4" fmla="*/ 63 w 65"/>
                <a:gd name="T5" fmla="*/ 81 h 81"/>
                <a:gd name="T6" fmla="*/ 65 w 65"/>
                <a:gd name="T7" fmla="*/ 0 h 81"/>
                <a:gd name="T8" fmla="*/ 2 w 65"/>
                <a:gd name="T9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81">
                  <a:moveTo>
                    <a:pt x="2" y="4"/>
                  </a:moveTo>
                  <a:lnTo>
                    <a:pt x="0" y="81"/>
                  </a:lnTo>
                  <a:lnTo>
                    <a:pt x="63" y="81"/>
                  </a:lnTo>
                  <a:lnTo>
                    <a:pt x="65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74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48"/>
            <p:cNvSpPr/>
            <p:nvPr/>
          </p:nvSpPr>
          <p:spPr bwMode="auto">
            <a:xfrm>
              <a:off x="5292726" y="1970088"/>
              <a:ext cx="98425" cy="133350"/>
            </a:xfrm>
            <a:custGeom>
              <a:avLst/>
              <a:gdLst>
                <a:gd name="T0" fmla="*/ 2 w 62"/>
                <a:gd name="T1" fmla="*/ 3 h 84"/>
                <a:gd name="T2" fmla="*/ 0 w 62"/>
                <a:gd name="T3" fmla="*/ 84 h 84"/>
                <a:gd name="T4" fmla="*/ 60 w 62"/>
                <a:gd name="T5" fmla="*/ 82 h 84"/>
                <a:gd name="T6" fmla="*/ 62 w 62"/>
                <a:gd name="T7" fmla="*/ 0 h 84"/>
                <a:gd name="T8" fmla="*/ 2 w 62"/>
                <a:gd name="T9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4">
                  <a:moveTo>
                    <a:pt x="2" y="3"/>
                  </a:moveTo>
                  <a:lnTo>
                    <a:pt x="0" y="84"/>
                  </a:lnTo>
                  <a:lnTo>
                    <a:pt x="60" y="82"/>
                  </a:lnTo>
                  <a:lnTo>
                    <a:pt x="62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49"/>
            <p:cNvSpPr/>
            <p:nvPr/>
          </p:nvSpPr>
          <p:spPr bwMode="auto">
            <a:xfrm>
              <a:off x="5387976" y="1963738"/>
              <a:ext cx="96838" cy="136525"/>
            </a:xfrm>
            <a:custGeom>
              <a:avLst/>
              <a:gdLst>
                <a:gd name="T0" fmla="*/ 2 w 61"/>
                <a:gd name="T1" fmla="*/ 4 h 86"/>
                <a:gd name="T2" fmla="*/ 0 w 61"/>
                <a:gd name="T3" fmla="*/ 86 h 86"/>
                <a:gd name="T4" fmla="*/ 59 w 61"/>
                <a:gd name="T5" fmla="*/ 86 h 86"/>
                <a:gd name="T6" fmla="*/ 61 w 61"/>
                <a:gd name="T7" fmla="*/ 0 h 86"/>
                <a:gd name="T8" fmla="*/ 2 w 61"/>
                <a:gd name="T9" fmla="*/ 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86">
                  <a:moveTo>
                    <a:pt x="2" y="4"/>
                  </a:moveTo>
                  <a:lnTo>
                    <a:pt x="0" y="86"/>
                  </a:lnTo>
                  <a:lnTo>
                    <a:pt x="59" y="86"/>
                  </a:lnTo>
                  <a:lnTo>
                    <a:pt x="61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74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50"/>
            <p:cNvSpPr/>
            <p:nvPr/>
          </p:nvSpPr>
          <p:spPr bwMode="auto">
            <a:xfrm>
              <a:off x="5481638" y="1957388"/>
              <a:ext cx="103188" cy="142875"/>
            </a:xfrm>
            <a:custGeom>
              <a:avLst/>
              <a:gdLst>
                <a:gd name="T0" fmla="*/ 36 w 36"/>
                <a:gd name="T1" fmla="*/ 0 h 50"/>
                <a:gd name="T2" fmla="*/ 1 w 36"/>
                <a:gd name="T3" fmla="*/ 2 h 50"/>
                <a:gd name="T4" fmla="*/ 0 w 36"/>
                <a:gd name="T5" fmla="*/ 50 h 50"/>
                <a:gd name="T6" fmla="*/ 34 w 36"/>
                <a:gd name="T7" fmla="*/ 50 h 50"/>
                <a:gd name="T8" fmla="*/ 36 w 36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0">
                  <a:moveTo>
                    <a:pt x="36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5" y="33"/>
                    <a:pt x="36" y="16"/>
                    <a:pt x="36" y="0"/>
                  </a:cubicBez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51"/>
            <p:cNvSpPr/>
            <p:nvPr/>
          </p:nvSpPr>
          <p:spPr bwMode="auto">
            <a:xfrm>
              <a:off x="5095876" y="2100263"/>
              <a:ext cx="482600" cy="254000"/>
            </a:xfrm>
            <a:custGeom>
              <a:avLst/>
              <a:gdLst>
                <a:gd name="T0" fmla="*/ 169 w 169"/>
                <a:gd name="T1" fmla="*/ 0 h 89"/>
                <a:gd name="T2" fmla="*/ 3 w 169"/>
                <a:gd name="T3" fmla="*/ 2 h 89"/>
                <a:gd name="T4" fmla="*/ 0 w 169"/>
                <a:gd name="T5" fmla="*/ 89 h 89"/>
                <a:gd name="T6" fmla="*/ 167 w 169"/>
                <a:gd name="T7" fmla="*/ 89 h 89"/>
                <a:gd name="T8" fmla="*/ 169 w 16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89">
                  <a:moveTo>
                    <a:pt x="169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31"/>
                    <a:pt x="1" y="60"/>
                    <a:pt x="0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59"/>
                    <a:pt x="168" y="29"/>
                    <a:pt x="169" y="0"/>
                  </a:cubicBezTo>
                  <a:close/>
                </a:path>
              </a:pathLst>
            </a:custGeom>
            <a:solidFill>
              <a:srgbClr val="FF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52"/>
            <p:cNvSpPr/>
            <p:nvPr/>
          </p:nvSpPr>
          <p:spPr bwMode="auto">
            <a:xfrm>
              <a:off x="5387976" y="2354263"/>
              <a:ext cx="93663" cy="123825"/>
            </a:xfrm>
            <a:custGeom>
              <a:avLst/>
              <a:gdLst>
                <a:gd name="T0" fmla="*/ 0 w 59"/>
                <a:gd name="T1" fmla="*/ 0 h 78"/>
                <a:gd name="T2" fmla="*/ 0 w 59"/>
                <a:gd name="T3" fmla="*/ 78 h 78"/>
                <a:gd name="T4" fmla="*/ 57 w 59"/>
                <a:gd name="T5" fmla="*/ 78 h 78"/>
                <a:gd name="T6" fmla="*/ 59 w 59"/>
                <a:gd name="T7" fmla="*/ 0 h 78"/>
                <a:gd name="T8" fmla="*/ 0 w 5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8">
                  <a:moveTo>
                    <a:pt x="0" y="0"/>
                  </a:moveTo>
                  <a:lnTo>
                    <a:pt x="0" y="78"/>
                  </a:lnTo>
                  <a:lnTo>
                    <a:pt x="57" y="78"/>
                  </a:lnTo>
                  <a:lnTo>
                    <a:pt x="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53"/>
            <p:cNvSpPr/>
            <p:nvPr/>
          </p:nvSpPr>
          <p:spPr bwMode="auto">
            <a:xfrm>
              <a:off x="5478463" y="2354263"/>
              <a:ext cx="95250" cy="123825"/>
            </a:xfrm>
            <a:custGeom>
              <a:avLst/>
              <a:gdLst>
                <a:gd name="T0" fmla="*/ 1 w 33"/>
                <a:gd name="T1" fmla="*/ 0 h 43"/>
                <a:gd name="T2" fmla="*/ 0 w 33"/>
                <a:gd name="T3" fmla="*/ 43 h 43"/>
                <a:gd name="T4" fmla="*/ 32 w 33"/>
                <a:gd name="T5" fmla="*/ 43 h 43"/>
                <a:gd name="T6" fmla="*/ 32 w 33"/>
                <a:gd name="T7" fmla="*/ 42 h 43"/>
                <a:gd name="T8" fmla="*/ 33 w 33"/>
                <a:gd name="T9" fmla="*/ 0 h 43"/>
                <a:gd name="T10" fmla="*/ 1 w 33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1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3"/>
                    <a:pt x="32" y="42"/>
                    <a:pt x="32" y="42"/>
                  </a:cubicBezTo>
                  <a:cubicBezTo>
                    <a:pt x="32" y="28"/>
                    <a:pt x="32" y="14"/>
                    <a:pt x="3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B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54"/>
            <p:cNvSpPr/>
            <p:nvPr/>
          </p:nvSpPr>
          <p:spPr bwMode="auto">
            <a:xfrm>
              <a:off x="5287963" y="2354263"/>
              <a:ext cx="100013" cy="123825"/>
            </a:xfrm>
            <a:custGeom>
              <a:avLst/>
              <a:gdLst>
                <a:gd name="T0" fmla="*/ 2 w 63"/>
                <a:gd name="T1" fmla="*/ 0 h 78"/>
                <a:gd name="T2" fmla="*/ 0 w 63"/>
                <a:gd name="T3" fmla="*/ 76 h 78"/>
                <a:gd name="T4" fmla="*/ 63 w 63"/>
                <a:gd name="T5" fmla="*/ 78 h 78"/>
                <a:gd name="T6" fmla="*/ 63 w 63"/>
                <a:gd name="T7" fmla="*/ 0 h 78"/>
                <a:gd name="T8" fmla="*/ 2 w 6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8">
                  <a:moveTo>
                    <a:pt x="2" y="0"/>
                  </a:moveTo>
                  <a:lnTo>
                    <a:pt x="0" y="76"/>
                  </a:lnTo>
                  <a:lnTo>
                    <a:pt x="63" y="78"/>
                  </a:lnTo>
                  <a:lnTo>
                    <a:pt x="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4B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55"/>
            <p:cNvSpPr/>
            <p:nvPr/>
          </p:nvSpPr>
          <p:spPr bwMode="auto">
            <a:xfrm>
              <a:off x="5187951" y="2354263"/>
              <a:ext cx="103188" cy="120650"/>
            </a:xfrm>
            <a:custGeom>
              <a:avLst/>
              <a:gdLst>
                <a:gd name="T0" fmla="*/ 2 w 65"/>
                <a:gd name="T1" fmla="*/ 0 h 76"/>
                <a:gd name="T2" fmla="*/ 0 w 65"/>
                <a:gd name="T3" fmla="*/ 76 h 76"/>
                <a:gd name="T4" fmla="*/ 63 w 65"/>
                <a:gd name="T5" fmla="*/ 76 h 76"/>
                <a:gd name="T6" fmla="*/ 65 w 65"/>
                <a:gd name="T7" fmla="*/ 0 h 76"/>
                <a:gd name="T8" fmla="*/ 2 w 65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6">
                  <a:moveTo>
                    <a:pt x="2" y="0"/>
                  </a:moveTo>
                  <a:lnTo>
                    <a:pt x="0" y="76"/>
                  </a:lnTo>
                  <a:lnTo>
                    <a:pt x="63" y="76"/>
                  </a:lnTo>
                  <a:lnTo>
                    <a:pt x="6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56"/>
            <p:cNvSpPr/>
            <p:nvPr/>
          </p:nvSpPr>
          <p:spPr bwMode="auto">
            <a:xfrm>
              <a:off x="5091113" y="2354263"/>
              <a:ext cx="100013" cy="120650"/>
            </a:xfrm>
            <a:custGeom>
              <a:avLst/>
              <a:gdLst>
                <a:gd name="T0" fmla="*/ 2 w 35"/>
                <a:gd name="T1" fmla="*/ 0 h 42"/>
                <a:gd name="T2" fmla="*/ 0 w 35"/>
                <a:gd name="T3" fmla="*/ 41 h 42"/>
                <a:gd name="T4" fmla="*/ 34 w 35"/>
                <a:gd name="T5" fmla="*/ 42 h 42"/>
                <a:gd name="T6" fmla="*/ 35 w 35"/>
                <a:gd name="T7" fmla="*/ 0 h 42"/>
                <a:gd name="T8" fmla="*/ 2 w 3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2">
                  <a:moveTo>
                    <a:pt x="2" y="0"/>
                  </a:moveTo>
                  <a:cubicBezTo>
                    <a:pt x="1" y="13"/>
                    <a:pt x="1" y="27"/>
                    <a:pt x="0" y="41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4B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57"/>
            <p:cNvSpPr/>
            <p:nvPr/>
          </p:nvSpPr>
          <p:spPr bwMode="auto">
            <a:xfrm>
              <a:off x="5091113" y="2471738"/>
              <a:ext cx="479425" cy="39688"/>
            </a:xfrm>
            <a:custGeom>
              <a:avLst/>
              <a:gdLst>
                <a:gd name="T0" fmla="*/ 168 w 168"/>
                <a:gd name="T1" fmla="*/ 2 h 14"/>
                <a:gd name="T2" fmla="*/ 0 w 168"/>
                <a:gd name="T3" fmla="*/ 0 h 14"/>
                <a:gd name="T4" fmla="*/ 0 w 168"/>
                <a:gd name="T5" fmla="*/ 14 h 14"/>
                <a:gd name="T6" fmla="*/ 168 w 168"/>
                <a:gd name="T7" fmla="*/ 14 h 14"/>
                <a:gd name="T8" fmla="*/ 168 w 168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4">
                  <a:moveTo>
                    <a:pt x="168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8" y="10"/>
                    <a:pt x="168" y="6"/>
                    <a:pt x="168" y="2"/>
                  </a:cubicBezTo>
                  <a:close/>
                </a:path>
              </a:pathLst>
            </a:custGeom>
            <a:solidFill>
              <a:srgbClr val="97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58"/>
            <p:cNvSpPr/>
            <p:nvPr/>
          </p:nvSpPr>
          <p:spPr bwMode="auto">
            <a:xfrm>
              <a:off x="5091113" y="2511425"/>
              <a:ext cx="479425" cy="28575"/>
            </a:xfrm>
            <a:custGeom>
              <a:avLst/>
              <a:gdLst>
                <a:gd name="T0" fmla="*/ 168 w 168"/>
                <a:gd name="T1" fmla="*/ 0 h 10"/>
                <a:gd name="T2" fmla="*/ 0 w 168"/>
                <a:gd name="T3" fmla="*/ 0 h 10"/>
                <a:gd name="T4" fmla="*/ 0 w 168"/>
                <a:gd name="T5" fmla="*/ 10 h 10"/>
                <a:gd name="T6" fmla="*/ 168 w 168"/>
                <a:gd name="T7" fmla="*/ 10 h 10"/>
                <a:gd name="T8" fmla="*/ 168 w 16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0">
                  <a:moveTo>
                    <a:pt x="1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7"/>
                    <a:pt x="0" y="10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7"/>
                    <a:pt x="168" y="3"/>
                    <a:pt x="168" y="0"/>
                  </a:cubicBezTo>
                  <a:close/>
                </a:path>
              </a:pathLst>
            </a:custGeom>
            <a:solidFill>
              <a:srgbClr val="FFC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59"/>
            <p:cNvSpPr/>
            <p:nvPr/>
          </p:nvSpPr>
          <p:spPr bwMode="auto">
            <a:xfrm>
              <a:off x="5087938" y="2540000"/>
              <a:ext cx="482600" cy="34925"/>
            </a:xfrm>
            <a:custGeom>
              <a:avLst/>
              <a:gdLst>
                <a:gd name="T0" fmla="*/ 169 w 169"/>
                <a:gd name="T1" fmla="*/ 0 h 12"/>
                <a:gd name="T2" fmla="*/ 1 w 169"/>
                <a:gd name="T3" fmla="*/ 0 h 12"/>
                <a:gd name="T4" fmla="*/ 0 w 169"/>
                <a:gd name="T5" fmla="*/ 12 h 12"/>
                <a:gd name="T6" fmla="*/ 169 w 169"/>
                <a:gd name="T7" fmla="*/ 12 h 12"/>
                <a:gd name="T8" fmla="*/ 169 w 16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2">
                  <a:moveTo>
                    <a:pt x="16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1" y="8"/>
                    <a:pt x="0" y="12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69" y="8"/>
                    <a:pt x="169" y="4"/>
                    <a:pt x="169" y="0"/>
                  </a:cubicBezTo>
                  <a:close/>
                </a:path>
              </a:pathLst>
            </a:custGeom>
            <a:solidFill>
              <a:srgbClr val="97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60"/>
            <p:cNvSpPr/>
            <p:nvPr/>
          </p:nvSpPr>
          <p:spPr bwMode="auto">
            <a:xfrm>
              <a:off x="5087938" y="2574925"/>
              <a:ext cx="482600" cy="30163"/>
            </a:xfrm>
            <a:custGeom>
              <a:avLst/>
              <a:gdLst>
                <a:gd name="T0" fmla="*/ 169 w 169"/>
                <a:gd name="T1" fmla="*/ 0 h 11"/>
                <a:gd name="T2" fmla="*/ 0 w 169"/>
                <a:gd name="T3" fmla="*/ 0 h 11"/>
                <a:gd name="T4" fmla="*/ 0 w 169"/>
                <a:gd name="T5" fmla="*/ 11 h 11"/>
                <a:gd name="T6" fmla="*/ 169 w 169"/>
                <a:gd name="T7" fmla="*/ 11 h 11"/>
                <a:gd name="T8" fmla="*/ 169 w 16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1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7"/>
                    <a:pt x="0" y="11"/>
                  </a:cubicBezTo>
                  <a:cubicBezTo>
                    <a:pt x="169" y="11"/>
                    <a:pt x="169" y="11"/>
                    <a:pt x="169" y="11"/>
                  </a:cubicBezTo>
                  <a:cubicBezTo>
                    <a:pt x="169" y="7"/>
                    <a:pt x="169" y="4"/>
                    <a:pt x="169" y="0"/>
                  </a:cubicBezTo>
                  <a:close/>
                </a:path>
              </a:pathLst>
            </a:custGeom>
            <a:solidFill>
              <a:srgbClr val="FFC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61"/>
            <p:cNvSpPr/>
            <p:nvPr/>
          </p:nvSpPr>
          <p:spPr bwMode="auto">
            <a:xfrm>
              <a:off x="5087938" y="2605088"/>
              <a:ext cx="482600" cy="38100"/>
            </a:xfrm>
            <a:custGeom>
              <a:avLst/>
              <a:gdLst>
                <a:gd name="T0" fmla="*/ 169 w 169"/>
                <a:gd name="T1" fmla="*/ 0 h 13"/>
                <a:gd name="T2" fmla="*/ 0 w 169"/>
                <a:gd name="T3" fmla="*/ 0 h 13"/>
                <a:gd name="T4" fmla="*/ 0 w 169"/>
                <a:gd name="T5" fmla="*/ 13 h 13"/>
                <a:gd name="T6" fmla="*/ 169 w 169"/>
                <a:gd name="T7" fmla="*/ 13 h 13"/>
                <a:gd name="T8" fmla="*/ 169 w 16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3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9"/>
                    <a:pt x="0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9"/>
                    <a:pt x="169" y="4"/>
                    <a:pt x="169" y="0"/>
                  </a:cubicBezTo>
                  <a:close/>
                </a:path>
              </a:pathLst>
            </a:custGeom>
            <a:solidFill>
              <a:srgbClr val="97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62"/>
            <p:cNvSpPr/>
            <p:nvPr/>
          </p:nvSpPr>
          <p:spPr bwMode="auto">
            <a:xfrm>
              <a:off x="5087938" y="2643188"/>
              <a:ext cx="482600" cy="39688"/>
            </a:xfrm>
            <a:custGeom>
              <a:avLst/>
              <a:gdLst>
                <a:gd name="T0" fmla="*/ 169 w 169"/>
                <a:gd name="T1" fmla="*/ 0 h 14"/>
                <a:gd name="T2" fmla="*/ 0 w 169"/>
                <a:gd name="T3" fmla="*/ 0 h 14"/>
                <a:gd name="T4" fmla="*/ 0 w 169"/>
                <a:gd name="T5" fmla="*/ 14 h 14"/>
                <a:gd name="T6" fmla="*/ 169 w 169"/>
                <a:gd name="T7" fmla="*/ 14 h 14"/>
                <a:gd name="T8" fmla="*/ 169 w 169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4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9"/>
                    <a:pt x="169" y="5"/>
                    <a:pt x="169" y="0"/>
                  </a:cubicBezTo>
                  <a:close/>
                </a:path>
              </a:pathLst>
            </a:custGeom>
            <a:solidFill>
              <a:srgbClr val="FFC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63"/>
            <p:cNvSpPr/>
            <p:nvPr/>
          </p:nvSpPr>
          <p:spPr bwMode="auto">
            <a:xfrm>
              <a:off x="5087938" y="2682875"/>
              <a:ext cx="482600" cy="36513"/>
            </a:xfrm>
            <a:custGeom>
              <a:avLst/>
              <a:gdLst>
                <a:gd name="T0" fmla="*/ 169 w 169"/>
                <a:gd name="T1" fmla="*/ 0 h 13"/>
                <a:gd name="T2" fmla="*/ 0 w 169"/>
                <a:gd name="T3" fmla="*/ 0 h 13"/>
                <a:gd name="T4" fmla="*/ 0 w 169"/>
                <a:gd name="T5" fmla="*/ 1 h 13"/>
                <a:gd name="T6" fmla="*/ 82 w 169"/>
                <a:gd name="T7" fmla="*/ 13 h 13"/>
                <a:gd name="T8" fmla="*/ 169 w 169"/>
                <a:gd name="T9" fmla="*/ 13 h 13"/>
                <a:gd name="T10" fmla="*/ 169 w 16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13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9"/>
                    <a:pt x="169" y="4"/>
                    <a:pt x="169" y="0"/>
                  </a:cubicBezTo>
                  <a:close/>
                </a:path>
              </a:pathLst>
            </a:custGeom>
            <a:solidFill>
              <a:srgbClr val="97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64"/>
            <p:cNvSpPr/>
            <p:nvPr/>
          </p:nvSpPr>
          <p:spPr bwMode="auto">
            <a:xfrm>
              <a:off x="5321301" y="2719388"/>
              <a:ext cx="249238" cy="38100"/>
            </a:xfrm>
            <a:custGeom>
              <a:avLst/>
              <a:gdLst>
                <a:gd name="T0" fmla="*/ 87 w 87"/>
                <a:gd name="T1" fmla="*/ 0 h 13"/>
                <a:gd name="T2" fmla="*/ 0 w 87"/>
                <a:gd name="T3" fmla="*/ 0 h 13"/>
                <a:gd name="T4" fmla="*/ 87 w 87"/>
                <a:gd name="T5" fmla="*/ 13 h 13"/>
                <a:gd name="T6" fmla="*/ 87 w 8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3">
                  <a:moveTo>
                    <a:pt x="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9"/>
                    <a:pt x="87" y="4"/>
                    <a:pt x="87" y="0"/>
                  </a:cubicBezTo>
                  <a:close/>
                </a:path>
              </a:pathLst>
            </a:custGeom>
            <a:solidFill>
              <a:srgbClr val="FFC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Freeform 65"/>
            <p:cNvSpPr/>
            <p:nvPr/>
          </p:nvSpPr>
          <p:spPr bwMode="auto">
            <a:xfrm>
              <a:off x="5076826" y="2686050"/>
              <a:ext cx="498475" cy="690563"/>
            </a:xfrm>
            <a:custGeom>
              <a:avLst/>
              <a:gdLst>
                <a:gd name="T0" fmla="*/ 173 w 175"/>
                <a:gd name="T1" fmla="*/ 25 h 242"/>
                <a:gd name="T2" fmla="*/ 4 w 175"/>
                <a:gd name="T3" fmla="*/ 0 h 242"/>
                <a:gd name="T4" fmla="*/ 4 w 175"/>
                <a:gd name="T5" fmla="*/ 1 h 242"/>
                <a:gd name="T6" fmla="*/ 0 w 175"/>
                <a:gd name="T7" fmla="*/ 242 h 242"/>
                <a:gd name="T8" fmla="*/ 175 w 175"/>
                <a:gd name="T9" fmla="*/ 237 h 242"/>
                <a:gd name="T10" fmla="*/ 173 w 175"/>
                <a:gd name="T11" fmla="*/ 2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242">
                  <a:moveTo>
                    <a:pt x="173" y="25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58"/>
                    <a:pt x="1" y="144"/>
                    <a:pt x="0" y="242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2" y="166"/>
                    <a:pt x="172" y="95"/>
                    <a:pt x="173" y="25"/>
                  </a:cubicBezTo>
                  <a:close/>
                </a:path>
              </a:pathLst>
            </a:custGeom>
            <a:solidFill>
              <a:srgbClr val="955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Freeform 66"/>
            <p:cNvSpPr/>
            <p:nvPr/>
          </p:nvSpPr>
          <p:spPr bwMode="auto">
            <a:xfrm>
              <a:off x="5067301" y="3713163"/>
              <a:ext cx="522288" cy="174625"/>
            </a:xfrm>
            <a:custGeom>
              <a:avLst/>
              <a:gdLst>
                <a:gd name="T0" fmla="*/ 183 w 183"/>
                <a:gd name="T1" fmla="*/ 23 h 61"/>
                <a:gd name="T2" fmla="*/ 1 w 183"/>
                <a:gd name="T3" fmla="*/ 0 h 61"/>
                <a:gd name="T4" fmla="*/ 0 w 183"/>
                <a:gd name="T5" fmla="*/ 45 h 61"/>
                <a:gd name="T6" fmla="*/ 183 w 183"/>
                <a:gd name="T7" fmla="*/ 61 h 61"/>
                <a:gd name="T8" fmla="*/ 183 w 183"/>
                <a:gd name="T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61">
                  <a:moveTo>
                    <a:pt x="183" y="2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5"/>
                    <a:pt x="1" y="30"/>
                    <a:pt x="0" y="45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49"/>
                    <a:pt x="183" y="36"/>
                    <a:pt x="183" y="23"/>
                  </a:cubicBezTo>
                  <a:close/>
                </a:path>
              </a:pathLst>
            </a:cu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Freeform 67"/>
            <p:cNvSpPr/>
            <p:nvPr/>
          </p:nvSpPr>
          <p:spPr bwMode="auto">
            <a:xfrm>
              <a:off x="5067301" y="3841750"/>
              <a:ext cx="522288" cy="179388"/>
            </a:xfrm>
            <a:custGeom>
              <a:avLst/>
              <a:gdLst>
                <a:gd name="T0" fmla="*/ 183 w 183"/>
                <a:gd name="T1" fmla="*/ 51 h 63"/>
                <a:gd name="T2" fmla="*/ 183 w 183"/>
                <a:gd name="T3" fmla="*/ 16 h 63"/>
                <a:gd name="T4" fmla="*/ 0 w 183"/>
                <a:gd name="T5" fmla="*/ 0 h 63"/>
                <a:gd name="T6" fmla="*/ 0 w 183"/>
                <a:gd name="T7" fmla="*/ 54 h 63"/>
                <a:gd name="T8" fmla="*/ 183 w 183"/>
                <a:gd name="T9" fmla="*/ 63 h 63"/>
                <a:gd name="T10" fmla="*/ 183 w 183"/>
                <a:gd name="T11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63">
                  <a:moveTo>
                    <a:pt x="183" y="51"/>
                  </a:moveTo>
                  <a:cubicBezTo>
                    <a:pt x="183" y="40"/>
                    <a:pt x="183" y="28"/>
                    <a:pt x="183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36"/>
                    <a:pt x="0" y="54"/>
                  </a:cubicBezTo>
                  <a:cubicBezTo>
                    <a:pt x="183" y="63"/>
                    <a:pt x="183" y="63"/>
                    <a:pt x="183" y="63"/>
                  </a:cubicBezTo>
                  <a:cubicBezTo>
                    <a:pt x="183" y="57"/>
                    <a:pt x="183" y="53"/>
                    <a:pt x="183" y="51"/>
                  </a:cubicBezTo>
                  <a:close/>
                </a:path>
              </a:pathLst>
            </a:custGeom>
            <a:solidFill>
              <a:srgbClr val="6A5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Freeform 68"/>
            <p:cNvSpPr/>
            <p:nvPr/>
          </p:nvSpPr>
          <p:spPr bwMode="auto">
            <a:xfrm>
              <a:off x="5064126" y="3995738"/>
              <a:ext cx="525463" cy="168275"/>
            </a:xfrm>
            <a:custGeom>
              <a:avLst/>
              <a:gdLst>
                <a:gd name="T0" fmla="*/ 184 w 184"/>
                <a:gd name="T1" fmla="*/ 9 h 59"/>
                <a:gd name="T2" fmla="*/ 1 w 184"/>
                <a:gd name="T3" fmla="*/ 0 h 59"/>
                <a:gd name="T4" fmla="*/ 0 w 184"/>
                <a:gd name="T5" fmla="*/ 46 h 59"/>
                <a:gd name="T6" fmla="*/ 184 w 184"/>
                <a:gd name="T7" fmla="*/ 59 h 59"/>
                <a:gd name="T8" fmla="*/ 184 w 184"/>
                <a:gd name="T9" fmla="*/ 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59">
                  <a:moveTo>
                    <a:pt x="184" y="9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6"/>
                    <a:pt x="0" y="31"/>
                    <a:pt x="0" y="46"/>
                  </a:cubicBezTo>
                  <a:cubicBezTo>
                    <a:pt x="184" y="59"/>
                    <a:pt x="184" y="59"/>
                    <a:pt x="184" y="59"/>
                  </a:cubicBezTo>
                  <a:cubicBezTo>
                    <a:pt x="184" y="37"/>
                    <a:pt x="184" y="20"/>
                    <a:pt x="184" y="9"/>
                  </a:cubicBezTo>
                  <a:close/>
                </a:path>
              </a:pathLst>
            </a:cu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Freeform 69"/>
            <p:cNvSpPr/>
            <p:nvPr/>
          </p:nvSpPr>
          <p:spPr bwMode="auto">
            <a:xfrm>
              <a:off x="5062538" y="4127500"/>
              <a:ext cx="527050" cy="190500"/>
            </a:xfrm>
            <a:custGeom>
              <a:avLst/>
              <a:gdLst>
                <a:gd name="T0" fmla="*/ 185 w 185"/>
                <a:gd name="T1" fmla="*/ 13 h 67"/>
                <a:gd name="T2" fmla="*/ 1 w 185"/>
                <a:gd name="T3" fmla="*/ 0 h 67"/>
                <a:gd name="T4" fmla="*/ 0 w 185"/>
                <a:gd name="T5" fmla="*/ 52 h 67"/>
                <a:gd name="T6" fmla="*/ 185 w 185"/>
                <a:gd name="T7" fmla="*/ 67 h 67"/>
                <a:gd name="T8" fmla="*/ 185 w 18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67">
                  <a:moveTo>
                    <a:pt x="185" y="1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7"/>
                    <a:pt x="1" y="35"/>
                    <a:pt x="0" y="52"/>
                  </a:cubicBezTo>
                  <a:cubicBezTo>
                    <a:pt x="62" y="58"/>
                    <a:pt x="124" y="63"/>
                    <a:pt x="185" y="67"/>
                  </a:cubicBezTo>
                  <a:cubicBezTo>
                    <a:pt x="185" y="47"/>
                    <a:pt x="185" y="29"/>
                    <a:pt x="185" y="13"/>
                  </a:cubicBezTo>
                  <a:close/>
                </a:path>
              </a:pathLst>
            </a:custGeom>
            <a:solidFill>
              <a:srgbClr val="6A5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Freeform 70"/>
            <p:cNvSpPr/>
            <p:nvPr/>
          </p:nvSpPr>
          <p:spPr bwMode="auto">
            <a:xfrm>
              <a:off x="5062538" y="4275138"/>
              <a:ext cx="527050" cy="174625"/>
            </a:xfrm>
            <a:custGeom>
              <a:avLst/>
              <a:gdLst>
                <a:gd name="T0" fmla="*/ 185 w 185"/>
                <a:gd name="T1" fmla="*/ 15 h 61"/>
                <a:gd name="T2" fmla="*/ 0 w 185"/>
                <a:gd name="T3" fmla="*/ 0 h 61"/>
                <a:gd name="T4" fmla="*/ 0 w 185"/>
                <a:gd name="T5" fmla="*/ 47 h 61"/>
                <a:gd name="T6" fmla="*/ 185 w 185"/>
                <a:gd name="T7" fmla="*/ 61 h 61"/>
                <a:gd name="T8" fmla="*/ 185 w 185"/>
                <a:gd name="T9" fmla="*/ 1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61">
                  <a:moveTo>
                    <a:pt x="185" y="15"/>
                  </a:moveTo>
                  <a:cubicBezTo>
                    <a:pt x="124" y="11"/>
                    <a:pt x="62" y="6"/>
                    <a:pt x="0" y="0"/>
                  </a:cubicBezTo>
                  <a:cubicBezTo>
                    <a:pt x="0" y="16"/>
                    <a:pt x="0" y="32"/>
                    <a:pt x="0" y="47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45"/>
                    <a:pt x="185" y="30"/>
                    <a:pt x="185" y="15"/>
                  </a:cubicBezTo>
                  <a:close/>
                </a:path>
              </a:pathLst>
            </a:cu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71"/>
            <p:cNvSpPr/>
            <p:nvPr/>
          </p:nvSpPr>
          <p:spPr bwMode="auto">
            <a:xfrm>
              <a:off x="5059363" y="4410075"/>
              <a:ext cx="530225" cy="165100"/>
            </a:xfrm>
            <a:custGeom>
              <a:avLst/>
              <a:gdLst>
                <a:gd name="T0" fmla="*/ 1 w 186"/>
                <a:gd name="T1" fmla="*/ 0 h 58"/>
                <a:gd name="T2" fmla="*/ 0 w 186"/>
                <a:gd name="T3" fmla="*/ 40 h 58"/>
                <a:gd name="T4" fmla="*/ 186 w 186"/>
                <a:gd name="T5" fmla="*/ 58 h 58"/>
                <a:gd name="T6" fmla="*/ 186 w 186"/>
                <a:gd name="T7" fmla="*/ 14 h 58"/>
                <a:gd name="T8" fmla="*/ 1 w 18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58">
                  <a:moveTo>
                    <a:pt x="1" y="0"/>
                  </a:moveTo>
                  <a:cubicBezTo>
                    <a:pt x="1" y="14"/>
                    <a:pt x="0" y="27"/>
                    <a:pt x="0" y="40"/>
                  </a:cubicBezTo>
                  <a:cubicBezTo>
                    <a:pt x="186" y="58"/>
                    <a:pt x="186" y="58"/>
                    <a:pt x="186" y="58"/>
                  </a:cubicBezTo>
                  <a:cubicBezTo>
                    <a:pt x="186" y="43"/>
                    <a:pt x="186" y="29"/>
                    <a:pt x="186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A5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Freeform 72"/>
            <p:cNvSpPr/>
            <p:nvPr/>
          </p:nvSpPr>
          <p:spPr bwMode="auto">
            <a:xfrm>
              <a:off x="5073651" y="3370263"/>
              <a:ext cx="246063" cy="200025"/>
            </a:xfrm>
            <a:custGeom>
              <a:avLst/>
              <a:gdLst>
                <a:gd name="T0" fmla="*/ 1 w 86"/>
                <a:gd name="T1" fmla="*/ 2 h 70"/>
                <a:gd name="T2" fmla="*/ 0 w 86"/>
                <a:gd name="T3" fmla="*/ 51 h 70"/>
                <a:gd name="T4" fmla="*/ 86 w 86"/>
                <a:gd name="T5" fmla="*/ 70 h 70"/>
                <a:gd name="T6" fmla="*/ 81 w 86"/>
                <a:gd name="T7" fmla="*/ 0 h 70"/>
                <a:gd name="T8" fmla="*/ 1 w 86"/>
                <a:gd name="T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70">
                  <a:moveTo>
                    <a:pt x="1" y="2"/>
                  </a:moveTo>
                  <a:cubicBezTo>
                    <a:pt x="1" y="18"/>
                    <a:pt x="0" y="34"/>
                    <a:pt x="0" y="51"/>
                  </a:cubicBezTo>
                  <a:cubicBezTo>
                    <a:pt x="86" y="70"/>
                    <a:pt x="86" y="70"/>
                    <a:pt x="86" y="70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77C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Freeform 73"/>
            <p:cNvSpPr/>
            <p:nvPr/>
          </p:nvSpPr>
          <p:spPr bwMode="auto">
            <a:xfrm>
              <a:off x="5305426" y="3362325"/>
              <a:ext cx="282575" cy="271463"/>
            </a:xfrm>
            <a:custGeom>
              <a:avLst/>
              <a:gdLst>
                <a:gd name="T0" fmla="*/ 97 w 99"/>
                <a:gd name="T1" fmla="*/ 39 h 95"/>
                <a:gd name="T2" fmla="*/ 95 w 99"/>
                <a:gd name="T3" fmla="*/ 0 h 95"/>
                <a:gd name="T4" fmla="*/ 0 w 99"/>
                <a:gd name="T5" fmla="*/ 3 h 95"/>
                <a:gd name="T6" fmla="*/ 5 w 99"/>
                <a:gd name="T7" fmla="*/ 73 h 95"/>
                <a:gd name="T8" fmla="*/ 99 w 99"/>
                <a:gd name="T9" fmla="*/ 95 h 95"/>
                <a:gd name="T10" fmla="*/ 97 w 99"/>
                <a:gd name="T11" fmla="*/ 3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95">
                  <a:moveTo>
                    <a:pt x="97" y="39"/>
                  </a:moveTo>
                  <a:cubicBezTo>
                    <a:pt x="96" y="26"/>
                    <a:pt x="95" y="13"/>
                    <a:pt x="95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76"/>
                    <a:pt x="98" y="58"/>
                    <a:pt x="97" y="39"/>
                  </a:cubicBezTo>
                  <a:close/>
                </a:path>
              </a:pathLst>
            </a:custGeom>
            <a:solidFill>
              <a:srgbClr val="776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Freeform 74"/>
            <p:cNvSpPr/>
            <p:nvPr/>
          </p:nvSpPr>
          <p:spPr bwMode="auto">
            <a:xfrm>
              <a:off x="5070476" y="3516313"/>
              <a:ext cx="263525" cy="231775"/>
            </a:xfrm>
            <a:custGeom>
              <a:avLst/>
              <a:gdLst>
                <a:gd name="T0" fmla="*/ 1 w 92"/>
                <a:gd name="T1" fmla="*/ 0 h 81"/>
                <a:gd name="T2" fmla="*/ 0 w 92"/>
                <a:gd name="T3" fmla="*/ 69 h 81"/>
                <a:gd name="T4" fmla="*/ 92 w 92"/>
                <a:gd name="T5" fmla="*/ 81 h 81"/>
                <a:gd name="T6" fmla="*/ 87 w 92"/>
                <a:gd name="T7" fmla="*/ 19 h 81"/>
                <a:gd name="T8" fmla="*/ 1 w 92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1">
                  <a:moveTo>
                    <a:pt x="1" y="0"/>
                  </a:moveTo>
                  <a:cubicBezTo>
                    <a:pt x="1" y="23"/>
                    <a:pt x="0" y="46"/>
                    <a:pt x="0" y="69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87" y="19"/>
                    <a:pt x="87" y="19"/>
                    <a:pt x="87" y="1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68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Freeform 75"/>
            <p:cNvSpPr/>
            <p:nvPr/>
          </p:nvSpPr>
          <p:spPr bwMode="auto">
            <a:xfrm>
              <a:off x="5319713" y="3570288"/>
              <a:ext cx="269875" cy="207963"/>
            </a:xfrm>
            <a:custGeom>
              <a:avLst/>
              <a:gdLst>
                <a:gd name="T0" fmla="*/ 94 w 95"/>
                <a:gd name="T1" fmla="*/ 22 h 73"/>
                <a:gd name="T2" fmla="*/ 0 w 95"/>
                <a:gd name="T3" fmla="*/ 0 h 73"/>
                <a:gd name="T4" fmla="*/ 5 w 95"/>
                <a:gd name="T5" fmla="*/ 62 h 73"/>
                <a:gd name="T6" fmla="*/ 95 w 95"/>
                <a:gd name="T7" fmla="*/ 73 h 73"/>
                <a:gd name="T8" fmla="*/ 94 w 95"/>
                <a:gd name="T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73">
                  <a:moveTo>
                    <a:pt x="94" y="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56"/>
                    <a:pt x="95" y="39"/>
                    <a:pt x="94" y="22"/>
                  </a:cubicBezTo>
                  <a:close/>
                </a:path>
              </a:pathLst>
            </a:custGeom>
            <a:solidFill>
              <a:srgbClr val="74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76"/>
            <p:cNvSpPr/>
            <p:nvPr/>
          </p:nvSpPr>
          <p:spPr bwMode="auto">
            <a:xfrm>
              <a:off x="5059363" y="4522788"/>
              <a:ext cx="160338" cy="169863"/>
            </a:xfrm>
            <a:custGeom>
              <a:avLst/>
              <a:gdLst>
                <a:gd name="T0" fmla="*/ 56 w 56"/>
                <a:gd name="T1" fmla="*/ 6 h 59"/>
                <a:gd name="T2" fmla="*/ 0 w 56"/>
                <a:gd name="T3" fmla="*/ 0 h 59"/>
                <a:gd name="T4" fmla="*/ 0 w 56"/>
                <a:gd name="T5" fmla="*/ 59 h 59"/>
                <a:gd name="T6" fmla="*/ 56 w 56"/>
                <a:gd name="T7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9">
                  <a:moveTo>
                    <a:pt x="56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41"/>
                    <a:pt x="0" y="59"/>
                  </a:cubicBezTo>
                  <a:cubicBezTo>
                    <a:pt x="23" y="47"/>
                    <a:pt x="43" y="29"/>
                    <a:pt x="56" y="6"/>
                  </a:cubicBezTo>
                  <a:close/>
                </a:path>
              </a:pathLst>
            </a:custGeom>
            <a:solidFill>
              <a:srgbClr val="8A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77"/>
            <p:cNvSpPr/>
            <p:nvPr/>
          </p:nvSpPr>
          <p:spPr bwMode="auto">
            <a:xfrm>
              <a:off x="5056188" y="4540250"/>
              <a:ext cx="336550" cy="300038"/>
            </a:xfrm>
            <a:custGeom>
              <a:avLst/>
              <a:gdLst>
                <a:gd name="T0" fmla="*/ 118 w 118"/>
                <a:gd name="T1" fmla="*/ 5 h 105"/>
                <a:gd name="T2" fmla="*/ 57 w 118"/>
                <a:gd name="T3" fmla="*/ 0 h 105"/>
                <a:gd name="T4" fmla="*/ 1 w 118"/>
                <a:gd name="T5" fmla="*/ 53 h 105"/>
                <a:gd name="T6" fmla="*/ 0 w 118"/>
                <a:gd name="T7" fmla="*/ 105 h 105"/>
                <a:gd name="T8" fmla="*/ 118 w 118"/>
                <a:gd name="T9" fmla="*/ 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5">
                  <a:moveTo>
                    <a:pt x="118" y="5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44" y="23"/>
                    <a:pt x="24" y="41"/>
                    <a:pt x="1" y="53"/>
                  </a:cubicBezTo>
                  <a:cubicBezTo>
                    <a:pt x="0" y="72"/>
                    <a:pt x="0" y="90"/>
                    <a:pt x="0" y="105"/>
                  </a:cubicBezTo>
                  <a:cubicBezTo>
                    <a:pt x="50" y="89"/>
                    <a:pt x="93" y="52"/>
                    <a:pt x="118" y="5"/>
                  </a:cubicBezTo>
                  <a:close/>
                </a:path>
              </a:pathLst>
            </a:custGeom>
            <a:solidFill>
              <a:srgbClr val="6DA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78"/>
            <p:cNvSpPr/>
            <p:nvPr/>
          </p:nvSpPr>
          <p:spPr bwMode="auto">
            <a:xfrm>
              <a:off x="5056188" y="4757738"/>
              <a:ext cx="274638" cy="361950"/>
            </a:xfrm>
            <a:custGeom>
              <a:avLst/>
              <a:gdLst>
                <a:gd name="T0" fmla="*/ 56 w 96"/>
                <a:gd name="T1" fmla="*/ 0 h 127"/>
                <a:gd name="T2" fmla="*/ 0 w 96"/>
                <a:gd name="T3" fmla="*/ 29 h 127"/>
                <a:gd name="T4" fmla="*/ 0 w 96"/>
                <a:gd name="T5" fmla="*/ 41 h 127"/>
                <a:gd name="T6" fmla="*/ 0 w 96"/>
                <a:gd name="T7" fmla="*/ 41 h 127"/>
                <a:gd name="T8" fmla="*/ 0 w 96"/>
                <a:gd name="T9" fmla="*/ 70 h 127"/>
                <a:gd name="T10" fmla="*/ 0 w 96"/>
                <a:gd name="T11" fmla="*/ 126 h 127"/>
                <a:gd name="T12" fmla="*/ 21 w 96"/>
                <a:gd name="T13" fmla="*/ 127 h 127"/>
                <a:gd name="T14" fmla="*/ 96 w 96"/>
                <a:gd name="T15" fmla="*/ 41 h 127"/>
                <a:gd name="T16" fmla="*/ 56 w 96"/>
                <a:gd name="T1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7">
                  <a:moveTo>
                    <a:pt x="56" y="0"/>
                  </a:moveTo>
                  <a:cubicBezTo>
                    <a:pt x="39" y="13"/>
                    <a:pt x="20" y="23"/>
                    <a:pt x="0" y="29"/>
                  </a:cubicBezTo>
                  <a:cubicBezTo>
                    <a:pt x="0" y="34"/>
                    <a:pt x="0" y="38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51"/>
                    <a:pt x="0" y="60"/>
                    <a:pt x="0" y="70"/>
                  </a:cubicBezTo>
                  <a:cubicBezTo>
                    <a:pt x="0" y="88"/>
                    <a:pt x="0" y="107"/>
                    <a:pt x="0" y="126"/>
                  </a:cubicBezTo>
                  <a:cubicBezTo>
                    <a:pt x="21" y="127"/>
                    <a:pt x="21" y="127"/>
                    <a:pt x="21" y="127"/>
                  </a:cubicBezTo>
                  <a:cubicBezTo>
                    <a:pt x="40" y="93"/>
                    <a:pt x="66" y="63"/>
                    <a:pt x="96" y="41"/>
                  </a:cubicBezTo>
                  <a:cubicBezTo>
                    <a:pt x="80" y="30"/>
                    <a:pt x="66" y="17"/>
                    <a:pt x="56" y="0"/>
                  </a:cubicBezTo>
                  <a:close/>
                </a:path>
              </a:pathLst>
            </a:custGeom>
            <a:solidFill>
              <a:srgbClr val="8A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Freeform 79"/>
            <p:cNvSpPr/>
            <p:nvPr/>
          </p:nvSpPr>
          <p:spPr bwMode="auto">
            <a:xfrm>
              <a:off x="5116513" y="4875213"/>
              <a:ext cx="357188" cy="254000"/>
            </a:xfrm>
            <a:custGeom>
              <a:avLst/>
              <a:gdLst>
                <a:gd name="T0" fmla="*/ 125 w 125"/>
                <a:gd name="T1" fmla="*/ 24 h 89"/>
                <a:gd name="T2" fmla="*/ 75 w 125"/>
                <a:gd name="T3" fmla="*/ 0 h 89"/>
                <a:gd name="T4" fmla="*/ 0 w 125"/>
                <a:gd name="T5" fmla="*/ 86 h 89"/>
                <a:gd name="T6" fmla="*/ 78 w 125"/>
                <a:gd name="T7" fmla="*/ 89 h 89"/>
                <a:gd name="T8" fmla="*/ 125 w 125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89">
                  <a:moveTo>
                    <a:pt x="125" y="24"/>
                  </a:moveTo>
                  <a:cubicBezTo>
                    <a:pt x="107" y="18"/>
                    <a:pt x="90" y="10"/>
                    <a:pt x="75" y="0"/>
                  </a:cubicBezTo>
                  <a:cubicBezTo>
                    <a:pt x="45" y="22"/>
                    <a:pt x="19" y="52"/>
                    <a:pt x="0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8" y="64"/>
                    <a:pt x="104" y="42"/>
                    <a:pt x="125" y="24"/>
                  </a:cubicBezTo>
                  <a:close/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Freeform 80"/>
            <p:cNvSpPr/>
            <p:nvPr/>
          </p:nvSpPr>
          <p:spPr bwMode="auto">
            <a:xfrm>
              <a:off x="5338763" y="4943475"/>
              <a:ext cx="288925" cy="200025"/>
            </a:xfrm>
            <a:custGeom>
              <a:avLst/>
              <a:gdLst>
                <a:gd name="T0" fmla="*/ 92 w 101"/>
                <a:gd name="T1" fmla="*/ 22 h 70"/>
                <a:gd name="T2" fmla="*/ 91 w 101"/>
                <a:gd name="T3" fmla="*/ 11 h 70"/>
                <a:gd name="T4" fmla="*/ 47 w 101"/>
                <a:gd name="T5" fmla="*/ 0 h 70"/>
                <a:gd name="T6" fmla="*/ 0 w 101"/>
                <a:gd name="T7" fmla="*/ 65 h 70"/>
                <a:gd name="T8" fmla="*/ 101 w 101"/>
                <a:gd name="T9" fmla="*/ 70 h 70"/>
                <a:gd name="T10" fmla="*/ 92 w 101"/>
                <a:gd name="T11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70">
                  <a:moveTo>
                    <a:pt x="92" y="22"/>
                  </a:moveTo>
                  <a:cubicBezTo>
                    <a:pt x="91" y="19"/>
                    <a:pt x="91" y="15"/>
                    <a:pt x="91" y="11"/>
                  </a:cubicBezTo>
                  <a:cubicBezTo>
                    <a:pt x="76" y="8"/>
                    <a:pt x="61" y="5"/>
                    <a:pt x="47" y="0"/>
                  </a:cubicBezTo>
                  <a:cubicBezTo>
                    <a:pt x="26" y="18"/>
                    <a:pt x="10" y="40"/>
                    <a:pt x="0" y="65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94" y="58"/>
                    <a:pt x="94" y="41"/>
                    <a:pt x="92" y="22"/>
                  </a:cubicBezTo>
                  <a:close/>
                </a:path>
              </a:pathLst>
            </a:custGeom>
            <a:solidFill>
              <a:srgbClr val="8A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Freeform 81"/>
            <p:cNvSpPr/>
            <p:nvPr/>
          </p:nvSpPr>
          <p:spPr bwMode="auto">
            <a:xfrm>
              <a:off x="5216526" y="4640263"/>
              <a:ext cx="382588" cy="334963"/>
            </a:xfrm>
            <a:custGeom>
              <a:avLst/>
              <a:gdLst>
                <a:gd name="T0" fmla="*/ 132 w 134"/>
                <a:gd name="T1" fmla="*/ 82 h 117"/>
                <a:gd name="T2" fmla="*/ 131 w 134"/>
                <a:gd name="T3" fmla="*/ 62 h 117"/>
                <a:gd name="T4" fmla="*/ 42 w 134"/>
                <a:gd name="T5" fmla="*/ 0 h 117"/>
                <a:gd name="T6" fmla="*/ 0 w 134"/>
                <a:gd name="T7" fmla="*/ 41 h 117"/>
                <a:gd name="T8" fmla="*/ 134 w 134"/>
                <a:gd name="T9" fmla="*/ 117 h 117"/>
                <a:gd name="T10" fmla="*/ 132 w 134"/>
                <a:gd name="T11" fmla="*/ 8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117">
                  <a:moveTo>
                    <a:pt x="132" y="82"/>
                  </a:moveTo>
                  <a:cubicBezTo>
                    <a:pt x="132" y="77"/>
                    <a:pt x="132" y="70"/>
                    <a:pt x="131" y="62"/>
                  </a:cubicBezTo>
                  <a:cubicBezTo>
                    <a:pt x="96" y="51"/>
                    <a:pt x="63" y="31"/>
                    <a:pt x="42" y="0"/>
                  </a:cubicBezTo>
                  <a:cubicBezTo>
                    <a:pt x="30" y="16"/>
                    <a:pt x="16" y="30"/>
                    <a:pt x="0" y="41"/>
                  </a:cubicBezTo>
                  <a:cubicBezTo>
                    <a:pt x="29" y="86"/>
                    <a:pt x="80" y="108"/>
                    <a:pt x="134" y="117"/>
                  </a:cubicBezTo>
                  <a:cubicBezTo>
                    <a:pt x="133" y="106"/>
                    <a:pt x="132" y="94"/>
                    <a:pt x="132" y="82"/>
                  </a:cubicBezTo>
                  <a:close/>
                </a:path>
              </a:pathLst>
            </a:custGeom>
            <a:solidFill>
              <a:srgbClr val="F06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82"/>
            <p:cNvSpPr/>
            <p:nvPr/>
          </p:nvSpPr>
          <p:spPr bwMode="auto">
            <a:xfrm>
              <a:off x="5335588" y="4554538"/>
              <a:ext cx="254000" cy="263525"/>
            </a:xfrm>
            <a:custGeom>
              <a:avLst/>
              <a:gdLst>
                <a:gd name="T0" fmla="*/ 89 w 89"/>
                <a:gd name="T1" fmla="*/ 92 h 92"/>
                <a:gd name="T2" fmla="*/ 89 w 89"/>
                <a:gd name="T3" fmla="*/ 7 h 92"/>
                <a:gd name="T4" fmla="*/ 20 w 89"/>
                <a:gd name="T5" fmla="*/ 0 h 92"/>
                <a:gd name="T6" fmla="*/ 0 w 89"/>
                <a:gd name="T7" fmla="*/ 30 h 92"/>
                <a:gd name="T8" fmla="*/ 89 w 8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2">
                  <a:moveTo>
                    <a:pt x="89" y="92"/>
                  </a:moveTo>
                  <a:cubicBezTo>
                    <a:pt x="89" y="70"/>
                    <a:pt x="89" y="39"/>
                    <a:pt x="89" y="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4" y="11"/>
                    <a:pt x="8" y="21"/>
                    <a:pt x="0" y="30"/>
                  </a:cubicBezTo>
                  <a:cubicBezTo>
                    <a:pt x="21" y="61"/>
                    <a:pt x="54" y="81"/>
                    <a:pt x="89" y="92"/>
                  </a:cubicBezTo>
                  <a:close/>
                </a:path>
              </a:pathLst>
            </a:custGeom>
            <a:solidFill>
              <a:srgbClr val="8A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83"/>
            <p:cNvSpPr/>
            <p:nvPr/>
          </p:nvSpPr>
          <p:spPr bwMode="auto">
            <a:xfrm>
              <a:off x="5045076" y="5116513"/>
              <a:ext cx="2247900" cy="1812925"/>
            </a:xfrm>
            <a:custGeom>
              <a:avLst/>
              <a:gdLst>
                <a:gd name="T0" fmla="*/ 785 w 787"/>
                <a:gd name="T1" fmla="*/ 421 h 635"/>
                <a:gd name="T2" fmla="*/ 782 w 787"/>
                <a:gd name="T3" fmla="*/ 329 h 635"/>
                <a:gd name="T4" fmla="*/ 697 w 787"/>
                <a:gd name="T5" fmla="*/ 78 h 635"/>
                <a:gd name="T6" fmla="*/ 594 w 787"/>
                <a:gd name="T7" fmla="*/ 50 h 635"/>
                <a:gd name="T8" fmla="*/ 410 w 787"/>
                <a:gd name="T9" fmla="*/ 33 h 635"/>
                <a:gd name="T10" fmla="*/ 230 w 787"/>
                <a:gd name="T11" fmla="*/ 25 h 635"/>
                <a:gd name="T12" fmla="*/ 204 w 787"/>
                <a:gd name="T13" fmla="*/ 9 h 635"/>
                <a:gd name="T14" fmla="*/ 4 w 787"/>
                <a:gd name="T15" fmla="*/ 0 h 635"/>
                <a:gd name="T16" fmla="*/ 0 w 787"/>
                <a:gd name="T17" fmla="*/ 361 h 635"/>
                <a:gd name="T18" fmla="*/ 2 w 787"/>
                <a:gd name="T19" fmla="*/ 470 h 635"/>
                <a:gd name="T20" fmla="*/ 8 w 787"/>
                <a:gd name="T21" fmla="*/ 563 h 635"/>
                <a:gd name="T22" fmla="*/ 76 w 787"/>
                <a:gd name="T23" fmla="*/ 585 h 635"/>
                <a:gd name="T24" fmla="*/ 120 w 787"/>
                <a:gd name="T25" fmla="*/ 435 h 635"/>
                <a:gd name="T26" fmla="*/ 259 w 787"/>
                <a:gd name="T27" fmla="*/ 410 h 635"/>
                <a:gd name="T28" fmla="*/ 460 w 787"/>
                <a:gd name="T29" fmla="*/ 417 h 635"/>
                <a:gd name="T30" fmla="*/ 637 w 787"/>
                <a:gd name="T31" fmla="*/ 435 h 635"/>
                <a:gd name="T32" fmla="*/ 715 w 787"/>
                <a:gd name="T33" fmla="*/ 580 h 635"/>
                <a:gd name="T34" fmla="*/ 775 w 787"/>
                <a:gd name="T35" fmla="*/ 551 h 635"/>
                <a:gd name="T36" fmla="*/ 785 w 787"/>
                <a:gd name="T37" fmla="*/ 421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7" h="635">
                  <a:moveTo>
                    <a:pt x="785" y="421"/>
                  </a:moveTo>
                  <a:cubicBezTo>
                    <a:pt x="784" y="390"/>
                    <a:pt x="782" y="358"/>
                    <a:pt x="782" y="329"/>
                  </a:cubicBezTo>
                  <a:cubicBezTo>
                    <a:pt x="782" y="247"/>
                    <a:pt x="780" y="123"/>
                    <a:pt x="697" y="78"/>
                  </a:cubicBezTo>
                  <a:cubicBezTo>
                    <a:pt x="663" y="60"/>
                    <a:pt x="632" y="54"/>
                    <a:pt x="594" y="50"/>
                  </a:cubicBezTo>
                  <a:cubicBezTo>
                    <a:pt x="533" y="42"/>
                    <a:pt x="472" y="38"/>
                    <a:pt x="410" y="33"/>
                  </a:cubicBezTo>
                  <a:cubicBezTo>
                    <a:pt x="351" y="27"/>
                    <a:pt x="288" y="38"/>
                    <a:pt x="230" y="25"/>
                  </a:cubicBezTo>
                  <a:cubicBezTo>
                    <a:pt x="217" y="22"/>
                    <a:pt x="209" y="16"/>
                    <a:pt x="204" y="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20"/>
                    <a:pt x="0" y="240"/>
                    <a:pt x="0" y="361"/>
                  </a:cubicBezTo>
                  <a:cubicBezTo>
                    <a:pt x="0" y="398"/>
                    <a:pt x="3" y="434"/>
                    <a:pt x="2" y="470"/>
                  </a:cubicBezTo>
                  <a:cubicBezTo>
                    <a:pt x="2" y="501"/>
                    <a:pt x="1" y="533"/>
                    <a:pt x="8" y="563"/>
                  </a:cubicBezTo>
                  <a:cubicBezTo>
                    <a:pt x="17" y="607"/>
                    <a:pt x="50" y="630"/>
                    <a:pt x="76" y="585"/>
                  </a:cubicBezTo>
                  <a:cubicBezTo>
                    <a:pt x="101" y="540"/>
                    <a:pt x="87" y="475"/>
                    <a:pt x="120" y="435"/>
                  </a:cubicBezTo>
                  <a:cubicBezTo>
                    <a:pt x="149" y="400"/>
                    <a:pt x="219" y="413"/>
                    <a:pt x="259" y="410"/>
                  </a:cubicBezTo>
                  <a:cubicBezTo>
                    <a:pt x="326" y="406"/>
                    <a:pt x="394" y="413"/>
                    <a:pt x="460" y="417"/>
                  </a:cubicBezTo>
                  <a:cubicBezTo>
                    <a:pt x="519" y="421"/>
                    <a:pt x="579" y="424"/>
                    <a:pt x="637" y="435"/>
                  </a:cubicBezTo>
                  <a:cubicBezTo>
                    <a:pt x="706" y="448"/>
                    <a:pt x="692" y="527"/>
                    <a:pt x="715" y="580"/>
                  </a:cubicBezTo>
                  <a:cubicBezTo>
                    <a:pt x="738" y="635"/>
                    <a:pt x="767" y="579"/>
                    <a:pt x="775" y="551"/>
                  </a:cubicBezTo>
                  <a:cubicBezTo>
                    <a:pt x="786" y="511"/>
                    <a:pt x="787" y="466"/>
                    <a:pt x="785" y="421"/>
                  </a:cubicBezTo>
                  <a:close/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Freeform 84"/>
            <p:cNvSpPr/>
            <p:nvPr/>
          </p:nvSpPr>
          <p:spPr bwMode="auto">
            <a:xfrm>
              <a:off x="5334001" y="74613"/>
              <a:ext cx="214313" cy="579438"/>
            </a:xfrm>
            <a:custGeom>
              <a:avLst/>
              <a:gdLst>
                <a:gd name="T0" fmla="*/ 51 w 75"/>
                <a:gd name="T1" fmla="*/ 63 h 203"/>
                <a:gd name="T2" fmla="*/ 27 w 75"/>
                <a:gd name="T3" fmla="*/ 203 h 203"/>
                <a:gd name="T4" fmla="*/ 0 w 75"/>
                <a:gd name="T5" fmla="*/ 194 h 203"/>
                <a:gd name="T6" fmla="*/ 26 w 75"/>
                <a:gd name="T7" fmla="*/ 99 h 203"/>
                <a:gd name="T8" fmla="*/ 41 w 75"/>
                <a:gd name="T9" fmla="*/ 11 h 203"/>
                <a:gd name="T10" fmla="*/ 51 w 75"/>
                <a:gd name="T11" fmla="*/ 6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203">
                  <a:moveTo>
                    <a:pt x="51" y="63"/>
                  </a:moveTo>
                  <a:cubicBezTo>
                    <a:pt x="40" y="109"/>
                    <a:pt x="30" y="156"/>
                    <a:pt x="27" y="203"/>
                  </a:cubicBezTo>
                  <a:cubicBezTo>
                    <a:pt x="18" y="200"/>
                    <a:pt x="8" y="197"/>
                    <a:pt x="0" y="194"/>
                  </a:cubicBezTo>
                  <a:cubicBezTo>
                    <a:pt x="5" y="161"/>
                    <a:pt x="18" y="131"/>
                    <a:pt x="26" y="99"/>
                  </a:cubicBezTo>
                  <a:cubicBezTo>
                    <a:pt x="34" y="70"/>
                    <a:pt x="32" y="39"/>
                    <a:pt x="41" y="11"/>
                  </a:cubicBezTo>
                  <a:cubicBezTo>
                    <a:pt x="75" y="0"/>
                    <a:pt x="55" y="49"/>
                    <a:pt x="51" y="63"/>
                  </a:cubicBezTo>
                  <a:close/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Freeform 85"/>
            <p:cNvSpPr/>
            <p:nvPr/>
          </p:nvSpPr>
          <p:spPr bwMode="auto">
            <a:xfrm>
              <a:off x="5491163" y="357188"/>
              <a:ext cx="487363" cy="515938"/>
            </a:xfrm>
            <a:custGeom>
              <a:avLst/>
              <a:gdLst>
                <a:gd name="T0" fmla="*/ 117 w 171"/>
                <a:gd name="T1" fmla="*/ 50 h 181"/>
                <a:gd name="T2" fmla="*/ 0 w 171"/>
                <a:gd name="T3" fmla="*/ 106 h 181"/>
                <a:gd name="T4" fmla="*/ 144 w 171"/>
                <a:gd name="T5" fmla="*/ 0 h 181"/>
                <a:gd name="T6" fmla="*/ 117 w 171"/>
                <a:gd name="T7" fmla="*/ 5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181">
                  <a:moveTo>
                    <a:pt x="117" y="50"/>
                  </a:moveTo>
                  <a:cubicBezTo>
                    <a:pt x="104" y="61"/>
                    <a:pt x="7" y="181"/>
                    <a:pt x="0" y="106"/>
                  </a:cubicBezTo>
                  <a:cubicBezTo>
                    <a:pt x="52" y="103"/>
                    <a:pt x="109" y="33"/>
                    <a:pt x="144" y="0"/>
                  </a:cubicBezTo>
                  <a:cubicBezTo>
                    <a:pt x="171" y="16"/>
                    <a:pt x="130" y="38"/>
                    <a:pt x="117" y="50"/>
                  </a:cubicBezTo>
                  <a:close/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86"/>
            <p:cNvSpPr>
              <a:spLocks noChangeArrowheads="1"/>
            </p:cNvSpPr>
            <p:nvPr/>
          </p:nvSpPr>
          <p:spPr bwMode="auto">
            <a:xfrm>
              <a:off x="5370513" y="3175"/>
              <a:ext cx="200025" cy="203200"/>
            </a:xfrm>
            <a:prstGeom prst="ellipse">
              <a:avLst/>
            </a:pr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Oval 87"/>
            <p:cNvSpPr>
              <a:spLocks noChangeArrowheads="1"/>
            </p:cNvSpPr>
            <p:nvPr/>
          </p:nvSpPr>
          <p:spPr bwMode="auto">
            <a:xfrm>
              <a:off x="5832476" y="274638"/>
              <a:ext cx="203200" cy="201613"/>
            </a:xfrm>
            <a:prstGeom prst="ellipse">
              <a:avLst/>
            </a:pr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Freeform 88"/>
            <p:cNvSpPr/>
            <p:nvPr/>
          </p:nvSpPr>
          <p:spPr bwMode="auto">
            <a:xfrm>
              <a:off x="7121526" y="5462588"/>
              <a:ext cx="357188" cy="471488"/>
            </a:xfrm>
            <a:custGeom>
              <a:avLst/>
              <a:gdLst>
                <a:gd name="T0" fmla="*/ 26 w 125"/>
                <a:gd name="T1" fmla="*/ 0 h 165"/>
                <a:gd name="T2" fmla="*/ 45 w 125"/>
                <a:gd name="T3" fmla="*/ 58 h 165"/>
                <a:gd name="T4" fmla="*/ 90 w 125"/>
                <a:gd name="T5" fmla="*/ 125 h 165"/>
                <a:gd name="T6" fmla="*/ 116 w 125"/>
                <a:gd name="T7" fmla="*/ 144 h 165"/>
                <a:gd name="T8" fmla="*/ 107 w 125"/>
                <a:gd name="T9" fmla="*/ 159 h 165"/>
                <a:gd name="T10" fmla="*/ 42 w 125"/>
                <a:gd name="T11" fmla="*/ 99 h 165"/>
                <a:gd name="T12" fmla="*/ 19 w 125"/>
                <a:gd name="T13" fmla="*/ 57 h 165"/>
                <a:gd name="T14" fmla="*/ 0 w 125"/>
                <a:gd name="T15" fmla="*/ 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165">
                  <a:moveTo>
                    <a:pt x="26" y="0"/>
                  </a:moveTo>
                  <a:cubicBezTo>
                    <a:pt x="36" y="19"/>
                    <a:pt x="36" y="39"/>
                    <a:pt x="45" y="58"/>
                  </a:cubicBezTo>
                  <a:cubicBezTo>
                    <a:pt x="56" y="83"/>
                    <a:pt x="69" y="107"/>
                    <a:pt x="90" y="125"/>
                  </a:cubicBezTo>
                  <a:cubicBezTo>
                    <a:pt x="97" y="132"/>
                    <a:pt x="110" y="137"/>
                    <a:pt x="116" y="144"/>
                  </a:cubicBezTo>
                  <a:cubicBezTo>
                    <a:pt x="125" y="155"/>
                    <a:pt x="124" y="165"/>
                    <a:pt x="107" y="159"/>
                  </a:cubicBezTo>
                  <a:cubicBezTo>
                    <a:pt x="87" y="151"/>
                    <a:pt x="54" y="116"/>
                    <a:pt x="42" y="99"/>
                  </a:cubicBezTo>
                  <a:cubicBezTo>
                    <a:pt x="33" y="87"/>
                    <a:pt x="26" y="71"/>
                    <a:pt x="19" y="57"/>
                  </a:cubicBezTo>
                  <a:cubicBezTo>
                    <a:pt x="14" y="45"/>
                    <a:pt x="11" y="21"/>
                    <a:pt x="0" y="14"/>
                  </a:cubicBezTo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89"/>
            <p:cNvSpPr/>
            <p:nvPr/>
          </p:nvSpPr>
          <p:spPr bwMode="auto">
            <a:xfrm>
              <a:off x="7389813" y="5848350"/>
              <a:ext cx="268288" cy="158750"/>
            </a:xfrm>
            <a:custGeom>
              <a:avLst/>
              <a:gdLst>
                <a:gd name="T0" fmla="*/ 5 w 94"/>
                <a:gd name="T1" fmla="*/ 7 h 56"/>
                <a:gd name="T2" fmla="*/ 30 w 94"/>
                <a:gd name="T3" fmla="*/ 1 h 56"/>
                <a:gd name="T4" fmla="*/ 56 w 94"/>
                <a:gd name="T5" fmla="*/ 9 h 56"/>
                <a:gd name="T6" fmla="*/ 77 w 94"/>
                <a:gd name="T7" fmla="*/ 23 h 56"/>
                <a:gd name="T8" fmla="*/ 88 w 94"/>
                <a:gd name="T9" fmla="*/ 39 h 56"/>
                <a:gd name="T10" fmla="*/ 35 w 94"/>
                <a:gd name="T11" fmla="*/ 52 h 56"/>
                <a:gd name="T12" fmla="*/ 1 w 94"/>
                <a:gd name="T13" fmla="*/ 18 h 56"/>
                <a:gd name="T14" fmla="*/ 3 w 94"/>
                <a:gd name="T15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56">
                  <a:moveTo>
                    <a:pt x="5" y="7"/>
                  </a:moveTo>
                  <a:cubicBezTo>
                    <a:pt x="14" y="3"/>
                    <a:pt x="20" y="0"/>
                    <a:pt x="30" y="1"/>
                  </a:cubicBezTo>
                  <a:cubicBezTo>
                    <a:pt x="40" y="2"/>
                    <a:pt x="48" y="5"/>
                    <a:pt x="56" y="9"/>
                  </a:cubicBezTo>
                  <a:cubicBezTo>
                    <a:pt x="63" y="13"/>
                    <a:pt x="70" y="19"/>
                    <a:pt x="77" y="23"/>
                  </a:cubicBezTo>
                  <a:cubicBezTo>
                    <a:pt x="84" y="28"/>
                    <a:pt x="94" y="30"/>
                    <a:pt x="88" y="39"/>
                  </a:cubicBezTo>
                  <a:cubicBezTo>
                    <a:pt x="78" y="54"/>
                    <a:pt x="50" y="56"/>
                    <a:pt x="35" y="52"/>
                  </a:cubicBezTo>
                  <a:cubicBezTo>
                    <a:pt x="19" y="48"/>
                    <a:pt x="3" y="35"/>
                    <a:pt x="1" y="18"/>
                  </a:cubicBezTo>
                  <a:cubicBezTo>
                    <a:pt x="0" y="14"/>
                    <a:pt x="0" y="10"/>
                    <a:pt x="3" y="7"/>
                  </a:cubicBezTo>
                </a:path>
              </a:pathLst>
            </a:custGeom>
            <a:solidFill>
              <a:srgbClr val="A95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Oval 90"/>
            <p:cNvSpPr>
              <a:spLocks noChangeArrowheads="1"/>
            </p:cNvSpPr>
            <p:nvPr/>
          </p:nvSpPr>
          <p:spPr bwMode="auto">
            <a:xfrm>
              <a:off x="5276851" y="801688"/>
              <a:ext cx="57150" cy="53975"/>
            </a:xfrm>
            <a:prstGeom prst="ellipse">
              <a:avLst/>
            </a:pr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Oval 91"/>
            <p:cNvSpPr>
              <a:spLocks noChangeArrowheads="1"/>
            </p:cNvSpPr>
            <p:nvPr/>
          </p:nvSpPr>
          <p:spPr bwMode="auto">
            <a:xfrm>
              <a:off x="4927601" y="628650"/>
              <a:ext cx="53975" cy="53975"/>
            </a:xfrm>
            <a:prstGeom prst="ellipse">
              <a:avLst/>
            </a:pr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92"/>
            <p:cNvSpPr/>
            <p:nvPr/>
          </p:nvSpPr>
          <p:spPr bwMode="auto">
            <a:xfrm>
              <a:off x="5875338" y="5211763"/>
              <a:ext cx="492125" cy="207963"/>
            </a:xfrm>
            <a:custGeom>
              <a:avLst/>
              <a:gdLst>
                <a:gd name="T0" fmla="*/ 12 w 172"/>
                <a:gd name="T1" fmla="*/ 0 h 73"/>
                <a:gd name="T2" fmla="*/ 76 w 172"/>
                <a:gd name="T3" fmla="*/ 71 h 73"/>
                <a:gd name="T4" fmla="*/ 143 w 172"/>
                <a:gd name="T5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73">
                  <a:moveTo>
                    <a:pt x="12" y="0"/>
                  </a:moveTo>
                  <a:cubicBezTo>
                    <a:pt x="0" y="36"/>
                    <a:pt x="42" y="73"/>
                    <a:pt x="76" y="71"/>
                  </a:cubicBezTo>
                  <a:cubicBezTo>
                    <a:pt x="93" y="69"/>
                    <a:pt x="172" y="26"/>
                    <a:pt x="143" y="7"/>
                  </a:cubicBezTo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93"/>
            <p:cNvSpPr/>
            <p:nvPr/>
          </p:nvSpPr>
          <p:spPr bwMode="auto">
            <a:xfrm>
              <a:off x="5045076" y="5502275"/>
              <a:ext cx="558800" cy="442913"/>
            </a:xfrm>
            <a:custGeom>
              <a:avLst/>
              <a:gdLst>
                <a:gd name="T0" fmla="*/ 176 w 196"/>
                <a:gd name="T1" fmla="*/ 45 h 155"/>
                <a:gd name="T2" fmla="*/ 58 w 196"/>
                <a:gd name="T3" fmla="*/ 133 h 155"/>
                <a:gd name="T4" fmla="*/ 153 w 196"/>
                <a:gd name="T5" fmla="*/ 124 h 155"/>
                <a:gd name="T6" fmla="*/ 176 w 196"/>
                <a:gd name="T7" fmla="*/ 4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6" h="155">
                  <a:moveTo>
                    <a:pt x="176" y="45"/>
                  </a:moveTo>
                  <a:cubicBezTo>
                    <a:pt x="141" y="0"/>
                    <a:pt x="0" y="85"/>
                    <a:pt x="58" y="133"/>
                  </a:cubicBezTo>
                  <a:cubicBezTo>
                    <a:pt x="84" y="155"/>
                    <a:pt x="129" y="143"/>
                    <a:pt x="153" y="124"/>
                  </a:cubicBezTo>
                  <a:cubicBezTo>
                    <a:pt x="173" y="108"/>
                    <a:pt x="196" y="70"/>
                    <a:pt x="176" y="45"/>
                  </a:cubicBezTo>
                  <a:close/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94"/>
            <p:cNvSpPr/>
            <p:nvPr/>
          </p:nvSpPr>
          <p:spPr bwMode="auto">
            <a:xfrm>
              <a:off x="6886576" y="5383213"/>
              <a:ext cx="403225" cy="365125"/>
            </a:xfrm>
            <a:custGeom>
              <a:avLst/>
              <a:gdLst>
                <a:gd name="T0" fmla="*/ 72 w 141"/>
                <a:gd name="T1" fmla="*/ 4 h 128"/>
                <a:gd name="T2" fmla="*/ 30 w 141"/>
                <a:gd name="T3" fmla="*/ 85 h 128"/>
                <a:gd name="T4" fmla="*/ 121 w 141"/>
                <a:gd name="T5" fmla="*/ 128 h 128"/>
                <a:gd name="T6" fmla="*/ 68 w 141"/>
                <a:gd name="T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128">
                  <a:moveTo>
                    <a:pt x="72" y="4"/>
                  </a:moveTo>
                  <a:cubicBezTo>
                    <a:pt x="30" y="7"/>
                    <a:pt x="0" y="46"/>
                    <a:pt x="30" y="85"/>
                  </a:cubicBezTo>
                  <a:cubicBezTo>
                    <a:pt x="56" y="119"/>
                    <a:pt x="89" y="113"/>
                    <a:pt x="121" y="128"/>
                  </a:cubicBezTo>
                  <a:cubicBezTo>
                    <a:pt x="141" y="91"/>
                    <a:pt x="105" y="16"/>
                    <a:pt x="68" y="0"/>
                  </a:cubicBezTo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95"/>
            <p:cNvSpPr/>
            <p:nvPr/>
          </p:nvSpPr>
          <p:spPr bwMode="auto">
            <a:xfrm>
              <a:off x="6207126" y="5641975"/>
              <a:ext cx="628650" cy="454025"/>
            </a:xfrm>
            <a:custGeom>
              <a:avLst/>
              <a:gdLst>
                <a:gd name="T0" fmla="*/ 149 w 220"/>
                <a:gd name="T1" fmla="*/ 149 h 159"/>
                <a:gd name="T2" fmla="*/ 210 w 220"/>
                <a:gd name="T3" fmla="*/ 85 h 159"/>
                <a:gd name="T4" fmla="*/ 145 w 220"/>
                <a:gd name="T5" fmla="*/ 36 h 159"/>
                <a:gd name="T6" fmla="*/ 68 w 220"/>
                <a:gd name="T7" fmla="*/ 10 h 159"/>
                <a:gd name="T8" fmla="*/ 31 w 220"/>
                <a:gd name="T9" fmla="*/ 137 h 159"/>
                <a:gd name="T10" fmla="*/ 149 w 220"/>
                <a:gd name="T11" fmla="*/ 14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159">
                  <a:moveTo>
                    <a:pt x="149" y="149"/>
                  </a:moveTo>
                  <a:cubicBezTo>
                    <a:pt x="189" y="140"/>
                    <a:pt x="220" y="120"/>
                    <a:pt x="210" y="85"/>
                  </a:cubicBezTo>
                  <a:cubicBezTo>
                    <a:pt x="203" y="62"/>
                    <a:pt x="163" y="48"/>
                    <a:pt x="145" y="36"/>
                  </a:cubicBezTo>
                  <a:cubicBezTo>
                    <a:pt x="119" y="20"/>
                    <a:pt x="96" y="0"/>
                    <a:pt x="68" y="10"/>
                  </a:cubicBezTo>
                  <a:cubicBezTo>
                    <a:pt x="32" y="23"/>
                    <a:pt x="0" y="110"/>
                    <a:pt x="31" y="137"/>
                  </a:cubicBezTo>
                  <a:cubicBezTo>
                    <a:pt x="50" y="154"/>
                    <a:pt x="105" y="159"/>
                    <a:pt x="149" y="149"/>
                  </a:cubicBezTo>
                  <a:close/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96"/>
            <p:cNvSpPr/>
            <p:nvPr/>
          </p:nvSpPr>
          <p:spPr bwMode="auto">
            <a:xfrm>
              <a:off x="5164138" y="1376363"/>
              <a:ext cx="277813" cy="169863"/>
            </a:xfrm>
            <a:custGeom>
              <a:avLst/>
              <a:gdLst>
                <a:gd name="T0" fmla="*/ 0 w 175"/>
                <a:gd name="T1" fmla="*/ 0 h 107"/>
                <a:gd name="T2" fmla="*/ 175 w 175"/>
                <a:gd name="T3" fmla="*/ 95 h 107"/>
                <a:gd name="T4" fmla="*/ 0 w 175"/>
                <a:gd name="T5" fmla="*/ 107 h 107"/>
                <a:gd name="T6" fmla="*/ 0 w 175"/>
                <a:gd name="T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107">
                  <a:moveTo>
                    <a:pt x="0" y="0"/>
                  </a:moveTo>
                  <a:lnTo>
                    <a:pt x="175" y="95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C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97"/>
            <p:cNvSpPr/>
            <p:nvPr/>
          </p:nvSpPr>
          <p:spPr bwMode="auto">
            <a:xfrm>
              <a:off x="5278438" y="1320800"/>
              <a:ext cx="277813" cy="166688"/>
            </a:xfrm>
            <a:custGeom>
              <a:avLst/>
              <a:gdLst>
                <a:gd name="T0" fmla="*/ 175 w 175"/>
                <a:gd name="T1" fmla="*/ 105 h 105"/>
                <a:gd name="T2" fmla="*/ 0 w 175"/>
                <a:gd name="T3" fmla="*/ 0 h 105"/>
                <a:gd name="T4" fmla="*/ 175 w 175"/>
                <a:gd name="T5" fmla="*/ 6 h 105"/>
                <a:gd name="T6" fmla="*/ 175 w 175"/>
                <a:gd name="T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105">
                  <a:moveTo>
                    <a:pt x="175" y="105"/>
                  </a:moveTo>
                  <a:lnTo>
                    <a:pt x="0" y="0"/>
                  </a:lnTo>
                  <a:lnTo>
                    <a:pt x="175" y="6"/>
                  </a:lnTo>
                  <a:lnTo>
                    <a:pt x="175" y="105"/>
                  </a:lnTo>
                  <a:close/>
                </a:path>
              </a:pathLst>
            </a:custGeom>
            <a:solidFill>
              <a:srgbClr val="FF7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Freeform 98"/>
            <p:cNvSpPr/>
            <p:nvPr/>
          </p:nvSpPr>
          <p:spPr bwMode="auto">
            <a:xfrm>
              <a:off x="5241926" y="1612900"/>
              <a:ext cx="320675" cy="225425"/>
            </a:xfrm>
            <a:custGeom>
              <a:avLst/>
              <a:gdLst>
                <a:gd name="T0" fmla="*/ 0 w 202"/>
                <a:gd name="T1" fmla="*/ 32 h 142"/>
                <a:gd name="T2" fmla="*/ 202 w 202"/>
                <a:gd name="T3" fmla="*/ 0 h 142"/>
                <a:gd name="T4" fmla="*/ 193 w 202"/>
                <a:gd name="T5" fmla="*/ 142 h 142"/>
                <a:gd name="T6" fmla="*/ 0 w 202"/>
                <a:gd name="T7" fmla="*/ 3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142">
                  <a:moveTo>
                    <a:pt x="0" y="32"/>
                  </a:moveTo>
                  <a:lnTo>
                    <a:pt x="202" y="0"/>
                  </a:lnTo>
                  <a:lnTo>
                    <a:pt x="193" y="14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C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99"/>
            <p:cNvSpPr/>
            <p:nvPr/>
          </p:nvSpPr>
          <p:spPr bwMode="auto">
            <a:xfrm>
              <a:off x="5159376" y="1738313"/>
              <a:ext cx="290513" cy="193675"/>
            </a:xfrm>
            <a:custGeom>
              <a:avLst/>
              <a:gdLst>
                <a:gd name="T0" fmla="*/ 5 w 183"/>
                <a:gd name="T1" fmla="*/ 0 h 122"/>
                <a:gd name="T2" fmla="*/ 183 w 183"/>
                <a:gd name="T3" fmla="*/ 113 h 122"/>
                <a:gd name="T4" fmla="*/ 0 w 183"/>
                <a:gd name="T5" fmla="*/ 122 h 122"/>
                <a:gd name="T6" fmla="*/ 5 w 183"/>
                <a:gd name="T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122">
                  <a:moveTo>
                    <a:pt x="5" y="0"/>
                  </a:moveTo>
                  <a:lnTo>
                    <a:pt x="183" y="113"/>
                  </a:lnTo>
                  <a:lnTo>
                    <a:pt x="0" y="12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7C51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100"/>
            <p:cNvSpPr/>
            <p:nvPr/>
          </p:nvSpPr>
          <p:spPr bwMode="auto">
            <a:xfrm>
              <a:off x="5099051" y="2106613"/>
              <a:ext cx="474663" cy="153988"/>
            </a:xfrm>
            <a:custGeom>
              <a:avLst/>
              <a:gdLst>
                <a:gd name="T0" fmla="*/ 0 w 299"/>
                <a:gd name="T1" fmla="*/ 97 h 97"/>
                <a:gd name="T2" fmla="*/ 297 w 299"/>
                <a:gd name="T3" fmla="*/ 93 h 97"/>
                <a:gd name="T4" fmla="*/ 299 w 299"/>
                <a:gd name="T5" fmla="*/ 7 h 97"/>
                <a:gd name="T6" fmla="*/ 250 w 299"/>
                <a:gd name="T7" fmla="*/ 0 h 97"/>
                <a:gd name="T8" fmla="*/ 157 w 299"/>
                <a:gd name="T9" fmla="*/ 2 h 97"/>
                <a:gd name="T10" fmla="*/ 68 w 299"/>
                <a:gd name="T11" fmla="*/ 0 h 97"/>
                <a:gd name="T12" fmla="*/ 4 w 299"/>
                <a:gd name="T13" fmla="*/ 0 h 97"/>
                <a:gd name="T14" fmla="*/ 0 w 299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9" h="97">
                  <a:moveTo>
                    <a:pt x="0" y="97"/>
                  </a:moveTo>
                  <a:lnTo>
                    <a:pt x="297" y="93"/>
                  </a:lnTo>
                  <a:lnTo>
                    <a:pt x="299" y="7"/>
                  </a:lnTo>
                  <a:lnTo>
                    <a:pt x="250" y="0"/>
                  </a:lnTo>
                  <a:lnTo>
                    <a:pt x="157" y="2"/>
                  </a:lnTo>
                  <a:lnTo>
                    <a:pt x="68" y="0"/>
                  </a:lnTo>
                  <a:lnTo>
                    <a:pt x="4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A75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101"/>
            <p:cNvSpPr/>
            <p:nvPr/>
          </p:nvSpPr>
          <p:spPr bwMode="auto">
            <a:xfrm>
              <a:off x="5105401" y="2097088"/>
              <a:ext cx="473075" cy="157163"/>
            </a:xfrm>
            <a:custGeom>
              <a:avLst/>
              <a:gdLst>
                <a:gd name="T0" fmla="*/ 0 w 166"/>
                <a:gd name="T1" fmla="*/ 3 h 55"/>
                <a:gd name="T2" fmla="*/ 28 w 166"/>
                <a:gd name="T3" fmla="*/ 52 h 55"/>
                <a:gd name="T4" fmla="*/ 50 w 166"/>
                <a:gd name="T5" fmla="*/ 1 h 55"/>
                <a:gd name="T6" fmla="*/ 80 w 166"/>
                <a:gd name="T7" fmla="*/ 49 h 55"/>
                <a:gd name="T8" fmla="*/ 103 w 166"/>
                <a:gd name="T9" fmla="*/ 1 h 55"/>
                <a:gd name="T10" fmla="*/ 127 w 166"/>
                <a:gd name="T11" fmla="*/ 48 h 55"/>
                <a:gd name="T12" fmla="*/ 148 w 166"/>
                <a:gd name="T13" fmla="*/ 1 h 55"/>
                <a:gd name="T14" fmla="*/ 163 w 166"/>
                <a:gd name="T15" fmla="*/ 55 h 55"/>
                <a:gd name="T16" fmla="*/ 166 w 166"/>
                <a:gd name="T17" fmla="*/ 1 h 55"/>
                <a:gd name="T18" fmla="*/ 0 w 166"/>
                <a:gd name="T1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55">
                  <a:moveTo>
                    <a:pt x="0" y="3"/>
                  </a:moveTo>
                  <a:cubicBezTo>
                    <a:pt x="28" y="52"/>
                    <a:pt x="28" y="52"/>
                    <a:pt x="28" y="52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63" y="55"/>
                    <a:pt x="163" y="55"/>
                    <a:pt x="163" y="55"/>
                  </a:cubicBezTo>
                  <a:cubicBezTo>
                    <a:pt x="166" y="1"/>
                    <a:pt x="166" y="1"/>
                    <a:pt x="166" y="1"/>
                  </a:cubicBezTo>
                  <a:cubicBezTo>
                    <a:pt x="166" y="1"/>
                    <a:pt x="5" y="0"/>
                    <a:pt x="0" y="3"/>
                  </a:cubicBezTo>
                  <a:close/>
                </a:path>
              </a:pathLst>
            </a:custGeom>
            <a:solidFill>
              <a:srgbClr val="FF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Oval 102"/>
            <p:cNvSpPr>
              <a:spLocks noChangeArrowheads="1"/>
            </p:cNvSpPr>
            <p:nvPr/>
          </p:nvSpPr>
          <p:spPr bwMode="auto">
            <a:xfrm>
              <a:off x="5138738" y="2297113"/>
              <a:ext cx="25400" cy="25400"/>
            </a:xfrm>
            <a:prstGeom prst="ellipse">
              <a:avLst/>
            </a:prstGeom>
            <a:solidFill>
              <a:srgbClr val="A7D4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Oval 103"/>
            <p:cNvSpPr>
              <a:spLocks noChangeArrowheads="1"/>
            </p:cNvSpPr>
            <p:nvPr/>
          </p:nvSpPr>
          <p:spPr bwMode="auto">
            <a:xfrm>
              <a:off x="5248276" y="2297113"/>
              <a:ext cx="25400" cy="25400"/>
            </a:xfrm>
            <a:prstGeom prst="ellipse">
              <a:avLst/>
            </a:prstGeom>
            <a:solidFill>
              <a:srgbClr val="A7D4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Oval 104"/>
            <p:cNvSpPr>
              <a:spLocks noChangeArrowheads="1"/>
            </p:cNvSpPr>
            <p:nvPr/>
          </p:nvSpPr>
          <p:spPr bwMode="auto">
            <a:xfrm>
              <a:off x="5373688" y="2297113"/>
              <a:ext cx="25400" cy="25400"/>
            </a:xfrm>
            <a:prstGeom prst="ellipse">
              <a:avLst/>
            </a:prstGeom>
            <a:solidFill>
              <a:srgbClr val="A7D4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Oval 105"/>
            <p:cNvSpPr>
              <a:spLocks noChangeArrowheads="1"/>
            </p:cNvSpPr>
            <p:nvPr/>
          </p:nvSpPr>
          <p:spPr bwMode="auto">
            <a:xfrm>
              <a:off x="5502276" y="2306638"/>
              <a:ext cx="25400" cy="25400"/>
            </a:xfrm>
            <a:prstGeom prst="ellipse">
              <a:avLst/>
            </a:prstGeom>
            <a:solidFill>
              <a:srgbClr val="A7D4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106"/>
            <p:cNvSpPr/>
            <p:nvPr/>
          </p:nvSpPr>
          <p:spPr bwMode="auto">
            <a:xfrm>
              <a:off x="5156201" y="2693988"/>
              <a:ext cx="150813" cy="93663"/>
            </a:xfrm>
            <a:custGeom>
              <a:avLst/>
              <a:gdLst>
                <a:gd name="T0" fmla="*/ 0 w 53"/>
                <a:gd name="T1" fmla="*/ 0 h 33"/>
                <a:gd name="T2" fmla="*/ 0 w 53"/>
                <a:gd name="T3" fmla="*/ 6 h 33"/>
                <a:gd name="T4" fmla="*/ 27 w 53"/>
                <a:gd name="T5" fmla="*/ 33 h 33"/>
                <a:gd name="T6" fmla="*/ 53 w 53"/>
                <a:gd name="T7" fmla="*/ 9 h 33"/>
                <a:gd name="T8" fmla="*/ 0 w 5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3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21"/>
                    <a:pt x="12" y="33"/>
                    <a:pt x="27" y="33"/>
                  </a:cubicBezTo>
                  <a:cubicBezTo>
                    <a:pt x="40" y="33"/>
                    <a:pt x="52" y="22"/>
                    <a:pt x="53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Oval 107"/>
            <p:cNvSpPr>
              <a:spLocks noChangeArrowheads="1"/>
            </p:cNvSpPr>
            <p:nvPr/>
          </p:nvSpPr>
          <p:spPr bwMode="auto">
            <a:xfrm>
              <a:off x="5376863" y="2808288"/>
              <a:ext cx="111125" cy="111125"/>
            </a:xfrm>
            <a:prstGeom prst="ellipse">
              <a:avLst/>
            </a:pr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108"/>
            <p:cNvSpPr/>
            <p:nvPr/>
          </p:nvSpPr>
          <p:spPr bwMode="auto">
            <a:xfrm>
              <a:off x="5078413" y="2859088"/>
              <a:ext cx="98425" cy="163513"/>
            </a:xfrm>
            <a:custGeom>
              <a:avLst/>
              <a:gdLst>
                <a:gd name="T0" fmla="*/ 6 w 34"/>
                <a:gd name="T1" fmla="*/ 0 h 57"/>
                <a:gd name="T2" fmla="*/ 1 w 34"/>
                <a:gd name="T3" fmla="*/ 1 h 57"/>
                <a:gd name="T4" fmla="*/ 0 w 34"/>
                <a:gd name="T5" fmla="*/ 57 h 57"/>
                <a:gd name="T6" fmla="*/ 6 w 34"/>
                <a:gd name="T7" fmla="*/ 57 h 57"/>
                <a:gd name="T8" fmla="*/ 34 w 34"/>
                <a:gd name="T9" fmla="*/ 29 h 57"/>
                <a:gd name="T10" fmla="*/ 6 w 34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6" y="0"/>
                  </a:moveTo>
                  <a:cubicBezTo>
                    <a:pt x="4" y="0"/>
                    <a:pt x="3" y="1"/>
                    <a:pt x="1" y="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7"/>
                    <a:pt x="4" y="57"/>
                    <a:pt x="6" y="57"/>
                  </a:cubicBezTo>
                  <a:cubicBezTo>
                    <a:pt x="21" y="57"/>
                    <a:pt x="34" y="44"/>
                    <a:pt x="34" y="29"/>
                  </a:cubicBezTo>
                  <a:cubicBezTo>
                    <a:pt x="34" y="13"/>
                    <a:pt x="21" y="0"/>
                    <a:pt x="6" y="0"/>
                  </a:cubicBezTo>
                  <a:close/>
                </a:path>
              </a:pathLst>
            </a:cu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Oval 109"/>
            <p:cNvSpPr>
              <a:spLocks noChangeArrowheads="1"/>
            </p:cNvSpPr>
            <p:nvPr/>
          </p:nvSpPr>
          <p:spPr bwMode="auto">
            <a:xfrm>
              <a:off x="5116513" y="3222625"/>
              <a:ext cx="103188" cy="101600"/>
            </a:xfrm>
            <a:prstGeom prst="ellipse">
              <a:avLst/>
            </a:pr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Freeform 110"/>
            <p:cNvSpPr/>
            <p:nvPr/>
          </p:nvSpPr>
          <p:spPr bwMode="auto">
            <a:xfrm>
              <a:off x="5359401" y="3262313"/>
              <a:ext cx="171450" cy="104775"/>
            </a:xfrm>
            <a:custGeom>
              <a:avLst/>
              <a:gdLst>
                <a:gd name="T0" fmla="*/ 60 w 60"/>
                <a:gd name="T1" fmla="*/ 30 h 37"/>
                <a:gd name="T2" fmla="*/ 30 w 60"/>
                <a:gd name="T3" fmla="*/ 0 h 37"/>
                <a:gd name="T4" fmla="*/ 0 w 60"/>
                <a:gd name="T5" fmla="*/ 30 h 37"/>
                <a:gd name="T6" fmla="*/ 1 w 60"/>
                <a:gd name="T7" fmla="*/ 37 h 37"/>
                <a:gd name="T8" fmla="*/ 59 w 60"/>
                <a:gd name="T9" fmla="*/ 36 h 37"/>
                <a:gd name="T10" fmla="*/ 60 w 60"/>
                <a:gd name="T1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7">
                  <a:moveTo>
                    <a:pt x="60" y="30"/>
                  </a:moveTo>
                  <a:cubicBezTo>
                    <a:pt x="60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32"/>
                    <a:pt x="1" y="35"/>
                    <a:pt x="1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0" y="34"/>
                    <a:pt x="60" y="32"/>
                    <a:pt x="60" y="30"/>
                  </a:cubicBezTo>
                  <a:close/>
                </a:path>
              </a:pathLst>
            </a:cu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Oval 111"/>
            <p:cNvSpPr>
              <a:spLocks noChangeArrowheads="1"/>
            </p:cNvSpPr>
            <p:nvPr/>
          </p:nvSpPr>
          <p:spPr bwMode="auto">
            <a:xfrm>
              <a:off x="5233988" y="3005138"/>
              <a:ext cx="211138" cy="214313"/>
            </a:xfrm>
            <a:prstGeom prst="ellipse">
              <a:avLst/>
            </a:pr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Freeform 112"/>
            <p:cNvSpPr/>
            <p:nvPr/>
          </p:nvSpPr>
          <p:spPr bwMode="auto">
            <a:xfrm>
              <a:off x="5530851" y="2944813"/>
              <a:ext cx="39688" cy="128588"/>
            </a:xfrm>
            <a:custGeom>
              <a:avLst/>
              <a:gdLst>
                <a:gd name="T0" fmla="*/ 0 w 14"/>
                <a:gd name="T1" fmla="*/ 23 h 45"/>
                <a:gd name="T2" fmla="*/ 14 w 14"/>
                <a:gd name="T3" fmla="*/ 45 h 45"/>
                <a:gd name="T4" fmla="*/ 14 w 14"/>
                <a:gd name="T5" fmla="*/ 0 h 45"/>
                <a:gd name="T6" fmla="*/ 0 w 14"/>
                <a:gd name="T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5">
                  <a:moveTo>
                    <a:pt x="0" y="23"/>
                  </a:moveTo>
                  <a:cubicBezTo>
                    <a:pt x="0" y="33"/>
                    <a:pt x="6" y="41"/>
                    <a:pt x="14" y="45"/>
                  </a:cubicBezTo>
                  <a:cubicBezTo>
                    <a:pt x="14" y="30"/>
                    <a:pt x="14" y="15"/>
                    <a:pt x="14" y="0"/>
                  </a:cubicBezTo>
                  <a:cubicBezTo>
                    <a:pt x="6" y="4"/>
                    <a:pt x="0" y="13"/>
                    <a:pt x="0" y="23"/>
                  </a:cubicBezTo>
                  <a:close/>
                </a:path>
              </a:pathLst>
            </a:cu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Freeform 113"/>
            <p:cNvSpPr/>
            <p:nvPr/>
          </p:nvSpPr>
          <p:spPr bwMode="auto">
            <a:xfrm>
              <a:off x="5106988" y="3409950"/>
              <a:ext cx="174625" cy="120650"/>
            </a:xfrm>
            <a:custGeom>
              <a:avLst/>
              <a:gdLst>
                <a:gd name="T0" fmla="*/ 0 w 110"/>
                <a:gd name="T1" fmla="*/ 4 h 76"/>
                <a:gd name="T2" fmla="*/ 99 w 110"/>
                <a:gd name="T3" fmla="*/ 0 h 76"/>
                <a:gd name="T4" fmla="*/ 110 w 110"/>
                <a:gd name="T5" fmla="*/ 76 h 76"/>
                <a:gd name="T6" fmla="*/ 6 w 110"/>
                <a:gd name="T7" fmla="*/ 49 h 76"/>
                <a:gd name="T8" fmla="*/ 0 w 110"/>
                <a:gd name="T9" fmla="*/ 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76">
                  <a:moveTo>
                    <a:pt x="0" y="4"/>
                  </a:moveTo>
                  <a:lnTo>
                    <a:pt x="99" y="0"/>
                  </a:lnTo>
                  <a:lnTo>
                    <a:pt x="110" y="76"/>
                  </a:lnTo>
                  <a:lnTo>
                    <a:pt x="6" y="4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44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Freeform 114"/>
            <p:cNvSpPr/>
            <p:nvPr/>
          </p:nvSpPr>
          <p:spPr bwMode="auto">
            <a:xfrm>
              <a:off x="5367338" y="3409950"/>
              <a:ext cx="177800" cy="174625"/>
            </a:xfrm>
            <a:custGeom>
              <a:avLst/>
              <a:gdLst>
                <a:gd name="T0" fmla="*/ 0 w 112"/>
                <a:gd name="T1" fmla="*/ 6 h 110"/>
                <a:gd name="T2" fmla="*/ 0 w 112"/>
                <a:gd name="T3" fmla="*/ 87 h 110"/>
                <a:gd name="T4" fmla="*/ 112 w 112"/>
                <a:gd name="T5" fmla="*/ 110 h 110"/>
                <a:gd name="T6" fmla="*/ 106 w 112"/>
                <a:gd name="T7" fmla="*/ 0 h 110"/>
                <a:gd name="T8" fmla="*/ 0 w 112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0">
                  <a:moveTo>
                    <a:pt x="0" y="6"/>
                  </a:moveTo>
                  <a:lnTo>
                    <a:pt x="0" y="87"/>
                  </a:lnTo>
                  <a:lnTo>
                    <a:pt x="112" y="110"/>
                  </a:lnTo>
                  <a:lnTo>
                    <a:pt x="10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54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Freeform 115"/>
            <p:cNvSpPr/>
            <p:nvPr/>
          </p:nvSpPr>
          <p:spPr bwMode="auto">
            <a:xfrm>
              <a:off x="5116513" y="3581400"/>
              <a:ext cx="179388" cy="120650"/>
            </a:xfrm>
            <a:custGeom>
              <a:avLst/>
              <a:gdLst>
                <a:gd name="T0" fmla="*/ 0 w 113"/>
                <a:gd name="T1" fmla="*/ 0 h 76"/>
                <a:gd name="T2" fmla="*/ 0 w 113"/>
                <a:gd name="T3" fmla="*/ 61 h 76"/>
                <a:gd name="T4" fmla="*/ 113 w 113"/>
                <a:gd name="T5" fmla="*/ 76 h 76"/>
                <a:gd name="T6" fmla="*/ 104 w 113"/>
                <a:gd name="T7" fmla="*/ 16 h 76"/>
                <a:gd name="T8" fmla="*/ 0 w 113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6">
                  <a:moveTo>
                    <a:pt x="0" y="0"/>
                  </a:moveTo>
                  <a:lnTo>
                    <a:pt x="0" y="61"/>
                  </a:lnTo>
                  <a:lnTo>
                    <a:pt x="113" y="76"/>
                  </a:lnTo>
                  <a:lnTo>
                    <a:pt x="10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Freeform 116"/>
            <p:cNvSpPr/>
            <p:nvPr/>
          </p:nvSpPr>
          <p:spPr bwMode="auto">
            <a:xfrm>
              <a:off x="5376863" y="3627438"/>
              <a:ext cx="179388" cy="111125"/>
            </a:xfrm>
            <a:custGeom>
              <a:avLst/>
              <a:gdLst>
                <a:gd name="T0" fmla="*/ 0 w 113"/>
                <a:gd name="T1" fmla="*/ 0 h 70"/>
                <a:gd name="T2" fmla="*/ 3 w 113"/>
                <a:gd name="T3" fmla="*/ 49 h 70"/>
                <a:gd name="T4" fmla="*/ 113 w 113"/>
                <a:gd name="T5" fmla="*/ 70 h 70"/>
                <a:gd name="T6" fmla="*/ 106 w 113"/>
                <a:gd name="T7" fmla="*/ 27 h 70"/>
                <a:gd name="T8" fmla="*/ 0 w 113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0">
                  <a:moveTo>
                    <a:pt x="0" y="0"/>
                  </a:moveTo>
                  <a:lnTo>
                    <a:pt x="3" y="49"/>
                  </a:lnTo>
                  <a:lnTo>
                    <a:pt x="113" y="70"/>
                  </a:lnTo>
                  <a:lnTo>
                    <a:pt x="106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9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Oval 117"/>
            <p:cNvSpPr>
              <a:spLocks noChangeArrowheads="1"/>
            </p:cNvSpPr>
            <p:nvPr/>
          </p:nvSpPr>
          <p:spPr bwMode="auto">
            <a:xfrm>
              <a:off x="5116513" y="3767138"/>
              <a:ext cx="33338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Oval 118"/>
            <p:cNvSpPr>
              <a:spLocks noChangeArrowheads="1"/>
            </p:cNvSpPr>
            <p:nvPr/>
          </p:nvSpPr>
          <p:spPr bwMode="auto">
            <a:xfrm>
              <a:off x="5238751" y="3784600"/>
              <a:ext cx="38100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Oval 119"/>
            <p:cNvSpPr>
              <a:spLocks noChangeArrowheads="1"/>
            </p:cNvSpPr>
            <p:nvPr/>
          </p:nvSpPr>
          <p:spPr bwMode="auto">
            <a:xfrm>
              <a:off x="5359401" y="3806825"/>
              <a:ext cx="33338" cy="34925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Oval 120"/>
            <p:cNvSpPr>
              <a:spLocks noChangeArrowheads="1"/>
            </p:cNvSpPr>
            <p:nvPr/>
          </p:nvSpPr>
          <p:spPr bwMode="auto">
            <a:xfrm>
              <a:off x="5499101" y="3817938"/>
              <a:ext cx="36513" cy="38100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Oval 121"/>
            <p:cNvSpPr>
              <a:spLocks noChangeArrowheads="1"/>
            </p:cNvSpPr>
            <p:nvPr/>
          </p:nvSpPr>
          <p:spPr bwMode="auto">
            <a:xfrm>
              <a:off x="5106988" y="4052888"/>
              <a:ext cx="34925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Oval 122"/>
            <p:cNvSpPr>
              <a:spLocks noChangeArrowheads="1"/>
            </p:cNvSpPr>
            <p:nvPr/>
          </p:nvSpPr>
          <p:spPr bwMode="auto">
            <a:xfrm>
              <a:off x="5227638" y="4057650"/>
              <a:ext cx="34925" cy="34925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" name="Oval 123"/>
            <p:cNvSpPr>
              <a:spLocks noChangeArrowheads="1"/>
            </p:cNvSpPr>
            <p:nvPr/>
          </p:nvSpPr>
          <p:spPr bwMode="auto">
            <a:xfrm>
              <a:off x="5364163" y="4070350"/>
              <a:ext cx="34925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" name="Oval 124"/>
            <p:cNvSpPr>
              <a:spLocks noChangeArrowheads="1"/>
            </p:cNvSpPr>
            <p:nvPr/>
          </p:nvSpPr>
          <p:spPr bwMode="auto">
            <a:xfrm>
              <a:off x="5499101" y="4078288"/>
              <a:ext cx="36513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" name="Oval 125"/>
            <p:cNvSpPr>
              <a:spLocks noChangeArrowheads="1"/>
            </p:cNvSpPr>
            <p:nvPr/>
          </p:nvSpPr>
          <p:spPr bwMode="auto">
            <a:xfrm>
              <a:off x="5106988" y="4343400"/>
              <a:ext cx="34925" cy="34925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Oval 126"/>
            <p:cNvSpPr>
              <a:spLocks noChangeArrowheads="1"/>
            </p:cNvSpPr>
            <p:nvPr/>
          </p:nvSpPr>
          <p:spPr bwMode="auto">
            <a:xfrm>
              <a:off x="5235576" y="4352925"/>
              <a:ext cx="34925" cy="33338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Oval 127"/>
            <p:cNvSpPr>
              <a:spLocks noChangeArrowheads="1"/>
            </p:cNvSpPr>
            <p:nvPr/>
          </p:nvSpPr>
          <p:spPr bwMode="auto">
            <a:xfrm>
              <a:off x="5373688" y="4367213"/>
              <a:ext cx="33338" cy="33338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Oval 128"/>
            <p:cNvSpPr>
              <a:spLocks noChangeArrowheads="1"/>
            </p:cNvSpPr>
            <p:nvPr/>
          </p:nvSpPr>
          <p:spPr bwMode="auto">
            <a:xfrm>
              <a:off x="5505451" y="4367213"/>
              <a:ext cx="33338" cy="33338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Oval 129"/>
            <p:cNvSpPr>
              <a:spLocks noChangeArrowheads="1"/>
            </p:cNvSpPr>
            <p:nvPr/>
          </p:nvSpPr>
          <p:spPr bwMode="auto">
            <a:xfrm>
              <a:off x="5124451" y="3921125"/>
              <a:ext cx="34925" cy="34925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Oval 130"/>
            <p:cNvSpPr>
              <a:spLocks noChangeArrowheads="1"/>
            </p:cNvSpPr>
            <p:nvPr/>
          </p:nvSpPr>
          <p:spPr bwMode="auto">
            <a:xfrm>
              <a:off x="5270501" y="3930650"/>
              <a:ext cx="34925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Oval 131"/>
            <p:cNvSpPr>
              <a:spLocks noChangeArrowheads="1"/>
            </p:cNvSpPr>
            <p:nvPr/>
          </p:nvSpPr>
          <p:spPr bwMode="auto">
            <a:xfrm>
              <a:off x="5381626" y="3944938"/>
              <a:ext cx="34925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Oval 132"/>
            <p:cNvSpPr>
              <a:spLocks noChangeArrowheads="1"/>
            </p:cNvSpPr>
            <p:nvPr/>
          </p:nvSpPr>
          <p:spPr bwMode="auto">
            <a:xfrm>
              <a:off x="5499101" y="3946525"/>
              <a:ext cx="36513" cy="34925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Oval 133"/>
            <p:cNvSpPr>
              <a:spLocks noChangeArrowheads="1"/>
            </p:cNvSpPr>
            <p:nvPr/>
          </p:nvSpPr>
          <p:spPr bwMode="auto">
            <a:xfrm>
              <a:off x="5106988" y="4203700"/>
              <a:ext cx="34925" cy="34925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Oval 134"/>
            <p:cNvSpPr>
              <a:spLocks noChangeArrowheads="1"/>
            </p:cNvSpPr>
            <p:nvPr/>
          </p:nvSpPr>
          <p:spPr bwMode="auto">
            <a:xfrm>
              <a:off x="5235576" y="4213225"/>
              <a:ext cx="34925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Oval 135"/>
            <p:cNvSpPr>
              <a:spLocks noChangeArrowheads="1"/>
            </p:cNvSpPr>
            <p:nvPr/>
          </p:nvSpPr>
          <p:spPr bwMode="auto">
            <a:xfrm>
              <a:off x="5367338" y="4221163"/>
              <a:ext cx="34925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Oval 136"/>
            <p:cNvSpPr>
              <a:spLocks noChangeArrowheads="1"/>
            </p:cNvSpPr>
            <p:nvPr/>
          </p:nvSpPr>
          <p:spPr bwMode="auto">
            <a:xfrm>
              <a:off x="5499101" y="4214813"/>
              <a:ext cx="36513" cy="38100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Oval 137"/>
            <p:cNvSpPr>
              <a:spLocks noChangeArrowheads="1"/>
            </p:cNvSpPr>
            <p:nvPr/>
          </p:nvSpPr>
          <p:spPr bwMode="auto">
            <a:xfrm>
              <a:off x="5110163" y="4449763"/>
              <a:ext cx="38100" cy="36513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Oval 138"/>
            <p:cNvSpPr>
              <a:spLocks noChangeArrowheads="1"/>
            </p:cNvSpPr>
            <p:nvPr/>
          </p:nvSpPr>
          <p:spPr bwMode="auto">
            <a:xfrm>
              <a:off x="5245101" y="4471988"/>
              <a:ext cx="33338" cy="34925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Oval 139"/>
            <p:cNvSpPr>
              <a:spLocks noChangeArrowheads="1"/>
            </p:cNvSpPr>
            <p:nvPr/>
          </p:nvSpPr>
          <p:spPr bwMode="auto">
            <a:xfrm>
              <a:off x="5391151" y="4475163"/>
              <a:ext cx="33338" cy="36513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Oval 140"/>
            <p:cNvSpPr>
              <a:spLocks noChangeArrowheads="1"/>
            </p:cNvSpPr>
            <p:nvPr/>
          </p:nvSpPr>
          <p:spPr bwMode="auto">
            <a:xfrm>
              <a:off x="5516563" y="4489450"/>
              <a:ext cx="36513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Oval 141"/>
            <p:cNvSpPr>
              <a:spLocks noChangeArrowheads="1"/>
            </p:cNvSpPr>
            <p:nvPr/>
          </p:nvSpPr>
          <p:spPr bwMode="auto">
            <a:xfrm>
              <a:off x="5084763" y="4735513"/>
              <a:ext cx="25400" cy="25400"/>
            </a:xfrm>
            <a:prstGeom prst="ellipse">
              <a:avLst/>
            </a:pr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Oval 142"/>
            <p:cNvSpPr>
              <a:spLocks noChangeArrowheads="1"/>
            </p:cNvSpPr>
            <p:nvPr/>
          </p:nvSpPr>
          <p:spPr bwMode="auto">
            <a:xfrm>
              <a:off x="5173663" y="4664075"/>
              <a:ext cx="25400" cy="25400"/>
            </a:xfrm>
            <a:prstGeom prst="ellipse">
              <a:avLst/>
            </a:pr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Oval 143"/>
            <p:cNvSpPr>
              <a:spLocks noChangeArrowheads="1"/>
            </p:cNvSpPr>
            <p:nvPr/>
          </p:nvSpPr>
          <p:spPr bwMode="auto">
            <a:xfrm>
              <a:off x="5262563" y="4586288"/>
              <a:ext cx="25400" cy="25400"/>
            </a:xfrm>
            <a:prstGeom prst="ellipse">
              <a:avLst/>
            </a:pr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Oval 144"/>
            <p:cNvSpPr>
              <a:spLocks noChangeArrowheads="1"/>
            </p:cNvSpPr>
            <p:nvPr/>
          </p:nvSpPr>
          <p:spPr bwMode="auto">
            <a:xfrm>
              <a:off x="5299076" y="4735513"/>
              <a:ext cx="25400" cy="25400"/>
            </a:xfrm>
            <a:prstGeom prst="ellipse">
              <a:avLst/>
            </a:prstGeom>
            <a:solidFill>
              <a:srgbClr val="9D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Oval 145"/>
            <p:cNvSpPr>
              <a:spLocks noChangeArrowheads="1"/>
            </p:cNvSpPr>
            <p:nvPr/>
          </p:nvSpPr>
          <p:spPr bwMode="auto">
            <a:xfrm>
              <a:off x="5399088" y="4818063"/>
              <a:ext cx="25400" cy="25400"/>
            </a:xfrm>
            <a:prstGeom prst="ellipse">
              <a:avLst/>
            </a:prstGeom>
            <a:solidFill>
              <a:srgbClr val="9D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Oval 146"/>
            <p:cNvSpPr>
              <a:spLocks noChangeArrowheads="1"/>
            </p:cNvSpPr>
            <p:nvPr/>
          </p:nvSpPr>
          <p:spPr bwMode="auto">
            <a:xfrm>
              <a:off x="5507038" y="4872038"/>
              <a:ext cx="26988" cy="25400"/>
            </a:xfrm>
            <a:prstGeom prst="ellipse">
              <a:avLst/>
            </a:prstGeom>
            <a:solidFill>
              <a:srgbClr val="9D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Oval 147"/>
            <p:cNvSpPr>
              <a:spLocks noChangeArrowheads="1"/>
            </p:cNvSpPr>
            <p:nvPr/>
          </p:nvSpPr>
          <p:spPr bwMode="auto">
            <a:xfrm>
              <a:off x="5219701" y="5087938"/>
              <a:ext cx="25400" cy="26988"/>
            </a:xfrm>
            <a:prstGeom prst="ellipse">
              <a:avLst/>
            </a:prstGeom>
            <a:solidFill>
              <a:srgbClr val="9D7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Oval 148"/>
            <p:cNvSpPr>
              <a:spLocks noChangeArrowheads="1"/>
            </p:cNvSpPr>
            <p:nvPr/>
          </p:nvSpPr>
          <p:spPr bwMode="auto">
            <a:xfrm>
              <a:off x="5278438" y="5008563"/>
              <a:ext cx="26988" cy="25400"/>
            </a:xfrm>
            <a:prstGeom prst="ellipse">
              <a:avLst/>
            </a:prstGeom>
            <a:solidFill>
              <a:srgbClr val="9D7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Oval 149"/>
            <p:cNvSpPr>
              <a:spLocks noChangeArrowheads="1"/>
            </p:cNvSpPr>
            <p:nvPr/>
          </p:nvSpPr>
          <p:spPr bwMode="auto">
            <a:xfrm>
              <a:off x="5359401" y="4922838"/>
              <a:ext cx="25400" cy="25400"/>
            </a:xfrm>
            <a:prstGeom prst="ellipse">
              <a:avLst/>
            </a:prstGeom>
            <a:solidFill>
              <a:srgbClr val="9D7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Freeform 150"/>
            <p:cNvSpPr/>
            <p:nvPr/>
          </p:nvSpPr>
          <p:spPr bwMode="auto">
            <a:xfrm>
              <a:off x="5545138" y="700088"/>
              <a:ext cx="333375" cy="244475"/>
            </a:xfrm>
            <a:custGeom>
              <a:avLst/>
              <a:gdLst>
                <a:gd name="T0" fmla="*/ 5 w 117"/>
                <a:gd name="T1" fmla="*/ 0 h 86"/>
                <a:gd name="T2" fmla="*/ 69 w 117"/>
                <a:gd name="T3" fmla="*/ 25 h 86"/>
                <a:gd name="T4" fmla="*/ 112 w 117"/>
                <a:gd name="T5" fmla="*/ 56 h 86"/>
                <a:gd name="T6" fmla="*/ 55 w 117"/>
                <a:gd name="T7" fmla="*/ 84 h 86"/>
                <a:gd name="T8" fmla="*/ 0 w 117"/>
                <a:gd name="T9" fmla="*/ 4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86">
                  <a:moveTo>
                    <a:pt x="5" y="0"/>
                  </a:moveTo>
                  <a:cubicBezTo>
                    <a:pt x="24" y="1"/>
                    <a:pt x="49" y="19"/>
                    <a:pt x="69" y="25"/>
                  </a:cubicBezTo>
                  <a:cubicBezTo>
                    <a:pt x="83" y="29"/>
                    <a:pt x="117" y="35"/>
                    <a:pt x="112" y="56"/>
                  </a:cubicBezTo>
                  <a:cubicBezTo>
                    <a:pt x="107" y="79"/>
                    <a:pt x="75" y="86"/>
                    <a:pt x="55" y="84"/>
                  </a:cubicBezTo>
                  <a:cubicBezTo>
                    <a:pt x="25" y="82"/>
                    <a:pt x="17" y="61"/>
                    <a:pt x="0" y="40"/>
                  </a:cubicBezTo>
                </a:path>
              </a:pathLst>
            </a:custGeom>
            <a:solidFill>
              <a:srgbClr val="FF8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Freeform 151"/>
            <p:cNvSpPr/>
            <p:nvPr/>
          </p:nvSpPr>
          <p:spPr bwMode="auto">
            <a:xfrm>
              <a:off x="4508501" y="685800"/>
              <a:ext cx="479425" cy="530225"/>
            </a:xfrm>
            <a:custGeom>
              <a:avLst/>
              <a:gdLst>
                <a:gd name="T0" fmla="*/ 92 w 168"/>
                <a:gd name="T1" fmla="*/ 0 h 186"/>
                <a:gd name="T2" fmla="*/ 19 w 168"/>
                <a:gd name="T3" fmla="*/ 69 h 186"/>
                <a:gd name="T4" fmla="*/ 103 w 168"/>
                <a:gd name="T5" fmla="*/ 180 h 186"/>
                <a:gd name="T6" fmla="*/ 133 w 168"/>
                <a:gd name="T7" fmla="*/ 184 h 186"/>
                <a:gd name="T8" fmla="*/ 92 w 168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86">
                  <a:moveTo>
                    <a:pt x="92" y="0"/>
                  </a:moveTo>
                  <a:cubicBezTo>
                    <a:pt x="92" y="0"/>
                    <a:pt x="37" y="19"/>
                    <a:pt x="19" y="69"/>
                  </a:cubicBezTo>
                  <a:cubicBezTo>
                    <a:pt x="0" y="119"/>
                    <a:pt x="32" y="180"/>
                    <a:pt x="103" y="180"/>
                  </a:cubicBezTo>
                  <a:cubicBezTo>
                    <a:pt x="103" y="180"/>
                    <a:pt x="112" y="182"/>
                    <a:pt x="133" y="184"/>
                  </a:cubicBezTo>
                  <a:cubicBezTo>
                    <a:pt x="153" y="186"/>
                    <a:pt x="168" y="48"/>
                    <a:pt x="92" y="0"/>
                  </a:cubicBezTo>
                  <a:close/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Freeform 152"/>
            <p:cNvSpPr/>
            <p:nvPr/>
          </p:nvSpPr>
          <p:spPr bwMode="auto">
            <a:xfrm>
              <a:off x="4927601" y="879475"/>
              <a:ext cx="536575" cy="207963"/>
            </a:xfrm>
            <a:custGeom>
              <a:avLst/>
              <a:gdLst>
                <a:gd name="T0" fmla="*/ 157 w 188"/>
                <a:gd name="T1" fmla="*/ 53 h 73"/>
                <a:gd name="T2" fmla="*/ 102 w 188"/>
                <a:gd name="T3" fmla="*/ 61 h 73"/>
                <a:gd name="T4" fmla="*/ 157 w 188"/>
                <a:gd name="T5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8" h="73">
                  <a:moveTo>
                    <a:pt x="157" y="53"/>
                  </a:moveTo>
                  <a:cubicBezTo>
                    <a:pt x="146" y="73"/>
                    <a:pt x="119" y="67"/>
                    <a:pt x="102" y="61"/>
                  </a:cubicBezTo>
                  <a:cubicBezTo>
                    <a:pt x="0" y="22"/>
                    <a:pt x="188" y="0"/>
                    <a:pt x="157" y="53"/>
                  </a:cubicBezTo>
                  <a:close/>
                </a:path>
              </a:pathLst>
            </a:custGeom>
            <a:solidFill>
              <a:srgbClr val="FF7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Freeform 153"/>
            <p:cNvSpPr/>
            <p:nvPr/>
          </p:nvSpPr>
          <p:spPr bwMode="auto">
            <a:xfrm>
              <a:off x="5005388" y="984250"/>
              <a:ext cx="242888" cy="246063"/>
            </a:xfrm>
            <a:custGeom>
              <a:avLst/>
              <a:gdLst>
                <a:gd name="T0" fmla="*/ 71 w 85"/>
                <a:gd name="T1" fmla="*/ 2 h 86"/>
                <a:gd name="T2" fmla="*/ 54 w 85"/>
                <a:gd name="T3" fmla="*/ 57 h 86"/>
                <a:gd name="T4" fmla="*/ 2 w 85"/>
                <a:gd name="T5" fmla="*/ 73 h 86"/>
                <a:gd name="T6" fmla="*/ 0 w 85"/>
                <a:gd name="T7" fmla="*/ 81 h 86"/>
                <a:gd name="T8" fmla="*/ 60 w 85"/>
                <a:gd name="T9" fmla="*/ 63 h 86"/>
                <a:gd name="T10" fmla="*/ 79 w 85"/>
                <a:gd name="T11" fmla="*/ 0 h 86"/>
                <a:gd name="T12" fmla="*/ 71 w 85"/>
                <a:gd name="T13" fmla="*/ 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6">
                  <a:moveTo>
                    <a:pt x="71" y="2"/>
                  </a:moveTo>
                  <a:cubicBezTo>
                    <a:pt x="75" y="21"/>
                    <a:pt x="69" y="42"/>
                    <a:pt x="54" y="57"/>
                  </a:cubicBezTo>
                  <a:cubicBezTo>
                    <a:pt x="40" y="71"/>
                    <a:pt x="20" y="77"/>
                    <a:pt x="2" y="73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1" y="86"/>
                    <a:pt x="44" y="80"/>
                    <a:pt x="60" y="63"/>
                  </a:cubicBezTo>
                  <a:cubicBezTo>
                    <a:pt x="77" y="46"/>
                    <a:pt x="85" y="22"/>
                    <a:pt x="79" y="0"/>
                  </a:cubicBezTo>
                  <a:lnTo>
                    <a:pt x="71" y="2"/>
                  </a:lnTo>
                  <a:close/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Freeform 154"/>
            <p:cNvSpPr/>
            <p:nvPr/>
          </p:nvSpPr>
          <p:spPr bwMode="auto">
            <a:xfrm>
              <a:off x="5405438" y="941388"/>
              <a:ext cx="207963" cy="268288"/>
            </a:xfrm>
            <a:custGeom>
              <a:avLst/>
              <a:gdLst>
                <a:gd name="T0" fmla="*/ 73 w 73"/>
                <a:gd name="T1" fmla="*/ 10 h 94"/>
                <a:gd name="T2" fmla="*/ 69 w 73"/>
                <a:gd name="T3" fmla="*/ 94 h 94"/>
                <a:gd name="T4" fmla="*/ 73 w 73"/>
                <a:gd name="T5" fmla="*/ 1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94">
                  <a:moveTo>
                    <a:pt x="73" y="10"/>
                  </a:moveTo>
                  <a:cubicBezTo>
                    <a:pt x="0" y="0"/>
                    <a:pt x="15" y="87"/>
                    <a:pt x="69" y="94"/>
                  </a:cubicBezTo>
                  <a:cubicBezTo>
                    <a:pt x="70" y="68"/>
                    <a:pt x="73" y="44"/>
                    <a:pt x="73" y="17"/>
                  </a:cubicBezTo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Freeform 155"/>
            <p:cNvSpPr/>
            <p:nvPr/>
          </p:nvSpPr>
          <p:spPr bwMode="auto">
            <a:xfrm>
              <a:off x="5202238" y="519113"/>
              <a:ext cx="319088" cy="166688"/>
            </a:xfrm>
            <a:custGeom>
              <a:avLst/>
              <a:gdLst>
                <a:gd name="T0" fmla="*/ 23 w 112"/>
                <a:gd name="T1" fmla="*/ 10 h 58"/>
                <a:gd name="T2" fmla="*/ 14 w 112"/>
                <a:gd name="T3" fmla="*/ 14 h 58"/>
                <a:gd name="T4" fmla="*/ 106 w 112"/>
                <a:gd name="T5" fmla="*/ 37 h 58"/>
                <a:gd name="T6" fmla="*/ 13 w 112"/>
                <a:gd name="T7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58">
                  <a:moveTo>
                    <a:pt x="23" y="10"/>
                  </a:moveTo>
                  <a:cubicBezTo>
                    <a:pt x="20" y="11"/>
                    <a:pt x="17" y="13"/>
                    <a:pt x="14" y="14"/>
                  </a:cubicBezTo>
                  <a:cubicBezTo>
                    <a:pt x="0" y="56"/>
                    <a:pt x="102" y="58"/>
                    <a:pt x="106" y="37"/>
                  </a:cubicBezTo>
                  <a:cubicBezTo>
                    <a:pt x="112" y="8"/>
                    <a:pt x="27" y="0"/>
                    <a:pt x="13" y="7"/>
                  </a:cubicBezTo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31" name="组合 150"/>
          <p:cNvGrpSpPr/>
          <p:nvPr/>
        </p:nvGrpSpPr>
        <p:grpSpPr>
          <a:xfrm>
            <a:off x="0" y="4552950"/>
            <a:ext cx="9144000" cy="1390650"/>
            <a:chOff x="2636838" y="2563813"/>
            <a:chExt cx="6913563" cy="1538288"/>
          </a:xfrm>
        </p:grpSpPr>
        <p:sp>
          <p:nvSpPr>
            <p:cNvPr id="132" name="Freeform 273"/>
            <p:cNvSpPr/>
            <p:nvPr/>
          </p:nvSpPr>
          <p:spPr bwMode="auto">
            <a:xfrm>
              <a:off x="2636838" y="2563813"/>
              <a:ext cx="6913563" cy="1538288"/>
            </a:xfrm>
            <a:custGeom>
              <a:avLst/>
              <a:gdLst>
                <a:gd name="T0" fmla="*/ 0 w 1631"/>
                <a:gd name="T1" fmla="*/ 59 h 360"/>
                <a:gd name="T2" fmla="*/ 520 w 1631"/>
                <a:gd name="T3" fmla="*/ 122 h 360"/>
                <a:gd name="T4" fmla="*/ 1631 w 1631"/>
                <a:gd name="T5" fmla="*/ 285 h 360"/>
                <a:gd name="T6" fmla="*/ 1631 w 1631"/>
                <a:gd name="T7" fmla="*/ 360 h 360"/>
                <a:gd name="T8" fmla="*/ 0 w 1631"/>
                <a:gd name="T9" fmla="*/ 360 h 360"/>
                <a:gd name="T10" fmla="*/ 0 w 1631"/>
                <a:gd name="T11" fmla="*/ 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1" h="360">
                  <a:moveTo>
                    <a:pt x="0" y="59"/>
                  </a:moveTo>
                  <a:cubicBezTo>
                    <a:pt x="0" y="59"/>
                    <a:pt x="225" y="0"/>
                    <a:pt x="520" y="122"/>
                  </a:cubicBezTo>
                  <a:cubicBezTo>
                    <a:pt x="814" y="244"/>
                    <a:pt x="1278" y="294"/>
                    <a:pt x="1631" y="285"/>
                  </a:cubicBezTo>
                  <a:cubicBezTo>
                    <a:pt x="1631" y="360"/>
                    <a:pt x="1631" y="360"/>
                    <a:pt x="1631" y="360"/>
                  </a:cubicBezTo>
                  <a:cubicBezTo>
                    <a:pt x="0" y="360"/>
                    <a:pt x="0" y="360"/>
                    <a:pt x="0" y="360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" name="Freeform 274"/>
            <p:cNvSpPr/>
            <p:nvPr/>
          </p:nvSpPr>
          <p:spPr bwMode="auto">
            <a:xfrm>
              <a:off x="2636838" y="2859088"/>
              <a:ext cx="6884988" cy="1243013"/>
            </a:xfrm>
            <a:custGeom>
              <a:avLst/>
              <a:gdLst>
                <a:gd name="T0" fmla="*/ 0 w 1624"/>
                <a:gd name="T1" fmla="*/ 47 h 291"/>
                <a:gd name="T2" fmla="*/ 585 w 1624"/>
                <a:gd name="T3" fmla="*/ 122 h 291"/>
                <a:gd name="T4" fmla="*/ 1624 w 1624"/>
                <a:gd name="T5" fmla="*/ 250 h 291"/>
                <a:gd name="T6" fmla="*/ 1624 w 1624"/>
                <a:gd name="T7" fmla="*/ 291 h 291"/>
                <a:gd name="T8" fmla="*/ 0 w 1624"/>
                <a:gd name="T9" fmla="*/ 291 h 291"/>
                <a:gd name="T10" fmla="*/ 0 w 1624"/>
                <a:gd name="T11" fmla="*/ 4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4" h="291">
                  <a:moveTo>
                    <a:pt x="0" y="47"/>
                  </a:moveTo>
                  <a:cubicBezTo>
                    <a:pt x="0" y="47"/>
                    <a:pt x="261" y="0"/>
                    <a:pt x="585" y="122"/>
                  </a:cubicBezTo>
                  <a:cubicBezTo>
                    <a:pt x="909" y="244"/>
                    <a:pt x="1435" y="288"/>
                    <a:pt x="1624" y="250"/>
                  </a:cubicBezTo>
                  <a:cubicBezTo>
                    <a:pt x="1624" y="291"/>
                    <a:pt x="1624" y="291"/>
                    <a:pt x="1624" y="291"/>
                  </a:cubicBezTo>
                  <a:cubicBezTo>
                    <a:pt x="0" y="291"/>
                    <a:pt x="0" y="291"/>
                    <a:pt x="0" y="291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" name="Freeform 275"/>
            <p:cNvSpPr/>
            <p:nvPr/>
          </p:nvSpPr>
          <p:spPr bwMode="auto">
            <a:xfrm>
              <a:off x="2636838" y="3084513"/>
              <a:ext cx="4510088" cy="1004888"/>
            </a:xfrm>
            <a:custGeom>
              <a:avLst/>
              <a:gdLst>
                <a:gd name="T0" fmla="*/ 585 w 1064"/>
                <a:gd name="T1" fmla="*/ 122 h 235"/>
                <a:gd name="T2" fmla="*/ 0 w 1064"/>
                <a:gd name="T3" fmla="*/ 47 h 235"/>
                <a:gd name="T4" fmla="*/ 0 w 1064"/>
                <a:gd name="T5" fmla="*/ 235 h 235"/>
                <a:gd name="T6" fmla="*/ 1064 w 1064"/>
                <a:gd name="T7" fmla="*/ 235 h 235"/>
                <a:gd name="T8" fmla="*/ 585 w 1064"/>
                <a:gd name="T9" fmla="*/ 12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4" h="235">
                  <a:moveTo>
                    <a:pt x="585" y="122"/>
                  </a:moveTo>
                  <a:cubicBezTo>
                    <a:pt x="261" y="0"/>
                    <a:pt x="0" y="47"/>
                    <a:pt x="0" y="4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1064" y="235"/>
                    <a:pt x="1064" y="235"/>
                    <a:pt x="1064" y="235"/>
                  </a:cubicBezTo>
                  <a:cubicBezTo>
                    <a:pt x="895" y="211"/>
                    <a:pt x="722" y="174"/>
                    <a:pt x="585" y="122"/>
                  </a:cubicBez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" name="Freeform 276"/>
            <p:cNvSpPr/>
            <p:nvPr/>
          </p:nvSpPr>
          <p:spPr bwMode="auto">
            <a:xfrm>
              <a:off x="2636838" y="3379788"/>
              <a:ext cx="3733800" cy="704850"/>
            </a:xfrm>
            <a:custGeom>
              <a:avLst/>
              <a:gdLst>
                <a:gd name="T0" fmla="*/ 484 w 881"/>
                <a:gd name="T1" fmla="*/ 86 h 165"/>
                <a:gd name="T2" fmla="*/ 0 w 881"/>
                <a:gd name="T3" fmla="*/ 33 h 165"/>
                <a:gd name="T4" fmla="*/ 0 w 881"/>
                <a:gd name="T5" fmla="*/ 165 h 165"/>
                <a:gd name="T6" fmla="*/ 881 w 881"/>
                <a:gd name="T7" fmla="*/ 165 h 165"/>
                <a:gd name="T8" fmla="*/ 484 w 881"/>
                <a:gd name="T9" fmla="*/ 8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1" h="165">
                  <a:moveTo>
                    <a:pt x="484" y="86"/>
                  </a:moveTo>
                  <a:cubicBezTo>
                    <a:pt x="216" y="0"/>
                    <a:pt x="0" y="33"/>
                    <a:pt x="0" y="3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81" y="165"/>
                    <a:pt x="881" y="165"/>
                    <a:pt x="881" y="165"/>
                  </a:cubicBezTo>
                  <a:cubicBezTo>
                    <a:pt x="741" y="148"/>
                    <a:pt x="598" y="122"/>
                    <a:pt x="484" y="86"/>
                  </a:cubicBez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" name="Freeform 277"/>
            <p:cNvSpPr/>
            <p:nvPr/>
          </p:nvSpPr>
          <p:spPr bwMode="auto">
            <a:xfrm>
              <a:off x="2636838" y="3594100"/>
              <a:ext cx="2624138" cy="495300"/>
            </a:xfrm>
            <a:custGeom>
              <a:avLst/>
              <a:gdLst>
                <a:gd name="T0" fmla="*/ 340 w 619"/>
                <a:gd name="T1" fmla="*/ 61 h 116"/>
                <a:gd name="T2" fmla="*/ 0 w 619"/>
                <a:gd name="T3" fmla="*/ 24 h 116"/>
                <a:gd name="T4" fmla="*/ 0 w 619"/>
                <a:gd name="T5" fmla="*/ 116 h 116"/>
                <a:gd name="T6" fmla="*/ 619 w 619"/>
                <a:gd name="T7" fmla="*/ 116 h 116"/>
                <a:gd name="T8" fmla="*/ 340 w 619"/>
                <a:gd name="T9" fmla="*/ 6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116">
                  <a:moveTo>
                    <a:pt x="340" y="61"/>
                  </a:moveTo>
                  <a:cubicBezTo>
                    <a:pt x="152" y="0"/>
                    <a:pt x="0" y="24"/>
                    <a:pt x="0" y="2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619" y="116"/>
                    <a:pt x="619" y="116"/>
                    <a:pt x="619" y="116"/>
                  </a:cubicBezTo>
                  <a:cubicBezTo>
                    <a:pt x="521" y="104"/>
                    <a:pt x="420" y="86"/>
                    <a:pt x="340" y="61"/>
                  </a:cubicBezTo>
                  <a:close/>
                </a:path>
              </a:pathLst>
            </a:custGeom>
            <a:solidFill>
              <a:srgbClr val="FFF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pic>
        <p:nvPicPr>
          <p:cNvPr id="17418" name="Picture 10" descr="C:\Users\BTC\Downloads\ảnh làm pp\1541659938323_m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1544533" cy="1143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BTC\Desktop\MÔN TIN - DẠY HỌC\hình ảnh\tiêu đ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703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 rot="20840274">
            <a:off x="62137" y="1985153"/>
            <a:ext cx="5008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3: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 QUEN VỚI TỆP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Content Placeholder 10"/>
          <p:cNvSpPr>
            <a:spLocks noGrp="1"/>
          </p:cNvSpPr>
          <p:nvPr>
            <p:ph idx="1"/>
          </p:nvPr>
        </p:nvSpPr>
        <p:spPr>
          <a:xfrm>
            <a:off x="554205" y="1738411"/>
            <a:ext cx="7187232" cy="2575560"/>
          </a:xfrm>
        </p:spPr>
        <p:txBody>
          <a:bodyPr/>
          <a:lstStyle/>
          <a:p>
            <a:pPr algn="just" eaLnBrk="1" hangingPunct="1">
              <a:buFont typeface="Arial" pitchFamily="34" charset="0"/>
              <a:buNone/>
            </a:pP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soanthao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New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         .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soanthao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altLang="vi-VN" sz="2800" dirty="0">
                <a:latin typeface="Times New Roman" pitchFamily="18" charset="0"/>
                <a:cs typeface="Times New Roman" pitchFamily="18" charset="0"/>
              </a:rPr>
              <a:t> .</a:t>
            </a:r>
            <a:endParaRPr lang="en-GB" alt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2213292"/>
            <a:ext cx="513373" cy="5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组合 117"/>
          <p:cNvGrpSpPr/>
          <p:nvPr/>
        </p:nvGrpSpPr>
        <p:grpSpPr>
          <a:xfrm>
            <a:off x="7741437" y="152400"/>
            <a:ext cx="1402563" cy="5638800"/>
            <a:chOff x="4508501" y="3175"/>
            <a:chExt cx="3149600" cy="6926263"/>
          </a:xfrm>
        </p:grpSpPr>
        <p:sp>
          <p:nvSpPr>
            <p:cNvPr id="12" name="Freeform 39"/>
            <p:cNvSpPr/>
            <p:nvPr/>
          </p:nvSpPr>
          <p:spPr bwMode="auto">
            <a:xfrm>
              <a:off x="4976813" y="331788"/>
              <a:ext cx="304800" cy="301625"/>
            </a:xfrm>
            <a:custGeom>
              <a:avLst/>
              <a:gdLst>
                <a:gd name="T0" fmla="*/ 67 w 107"/>
                <a:gd name="T1" fmla="*/ 104 h 106"/>
                <a:gd name="T2" fmla="*/ 0 w 107"/>
                <a:gd name="T3" fmla="*/ 55 h 106"/>
                <a:gd name="T4" fmla="*/ 107 w 107"/>
                <a:gd name="T5" fmla="*/ 7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106">
                  <a:moveTo>
                    <a:pt x="67" y="104"/>
                  </a:moveTo>
                  <a:cubicBezTo>
                    <a:pt x="38" y="106"/>
                    <a:pt x="0" y="88"/>
                    <a:pt x="0" y="55"/>
                  </a:cubicBezTo>
                  <a:cubicBezTo>
                    <a:pt x="1" y="0"/>
                    <a:pt x="88" y="70"/>
                    <a:pt x="107" y="71"/>
                  </a:cubicBezTo>
                </a:path>
              </a:pathLst>
            </a:custGeom>
            <a:solidFill>
              <a:srgbClr val="FF8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40"/>
            <p:cNvSpPr/>
            <p:nvPr/>
          </p:nvSpPr>
          <p:spPr bwMode="auto">
            <a:xfrm>
              <a:off x="4522788" y="488950"/>
              <a:ext cx="1166813" cy="952500"/>
            </a:xfrm>
            <a:custGeom>
              <a:avLst/>
              <a:gdLst>
                <a:gd name="T0" fmla="*/ 381 w 409"/>
                <a:gd name="T1" fmla="*/ 247 h 334"/>
                <a:gd name="T2" fmla="*/ 261 w 409"/>
                <a:gd name="T3" fmla="*/ 17 h 334"/>
                <a:gd name="T4" fmla="*/ 99 w 409"/>
                <a:gd name="T5" fmla="*/ 64 h 334"/>
                <a:gd name="T6" fmla="*/ 92 w 409"/>
                <a:gd name="T7" fmla="*/ 67 h 334"/>
                <a:gd name="T8" fmla="*/ 14 w 409"/>
                <a:gd name="T9" fmla="*/ 138 h 334"/>
                <a:gd name="T10" fmla="*/ 45 w 409"/>
                <a:gd name="T11" fmla="*/ 235 h 334"/>
                <a:gd name="T12" fmla="*/ 127 w 409"/>
                <a:gd name="T13" fmla="*/ 253 h 334"/>
                <a:gd name="T14" fmla="*/ 214 w 409"/>
                <a:gd name="T15" fmla="*/ 297 h 334"/>
                <a:gd name="T16" fmla="*/ 211 w 409"/>
                <a:gd name="T17" fmla="*/ 334 h 334"/>
                <a:gd name="T18" fmla="*/ 296 w 409"/>
                <a:gd name="T19" fmla="*/ 284 h 334"/>
                <a:gd name="T20" fmla="*/ 381 w 409"/>
                <a:gd name="T21" fmla="*/ 276 h 334"/>
                <a:gd name="T22" fmla="*/ 381 w 409"/>
                <a:gd name="T23" fmla="*/ 24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9" h="334">
                  <a:moveTo>
                    <a:pt x="381" y="247"/>
                  </a:moveTo>
                  <a:cubicBezTo>
                    <a:pt x="381" y="146"/>
                    <a:pt x="409" y="0"/>
                    <a:pt x="261" y="17"/>
                  </a:cubicBezTo>
                  <a:cubicBezTo>
                    <a:pt x="203" y="24"/>
                    <a:pt x="154" y="38"/>
                    <a:pt x="99" y="64"/>
                  </a:cubicBezTo>
                  <a:cubicBezTo>
                    <a:pt x="97" y="65"/>
                    <a:pt x="95" y="66"/>
                    <a:pt x="92" y="67"/>
                  </a:cubicBezTo>
                  <a:cubicBezTo>
                    <a:pt x="56" y="84"/>
                    <a:pt x="28" y="98"/>
                    <a:pt x="14" y="138"/>
                  </a:cubicBezTo>
                  <a:cubicBezTo>
                    <a:pt x="0" y="176"/>
                    <a:pt x="12" y="213"/>
                    <a:pt x="45" y="235"/>
                  </a:cubicBezTo>
                  <a:cubicBezTo>
                    <a:pt x="70" y="251"/>
                    <a:pt x="99" y="252"/>
                    <a:pt x="127" y="253"/>
                  </a:cubicBezTo>
                  <a:cubicBezTo>
                    <a:pt x="169" y="255"/>
                    <a:pt x="204" y="247"/>
                    <a:pt x="214" y="297"/>
                  </a:cubicBezTo>
                  <a:cubicBezTo>
                    <a:pt x="217" y="309"/>
                    <a:pt x="208" y="321"/>
                    <a:pt x="211" y="334"/>
                  </a:cubicBezTo>
                  <a:cubicBezTo>
                    <a:pt x="227" y="306"/>
                    <a:pt x="269" y="296"/>
                    <a:pt x="296" y="284"/>
                  </a:cubicBezTo>
                  <a:cubicBezTo>
                    <a:pt x="305" y="281"/>
                    <a:pt x="381" y="268"/>
                    <a:pt x="381" y="276"/>
                  </a:cubicBezTo>
                  <a:cubicBezTo>
                    <a:pt x="381" y="266"/>
                    <a:pt x="381" y="257"/>
                    <a:pt x="381" y="247"/>
                  </a:cubicBezTo>
                  <a:close/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41"/>
            <p:cNvSpPr/>
            <p:nvPr/>
          </p:nvSpPr>
          <p:spPr bwMode="auto">
            <a:xfrm>
              <a:off x="5106988" y="1265238"/>
              <a:ext cx="503238" cy="301625"/>
            </a:xfrm>
            <a:custGeom>
              <a:avLst/>
              <a:gdLst>
                <a:gd name="T0" fmla="*/ 176 w 176"/>
                <a:gd name="T1" fmla="*/ 4 h 106"/>
                <a:gd name="T2" fmla="*/ 0 w 176"/>
                <a:gd name="T3" fmla="*/ 0 h 106"/>
                <a:gd name="T4" fmla="*/ 0 w 176"/>
                <a:gd name="T5" fmla="*/ 4 h 106"/>
                <a:gd name="T6" fmla="*/ 172 w 176"/>
                <a:gd name="T7" fmla="*/ 106 h 106"/>
                <a:gd name="T8" fmla="*/ 174 w 176"/>
                <a:gd name="T9" fmla="*/ 105 h 106"/>
                <a:gd name="T10" fmla="*/ 176 w 176"/>
                <a:gd name="T11" fmla="*/ 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106">
                  <a:moveTo>
                    <a:pt x="176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4" y="105"/>
                    <a:pt x="174" y="105"/>
                    <a:pt x="174" y="105"/>
                  </a:cubicBezTo>
                  <a:cubicBezTo>
                    <a:pt x="175" y="72"/>
                    <a:pt x="176" y="38"/>
                    <a:pt x="176" y="4"/>
                  </a:cubicBezTo>
                  <a:close/>
                </a:path>
              </a:pathLst>
            </a:custGeom>
            <a:solidFill>
              <a:srgbClr val="6A8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42"/>
            <p:cNvSpPr/>
            <p:nvPr/>
          </p:nvSpPr>
          <p:spPr bwMode="auto">
            <a:xfrm>
              <a:off x="5599113" y="1563688"/>
              <a:ext cx="4763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6A8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43"/>
            <p:cNvSpPr/>
            <p:nvPr/>
          </p:nvSpPr>
          <p:spPr bwMode="auto">
            <a:xfrm>
              <a:off x="5106988" y="1276350"/>
              <a:ext cx="492125" cy="344488"/>
            </a:xfrm>
            <a:custGeom>
              <a:avLst/>
              <a:gdLst>
                <a:gd name="T0" fmla="*/ 3 w 172"/>
                <a:gd name="T1" fmla="*/ 121 h 121"/>
                <a:gd name="T2" fmla="*/ 172 w 172"/>
                <a:gd name="T3" fmla="*/ 102 h 121"/>
                <a:gd name="T4" fmla="*/ 0 w 172"/>
                <a:gd name="T5" fmla="*/ 0 h 121"/>
                <a:gd name="T6" fmla="*/ 1 w 172"/>
                <a:gd name="T7" fmla="*/ 10 h 121"/>
                <a:gd name="T8" fmla="*/ 3 w 172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21">
                  <a:moveTo>
                    <a:pt x="3" y="121"/>
                  </a:moveTo>
                  <a:cubicBezTo>
                    <a:pt x="172" y="102"/>
                    <a:pt x="172" y="102"/>
                    <a:pt x="172" y="10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6"/>
                    <a:pt x="1" y="10"/>
                  </a:cubicBezTo>
                  <a:cubicBezTo>
                    <a:pt x="3" y="47"/>
                    <a:pt x="3" y="84"/>
                    <a:pt x="3" y="121"/>
                  </a:cubicBezTo>
                  <a:close/>
                </a:path>
              </a:pathLst>
            </a:custGeom>
            <a:solidFill>
              <a:srgbClr val="6A4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44"/>
            <p:cNvSpPr/>
            <p:nvPr/>
          </p:nvSpPr>
          <p:spPr bwMode="auto">
            <a:xfrm>
              <a:off x="5116513" y="1566863"/>
              <a:ext cx="487363" cy="376238"/>
            </a:xfrm>
            <a:custGeom>
              <a:avLst/>
              <a:gdLst>
                <a:gd name="T0" fmla="*/ 171 w 171"/>
                <a:gd name="T1" fmla="*/ 1 h 132"/>
                <a:gd name="T2" fmla="*/ 169 w 171"/>
                <a:gd name="T3" fmla="*/ 0 h 132"/>
                <a:gd name="T4" fmla="*/ 0 w 171"/>
                <a:gd name="T5" fmla="*/ 19 h 132"/>
                <a:gd name="T6" fmla="*/ 0 w 171"/>
                <a:gd name="T7" fmla="*/ 20 h 132"/>
                <a:gd name="T8" fmla="*/ 165 w 171"/>
                <a:gd name="T9" fmla="*/ 132 h 132"/>
                <a:gd name="T10" fmla="*/ 171 w 171"/>
                <a:gd name="T11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132">
                  <a:moveTo>
                    <a:pt x="171" y="1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20"/>
                    <a:pt x="0" y="20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7" y="88"/>
                    <a:pt x="169" y="44"/>
                    <a:pt x="171" y="1"/>
                  </a:cubicBezTo>
                  <a:close/>
                </a:path>
              </a:pathLst>
            </a:custGeom>
            <a:solidFill>
              <a:srgbClr val="ED5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45"/>
            <p:cNvSpPr/>
            <p:nvPr/>
          </p:nvSpPr>
          <p:spPr bwMode="auto">
            <a:xfrm>
              <a:off x="5110163" y="1624013"/>
              <a:ext cx="477838" cy="361950"/>
            </a:xfrm>
            <a:custGeom>
              <a:avLst/>
              <a:gdLst>
                <a:gd name="T0" fmla="*/ 2 w 167"/>
                <a:gd name="T1" fmla="*/ 0 h 127"/>
                <a:gd name="T2" fmla="*/ 1 w 167"/>
                <a:gd name="T3" fmla="*/ 54 h 127"/>
                <a:gd name="T4" fmla="*/ 0 w 167"/>
                <a:gd name="T5" fmla="*/ 127 h 127"/>
                <a:gd name="T6" fmla="*/ 166 w 167"/>
                <a:gd name="T7" fmla="*/ 117 h 127"/>
                <a:gd name="T8" fmla="*/ 167 w 167"/>
                <a:gd name="T9" fmla="*/ 112 h 127"/>
                <a:gd name="T10" fmla="*/ 2 w 167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27">
                  <a:moveTo>
                    <a:pt x="2" y="0"/>
                  </a:moveTo>
                  <a:cubicBezTo>
                    <a:pt x="2" y="18"/>
                    <a:pt x="2" y="36"/>
                    <a:pt x="1" y="54"/>
                  </a:cubicBezTo>
                  <a:cubicBezTo>
                    <a:pt x="1" y="78"/>
                    <a:pt x="0" y="102"/>
                    <a:pt x="0" y="127"/>
                  </a:cubicBezTo>
                  <a:cubicBezTo>
                    <a:pt x="166" y="117"/>
                    <a:pt x="166" y="117"/>
                    <a:pt x="166" y="117"/>
                  </a:cubicBezTo>
                  <a:cubicBezTo>
                    <a:pt x="167" y="115"/>
                    <a:pt x="167" y="114"/>
                    <a:pt x="167" y="11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BBC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46"/>
            <p:cNvSpPr/>
            <p:nvPr/>
          </p:nvSpPr>
          <p:spPr bwMode="auto">
            <a:xfrm>
              <a:off x="5105401" y="1981200"/>
              <a:ext cx="90488" cy="125413"/>
            </a:xfrm>
            <a:custGeom>
              <a:avLst/>
              <a:gdLst>
                <a:gd name="T0" fmla="*/ 2 w 32"/>
                <a:gd name="T1" fmla="*/ 2 h 44"/>
                <a:gd name="T2" fmla="*/ 0 w 32"/>
                <a:gd name="T3" fmla="*/ 44 h 44"/>
                <a:gd name="T4" fmla="*/ 31 w 32"/>
                <a:gd name="T5" fmla="*/ 43 h 44"/>
                <a:gd name="T6" fmla="*/ 32 w 32"/>
                <a:gd name="T7" fmla="*/ 0 h 44"/>
                <a:gd name="T8" fmla="*/ 2 w 32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" y="2"/>
                  </a:moveTo>
                  <a:cubicBezTo>
                    <a:pt x="1" y="16"/>
                    <a:pt x="1" y="30"/>
                    <a:pt x="0" y="44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47"/>
            <p:cNvSpPr/>
            <p:nvPr/>
          </p:nvSpPr>
          <p:spPr bwMode="auto">
            <a:xfrm>
              <a:off x="5192713" y="1974850"/>
              <a:ext cx="103188" cy="128588"/>
            </a:xfrm>
            <a:custGeom>
              <a:avLst/>
              <a:gdLst>
                <a:gd name="T0" fmla="*/ 2 w 65"/>
                <a:gd name="T1" fmla="*/ 4 h 81"/>
                <a:gd name="T2" fmla="*/ 0 w 65"/>
                <a:gd name="T3" fmla="*/ 81 h 81"/>
                <a:gd name="T4" fmla="*/ 63 w 65"/>
                <a:gd name="T5" fmla="*/ 81 h 81"/>
                <a:gd name="T6" fmla="*/ 65 w 65"/>
                <a:gd name="T7" fmla="*/ 0 h 81"/>
                <a:gd name="T8" fmla="*/ 2 w 65"/>
                <a:gd name="T9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81">
                  <a:moveTo>
                    <a:pt x="2" y="4"/>
                  </a:moveTo>
                  <a:lnTo>
                    <a:pt x="0" y="81"/>
                  </a:lnTo>
                  <a:lnTo>
                    <a:pt x="63" y="81"/>
                  </a:lnTo>
                  <a:lnTo>
                    <a:pt x="65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74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48"/>
            <p:cNvSpPr/>
            <p:nvPr/>
          </p:nvSpPr>
          <p:spPr bwMode="auto">
            <a:xfrm>
              <a:off x="5292726" y="1970088"/>
              <a:ext cx="98425" cy="133350"/>
            </a:xfrm>
            <a:custGeom>
              <a:avLst/>
              <a:gdLst>
                <a:gd name="T0" fmla="*/ 2 w 62"/>
                <a:gd name="T1" fmla="*/ 3 h 84"/>
                <a:gd name="T2" fmla="*/ 0 w 62"/>
                <a:gd name="T3" fmla="*/ 84 h 84"/>
                <a:gd name="T4" fmla="*/ 60 w 62"/>
                <a:gd name="T5" fmla="*/ 82 h 84"/>
                <a:gd name="T6" fmla="*/ 62 w 62"/>
                <a:gd name="T7" fmla="*/ 0 h 84"/>
                <a:gd name="T8" fmla="*/ 2 w 62"/>
                <a:gd name="T9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4">
                  <a:moveTo>
                    <a:pt x="2" y="3"/>
                  </a:moveTo>
                  <a:lnTo>
                    <a:pt x="0" y="84"/>
                  </a:lnTo>
                  <a:lnTo>
                    <a:pt x="60" y="82"/>
                  </a:lnTo>
                  <a:lnTo>
                    <a:pt x="62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49"/>
            <p:cNvSpPr/>
            <p:nvPr/>
          </p:nvSpPr>
          <p:spPr bwMode="auto">
            <a:xfrm>
              <a:off x="5387976" y="1963738"/>
              <a:ext cx="96838" cy="136525"/>
            </a:xfrm>
            <a:custGeom>
              <a:avLst/>
              <a:gdLst>
                <a:gd name="T0" fmla="*/ 2 w 61"/>
                <a:gd name="T1" fmla="*/ 4 h 86"/>
                <a:gd name="T2" fmla="*/ 0 w 61"/>
                <a:gd name="T3" fmla="*/ 86 h 86"/>
                <a:gd name="T4" fmla="*/ 59 w 61"/>
                <a:gd name="T5" fmla="*/ 86 h 86"/>
                <a:gd name="T6" fmla="*/ 61 w 61"/>
                <a:gd name="T7" fmla="*/ 0 h 86"/>
                <a:gd name="T8" fmla="*/ 2 w 61"/>
                <a:gd name="T9" fmla="*/ 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86">
                  <a:moveTo>
                    <a:pt x="2" y="4"/>
                  </a:moveTo>
                  <a:lnTo>
                    <a:pt x="0" y="86"/>
                  </a:lnTo>
                  <a:lnTo>
                    <a:pt x="59" y="86"/>
                  </a:lnTo>
                  <a:lnTo>
                    <a:pt x="61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74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50"/>
            <p:cNvSpPr/>
            <p:nvPr/>
          </p:nvSpPr>
          <p:spPr bwMode="auto">
            <a:xfrm>
              <a:off x="5481638" y="1957388"/>
              <a:ext cx="103188" cy="142875"/>
            </a:xfrm>
            <a:custGeom>
              <a:avLst/>
              <a:gdLst>
                <a:gd name="T0" fmla="*/ 36 w 36"/>
                <a:gd name="T1" fmla="*/ 0 h 50"/>
                <a:gd name="T2" fmla="*/ 1 w 36"/>
                <a:gd name="T3" fmla="*/ 2 h 50"/>
                <a:gd name="T4" fmla="*/ 0 w 36"/>
                <a:gd name="T5" fmla="*/ 50 h 50"/>
                <a:gd name="T6" fmla="*/ 34 w 36"/>
                <a:gd name="T7" fmla="*/ 50 h 50"/>
                <a:gd name="T8" fmla="*/ 36 w 36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0">
                  <a:moveTo>
                    <a:pt x="36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5" y="33"/>
                    <a:pt x="36" y="16"/>
                    <a:pt x="36" y="0"/>
                  </a:cubicBez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51"/>
            <p:cNvSpPr/>
            <p:nvPr/>
          </p:nvSpPr>
          <p:spPr bwMode="auto">
            <a:xfrm>
              <a:off x="5095876" y="2100263"/>
              <a:ext cx="482600" cy="254000"/>
            </a:xfrm>
            <a:custGeom>
              <a:avLst/>
              <a:gdLst>
                <a:gd name="T0" fmla="*/ 169 w 169"/>
                <a:gd name="T1" fmla="*/ 0 h 89"/>
                <a:gd name="T2" fmla="*/ 3 w 169"/>
                <a:gd name="T3" fmla="*/ 2 h 89"/>
                <a:gd name="T4" fmla="*/ 0 w 169"/>
                <a:gd name="T5" fmla="*/ 89 h 89"/>
                <a:gd name="T6" fmla="*/ 167 w 169"/>
                <a:gd name="T7" fmla="*/ 89 h 89"/>
                <a:gd name="T8" fmla="*/ 169 w 16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89">
                  <a:moveTo>
                    <a:pt x="169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31"/>
                    <a:pt x="1" y="60"/>
                    <a:pt x="0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59"/>
                    <a:pt x="168" y="29"/>
                    <a:pt x="169" y="0"/>
                  </a:cubicBezTo>
                  <a:close/>
                </a:path>
              </a:pathLst>
            </a:custGeom>
            <a:solidFill>
              <a:srgbClr val="FF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52"/>
            <p:cNvSpPr/>
            <p:nvPr/>
          </p:nvSpPr>
          <p:spPr bwMode="auto">
            <a:xfrm>
              <a:off x="5387976" y="2354263"/>
              <a:ext cx="93663" cy="123825"/>
            </a:xfrm>
            <a:custGeom>
              <a:avLst/>
              <a:gdLst>
                <a:gd name="T0" fmla="*/ 0 w 59"/>
                <a:gd name="T1" fmla="*/ 0 h 78"/>
                <a:gd name="T2" fmla="*/ 0 w 59"/>
                <a:gd name="T3" fmla="*/ 78 h 78"/>
                <a:gd name="T4" fmla="*/ 57 w 59"/>
                <a:gd name="T5" fmla="*/ 78 h 78"/>
                <a:gd name="T6" fmla="*/ 59 w 59"/>
                <a:gd name="T7" fmla="*/ 0 h 78"/>
                <a:gd name="T8" fmla="*/ 0 w 5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8">
                  <a:moveTo>
                    <a:pt x="0" y="0"/>
                  </a:moveTo>
                  <a:lnTo>
                    <a:pt x="0" y="78"/>
                  </a:lnTo>
                  <a:lnTo>
                    <a:pt x="57" y="78"/>
                  </a:lnTo>
                  <a:lnTo>
                    <a:pt x="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53"/>
            <p:cNvSpPr/>
            <p:nvPr/>
          </p:nvSpPr>
          <p:spPr bwMode="auto">
            <a:xfrm>
              <a:off x="5478463" y="2354263"/>
              <a:ext cx="95250" cy="123825"/>
            </a:xfrm>
            <a:custGeom>
              <a:avLst/>
              <a:gdLst>
                <a:gd name="T0" fmla="*/ 1 w 33"/>
                <a:gd name="T1" fmla="*/ 0 h 43"/>
                <a:gd name="T2" fmla="*/ 0 w 33"/>
                <a:gd name="T3" fmla="*/ 43 h 43"/>
                <a:gd name="T4" fmla="*/ 32 w 33"/>
                <a:gd name="T5" fmla="*/ 43 h 43"/>
                <a:gd name="T6" fmla="*/ 32 w 33"/>
                <a:gd name="T7" fmla="*/ 42 h 43"/>
                <a:gd name="T8" fmla="*/ 33 w 33"/>
                <a:gd name="T9" fmla="*/ 0 h 43"/>
                <a:gd name="T10" fmla="*/ 1 w 33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1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3"/>
                    <a:pt x="32" y="42"/>
                    <a:pt x="32" y="42"/>
                  </a:cubicBezTo>
                  <a:cubicBezTo>
                    <a:pt x="32" y="28"/>
                    <a:pt x="32" y="14"/>
                    <a:pt x="3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B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54"/>
            <p:cNvSpPr/>
            <p:nvPr/>
          </p:nvSpPr>
          <p:spPr bwMode="auto">
            <a:xfrm>
              <a:off x="5287963" y="2354263"/>
              <a:ext cx="100013" cy="123825"/>
            </a:xfrm>
            <a:custGeom>
              <a:avLst/>
              <a:gdLst>
                <a:gd name="T0" fmla="*/ 2 w 63"/>
                <a:gd name="T1" fmla="*/ 0 h 78"/>
                <a:gd name="T2" fmla="*/ 0 w 63"/>
                <a:gd name="T3" fmla="*/ 76 h 78"/>
                <a:gd name="T4" fmla="*/ 63 w 63"/>
                <a:gd name="T5" fmla="*/ 78 h 78"/>
                <a:gd name="T6" fmla="*/ 63 w 63"/>
                <a:gd name="T7" fmla="*/ 0 h 78"/>
                <a:gd name="T8" fmla="*/ 2 w 6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8">
                  <a:moveTo>
                    <a:pt x="2" y="0"/>
                  </a:moveTo>
                  <a:lnTo>
                    <a:pt x="0" y="76"/>
                  </a:lnTo>
                  <a:lnTo>
                    <a:pt x="63" y="78"/>
                  </a:lnTo>
                  <a:lnTo>
                    <a:pt x="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4B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55"/>
            <p:cNvSpPr/>
            <p:nvPr/>
          </p:nvSpPr>
          <p:spPr bwMode="auto">
            <a:xfrm>
              <a:off x="5187951" y="2354263"/>
              <a:ext cx="103188" cy="120650"/>
            </a:xfrm>
            <a:custGeom>
              <a:avLst/>
              <a:gdLst>
                <a:gd name="T0" fmla="*/ 2 w 65"/>
                <a:gd name="T1" fmla="*/ 0 h 76"/>
                <a:gd name="T2" fmla="*/ 0 w 65"/>
                <a:gd name="T3" fmla="*/ 76 h 76"/>
                <a:gd name="T4" fmla="*/ 63 w 65"/>
                <a:gd name="T5" fmla="*/ 76 h 76"/>
                <a:gd name="T6" fmla="*/ 65 w 65"/>
                <a:gd name="T7" fmla="*/ 0 h 76"/>
                <a:gd name="T8" fmla="*/ 2 w 65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6">
                  <a:moveTo>
                    <a:pt x="2" y="0"/>
                  </a:moveTo>
                  <a:lnTo>
                    <a:pt x="0" y="76"/>
                  </a:lnTo>
                  <a:lnTo>
                    <a:pt x="63" y="76"/>
                  </a:lnTo>
                  <a:lnTo>
                    <a:pt x="6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24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56"/>
            <p:cNvSpPr/>
            <p:nvPr/>
          </p:nvSpPr>
          <p:spPr bwMode="auto">
            <a:xfrm>
              <a:off x="5091113" y="2354263"/>
              <a:ext cx="100013" cy="120650"/>
            </a:xfrm>
            <a:custGeom>
              <a:avLst/>
              <a:gdLst>
                <a:gd name="T0" fmla="*/ 2 w 35"/>
                <a:gd name="T1" fmla="*/ 0 h 42"/>
                <a:gd name="T2" fmla="*/ 0 w 35"/>
                <a:gd name="T3" fmla="*/ 41 h 42"/>
                <a:gd name="T4" fmla="*/ 34 w 35"/>
                <a:gd name="T5" fmla="*/ 42 h 42"/>
                <a:gd name="T6" fmla="*/ 35 w 35"/>
                <a:gd name="T7" fmla="*/ 0 h 42"/>
                <a:gd name="T8" fmla="*/ 2 w 3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2">
                  <a:moveTo>
                    <a:pt x="2" y="0"/>
                  </a:moveTo>
                  <a:cubicBezTo>
                    <a:pt x="1" y="13"/>
                    <a:pt x="1" y="27"/>
                    <a:pt x="0" y="41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4B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57"/>
            <p:cNvSpPr/>
            <p:nvPr/>
          </p:nvSpPr>
          <p:spPr bwMode="auto">
            <a:xfrm>
              <a:off x="5091113" y="2471738"/>
              <a:ext cx="479425" cy="39688"/>
            </a:xfrm>
            <a:custGeom>
              <a:avLst/>
              <a:gdLst>
                <a:gd name="T0" fmla="*/ 168 w 168"/>
                <a:gd name="T1" fmla="*/ 2 h 14"/>
                <a:gd name="T2" fmla="*/ 0 w 168"/>
                <a:gd name="T3" fmla="*/ 0 h 14"/>
                <a:gd name="T4" fmla="*/ 0 w 168"/>
                <a:gd name="T5" fmla="*/ 14 h 14"/>
                <a:gd name="T6" fmla="*/ 168 w 168"/>
                <a:gd name="T7" fmla="*/ 14 h 14"/>
                <a:gd name="T8" fmla="*/ 168 w 168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4">
                  <a:moveTo>
                    <a:pt x="168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8" y="10"/>
                    <a:pt x="168" y="6"/>
                    <a:pt x="168" y="2"/>
                  </a:cubicBezTo>
                  <a:close/>
                </a:path>
              </a:pathLst>
            </a:custGeom>
            <a:solidFill>
              <a:srgbClr val="97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58"/>
            <p:cNvSpPr/>
            <p:nvPr/>
          </p:nvSpPr>
          <p:spPr bwMode="auto">
            <a:xfrm>
              <a:off x="5091113" y="2511425"/>
              <a:ext cx="479425" cy="28575"/>
            </a:xfrm>
            <a:custGeom>
              <a:avLst/>
              <a:gdLst>
                <a:gd name="T0" fmla="*/ 168 w 168"/>
                <a:gd name="T1" fmla="*/ 0 h 10"/>
                <a:gd name="T2" fmla="*/ 0 w 168"/>
                <a:gd name="T3" fmla="*/ 0 h 10"/>
                <a:gd name="T4" fmla="*/ 0 w 168"/>
                <a:gd name="T5" fmla="*/ 10 h 10"/>
                <a:gd name="T6" fmla="*/ 168 w 168"/>
                <a:gd name="T7" fmla="*/ 10 h 10"/>
                <a:gd name="T8" fmla="*/ 168 w 16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0">
                  <a:moveTo>
                    <a:pt x="1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7"/>
                    <a:pt x="0" y="10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7"/>
                    <a:pt x="168" y="3"/>
                    <a:pt x="168" y="0"/>
                  </a:cubicBezTo>
                  <a:close/>
                </a:path>
              </a:pathLst>
            </a:custGeom>
            <a:solidFill>
              <a:srgbClr val="FFC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59"/>
            <p:cNvSpPr/>
            <p:nvPr/>
          </p:nvSpPr>
          <p:spPr bwMode="auto">
            <a:xfrm>
              <a:off x="5087938" y="2540000"/>
              <a:ext cx="482600" cy="34925"/>
            </a:xfrm>
            <a:custGeom>
              <a:avLst/>
              <a:gdLst>
                <a:gd name="T0" fmla="*/ 169 w 169"/>
                <a:gd name="T1" fmla="*/ 0 h 12"/>
                <a:gd name="T2" fmla="*/ 1 w 169"/>
                <a:gd name="T3" fmla="*/ 0 h 12"/>
                <a:gd name="T4" fmla="*/ 0 w 169"/>
                <a:gd name="T5" fmla="*/ 12 h 12"/>
                <a:gd name="T6" fmla="*/ 169 w 169"/>
                <a:gd name="T7" fmla="*/ 12 h 12"/>
                <a:gd name="T8" fmla="*/ 169 w 16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2">
                  <a:moveTo>
                    <a:pt x="16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1" y="8"/>
                    <a:pt x="0" y="12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69" y="8"/>
                    <a:pt x="169" y="4"/>
                    <a:pt x="169" y="0"/>
                  </a:cubicBezTo>
                  <a:close/>
                </a:path>
              </a:pathLst>
            </a:custGeom>
            <a:solidFill>
              <a:srgbClr val="97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60"/>
            <p:cNvSpPr/>
            <p:nvPr/>
          </p:nvSpPr>
          <p:spPr bwMode="auto">
            <a:xfrm>
              <a:off x="5087938" y="2574925"/>
              <a:ext cx="482600" cy="30163"/>
            </a:xfrm>
            <a:custGeom>
              <a:avLst/>
              <a:gdLst>
                <a:gd name="T0" fmla="*/ 169 w 169"/>
                <a:gd name="T1" fmla="*/ 0 h 11"/>
                <a:gd name="T2" fmla="*/ 0 w 169"/>
                <a:gd name="T3" fmla="*/ 0 h 11"/>
                <a:gd name="T4" fmla="*/ 0 w 169"/>
                <a:gd name="T5" fmla="*/ 11 h 11"/>
                <a:gd name="T6" fmla="*/ 169 w 169"/>
                <a:gd name="T7" fmla="*/ 11 h 11"/>
                <a:gd name="T8" fmla="*/ 169 w 16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1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7"/>
                    <a:pt x="0" y="11"/>
                  </a:cubicBezTo>
                  <a:cubicBezTo>
                    <a:pt x="169" y="11"/>
                    <a:pt x="169" y="11"/>
                    <a:pt x="169" y="11"/>
                  </a:cubicBezTo>
                  <a:cubicBezTo>
                    <a:pt x="169" y="7"/>
                    <a:pt x="169" y="4"/>
                    <a:pt x="169" y="0"/>
                  </a:cubicBezTo>
                  <a:close/>
                </a:path>
              </a:pathLst>
            </a:custGeom>
            <a:solidFill>
              <a:srgbClr val="FFC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61"/>
            <p:cNvSpPr/>
            <p:nvPr/>
          </p:nvSpPr>
          <p:spPr bwMode="auto">
            <a:xfrm>
              <a:off x="5087938" y="2605088"/>
              <a:ext cx="482600" cy="38100"/>
            </a:xfrm>
            <a:custGeom>
              <a:avLst/>
              <a:gdLst>
                <a:gd name="T0" fmla="*/ 169 w 169"/>
                <a:gd name="T1" fmla="*/ 0 h 13"/>
                <a:gd name="T2" fmla="*/ 0 w 169"/>
                <a:gd name="T3" fmla="*/ 0 h 13"/>
                <a:gd name="T4" fmla="*/ 0 w 169"/>
                <a:gd name="T5" fmla="*/ 13 h 13"/>
                <a:gd name="T6" fmla="*/ 169 w 169"/>
                <a:gd name="T7" fmla="*/ 13 h 13"/>
                <a:gd name="T8" fmla="*/ 169 w 16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3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9"/>
                    <a:pt x="0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9"/>
                    <a:pt x="169" y="4"/>
                    <a:pt x="169" y="0"/>
                  </a:cubicBezTo>
                  <a:close/>
                </a:path>
              </a:pathLst>
            </a:custGeom>
            <a:solidFill>
              <a:srgbClr val="97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62"/>
            <p:cNvSpPr/>
            <p:nvPr/>
          </p:nvSpPr>
          <p:spPr bwMode="auto">
            <a:xfrm>
              <a:off x="5087938" y="2643188"/>
              <a:ext cx="482600" cy="39688"/>
            </a:xfrm>
            <a:custGeom>
              <a:avLst/>
              <a:gdLst>
                <a:gd name="T0" fmla="*/ 169 w 169"/>
                <a:gd name="T1" fmla="*/ 0 h 14"/>
                <a:gd name="T2" fmla="*/ 0 w 169"/>
                <a:gd name="T3" fmla="*/ 0 h 14"/>
                <a:gd name="T4" fmla="*/ 0 w 169"/>
                <a:gd name="T5" fmla="*/ 14 h 14"/>
                <a:gd name="T6" fmla="*/ 169 w 169"/>
                <a:gd name="T7" fmla="*/ 14 h 14"/>
                <a:gd name="T8" fmla="*/ 169 w 169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4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9"/>
                    <a:pt x="169" y="5"/>
                    <a:pt x="169" y="0"/>
                  </a:cubicBezTo>
                  <a:close/>
                </a:path>
              </a:pathLst>
            </a:custGeom>
            <a:solidFill>
              <a:srgbClr val="FFC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63"/>
            <p:cNvSpPr/>
            <p:nvPr/>
          </p:nvSpPr>
          <p:spPr bwMode="auto">
            <a:xfrm>
              <a:off x="5087938" y="2682875"/>
              <a:ext cx="482600" cy="36513"/>
            </a:xfrm>
            <a:custGeom>
              <a:avLst/>
              <a:gdLst>
                <a:gd name="T0" fmla="*/ 169 w 169"/>
                <a:gd name="T1" fmla="*/ 0 h 13"/>
                <a:gd name="T2" fmla="*/ 0 w 169"/>
                <a:gd name="T3" fmla="*/ 0 h 13"/>
                <a:gd name="T4" fmla="*/ 0 w 169"/>
                <a:gd name="T5" fmla="*/ 1 h 13"/>
                <a:gd name="T6" fmla="*/ 82 w 169"/>
                <a:gd name="T7" fmla="*/ 13 h 13"/>
                <a:gd name="T8" fmla="*/ 169 w 169"/>
                <a:gd name="T9" fmla="*/ 13 h 13"/>
                <a:gd name="T10" fmla="*/ 169 w 16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13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9"/>
                    <a:pt x="169" y="4"/>
                    <a:pt x="169" y="0"/>
                  </a:cubicBezTo>
                  <a:close/>
                </a:path>
              </a:pathLst>
            </a:custGeom>
            <a:solidFill>
              <a:srgbClr val="975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64"/>
            <p:cNvSpPr/>
            <p:nvPr/>
          </p:nvSpPr>
          <p:spPr bwMode="auto">
            <a:xfrm>
              <a:off x="5321301" y="2719388"/>
              <a:ext cx="249238" cy="38100"/>
            </a:xfrm>
            <a:custGeom>
              <a:avLst/>
              <a:gdLst>
                <a:gd name="T0" fmla="*/ 87 w 87"/>
                <a:gd name="T1" fmla="*/ 0 h 13"/>
                <a:gd name="T2" fmla="*/ 0 w 87"/>
                <a:gd name="T3" fmla="*/ 0 h 13"/>
                <a:gd name="T4" fmla="*/ 87 w 87"/>
                <a:gd name="T5" fmla="*/ 13 h 13"/>
                <a:gd name="T6" fmla="*/ 87 w 8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3">
                  <a:moveTo>
                    <a:pt x="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9"/>
                    <a:pt x="87" y="4"/>
                    <a:pt x="87" y="0"/>
                  </a:cubicBezTo>
                  <a:close/>
                </a:path>
              </a:pathLst>
            </a:custGeom>
            <a:solidFill>
              <a:srgbClr val="FFC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Freeform 65"/>
            <p:cNvSpPr/>
            <p:nvPr/>
          </p:nvSpPr>
          <p:spPr bwMode="auto">
            <a:xfrm>
              <a:off x="5076826" y="2686050"/>
              <a:ext cx="498475" cy="690563"/>
            </a:xfrm>
            <a:custGeom>
              <a:avLst/>
              <a:gdLst>
                <a:gd name="T0" fmla="*/ 173 w 175"/>
                <a:gd name="T1" fmla="*/ 25 h 242"/>
                <a:gd name="T2" fmla="*/ 4 w 175"/>
                <a:gd name="T3" fmla="*/ 0 h 242"/>
                <a:gd name="T4" fmla="*/ 4 w 175"/>
                <a:gd name="T5" fmla="*/ 1 h 242"/>
                <a:gd name="T6" fmla="*/ 0 w 175"/>
                <a:gd name="T7" fmla="*/ 242 h 242"/>
                <a:gd name="T8" fmla="*/ 175 w 175"/>
                <a:gd name="T9" fmla="*/ 237 h 242"/>
                <a:gd name="T10" fmla="*/ 173 w 175"/>
                <a:gd name="T11" fmla="*/ 2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242">
                  <a:moveTo>
                    <a:pt x="173" y="25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58"/>
                    <a:pt x="1" y="144"/>
                    <a:pt x="0" y="242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2" y="166"/>
                    <a:pt x="172" y="95"/>
                    <a:pt x="173" y="25"/>
                  </a:cubicBezTo>
                  <a:close/>
                </a:path>
              </a:pathLst>
            </a:custGeom>
            <a:solidFill>
              <a:srgbClr val="955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Freeform 66"/>
            <p:cNvSpPr/>
            <p:nvPr/>
          </p:nvSpPr>
          <p:spPr bwMode="auto">
            <a:xfrm>
              <a:off x="5067301" y="3713163"/>
              <a:ext cx="522288" cy="174625"/>
            </a:xfrm>
            <a:custGeom>
              <a:avLst/>
              <a:gdLst>
                <a:gd name="T0" fmla="*/ 183 w 183"/>
                <a:gd name="T1" fmla="*/ 23 h 61"/>
                <a:gd name="T2" fmla="*/ 1 w 183"/>
                <a:gd name="T3" fmla="*/ 0 h 61"/>
                <a:gd name="T4" fmla="*/ 0 w 183"/>
                <a:gd name="T5" fmla="*/ 45 h 61"/>
                <a:gd name="T6" fmla="*/ 183 w 183"/>
                <a:gd name="T7" fmla="*/ 61 h 61"/>
                <a:gd name="T8" fmla="*/ 183 w 183"/>
                <a:gd name="T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61">
                  <a:moveTo>
                    <a:pt x="183" y="2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5"/>
                    <a:pt x="1" y="30"/>
                    <a:pt x="0" y="45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49"/>
                    <a:pt x="183" y="36"/>
                    <a:pt x="183" y="23"/>
                  </a:cubicBezTo>
                  <a:close/>
                </a:path>
              </a:pathLst>
            </a:cu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Freeform 67"/>
            <p:cNvSpPr/>
            <p:nvPr/>
          </p:nvSpPr>
          <p:spPr bwMode="auto">
            <a:xfrm>
              <a:off x="5067301" y="3841750"/>
              <a:ext cx="522288" cy="179388"/>
            </a:xfrm>
            <a:custGeom>
              <a:avLst/>
              <a:gdLst>
                <a:gd name="T0" fmla="*/ 183 w 183"/>
                <a:gd name="T1" fmla="*/ 51 h 63"/>
                <a:gd name="T2" fmla="*/ 183 w 183"/>
                <a:gd name="T3" fmla="*/ 16 h 63"/>
                <a:gd name="T4" fmla="*/ 0 w 183"/>
                <a:gd name="T5" fmla="*/ 0 h 63"/>
                <a:gd name="T6" fmla="*/ 0 w 183"/>
                <a:gd name="T7" fmla="*/ 54 h 63"/>
                <a:gd name="T8" fmla="*/ 183 w 183"/>
                <a:gd name="T9" fmla="*/ 63 h 63"/>
                <a:gd name="T10" fmla="*/ 183 w 183"/>
                <a:gd name="T11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63">
                  <a:moveTo>
                    <a:pt x="183" y="51"/>
                  </a:moveTo>
                  <a:cubicBezTo>
                    <a:pt x="183" y="40"/>
                    <a:pt x="183" y="28"/>
                    <a:pt x="183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36"/>
                    <a:pt x="0" y="54"/>
                  </a:cubicBezTo>
                  <a:cubicBezTo>
                    <a:pt x="183" y="63"/>
                    <a:pt x="183" y="63"/>
                    <a:pt x="183" y="63"/>
                  </a:cubicBezTo>
                  <a:cubicBezTo>
                    <a:pt x="183" y="57"/>
                    <a:pt x="183" y="53"/>
                    <a:pt x="183" y="51"/>
                  </a:cubicBezTo>
                  <a:close/>
                </a:path>
              </a:pathLst>
            </a:custGeom>
            <a:solidFill>
              <a:srgbClr val="6A5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Freeform 68"/>
            <p:cNvSpPr/>
            <p:nvPr/>
          </p:nvSpPr>
          <p:spPr bwMode="auto">
            <a:xfrm>
              <a:off x="5064126" y="3995738"/>
              <a:ext cx="525463" cy="168275"/>
            </a:xfrm>
            <a:custGeom>
              <a:avLst/>
              <a:gdLst>
                <a:gd name="T0" fmla="*/ 184 w 184"/>
                <a:gd name="T1" fmla="*/ 9 h 59"/>
                <a:gd name="T2" fmla="*/ 1 w 184"/>
                <a:gd name="T3" fmla="*/ 0 h 59"/>
                <a:gd name="T4" fmla="*/ 0 w 184"/>
                <a:gd name="T5" fmla="*/ 46 h 59"/>
                <a:gd name="T6" fmla="*/ 184 w 184"/>
                <a:gd name="T7" fmla="*/ 59 h 59"/>
                <a:gd name="T8" fmla="*/ 184 w 184"/>
                <a:gd name="T9" fmla="*/ 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59">
                  <a:moveTo>
                    <a:pt x="184" y="9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6"/>
                    <a:pt x="0" y="31"/>
                    <a:pt x="0" y="46"/>
                  </a:cubicBezTo>
                  <a:cubicBezTo>
                    <a:pt x="184" y="59"/>
                    <a:pt x="184" y="59"/>
                    <a:pt x="184" y="59"/>
                  </a:cubicBezTo>
                  <a:cubicBezTo>
                    <a:pt x="184" y="37"/>
                    <a:pt x="184" y="20"/>
                    <a:pt x="184" y="9"/>
                  </a:cubicBezTo>
                  <a:close/>
                </a:path>
              </a:pathLst>
            </a:cu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Freeform 69"/>
            <p:cNvSpPr/>
            <p:nvPr/>
          </p:nvSpPr>
          <p:spPr bwMode="auto">
            <a:xfrm>
              <a:off x="5062538" y="4127500"/>
              <a:ext cx="527050" cy="190500"/>
            </a:xfrm>
            <a:custGeom>
              <a:avLst/>
              <a:gdLst>
                <a:gd name="T0" fmla="*/ 185 w 185"/>
                <a:gd name="T1" fmla="*/ 13 h 67"/>
                <a:gd name="T2" fmla="*/ 1 w 185"/>
                <a:gd name="T3" fmla="*/ 0 h 67"/>
                <a:gd name="T4" fmla="*/ 0 w 185"/>
                <a:gd name="T5" fmla="*/ 52 h 67"/>
                <a:gd name="T6" fmla="*/ 185 w 185"/>
                <a:gd name="T7" fmla="*/ 67 h 67"/>
                <a:gd name="T8" fmla="*/ 185 w 18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67">
                  <a:moveTo>
                    <a:pt x="185" y="1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7"/>
                    <a:pt x="1" y="35"/>
                    <a:pt x="0" y="52"/>
                  </a:cubicBezTo>
                  <a:cubicBezTo>
                    <a:pt x="62" y="58"/>
                    <a:pt x="124" y="63"/>
                    <a:pt x="185" y="67"/>
                  </a:cubicBezTo>
                  <a:cubicBezTo>
                    <a:pt x="185" y="47"/>
                    <a:pt x="185" y="29"/>
                    <a:pt x="185" y="13"/>
                  </a:cubicBezTo>
                  <a:close/>
                </a:path>
              </a:pathLst>
            </a:custGeom>
            <a:solidFill>
              <a:srgbClr val="6A5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Freeform 70"/>
            <p:cNvSpPr/>
            <p:nvPr/>
          </p:nvSpPr>
          <p:spPr bwMode="auto">
            <a:xfrm>
              <a:off x="5062538" y="4275138"/>
              <a:ext cx="527050" cy="174625"/>
            </a:xfrm>
            <a:custGeom>
              <a:avLst/>
              <a:gdLst>
                <a:gd name="T0" fmla="*/ 185 w 185"/>
                <a:gd name="T1" fmla="*/ 15 h 61"/>
                <a:gd name="T2" fmla="*/ 0 w 185"/>
                <a:gd name="T3" fmla="*/ 0 h 61"/>
                <a:gd name="T4" fmla="*/ 0 w 185"/>
                <a:gd name="T5" fmla="*/ 47 h 61"/>
                <a:gd name="T6" fmla="*/ 185 w 185"/>
                <a:gd name="T7" fmla="*/ 61 h 61"/>
                <a:gd name="T8" fmla="*/ 185 w 185"/>
                <a:gd name="T9" fmla="*/ 1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61">
                  <a:moveTo>
                    <a:pt x="185" y="15"/>
                  </a:moveTo>
                  <a:cubicBezTo>
                    <a:pt x="124" y="11"/>
                    <a:pt x="62" y="6"/>
                    <a:pt x="0" y="0"/>
                  </a:cubicBezTo>
                  <a:cubicBezTo>
                    <a:pt x="0" y="16"/>
                    <a:pt x="0" y="32"/>
                    <a:pt x="0" y="47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45"/>
                    <a:pt x="185" y="30"/>
                    <a:pt x="185" y="15"/>
                  </a:cubicBezTo>
                  <a:close/>
                </a:path>
              </a:pathLst>
            </a:cu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71"/>
            <p:cNvSpPr/>
            <p:nvPr/>
          </p:nvSpPr>
          <p:spPr bwMode="auto">
            <a:xfrm>
              <a:off x="5059363" y="4410075"/>
              <a:ext cx="530225" cy="165100"/>
            </a:xfrm>
            <a:custGeom>
              <a:avLst/>
              <a:gdLst>
                <a:gd name="T0" fmla="*/ 1 w 186"/>
                <a:gd name="T1" fmla="*/ 0 h 58"/>
                <a:gd name="T2" fmla="*/ 0 w 186"/>
                <a:gd name="T3" fmla="*/ 40 h 58"/>
                <a:gd name="T4" fmla="*/ 186 w 186"/>
                <a:gd name="T5" fmla="*/ 58 h 58"/>
                <a:gd name="T6" fmla="*/ 186 w 186"/>
                <a:gd name="T7" fmla="*/ 14 h 58"/>
                <a:gd name="T8" fmla="*/ 1 w 18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58">
                  <a:moveTo>
                    <a:pt x="1" y="0"/>
                  </a:moveTo>
                  <a:cubicBezTo>
                    <a:pt x="1" y="14"/>
                    <a:pt x="0" y="27"/>
                    <a:pt x="0" y="40"/>
                  </a:cubicBezTo>
                  <a:cubicBezTo>
                    <a:pt x="186" y="58"/>
                    <a:pt x="186" y="58"/>
                    <a:pt x="186" y="58"/>
                  </a:cubicBezTo>
                  <a:cubicBezTo>
                    <a:pt x="186" y="43"/>
                    <a:pt x="186" y="29"/>
                    <a:pt x="186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A5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Freeform 72"/>
            <p:cNvSpPr/>
            <p:nvPr/>
          </p:nvSpPr>
          <p:spPr bwMode="auto">
            <a:xfrm>
              <a:off x="5073651" y="3370263"/>
              <a:ext cx="246063" cy="200025"/>
            </a:xfrm>
            <a:custGeom>
              <a:avLst/>
              <a:gdLst>
                <a:gd name="T0" fmla="*/ 1 w 86"/>
                <a:gd name="T1" fmla="*/ 2 h 70"/>
                <a:gd name="T2" fmla="*/ 0 w 86"/>
                <a:gd name="T3" fmla="*/ 51 h 70"/>
                <a:gd name="T4" fmla="*/ 86 w 86"/>
                <a:gd name="T5" fmla="*/ 70 h 70"/>
                <a:gd name="T6" fmla="*/ 81 w 86"/>
                <a:gd name="T7" fmla="*/ 0 h 70"/>
                <a:gd name="T8" fmla="*/ 1 w 86"/>
                <a:gd name="T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70">
                  <a:moveTo>
                    <a:pt x="1" y="2"/>
                  </a:moveTo>
                  <a:cubicBezTo>
                    <a:pt x="1" y="18"/>
                    <a:pt x="0" y="34"/>
                    <a:pt x="0" y="51"/>
                  </a:cubicBezTo>
                  <a:cubicBezTo>
                    <a:pt x="86" y="70"/>
                    <a:pt x="86" y="70"/>
                    <a:pt x="86" y="70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77C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Freeform 73"/>
            <p:cNvSpPr/>
            <p:nvPr/>
          </p:nvSpPr>
          <p:spPr bwMode="auto">
            <a:xfrm>
              <a:off x="5305426" y="3362325"/>
              <a:ext cx="282575" cy="271463"/>
            </a:xfrm>
            <a:custGeom>
              <a:avLst/>
              <a:gdLst>
                <a:gd name="T0" fmla="*/ 97 w 99"/>
                <a:gd name="T1" fmla="*/ 39 h 95"/>
                <a:gd name="T2" fmla="*/ 95 w 99"/>
                <a:gd name="T3" fmla="*/ 0 h 95"/>
                <a:gd name="T4" fmla="*/ 0 w 99"/>
                <a:gd name="T5" fmla="*/ 3 h 95"/>
                <a:gd name="T6" fmla="*/ 5 w 99"/>
                <a:gd name="T7" fmla="*/ 73 h 95"/>
                <a:gd name="T8" fmla="*/ 99 w 99"/>
                <a:gd name="T9" fmla="*/ 95 h 95"/>
                <a:gd name="T10" fmla="*/ 97 w 99"/>
                <a:gd name="T11" fmla="*/ 3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95">
                  <a:moveTo>
                    <a:pt x="97" y="39"/>
                  </a:moveTo>
                  <a:cubicBezTo>
                    <a:pt x="96" y="26"/>
                    <a:pt x="95" y="13"/>
                    <a:pt x="95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76"/>
                    <a:pt x="98" y="58"/>
                    <a:pt x="97" y="39"/>
                  </a:cubicBezTo>
                  <a:close/>
                </a:path>
              </a:pathLst>
            </a:custGeom>
            <a:solidFill>
              <a:srgbClr val="776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Freeform 74"/>
            <p:cNvSpPr/>
            <p:nvPr/>
          </p:nvSpPr>
          <p:spPr bwMode="auto">
            <a:xfrm>
              <a:off x="5070476" y="3516313"/>
              <a:ext cx="263525" cy="231775"/>
            </a:xfrm>
            <a:custGeom>
              <a:avLst/>
              <a:gdLst>
                <a:gd name="T0" fmla="*/ 1 w 92"/>
                <a:gd name="T1" fmla="*/ 0 h 81"/>
                <a:gd name="T2" fmla="*/ 0 w 92"/>
                <a:gd name="T3" fmla="*/ 69 h 81"/>
                <a:gd name="T4" fmla="*/ 92 w 92"/>
                <a:gd name="T5" fmla="*/ 81 h 81"/>
                <a:gd name="T6" fmla="*/ 87 w 92"/>
                <a:gd name="T7" fmla="*/ 19 h 81"/>
                <a:gd name="T8" fmla="*/ 1 w 92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1">
                  <a:moveTo>
                    <a:pt x="1" y="0"/>
                  </a:moveTo>
                  <a:cubicBezTo>
                    <a:pt x="1" y="23"/>
                    <a:pt x="0" y="46"/>
                    <a:pt x="0" y="69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87" y="19"/>
                    <a:pt x="87" y="19"/>
                    <a:pt x="87" y="1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68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Freeform 75"/>
            <p:cNvSpPr/>
            <p:nvPr/>
          </p:nvSpPr>
          <p:spPr bwMode="auto">
            <a:xfrm>
              <a:off x="5319713" y="3570288"/>
              <a:ext cx="269875" cy="207963"/>
            </a:xfrm>
            <a:custGeom>
              <a:avLst/>
              <a:gdLst>
                <a:gd name="T0" fmla="*/ 94 w 95"/>
                <a:gd name="T1" fmla="*/ 22 h 73"/>
                <a:gd name="T2" fmla="*/ 0 w 95"/>
                <a:gd name="T3" fmla="*/ 0 h 73"/>
                <a:gd name="T4" fmla="*/ 5 w 95"/>
                <a:gd name="T5" fmla="*/ 62 h 73"/>
                <a:gd name="T6" fmla="*/ 95 w 95"/>
                <a:gd name="T7" fmla="*/ 73 h 73"/>
                <a:gd name="T8" fmla="*/ 94 w 95"/>
                <a:gd name="T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73">
                  <a:moveTo>
                    <a:pt x="94" y="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56"/>
                    <a:pt x="95" y="39"/>
                    <a:pt x="94" y="22"/>
                  </a:cubicBezTo>
                  <a:close/>
                </a:path>
              </a:pathLst>
            </a:custGeom>
            <a:solidFill>
              <a:srgbClr val="74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76"/>
            <p:cNvSpPr/>
            <p:nvPr/>
          </p:nvSpPr>
          <p:spPr bwMode="auto">
            <a:xfrm>
              <a:off x="5059363" y="4522788"/>
              <a:ext cx="160338" cy="169863"/>
            </a:xfrm>
            <a:custGeom>
              <a:avLst/>
              <a:gdLst>
                <a:gd name="T0" fmla="*/ 56 w 56"/>
                <a:gd name="T1" fmla="*/ 6 h 59"/>
                <a:gd name="T2" fmla="*/ 0 w 56"/>
                <a:gd name="T3" fmla="*/ 0 h 59"/>
                <a:gd name="T4" fmla="*/ 0 w 56"/>
                <a:gd name="T5" fmla="*/ 59 h 59"/>
                <a:gd name="T6" fmla="*/ 56 w 56"/>
                <a:gd name="T7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9">
                  <a:moveTo>
                    <a:pt x="56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41"/>
                    <a:pt x="0" y="59"/>
                  </a:cubicBezTo>
                  <a:cubicBezTo>
                    <a:pt x="23" y="47"/>
                    <a:pt x="43" y="29"/>
                    <a:pt x="56" y="6"/>
                  </a:cubicBezTo>
                  <a:close/>
                </a:path>
              </a:pathLst>
            </a:custGeom>
            <a:solidFill>
              <a:srgbClr val="8A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77"/>
            <p:cNvSpPr/>
            <p:nvPr/>
          </p:nvSpPr>
          <p:spPr bwMode="auto">
            <a:xfrm>
              <a:off x="5056188" y="4540250"/>
              <a:ext cx="336550" cy="300038"/>
            </a:xfrm>
            <a:custGeom>
              <a:avLst/>
              <a:gdLst>
                <a:gd name="T0" fmla="*/ 118 w 118"/>
                <a:gd name="T1" fmla="*/ 5 h 105"/>
                <a:gd name="T2" fmla="*/ 57 w 118"/>
                <a:gd name="T3" fmla="*/ 0 h 105"/>
                <a:gd name="T4" fmla="*/ 1 w 118"/>
                <a:gd name="T5" fmla="*/ 53 h 105"/>
                <a:gd name="T6" fmla="*/ 0 w 118"/>
                <a:gd name="T7" fmla="*/ 105 h 105"/>
                <a:gd name="T8" fmla="*/ 118 w 118"/>
                <a:gd name="T9" fmla="*/ 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5">
                  <a:moveTo>
                    <a:pt x="118" y="5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44" y="23"/>
                    <a:pt x="24" y="41"/>
                    <a:pt x="1" y="53"/>
                  </a:cubicBezTo>
                  <a:cubicBezTo>
                    <a:pt x="0" y="72"/>
                    <a:pt x="0" y="90"/>
                    <a:pt x="0" y="105"/>
                  </a:cubicBezTo>
                  <a:cubicBezTo>
                    <a:pt x="50" y="89"/>
                    <a:pt x="93" y="52"/>
                    <a:pt x="118" y="5"/>
                  </a:cubicBezTo>
                  <a:close/>
                </a:path>
              </a:pathLst>
            </a:custGeom>
            <a:solidFill>
              <a:srgbClr val="6DA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78"/>
            <p:cNvSpPr/>
            <p:nvPr/>
          </p:nvSpPr>
          <p:spPr bwMode="auto">
            <a:xfrm>
              <a:off x="5056188" y="4757738"/>
              <a:ext cx="274638" cy="361950"/>
            </a:xfrm>
            <a:custGeom>
              <a:avLst/>
              <a:gdLst>
                <a:gd name="T0" fmla="*/ 56 w 96"/>
                <a:gd name="T1" fmla="*/ 0 h 127"/>
                <a:gd name="T2" fmla="*/ 0 w 96"/>
                <a:gd name="T3" fmla="*/ 29 h 127"/>
                <a:gd name="T4" fmla="*/ 0 w 96"/>
                <a:gd name="T5" fmla="*/ 41 h 127"/>
                <a:gd name="T6" fmla="*/ 0 w 96"/>
                <a:gd name="T7" fmla="*/ 41 h 127"/>
                <a:gd name="T8" fmla="*/ 0 w 96"/>
                <a:gd name="T9" fmla="*/ 70 h 127"/>
                <a:gd name="T10" fmla="*/ 0 w 96"/>
                <a:gd name="T11" fmla="*/ 126 h 127"/>
                <a:gd name="T12" fmla="*/ 21 w 96"/>
                <a:gd name="T13" fmla="*/ 127 h 127"/>
                <a:gd name="T14" fmla="*/ 96 w 96"/>
                <a:gd name="T15" fmla="*/ 41 h 127"/>
                <a:gd name="T16" fmla="*/ 56 w 96"/>
                <a:gd name="T1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7">
                  <a:moveTo>
                    <a:pt x="56" y="0"/>
                  </a:moveTo>
                  <a:cubicBezTo>
                    <a:pt x="39" y="13"/>
                    <a:pt x="20" y="23"/>
                    <a:pt x="0" y="29"/>
                  </a:cubicBezTo>
                  <a:cubicBezTo>
                    <a:pt x="0" y="34"/>
                    <a:pt x="0" y="38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51"/>
                    <a:pt x="0" y="60"/>
                    <a:pt x="0" y="70"/>
                  </a:cubicBezTo>
                  <a:cubicBezTo>
                    <a:pt x="0" y="88"/>
                    <a:pt x="0" y="107"/>
                    <a:pt x="0" y="126"/>
                  </a:cubicBezTo>
                  <a:cubicBezTo>
                    <a:pt x="21" y="127"/>
                    <a:pt x="21" y="127"/>
                    <a:pt x="21" y="127"/>
                  </a:cubicBezTo>
                  <a:cubicBezTo>
                    <a:pt x="40" y="93"/>
                    <a:pt x="66" y="63"/>
                    <a:pt x="96" y="41"/>
                  </a:cubicBezTo>
                  <a:cubicBezTo>
                    <a:pt x="80" y="30"/>
                    <a:pt x="66" y="17"/>
                    <a:pt x="56" y="0"/>
                  </a:cubicBezTo>
                  <a:close/>
                </a:path>
              </a:pathLst>
            </a:custGeom>
            <a:solidFill>
              <a:srgbClr val="8A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Freeform 79"/>
            <p:cNvSpPr/>
            <p:nvPr/>
          </p:nvSpPr>
          <p:spPr bwMode="auto">
            <a:xfrm>
              <a:off x="5116513" y="4875213"/>
              <a:ext cx="357188" cy="254000"/>
            </a:xfrm>
            <a:custGeom>
              <a:avLst/>
              <a:gdLst>
                <a:gd name="T0" fmla="*/ 125 w 125"/>
                <a:gd name="T1" fmla="*/ 24 h 89"/>
                <a:gd name="T2" fmla="*/ 75 w 125"/>
                <a:gd name="T3" fmla="*/ 0 h 89"/>
                <a:gd name="T4" fmla="*/ 0 w 125"/>
                <a:gd name="T5" fmla="*/ 86 h 89"/>
                <a:gd name="T6" fmla="*/ 78 w 125"/>
                <a:gd name="T7" fmla="*/ 89 h 89"/>
                <a:gd name="T8" fmla="*/ 125 w 125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89">
                  <a:moveTo>
                    <a:pt x="125" y="24"/>
                  </a:moveTo>
                  <a:cubicBezTo>
                    <a:pt x="107" y="18"/>
                    <a:pt x="90" y="10"/>
                    <a:pt x="75" y="0"/>
                  </a:cubicBezTo>
                  <a:cubicBezTo>
                    <a:pt x="45" y="22"/>
                    <a:pt x="19" y="52"/>
                    <a:pt x="0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8" y="64"/>
                    <a:pt x="104" y="42"/>
                    <a:pt x="125" y="24"/>
                  </a:cubicBezTo>
                  <a:close/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Freeform 80"/>
            <p:cNvSpPr/>
            <p:nvPr/>
          </p:nvSpPr>
          <p:spPr bwMode="auto">
            <a:xfrm>
              <a:off x="5338763" y="4943475"/>
              <a:ext cx="288925" cy="200025"/>
            </a:xfrm>
            <a:custGeom>
              <a:avLst/>
              <a:gdLst>
                <a:gd name="T0" fmla="*/ 92 w 101"/>
                <a:gd name="T1" fmla="*/ 22 h 70"/>
                <a:gd name="T2" fmla="*/ 91 w 101"/>
                <a:gd name="T3" fmla="*/ 11 h 70"/>
                <a:gd name="T4" fmla="*/ 47 w 101"/>
                <a:gd name="T5" fmla="*/ 0 h 70"/>
                <a:gd name="T6" fmla="*/ 0 w 101"/>
                <a:gd name="T7" fmla="*/ 65 h 70"/>
                <a:gd name="T8" fmla="*/ 101 w 101"/>
                <a:gd name="T9" fmla="*/ 70 h 70"/>
                <a:gd name="T10" fmla="*/ 92 w 101"/>
                <a:gd name="T11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70">
                  <a:moveTo>
                    <a:pt x="92" y="22"/>
                  </a:moveTo>
                  <a:cubicBezTo>
                    <a:pt x="91" y="19"/>
                    <a:pt x="91" y="15"/>
                    <a:pt x="91" y="11"/>
                  </a:cubicBezTo>
                  <a:cubicBezTo>
                    <a:pt x="76" y="8"/>
                    <a:pt x="61" y="5"/>
                    <a:pt x="47" y="0"/>
                  </a:cubicBezTo>
                  <a:cubicBezTo>
                    <a:pt x="26" y="18"/>
                    <a:pt x="10" y="40"/>
                    <a:pt x="0" y="65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94" y="58"/>
                    <a:pt x="94" y="41"/>
                    <a:pt x="92" y="22"/>
                  </a:cubicBezTo>
                  <a:close/>
                </a:path>
              </a:pathLst>
            </a:custGeom>
            <a:solidFill>
              <a:srgbClr val="8A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Freeform 81"/>
            <p:cNvSpPr/>
            <p:nvPr/>
          </p:nvSpPr>
          <p:spPr bwMode="auto">
            <a:xfrm>
              <a:off x="5216526" y="4640263"/>
              <a:ext cx="382588" cy="334963"/>
            </a:xfrm>
            <a:custGeom>
              <a:avLst/>
              <a:gdLst>
                <a:gd name="T0" fmla="*/ 132 w 134"/>
                <a:gd name="T1" fmla="*/ 82 h 117"/>
                <a:gd name="T2" fmla="*/ 131 w 134"/>
                <a:gd name="T3" fmla="*/ 62 h 117"/>
                <a:gd name="T4" fmla="*/ 42 w 134"/>
                <a:gd name="T5" fmla="*/ 0 h 117"/>
                <a:gd name="T6" fmla="*/ 0 w 134"/>
                <a:gd name="T7" fmla="*/ 41 h 117"/>
                <a:gd name="T8" fmla="*/ 134 w 134"/>
                <a:gd name="T9" fmla="*/ 117 h 117"/>
                <a:gd name="T10" fmla="*/ 132 w 134"/>
                <a:gd name="T11" fmla="*/ 8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117">
                  <a:moveTo>
                    <a:pt x="132" y="82"/>
                  </a:moveTo>
                  <a:cubicBezTo>
                    <a:pt x="132" y="77"/>
                    <a:pt x="132" y="70"/>
                    <a:pt x="131" y="62"/>
                  </a:cubicBezTo>
                  <a:cubicBezTo>
                    <a:pt x="96" y="51"/>
                    <a:pt x="63" y="31"/>
                    <a:pt x="42" y="0"/>
                  </a:cubicBezTo>
                  <a:cubicBezTo>
                    <a:pt x="30" y="16"/>
                    <a:pt x="16" y="30"/>
                    <a:pt x="0" y="41"/>
                  </a:cubicBezTo>
                  <a:cubicBezTo>
                    <a:pt x="29" y="86"/>
                    <a:pt x="80" y="108"/>
                    <a:pt x="134" y="117"/>
                  </a:cubicBezTo>
                  <a:cubicBezTo>
                    <a:pt x="133" y="106"/>
                    <a:pt x="132" y="94"/>
                    <a:pt x="132" y="82"/>
                  </a:cubicBezTo>
                  <a:close/>
                </a:path>
              </a:pathLst>
            </a:custGeom>
            <a:solidFill>
              <a:srgbClr val="F06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82"/>
            <p:cNvSpPr/>
            <p:nvPr/>
          </p:nvSpPr>
          <p:spPr bwMode="auto">
            <a:xfrm>
              <a:off x="5335588" y="4554538"/>
              <a:ext cx="254000" cy="263525"/>
            </a:xfrm>
            <a:custGeom>
              <a:avLst/>
              <a:gdLst>
                <a:gd name="T0" fmla="*/ 89 w 89"/>
                <a:gd name="T1" fmla="*/ 92 h 92"/>
                <a:gd name="T2" fmla="*/ 89 w 89"/>
                <a:gd name="T3" fmla="*/ 7 h 92"/>
                <a:gd name="T4" fmla="*/ 20 w 89"/>
                <a:gd name="T5" fmla="*/ 0 h 92"/>
                <a:gd name="T6" fmla="*/ 0 w 89"/>
                <a:gd name="T7" fmla="*/ 30 h 92"/>
                <a:gd name="T8" fmla="*/ 89 w 8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2">
                  <a:moveTo>
                    <a:pt x="89" y="92"/>
                  </a:moveTo>
                  <a:cubicBezTo>
                    <a:pt x="89" y="70"/>
                    <a:pt x="89" y="39"/>
                    <a:pt x="89" y="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4" y="11"/>
                    <a:pt x="8" y="21"/>
                    <a:pt x="0" y="30"/>
                  </a:cubicBezTo>
                  <a:cubicBezTo>
                    <a:pt x="21" y="61"/>
                    <a:pt x="54" y="81"/>
                    <a:pt x="89" y="92"/>
                  </a:cubicBezTo>
                  <a:close/>
                </a:path>
              </a:pathLst>
            </a:custGeom>
            <a:solidFill>
              <a:srgbClr val="8A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83"/>
            <p:cNvSpPr/>
            <p:nvPr/>
          </p:nvSpPr>
          <p:spPr bwMode="auto">
            <a:xfrm>
              <a:off x="5045076" y="5116513"/>
              <a:ext cx="2247900" cy="1812925"/>
            </a:xfrm>
            <a:custGeom>
              <a:avLst/>
              <a:gdLst>
                <a:gd name="T0" fmla="*/ 785 w 787"/>
                <a:gd name="T1" fmla="*/ 421 h 635"/>
                <a:gd name="T2" fmla="*/ 782 w 787"/>
                <a:gd name="T3" fmla="*/ 329 h 635"/>
                <a:gd name="T4" fmla="*/ 697 w 787"/>
                <a:gd name="T5" fmla="*/ 78 h 635"/>
                <a:gd name="T6" fmla="*/ 594 w 787"/>
                <a:gd name="T7" fmla="*/ 50 h 635"/>
                <a:gd name="T8" fmla="*/ 410 w 787"/>
                <a:gd name="T9" fmla="*/ 33 h 635"/>
                <a:gd name="T10" fmla="*/ 230 w 787"/>
                <a:gd name="T11" fmla="*/ 25 h 635"/>
                <a:gd name="T12" fmla="*/ 204 w 787"/>
                <a:gd name="T13" fmla="*/ 9 h 635"/>
                <a:gd name="T14" fmla="*/ 4 w 787"/>
                <a:gd name="T15" fmla="*/ 0 h 635"/>
                <a:gd name="T16" fmla="*/ 0 w 787"/>
                <a:gd name="T17" fmla="*/ 361 h 635"/>
                <a:gd name="T18" fmla="*/ 2 w 787"/>
                <a:gd name="T19" fmla="*/ 470 h 635"/>
                <a:gd name="T20" fmla="*/ 8 w 787"/>
                <a:gd name="T21" fmla="*/ 563 h 635"/>
                <a:gd name="T22" fmla="*/ 76 w 787"/>
                <a:gd name="T23" fmla="*/ 585 h 635"/>
                <a:gd name="T24" fmla="*/ 120 w 787"/>
                <a:gd name="T25" fmla="*/ 435 h 635"/>
                <a:gd name="T26" fmla="*/ 259 w 787"/>
                <a:gd name="T27" fmla="*/ 410 h 635"/>
                <a:gd name="T28" fmla="*/ 460 w 787"/>
                <a:gd name="T29" fmla="*/ 417 h 635"/>
                <a:gd name="T30" fmla="*/ 637 w 787"/>
                <a:gd name="T31" fmla="*/ 435 h 635"/>
                <a:gd name="T32" fmla="*/ 715 w 787"/>
                <a:gd name="T33" fmla="*/ 580 h 635"/>
                <a:gd name="T34" fmla="*/ 775 w 787"/>
                <a:gd name="T35" fmla="*/ 551 h 635"/>
                <a:gd name="T36" fmla="*/ 785 w 787"/>
                <a:gd name="T37" fmla="*/ 421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7" h="635">
                  <a:moveTo>
                    <a:pt x="785" y="421"/>
                  </a:moveTo>
                  <a:cubicBezTo>
                    <a:pt x="784" y="390"/>
                    <a:pt x="782" y="358"/>
                    <a:pt x="782" y="329"/>
                  </a:cubicBezTo>
                  <a:cubicBezTo>
                    <a:pt x="782" y="247"/>
                    <a:pt x="780" y="123"/>
                    <a:pt x="697" y="78"/>
                  </a:cubicBezTo>
                  <a:cubicBezTo>
                    <a:pt x="663" y="60"/>
                    <a:pt x="632" y="54"/>
                    <a:pt x="594" y="50"/>
                  </a:cubicBezTo>
                  <a:cubicBezTo>
                    <a:pt x="533" y="42"/>
                    <a:pt x="472" y="38"/>
                    <a:pt x="410" y="33"/>
                  </a:cubicBezTo>
                  <a:cubicBezTo>
                    <a:pt x="351" y="27"/>
                    <a:pt x="288" y="38"/>
                    <a:pt x="230" y="25"/>
                  </a:cubicBezTo>
                  <a:cubicBezTo>
                    <a:pt x="217" y="22"/>
                    <a:pt x="209" y="16"/>
                    <a:pt x="204" y="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20"/>
                    <a:pt x="0" y="240"/>
                    <a:pt x="0" y="361"/>
                  </a:cubicBezTo>
                  <a:cubicBezTo>
                    <a:pt x="0" y="398"/>
                    <a:pt x="3" y="434"/>
                    <a:pt x="2" y="470"/>
                  </a:cubicBezTo>
                  <a:cubicBezTo>
                    <a:pt x="2" y="501"/>
                    <a:pt x="1" y="533"/>
                    <a:pt x="8" y="563"/>
                  </a:cubicBezTo>
                  <a:cubicBezTo>
                    <a:pt x="17" y="607"/>
                    <a:pt x="50" y="630"/>
                    <a:pt x="76" y="585"/>
                  </a:cubicBezTo>
                  <a:cubicBezTo>
                    <a:pt x="101" y="540"/>
                    <a:pt x="87" y="475"/>
                    <a:pt x="120" y="435"/>
                  </a:cubicBezTo>
                  <a:cubicBezTo>
                    <a:pt x="149" y="400"/>
                    <a:pt x="219" y="413"/>
                    <a:pt x="259" y="410"/>
                  </a:cubicBezTo>
                  <a:cubicBezTo>
                    <a:pt x="326" y="406"/>
                    <a:pt x="394" y="413"/>
                    <a:pt x="460" y="417"/>
                  </a:cubicBezTo>
                  <a:cubicBezTo>
                    <a:pt x="519" y="421"/>
                    <a:pt x="579" y="424"/>
                    <a:pt x="637" y="435"/>
                  </a:cubicBezTo>
                  <a:cubicBezTo>
                    <a:pt x="706" y="448"/>
                    <a:pt x="692" y="527"/>
                    <a:pt x="715" y="580"/>
                  </a:cubicBezTo>
                  <a:cubicBezTo>
                    <a:pt x="738" y="635"/>
                    <a:pt x="767" y="579"/>
                    <a:pt x="775" y="551"/>
                  </a:cubicBezTo>
                  <a:cubicBezTo>
                    <a:pt x="786" y="511"/>
                    <a:pt x="787" y="466"/>
                    <a:pt x="785" y="421"/>
                  </a:cubicBezTo>
                  <a:close/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Freeform 84"/>
            <p:cNvSpPr/>
            <p:nvPr/>
          </p:nvSpPr>
          <p:spPr bwMode="auto">
            <a:xfrm>
              <a:off x="5334001" y="74613"/>
              <a:ext cx="214313" cy="579438"/>
            </a:xfrm>
            <a:custGeom>
              <a:avLst/>
              <a:gdLst>
                <a:gd name="T0" fmla="*/ 51 w 75"/>
                <a:gd name="T1" fmla="*/ 63 h 203"/>
                <a:gd name="T2" fmla="*/ 27 w 75"/>
                <a:gd name="T3" fmla="*/ 203 h 203"/>
                <a:gd name="T4" fmla="*/ 0 w 75"/>
                <a:gd name="T5" fmla="*/ 194 h 203"/>
                <a:gd name="T6" fmla="*/ 26 w 75"/>
                <a:gd name="T7" fmla="*/ 99 h 203"/>
                <a:gd name="T8" fmla="*/ 41 w 75"/>
                <a:gd name="T9" fmla="*/ 11 h 203"/>
                <a:gd name="T10" fmla="*/ 51 w 75"/>
                <a:gd name="T11" fmla="*/ 6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203">
                  <a:moveTo>
                    <a:pt x="51" y="63"/>
                  </a:moveTo>
                  <a:cubicBezTo>
                    <a:pt x="40" y="109"/>
                    <a:pt x="30" y="156"/>
                    <a:pt x="27" y="203"/>
                  </a:cubicBezTo>
                  <a:cubicBezTo>
                    <a:pt x="18" y="200"/>
                    <a:pt x="8" y="197"/>
                    <a:pt x="0" y="194"/>
                  </a:cubicBezTo>
                  <a:cubicBezTo>
                    <a:pt x="5" y="161"/>
                    <a:pt x="18" y="131"/>
                    <a:pt x="26" y="99"/>
                  </a:cubicBezTo>
                  <a:cubicBezTo>
                    <a:pt x="34" y="70"/>
                    <a:pt x="32" y="39"/>
                    <a:pt x="41" y="11"/>
                  </a:cubicBezTo>
                  <a:cubicBezTo>
                    <a:pt x="75" y="0"/>
                    <a:pt x="55" y="49"/>
                    <a:pt x="51" y="63"/>
                  </a:cubicBezTo>
                  <a:close/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Freeform 85"/>
            <p:cNvSpPr/>
            <p:nvPr/>
          </p:nvSpPr>
          <p:spPr bwMode="auto">
            <a:xfrm>
              <a:off x="5491163" y="357188"/>
              <a:ext cx="487363" cy="515938"/>
            </a:xfrm>
            <a:custGeom>
              <a:avLst/>
              <a:gdLst>
                <a:gd name="T0" fmla="*/ 117 w 171"/>
                <a:gd name="T1" fmla="*/ 50 h 181"/>
                <a:gd name="T2" fmla="*/ 0 w 171"/>
                <a:gd name="T3" fmla="*/ 106 h 181"/>
                <a:gd name="T4" fmla="*/ 144 w 171"/>
                <a:gd name="T5" fmla="*/ 0 h 181"/>
                <a:gd name="T6" fmla="*/ 117 w 171"/>
                <a:gd name="T7" fmla="*/ 5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181">
                  <a:moveTo>
                    <a:pt x="117" y="50"/>
                  </a:moveTo>
                  <a:cubicBezTo>
                    <a:pt x="104" y="61"/>
                    <a:pt x="7" y="181"/>
                    <a:pt x="0" y="106"/>
                  </a:cubicBezTo>
                  <a:cubicBezTo>
                    <a:pt x="52" y="103"/>
                    <a:pt x="109" y="33"/>
                    <a:pt x="144" y="0"/>
                  </a:cubicBezTo>
                  <a:cubicBezTo>
                    <a:pt x="171" y="16"/>
                    <a:pt x="130" y="38"/>
                    <a:pt x="117" y="50"/>
                  </a:cubicBezTo>
                  <a:close/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86"/>
            <p:cNvSpPr>
              <a:spLocks noChangeArrowheads="1"/>
            </p:cNvSpPr>
            <p:nvPr/>
          </p:nvSpPr>
          <p:spPr bwMode="auto">
            <a:xfrm>
              <a:off x="5370513" y="3175"/>
              <a:ext cx="200025" cy="203200"/>
            </a:xfrm>
            <a:prstGeom prst="ellipse">
              <a:avLst/>
            </a:pr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Oval 87"/>
            <p:cNvSpPr>
              <a:spLocks noChangeArrowheads="1"/>
            </p:cNvSpPr>
            <p:nvPr/>
          </p:nvSpPr>
          <p:spPr bwMode="auto">
            <a:xfrm>
              <a:off x="5832476" y="274638"/>
              <a:ext cx="203200" cy="201613"/>
            </a:xfrm>
            <a:prstGeom prst="ellipse">
              <a:avLst/>
            </a:pr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Freeform 88"/>
            <p:cNvSpPr/>
            <p:nvPr/>
          </p:nvSpPr>
          <p:spPr bwMode="auto">
            <a:xfrm>
              <a:off x="7121526" y="5462588"/>
              <a:ext cx="357188" cy="471488"/>
            </a:xfrm>
            <a:custGeom>
              <a:avLst/>
              <a:gdLst>
                <a:gd name="T0" fmla="*/ 26 w 125"/>
                <a:gd name="T1" fmla="*/ 0 h 165"/>
                <a:gd name="T2" fmla="*/ 45 w 125"/>
                <a:gd name="T3" fmla="*/ 58 h 165"/>
                <a:gd name="T4" fmla="*/ 90 w 125"/>
                <a:gd name="T5" fmla="*/ 125 h 165"/>
                <a:gd name="T6" fmla="*/ 116 w 125"/>
                <a:gd name="T7" fmla="*/ 144 h 165"/>
                <a:gd name="T8" fmla="*/ 107 w 125"/>
                <a:gd name="T9" fmla="*/ 159 h 165"/>
                <a:gd name="T10" fmla="*/ 42 w 125"/>
                <a:gd name="T11" fmla="*/ 99 h 165"/>
                <a:gd name="T12" fmla="*/ 19 w 125"/>
                <a:gd name="T13" fmla="*/ 57 h 165"/>
                <a:gd name="T14" fmla="*/ 0 w 125"/>
                <a:gd name="T15" fmla="*/ 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165">
                  <a:moveTo>
                    <a:pt x="26" y="0"/>
                  </a:moveTo>
                  <a:cubicBezTo>
                    <a:pt x="36" y="19"/>
                    <a:pt x="36" y="39"/>
                    <a:pt x="45" y="58"/>
                  </a:cubicBezTo>
                  <a:cubicBezTo>
                    <a:pt x="56" y="83"/>
                    <a:pt x="69" y="107"/>
                    <a:pt x="90" y="125"/>
                  </a:cubicBezTo>
                  <a:cubicBezTo>
                    <a:pt x="97" y="132"/>
                    <a:pt x="110" y="137"/>
                    <a:pt x="116" y="144"/>
                  </a:cubicBezTo>
                  <a:cubicBezTo>
                    <a:pt x="125" y="155"/>
                    <a:pt x="124" y="165"/>
                    <a:pt x="107" y="159"/>
                  </a:cubicBezTo>
                  <a:cubicBezTo>
                    <a:pt x="87" y="151"/>
                    <a:pt x="54" y="116"/>
                    <a:pt x="42" y="99"/>
                  </a:cubicBezTo>
                  <a:cubicBezTo>
                    <a:pt x="33" y="87"/>
                    <a:pt x="26" y="71"/>
                    <a:pt x="19" y="57"/>
                  </a:cubicBezTo>
                  <a:cubicBezTo>
                    <a:pt x="14" y="45"/>
                    <a:pt x="11" y="21"/>
                    <a:pt x="0" y="14"/>
                  </a:cubicBezTo>
                </a:path>
              </a:pathLst>
            </a:custGeom>
            <a:solidFill>
              <a:srgbClr val="FF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89"/>
            <p:cNvSpPr/>
            <p:nvPr/>
          </p:nvSpPr>
          <p:spPr bwMode="auto">
            <a:xfrm>
              <a:off x="7389813" y="5848350"/>
              <a:ext cx="268288" cy="158750"/>
            </a:xfrm>
            <a:custGeom>
              <a:avLst/>
              <a:gdLst>
                <a:gd name="T0" fmla="*/ 5 w 94"/>
                <a:gd name="T1" fmla="*/ 7 h 56"/>
                <a:gd name="T2" fmla="*/ 30 w 94"/>
                <a:gd name="T3" fmla="*/ 1 h 56"/>
                <a:gd name="T4" fmla="*/ 56 w 94"/>
                <a:gd name="T5" fmla="*/ 9 h 56"/>
                <a:gd name="T6" fmla="*/ 77 w 94"/>
                <a:gd name="T7" fmla="*/ 23 h 56"/>
                <a:gd name="T8" fmla="*/ 88 w 94"/>
                <a:gd name="T9" fmla="*/ 39 h 56"/>
                <a:gd name="T10" fmla="*/ 35 w 94"/>
                <a:gd name="T11" fmla="*/ 52 h 56"/>
                <a:gd name="T12" fmla="*/ 1 w 94"/>
                <a:gd name="T13" fmla="*/ 18 h 56"/>
                <a:gd name="T14" fmla="*/ 3 w 94"/>
                <a:gd name="T15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56">
                  <a:moveTo>
                    <a:pt x="5" y="7"/>
                  </a:moveTo>
                  <a:cubicBezTo>
                    <a:pt x="14" y="3"/>
                    <a:pt x="20" y="0"/>
                    <a:pt x="30" y="1"/>
                  </a:cubicBezTo>
                  <a:cubicBezTo>
                    <a:pt x="40" y="2"/>
                    <a:pt x="48" y="5"/>
                    <a:pt x="56" y="9"/>
                  </a:cubicBezTo>
                  <a:cubicBezTo>
                    <a:pt x="63" y="13"/>
                    <a:pt x="70" y="19"/>
                    <a:pt x="77" y="23"/>
                  </a:cubicBezTo>
                  <a:cubicBezTo>
                    <a:pt x="84" y="28"/>
                    <a:pt x="94" y="30"/>
                    <a:pt x="88" y="39"/>
                  </a:cubicBezTo>
                  <a:cubicBezTo>
                    <a:pt x="78" y="54"/>
                    <a:pt x="50" y="56"/>
                    <a:pt x="35" y="52"/>
                  </a:cubicBezTo>
                  <a:cubicBezTo>
                    <a:pt x="19" y="48"/>
                    <a:pt x="3" y="35"/>
                    <a:pt x="1" y="18"/>
                  </a:cubicBezTo>
                  <a:cubicBezTo>
                    <a:pt x="0" y="14"/>
                    <a:pt x="0" y="10"/>
                    <a:pt x="3" y="7"/>
                  </a:cubicBezTo>
                </a:path>
              </a:pathLst>
            </a:custGeom>
            <a:solidFill>
              <a:srgbClr val="A95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Oval 90"/>
            <p:cNvSpPr>
              <a:spLocks noChangeArrowheads="1"/>
            </p:cNvSpPr>
            <p:nvPr/>
          </p:nvSpPr>
          <p:spPr bwMode="auto">
            <a:xfrm>
              <a:off x="5276851" y="801688"/>
              <a:ext cx="57150" cy="53975"/>
            </a:xfrm>
            <a:prstGeom prst="ellipse">
              <a:avLst/>
            </a:pr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Oval 91"/>
            <p:cNvSpPr>
              <a:spLocks noChangeArrowheads="1"/>
            </p:cNvSpPr>
            <p:nvPr/>
          </p:nvSpPr>
          <p:spPr bwMode="auto">
            <a:xfrm>
              <a:off x="4927601" y="628650"/>
              <a:ext cx="53975" cy="53975"/>
            </a:xfrm>
            <a:prstGeom prst="ellipse">
              <a:avLst/>
            </a:pr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92"/>
            <p:cNvSpPr/>
            <p:nvPr/>
          </p:nvSpPr>
          <p:spPr bwMode="auto">
            <a:xfrm>
              <a:off x="5875338" y="5211763"/>
              <a:ext cx="492125" cy="207963"/>
            </a:xfrm>
            <a:custGeom>
              <a:avLst/>
              <a:gdLst>
                <a:gd name="T0" fmla="*/ 12 w 172"/>
                <a:gd name="T1" fmla="*/ 0 h 73"/>
                <a:gd name="T2" fmla="*/ 76 w 172"/>
                <a:gd name="T3" fmla="*/ 71 h 73"/>
                <a:gd name="T4" fmla="*/ 143 w 172"/>
                <a:gd name="T5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73">
                  <a:moveTo>
                    <a:pt x="12" y="0"/>
                  </a:moveTo>
                  <a:cubicBezTo>
                    <a:pt x="0" y="36"/>
                    <a:pt x="42" y="73"/>
                    <a:pt x="76" y="71"/>
                  </a:cubicBezTo>
                  <a:cubicBezTo>
                    <a:pt x="93" y="69"/>
                    <a:pt x="172" y="26"/>
                    <a:pt x="143" y="7"/>
                  </a:cubicBezTo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93"/>
            <p:cNvSpPr/>
            <p:nvPr/>
          </p:nvSpPr>
          <p:spPr bwMode="auto">
            <a:xfrm>
              <a:off x="5045076" y="5502275"/>
              <a:ext cx="558800" cy="442913"/>
            </a:xfrm>
            <a:custGeom>
              <a:avLst/>
              <a:gdLst>
                <a:gd name="T0" fmla="*/ 176 w 196"/>
                <a:gd name="T1" fmla="*/ 45 h 155"/>
                <a:gd name="T2" fmla="*/ 58 w 196"/>
                <a:gd name="T3" fmla="*/ 133 h 155"/>
                <a:gd name="T4" fmla="*/ 153 w 196"/>
                <a:gd name="T5" fmla="*/ 124 h 155"/>
                <a:gd name="T6" fmla="*/ 176 w 196"/>
                <a:gd name="T7" fmla="*/ 4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6" h="155">
                  <a:moveTo>
                    <a:pt x="176" y="45"/>
                  </a:moveTo>
                  <a:cubicBezTo>
                    <a:pt x="141" y="0"/>
                    <a:pt x="0" y="85"/>
                    <a:pt x="58" y="133"/>
                  </a:cubicBezTo>
                  <a:cubicBezTo>
                    <a:pt x="84" y="155"/>
                    <a:pt x="129" y="143"/>
                    <a:pt x="153" y="124"/>
                  </a:cubicBezTo>
                  <a:cubicBezTo>
                    <a:pt x="173" y="108"/>
                    <a:pt x="196" y="70"/>
                    <a:pt x="176" y="45"/>
                  </a:cubicBezTo>
                  <a:close/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94"/>
            <p:cNvSpPr/>
            <p:nvPr/>
          </p:nvSpPr>
          <p:spPr bwMode="auto">
            <a:xfrm>
              <a:off x="6886576" y="5383213"/>
              <a:ext cx="403225" cy="365125"/>
            </a:xfrm>
            <a:custGeom>
              <a:avLst/>
              <a:gdLst>
                <a:gd name="T0" fmla="*/ 72 w 141"/>
                <a:gd name="T1" fmla="*/ 4 h 128"/>
                <a:gd name="T2" fmla="*/ 30 w 141"/>
                <a:gd name="T3" fmla="*/ 85 h 128"/>
                <a:gd name="T4" fmla="*/ 121 w 141"/>
                <a:gd name="T5" fmla="*/ 128 h 128"/>
                <a:gd name="T6" fmla="*/ 68 w 141"/>
                <a:gd name="T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128">
                  <a:moveTo>
                    <a:pt x="72" y="4"/>
                  </a:moveTo>
                  <a:cubicBezTo>
                    <a:pt x="30" y="7"/>
                    <a:pt x="0" y="46"/>
                    <a:pt x="30" y="85"/>
                  </a:cubicBezTo>
                  <a:cubicBezTo>
                    <a:pt x="56" y="119"/>
                    <a:pt x="89" y="113"/>
                    <a:pt x="121" y="128"/>
                  </a:cubicBezTo>
                  <a:cubicBezTo>
                    <a:pt x="141" y="91"/>
                    <a:pt x="105" y="16"/>
                    <a:pt x="68" y="0"/>
                  </a:cubicBezTo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95"/>
            <p:cNvSpPr/>
            <p:nvPr/>
          </p:nvSpPr>
          <p:spPr bwMode="auto">
            <a:xfrm>
              <a:off x="6207126" y="5641975"/>
              <a:ext cx="628650" cy="454025"/>
            </a:xfrm>
            <a:custGeom>
              <a:avLst/>
              <a:gdLst>
                <a:gd name="T0" fmla="*/ 149 w 220"/>
                <a:gd name="T1" fmla="*/ 149 h 159"/>
                <a:gd name="T2" fmla="*/ 210 w 220"/>
                <a:gd name="T3" fmla="*/ 85 h 159"/>
                <a:gd name="T4" fmla="*/ 145 w 220"/>
                <a:gd name="T5" fmla="*/ 36 h 159"/>
                <a:gd name="T6" fmla="*/ 68 w 220"/>
                <a:gd name="T7" fmla="*/ 10 h 159"/>
                <a:gd name="T8" fmla="*/ 31 w 220"/>
                <a:gd name="T9" fmla="*/ 137 h 159"/>
                <a:gd name="T10" fmla="*/ 149 w 220"/>
                <a:gd name="T11" fmla="*/ 14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159">
                  <a:moveTo>
                    <a:pt x="149" y="149"/>
                  </a:moveTo>
                  <a:cubicBezTo>
                    <a:pt x="189" y="140"/>
                    <a:pt x="220" y="120"/>
                    <a:pt x="210" y="85"/>
                  </a:cubicBezTo>
                  <a:cubicBezTo>
                    <a:pt x="203" y="62"/>
                    <a:pt x="163" y="48"/>
                    <a:pt x="145" y="36"/>
                  </a:cubicBezTo>
                  <a:cubicBezTo>
                    <a:pt x="119" y="20"/>
                    <a:pt x="96" y="0"/>
                    <a:pt x="68" y="10"/>
                  </a:cubicBezTo>
                  <a:cubicBezTo>
                    <a:pt x="32" y="23"/>
                    <a:pt x="0" y="110"/>
                    <a:pt x="31" y="137"/>
                  </a:cubicBezTo>
                  <a:cubicBezTo>
                    <a:pt x="50" y="154"/>
                    <a:pt x="105" y="159"/>
                    <a:pt x="149" y="149"/>
                  </a:cubicBezTo>
                  <a:close/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96"/>
            <p:cNvSpPr/>
            <p:nvPr/>
          </p:nvSpPr>
          <p:spPr bwMode="auto">
            <a:xfrm>
              <a:off x="5164138" y="1376363"/>
              <a:ext cx="277813" cy="169863"/>
            </a:xfrm>
            <a:custGeom>
              <a:avLst/>
              <a:gdLst>
                <a:gd name="T0" fmla="*/ 0 w 175"/>
                <a:gd name="T1" fmla="*/ 0 h 107"/>
                <a:gd name="T2" fmla="*/ 175 w 175"/>
                <a:gd name="T3" fmla="*/ 95 h 107"/>
                <a:gd name="T4" fmla="*/ 0 w 175"/>
                <a:gd name="T5" fmla="*/ 107 h 107"/>
                <a:gd name="T6" fmla="*/ 0 w 175"/>
                <a:gd name="T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107">
                  <a:moveTo>
                    <a:pt x="0" y="0"/>
                  </a:moveTo>
                  <a:lnTo>
                    <a:pt x="175" y="95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C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97"/>
            <p:cNvSpPr/>
            <p:nvPr/>
          </p:nvSpPr>
          <p:spPr bwMode="auto">
            <a:xfrm>
              <a:off x="5278438" y="1320800"/>
              <a:ext cx="277813" cy="166688"/>
            </a:xfrm>
            <a:custGeom>
              <a:avLst/>
              <a:gdLst>
                <a:gd name="T0" fmla="*/ 175 w 175"/>
                <a:gd name="T1" fmla="*/ 105 h 105"/>
                <a:gd name="T2" fmla="*/ 0 w 175"/>
                <a:gd name="T3" fmla="*/ 0 h 105"/>
                <a:gd name="T4" fmla="*/ 175 w 175"/>
                <a:gd name="T5" fmla="*/ 6 h 105"/>
                <a:gd name="T6" fmla="*/ 175 w 175"/>
                <a:gd name="T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105">
                  <a:moveTo>
                    <a:pt x="175" y="105"/>
                  </a:moveTo>
                  <a:lnTo>
                    <a:pt x="0" y="0"/>
                  </a:lnTo>
                  <a:lnTo>
                    <a:pt x="175" y="6"/>
                  </a:lnTo>
                  <a:lnTo>
                    <a:pt x="175" y="105"/>
                  </a:lnTo>
                  <a:close/>
                </a:path>
              </a:pathLst>
            </a:custGeom>
            <a:solidFill>
              <a:srgbClr val="FF7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Freeform 98"/>
            <p:cNvSpPr/>
            <p:nvPr/>
          </p:nvSpPr>
          <p:spPr bwMode="auto">
            <a:xfrm>
              <a:off x="5241926" y="1612900"/>
              <a:ext cx="320675" cy="225425"/>
            </a:xfrm>
            <a:custGeom>
              <a:avLst/>
              <a:gdLst>
                <a:gd name="T0" fmla="*/ 0 w 202"/>
                <a:gd name="T1" fmla="*/ 32 h 142"/>
                <a:gd name="T2" fmla="*/ 202 w 202"/>
                <a:gd name="T3" fmla="*/ 0 h 142"/>
                <a:gd name="T4" fmla="*/ 193 w 202"/>
                <a:gd name="T5" fmla="*/ 142 h 142"/>
                <a:gd name="T6" fmla="*/ 0 w 202"/>
                <a:gd name="T7" fmla="*/ 3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142">
                  <a:moveTo>
                    <a:pt x="0" y="32"/>
                  </a:moveTo>
                  <a:lnTo>
                    <a:pt x="202" y="0"/>
                  </a:lnTo>
                  <a:lnTo>
                    <a:pt x="193" y="14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C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99"/>
            <p:cNvSpPr/>
            <p:nvPr/>
          </p:nvSpPr>
          <p:spPr bwMode="auto">
            <a:xfrm>
              <a:off x="5159376" y="1738313"/>
              <a:ext cx="290513" cy="193675"/>
            </a:xfrm>
            <a:custGeom>
              <a:avLst/>
              <a:gdLst>
                <a:gd name="T0" fmla="*/ 5 w 183"/>
                <a:gd name="T1" fmla="*/ 0 h 122"/>
                <a:gd name="T2" fmla="*/ 183 w 183"/>
                <a:gd name="T3" fmla="*/ 113 h 122"/>
                <a:gd name="T4" fmla="*/ 0 w 183"/>
                <a:gd name="T5" fmla="*/ 122 h 122"/>
                <a:gd name="T6" fmla="*/ 5 w 183"/>
                <a:gd name="T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122">
                  <a:moveTo>
                    <a:pt x="5" y="0"/>
                  </a:moveTo>
                  <a:lnTo>
                    <a:pt x="183" y="113"/>
                  </a:lnTo>
                  <a:lnTo>
                    <a:pt x="0" y="12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7C51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100"/>
            <p:cNvSpPr/>
            <p:nvPr/>
          </p:nvSpPr>
          <p:spPr bwMode="auto">
            <a:xfrm>
              <a:off x="5099051" y="2106613"/>
              <a:ext cx="474663" cy="153988"/>
            </a:xfrm>
            <a:custGeom>
              <a:avLst/>
              <a:gdLst>
                <a:gd name="T0" fmla="*/ 0 w 299"/>
                <a:gd name="T1" fmla="*/ 97 h 97"/>
                <a:gd name="T2" fmla="*/ 297 w 299"/>
                <a:gd name="T3" fmla="*/ 93 h 97"/>
                <a:gd name="T4" fmla="*/ 299 w 299"/>
                <a:gd name="T5" fmla="*/ 7 h 97"/>
                <a:gd name="T6" fmla="*/ 250 w 299"/>
                <a:gd name="T7" fmla="*/ 0 h 97"/>
                <a:gd name="T8" fmla="*/ 157 w 299"/>
                <a:gd name="T9" fmla="*/ 2 h 97"/>
                <a:gd name="T10" fmla="*/ 68 w 299"/>
                <a:gd name="T11" fmla="*/ 0 h 97"/>
                <a:gd name="T12" fmla="*/ 4 w 299"/>
                <a:gd name="T13" fmla="*/ 0 h 97"/>
                <a:gd name="T14" fmla="*/ 0 w 299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9" h="97">
                  <a:moveTo>
                    <a:pt x="0" y="97"/>
                  </a:moveTo>
                  <a:lnTo>
                    <a:pt x="297" y="93"/>
                  </a:lnTo>
                  <a:lnTo>
                    <a:pt x="299" y="7"/>
                  </a:lnTo>
                  <a:lnTo>
                    <a:pt x="250" y="0"/>
                  </a:lnTo>
                  <a:lnTo>
                    <a:pt x="157" y="2"/>
                  </a:lnTo>
                  <a:lnTo>
                    <a:pt x="68" y="0"/>
                  </a:lnTo>
                  <a:lnTo>
                    <a:pt x="4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A75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101"/>
            <p:cNvSpPr/>
            <p:nvPr/>
          </p:nvSpPr>
          <p:spPr bwMode="auto">
            <a:xfrm>
              <a:off x="5105401" y="2097088"/>
              <a:ext cx="473075" cy="157163"/>
            </a:xfrm>
            <a:custGeom>
              <a:avLst/>
              <a:gdLst>
                <a:gd name="T0" fmla="*/ 0 w 166"/>
                <a:gd name="T1" fmla="*/ 3 h 55"/>
                <a:gd name="T2" fmla="*/ 28 w 166"/>
                <a:gd name="T3" fmla="*/ 52 h 55"/>
                <a:gd name="T4" fmla="*/ 50 w 166"/>
                <a:gd name="T5" fmla="*/ 1 h 55"/>
                <a:gd name="T6" fmla="*/ 80 w 166"/>
                <a:gd name="T7" fmla="*/ 49 h 55"/>
                <a:gd name="T8" fmla="*/ 103 w 166"/>
                <a:gd name="T9" fmla="*/ 1 h 55"/>
                <a:gd name="T10" fmla="*/ 127 w 166"/>
                <a:gd name="T11" fmla="*/ 48 h 55"/>
                <a:gd name="T12" fmla="*/ 148 w 166"/>
                <a:gd name="T13" fmla="*/ 1 h 55"/>
                <a:gd name="T14" fmla="*/ 163 w 166"/>
                <a:gd name="T15" fmla="*/ 55 h 55"/>
                <a:gd name="T16" fmla="*/ 166 w 166"/>
                <a:gd name="T17" fmla="*/ 1 h 55"/>
                <a:gd name="T18" fmla="*/ 0 w 166"/>
                <a:gd name="T1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55">
                  <a:moveTo>
                    <a:pt x="0" y="3"/>
                  </a:moveTo>
                  <a:cubicBezTo>
                    <a:pt x="28" y="52"/>
                    <a:pt x="28" y="52"/>
                    <a:pt x="28" y="52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63" y="55"/>
                    <a:pt x="163" y="55"/>
                    <a:pt x="163" y="55"/>
                  </a:cubicBezTo>
                  <a:cubicBezTo>
                    <a:pt x="166" y="1"/>
                    <a:pt x="166" y="1"/>
                    <a:pt x="166" y="1"/>
                  </a:cubicBezTo>
                  <a:cubicBezTo>
                    <a:pt x="166" y="1"/>
                    <a:pt x="5" y="0"/>
                    <a:pt x="0" y="3"/>
                  </a:cubicBezTo>
                  <a:close/>
                </a:path>
              </a:pathLst>
            </a:custGeom>
            <a:solidFill>
              <a:srgbClr val="FF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Oval 102"/>
            <p:cNvSpPr>
              <a:spLocks noChangeArrowheads="1"/>
            </p:cNvSpPr>
            <p:nvPr/>
          </p:nvSpPr>
          <p:spPr bwMode="auto">
            <a:xfrm>
              <a:off x="5138738" y="2297113"/>
              <a:ext cx="25400" cy="25400"/>
            </a:xfrm>
            <a:prstGeom prst="ellipse">
              <a:avLst/>
            </a:prstGeom>
            <a:solidFill>
              <a:srgbClr val="A7D4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Oval 103"/>
            <p:cNvSpPr>
              <a:spLocks noChangeArrowheads="1"/>
            </p:cNvSpPr>
            <p:nvPr/>
          </p:nvSpPr>
          <p:spPr bwMode="auto">
            <a:xfrm>
              <a:off x="5248276" y="2297113"/>
              <a:ext cx="25400" cy="25400"/>
            </a:xfrm>
            <a:prstGeom prst="ellipse">
              <a:avLst/>
            </a:prstGeom>
            <a:solidFill>
              <a:srgbClr val="A7D4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Oval 104"/>
            <p:cNvSpPr>
              <a:spLocks noChangeArrowheads="1"/>
            </p:cNvSpPr>
            <p:nvPr/>
          </p:nvSpPr>
          <p:spPr bwMode="auto">
            <a:xfrm>
              <a:off x="5373688" y="2297113"/>
              <a:ext cx="25400" cy="25400"/>
            </a:xfrm>
            <a:prstGeom prst="ellipse">
              <a:avLst/>
            </a:prstGeom>
            <a:solidFill>
              <a:srgbClr val="A7D4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Oval 105"/>
            <p:cNvSpPr>
              <a:spLocks noChangeArrowheads="1"/>
            </p:cNvSpPr>
            <p:nvPr/>
          </p:nvSpPr>
          <p:spPr bwMode="auto">
            <a:xfrm>
              <a:off x="5502276" y="2306638"/>
              <a:ext cx="25400" cy="25400"/>
            </a:xfrm>
            <a:prstGeom prst="ellipse">
              <a:avLst/>
            </a:prstGeom>
            <a:solidFill>
              <a:srgbClr val="A7D4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106"/>
            <p:cNvSpPr/>
            <p:nvPr/>
          </p:nvSpPr>
          <p:spPr bwMode="auto">
            <a:xfrm>
              <a:off x="5156201" y="2693988"/>
              <a:ext cx="150813" cy="93663"/>
            </a:xfrm>
            <a:custGeom>
              <a:avLst/>
              <a:gdLst>
                <a:gd name="T0" fmla="*/ 0 w 53"/>
                <a:gd name="T1" fmla="*/ 0 h 33"/>
                <a:gd name="T2" fmla="*/ 0 w 53"/>
                <a:gd name="T3" fmla="*/ 6 h 33"/>
                <a:gd name="T4" fmla="*/ 27 w 53"/>
                <a:gd name="T5" fmla="*/ 33 h 33"/>
                <a:gd name="T6" fmla="*/ 53 w 53"/>
                <a:gd name="T7" fmla="*/ 9 h 33"/>
                <a:gd name="T8" fmla="*/ 0 w 5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3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21"/>
                    <a:pt x="12" y="33"/>
                    <a:pt x="27" y="33"/>
                  </a:cubicBezTo>
                  <a:cubicBezTo>
                    <a:pt x="40" y="33"/>
                    <a:pt x="52" y="22"/>
                    <a:pt x="53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Oval 107"/>
            <p:cNvSpPr>
              <a:spLocks noChangeArrowheads="1"/>
            </p:cNvSpPr>
            <p:nvPr/>
          </p:nvSpPr>
          <p:spPr bwMode="auto">
            <a:xfrm>
              <a:off x="5376863" y="2808288"/>
              <a:ext cx="111125" cy="111125"/>
            </a:xfrm>
            <a:prstGeom prst="ellipse">
              <a:avLst/>
            </a:pr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108"/>
            <p:cNvSpPr/>
            <p:nvPr/>
          </p:nvSpPr>
          <p:spPr bwMode="auto">
            <a:xfrm>
              <a:off x="5078413" y="2859088"/>
              <a:ext cx="98425" cy="163513"/>
            </a:xfrm>
            <a:custGeom>
              <a:avLst/>
              <a:gdLst>
                <a:gd name="T0" fmla="*/ 6 w 34"/>
                <a:gd name="T1" fmla="*/ 0 h 57"/>
                <a:gd name="T2" fmla="*/ 1 w 34"/>
                <a:gd name="T3" fmla="*/ 1 h 57"/>
                <a:gd name="T4" fmla="*/ 0 w 34"/>
                <a:gd name="T5" fmla="*/ 57 h 57"/>
                <a:gd name="T6" fmla="*/ 6 w 34"/>
                <a:gd name="T7" fmla="*/ 57 h 57"/>
                <a:gd name="T8" fmla="*/ 34 w 34"/>
                <a:gd name="T9" fmla="*/ 29 h 57"/>
                <a:gd name="T10" fmla="*/ 6 w 34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6" y="0"/>
                  </a:moveTo>
                  <a:cubicBezTo>
                    <a:pt x="4" y="0"/>
                    <a:pt x="3" y="1"/>
                    <a:pt x="1" y="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7"/>
                    <a:pt x="4" y="57"/>
                    <a:pt x="6" y="57"/>
                  </a:cubicBezTo>
                  <a:cubicBezTo>
                    <a:pt x="21" y="57"/>
                    <a:pt x="34" y="44"/>
                    <a:pt x="34" y="29"/>
                  </a:cubicBezTo>
                  <a:cubicBezTo>
                    <a:pt x="34" y="13"/>
                    <a:pt x="21" y="0"/>
                    <a:pt x="6" y="0"/>
                  </a:cubicBezTo>
                  <a:close/>
                </a:path>
              </a:pathLst>
            </a:cu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Oval 109"/>
            <p:cNvSpPr>
              <a:spLocks noChangeArrowheads="1"/>
            </p:cNvSpPr>
            <p:nvPr/>
          </p:nvSpPr>
          <p:spPr bwMode="auto">
            <a:xfrm>
              <a:off x="5116513" y="3222625"/>
              <a:ext cx="103188" cy="101600"/>
            </a:xfrm>
            <a:prstGeom prst="ellipse">
              <a:avLst/>
            </a:pr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Freeform 110"/>
            <p:cNvSpPr/>
            <p:nvPr/>
          </p:nvSpPr>
          <p:spPr bwMode="auto">
            <a:xfrm>
              <a:off x="5359401" y="3262313"/>
              <a:ext cx="171450" cy="104775"/>
            </a:xfrm>
            <a:custGeom>
              <a:avLst/>
              <a:gdLst>
                <a:gd name="T0" fmla="*/ 60 w 60"/>
                <a:gd name="T1" fmla="*/ 30 h 37"/>
                <a:gd name="T2" fmla="*/ 30 w 60"/>
                <a:gd name="T3" fmla="*/ 0 h 37"/>
                <a:gd name="T4" fmla="*/ 0 w 60"/>
                <a:gd name="T5" fmla="*/ 30 h 37"/>
                <a:gd name="T6" fmla="*/ 1 w 60"/>
                <a:gd name="T7" fmla="*/ 37 h 37"/>
                <a:gd name="T8" fmla="*/ 59 w 60"/>
                <a:gd name="T9" fmla="*/ 36 h 37"/>
                <a:gd name="T10" fmla="*/ 60 w 60"/>
                <a:gd name="T1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7">
                  <a:moveTo>
                    <a:pt x="60" y="30"/>
                  </a:moveTo>
                  <a:cubicBezTo>
                    <a:pt x="60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32"/>
                    <a:pt x="1" y="35"/>
                    <a:pt x="1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0" y="34"/>
                    <a:pt x="60" y="32"/>
                    <a:pt x="60" y="30"/>
                  </a:cubicBezTo>
                  <a:close/>
                </a:path>
              </a:pathLst>
            </a:cu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Oval 111"/>
            <p:cNvSpPr>
              <a:spLocks noChangeArrowheads="1"/>
            </p:cNvSpPr>
            <p:nvPr/>
          </p:nvSpPr>
          <p:spPr bwMode="auto">
            <a:xfrm>
              <a:off x="5233988" y="3005138"/>
              <a:ext cx="211138" cy="214313"/>
            </a:xfrm>
            <a:prstGeom prst="ellipse">
              <a:avLst/>
            </a:pr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Freeform 112"/>
            <p:cNvSpPr/>
            <p:nvPr/>
          </p:nvSpPr>
          <p:spPr bwMode="auto">
            <a:xfrm>
              <a:off x="5530851" y="2944813"/>
              <a:ext cx="39688" cy="128588"/>
            </a:xfrm>
            <a:custGeom>
              <a:avLst/>
              <a:gdLst>
                <a:gd name="T0" fmla="*/ 0 w 14"/>
                <a:gd name="T1" fmla="*/ 23 h 45"/>
                <a:gd name="T2" fmla="*/ 14 w 14"/>
                <a:gd name="T3" fmla="*/ 45 h 45"/>
                <a:gd name="T4" fmla="*/ 14 w 14"/>
                <a:gd name="T5" fmla="*/ 0 h 45"/>
                <a:gd name="T6" fmla="*/ 0 w 14"/>
                <a:gd name="T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5">
                  <a:moveTo>
                    <a:pt x="0" y="23"/>
                  </a:moveTo>
                  <a:cubicBezTo>
                    <a:pt x="0" y="33"/>
                    <a:pt x="6" y="41"/>
                    <a:pt x="14" y="45"/>
                  </a:cubicBezTo>
                  <a:cubicBezTo>
                    <a:pt x="14" y="30"/>
                    <a:pt x="14" y="15"/>
                    <a:pt x="14" y="0"/>
                  </a:cubicBezTo>
                  <a:cubicBezTo>
                    <a:pt x="6" y="4"/>
                    <a:pt x="0" y="13"/>
                    <a:pt x="0" y="23"/>
                  </a:cubicBezTo>
                  <a:close/>
                </a:path>
              </a:pathLst>
            </a:custGeom>
            <a:solidFill>
              <a:srgbClr val="9F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Freeform 113"/>
            <p:cNvSpPr/>
            <p:nvPr/>
          </p:nvSpPr>
          <p:spPr bwMode="auto">
            <a:xfrm>
              <a:off x="5106988" y="3409950"/>
              <a:ext cx="174625" cy="120650"/>
            </a:xfrm>
            <a:custGeom>
              <a:avLst/>
              <a:gdLst>
                <a:gd name="T0" fmla="*/ 0 w 110"/>
                <a:gd name="T1" fmla="*/ 4 h 76"/>
                <a:gd name="T2" fmla="*/ 99 w 110"/>
                <a:gd name="T3" fmla="*/ 0 h 76"/>
                <a:gd name="T4" fmla="*/ 110 w 110"/>
                <a:gd name="T5" fmla="*/ 76 h 76"/>
                <a:gd name="T6" fmla="*/ 6 w 110"/>
                <a:gd name="T7" fmla="*/ 49 h 76"/>
                <a:gd name="T8" fmla="*/ 0 w 110"/>
                <a:gd name="T9" fmla="*/ 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76">
                  <a:moveTo>
                    <a:pt x="0" y="4"/>
                  </a:moveTo>
                  <a:lnTo>
                    <a:pt x="99" y="0"/>
                  </a:lnTo>
                  <a:lnTo>
                    <a:pt x="110" y="76"/>
                  </a:lnTo>
                  <a:lnTo>
                    <a:pt x="6" y="4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44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Freeform 114"/>
            <p:cNvSpPr/>
            <p:nvPr/>
          </p:nvSpPr>
          <p:spPr bwMode="auto">
            <a:xfrm>
              <a:off x="5367338" y="3409950"/>
              <a:ext cx="177800" cy="174625"/>
            </a:xfrm>
            <a:custGeom>
              <a:avLst/>
              <a:gdLst>
                <a:gd name="T0" fmla="*/ 0 w 112"/>
                <a:gd name="T1" fmla="*/ 6 h 110"/>
                <a:gd name="T2" fmla="*/ 0 w 112"/>
                <a:gd name="T3" fmla="*/ 87 h 110"/>
                <a:gd name="T4" fmla="*/ 112 w 112"/>
                <a:gd name="T5" fmla="*/ 110 h 110"/>
                <a:gd name="T6" fmla="*/ 106 w 112"/>
                <a:gd name="T7" fmla="*/ 0 h 110"/>
                <a:gd name="T8" fmla="*/ 0 w 112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0">
                  <a:moveTo>
                    <a:pt x="0" y="6"/>
                  </a:moveTo>
                  <a:lnTo>
                    <a:pt x="0" y="87"/>
                  </a:lnTo>
                  <a:lnTo>
                    <a:pt x="112" y="110"/>
                  </a:lnTo>
                  <a:lnTo>
                    <a:pt x="10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54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Freeform 115"/>
            <p:cNvSpPr/>
            <p:nvPr/>
          </p:nvSpPr>
          <p:spPr bwMode="auto">
            <a:xfrm>
              <a:off x="5116513" y="3581400"/>
              <a:ext cx="179388" cy="120650"/>
            </a:xfrm>
            <a:custGeom>
              <a:avLst/>
              <a:gdLst>
                <a:gd name="T0" fmla="*/ 0 w 113"/>
                <a:gd name="T1" fmla="*/ 0 h 76"/>
                <a:gd name="T2" fmla="*/ 0 w 113"/>
                <a:gd name="T3" fmla="*/ 61 h 76"/>
                <a:gd name="T4" fmla="*/ 113 w 113"/>
                <a:gd name="T5" fmla="*/ 76 h 76"/>
                <a:gd name="T6" fmla="*/ 104 w 113"/>
                <a:gd name="T7" fmla="*/ 16 h 76"/>
                <a:gd name="T8" fmla="*/ 0 w 113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6">
                  <a:moveTo>
                    <a:pt x="0" y="0"/>
                  </a:moveTo>
                  <a:lnTo>
                    <a:pt x="0" y="61"/>
                  </a:lnTo>
                  <a:lnTo>
                    <a:pt x="113" y="76"/>
                  </a:lnTo>
                  <a:lnTo>
                    <a:pt x="10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Freeform 116"/>
            <p:cNvSpPr/>
            <p:nvPr/>
          </p:nvSpPr>
          <p:spPr bwMode="auto">
            <a:xfrm>
              <a:off x="5376863" y="3627438"/>
              <a:ext cx="179388" cy="111125"/>
            </a:xfrm>
            <a:custGeom>
              <a:avLst/>
              <a:gdLst>
                <a:gd name="T0" fmla="*/ 0 w 113"/>
                <a:gd name="T1" fmla="*/ 0 h 70"/>
                <a:gd name="T2" fmla="*/ 3 w 113"/>
                <a:gd name="T3" fmla="*/ 49 h 70"/>
                <a:gd name="T4" fmla="*/ 113 w 113"/>
                <a:gd name="T5" fmla="*/ 70 h 70"/>
                <a:gd name="T6" fmla="*/ 106 w 113"/>
                <a:gd name="T7" fmla="*/ 27 h 70"/>
                <a:gd name="T8" fmla="*/ 0 w 113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0">
                  <a:moveTo>
                    <a:pt x="0" y="0"/>
                  </a:moveTo>
                  <a:lnTo>
                    <a:pt x="3" y="49"/>
                  </a:lnTo>
                  <a:lnTo>
                    <a:pt x="113" y="70"/>
                  </a:lnTo>
                  <a:lnTo>
                    <a:pt x="106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9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Oval 117"/>
            <p:cNvSpPr>
              <a:spLocks noChangeArrowheads="1"/>
            </p:cNvSpPr>
            <p:nvPr/>
          </p:nvSpPr>
          <p:spPr bwMode="auto">
            <a:xfrm>
              <a:off x="5116513" y="3767138"/>
              <a:ext cx="33338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Oval 118"/>
            <p:cNvSpPr>
              <a:spLocks noChangeArrowheads="1"/>
            </p:cNvSpPr>
            <p:nvPr/>
          </p:nvSpPr>
          <p:spPr bwMode="auto">
            <a:xfrm>
              <a:off x="5238751" y="3784600"/>
              <a:ext cx="38100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Oval 119"/>
            <p:cNvSpPr>
              <a:spLocks noChangeArrowheads="1"/>
            </p:cNvSpPr>
            <p:nvPr/>
          </p:nvSpPr>
          <p:spPr bwMode="auto">
            <a:xfrm>
              <a:off x="5359401" y="3806825"/>
              <a:ext cx="33338" cy="34925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Oval 120"/>
            <p:cNvSpPr>
              <a:spLocks noChangeArrowheads="1"/>
            </p:cNvSpPr>
            <p:nvPr/>
          </p:nvSpPr>
          <p:spPr bwMode="auto">
            <a:xfrm>
              <a:off x="5499101" y="3817938"/>
              <a:ext cx="36513" cy="38100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Oval 121"/>
            <p:cNvSpPr>
              <a:spLocks noChangeArrowheads="1"/>
            </p:cNvSpPr>
            <p:nvPr/>
          </p:nvSpPr>
          <p:spPr bwMode="auto">
            <a:xfrm>
              <a:off x="5106988" y="4052888"/>
              <a:ext cx="34925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Oval 122"/>
            <p:cNvSpPr>
              <a:spLocks noChangeArrowheads="1"/>
            </p:cNvSpPr>
            <p:nvPr/>
          </p:nvSpPr>
          <p:spPr bwMode="auto">
            <a:xfrm>
              <a:off x="5227638" y="4057650"/>
              <a:ext cx="34925" cy="34925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" name="Oval 123"/>
            <p:cNvSpPr>
              <a:spLocks noChangeArrowheads="1"/>
            </p:cNvSpPr>
            <p:nvPr/>
          </p:nvSpPr>
          <p:spPr bwMode="auto">
            <a:xfrm>
              <a:off x="5364163" y="4070350"/>
              <a:ext cx="34925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" name="Oval 124"/>
            <p:cNvSpPr>
              <a:spLocks noChangeArrowheads="1"/>
            </p:cNvSpPr>
            <p:nvPr/>
          </p:nvSpPr>
          <p:spPr bwMode="auto">
            <a:xfrm>
              <a:off x="5499101" y="4078288"/>
              <a:ext cx="36513" cy="36513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" name="Oval 125"/>
            <p:cNvSpPr>
              <a:spLocks noChangeArrowheads="1"/>
            </p:cNvSpPr>
            <p:nvPr/>
          </p:nvSpPr>
          <p:spPr bwMode="auto">
            <a:xfrm>
              <a:off x="5106988" y="4343400"/>
              <a:ext cx="34925" cy="34925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Oval 126"/>
            <p:cNvSpPr>
              <a:spLocks noChangeArrowheads="1"/>
            </p:cNvSpPr>
            <p:nvPr/>
          </p:nvSpPr>
          <p:spPr bwMode="auto">
            <a:xfrm>
              <a:off x="5235576" y="4352925"/>
              <a:ext cx="34925" cy="33338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Oval 127"/>
            <p:cNvSpPr>
              <a:spLocks noChangeArrowheads="1"/>
            </p:cNvSpPr>
            <p:nvPr/>
          </p:nvSpPr>
          <p:spPr bwMode="auto">
            <a:xfrm>
              <a:off x="5373688" y="4367213"/>
              <a:ext cx="33338" cy="33338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Oval 128"/>
            <p:cNvSpPr>
              <a:spLocks noChangeArrowheads="1"/>
            </p:cNvSpPr>
            <p:nvPr/>
          </p:nvSpPr>
          <p:spPr bwMode="auto">
            <a:xfrm>
              <a:off x="5505451" y="4367213"/>
              <a:ext cx="33338" cy="33338"/>
            </a:xfrm>
            <a:prstGeom prst="ellipse">
              <a:avLst/>
            </a:prstGeom>
            <a:solidFill>
              <a:srgbClr val="F25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Oval 129"/>
            <p:cNvSpPr>
              <a:spLocks noChangeArrowheads="1"/>
            </p:cNvSpPr>
            <p:nvPr/>
          </p:nvSpPr>
          <p:spPr bwMode="auto">
            <a:xfrm>
              <a:off x="5124451" y="3921125"/>
              <a:ext cx="34925" cy="34925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Oval 130"/>
            <p:cNvSpPr>
              <a:spLocks noChangeArrowheads="1"/>
            </p:cNvSpPr>
            <p:nvPr/>
          </p:nvSpPr>
          <p:spPr bwMode="auto">
            <a:xfrm>
              <a:off x="5270501" y="3930650"/>
              <a:ext cx="34925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Oval 131"/>
            <p:cNvSpPr>
              <a:spLocks noChangeArrowheads="1"/>
            </p:cNvSpPr>
            <p:nvPr/>
          </p:nvSpPr>
          <p:spPr bwMode="auto">
            <a:xfrm>
              <a:off x="5381626" y="3944938"/>
              <a:ext cx="34925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Oval 132"/>
            <p:cNvSpPr>
              <a:spLocks noChangeArrowheads="1"/>
            </p:cNvSpPr>
            <p:nvPr/>
          </p:nvSpPr>
          <p:spPr bwMode="auto">
            <a:xfrm>
              <a:off x="5499101" y="3946525"/>
              <a:ext cx="36513" cy="34925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Oval 133"/>
            <p:cNvSpPr>
              <a:spLocks noChangeArrowheads="1"/>
            </p:cNvSpPr>
            <p:nvPr/>
          </p:nvSpPr>
          <p:spPr bwMode="auto">
            <a:xfrm>
              <a:off x="5106988" y="4203700"/>
              <a:ext cx="34925" cy="34925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Oval 134"/>
            <p:cNvSpPr>
              <a:spLocks noChangeArrowheads="1"/>
            </p:cNvSpPr>
            <p:nvPr/>
          </p:nvSpPr>
          <p:spPr bwMode="auto">
            <a:xfrm>
              <a:off x="5235576" y="4213225"/>
              <a:ext cx="34925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Oval 135"/>
            <p:cNvSpPr>
              <a:spLocks noChangeArrowheads="1"/>
            </p:cNvSpPr>
            <p:nvPr/>
          </p:nvSpPr>
          <p:spPr bwMode="auto">
            <a:xfrm>
              <a:off x="5367338" y="4221163"/>
              <a:ext cx="34925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Oval 136"/>
            <p:cNvSpPr>
              <a:spLocks noChangeArrowheads="1"/>
            </p:cNvSpPr>
            <p:nvPr/>
          </p:nvSpPr>
          <p:spPr bwMode="auto">
            <a:xfrm>
              <a:off x="5499101" y="4214813"/>
              <a:ext cx="36513" cy="38100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Oval 137"/>
            <p:cNvSpPr>
              <a:spLocks noChangeArrowheads="1"/>
            </p:cNvSpPr>
            <p:nvPr/>
          </p:nvSpPr>
          <p:spPr bwMode="auto">
            <a:xfrm>
              <a:off x="5110163" y="4449763"/>
              <a:ext cx="38100" cy="36513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Oval 138"/>
            <p:cNvSpPr>
              <a:spLocks noChangeArrowheads="1"/>
            </p:cNvSpPr>
            <p:nvPr/>
          </p:nvSpPr>
          <p:spPr bwMode="auto">
            <a:xfrm>
              <a:off x="5245101" y="4471988"/>
              <a:ext cx="33338" cy="34925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Oval 139"/>
            <p:cNvSpPr>
              <a:spLocks noChangeArrowheads="1"/>
            </p:cNvSpPr>
            <p:nvPr/>
          </p:nvSpPr>
          <p:spPr bwMode="auto">
            <a:xfrm>
              <a:off x="5391151" y="4475163"/>
              <a:ext cx="33338" cy="36513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Oval 140"/>
            <p:cNvSpPr>
              <a:spLocks noChangeArrowheads="1"/>
            </p:cNvSpPr>
            <p:nvPr/>
          </p:nvSpPr>
          <p:spPr bwMode="auto">
            <a:xfrm>
              <a:off x="5516563" y="4489450"/>
              <a:ext cx="36513" cy="33338"/>
            </a:xfrm>
            <a:prstGeom prst="ellipse">
              <a:avLst/>
            </a:prstGeom>
            <a:solidFill>
              <a:srgbClr val="C7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Oval 141"/>
            <p:cNvSpPr>
              <a:spLocks noChangeArrowheads="1"/>
            </p:cNvSpPr>
            <p:nvPr/>
          </p:nvSpPr>
          <p:spPr bwMode="auto">
            <a:xfrm>
              <a:off x="5084763" y="4735513"/>
              <a:ext cx="25400" cy="25400"/>
            </a:xfrm>
            <a:prstGeom prst="ellipse">
              <a:avLst/>
            </a:pr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Oval 142"/>
            <p:cNvSpPr>
              <a:spLocks noChangeArrowheads="1"/>
            </p:cNvSpPr>
            <p:nvPr/>
          </p:nvSpPr>
          <p:spPr bwMode="auto">
            <a:xfrm>
              <a:off x="5173663" y="4664075"/>
              <a:ext cx="25400" cy="25400"/>
            </a:xfrm>
            <a:prstGeom prst="ellipse">
              <a:avLst/>
            </a:pr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Oval 143"/>
            <p:cNvSpPr>
              <a:spLocks noChangeArrowheads="1"/>
            </p:cNvSpPr>
            <p:nvPr/>
          </p:nvSpPr>
          <p:spPr bwMode="auto">
            <a:xfrm>
              <a:off x="5262563" y="4586288"/>
              <a:ext cx="25400" cy="25400"/>
            </a:xfrm>
            <a:prstGeom prst="ellipse">
              <a:avLst/>
            </a:pr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Oval 144"/>
            <p:cNvSpPr>
              <a:spLocks noChangeArrowheads="1"/>
            </p:cNvSpPr>
            <p:nvPr/>
          </p:nvSpPr>
          <p:spPr bwMode="auto">
            <a:xfrm>
              <a:off x="5299076" y="4735513"/>
              <a:ext cx="25400" cy="25400"/>
            </a:xfrm>
            <a:prstGeom prst="ellipse">
              <a:avLst/>
            </a:prstGeom>
            <a:solidFill>
              <a:srgbClr val="9D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Oval 145"/>
            <p:cNvSpPr>
              <a:spLocks noChangeArrowheads="1"/>
            </p:cNvSpPr>
            <p:nvPr/>
          </p:nvSpPr>
          <p:spPr bwMode="auto">
            <a:xfrm>
              <a:off x="5399088" y="4818063"/>
              <a:ext cx="25400" cy="25400"/>
            </a:xfrm>
            <a:prstGeom prst="ellipse">
              <a:avLst/>
            </a:prstGeom>
            <a:solidFill>
              <a:srgbClr val="9D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Oval 146"/>
            <p:cNvSpPr>
              <a:spLocks noChangeArrowheads="1"/>
            </p:cNvSpPr>
            <p:nvPr/>
          </p:nvSpPr>
          <p:spPr bwMode="auto">
            <a:xfrm>
              <a:off x="5507038" y="4872038"/>
              <a:ext cx="26988" cy="25400"/>
            </a:xfrm>
            <a:prstGeom prst="ellipse">
              <a:avLst/>
            </a:prstGeom>
            <a:solidFill>
              <a:srgbClr val="9D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Oval 147"/>
            <p:cNvSpPr>
              <a:spLocks noChangeArrowheads="1"/>
            </p:cNvSpPr>
            <p:nvPr/>
          </p:nvSpPr>
          <p:spPr bwMode="auto">
            <a:xfrm>
              <a:off x="5219701" y="5087938"/>
              <a:ext cx="25400" cy="26988"/>
            </a:xfrm>
            <a:prstGeom prst="ellipse">
              <a:avLst/>
            </a:prstGeom>
            <a:solidFill>
              <a:srgbClr val="9D7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Oval 148"/>
            <p:cNvSpPr>
              <a:spLocks noChangeArrowheads="1"/>
            </p:cNvSpPr>
            <p:nvPr/>
          </p:nvSpPr>
          <p:spPr bwMode="auto">
            <a:xfrm>
              <a:off x="5278438" y="5008563"/>
              <a:ext cx="26988" cy="25400"/>
            </a:xfrm>
            <a:prstGeom prst="ellipse">
              <a:avLst/>
            </a:prstGeom>
            <a:solidFill>
              <a:srgbClr val="9D7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Oval 149"/>
            <p:cNvSpPr>
              <a:spLocks noChangeArrowheads="1"/>
            </p:cNvSpPr>
            <p:nvPr/>
          </p:nvSpPr>
          <p:spPr bwMode="auto">
            <a:xfrm>
              <a:off x="5359401" y="4922838"/>
              <a:ext cx="25400" cy="25400"/>
            </a:xfrm>
            <a:prstGeom prst="ellipse">
              <a:avLst/>
            </a:prstGeom>
            <a:solidFill>
              <a:srgbClr val="9D7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Freeform 150"/>
            <p:cNvSpPr/>
            <p:nvPr/>
          </p:nvSpPr>
          <p:spPr bwMode="auto">
            <a:xfrm>
              <a:off x="5545138" y="700088"/>
              <a:ext cx="333375" cy="244475"/>
            </a:xfrm>
            <a:custGeom>
              <a:avLst/>
              <a:gdLst>
                <a:gd name="T0" fmla="*/ 5 w 117"/>
                <a:gd name="T1" fmla="*/ 0 h 86"/>
                <a:gd name="T2" fmla="*/ 69 w 117"/>
                <a:gd name="T3" fmla="*/ 25 h 86"/>
                <a:gd name="T4" fmla="*/ 112 w 117"/>
                <a:gd name="T5" fmla="*/ 56 h 86"/>
                <a:gd name="T6" fmla="*/ 55 w 117"/>
                <a:gd name="T7" fmla="*/ 84 h 86"/>
                <a:gd name="T8" fmla="*/ 0 w 117"/>
                <a:gd name="T9" fmla="*/ 4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86">
                  <a:moveTo>
                    <a:pt x="5" y="0"/>
                  </a:moveTo>
                  <a:cubicBezTo>
                    <a:pt x="24" y="1"/>
                    <a:pt x="49" y="19"/>
                    <a:pt x="69" y="25"/>
                  </a:cubicBezTo>
                  <a:cubicBezTo>
                    <a:pt x="83" y="29"/>
                    <a:pt x="117" y="35"/>
                    <a:pt x="112" y="56"/>
                  </a:cubicBezTo>
                  <a:cubicBezTo>
                    <a:pt x="107" y="79"/>
                    <a:pt x="75" y="86"/>
                    <a:pt x="55" y="84"/>
                  </a:cubicBezTo>
                  <a:cubicBezTo>
                    <a:pt x="25" y="82"/>
                    <a:pt x="17" y="61"/>
                    <a:pt x="0" y="40"/>
                  </a:cubicBezTo>
                </a:path>
              </a:pathLst>
            </a:custGeom>
            <a:solidFill>
              <a:srgbClr val="FF8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Freeform 151"/>
            <p:cNvSpPr/>
            <p:nvPr/>
          </p:nvSpPr>
          <p:spPr bwMode="auto">
            <a:xfrm>
              <a:off x="4508501" y="685800"/>
              <a:ext cx="479425" cy="530225"/>
            </a:xfrm>
            <a:custGeom>
              <a:avLst/>
              <a:gdLst>
                <a:gd name="T0" fmla="*/ 92 w 168"/>
                <a:gd name="T1" fmla="*/ 0 h 186"/>
                <a:gd name="T2" fmla="*/ 19 w 168"/>
                <a:gd name="T3" fmla="*/ 69 h 186"/>
                <a:gd name="T4" fmla="*/ 103 w 168"/>
                <a:gd name="T5" fmla="*/ 180 h 186"/>
                <a:gd name="T6" fmla="*/ 133 w 168"/>
                <a:gd name="T7" fmla="*/ 184 h 186"/>
                <a:gd name="T8" fmla="*/ 92 w 168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86">
                  <a:moveTo>
                    <a:pt x="92" y="0"/>
                  </a:moveTo>
                  <a:cubicBezTo>
                    <a:pt x="92" y="0"/>
                    <a:pt x="37" y="19"/>
                    <a:pt x="19" y="69"/>
                  </a:cubicBezTo>
                  <a:cubicBezTo>
                    <a:pt x="0" y="119"/>
                    <a:pt x="32" y="180"/>
                    <a:pt x="103" y="180"/>
                  </a:cubicBezTo>
                  <a:cubicBezTo>
                    <a:pt x="103" y="180"/>
                    <a:pt x="112" y="182"/>
                    <a:pt x="133" y="184"/>
                  </a:cubicBezTo>
                  <a:cubicBezTo>
                    <a:pt x="153" y="186"/>
                    <a:pt x="168" y="48"/>
                    <a:pt x="92" y="0"/>
                  </a:cubicBezTo>
                  <a:close/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Freeform 152"/>
            <p:cNvSpPr/>
            <p:nvPr/>
          </p:nvSpPr>
          <p:spPr bwMode="auto">
            <a:xfrm>
              <a:off x="4927601" y="879475"/>
              <a:ext cx="536575" cy="207963"/>
            </a:xfrm>
            <a:custGeom>
              <a:avLst/>
              <a:gdLst>
                <a:gd name="T0" fmla="*/ 157 w 188"/>
                <a:gd name="T1" fmla="*/ 53 h 73"/>
                <a:gd name="T2" fmla="*/ 102 w 188"/>
                <a:gd name="T3" fmla="*/ 61 h 73"/>
                <a:gd name="T4" fmla="*/ 157 w 188"/>
                <a:gd name="T5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8" h="73">
                  <a:moveTo>
                    <a:pt x="157" y="53"/>
                  </a:moveTo>
                  <a:cubicBezTo>
                    <a:pt x="146" y="73"/>
                    <a:pt x="119" y="67"/>
                    <a:pt x="102" y="61"/>
                  </a:cubicBezTo>
                  <a:cubicBezTo>
                    <a:pt x="0" y="22"/>
                    <a:pt x="188" y="0"/>
                    <a:pt x="157" y="53"/>
                  </a:cubicBezTo>
                  <a:close/>
                </a:path>
              </a:pathLst>
            </a:custGeom>
            <a:solidFill>
              <a:srgbClr val="FF7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Freeform 153"/>
            <p:cNvSpPr/>
            <p:nvPr/>
          </p:nvSpPr>
          <p:spPr bwMode="auto">
            <a:xfrm>
              <a:off x="5005388" y="984250"/>
              <a:ext cx="242888" cy="246063"/>
            </a:xfrm>
            <a:custGeom>
              <a:avLst/>
              <a:gdLst>
                <a:gd name="T0" fmla="*/ 71 w 85"/>
                <a:gd name="T1" fmla="*/ 2 h 86"/>
                <a:gd name="T2" fmla="*/ 54 w 85"/>
                <a:gd name="T3" fmla="*/ 57 h 86"/>
                <a:gd name="T4" fmla="*/ 2 w 85"/>
                <a:gd name="T5" fmla="*/ 73 h 86"/>
                <a:gd name="T6" fmla="*/ 0 w 85"/>
                <a:gd name="T7" fmla="*/ 81 h 86"/>
                <a:gd name="T8" fmla="*/ 60 w 85"/>
                <a:gd name="T9" fmla="*/ 63 h 86"/>
                <a:gd name="T10" fmla="*/ 79 w 85"/>
                <a:gd name="T11" fmla="*/ 0 h 86"/>
                <a:gd name="T12" fmla="*/ 71 w 85"/>
                <a:gd name="T13" fmla="*/ 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6">
                  <a:moveTo>
                    <a:pt x="71" y="2"/>
                  </a:moveTo>
                  <a:cubicBezTo>
                    <a:pt x="75" y="21"/>
                    <a:pt x="69" y="42"/>
                    <a:pt x="54" y="57"/>
                  </a:cubicBezTo>
                  <a:cubicBezTo>
                    <a:pt x="40" y="71"/>
                    <a:pt x="20" y="77"/>
                    <a:pt x="2" y="73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1" y="86"/>
                    <a:pt x="44" y="80"/>
                    <a:pt x="60" y="63"/>
                  </a:cubicBezTo>
                  <a:cubicBezTo>
                    <a:pt x="77" y="46"/>
                    <a:pt x="85" y="22"/>
                    <a:pt x="79" y="0"/>
                  </a:cubicBezTo>
                  <a:lnTo>
                    <a:pt x="71" y="2"/>
                  </a:lnTo>
                  <a:close/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Freeform 154"/>
            <p:cNvSpPr/>
            <p:nvPr/>
          </p:nvSpPr>
          <p:spPr bwMode="auto">
            <a:xfrm>
              <a:off x="5405438" y="941388"/>
              <a:ext cx="207963" cy="268288"/>
            </a:xfrm>
            <a:custGeom>
              <a:avLst/>
              <a:gdLst>
                <a:gd name="T0" fmla="*/ 73 w 73"/>
                <a:gd name="T1" fmla="*/ 10 h 94"/>
                <a:gd name="T2" fmla="*/ 69 w 73"/>
                <a:gd name="T3" fmla="*/ 94 h 94"/>
                <a:gd name="T4" fmla="*/ 73 w 73"/>
                <a:gd name="T5" fmla="*/ 1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94">
                  <a:moveTo>
                    <a:pt x="73" y="10"/>
                  </a:moveTo>
                  <a:cubicBezTo>
                    <a:pt x="0" y="0"/>
                    <a:pt x="15" y="87"/>
                    <a:pt x="69" y="94"/>
                  </a:cubicBezTo>
                  <a:cubicBezTo>
                    <a:pt x="70" y="68"/>
                    <a:pt x="73" y="44"/>
                    <a:pt x="73" y="17"/>
                  </a:cubicBezTo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Freeform 155"/>
            <p:cNvSpPr/>
            <p:nvPr/>
          </p:nvSpPr>
          <p:spPr bwMode="auto">
            <a:xfrm>
              <a:off x="5202238" y="519113"/>
              <a:ext cx="319088" cy="166688"/>
            </a:xfrm>
            <a:custGeom>
              <a:avLst/>
              <a:gdLst>
                <a:gd name="T0" fmla="*/ 23 w 112"/>
                <a:gd name="T1" fmla="*/ 10 h 58"/>
                <a:gd name="T2" fmla="*/ 14 w 112"/>
                <a:gd name="T3" fmla="*/ 14 h 58"/>
                <a:gd name="T4" fmla="*/ 106 w 112"/>
                <a:gd name="T5" fmla="*/ 37 h 58"/>
                <a:gd name="T6" fmla="*/ 13 w 112"/>
                <a:gd name="T7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58">
                  <a:moveTo>
                    <a:pt x="23" y="10"/>
                  </a:moveTo>
                  <a:cubicBezTo>
                    <a:pt x="20" y="11"/>
                    <a:pt x="17" y="13"/>
                    <a:pt x="14" y="14"/>
                  </a:cubicBezTo>
                  <a:cubicBezTo>
                    <a:pt x="0" y="56"/>
                    <a:pt x="102" y="58"/>
                    <a:pt x="106" y="37"/>
                  </a:cubicBezTo>
                  <a:cubicBezTo>
                    <a:pt x="112" y="8"/>
                    <a:pt x="27" y="0"/>
                    <a:pt x="13" y="7"/>
                  </a:cubicBezTo>
                </a:path>
              </a:pathLst>
            </a:custGeom>
            <a:solidFill>
              <a:srgbClr val="B156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31" name="组合 150"/>
          <p:cNvGrpSpPr/>
          <p:nvPr/>
        </p:nvGrpSpPr>
        <p:grpSpPr>
          <a:xfrm>
            <a:off x="0" y="4552950"/>
            <a:ext cx="9144000" cy="1390650"/>
            <a:chOff x="2636838" y="2563813"/>
            <a:chExt cx="6913563" cy="1538288"/>
          </a:xfrm>
        </p:grpSpPr>
        <p:sp>
          <p:nvSpPr>
            <p:cNvPr id="132" name="Freeform 273"/>
            <p:cNvSpPr/>
            <p:nvPr/>
          </p:nvSpPr>
          <p:spPr bwMode="auto">
            <a:xfrm>
              <a:off x="2636838" y="2563813"/>
              <a:ext cx="6913563" cy="1538288"/>
            </a:xfrm>
            <a:custGeom>
              <a:avLst/>
              <a:gdLst>
                <a:gd name="T0" fmla="*/ 0 w 1631"/>
                <a:gd name="T1" fmla="*/ 59 h 360"/>
                <a:gd name="T2" fmla="*/ 520 w 1631"/>
                <a:gd name="T3" fmla="*/ 122 h 360"/>
                <a:gd name="T4" fmla="*/ 1631 w 1631"/>
                <a:gd name="T5" fmla="*/ 285 h 360"/>
                <a:gd name="T6" fmla="*/ 1631 w 1631"/>
                <a:gd name="T7" fmla="*/ 360 h 360"/>
                <a:gd name="T8" fmla="*/ 0 w 1631"/>
                <a:gd name="T9" fmla="*/ 360 h 360"/>
                <a:gd name="T10" fmla="*/ 0 w 1631"/>
                <a:gd name="T11" fmla="*/ 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1" h="360">
                  <a:moveTo>
                    <a:pt x="0" y="59"/>
                  </a:moveTo>
                  <a:cubicBezTo>
                    <a:pt x="0" y="59"/>
                    <a:pt x="225" y="0"/>
                    <a:pt x="520" y="122"/>
                  </a:cubicBezTo>
                  <a:cubicBezTo>
                    <a:pt x="814" y="244"/>
                    <a:pt x="1278" y="294"/>
                    <a:pt x="1631" y="285"/>
                  </a:cubicBezTo>
                  <a:cubicBezTo>
                    <a:pt x="1631" y="360"/>
                    <a:pt x="1631" y="360"/>
                    <a:pt x="1631" y="360"/>
                  </a:cubicBezTo>
                  <a:cubicBezTo>
                    <a:pt x="0" y="360"/>
                    <a:pt x="0" y="360"/>
                    <a:pt x="0" y="360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" name="Freeform 274"/>
            <p:cNvSpPr/>
            <p:nvPr/>
          </p:nvSpPr>
          <p:spPr bwMode="auto">
            <a:xfrm>
              <a:off x="2636838" y="2859088"/>
              <a:ext cx="6884988" cy="1243013"/>
            </a:xfrm>
            <a:custGeom>
              <a:avLst/>
              <a:gdLst>
                <a:gd name="T0" fmla="*/ 0 w 1624"/>
                <a:gd name="T1" fmla="*/ 47 h 291"/>
                <a:gd name="T2" fmla="*/ 585 w 1624"/>
                <a:gd name="T3" fmla="*/ 122 h 291"/>
                <a:gd name="T4" fmla="*/ 1624 w 1624"/>
                <a:gd name="T5" fmla="*/ 250 h 291"/>
                <a:gd name="T6" fmla="*/ 1624 w 1624"/>
                <a:gd name="T7" fmla="*/ 291 h 291"/>
                <a:gd name="T8" fmla="*/ 0 w 1624"/>
                <a:gd name="T9" fmla="*/ 291 h 291"/>
                <a:gd name="T10" fmla="*/ 0 w 1624"/>
                <a:gd name="T11" fmla="*/ 4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4" h="291">
                  <a:moveTo>
                    <a:pt x="0" y="47"/>
                  </a:moveTo>
                  <a:cubicBezTo>
                    <a:pt x="0" y="47"/>
                    <a:pt x="261" y="0"/>
                    <a:pt x="585" y="122"/>
                  </a:cubicBezTo>
                  <a:cubicBezTo>
                    <a:pt x="909" y="244"/>
                    <a:pt x="1435" y="288"/>
                    <a:pt x="1624" y="250"/>
                  </a:cubicBezTo>
                  <a:cubicBezTo>
                    <a:pt x="1624" y="291"/>
                    <a:pt x="1624" y="291"/>
                    <a:pt x="1624" y="291"/>
                  </a:cubicBezTo>
                  <a:cubicBezTo>
                    <a:pt x="0" y="291"/>
                    <a:pt x="0" y="291"/>
                    <a:pt x="0" y="291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" name="Freeform 275"/>
            <p:cNvSpPr/>
            <p:nvPr/>
          </p:nvSpPr>
          <p:spPr bwMode="auto">
            <a:xfrm>
              <a:off x="2636838" y="3084513"/>
              <a:ext cx="4510088" cy="1004888"/>
            </a:xfrm>
            <a:custGeom>
              <a:avLst/>
              <a:gdLst>
                <a:gd name="T0" fmla="*/ 585 w 1064"/>
                <a:gd name="T1" fmla="*/ 122 h 235"/>
                <a:gd name="T2" fmla="*/ 0 w 1064"/>
                <a:gd name="T3" fmla="*/ 47 h 235"/>
                <a:gd name="T4" fmla="*/ 0 w 1064"/>
                <a:gd name="T5" fmla="*/ 235 h 235"/>
                <a:gd name="T6" fmla="*/ 1064 w 1064"/>
                <a:gd name="T7" fmla="*/ 235 h 235"/>
                <a:gd name="T8" fmla="*/ 585 w 1064"/>
                <a:gd name="T9" fmla="*/ 12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4" h="235">
                  <a:moveTo>
                    <a:pt x="585" y="122"/>
                  </a:moveTo>
                  <a:cubicBezTo>
                    <a:pt x="261" y="0"/>
                    <a:pt x="0" y="47"/>
                    <a:pt x="0" y="4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1064" y="235"/>
                    <a:pt x="1064" y="235"/>
                    <a:pt x="1064" y="235"/>
                  </a:cubicBezTo>
                  <a:cubicBezTo>
                    <a:pt x="895" y="211"/>
                    <a:pt x="722" y="174"/>
                    <a:pt x="585" y="122"/>
                  </a:cubicBez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" name="Freeform 276"/>
            <p:cNvSpPr/>
            <p:nvPr/>
          </p:nvSpPr>
          <p:spPr bwMode="auto">
            <a:xfrm>
              <a:off x="2636838" y="3379788"/>
              <a:ext cx="3733800" cy="704850"/>
            </a:xfrm>
            <a:custGeom>
              <a:avLst/>
              <a:gdLst>
                <a:gd name="T0" fmla="*/ 484 w 881"/>
                <a:gd name="T1" fmla="*/ 86 h 165"/>
                <a:gd name="T2" fmla="*/ 0 w 881"/>
                <a:gd name="T3" fmla="*/ 33 h 165"/>
                <a:gd name="T4" fmla="*/ 0 w 881"/>
                <a:gd name="T5" fmla="*/ 165 h 165"/>
                <a:gd name="T6" fmla="*/ 881 w 881"/>
                <a:gd name="T7" fmla="*/ 165 h 165"/>
                <a:gd name="T8" fmla="*/ 484 w 881"/>
                <a:gd name="T9" fmla="*/ 8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1" h="165">
                  <a:moveTo>
                    <a:pt x="484" y="86"/>
                  </a:moveTo>
                  <a:cubicBezTo>
                    <a:pt x="216" y="0"/>
                    <a:pt x="0" y="33"/>
                    <a:pt x="0" y="3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81" y="165"/>
                    <a:pt x="881" y="165"/>
                    <a:pt x="881" y="165"/>
                  </a:cubicBezTo>
                  <a:cubicBezTo>
                    <a:pt x="741" y="148"/>
                    <a:pt x="598" y="122"/>
                    <a:pt x="484" y="86"/>
                  </a:cubicBez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" name="Freeform 277"/>
            <p:cNvSpPr/>
            <p:nvPr/>
          </p:nvSpPr>
          <p:spPr bwMode="auto">
            <a:xfrm>
              <a:off x="2636838" y="3594100"/>
              <a:ext cx="2624138" cy="495300"/>
            </a:xfrm>
            <a:custGeom>
              <a:avLst/>
              <a:gdLst>
                <a:gd name="T0" fmla="*/ 340 w 619"/>
                <a:gd name="T1" fmla="*/ 61 h 116"/>
                <a:gd name="T2" fmla="*/ 0 w 619"/>
                <a:gd name="T3" fmla="*/ 24 h 116"/>
                <a:gd name="T4" fmla="*/ 0 w 619"/>
                <a:gd name="T5" fmla="*/ 116 h 116"/>
                <a:gd name="T6" fmla="*/ 619 w 619"/>
                <a:gd name="T7" fmla="*/ 116 h 116"/>
                <a:gd name="T8" fmla="*/ 340 w 619"/>
                <a:gd name="T9" fmla="*/ 6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116">
                  <a:moveTo>
                    <a:pt x="340" y="61"/>
                  </a:moveTo>
                  <a:cubicBezTo>
                    <a:pt x="152" y="0"/>
                    <a:pt x="0" y="24"/>
                    <a:pt x="0" y="2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619" y="116"/>
                    <a:pt x="619" y="116"/>
                    <a:pt x="619" y="116"/>
                  </a:cubicBezTo>
                  <a:cubicBezTo>
                    <a:pt x="521" y="104"/>
                    <a:pt x="420" y="86"/>
                    <a:pt x="340" y="61"/>
                  </a:cubicBezTo>
                  <a:close/>
                </a:path>
              </a:pathLst>
            </a:custGeom>
            <a:solidFill>
              <a:srgbClr val="FFF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pic>
        <p:nvPicPr>
          <p:cNvPr id="17418" name="Picture 10" descr="C:\Users\BTC\Downloads\ảnh làm pp\1541659938323_m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1544533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059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2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5800" y="2057400"/>
            <a:ext cx="7848600" cy="1752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1059359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GHI NHỚ</a:t>
            </a:r>
          </a:p>
        </p:txBody>
      </p:sp>
      <p:pic>
        <p:nvPicPr>
          <p:cNvPr id="12" name="Picture 52" descr="C:\Users\BTC\Downloads\ảnh làm pp\New folder\anh-dong-chu-cho-hoc-bai-dang-yeu-580x58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0"/>
            <a:ext cx="1981200" cy="1981200"/>
          </a:xfrm>
          <a:prstGeom prst="rect">
            <a:avLst/>
          </a:prstGeom>
          <a:noFill/>
        </p:spPr>
      </p:pic>
      <p:pic>
        <p:nvPicPr>
          <p:cNvPr id="19466" name="Picture 10" descr="C:\Users\BTC\Downloads\ảnh làm pp\hinh-anh-ong-mat-troi-1.png"/>
          <p:cNvPicPr>
            <a:picLocks noChangeAspect="1" noChangeArrowheads="1"/>
          </p:cNvPicPr>
          <p:nvPr/>
        </p:nvPicPr>
        <p:blipFill>
          <a:blip r:embed="rId3" cstate="print"/>
          <a:srcRect b="8333"/>
          <a:stretch>
            <a:fillRect/>
          </a:stretch>
        </p:blipFill>
        <p:spPr bwMode="auto">
          <a:xfrm>
            <a:off x="304800" y="0"/>
            <a:ext cx="1828800" cy="1676400"/>
          </a:xfrm>
          <a:prstGeom prst="rect">
            <a:avLst/>
          </a:prstGeom>
          <a:noFill/>
        </p:spPr>
      </p:pic>
      <p:pic>
        <p:nvPicPr>
          <p:cNvPr id="19467" name="Picture 11" descr="C:\Users\BTC\Downloads\ảnh làm pp\New folder\twuajif-2.png"/>
          <p:cNvPicPr>
            <a:picLocks noChangeAspect="1" noChangeArrowheads="1"/>
          </p:cNvPicPr>
          <p:nvPr/>
        </p:nvPicPr>
        <p:blipFill>
          <a:blip r:embed="rId4"/>
          <a:srcRect t="27778" r="9833" b="11111"/>
          <a:stretch>
            <a:fillRect/>
          </a:stretch>
        </p:blipFill>
        <p:spPr bwMode="auto">
          <a:xfrm>
            <a:off x="0" y="3962400"/>
            <a:ext cx="9144000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TC\Downloads\ảnh làm pp\hinh-nen-thiet-ke-bai-giang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031" y="0"/>
            <a:ext cx="9200032" cy="5943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1066800"/>
            <a:ext cx="563880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Góc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Cô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dặn</a:t>
            </a: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tiết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học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hãy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hành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tạo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tệp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chủ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đề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món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quà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tặng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thân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).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đó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chụp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kết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quả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gửi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cô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nhé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1651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B0705-0038-4F33-8CFC-3DBEAC5A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Hẹn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gặp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lại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các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em</a:t>
            </a:r>
            <a:r>
              <a:rPr lang="en-US" b="1" i="1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550BA-B1D5-465E-8E6A-E0CAEF3F1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 descr="C:\Users\BTC\Downloads\ảnh làm pp\New folder\twuajif-2.png">
            <a:extLst>
              <a:ext uri="{FF2B5EF4-FFF2-40B4-BE49-F238E27FC236}">
                <a16:creationId xmlns:a16="http://schemas.microsoft.com/office/drawing/2014/main" id="{4B3149A7-B56E-46F6-BC75-DA7669ED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7778" r="9833" b="11111"/>
          <a:stretch>
            <a:fillRect/>
          </a:stretch>
        </p:blipFill>
        <p:spPr bwMode="auto">
          <a:xfrm>
            <a:off x="0" y="2021099"/>
            <a:ext cx="9144000" cy="3922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50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Entry_1">
            <a:hlinkClick r:id="" action="ppaction://noaction"/>
          </p:cNvPr>
          <p:cNvSpPr/>
          <p:nvPr>
            <p:custDataLst>
              <p:tags r:id="rId2"/>
            </p:custDataLst>
          </p:nvPr>
        </p:nvSpPr>
        <p:spPr>
          <a:xfrm>
            <a:off x="768830" y="1624279"/>
            <a:ext cx="8189433" cy="1347521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1000" tIns="0" rIns="54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MH_Number_1">
            <a:hlinkClick r:id="" action="ppaction://noaction"/>
          </p:cNvPr>
          <p:cNvSpPr/>
          <p:nvPr>
            <p:custDataLst>
              <p:tags r:id="rId3"/>
            </p:custDataLst>
          </p:nvPr>
        </p:nvSpPr>
        <p:spPr>
          <a:xfrm>
            <a:off x="914400" y="1796719"/>
            <a:ext cx="934873" cy="1002639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endParaRPr lang="zh-CN" altLang="en-US" sz="4500" dirty="0">
              <a:solidFill>
                <a:srgbClr val="FFFFFF"/>
              </a:solidFill>
              <a:ea typeface="华文细黑" panose="0201060004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3629" y="638472"/>
            <a:ext cx="2616742" cy="68480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MỤC TIÊU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23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TC\Downloads\ảnh làm pp\background-danh-cho-tre-em_0357542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5" name="Title 12"/>
          <p:cNvSpPr txBox="1">
            <a:spLocks/>
          </p:cNvSpPr>
          <p:nvPr/>
        </p:nvSpPr>
        <p:spPr bwMode="auto">
          <a:xfrm>
            <a:off x="2362200" y="2204720"/>
            <a:ext cx="5257800" cy="46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vi-VN" sz="3200" b="1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A. HOẠT ĐỘNG CƠ BẢN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BTC\Downloads\ảnh làm pp\720ff027d9dfb6d048cbae659e0290d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9436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1" y="0"/>
            <a:ext cx="6934200" cy="59436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sz="2800">
              <a:latin typeface="Ancuu" pitchFamily="2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15" descr="Picture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V="1">
            <a:off x="6144419" y="2944020"/>
            <a:ext cx="5943600" cy="5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Picture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V="1">
            <a:off x="-2944018" y="2944018"/>
            <a:ext cx="5943600" cy="5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 descr="Picture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0" y="5880311"/>
            <a:ext cx="9144000" cy="6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4" descr="Picture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3" y="2"/>
            <a:ext cx="8564563" cy="5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4"/>
          <p:cNvSpPr txBox="1">
            <a:spLocks/>
          </p:cNvSpPr>
          <p:nvPr/>
        </p:nvSpPr>
        <p:spPr bwMode="auto">
          <a:xfrm>
            <a:off x="3962400" y="457200"/>
            <a:ext cx="2133600" cy="55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800" b="1" dirty="0">
                <a:solidFill>
                  <a:srgbClr val="00B050"/>
                </a:solidFill>
              </a:rPr>
              <a:t>1.Tạo </a:t>
            </a:r>
            <a:r>
              <a:rPr lang="en-US" altLang="vi-VN" sz="2800" b="1" dirty="0" err="1">
                <a:solidFill>
                  <a:srgbClr val="00B050"/>
                </a:solidFill>
              </a:rPr>
              <a:t>tệp</a:t>
            </a:r>
            <a:endParaRPr lang="en-US" altLang="vi-VN" sz="2800" b="1" dirty="0">
              <a:solidFill>
                <a:srgbClr val="00B050"/>
              </a:solidFill>
            </a:endParaRPr>
          </a:p>
        </p:txBody>
      </p:sp>
      <p:sp>
        <p:nvSpPr>
          <p:cNvPr id="12" name="Content Placeholder 4"/>
          <p:cNvSpPr txBox="1">
            <a:spLocks noChangeArrowheads="1"/>
          </p:cNvSpPr>
          <p:nvPr/>
        </p:nvSpPr>
        <p:spPr bwMode="auto">
          <a:xfrm>
            <a:off x="2057400" y="1031237"/>
            <a:ext cx="6705600" cy="85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>
                <a:solidFill>
                  <a:srgbClr val="B50B9D"/>
                </a:solidFill>
                <a:latin typeface="Times New Roman" pitchFamily="18" charset="0"/>
                <a:cs typeface="Times New Roman" pitchFamily="18" charset="0"/>
              </a:rPr>
              <a:t>HOCTAP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2500" dirty="0" err="1">
                <a:solidFill>
                  <a:srgbClr val="B50B9D"/>
                </a:solidFill>
                <a:latin typeface="Times New Roman" pitchFamily="18" charset="0"/>
                <a:cs typeface="Times New Roman" pitchFamily="18" charset="0"/>
              </a:rPr>
              <a:t>soanthao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500" dirty="0" err="1">
                <a:solidFill>
                  <a:srgbClr val="B50B9D"/>
                </a:solidFill>
                <a:latin typeface="Times New Roman" pitchFamily="18" charset="0"/>
                <a:cs typeface="Times New Roman" pitchFamily="18" charset="0"/>
              </a:rPr>
              <a:t>trinhchieu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500" dirty="0" err="1">
                <a:solidFill>
                  <a:srgbClr val="B50B9D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Content Placeholder 16"/>
          <p:cNvSpPr txBox="1">
            <a:spLocks noChangeArrowheads="1"/>
          </p:cNvSpPr>
          <p:nvPr/>
        </p:nvSpPr>
        <p:spPr bwMode="auto">
          <a:xfrm>
            <a:off x="2057400" y="1823717"/>
            <a:ext cx="67056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Word,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>
                <a:solidFill>
                  <a:srgbClr val="B50B9D"/>
                </a:solidFill>
                <a:latin typeface="Times New Roman" pitchFamily="18" charset="0"/>
                <a:cs typeface="Times New Roman" pitchFamily="18" charset="0"/>
              </a:rPr>
              <a:t>HOCTAP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dirty="0" err="1">
                <a:solidFill>
                  <a:srgbClr val="B50B9D"/>
                </a:solidFill>
                <a:latin typeface="Times New Roman" pitchFamily="18" charset="0"/>
                <a:cs typeface="Times New Roman" pitchFamily="18" charset="0"/>
              </a:rPr>
              <a:t>baisoan</a:t>
            </a:r>
            <a:r>
              <a:rPr lang="en-US" altLang="vi-VN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Content Placeholder 16"/>
          <p:cNvSpPr txBox="1">
            <a:spLocks/>
          </p:cNvSpPr>
          <p:nvPr/>
        </p:nvSpPr>
        <p:spPr bwMode="auto">
          <a:xfrm>
            <a:off x="3505200" y="3505200"/>
            <a:ext cx="3657600" cy="184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altLang="vi-VN" sz="2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endParaRPr lang="en-US" altLang="vi-VN" sz="2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altLang="vi-VN" sz="2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altLang="vi-VN" sz="2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 descr="C:\Users\BTC\Downloads\ảnh làm pp\1541659938323_m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304800"/>
            <a:ext cx="1235626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  <p:bldP spid="13" grpId="0" build="p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TC\Downloads\ảnh làm pp\hinh-nen-pp-de-thuong_114706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pic>
        <p:nvPicPr>
          <p:cNvPr id="6" name="Picture 4" descr="C:\Users\ACER\AppData\Local\Microsoft\Windows\Temporary Internet Files\Content.IE5\00WZCH5L\5-Free-Summer-Clipart-Illustration-Of-A-Happy-Smiling-Sun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1450" y="0"/>
            <a:ext cx="13525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14959" y="990600"/>
            <a:ext cx="7922362" cy="86177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en-US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Khởi động chương trình Paint, vẽ hình vuông rồi lưu vào </a:t>
            </a:r>
          </a:p>
          <a:p>
            <a:pPr eaLnBrk="1" hangingPunct="1">
              <a:defRPr/>
            </a:pPr>
            <a:r>
              <a:rPr lang="en-US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mục </a:t>
            </a:r>
            <a:r>
              <a:rPr lang="en-US" altLang="vi-VN" sz="2500" dirty="0">
                <a:solidFill>
                  <a:srgbClr val="B50B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HOCTAP</a:t>
            </a:r>
            <a:r>
              <a:rPr lang="en-US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tên là </a:t>
            </a:r>
            <a:r>
              <a:rPr lang="en-US" altLang="vi-VN" sz="2500" dirty="0" err="1">
                <a:solidFill>
                  <a:srgbClr val="B50B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hinhvuong</a:t>
            </a:r>
            <a:r>
              <a:rPr lang="en-US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14961" y="2245360"/>
            <a:ext cx="8019439" cy="12464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en-US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Khởi động chương trình PowerPoint, tạo bài trình chiếu </a:t>
            </a:r>
          </a:p>
          <a:p>
            <a:pPr eaLnBrk="1" hangingPunct="1">
              <a:defRPr/>
            </a:pPr>
            <a:r>
              <a:rPr lang="en-US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1 trang, gõ tên, ngày, tháng, năm sinh của em vào trang</a:t>
            </a:r>
          </a:p>
          <a:p>
            <a:pPr eaLnBrk="1" hangingPunct="1">
              <a:defRPr/>
            </a:pPr>
            <a:r>
              <a:rPr lang="en-US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chiếu rồi lưu vào thư mục </a:t>
            </a:r>
            <a:r>
              <a:rPr lang="en-US" altLang="vi-VN" sz="2500" dirty="0">
                <a:solidFill>
                  <a:srgbClr val="B50B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HOCTAP</a:t>
            </a:r>
            <a:r>
              <a:rPr lang="en-US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tên là </a:t>
            </a:r>
            <a:r>
              <a:rPr lang="en-US" altLang="vi-VN" sz="2500" dirty="0" err="1">
                <a:solidFill>
                  <a:srgbClr val="B50B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gioithieu</a:t>
            </a:r>
            <a:endParaRPr lang="en-US" altLang="vi-VN" sz="2500" dirty="0">
              <a:solidFill>
                <a:srgbClr val="B50B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B022-E329-42FA-AB32-EF86A382F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608C0888-BF21-49D1-A575-86F8853BFA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6970713" cy="3921125"/>
          </a:xfrm>
        </p:spPr>
      </p:pic>
    </p:spTree>
    <p:extLst>
      <p:ext uri="{BB962C8B-B14F-4D97-AF65-F5344CB8AC3E}">
        <p14:creationId xmlns:p14="http://schemas.microsoft.com/office/powerpoint/2010/main" val="342039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228600" y="640062"/>
            <a:ext cx="6096000" cy="883938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vi-VN" sz="2400" dirty="0" err="1"/>
              <a:t>Mở</a:t>
            </a:r>
            <a:r>
              <a:rPr lang="en-US" altLang="vi-VN" sz="2400" dirty="0"/>
              <a:t> </a:t>
            </a:r>
            <a:r>
              <a:rPr lang="en-US" altLang="vi-VN" sz="2400" dirty="0" err="1"/>
              <a:t>và</a:t>
            </a:r>
            <a:r>
              <a:rPr lang="en-US" altLang="vi-VN" sz="2400" dirty="0"/>
              <a:t> </a:t>
            </a:r>
            <a:r>
              <a:rPr lang="en-US" altLang="vi-VN" sz="2400" dirty="0" err="1"/>
              <a:t>quan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sát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thư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mục</a:t>
            </a:r>
            <a:r>
              <a:rPr lang="en-US" altLang="vi-VN" sz="2400" dirty="0"/>
              <a:t> </a:t>
            </a:r>
            <a:r>
              <a:rPr lang="en-US" altLang="vi-VN" sz="2400" dirty="0">
                <a:solidFill>
                  <a:srgbClr val="B50B9D"/>
                </a:solidFill>
              </a:rPr>
              <a:t>HOCTAP.</a:t>
            </a:r>
            <a:endParaRPr lang="en-US" altLang="vi-VN" sz="2800" dirty="0">
              <a:solidFill>
                <a:srgbClr val="B50B9D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010400" y="3048000"/>
            <a:ext cx="1066797" cy="36933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b="1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alt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vi-VN" b="1" dirty="0" err="1">
                <a:solidFill>
                  <a:schemeClr val="accent6">
                    <a:lumMod val="75000"/>
                  </a:schemeClr>
                </a:solidFill>
              </a:rPr>
              <a:t>tệp</a:t>
            </a:r>
            <a:endParaRPr lang="en-US" altLang="vi-VN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705600" y="2438400"/>
            <a:ext cx="1905000" cy="36933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b="1" dirty="0" err="1">
                <a:solidFill>
                  <a:srgbClr val="FF0000"/>
                </a:solidFill>
              </a:rPr>
              <a:t>Các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thư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mục</a:t>
            </a:r>
            <a:endParaRPr lang="en-US" altLang="vi-VN" b="1" dirty="0">
              <a:solidFill>
                <a:srgbClr val="FF0000"/>
              </a:solidFill>
            </a:endParaRPr>
          </a:p>
        </p:txBody>
      </p:sp>
      <p:sp>
        <p:nvSpPr>
          <p:cNvPr id="9226" name="Text Placeholder 14"/>
          <p:cNvSpPr txBox="1">
            <a:spLocks/>
          </p:cNvSpPr>
          <p:nvPr/>
        </p:nvSpPr>
        <p:spPr bwMode="auto">
          <a:xfrm>
            <a:off x="76200" y="55139"/>
            <a:ext cx="5410200" cy="55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vi-VN" sz="2400" b="1" dirty="0">
                <a:solidFill>
                  <a:srgbClr val="7030A0"/>
                </a:solidFill>
                <a:latin typeface="Calibri (Body)"/>
              </a:rPr>
              <a:t>2. </a:t>
            </a:r>
            <a:r>
              <a:rPr lang="en-US" altLang="vi-VN" sz="2400" b="1" dirty="0" err="1">
                <a:solidFill>
                  <a:srgbClr val="7030A0"/>
                </a:solidFill>
                <a:latin typeface="Calibri (Body)"/>
              </a:rPr>
              <a:t>Phân</a:t>
            </a:r>
            <a:r>
              <a:rPr lang="en-US" altLang="vi-VN" sz="2400" b="1" dirty="0">
                <a:solidFill>
                  <a:srgbClr val="7030A0"/>
                </a:solidFill>
                <a:latin typeface="Calibri (Body)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Calibri (Body)"/>
              </a:rPr>
              <a:t>biệt</a:t>
            </a:r>
            <a:r>
              <a:rPr lang="en-US" altLang="vi-VN" sz="2400" b="1" dirty="0">
                <a:solidFill>
                  <a:srgbClr val="7030A0"/>
                </a:solidFill>
                <a:latin typeface="Calibri (Body)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Calibri (Body)"/>
              </a:rPr>
              <a:t>tệp</a:t>
            </a:r>
            <a:r>
              <a:rPr lang="en-US" altLang="vi-VN" sz="2400" b="1" dirty="0">
                <a:solidFill>
                  <a:srgbClr val="7030A0"/>
                </a:solidFill>
                <a:latin typeface="Calibri (Body)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Calibri (Body)"/>
              </a:rPr>
              <a:t>và</a:t>
            </a:r>
            <a:r>
              <a:rPr lang="en-US" altLang="vi-VN" sz="2400" b="1" dirty="0">
                <a:solidFill>
                  <a:srgbClr val="7030A0"/>
                </a:solidFill>
                <a:latin typeface="Calibri (Body)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Calibri (Body)"/>
              </a:rPr>
              <a:t>thư</a:t>
            </a:r>
            <a:r>
              <a:rPr lang="en-US" altLang="vi-VN" sz="2400" b="1" dirty="0">
                <a:solidFill>
                  <a:srgbClr val="7030A0"/>
                </a:solidFill>
                <a:latin typeface="Calibri (Body)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Calibri (Body)"/>
              </a:rPr>
              <a:t>mục</a:t>
            </a:r>
            <a:endParaRPr lang="en-US" altLang="vi-VN" sz="2400" b="1" dirty="0">
              <a:solidFill>
                <a:srgbClr val="7030A0"/>
              </a:solidFill>
              <a:latin typeface="Calibri (Body)"/>
            </a:endParaRP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219200"/>
            <a:ext cx="5791201" cy="3733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524000" y="2895600"/>
            <a:ext cx="2438400" cy="939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524000" y="3844620"/>
            <a:ext cx="2438400" cy="955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867400" y="1905000"/>
            <a:ext cx="3352800" cy="33855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1600" b="1" dirty="0" err="1">
                <a:solidFill>
                  <a:srgbClr val="00B050"/>
                </a:solidFill>
              </a:rPr>
              <a:t>Thư</a:t>
            </a:r>
            <a:r>
              <a:rPr lang="en-US" altLang="vi-VN" sz="1600" b="1" dirty="0">
                <a:solidFill>
                  <a:srgbClr val="00B050"/>
                </a:solidFill>
              </a:rPr>
              <a:t> </a:t>
            </a:r>
            <a:r>
              <a:rPr lang="en-US" altLang="vi-VN" sz="1600" b="1" dirty="0" err="1">
                <a:solidFill>
                  <a:srgbClr val="00B050"/>
                </a:solidFill>
              </a:rPr>
              <a:t>mục</a:t>
            </a:r>
            <a:r>
              <a:rPr lang="en-US" altLang="vi-VN" sz="1600" b="1" dirty="0">
                <a:solidFill>
                  <a:srgbClr val="00B050"/>
                </a:solidFill>
              </a:rPr>
              <a:t> </a:t>
            </a:r>
            <a:r>
              <a:rPr lang="en-US" altLang="vi-VN" sz="1600" b="1" dirty="0" err="1">
                <a:solidFill>
                  <a:srgbClr val="00B050"/>
                </a:solidFill>
              </a:rPr>
              <a:t>học</a:t>
            </a:r>
            <a:r>
              <a:rPr lang="en-US" altLang="vi-VN" sz="1600" b="1" dirty="0">
                <a:solidFill>
                  <a:srgbClr val="00B050"/>
                </a:solidFill>
              </a:rPr>
              <a:t> </a:t>
            </a:r>
            <a:r>
              <a:rPr lang="en-US" altLang="vi-VN" sz="1600" b="1" dirty="0" err="1">
                <a:solidFill>
                  <a:srgbClr val="00B050"/>
                </a:solidFill>
              </a:rPr>
              <a:t>tập</a:t>
            </a:r>
            <a:r>
              <a:rPr lang="en-US" altLang="vi-VN" sz="1600" b="1" dirty="0">
                <a:solidFill>
                  <a:srgbClr val="00B050"/>
                </a:solidFill>
              </a:rPr>
              <a:t> </a:t>
            </a:r>
            <a:r>
              <a:rPr lang="en-US" altLang="vi-VN" sz="1600" b="1" dirty="0" err="1">
                <a:solidFill>
                  <a:srgbClr val="00B050"/>
                </a:solidFill>
              </a:rPr>
              <a:t>đang</a:t>
            </a:r>
            <a:r>
              <a:rPr lang="en-US" altLang="vi-VN" sz="1600" b="1" dirty="0">
                <a:solidFill>
                  <a:srgbClr val="00B050"/>
                </a:solidFill>
              </a:rPr>
              <a:t> </a:t>
            </a:r>
            <a:r>
              <a:rPr lang="en-US" altLang="vi-VN" sz="1600" b="1" dirty="0" err="1">
                <a:solidFill>
                  <a:srgbClr val="00B050"/>
                </a:solidFill>
              </a:rPr>
              <a:t>được</a:t>
            </a:r>
            <a:r>
              <a:rPr lang="en-US" altLang="vi-VN" sz="1600" b="1" dirty="0">
                <a:solidFill>
                  <a:srgbClr val="00B050"/>
                </a:solidFill>
              </a:rPr>
              <a:t> </a:t>
            </a:r>
            <a:r>
              <a:rPr lang="en-US" altLang="vi-VN" sz="1600" b="1" dirty="0" err="1">
                <a:solidFill>
                  <a:srgbClr val="00B050"/>
                </a:solidFill>
              </a:rPr>
              <a:t>mở</a:t>
            </a:r>
            <a:endParaRPr lang="en-US" altLang="vi-VN" sz="1600" b="1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14600" y="5410200"/>
            <a:ext cx="1697620" cy="40011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2000" b="1" dirty="0" err="1">
                <a:solidFill>
                  <a:srgbClr val="FF3300"/>
                </a:solidFill>
              </a:rPr>
              <a:t>tên</a:t>
            </a:r>
            <a:r>
              <a:rPr lang="en-US" altLang="vi-VN" sz="2000" b="1" dirty="0">
                <a:solidFill>
                  <a:srgbClr val="FF3300"/>
                </a:solidFill>
              </a:rPr>
              <a:t> </a:t>
            </a:r>
            <a:r>
              <a:rPr lang="en-US" altLang="vi-VN" sz="2000" b="1" dirty="0" err="1">
                <a:solidFill>
                  <a:srgbClr val="FF3300"/>
                </a:solidFill>
              </a:rPr>
              <a:t>tệp</a:t>
            </a:r>
            <a:endParaRPr lang="en-US" altLang="vi-VN" sz="2000" b="1" dirty="0">
              <a:solidFill>
                <a:srgbClr val="FF33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0" y="4572000"/>
            <a:ext cx="2438400" cy="2410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1447800" y="1905000"/>
            <a:ext cx="4343400" cy="8213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1"/>
            <a:endCxn id="16" idx="3"/>
          </p:cNvCxnSpPr>
          <p:nvPr/>
        </p:nvCxnSpPr>
        <p:spPr>
          <a:xfrm rot="10800000" flipV="1">
            <a:off x="3962400" y="2623066"/>
            <a:ext cx="2743200" cy="7424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1"/>
            <a:endCxn id="17" idx="3"/>
          </p:cNvCxnSpPr>
          <p:nvPr/>
        </p:nvCxnSpPr>
        <p:spPr>
          <a:xfrm rot="10800000" flipV="1">
            <a:off x="3962400" y="3232666"/>
            <a:ext cx="3048000" cy="1089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0"/>
            <a:endCxn id="20" idx="2"/>
          </p:cNvCxnSpPr>
          <p:nvPr/>
        </p:nvCxnSpPr>
        <p:spPr>
          <a:xfrm rot="16200000" flipV="1">
            <a:off x="2754742" y="4801532"/>
            <a:ext cx="597126" cy="6202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019800" y="4191000"/>
            <a:ext cx="2971800" cy="10566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Trong thư mục có thể chứa nhiều tệp và thư mục con khác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5976937" y="304800"/>
            <a:ext cx="2633663" cy="990600"/>
          </a:xfrm>
          <a:prstGeom prst="wedgeEllipseCallout">
            <a:avLst>
              <a:gd name="adj1" fmla="val -45558"/>
              <a:gd name="adj2" fmla="val 86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mục nào đang được mở?</a:t>
            </a:r>
            <a:endParaRPr lang="vi-VN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6096000" y="304800"/>
            <a:ext cx="2633663" cy="990600"/>
          </a:xfrm>
          <a:prstGeom prst="wedgeEllipseCallout">
            <a:avLst>
              <a:gd name="adj1" fmla="val -45558"/>
              <a:gd name="adj2" fmla="val 867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các thư mục?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5943600" y="228600"/>
            <a:ext cx="2633663" cy="990600"/>
          </a:xfrm>
          <a:prstGeom prst="wedgeEllipseCallout">
            <a:avLst>
              <a:gd name="adj1" fmla="val -45558"/>
              <a:gd name="adj2" fmla="val 867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các tệp?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5900737" y="342463"/>
            <a:ext cx="2633663" cy="990600"/>
          </a:xfrm>
          <a:prstGeom prst="wedgeEllipseCallout">
            <a:avLst>
              <a:gd name="adj1" fmla="val -45558"/>
              <a:gd name="adj2" fmla="val 8674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tên tệp?</a:t>
            </a:r>
            <a:endParaRPr lang="vi-VN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3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3" grpId="0" animBg="1"/>
      <p:bldP spid="3" grpId="1" animBg="1"/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5" name="Picture 17" descr="C:\Users\BTC\Downloads\ảnh làm pp\9d8fa202ce8e8a708d1c8e958ce376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8062" y="18473"/>
            <a:ext cx="9144000" cy="5943600"/>
          </a:xfrm>
          <a:prstGeom prst="rect">
            <a:avLst/>
          </a:prstGeom>
          <a:noFill/>
        </p:spPr>
      </p:pic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5029200" y="1524001"/>
            <a:ext cx="3657600" cy="1523999"/>
          </a:xfrm>
        </p:spPr>
        <p:txBody>
          <a:bodyPr/>
          <a:lstStyle/>
          <a:p>
            <a:pPr eaLnBrk="1" hangingPunct="1">
              <a:defRPr/>
            </a:pPr>
            <a:endParaRPr lang="en-GB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GB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Baisoan.doc</a:t>
            </a:r>
          </a:p>
        </p:txBody>
      </p:sp>
      <p:sp>
        <p:nvSpPr>
          <p:cNvPr id="11" name="Left Brace 10"/>
          <p:cNvSpPr/>
          <p:nvPr/>
        </p:nvSpPr>
        <p:spPr>
          <a:xfrm rot="16200000">
            <a:off x="5815491" y="2246468"/>
            <a:ext cx="528321" cy="118650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Left Brace 11"/>
          <p:cNvSpPr/>
          <p:nvPr/>
        </p:nvSpPr>
        <p:spPr>
          <a:xfrm rot="16200000">
            <a:off x="6865943" y="2611119"/>
            <a:ext cx="528320" cy="4572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24400" y="3698243"/>
            <a:ext cx="1417376" cy="46166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400">
                <a:solidFill>
                  <a:srgbClr val="FF0000"/>
                </a:solidFill>
              </a:rPr>
              <a:t>Phần tên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477000" y="3698243"/>
            <a:ext cx="2149948" cy="46166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400">
                <a:solidFill>
                  <a:srgbClr val="FF0000"/>
                </a:solidFill>
              </a:rPr>
              <a:t>Phần mở rộng</a:t>
            </a:r>
          </a:p>
        </p:txBody>
      </p:sp>
      <p:cxnSp>
        <p:nvCxnSpPr>
          <p:cNvPr id="16" name="Straight Arrow Connector 15"/>
          <p:cNvCxnSpPr>
            <a:cxnSpLocks/>
            <a:stCxn id="13" idx="0"/>
            <a:endCxn id="11" idx="1"/>
          </p:cNvCxnSpPr>
          <p:nvPr/>
        </p:nvCxnSpPr>
        <p:spPr>
          <a:xfrm flipV="1">
            <a:off x="5433088" y="3103881"/>
            <a:ext cx="646564" cy="59436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0"/>
            <a:endCxn id="12" idx="1"/>
          </p:cNvCxnSpPr>
          <p:nvPr/>
        </p:nvCxnSpPr>
        <p:spPr>
          <a:xfrm flipH="1" flipV="1">
            <a:off x="7130103" y="3103879"/>
            <a:ext cx="421871" cy="594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62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9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6.6|16.7|4.4|8.9|15.3|2.5|8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.5|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3|1.2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3.8|1.4|2.1|1.4|1.7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</TotalTime>
  <Words>681</Words>
  <Application>Microsoft Office PowerPoint</Application>
  <PresentationFormat>Custom</PresentationFormat>
  <Paragraphs>101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Ancuu</vt:lpstr>
      <vt:lpstr>Arial</vt:lpstr>
      <vt:lpstr>Calibri</vt:lpstr>
      <vt:lpstr>Calibri (Body)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THƯ ĐIỆN TỬ</dc:title>
  <dc:creator>User</dc:creator>
  <cp:lastModifiedBy>admin</cp:lastModifiedBy>
  <cp:revision>88</cp:revision>
  <dcterms:created xsi:type="dcterms:W3CDTF">2017-09-12T01:40:07Z</dcterms:created>
  <dcterms:modified xsi:type="dcterms:W3CDTF">2021-09-23T01:00:55Z</dcterms:modified>
</cp:coreProperties>
</file>