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3" r:id="rId2"/>
    <p:sldId id="282" r:id="rId3"/>
    <p:sldId id="286" r:id="rId4"/>
    <p:sldId id="289" r:id="rId5"/>
    <p:sldId id="304" r:id="rId6"/>
    <p:sldId id="291" r:id="rId7"/>
    <p:sldId id="292" r:id="rId8"/>
    <p:sldId id="307" r:id="rId9"/>
    <p:sldId id="308" r:id="rId10"/>
    <p:sldId id="309" r:id="rId11"/>
    <p:sldId id="311" r:id="rId12"/>
    <p:sldId id="300" r:id="rId13"/>
  </p:sldIdLst>
  <p:sldSz cx="12192000" cy="6858000"/>
  <p:notesSz cx="6858000" cy="9144000"/>
  <p:embeddedFontLst>
    <p:embeddedFont>
      <p:font typeface="等线" panose="02010600030101010101" pitchFamily="2" charset="-122"/>
      <p:regular r:id="rId15"/>
      <p:bold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宋体" panose="02010600030101010101" pitchFamily="2" charset="-122"/>
      <p:regular r:id="rId19"/>
    </p:embeddedFont>
    <p:embeddedFont>
      <p:font typeface="华文细黑" panose="02010600040101010101" pitchFamily="2" charset="-122"/>
      <p:regular r:id="rId20"/>
    </p:embeddedFont>
    <p:embeddedFont>
      <p:font typeface="汉仪夏日体W" panose="020B0604020202020204" charset="-122"/>
      <p:regular r:id="rId21"/>
    </p:embeddedFont>
    <p:embeddedFont>
      <p:font typeface="汉仪黑荔枝体简" panose="020B0604020202020204" charset="-122"/>
      <p:regular r:id="rId22"/>
    </p:embeddedFont>
    <p:embeddedFont>
      <p:font typeface="Impact" panose="020B0806030902050204" pitchFamily="34" charset="0"/>
      <p:regular r:id="rId23"/>
    </p:embeddedFont>
    <p:embeddedFont>
      <p:font typeface="Yu Gothic UI Semibold" panose="020B0700000000000000" pitchFamily="34" charset="-128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010"/>
    <a:srgbClr val="EEAD1B"/>
    <a:srgbClr val="08ACB6"/>
    <a:srgbClr val="A1BF24"/>
    <a:srgbClr val="DF3427"/>
    <a:srgbClr val="F7D294"/>
    <a:srgbClr val="DBFBFD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emf"/><Relationship Id="rId5" Type="http://schemas.openxmlformats.org/officeDocument/2006/relationships/hyperlink" Target="Presentation1.pptx" TargetMode="Externa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hyperlink" Target="https://vi.wikipedia.org/wiki/Chim_m%C3%A0o_v%C3%A0ng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hyperlink" Target="Doc1.docx" TargetMode="Externa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emf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37586" y="1792575"/>
            <a:ext cx="73003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4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Thay đổi nền và bổ sung thông tin vào trang trình chiếu</a:t>
            </a:r>
            <a:endParaRPr lang="zh-CN" altLang="en-US" sz="3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/>
        </p:nvSpPr>
        <p:spPr>
          <a:xfrm>
            <a:off x="5452267" y="4195017"/>
            <a:ext cx="33020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38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2D9F684-AEF8-4356-82AA-DA824BF4D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2708" y="-112543"/>
            <a:ext cx="11520677" cy="5739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D8F710-30CE-4411-BD6A-40080CCCF2CB}"/>
              </a:ext>
            </a:extLst>
          </p:cNvPr>
          <p:cNvSpPr/>
          <p:nvPr/>
        </p:nvSpPr>
        <p:spPr>
          <a:xfrm>
            <a:off x="6096000" y="292244"/>
            <a:ext cx="2869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Ghi nhớ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E7627E62-C449-475F-869A-EDC101E96F9F}"/>
              </a:ext>
            </a:extLst>
          </p:cNvPr>
          <p:cNvSpPr txBox="1"/>
          <p:nvPr/>
        </p:nvSpPr>
        <p:spPr>
          <a:xfrm>
            <a:off x="2222695" y="1413063"/>
            <a:ext cx="9270608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soạn bài trình chiếu:</a:t>
            </a:r>
          </a:p>
          <a:p>
            <a:pPr algn="just"/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○ Dự kiến số trang, chọn bố cục từng trang;</a:t>
            </a:r>
          </a:p>
          <a:p>
            <a:pPr algn="just"/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○ Soạn nội dung cho từng trang;</a:t>
            </a:r>
          </a:p>
          <a:p>
            <a:pPr algn="just"/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○Chỉnh sửa (màu nền, kiểu chữ, cỡ chữ,...) nội dung trang;</a:t>
            </a:r>
          </a:p>
          <a:p>
            <a:pPr algn="just"/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○ Thêm các thông tin (ngày tạo, người thực hiện, số thứ tự trang...);</a:t>
            </a:r>
          </a:p>
          <a:p>
            <a:pPr algn="just"/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○ Lưu bài trình chiếu vào thư mục trên máy tính</a:t>
            </a:r>
            <a:endParaRPr lang="en-US" altLang="zh-C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CA386EB6-8B85-4804-B51E-E77BBD9E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5" y="3542008"/>
            <a:ext cx="1799256" cy="26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CC54814A-1B35-46D7-B4B2-48E60A04661C}"/>
              </a:ext>
            </a:extLst>
          </p:cNvPr>
          <p:cNvSpPr txBox="1"/>
          <p:nvPr/>
        </p:nvSpPr>
        <p:spPr>
          <a:xfrm>
            <a:off x="2265721" y="1862913"/>
            <a:ext cx="73003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4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Thay đổi nền và bổ sung thông tin vào trang trình chiếu</a:t>
            </a:r>
            <a:endParaRPr lang="zh-CN" altLang="en-US" sz="3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3355" y="554335"/>
            <a:ext cx="2973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7" name="MH_Entry_1">
            <a:hlinkClick r:id="" action="ppaction://noaction"/>
            <a:extLst>
              <a:ext uri="{FF2B5EF4-FFF2-40B4-BE49-F238E27FC236}">
                <a16:creationId xmlns:a16="http://schemas.microsoft.com/office/drawing/2014/main" id="{6FB56987-FC50-4639-B87E-D2C400F24A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81175" y="1915908"/>
            <a:ext cx="10341738" cy="121829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chọn nền trang trình chiếu từ mẫu có sẵn</a:t>
            </a:r>
            <a:r>
              <a:rPr lang="vi-VN" altLang="zh-C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  <a:extLst>
              <a:ext uri="{FF2B5EF4-FFF2-40B4-BE49-F238E27FC236}">
                <a16:creationId xmlns:a16="http://schemas.microsoft.com/office/drawing/2014/main" id="{5D535BF0-43B1-423C-96DA-0CA06FFF14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0774" y="3394180"/>
            <a:ext cx="10617103" cy="1858814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n-ea"/>
              </a:rPr>
              <a:t> </a:t>
            </a:r>
            <a:r>
              <a:rPr lang="vi-VN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được các thông tin về trang trình chiếu như tác giả, ngày tháng soạn bài trình chiếu, số thứ tự trang trình chiếu,...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65E1A091-D3DD-4D9C-AA4C-04380B32D1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1175" y="1915908"/>
            <a:ext cx="1246497" cy="121534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MH_Number_2">
            <a:hlinkClick r:id="" action="ppaction://noaction"/>
            <a:extLst>
              <a:ext uri="{FF2B5EF4-FFF2-40B4-BE49-F238E27FC236}">
                <a16:creationId xmlns:a16="http://schemas.microsoft.com/office/drawing/2014/main" id="{AD0FA418-E446-4856-A286-62C5D3FAE7E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81176" y="3753922"/>
            <a:ext cx="1246496" cy="113932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1930275" y="253207"/>
            <a:ext cx="25346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NỘI DUNG</a:t>
            </a:r>
            <a:endParaRPr lang="zh-CN" altLang="en-US" sz="3500" b="1" dirty="0">
              <a:solidFill>
                <a:schemeClr val="tx1">
                  <a:lumMod val="85000"/>
                  <a:lumOff val="1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3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83" y="3960758"/>
            <a:ext cx="1134263" cy="1290373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858" y="1723697"/>
            <a:ext cx="962268" cy="1269368"/>
          </a:xfrm>
          <a:prstGeom prst="rect">
            <a:avLst/>
          </a:prstGeom>
        </p:spPr>
      </p:pic>
      <p:sp>
        <p:nvSpPr>
          <p:cNvPr id="5" name="任意多边形: 形状 19"/>
          <p:cNvSpPr/>
          <p:nvPr/>
        </p:nvSpPr>
        <p:spPr>
          <a:xfrm>
            <a:off x="3232297" y="2479432"/>
            <a:ext cx="6081824" cy="2126512"/>
          </a:xfrm>
          <a:custGeom>
            <a:avLst/>
            <a:gdLst>
              <a:gd name="connsiteX0" fmla="*/ 0 w 6081824"/>
              <a:gd name="connsiteY0" fmla="*/ 2126512 h 2126512"/>
              <a:gd name="connsiteX1" fmla="*/ 1244010 w 6081824"/>
              <a:gd name="connsiteY1" fmla="*/ 1073889 h 2126512"/>
              <a:gd name="connsiteX2" fmla="*/ 2573079 w 6081824"/>
              <a:gd name="connsiteY2" fmla="*/ 1531089 h 2126512"/>
              <a:gd name="connsiteX3" fmla="*/ 3817089 w 6081824"/>
              <a:gd name="connsiteY3" fmla="*/ 372140 h 2126512"/>
              <a:gd name="connsiteX4" fmla="*/ 5039833 w 6081824"/>
              <a:gd name="connsiteY4" fmla="*/ 786810 h 2126512"/>
              <a:gd name="connsiteX5" fmla="*/ 6081824 w 6081824"/>
              <a:gd name="connsiteY5" fmla="*/ 0 h 212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824" h="2126512">
                <a:moveTo>
                  <a:pt x="0" y="2126512"/>
                </a:moveTo>
                <a:cubicBezTo>
                  <a:pt x="407582" y="1649819"/>
                  <a:pt x="815164" y="1173126"/>
                  <a:pt x="1244010" y="1073889"/>
                </a:cubicBezTo>
                <a:cubicBezTo>
                  <a:pt x="1672856" y="974652"/>
                  <a:pt x="2144233" y="1648047"/>
                  <a:pt x="2573079" y="1531089"/>
                </a:cubicBezTo>
                <a:cubicBezTo>
                  <a:pt x="3001926" y="1414131"/>
                  <a:pt x="3405963" y="496186"/>
                  <a:pt x="3817089" y="372140"/>
                </a:cubicBezTo>
                <a:cubicBezTo>
                  <a:pt x="4228215" y="248094"/>
                  <a:pt x="4662377" y="848833"/>
                  <a:pt x="5039833" y="786810"/>
                </a:cubicBezTo>
                <a:cubicBezTo>
                  <a:pt x="5417289" y="724787"/>
                  <a:pt x="5749556" y="362393"/>
                  <a:pt x="6081824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20"/>
          <p:cNvSpPr/>
          <p:nvPr/>
        </p:nvSpPr>
        <p:spPr>
          <a:xfrm>
            <a:off x="4281123" y="3250588"/>
            <a:ext cx="584200" cy="584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7" name="椭圆 21"/>
          <p:cNvSpPr/>
          <p:nvPr/>
        </p:nvSpPr>
        <p:spPr>
          <a:xfrm>
            <a:off x="5981109" y="3429000"/>
            <a:ext cx="584200" cy="5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2</a:t>
            </a:r>
            <a:endParaRPr lang="zh-CN" altLang="en-US" sz="4000" dirty="0"/>
          </a:p>
        </p:txBody>
      </p:sp>
      <p:sp>
        <p:nvSpPr>
          <p:cNvPr id="8" name="椭圆 22"/>
          <p:cNvSpPr/>
          <p:nvPr/>
        </p:nvSpPr>
        <p:spPr>
          <a:xfrm>
            <a:off x="7531100" y="2700965"/>
            <a:ext cx="584200" cy="58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3</a:t>
            </a:r>
            <a:endParaRPr lang="zh-CN" altLang="en-US" sz="4000" dirty="0"/>
          </a:p>
        </p:txBody>
      </p:sp>
      <p:grpSp>
        <p:nvGrpSpPr>
          <p:cNvPr id="9" name="组合 23"/>
          <p:cNvGrpSpPr/>
          <p:nvPr/>
        </p:nvGrpSpPr>
        <p:grpSpPr>
          <a:xfrm>
            <a:off x="624430" y="1782108"/>
            <a:ext cx="4433204" cy="1323439"/>
            <a:chOff x="8019204" y="3535161"/>
            <a:chExt cx="3417388" cy="1323439"/>
          </a:xfrm>
        </p:grpSpPr>
        <p:sp>
          <p:nvSpPr>
            <p:cNvPr id="10" name="TextBox 19"/>
            <p:cNvSpPr txBox="1"/>
            <p:nvPr/>
          </p:nvSpPr>
          <p:spPr>
            <a:xfrm>
              <a:off x="8019204" y="3535161"/>
              <a:ext cx="33412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nền trang trình chiếu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25"/>
            <p:cNvSpPr txBox="1"/>
            <p:nvPr/>
          </p:nvSpPr>
          <p:spPr>
            <a:xfrm>
              <a:off x="8602473" y="3971012"/>
              <a:ext cx="2834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组合 26"/>
          <p:cNvGrpSpPr/>
          <p:nvPr/>
        </p:nvGrpSpPr>
        <p:grpSpPr>
          <a:xfrm>
            <a:off x="5884086" y="4235468"/>
            <a:ext cx="5448478" cy="1323439"/>
            <a:chOff x="8602472" y="3626462"/>
            <a:chExt cx="3404963" cy="1323439"/>
          </a:xfrm>
        </p:grpSpPr>
        <p:sp>
          <p:nvSpPr>
            <p:cNvPr id="13" name="TextBox 19"/>
            <p:cNvSpPr txBox="1"/>
            <p:nvPr/>
          </p:nvSpPr>
          <p:spPr>
            <a:xfrm>
              <a:off x="8602472" y="3626462"/>
              <a:ext cx="34049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 sung thông tin vào trang trình chiếu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28"/>
            <p:cNvSpPr txBox="1"/>
            <p:nvPr/>
          </p:nvSpPr>
          <p:spPr>
            <a:xfrm>
              <a:off x="8602473" y="3971012"/>
              <a:ext cx="2834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29"/>
          <p:cNvGrpSpPr/>
          <p:nvPr/>
        </p:nvGrpSpPr>
        <p:grpSpPr>
          <a:xfrm>
            <a:off x="5189359" y="1913179"/>
            <a:ext cx="3334005" cy="789751"/>
            <a:chOff x="8102587" y="3458260"/>
            <a:chExt cx="3334005" cy="789751"/>
          </a:xfrm>
        </p:grpSpPr>
        <p:sp>
          <p:nvSpPr>
            <p:cNvPr id="16" name="TextBox 19"/>
            <p:cNvSpPr txBox="1"/>
            <p:nvPr/>
          </p:nvSpPr>
          <p:spPr>
            <a:xfrm>
              <a:off x="8102587" y="3458260"/>
              <a:ext cx="32414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en-US" altLang="zh-CN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31"/>
            <p:cNvSpPr txBox="1"/>
            <p:nvPr/>
          </p:nvSpPr>
          <p:spPr>
            <a:xfrm>
              <a:off x="8602473" y="3971012"/>
              <a:ext cx="2834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9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0275" y="253207"/>
            <a:ext cx="25346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NỘI DUNG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1858" y="1080746"/>
            <a:ext cx="11549437" cy="1190364"/>
            <a:chOff x="3575050" y="2760925"/>
            <a:chExt cx="11788902" cy="1190364"/>
          </a:xfrm>
        </p:grpSpPr>
        <p:sp>
          <p:nvSpPr>
            <p:cNvPr id="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16"/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组合 16"/>
            <p:cNvGrpSpPr/>
            <p:nvPr/>
          </p:nvGrpSpPr>
          <p:grpSpPr>
            <a:xfrm>
              <a:off x="4706938" y="2760925"/>
              <a:ext cx="10657014" cy="984885"/>
              <a:chOff x="8405622" y="3263126"/>
              <a:chExt cx="10657014" cy="984885"/>
            </a:xfrm>
          </p:grpSpPr>
          <p:sp>
            <p:nvSpPr>
              <p:cNvPr id="8" name="TextBox 19"/>
              <p:cNvSpPr txBox="1"/>
              <p:nvPr/>
            </p:nvSpPr>
            <p:spPr>
              <a:xfrm>
                <a:off x="8405622" y="3263126"/>
                <a:ext cx="106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4000" dirty="0">
                    <a:solidFill>
                      <a:srgbClr val="4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đổi nền trang trình chiếu</a:t>
                </a:r>
                <a:endParaRPr lang="en-US" sz="4000" dirty="0">
                  <a:solidFill>
                    <a:srgbClr val="4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18"/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10" name="图片 2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473EC1DC-0D85-4521-BA52-71FCFB98B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87" y="4241315"/>
            <a:ext cx="1401346" cy="20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>
            <a:extLst>
              <a:ext uri="{FF2B5EF4-FFF2-40B4-BE49-F238E27FC236}">
                <a16:creationId xmlns:a16="http://schemas.microsoft.com/office/drawing/2014/main" id="{FAE6BE3A-A444-4877-A6D0-6E1D2D179BF2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275862" y="1390018"/>
            <a:ext cx="237771" cy="563805"/>
          </a:xfrm>
          <a:custGeom>
            <a:avLst/>
            <a:gdLst>
              <a:gd name="T0" fmla="*/ 2147483646 w 128"/>
              <a:gd name="T1" fmla="*/ 2147483646 h 196"/>
              <a:gd name="T2" fmla="*/ 2147483646 w 128"/>
              <a:gd name="T3" fmla="*/ 2147483646 h 196"/>
              <a:gd name="T4" fmla="*/ 2147483646 w 128"/>
              <a:gd name="T5" fmla="*/ 2147483646 h 196"/>
              <a:gd name="T6" fmla="*/ 2147483646 w 128"/>
              <a:gd name="T7" fmla="*/ 2147483646 h 196"/>
              <a:gd name="T8" fmla="*/ 2147483646 w 128"/>
              <a:gd name="T9" fmla="*/ 2147483646 h 196"/>
              <a:gd name="T10" fmla="*/ 2147483646 w 128"/>
              <a:gd name="T11" fmla="*/ 2147483646 h 196"/>
              <a:gd name="T12" fmla="*/ 2147483646 w 128"/>
              <a:gd name="T13" fmla="*/ 2147483646 h 196"/>
              <a:gd name="T14" fmla="*/ 2147483646 w 128"/>
              <a:gd name="T15" fmla="*/ 2147483646 h 196"/>
              <a:gd name="T16" fmla="*/ 2147483646 w 128"/>
              <a:gd name="T17" fmla="*/ 2147483646 h 196"/>
              <a:gd name="T18" fmla="*/ 2147483646 w 128"/>
              <a:gd name="T19" fmla="*/ 2147483646 h 196"/>
              <a:gd name="T20" fmla="*/ 2147483646 w 128"/>
              <a:gd name="T21" fmla="*/ 2147483646 h 196"/>
              <a:gd name="T22" fmla="*/ 2147483646 w 128"/>
              <a:gd name="T23" fmla="*/ 2147483646 h 196"/>
              <a:gd name="T24" fmla="*/ 2147483646 w 128"/>
              <a:gd name="T25" fmla="*/ 2147483646 h 196"/>
              <a:gd name="T26" fmla="*/ 2147483646 w 128"/>
              <a:gd name="T27" fmla="*/ 2147483646 h 196"/>
              <a:gd name="T28" fmla="*/ 2147483646 w 128"/>
              <a:gd name="T29" fmla="*/ 2147483646 h 196"/>
              <a:gd name="T30" fmla="*/ 2147483646 w 128"/>
              <a:gd name="T31" fmla="*/ 2147483646 h 196"/>
              <a:gd name="T32" fmla="*/ 2147483646 w 128"/>
              <a:gd name="T33" fmla="*/ 2147483646 h 196"/>
              <a:gd name="T34" fmla="*/ 2147483646 w 128"/>
              <a:gd name="T35" fmla="*/ 2147483646 h 196"/>
              <a:gd name="T36" fmla="*/ 2147483646 w 128"/>
              <a:gd name="T37" fmla="*/ 2147483646 h 196"/>
              <a:gd name="T38" fmla="*/ 2147483646 w 128"/>
              <a:gd name="T39" fmla="*/ 2147483646 h 196"/>
              <a:gd name="T40" fmla="*/ 2147483646 w 128"/>
              <a:gd name="T41" fmla="*/ 2147483646 h 196"/>
              <a:gd name="T42" fmla="*/ 2147483646 w 128"/>
              <a:gd name="T43" fmla="*/ 2147483646 h 196"/>
              <a:gd name="T44" fmla="*/ 2147483646 w 128"/>
              <a:gd name="T45" fmla="*/ 2147483646 h 196"/>
              <a:gd name="T46" fmla="*/ 2147483646 w 128"/>
              <a:gd name="T47" fmla="*/ 2147483646 h 196"/>
              <a:gd name="T48" fmla="*/ 2147483646 w 128"/>
              <a:gd name="T49" fmla="*/ 2147483646 h 196"/>
              <a:gd name="T50" fmla="*/ 2147483646 w 128"/>
              <a:gd name="T51" fmla="*/ 2147483646 h 196"/>
              <a:gd name="T52" fmla="*/ 2147483646 w 128"/>
              <a:gd name="T53" fmla="*/ 2147483646 h 196"/>
              <a:gd name="T54" fmla="*/ 2147483646 w 128"/>
              <a:gd name="T55" fmla="*/ 2147483646 h 196"/>
              <a:gd name="T56" fmla="*/ 2147483646 w 128"/>
              <a:gd name="T57" fmla="*/ 2147483646 h 196"/>
              <a:gd name="T58" fmla="*/ 2147483646 w 128"/>
              <a:gd name="T59" fmla="*/ 2147483646 h 196"/>
              <a:gd name="T60" fmla="*/ 2147483646 w 128"/>
              <a:gd name="T61" fmla="*/ 2147483646 h 196"/>
              <a:gd name="T62" fmla="*/ 2147483646 w 128"/>
              <a:gd name="T63" fmla="*/ 2147483646 h 196"/>
              <a:gd name="T64" fmla="*/ 2147483646 w 128"/>
              <a:gd name="T65" fmla="*/ 2147483646 h 196"/>
              <a:gd name="T66" fmla="*/ 2147483646 w 128"/>
              <a:gd name="T67" fmla="*/ 2147483646 h 196"/>
              <a:gd name="T68" fmla="*/ 2147483646 w 128"/>
              <a:gd name="T69" fmla="*/ 2147483646 h 196"/>
              <a:gd name="T70" fmla="*/ 2147483646 w 128"/>
              <a:gd name="T71" fmla="*/ 2147483646 h 196"/>
              <a:gd name="T72" fmla="*/ 2147483646 w 128"/>
              <a:gd name="T73" fmla="*/ 2147483646 h 196"/>
              <a:gd name="T74" fmla="*/ 2147483646 w 128"/>
              <a:gd name="T75" fmla="*/ 2147483646 h 196"/>
              <a:gd name="T76" fmla="*/ 2147483646 w 128"/>
              <a:gd name="T77" fmla="*/ 2147483646 h 196"/>
              <a:gd name="T78" fmla="*/ 2147483646 w 128"/>
              <a:gd name="T79" fmla="*/ 2147483646 h 196"/>
              <a:gd name="T80" fmla="*/ 2147483646 w 128"/>
              <a:gd name="T81" fmla="*/ 2147483646 h 196"/>
              <a:gd name="T82" fmla="*/ 2147483646 w 128"/>
              <a:gd name="T83" fmla="*/ 2147483646 h 196"/>
              <a:gd name="T84" fmla="*/ 2147483646 w 128"/>
              <a:gd name="T85" fmla="*/ 2147483646 h 196"/>
              <a:gd name="T86" fmla="*/ 2147483646 w 128"/>
              <a:gd name="T87" fmla="*/ 2147483646 h 196"/>
              <a:gd name="T88" fmla="*/ 2147483646 w 128"/>
              <a:gd name="T89" fmla="*/ 2147483646 h 196"/>
              <a:gd name="T90" fmla="*/ 2147483646 w 128"/>
              <a:gd name="T91" fmla="*/ 2147483646 h 196"/>
              <a:gd name="T92" fmla="*/ 2147483646 w 128"/>
              <a:gd name="T93" fmla="*/ 2147483646 h 196"/>
              <a:gd name="T94" fmla="*/ 2147483646 w 128"/>
              <a:gd name="T95" fmla="*/ 2147483646 h 196"/>
              <a:gd name="T96" fmla="*/ 2147483646 w 128"/>
              <a:gd name="T97" fmla="*/ 2147483646 h 196"/>
              <a:gd name="T98" fmla="*/ 2147483646 w 128"/>
              <a:gd name="T99" fmla="*/ 2147483646 h 196"/>
              <a:gd name="T100" fmla="*/ 2147483646 w 128"/>
              <a:gd name="T101" fmla="*/ 2147483646 h 196"/>
              <a:gd name="T102" fmla="*/ 2147483646 w 128"/>
              <a:gd name="T103" fmla="*/ 2147483646 h 196"/>
              <a:gd name="T104" fmla="*/ 2147483646 w 128"/>
              <a:gd name="T105" fmla="*/ 2147483646 h 196"/>
              <a:gd name="T106" fmla="*/ 2147483646 w 128"/>
              <a:gd name="T107" fmla="*/ 2147483646 h 196"/>
              <a:gd name="T108" fmla="*/ 2147483646 w 128"/>
              <a:gd name="T109" fmla="*/ 2147483646 h 196"/>
              <a:gd name="T110" fmla="*/ 2147483646 w 128"/>
              <a:gd name="T111" fmla="*/ 2147483646 h 196"/>
              <a:gd name="T112" fmla="*/ 2147483646 w 128"/>
              <a:gd name="T113" fmla="*/ 2147483646 h 196"/>
              <a:gd name="T114" fmla="*/ 2147483646 w 128"/>
              <a:gd name="T115" fmla="*/ 2147483646 h 196"/>
              <a:gd name="T116" fmla="*/ 2147483646 w 128"/>
              <a:gd name="T117" fmla="*/ 2147483646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" h="196">
                <a:moveTo>
                  <a:pt x="110" y="32"/>
                </a:moveTo>
                <a:cubicBezTo>
                  <a:pt x="110" y="31"/>
                  <a:pt x="110" y="31"/>
                  <a:pt x="110" y="31"/>
                </a:cubicBezTo>
                <a:cubicBezTo>
                  <a:pt x="110" y="31"/>
                  <a:pt x="109" y="32"/>
                  <a:pt x="110" y="32"/>
                </a:cubicBezTo>
                <a:close/>
                <a:moveTo>
                  <a:pt x="87" y="145"/>
                </a:move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8" y="145"/>
                  <a:pt x="87" y="145"/>
                </a:cubicBezTo>
                <a:close/>
                <a:moveTo>
                  <a:pt x="81" y="136"/>
                </a:moveTo>
                <a:cubicBezTo>
                  <a:pt x="81" y="136"/>
                  <a:pt x="81" y="136"/>
                  <a:pt x="81" y="136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3" y="138"/>
                  <a:pt x="83" y="138"/>
                </a:cubicBezTo>
                <a:cubicBezTo>
                  <a:pt x="83" y="137"/>
                  <a:pt x="83" y="137"/>
                  <a:pt x="82" y="137"/>
                </a:cubicBezTo>
                <a:cubicBezTo>
                  <a:pt x="82" y="136"/>
                  <a:pt x="82" y="136"/>
                  <a:pt x="81" y="136"/>
                </a:cubicBezTo>
                <a:close/>
                <a:moveTo>
                  <a:pt x="101" y="97"/>
                </a:moveTo>
                <a:cubicBezTo>
                  <a:pt x="101" y="97"/>
                  <a:pt x="102" y="98"/>
                  <a:pt x="102" y="98"/>
                </a:cubicBezTo>
                <a:cubicBezTo>
                  <a:pt x="102" y="97"/>
                  <a:pt x="102" y="97"/>
                  <a:pt x="101" y="96"/>
                </a:cubicBezTo>
                <a:cubicBezTo>
                  <a:pt x="101" y="96"/>
                  <a:pt x="100" y="96"/>
                  <a:pt x="101" y="97"/>
                </a:cubicBezTo>
                <a:close/>
                <a:moveTo>
                  <a:pt x="60" y="183"/>
                </a:moveTo>
                <a:cubicBezTo>
                  <a:pt x="60" y="183"/>
                  <a:pt x="60" y="183"/>
                  <a:pt x="60" y="183"/>
                </a:cubicBezTo>
                <a:cubicBezTo>
                  <a:pt x="60" y="183"/>
                  <a:pt x="61" y="185"/>
                  <a:pt x="62" y="184"/>
                </a:cubicBezTo>
                <a:cubicBezTo>
                  <a:pt x="61" y="184"/>
                  <a:pt x="61" y="183"/>
                  <a:pt x="60" y="183"/>
                </a:cubicBezTo>
                <a:cubicBezTo>
                  <a:pt x="60" y="182"/>
                  <a:pt x="60" y="182"/>
                  <a:pt x="60" y="183"/>
                </a:cubicBezTo>
                <a:close/>
                <a:moveTo>
                  <a:pt x="103" y="90"/>
                </a:moveTo>
                <a:cubicBezTo>
                  <a:pt x="102" y="91"/>
                  <a:pt x="103" y="91"/>
                  <a:pt x="103" y="91"/>
                </a:cubicBezTo>
                <a:cubicBezTo>
                  <a:pt x="103" y="92"/>
                  <a:pt x="104" y="93"/>
                  <a:pt x="104" y="92"/>
                </a:cubicBezTo>
                <a:cubicBezTo>
                  <a:pt x="103" y="91"/>
                  <a:pt x="103" y="90"/>
                  <a:pt x="103" y="90"/>
                </a:cubicBezTo>
                <a:close/>
                <a:moveTo>
                  <a:pt x="103" y="166"/>
                </a:moveTo>
                <a:cubicBezTo>
                  <a:pt x="103" y="166"/>
                  <a:pt x="102" y="166"/>
                  <a:pt x="102" y="166"/>
                </a:cubicBezTo>
                <a:cubicBezTo>
                  <a:pt x="102" y="165"/>
                  <a:pt x="101" y="164"/>
                  <a:pt x="101" y="164"/>
                </a:cubicBezTo>
                <a:cubicBezTo>
                  <a:pt x="101" y="165"/>
                  <a:pt x="102" y="166"/>
                  <a:pt x="103" y="166"/>
                </a:cubicBezTo>
                <a:close/>
                <a:moveTo>
                  <a:pt x="62" y="182"/>
                </a:move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3" y="183"/>
                  <a:pt x="63" y="184"/>
                  <a:pt x="63" y="184"/>
                </a:cubicBezTo>
                <a:cubicBezTo>
                  <a:pt x="64" y="184"/>
                  <a:pt x="64" y="185"/>
                  <a:pt x="65" y="185"/>
                </a:cubicBezTo>
                <a:cubicBezTo>
                  <a:pt x="65" y="185"/>
                  <a:pt x="65" y="184"/>
                  <a:pt x="64" y="184"/>
                </a:cubicBezTo>
                <a:cubicBezTo>
                  <a:pt x="64" y="184"/>
                  <a:pt x="64" y="184"/>
                  <a:pt x="63" y="184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lose/>
                <a:moveTo>
                  <a:pt x="100" y="176"/>
                </a:moveTo>
                <a:cubicBezTo>
                  <a:pt x="100" y="177"/>
                  <a:pt x="100" y="177"/>
                  <a:pt x="100" y="177"/>
                </a:cubicBezTo>
                <a:cubicBezTo>
                  <a:pt x="100" y="177"/>
                  <a:pt x="100" y="177"/>
                  <a:pt x="101" y="177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80"/>
                  <a:pt x="103" y="180"/>
                  <a:pt x="103" y="181"/>
                </a:cubicBezTo>
                <a:cubicBezTo>
                  <a:pt x="104" y="180"/>
                  <a:pt x="103" y="180"/>
                  <a:pt x="103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0" y="177"/>
                  <a:pt x="100" y="177"/>
                  <a:pt x="100" y="177"/>
                </a:cubicBezTo>
                <a:lnTo>
                  <a:pt x="100" y="176"/>
                </a:lnTo>
                <a:close/>
                <a:moveTo>
                  <a:pt x="103" y="157"/>
                </a:moveTo>
                <a:cubicBezTo>
                  <a:pt x="103" y="157"/>
                  <a:pt x="103" y="158"/>
                  <a:pt x="104" y="158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9"/>
                  <a:pt x="105" y="160"/>
                  <a:pt x="105" y="160"/>
                </a:cubicBezTo>
                <a:cubicBezTo>
                  <a:pt x="105" y="160"/>
                  <a:pt x="106" y="161"/>
                  <a:pt x="106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59"/>
                  <a:pt x="105" y="159"/>
                  <a:pt x="104" y="159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58"/>
                  <a:pt x="103" y="157"/>
                  <a:pt x="103" y="157"/>
                </a:cubicBezTo>
                <a:close/>
                <a:moveTo>
                  <a:pt x="96" y="182"/>
                </a:moveTo>
                <a:cubicBezTo>
                  <a:pt x="96" y="182"/>
                  <a:pt x="96" y="182"/>
                  <a:pt x="96" y="182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97" y="184"/>
                  <a:pt x="98" y="185"/>
                  <a:pt x="99" y="185"/>
                </a:cubicBezTo>
                <a:cubicBezTo>
                  <a:pt x="99" y="186"/>
                  <a:pt x="99" y="185"/>
                  <a:pt x="99" y="185"/>
                </a:cubicBezTo>
                <a:cubicBezTo>
                  <a:pt x="98" y="184"/>
                  <a:pt x="98" y="183"/>
                  <a:pt x="97" y="183"/>
                </a:cubicBezTo>
                <a:cubicBezTo>
                  <a:pt x="96" y="182"/>
                  <a:pt x="96" y="182"/>
                  <a:pt x="96" y="182"/>
                </a:cubicBezTo>
                <a:close/>
                <a:moveTo>
                  <a:pt x="40" y="179"/>
                </a:moveTo>
                <a:cubicBezTo>
                  <a:pt x="40" y="179"/>
                  <a:pt x="40" y="179"/>
                  <a:pt x="40" y="179"/>
                </a:cubicBezTo>
                <a:cubicBezTo>
                  <a:pt x="41" y="180"/>
                  <a:pt x="42" y="181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2" y="181"/>
                  <a:pt x="41" y="180"/>
                  <a:pt x="40" y="179"/>
                </a:cubicBezTo>
                <a:close/>
                <a:moveTo>
                  <a:pt x="101" y="167"/>
                </a:move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4" y="171"/>
                  <a:pt x="105" y="171"/>
                  <a:pt x="105" y="172"/>
                </a:cubicBezTo>
                <a:cubicBezTo>
                  <a:pt x="105" y="172"/>
                  <a:pt x="105" y="172"/>
                  <a:pt x="105" y="171"/>
                </a:cubicBezTo>
                <a:cubicBezTo>
                  <a:pt x="105" y="171"/>
                  <a:pt x="104" y="170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lnTo>
                  <a:pt x="101" y="167"/>
                </a:lnTo>
                <a:close/>
                <a:moveTo>
                  <a:pt x="50" y="122"/>
                </a:moveTo>
                <a:cubicBezTo>
                  <a:pt x="50" y="124"/>
                  <a:pt x="49" y="126"/>
                  <a:pt x="49" y="127"/>
                </a:cubicBezTo>
                <a:cubicBezTo>
                  <a:pt x="49" y="126"/>
                  <a:pt x="50" y="123"/>
                  <a:pt x="50" y="122"/>
                </a:cubicBezTo>
                <a:close/>
                <a:moveTo>
                  <a:pt x="102" y="16"/>
                </a:moveTo>
                <a:cubicBezTo>
                  <a:pt x="102" y="16"/>
                  <a:pt x="102" y="16"/>
                  <a:pt x="102" y="16"/>
                </a:cubicBezTo>
                <a:cubicBezTo>
                  <a:pt x="103" y="16"/>
                  <a:pt x="105" y="16"/>
                  <a:pt x="106" y="17"/>
                </a:cubicBezTo>
                <a:cubicBezTo>
                  <a:pt x="106" y="17"/>
                  <a:pt x="107" y="17"/>
                  <a:pt x="107" y="16"/>
                </a:cubicBezTo>
                <a:lnTo>
                  <a:pt x="102" y="16"/>
                </a:lnTo>
                <a:close/>
                <a:moveTo>
                  <a:pt x="77" y="137"/>
                </a:moveTo>
                <a:cubicBezTo>
                  <a:pt x="77" y="138"/>
                  <a:pt x="77" y="138"/>
                  <a:pt x="77" y="139"/>
                </a:cubicBezTo>
                <a:cubicBezTo>
                  <a:pt x="76" y="140"/>
                  <a:pt x="78" y="139"/>
                  <a:pt x="79" y="139"/>
                </a:cubicBezTo>
                <a:cubicBezTo>
                  <a:pt x="78" y="139"/>
                  <a:pt x="77" y="138"/>
                  <a:pt x="77" y="137"/>
                </a:cubicBezTo>
                <a:close/>
                <a:moveTo>
                  <a:pt x="90" y="108"/>
                </a:moveTo>
                <a:cubicBezTo>
                  <a:pt x="89" y="107"/>
                  <a:pt x="89" y="106"/>
                  <a:pt x="88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7" y="105"/>
                  <a:pt x="88" y="106"/>
                  <a:pt x="88" y="107"/>
                </a:cubicBezTo>
                <a:cubicBezTo>
                  <a:pt x="88" y="107"/>
                  <a:pt x="90" y="109"/>
                  <a:pt x="90" y="108"/>
                </a:cubicBezTo>
                <a:close/>
                <a:moveTo>
                  <a:pt x="115" y="47"/>
                </a:moveTo>
                <a:cubicBezTo>
                  <a:pt x="115" y="48"/>
                  <a:pt x="115" y="48"/>
                  <a:pt x="114" y="48"/>
                </a:cubicBezTo>
                <a:cubicBezTo>
                  <a:pt x="114" y="49"/>
                  <a:pt x="115" y="50"/>
                  <a:pt x="116" y="49"/>
                </a:cubicBezTo>
                <a:cubicBezTo>
                  <a:pt x="116" y="49"/>
                  <a:pt x="116" y="48"/>
                  <a:pt x="116" y="48"/>
                </a:cubicBezTo>
                <a:cubicBezTo>
                  <a:pt x="116" y="48"/>
                  <a:pt x="115" y="45"/>
                  <a:pt x="115" y="47"/>
                </a:cubicBezTo>
                <a:close/>
                <a:moveTo>
                  <a:pt x="84" y="182"/>
                </a:moveTo>
                <a:cubicBezTo>
                  <a:pt x="85" y="184"/>
                  <a:pt x="86" y="184"/>
                  <a:pt x="87" y="186"/>
                </a:cubicBezTo>
                <a:cubicBezTo>
                  <a:pt x="87" y="186"/>
                  <a:pt x="88" y="186"/>
                  <a:pt x="88" y="186"/>
                </a:cubicBezTo>
                <a:cubicBezTo>
                  <a:pt x="87" y="184"/>
                  <a:pt x="85" y="184"/>
                  <a:pt x="84" y="182"/>
                </a:cubicBezTo>
                <a:close/>
                <a:moveTo>
                  <a:pt x="105" y="83"/>
                </a:moveTo>
                <a:cubicBezTo>
                  <a:pt x="105" y="83"/>
                  <a:pt x="105" y="84"/>
                  <a:pt x="105" y="84"/>
                </a:cubicBezTo>
                <a:cubicBezTo>
                  <a:pt x="105" y="84"/>
                  <a:pt x="106" y="85"/>
                  <a:pt x="107" y="86"/>
                </a:cubicBezTo>
                <a:cubicBezTo>
                  <a:pt x="107" y="85"/>
                  <a:pt x="106" y="84"/>
                  <a:pt x="106" y="83"/>
                </a:cubicBezTo>
                <a:cubicBezTo>
                  <a:pt x="106" y="83"/>
                  <a:pt x="104" y="82"/>
                  <a:pt x="105" y="83"/>
                </a:cubicBezTo>
                <a:close/>
                <a:moveTo>
                  <a:pt x="16" y="148"/>
                </a:moveTo>
                <a:cubicBezTo>
                  <a:pt x="17" y="143"/>
                  <a:pt x="17" y="143"/>
                  <a:pt x="17" y="143"/>
                </a:cubicBezTo>
                <a:cubicBezTo>
                  <a:pt x="18" y="142"/>
                  <a:pt x="17" y="143"/>
                  <a:pt x="17" y="143"/>
                </a:cubicBezTo>
                <a:lnTo>
                  <a:pt x="16" y="148"/>
                </a:lnTo>
                <a:close/>
                <a:moveTo>
                  <a:pt x="110" y="32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6"/>
                  <a:pt x="112" y="36"/>
                </a:cubicBezTo>
                <a:cubicBezTo>
                  <a:pt x="113" y="37"/>
                  <a:pt x="113" y="38"/>
                  <a:pt x="114" y="39"/>
                </a:cubicBezTo>
                <a:cubicBezTo>
                  <a:pt x="115" y="38"/>
                  <a:pt x="114" y="38"/>
                  <a:pt x="113" y="37"/>
                </a:cubicBezTo>
                <a:cubicBezTo>
                  <a:pt x="113" y="37"/>
                  <a:pt x="113" y="36"/>
                  <a:pt x="112" y="36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lnTo>
                  <a:pt x="110" y="32"/>
                </a:lnTo>
                <a:close/>
                <a:moveTo>
                  <a:pt x="103" y="66"/>
                </a:moveTo>
                <a:cubicBezTo>
                  <a:pt x="103" y="68"/>
                  <a:pt x="104" y="69"/>
                  <a:pt x="105" y="70"/>
                </a:cubicBezTo>
                <a:cubicBezTo>
                  <a:pt x="105" y="71"/>
                  <a:pt x="105" y="70"/>
                  <a:pt x="105" y="69"/>
                </a:cubicBezTo>
                <a:cubicBezTo>
                  <a:pt x="104" y="68"/>
                  <a:pt x="103" y="67"/>
                  <a:pt x="103" y="66"/>
                </a:cubicBezTo>
                <a:close/>
                <a:moveTo>
                  <a:pt x="89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2" y="113"/>
                  <a:pt x="91" y="112"/>
                </a:cubicBezTo>
                <a:cubicBezTo>
                  <a:pt x="90" y="112"/>
                  <a:pt x="90" y="111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lose/>
                <a:moveTo>
                  <a:pt x="87" y="121"/>
                </a:moveTo>
                <a:cubicBezTo>
                  <a:pt x="86" y="120"/>
                  <a:pt x="85" y="118"/>
                  <a:pt x="84" y="117"/>
                </a:cubicBezTo>
                <a:cubicBezTo>
                  <a:pt x="84" y="116"/>
                  <a:pt x="84" y="118"/>
                  <a:pt x="84" y="118"/>
                </a:cubicBezTo>
                <a:cubicBezTo>
                  <a:pt x="85" y="119"/>
                  <a:pt x="85" y="119"/>
                  <a:pt x="86" y="120"/>
                </a:cubicBezTo>
                <a:cubicBezTo>
                  <a:pt x="86" y="120"/>
                  <a:pt x="88" y="122"/>
                  <a:pt x="87" y="121"/>
                </a:cubicBezTo>
                <a:close/>
                <a:moveTo>
                  <a:pt x="78" y="182"/>
                </a:moveTo>
                <a:cubicBezTo>
                  <a:pt x="78" y="183"/>
                  <a:pt x="79" y="185"/>
                  <a:pt x="80" y="186"/>
                </a:cubicBezTo>
                <a:cubicBezTo>
                  <a:pt x="80" y="185"/>
                  <a:pt x="82" y="186"/>
                  <a:pt x="81" y="185"/>
                </a:cubicBezTo>
                <a:cubicBezTo>
                  <a:pt x="80" y="184"/>
                  <a:pt x="79" y="183"/>
                  <a:pt x="78" y="182"/>
                </a:cubicBezTo>
                <a:close/>
                <a:moveTo>
                  <a:pt x="89" y="181"/>
                </a:moveTo>
                <a:cubicBezTo>
                  <a:pt x="90" y="182"/>
                  <a:pt x="90" y="183"/>
                  <a:pt x="91" y="184"/>
                </a:cubicBezTo>
                <a:cubicBezTo>
                  <a:pt x="92" y="184"/>
                  <a:pt x="92" y="186"/>
                  <a:pt x="94" y="185"/>
                </a:cubicBezTo>
                <a:cubicBezTo>
                  <a:pt x="93" y="184"/>
                  <a:pt x="90" y="182"/>
                  <a:pt x="89" y="181"/>
                </a:cubicBezTo>
                <a:close/>
                <a:moveTo>
                  <a:pt x="48" y="131"/>
                </a:moveTo>
                <a:cubicBezTo>
                  <a:pt x="46" y="137"/>
                  <a:pt x="46" y="137"/>
                  <a:pt x="46" y="137"/>
                </a:cubicBezTo>
                <a:cubicBezTo>
                  <a:pt x="46" y="137"/>
                  <a:pt x="47" y="137"/>
                  <a:pt x="47" y="137"/>
                </a:cubicBezTo>
                <a:cubicBezTo>
                  <a:pt x="47" y="135"/>
                  <a:pt x="48" y="133"/>
                  <a:pt x="48" y="131"/>
                </a:cubicBezTo>
                <a:close/>
                <a:moveTo>
                  <a:pt x="84" y="120"/>
                </a:moveTo>
                <a:cubicBezTo>
                  <a:pt x="85" y="122"/>
                  <a:pt x="86" y="124"/>
                  <a:pt x="87" y="125"/>
                </a:cubicBezTo>
                <a:cubicBezTo>
                  <a:pt x="89" y="124"/>
                  <a:pt x="86" y="123"/>
                  <a:pt x="86" y="123"/>
                </a:cubicBezTo>
                <a:cubicBezTo>
                  <a:pt x="85" y="122"/>
                  <a:pt x="85" y="121"/>
                  <a:pt x="84" y="120"/>
                </a:cubicBezTo>
                <a:close/>
                <a:moveTo>
                  <a:pt x="80" y="130"/>
                </a:moveTo>
                <a:cubicBezTo>
                  <a:pt x="79" y="131"/>
                  <a:pt x="79" y="131"/>
                  <a:pt x="79" y="131"/>
                </a:cubicBezTo>
                <a:cubicBezTo>
                  <a:pt x="80" y="132"/>
                  <a:pt x="82" y="134"/>
                  <a:pt x="83" y="135"/>
                </a:cubicBezTo>
                <a:cubicBezTo>
                  <a:pt x="82" y="133"/>
                  <a:pt x="81" y="131"/>
                  <a:pt x="80" y="130"/>
                </a:cubicBezTo>
                <a:close/>
                <a:moveTo>
                  <a:pt x="102" y="60"/>
                </a:moveTo>
                <a:cubicBezTo>
                  <a:pt x="103" y="60"/>
                  <a:pt x="103" y="60"/>
                  <a:pt x="103" y="60"/>
                </a:cubicBezTo>
                <a:cubicBezTo>
                  <a:pt x="103" y="62"/>
                  <a:pt x="105" y="64"/>
                  <a:pt x="106" y="66"/>
                </a:cubicBezTo>
                <a:cubicBezTo>
                  <a:pt x="107" y="67"/>
                  <a:pt x="107" y="65"/>
                  <a:pt x="106" y="65"/>
                </a:cubicBezTo>
                <a:cubicBezTo>
                  <a:pt x="103" y="60"/>
                  <a:pt x="103" y="60"/>
                  <a:pt x="103" y="60"/>
                </a:cubicBezTo>
                <a:lnTo>
                  <a:pt x="102" y="60"/>
                </a:lnTo>
                <a:close/>
                <a:moveTo>
                  <a:pt x="90" y="104"/>
                </a:moveTo>
                <a:cubicBezTo>
                  <a:pt x="90" y="106"/>
                  <a:pt x="92" y="108"/>
                  <a:pt x="93" y="109"/>
                </a:cubicBezTo>
                <a:cubicBezTo>
                  <a:pt x="93" y="109"/>
                  <a:pt x="93" y="108"/>
                  <a:pt x="93" y="107"/>
                </a:cubicBezTo>
                <a:cubicBezTo>
                  <a:pt x="92" y="106"/>
                  <a:pt x="91" y="105"/>
                  <a:pt x="90" y="104"/>
                </a:cubicBezTo>
                <a:close/>
                <a:moveTo>
                  <a:pt x="93" y="105"/>
                </a:moveTo>
                <a:cubicBezTo>
                  <a:pt x="92" y="104"/>
                  <a:pt x="91" y="102"/>
                  <a:pt x="90" y="100"/>
                </a:cubicBezTo>
                <a:cubicBezTo>
                  <a:pt x="89" y="99"/>
                  <a:pt x="89" y="101"/>
                  <a:pt x="90" y="101"/>
                </a:cubicBezTo>
                <a:cubicBezTo>
                  <a:pt x="90" y="103"/>
                  <a:pt x="92" y="104"/>
                  <a:pt x="93" y="105"/>
                </a:cubicBezTo>
                <a:close/>
                <a:moveTo>
                  <a:pt x="100" y="172"/>
                </a:move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5" y="175"/>
                  <a:pt x="104" y="175"/>
                </a:cubicBezTo>
                <a:cubicBezTo>
                  <a:pt x="103" y="174"/>
                  <a:pt x="102" y="172"/>
                  <a:pt x="101" y="171"/>
                </a:cubicBezTo>
                <a:cubicBezTo>
                  <a:pt x="100" y="171"/>
                  <a:pt x="100" y="172"/>
                  <a:pt x="100" y="172"/>
                </a:cubicBezTo>
                <a:close/>
                <a:moveTo>
                  <a:pt x="105" y="53"/>
                </a:moveTo>
                <a:cubicBezTo>
                  <a:pt x="105" y="53"/>
                  <a:pt x="105" y="53"/>
                  <a:pt x="105" y="53"/>
                </a:cubicBezTo>
                <a:cubicBezTo>
                  <a:pt x="106" y="55"/>
                  <a:pt x="107" y="57"/>
                  <a:pt x="108" y="58"/>
                </a:cubicBezTo>
                <a:cubicBezTo>
                  <a:pt x="108" y="58"/>
                  <a:pt x="108" y="59"/>
                  <a:pt x="109" y="59"/>
                </a:cubicBezTo>
                <a:cubicBezTo>
                  <a:pt x="109" y="56"/>
                  <a:pt x="107" y="55"/>
                  <a:pt x="105" y="53"/>
                </a:cubicBezTo>
                <a:close/>
                <a:moveTo>
                  <a:pt x="75" y="144"/>
                </a:moveTo>
                <a:cubicBezTo>
                  <a:pt x="75" y="144"/>
                  <a:pt x="75" y="144"/>
                  <a:pt x="75" y="144"/>
                </a:cubicBezTo>
                <a:cubicBezTo>
                  <a:pt x="85" y="145"/>
                  <a:pt x="85" y="145"/>
                  <a:pt x="85" y="145"/>
                </a:cubicBezTo>
                <a:lnTo>
                  <a:pt x="75" y="144"/>
                </a:lnTo>
                <a:close/>
                <a:moveTo>
                  <a:pt x="93" y="91"/>
                </a:moveTo>
                <a:cubicBezTo>
                  <a:pt x="94" y="93"/>
                  <a:pt x="95" y="95"/>
                  <a:pt x="97" y="96"/>
                </a:cubicBezTo>
                <a:cubicBezTo>
                  <a:pt x="97" y="96"/>
                  <a:pt x="97" y="95"/>
                  <a:pt x="97" y="95"/>
                </a:cubicBezTo>
                <a:cubicBezTo>
                  <a:pt x="96" y="93"/>
                  <a:pt x="95" y="92"/>
                  <a:pt x="94" y="91"/>
                </a:cubicBezTo>
                <a:cubicBezTo>
                  <a:pt x="94" y="91"/>
                  <a:pt x="93" y="91"/>
                  <a:pt x="93" y="91"/>
                </a:cubicBezTo>
                <a:close/>
                <a:moveTo>
                  <a:pt x="102" y="153"/>
                </a:moveTo>
                <a:cubicBezTo>
                  <a:pt x="104" y="155"/>
                  <a:pt x="106" y="157"/>
                  <a:pt x="107" y="158"/>
                </a:cubicBezTo>
                <a:cubicBezTo>
                  <a:pt x="107" y="158"/>
                  <a:pt x="108" y="157"/>
                  <a:pt x="107" y="157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2" y="152"/>
                  <a:pt x="102" y="153"/>
                  <a:pt x="102" y="153"/>
                </a:cubicBezTo>
                <a:close/>
                <a:moveTo>
                  <a:pt x="89" y="184"/>
                </a:moveTo>
                <a:cubicBezTo>
                  <a:pt x="89" y="184"/>
                  <a:pt x="89" y="184"/>
                  <a:pt x="89" y="184"/>
                </a:cubicBezTo>
                <a:cubicBezTo>
                  <a:pt x="88" y="183"/>
                  <a:pt x="87" y="181"/>
                  <a:pt x="86" y="180"/>
                </a:cubicBezTo>
                <a:cubicBezTo>
                  <a:pt x="85" y="179"/>
                  <a:pt x="84" y="179"/>
                  <a:pt x="83" y="179"/>
                </a:cubicBezTo>
                <a:cubicBezTo>
                  <a:pt x="85" y="181"/>
                  <a:pt x="87" y="183"/>
                  <a:pt x="89" y="184"/>
                </a:cubicBezTo>
                <a:close/>
                <a:moveTo>
                  <a:pt x="39" y="175"/>
                </a:moveTo>
                <a:cubicBezTo>
                  <a:pt x="41" y="177"/>
                  <a:pt x="43" y="179"/>
                  <a:pt x="45" y="181"/>
                </a:cubicBezTo>
                <a:cubicBezTo>
                  <a:pt x="43" y="179"/>
                  <a:pt x="41" y="176"/>
                  <a:pt x="39" y="174"/>
                </a:cubicBezTo>
                <a:cubicBezTo>
                  <a:pt x="39" y="174"/>
                  <a:pt x="38" y="174"/>
                  <a:pt x="39" y="175"/>
                </a:cubicBezTo>
                <a:close/>
                <a:moveTo>
                  <a:pt x="97" y="77"/>
                </a:moveTo>
                <a:cubicBezTo>
                  <a:pt x="98" y="80"/>
                  <a:pt x="100" y="82"/>
                  <a:pt x="101" y="84"/>
                </a:cubicBezTo>
                <a:cubicBezTo>
                  <a:pt x="101" y="83"/>
                  <a:pt x="102" y="83"/>
                  <a:pt x="101" y="82"/>
                </a:cubicBezTo>
                <a:lnTo>
                  <a:pt x="97" y="77"/>
                </a:lnTo>
                <a:close/>
                <a:moveTo>
                  <a:pt x="96" y="185"/>
                </a:moveTo>
                <a:cubicBezTo>
                  <a:pt x="93" y="182"/>
                  <a:pt x="93" y="182"/>
                  <a:pt x="93" y="182"/>
                </a:cubicBezTo>
                <a:cubicBezTo>
                  <a:pt x="93" y="181"/>
                  <a:pt x="92" y="180"/>
                  <a:pt x="90" y="180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5" y="184"/>
                  <a:pt x="97" y="185"/>
                  <a:pt x="96" y="185"/>
                </a:cubicBezTo>
                <a:close/>
                <a:moveTo>
                  <a:pt x="43" y="176"/>
                </a:moveTo>
                <a:cubicBezTo>
                  <a:pt x="44" y="177"/>
                  <a:pt x="44" y="177"/>
                  <a:pt x="44" y="177"/>
                </a:cubicBezTo>
                <a:cubicBezTo>
                  <a:pt x="45" y="179"/>
                  <a:pt x="46" y="180"/>
                  <a:pt x="48" y="182"/>
                </a:cubicBezTo>
                <a:cubicBezTo>
                  <a:pt x="48" y="182"/>
                  <a:pt x="49" y="183"/>
                  <a:pt x="50" y="183"/>
                </a:cubicBezTo>
                <a:cubicBezTo>
                  <a:pt x="44" y="177"/>
                  <a:pt x="44" y="177"/>
                  <a:pt x="44" y="177"/>
                </a:cubicBezTo>
                <a:lnTo>
                  <a:pt x="43" y="176"/>
                </a:lnTo>
                <a:close/>
                <a:moveTo>
                  <a:pt x="91" y="98"/>
                </a:move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5" y="102"/>
                  <a:pt x="95" y="102"/>
                </a:cubicBezTo>
                <a:cubicBezTo>
                  <a:pt x="94" y="101"/>
                  <a:pt x="93" y="99"/>
                  <a:pt x="91" y="98"/>
                </a:cubicBezTo>
                <a:cubicBezTo>
                  <a:pt x="91" y="97"/>
                  <a:pt x="90" y="97"/>
                  <a:pt x="91" y="98"/>
                </a:cubicBezTo>
                <a:close/>
                <a:moveTo>
                  <a:pt x="85" y="114"/>
                </a:moveTo>
                <a:cubicBezTo>
                  <a:pt x="86" y="116"/>
                  <a:pt x="88" y="119"/>
                  <a:pt x="89" y="121"/>
                </a:cubicBezTo>
                <a:cubicBezTo>
                  <a:pt x="89" y="121"/>
                  <a:pt x="90" y="119"/>
                  <a:pt x="89" y="119"/>
                </a:cubicBezTo>
                <a:cubicBezTo>
                  <a:pt x="88" y="118"/>
                  <a:pt x="87" y="116"/>
                  <a:pt x="85" y="114"/>
                </a:cubicBezTo>
                <a:cubicBezTo>
                  <a:pt x="85" y="114"/>
                  <a:pt x="84" y="113"/>
                  <a:pt x="85" y="114"/>
                </a:cubicBezTo>
                <a:close/>
                <a:moveTo>
                  <a:pt x="81" y="126"/>
                </a:moveTo>
                <a:cubicBezTo>
                  <a:pt x="82" y="128"/>
                  <a:pt x="84" y="130"/>
                  <a:pt x="85" y="131"/>
                </a:cubicBezTo>
                <a:cubicBezTo>
                  <a:pt x="86" y="131"/>
                  <a:pt x="86" y="130"/>
                  <a:pt x="86" y="130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81" y="126"/>
                  <a:pt x="81" y="126"/>
                </a:cubicBezTo>
                <a:close/>
                <a:moveTo>
                  <a:pt x="78" y="179"/>
                </a:moveTo>
                <a:cubicBezTo>
                  <a:pt x="79" y="181"/>
                  <a:pt x="81" y="183"/>
                  <a:pt x="83" y="184"/>
                </a:cubicBezTo>
                <a:cubicBezTo>
                  <a:pt x="83" y="185"/>
                  <a:pt x="84" y="186"/>
                  <a:pt x="85" y="18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78" y="179"/>
                  <a:pt x="77" y="179"/>
                  <a:pt x="78" y="179"/>
                </a:cubicBezTo>
                <a:close/>
                <a:moveTo>
                  <a:pt x="50" y="176"/>
                </a:moveTo>
                <a:cubicBezTo>
                  <a:pt x="51" y="179"/>
                  <a:pt x="53" y="180"/>
                  <a:pt x="55" y="183"/>
                </a:cubicBezTo>
                <a:cubicBezTo>
                  <a:pt x="56" y="184"/>
                  <a:pt x="57" y="183"/>
                  <a:pt x="58" y="184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0" y="176"/>
                  <a:pt x="50" y="176"/>
                  <a:pt x="50" y="176"/>
                </a:cubicBezTo>
                <a:close/>
                <a:moveTo>
                  <a:pt x="82" y="123"/>
                </a:moveTo>
                <a:cubicBezTo>
                  <a:pt x="82" y="124"/>
                  <a:pt x="82" y="124"/>
                  <a:pt x="82" y="124"/>
                </a:cubicBezTo>
                <a:cubicBezTo>
                  <a:pt x="83" y="125"/>
                  <a:pt x="85" y="127"/>
                  <a:pt x="87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2"/>
                  <a:pt x="83" y="121"/>
                  <a:pt x="82" y="122"/>
                </a:cubicBezTo>
                <a:cubicBezTo>
                  <a:pt x="82" y="122"/>
                  <a:pt x="82" y="123"/>
                  <a:pt x="82" y="123"/>
                </a:cubicBezTo>
                <a:close/>
                <a:moveTo>
                  <a:pt x="107" y="43"/>
                </a:moveTo>
                <a:cubicBezTo>
                  <a:pt x="108" y="45"/>
                  <a:pt x="109" y="48"/>
                  <a:pt x="111" y="51"/>
                </a:cubicBezTo>
                <a:cubicBezTo>
                  <a:pt x="111" y="50"/>
                  <a:pt x="112" y="49"/>
                  <a:pt x="111" y="49"/>
                </a:cubicBezTo>
                <a:lnTo>
                  <a:pt x="107" y="43"/>
                </a:lnTo>
                <a:close/>
                <a:moveTo>
                  <a:pt x="45" y="176"/>
                </a:moveTo>
                <a:cubicBezTo>
                  <a:pt x="47" y="178"/>
                  <a:pt x="50" y="180"/>
                  <a:pt x="52" y="182"/>
                </a:cubicBezTo>
                <a:cubicBezTo>
                  <a:pt x="52" y="182"/>
                  <a:pt x="53" y="183"/>
                  <a:pt x="52" y="182"/>
                </a:cubicBezTo>
                <a:cubicBezTo>
                  <a:pt x="51" y="181"/>
                  <a:pt x="49" y="178"/>
                  <a:pt x="47" y="176"/>
                </a:cubicBezTo>
                <a:cubicBezTo>
                  <a:pt x="47" y="176"/>
                  <a:pt x="46" y="175"/>
                  <a:pt x="46" y="176"/>
                </a:cubicBezTo>
                <a:cubicBezTo>
                  <a:pt x="45" y="175"/>
                  <a:pt x="44" y="175"/>
                  <a:pt x="45" y="176"/>
                </a:cubicBezTo>
                <a:close/>
                <a:moveTo>
                  <a:pt x="101" y="161"/>
                </a:moveTo>
                <a:cubicBezTo>
                  <a:pt x="102" y="163"/>
                  <a:pt x="104" y="165"/>
                  <a:pt x="106" y="167"/>
                </a:cubicBezTo>
                <a:cubicBezTo>
                  <a:pt x="106" y="167"/>
                  <a:pt x="106" y="165"/>
                  <a:pt x="106" y="165"/>
                </a:cubicBezTo>
                <a:cubicBezTo>
                  <a:pt x="104" y="163"/>
                  <a:pt x="102" y="161"/>
                  <a:pt x="101" y="159"/>
                </a:cubicBezTo>
                <a:cubicBezTo>
                  <a:pt x="101" y="160"/>
                  <a:pt x="101" y="161"/>
                  <a:pt x="101" y="161"/>
                </a:cubicBezTo>
                <a:close/>
                <a:moveTo>
                  <a:pt x="86" y="111"/>
                </a:moveTo>
                <a:cubicBezTo>
                  <a:pt x="86" y="111"/>
                  <a:pt x="85" y="112"/>
                  <a:pt x="85" y="112"/>
                </a:cubicBezTo>
                <a:cubicBezTo>
                  <a:pt x="87" y="114"/>
                  <a:pt x="89" y="115"/>
                  <a:pt x="90" y="117"/>
                </a:cubicBezTo>
                <a:cubicBezTo>
                  <a:pt x="90" y="117"/>
                  <a:pt x="90" y="116"/>
                  <a:pt x="90" y="116"/>
                </a:cubicBezTo>
                <a:cubicBezTo>
                  <a:pt x="89" y="114"/>
                  <a:pt x="87" y="112"/>
                  <a:pt x="86" y="109"/>
                </a:cubicBezTo>
                <a:cubicBezTo>
                  <a:pt x="86" y="110"/>
                  <a:pt x="86" y="110"/>
                  <a:pt x="86" y="111"/>
                </a:cubicBezTo>
                <a:close/>
                <a:moveTo>
                  <a:pt x="70" y="184"/>
                </a:moveTo>
                <a:cubicBezTo>
                  <a:pt x="70" y="185"/>
                  <a:pt x="72" y="187"/>
                  <a:pt x="74" y="186"/>
                </a:cubicBezTo>
                <a:cubicBezTo>
                  <a:pt x="65" y="177"/>
                  <a:pt x="65" y="177"/>
                  <a:pt x="65" y="177"/>
                </a:cubicBezTo>
                <a:lnTo>
                  <a:pt x="70" y="184"/>
                </a:lnTo>
                <a:close/>
                <a:moveTo>
                  <a:pt x="100" y="66"/>
                </a:moveTo>
                <a:cubicBezTo>
                  <a:pt x="100" y="66"/>
                  <a:pt x="100" y="66"/>
                  <a:pt x="99" y="66"/>
                </a:cubicBezTo>
                <a:cubicBezTo>
                  <a:pt x="99" y="67"/>
                  <a:pt x="99" y="68"/>
                  <a:pt x="99" y="68"/>
                </a:cubicBezTo>
                <a:cubicBezTo>
                  <a:pt x="101" y="70"/>
                  <a:pt x="103" y="72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6"/>
                  <a:pt x="100" y="65"/>
                  <a:pt x="100" y="66"/>
                </a:cubicBezTo>
                <a:close/>
                <a:moveTo>
                  <a:pt x="52" y="176"/>
                </a:moveTo>
                <a:cubicBezTo>
                  <a:pt x="54" y="178"/>
                  <a:pt x="57" y="181"/>
                  <a:pt x="59" y="182"/>
                </a:cubicBezTo>
                <a:cubicBezTo>
                  <a:pt x="58" y="180"/>
                  <a:pt x="56" y="178"/>
                  <a:pt x="55" y="176"/>
                </a:cubicBezTo>
                <a:cubicBezTo>
                  <a:pt x="55" y="176"/>
                  <a:pt x="53" y="175"/>
                  <a:pt x="52" y="176"/>
                </a:cubicBezTo>
                <a:close/>
                <a:moveTo>
                  <a:pt x="92" y="92"/>
                </a:moveTo>
                <a:cubicBezTo>
                  <a:pt x="91" y="94"/>
                  <a:pt x="91" y="95"/>
                  <a:pt x="91" y="96"/>
                </a:cubicBezTo>
                <a:cubicBezTo>
                  <a:pt x="93" y="97"/>
                  <a:pt x="94" y="99"/>
                  <a:pt x="95" y="100"/>
                </a:cubicBezTo>
                <a:cubicBezTo>
                  <a:pt x="96" y="100"/>
                  <a:pt x="96" y="99"/>
                  <a:pt x="96" y="99"/>
                </a:cubicBezTo>
                <a:cubicBezTo>
                  <a:pt x="95" y="97"/>
                  <a:pt x="93" y="95"/>
                  <a:pt x="92" y="92"/>
                </a:cubicBezTo>
                <a:close/>
                <a:moveTo>
                  <a:pt x="111" y="25"/>
                </a:moveTo>
                <a:cubicBezTo>
                  <a:pt x="111" y="26"/>
                  <a:pt x="110" y="27"/>
                  <a:pt x="111" y="28"/>
                </a:cubicBezTo>
                <a:cubicBezTo>
                  <a:pt x="112" y="30"/>
                  <a:pt x="114" y="33"/>
                  <a:pt x="116" y="34"/>
                </a:cubicBezTo>
                <a:cubicBezTo>
                  <a:pt x="114" y="31"/>
                  <a:pt x="113" y="28"/>
                  <a:pt x="111" y="25"/>
                </a:cubicBezTo>
                <a:close/>
                <a:moveTo>
                  <a:pt x="96" y="79"/>
                </a:moveTo>
                <a:cubicBezTo>
                  <a:pt x="96" y="80"/>
                  <a:pt x="95" y="81"/>
                  <a:pt x="95" y="81"/>
                </a:cubicBezTo>
                <a:cubicBezTo>
                  <a:pt x="96" y="83"/>
                  <a:pt x="98" y="85"/>
                  <a:pt x="99" y="87"/>
                </a:cubicBezTo>
                <a:cubicBezTo>
                  <a:pt x="100" y="88"/>
                  <a:pt x="100" y="86"/>
                  <a:pt x="100" y="86"/>
                </a:cubicBezTo>
                <a:cubicBezTo>
                  <a:pt x="99" y="84"/>
                  <a:pt x="97" y="82"/>
                  <a:pt x="96" y="78"/>
                </a:cubicBezTo>
                <a:cubicBezTo>
                  <a:pt x="96" y="78"/>
                  <a:pt x="96" y="79"/>
                  <a:pt x="96" y="79"/>
                </a:cubicBezTo>
                <a:close/>
                <a:moveTo>
                  <a:pt x="30" y="174"/>
                </a:moveTo>
                <a:cubicBezTo>
                  <a:pt x="33" y="177"/>
                  <a:pt x="35" y="181"/>
                  <a:pt x="38" y="183"/>
                </a:cubicBezTo>
                <a:cubicBezTo>
                  <a:pt x="39" y="183"/>
                  <a:pt x="40" y="183"/>
                  <a:pt x="40" y="183"/>
                </a:cubicBezTo>
                <a:cubicBezTo>
                  <a:pt x="37" y="180"/>
                  <a:pt x="34" y="177"/>
                  <a:pt x="31" y="174"/>
                </a:cubicBezTo>
                <a:cubicBezTo>
                  <a:pt x="31" y="174"/>
                  <a:pt x="31" y="174"/>
                  <a:pt x="30" y="174"/>
                </a:cubicBezTo>
                <a:close/>
                <a:moveTo>
                  <a:pt x="94" y="86"/>
                </a:moveTo>
                <a:cubicBezTo>
                  <a:pt x="94" y="87"/>
                  <a:pt x="93" y="88"/>
                  <a:pt x="93" y="88"/>
                </a:cubicBezTo>
                <a:cubicBezTo>
                  <a:pt x="95" y="90"/>
                  <a:pt x="96" y="92"/>
                  <a:pt x="98" y="94"/>
                </a:cubicBezTo>
                <a:cubicBezTo>
                  <a:pt x="98" y="93"/>
                  <a:pt x="98" y="92"/>
                  <a:pt x="98" y="92"/>
                </a:cubicBezTo>
                <a:cubicBezTo>
                  <a:pt x="97" y="90"/>
                  <a:pt x="96" y="88"/>
                  <a:pt x="94" y="85"/>
                </a:cubicBezTo>
                <a:cubicBezTo>
                  <a:pt x="94" y="85"/>
                  <a:pt x="94" y="85"/>
                  <a:pt x="94" y="86"/>
                </a:cubicBezTo>
                <a:close/>
                <a:moveTo>
                  <a:pt x="67" y="184"/>
                </a:moveTo>
                <a:cubicBezTo>
                  <a:pt x="67" y="184"/>
                  <a:pt x="67" y="183"/>
                  <a:pt x="67" y="183"/>
                </a:cubicBezTo>
                <a:cubicBezTo>
                  <a:pt x="65" y="181"/>
                  <a:pt x="64" y="179"/>
                  <a:pt x="63" y="177"/>
                </a:cubicBezTo>
                <a:cubicBezTo>
                  <a:pt x="62" y="176"/>
                  <a:pt x="60" y="177"/>
                  <a:pt x="59" y="176"/>
                </a:cubicBezTo>
                <a:cubicBezTo>
                  <a:pt x="62" y="179"/>
                  <a:pt x="64" y="182"/>
                  <a:pt x="67" y="184"/>
                </a:cubicBezTo>
                <a:close/>
                <a:moveTo>
                  <a:pt x="98" y="71"/>
                </a:moveTo>
                <a:cubicBezTo>
                  <a:pt x="98" y="72"/>
                  <a:pt x="97" y="72"/>
                  <a:pt x="97" y="72"/>
                </a:cubicBezTo>
                <a:cubicBezTo>
                  <a:pt x="98" y="73"/>
                  <a:pt x="97" y="74"/>
                  <a:pt x="97" y="75"/>
                </a:cubicBezTo>
                <a:cubicBezTo>
                  <a:pt x="99" y="76"/>
                  <a:pt x="100" y="79"/>
                  <a:pt x="102" y="80"/>
                </a:cubicBezTo>
                <a:cubicBezTo>
                  <a:pt x="102" y="80"/>
                  <a:pt x="103" y="79"/>
                  <a:pt x="102" y="79"/>
                </a:cubicBezTo>
                <a:cubicBezTo>
                  <a:pt x="101" y="77"/>
                  <a:pt x="100" y="74"/>
                  <a:pt x="98" y="71"/>
                </a:cubicBezTo>
                <a:close/>
                <a:moveTo>
                  <a:pt x="24" y="172"/>
                </a:moveTo>
                <a:cubicBezTo>
                  <a:pt x="26" y="176"/>
                  <a:pt x="30" y="180"/>
                  <a:pt x="33" y="183"/>
                </a:cubicBezTo>
                <a:cubicBezTo>
                  <a:pt x="33" y="183"/>
                  <a:pt x="34" y="183"/>
                  <a:pt x="35" y="183"/>
                </a:cubicBezTo>
                <a:cubicBezTo>
                  <a:pt x="32" y="179"/>
                  <a:pt x="28" y="176"/>
                  <a:pt x="25" y="173"/>
                </a:cubicBezTo>
                <a:cubicBezTo>
                  <a:pt x="25" y="173"/>
                  <a:pt x="24" y="172"/>
                  <a:pt x="24" y="172"/>
                </a:cubicBezTo>
                <a:close/>
                <a:moveTo>
                  <a:pt x="106" y="46"/>
                </a:moveTo>
                <a:cubicBezTo>
                  <a:pt x="106" y="47"/>
                  <a:pt x="105" y="49"/>
                  <a:pt x="105" y="49"/>
                </a:cubicBezTo>
                <a:cubicBezTo>
                  <a:pt x="106" y="51"/>
                  <a:pt x="108" y="53"/>
                  <a:pt x="110" y="55"/>
                </a:cubicBezTo>
                <a:cubicBezTo>
                  <a:pt x="109" y="55"/>
                  <a:pt x="110" y="54"/>
                  <a:pt x="110" y="54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5"/>
                  <a:pt x="106" y="46"/>
                  <a:pt x="106" y="46"/>
                </a:cubicBezTo>
                <a:close/>
                <a:moveTo>
                  <a:pt x="103" y="55"/>
                </a:moveTo>
                <a:cubicBezTo>
                  <a:pt x="103" y="56"/>
                  <a:pt x="102" y="57"/>
                  <a:pt x="102" y="57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8" y="63"/>
                  <a:pt x="108" y="62"/>
                  <a:pt x="108" y="61"/>
                </a:cubicBezTo>
                <a:cubicBezTo>
                  <a:pt x="107" y="59"/>
                  <a:pt x="105" y="57"/>
                  <a:pt x="104" y="54"/>
                </a:cubicBezTo>
                <a:cubicBezTo>
                  <a:pt x="104" y="54"/>
                  <a:pt x="104" y="53"/>
                  <a:pt x="103" y="54"/>
                </a:cubicBezTo>
                <a:cubicBezTo>
                  <a:pt x="103" y="54"/>
                  <a:pt x="103" y="55"/>
                  <a:pt x="103" y="55"/>
                </a:cubicBezTo>
                <a:close/>
                <a:moveTo>
                  <a:pt x="83" y="18"/>
                </a:moveTo>
                <a:cubicBezTo>
                  <a:pt x="76" y="18"/>
                  <a:pt x="76" y="18"/>
                  <a:pt x="76" y="18"/>
                </a:cubicBezTo>
                <a:cubicBezTo>
                  <a:pt x="85" y="18"/>
                  <a:pt x="95" y="18"/>
                  <a:pt x="103" y="18"/>
                </a:cubicBezTo>
                <a:cubicBezTo>
                  <a:pt x="97" y="17"/>
                  <a:pt x="90" y="17"/>
                  <a:pt x="83" y="18"/>
                </a:cubicBezTo>
                <a:close/>
                <a:moveTo>
                  <a:pt x="112" y="23"/>
                </a:moveTo>
                <a:cubicBezTo>
                  <a:pt x="114" y="26"/>
                  <a:pt x="115" y="29"/>
                  <a:pt x="117" y="32"/>
                </a:cubicBezTo>
                <a:cubicBezTo>
                  <a:pt x="117" y="31"/>
                  <a:pt x="118" y="29"/>
                  <a:pt x="118" y="28"/>
                </a:cubicBezTo>
                <a:cubicBezTo>
                  <a:pt x="118" y="27"/>
                  <a:pt x="117" y="26"/>
                  <a:pt x="116" y="25"/>
                </a:cubicBezTo>
                <a:cubicBezTo>
                  <a:pt x="115" y="24"/>
                  <a:pt x="115" y="23"/>
                  <a:pt x="114" y="22"/>
                </a:cubicBezTo>
                <a:cubicBezTo>
                  <a:pt x="114" y="22"/>
                  <a:pt x="113" y="22"/>
                  <a:pt x="112" y="21"/>
                </a:cubicBezTo>
                <a:cubicBezTo>
                  <a:pt x="112" y="21"/>
                  <a:pt x="112" y="22"/>
                  <a:pt x="112" y="23"/>
                </a:cubicBezTo>
                <a:close/>
                <a:moveTo>
                  <a:pt x="67" y="178"/>
                </a:moveTo>
                <a:cubicBezTo>
                  <a:pt x="75" y="186"/>
                  <a:pt x="75" y="186"/>
                  <a:pt x="75" y="186"/>
                </a:cubicBezTo>
                <a:cubicBezTo>
                  <a:pt x="76" y="187"/>
                  <a:pt x="78" y="186"/>
                  <a:pt x="79" y="186"/>
                </a:cubicBezTo>
                <a:cubicBezTo>
                  <a:pt x="77" y="184"/>
                  <a:pt x="76" y="183"/>
                  <a:pt x="75" y="182"/>
                </a:cubicBezTo>
                <a:cubicBezTo>
                  <a:pt x="74" y="179"/>
                  <a:pt x="71" y="177"/>
                  <a:pt x="67" y="178"/>
                </a:cubicBezTo>
                <a:close/>
                <a:moveTo>
                  <a:pt x="52" y="42"/>
                </a:moveTo>
                <a:cubicBezTo>
                  <a:pt x="51" y="42"/>
                  <a:pt x="50" y="42"/>
                  <a:pt x="49" y="43"/>
                </a:cubicBezTo>
                <a:cubicBezTo>
                  <a:pt x="49" y="45"/>
                  <a:pt x="49" y="47"/>
                  <a:pt x="49" y="49"/>
                </a:cubicBezTo>
                <a:cubicBezTo>
                  <a:pt x="46" y="67"/>
                  <a:pt x="46" y="67"/>
                  <a:pt x="46" y="67"/>
                </a:cubicBezTo>
                <a:cubicBezTo>
                  <a:pt x="48" y="58"/>
                  <a:pt x="51" y="51"/>
                  <a:pt x="52" y="42"/>
                </a:cubicBezTo>
                <a:cubicBezTo>
                  <a:pt x="52" y="42"/>
                  <a:pt x="53" y="41"/>
                  <a:pt x="52" y="42"/>
                </a:cubicBezTo>
                <a:close/>
                <a:moveTo>
                  <a:pt x="109" y="35"/>
                </a:moveTo>
                <a:cubicBezTo>
                  <a:pt x="107" y="41"/>
                  <a:pt x="107" y="41"/>
                  <a:pt x="107" y="41"/>
                </a:cubicBezTo>
                <a:cubicBezTo>
                  <a:pt x="109" y="42"/>
                  <a:pt x="110" y="44"/>
                  <a:pt x="112" y="46"/>
                </a:cubicBezTo>
                <a:cubicBezTo>
                  <a:pt x="112" y="46"/>
                  <a:pt x="112" y="47"/>
                  <a:pt x="112" y="46"/>
                </a:cubicBezTo>
                <a:cubicBezTo>
                  <a:pt x="113" y="45"/>
                  <a:pt x="113" y="43"/>
                  <a:pt x="113" y="42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lose/>
                <a:moveTo>
                  <a:pt x="36" y="74"/>
                </a:moveTo>
                <a:cubicBezTo>
                  <a:pt x="44" y="82"/>
                  <a:pt x="44" y="82"/>
                  <a:pt x="44" y="82"/>
                </a:cubicBezTo>
                <a:cubicBezTo>
                  <a:pt x="47" y="83"/>
                  <a:pt x="49" y="83"/>
                  <a:pt x="51" y="84"/>
                </a:cubicBezTo>
                <a:cubicBezTo>
                  <a:pt x="51" y="80"/>
                  <a:pt x="52" y="77"/>
                  <a:pt x="53" y="75"/>
                </a:cubicBezTo>
                <a:cubicBezTo>
                  <a:pt x="48" y="76"/>
                  <a:pt x="42" y="74"/>
                  <a:pt x="37" y="73"/>
                </a:cubicBezTo>
                <a:cubicBezTo>
                  <a:pt x="37" y="73"/>
                  <a:pt x="35" y="74"/>
                  <a:pt x="36" y="74"/>
                </a:cubicBezTo>
                <a:close/>
                <a:moveTo>
                  <a:pt x="100" y="19"/>
                </a:moveTo>
                <a:cubicBezTo>
                  <a:pt x="99" y="19"/>
                  <a:pt x="98" y="19"/>
                  <a:pt x="97" y="20"/>
                </a:cubicBezTo>
                <a:cubicBezTo>
                  <a:pt x="100" y="20"/>
                  <a:pt x="103" y="20"/>
                  <a:pt x="105" y="21"/>
                </a:cubicBezTo>
                <a:cubicBezTo>
                  <a:pt x="105" y="22"/>
                  <a:pt x="104" y="22"/>
                  <a:pt x="104" y="22"/>
                </a:cubicBezTo>
                <a:cubicBezTo>
                  <a:pt x="100" y="23"/>
                  <a:pt x="96" y="23"/>
                  <a:pt x="92" y="22"/>
                </a:cubicBezTo>
                <a:cubicBezTo>
                  <a:pt x="92" y="23"/>
                  <a:pt x="93" y="23"/>
                  <a:pt x="93" y="23"/>
                </a:cubicBezTo>
                <a:cubicBezTo>
                  <a:pt x="95" y="23"/>
                  <a:pt x="97" y="23"/>
                  <a:pt x="100" y="24"/>
                </a:cubicBezTo>
                <a:cubicBezTo>
                  <a:pt x="100" y="24"/>
                  <a:pt x="101" y="25"/>
                  <a:pt x="101" y="25"/>
                </a:cubicBezTo>
                <a:cubicBezTo>
                  <a:pt x="100" y="26"/>
                  <a:pt x="99" y="26"/>
                  <a:pt x="99" y="26"/>
                </a:cubicBezTo>
                <a:cubicBezTo>
                  <a:pt x="92" y="26"/>
                  <a:pt x="84" y="26"/>
                  <a:pt x="77" y="26"/>
                </a:cubicBezTo>
                <a:cubicBezTo>
                  <a:pt x="77" y="27"/>
                  <a:pt x="77" y="27"/>
                  <a:pt x="78" y="27"/>
                </a:cubicBezTo>
                <a:cubicBezTo>
                  <a:pt x="81" y="27"/>
                  <a:pt x="84" y="28"/>
                  <a:pt x="86" y="28"/>
                </a:cubicBezTo>
                <a:cubicBezTo>
                  <a:pt x="87" y="29"/>
                  <a:pt x="87" y="29"/>
                  <a:pt x="87" y="28"/>
                </a:cubicBezTo>
                <a:cubicBezTo>
                  <a:pt x="89" y="29"/>
                  <a:pt x="91" y="29"/>
                  <a:pt x="92" y="29"/>
                </a:cubicBezTo>
                <a:cubicBezTo>
                  <a:pt x="93" y="29"/>
                  <a:pt x="94" y="30"/>
                  <a:pt x="94" y="30"/>
                </a:cubicBezTo>
                <a:cubicBezTo>
                  <a:pt x="94" y="31"/>
                  <a:pt x="93" y="32"/>
                  <a:pt x="93" y="32"/>
                </a:cubicBezTo>
                <a:cubicBezTo>
                  <a:pt x="88" y="32"/>
                  <a:pt x="84" y="32"/>
                  <a:pt x="80" y="33"/>
                </a:cubicBezTo>
                <a:cubicBezTo>
                  <a:pt x="79" y="33"/>
                  <a:pt x="78" y="34"/>
                  <a:pt x="78" y="34"/>
                </a:cubicBezTo>
                <a:cubicBezTo>
                  <a:pt x="81" y="36"/>
                  <a:pt x="85" y="36"/>
                  <a:pt x="87" y="38"/>
                </a:cubicBezTo>
                <a:cubicBezTo>
                  <a:pt x="88" y="39"/>
                  <a:pt x="87" y="40"/>
                  <a:pt x="87" y="40"/>
                </a:cubicBezTo>
                <a:cubicBezTo>
                  <a:pt x="86" y="40"/>
                  <a:pt x="84" y="40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4" y="42"/>
                  <a:pt x="86" y="43"/>
                  <a:pt x="87" y="44"/>
                </a:cubicBezTo>
                <a:cubicBezTo>
                  <a:pt x="85" y="45"/>
                  <a:pt x="82" y="46"/>
                  <a:pt x="80" y="47"/>
                </a:cubicBezTo>
                <a:cubicBezTo>
                  <a:pt x="80" y="48"/>
                  <a:pt x="81" y="48"/>
                  <a:pt x="81" y="49"/>
                </a:cubicBezTo>
                <a:cubicBezTo>
                  <a:pt x="83" y="50"/>
                  <a:pt x="85" y="51"/>
                  <a:pt x="87" y="53"/>
                </a:cubicBezTo>
                <a:cubicBezTo>
                  <a:pt x="84" y="52"/>
                  <a:pt x="83" y="51"/>
                  <a:pt x="81" y="50"/>
                </a:cubicBezTo>
                <a:cubicBezTo>
                  <a:pt x="81" y="50"/>
                  <a:pt x="79" y="49"/>
                  <a:pt x="79" y="48"/>
                </a:cubicBezTo>
                <a:cubicBezTo>
                  <a:pt x="79" y="47"/>
                  <a:pt x="79" y="46"/>
                  <a:pt x="80" y="45"/>
                </a:cubicBezTo>
                <a:cubicBezTo>
                  <a:pt x="81" y="45"/>
                  <a:pt x="83" y="45"/>
                  <a:pt x="85" y="43"/>
                </a:cubicBezTo>
                <a:cubicBezTo>
                  <a:pt x="83" y="44"/>
                  <a:pt x="82" y="43"/>
                  <a:pt x="82" y="43"/>
                </a:cubicBezTo>
                <a:cubicBezTo>
                  <a:pt x="81" y="42"/>
                  <a:pt x="80" y="42"/>
                  <a:pt x="81" y="41"/>
                </a:cubicBezTo>
                <a:cubicBezTo>
                  <a:pt x="82" y="40"/>
                  <a:pt x="83" y="39"/>
                  <a:pt x="86" y="39"/>
                </a:cubicBezTo>
                <a:cubicBezTo>
                  <a:pt x="83" y="38"/>
                  <a:pt x="80" y="37"/>
                  <a:pt x="77" y="35"/>
                </a:cubicBezTo>
                <a:cubicBezTo>
                  <a:pt x="77" y="35"/>
                  <a:pt x="76" y="34"/>
                  <a:pt x="76" y="34"/>
                </a:cubicBezTo>
                <a:cubicBezTo>
                  <a:pt x="78" y="32"/>
                  <a:pt x="80" y="31"/>
                  <a:pt x="83" y="31"/>
                </a:cubicBezTo>
                <a:cubicBezTo>
                  <a:pt x="85" y="31"/>
                  <a:pt x="88" y="31"/>
                  <a:pt x="89" y="30"/>
                </a:cubicBezTo>
                <a:cubicBezTo>
                  <a:pt x="89" y="30"/>
                  <a:pt x="88" y="30"/>
                  <a:pt x="87" y="30"/>
                </a:cubicBezTo>
                <a:cubicBezTo>
                  <a:pt x="86" y="30"/>
                  <a:pt x="85" y="29"/>
                  <a:pt x="84" y="29"/>
                </a:cubicBezTo>
                <a:cubicBezTo>
                  <a:pt x="80" y="29"/>
                  <a:pt x="76" y="28"/>
                  <a:pt x="73" y="27"/>
                </a:cubicBezTo>
                <a:cubicBezTo>
                  <a:pt x="74" y="26"/>
                  <a:pt x="74" y="25"/>
                  <a:pt x="7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5"/>
                  <a:pt x="71" y="27"/>
                  <a:pt x="70" y="29"/>
                </a:cubicBezTo>
                <a:cubicBezTo>
                  <a:pt x="70" y="30"/>
                  <a:pt x="71" y="30"/>
                  <a:pt x="71" y="30"/>
                </a:cubicBezTo>
                <a:cubicBezTo>
                  <a:pt x="71" y="30"/>
                  <a:pt x="71" y="31"/>
                  <a:pt x="71" y="31"/>
                </a:cubicBezTo>
                <a:cubicBezTo>
                  <a:pt x="54" y="41"/>
                  <a:pt x="54" y="41"/>
                  <a:pt x="54" y="41"/>
                </a:cubicBezTo>
                <a:cubicBezTo>
                  <a:pt x="53" y="41"/>
                  <a:pt x="55" y="42"/>
                  <a:pt x="55" y="42"/>
                </a:cubicBezTo>
                <a:cubicBezTo>
                  <a:pt x="55" y="44"/>
                  <a:pt x="54" y="46"/>
                  <a:pt x="54" y="47"/>
                </a:cubicBezTo>
                <a:cubicBezTo>
                  <a:pt x="54" y="48"/>
                  <a:pt x="55" y="49"/>
                  <a:pt x="54" y="50"/>
                </a:cubicBezTo>
                <a:cubicBezTo>
                  <a:pt x="53" y="56"/>
                  <a:pt x="51" y="61"/>
                  <a:pt x="50" y="67"/>
                </a:cubicBezTo>
                <a:cubicBezTo>
                  <a:pt x="51" y="66"/>
                  <a:pt x="53" y="67"/>
                  <a:pt x="55" y="66"/>
                </a:cubicBezTo>
                <a:cubicBezTo>
                  <a:pt x="55" y="65"/>
                  <a:pt x="56" y="64"/>
                  <a:pt x="59" y="65"/>
                </a:cubicBezTo>
                <a:cubicBezTo>
                  <a:pt x="59" y="65"/>
                  <a:pt x="59" y="65"/>
                  <a:pt x="59" y="66"/>
                </a:cubicBezTo>
                <a:cubicBezTo>
                  <a:pt x="61" y="66"/>
                  <a:pt x="63" y="65"/>
                  <a:pt x="64" y="66"/>
                </a:cubicBezTo>
                <a:cubicBezTo>
                  <a:pt x="65" y="67"/>
                  <a:pt x="66" y="68"/>
                  <a:pt x="66" y="69"/>
                </a:cubicBezTo>
                <a:cubicBezTo>
                  <a:pt x="65" y="70"/>
                  <a:pt x="64" y="70"/>
                  <a:pt x="64" y="70"/>
                </a:cubicBezTo>
                <a:cubicBezTo>
                  <a:pt x="61" y="94"/>
                  <a:pt x="56" y="115"/>
                  <a:pt x="52" y="137"/>
                </a:cubicBezTo>
                <a:cubicBezTo>
                  <a:pt x="52" y="139"/>
                  <a:pt x="54" y="140"/>
                  <a:pt x="53" y="141"/>
                </a:cubicBezTo>
                <a:cubicBezTo>
                  <a:pt x="53" y="141"/>
                  <a:pt x="53" y="142"/>
                  <a:pt x="52" y="142"/>
                </a:cubicBezTo>
                <a:cubicBezTo>
                  <a:pt x="50" y="142"/>
                  <a:pt x="47" y="143"/>
                  <a:pt x="44" y="144"/>
                </a:cubicBezTo>
                <a:cubicBezTo>
                  <a:pt x="40" y="143"/>
                  <a:pt x="34" y="143"/>
                  <a:pt x="30" y="145"/>
                </a:cubicBezTo>
                <a:cubicBezTo>
                  <a:pt x="28" y="145"/>
                  <a:pt x="26" y="145"/>
                  <a:pt x="25" y="146"/>
                </a:cubicBezTo>
                <a:cubicBezTo>
                  <a:pt x="23" y="152"/>
                  <a:pt x="23" y="159"/>
                  <a:pt x="23" y="166"/>
                </a:cubicBezTo>
                <a:cubicBezTo>
                  <a:pt x="23" y="167"/>
                  <a:pt x="23" y="168"/>
                  <a:pt x="24" y="168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0" y="170"/>
                  <a:pt x="44" y="170"/>
                  <a:pt x="43" y="170"/>
                </a:cubicBezTo>
                <a:cubicBezTo>
                  <a:pt x="43" y="169"/>
                  <a:pt x="43" y="168"/>
                  <a:pt x="44" y="168"/>
                </a:cubicBezTo>
                <a:cubicBezTo>
                  <a:pt x="47" y="167"/>
                  <a:pt x="50" y="167"/>
                  <a:pt x="53" y="167"/>
                </a:cubicBezTo>
                <a:cubicBezTo>
                  <a:pt x="52" y="167"/>
                  <a:pt x="51" y="166"/>
                  <a:pt x="52" y="166"/>
                </a:cubicBezTo>
                <a:cubicBezTo>
                  <a:pt x="53" y="165"/>
                  <a:pt x="55" y="165"/>
                  <a:pt x="56" y="164"/>
                </a:cubicBezTo>
                <a:cubicBezTo>
                  <a:pt x="56" y="164"/>
                  <a:pt x="55" y="163"/>
                  <a:pt x="56" y="163"/>
                </a:cubicBezTo>
                <a:cubicBezTo>
                  <a:pt x="56" y="162"/>
                  <a:pt x="56" y="162"/>
                  <a:pt x="57" y="162"/>
                </a:cubicBezTo>
                <a:cubicBezTo>
                  <a:pt x="56" y="162"/>
                  <a:pt x="56" y="161"/>
                  <a:pt x="56" y="161"/>
                </a:cubicBezTo>
                <a:cubicBezTo>
                  <a:pt x="56" y="160"/>
                  <a:pt x="56" y="158"/>
                  <a:pt x="56" y="156"/>
                </a:cubicBezTo>
                <a:cubicBezTo>
                  <a:pt x="57" y="155"/>
                  <a:pt x="58" y="156"/>
                  <a:pt x="60" y="156"/>
                </a:cubicBezTo>
                <a:cubicBezTo>
                  <a:pt x="60" y="156"/>
                  <a:pt x="62" y="155"/>
                  <a:pt x="62" y="156"/>
                </a:cubicBezTo>
                <a:cubicBezTo>
                  <a:pt x="61" y="156"/>
                  <a:pt x="60" y="157"/>
                  <a:pt x="58" y="157"/>
                </a:cubicBezTo>
                <a:cubicBezTo>
                  <a:pt x="58" y="157"/>
                  <a:pt x="59" y="158"/>
                  <a:pt x="58" y="159"/>
                </a:cubicBezTo>
                <a:cubicBezTo>
                  <a:pt x="58" y="160"/>
                  <a:pt x="59" y="161"/>
                  <a:pt x="60" y="161"/>
                </a:cubicBezTo>
                <a:cubicBezTo>
                  <a:pt x="60" y="161"/>
                  <a:pt x="60" y="162"/>
                  <a:pt x="60" y="162"/>
                </a:cubicBezTo>
                <a:cubicBezTo>
                  <a:pt x="60" y="164"/>
                  <a:pt x="62" y="163"/>
                  <a:pt x="62" y="164"/>
                </a:cubicBezTo>
                <a:cubicBezTo>
                  <a:pt x="63" y="164"/>
                  <a:pt x="62" y="165"/>
                  <a:pt x="63" y="165"/>
                </a:cubicBezTo>
                <a:cubicBezTo>
                  <a:pt x="62" y="165"/>
                  <a:pt x="59" y="165"/>
                  <a:pt x="59" y="165"/>
                </a:cubicBezTo>
                <a:cubicBezTo>
                  <a:pt x="59" y="166"/>
                  <a:pt x="60" y="166"/>
                  <a:pt x="60" y="166"/>
                </a:cubicBezTo>
                <a:cubicBezTo>
                  <a:pt x="61" y="166"/>
                  <a:pt x="62" y="167"/>
                  <a:pt x="61" y="168"/>
                </a:cubicBezTo>
                <a:cubicBezTo>
                  <a:pt x="61" y="168"/>
                  <a:pt x="60" y="168"/>
                  <a:pt x="60" y="169"/>
                </a:cubicBezTo>
                <a:cubicBezTo>
                  <a:pt x="60" y="168"/>
                  <a:pt x="57" y="168"/>
                  <a:pt x="56" y="168"/>
                </a:cubicBezTo>
                <a:cubicBezTo>
                  <a:pt x="55" y="168"/>
                  <a:pt x="55" y="169"/>
                  <a:pt x="55" y="169"/>
                </a:cubicBezTo>
                <a:cubicBezTo>
                  <a:pt x="61" y="170"/>
                  <a:pt x="68" y="170"/>
                  <a:pt x="74" y="171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6" y="173"/>
                  <a:pt x="88" y="173"/>
                  <a:pt x="89" y="173"/>
                </a:cubicBezTo>
                <a:cubicBezTo>
                  <a:pt x="88" y="172"/>
                  <a:pt x="88" y="171"/>
                  <a:pt x="87" y="170"/>
                </a:cubicBezTo>
                <a:cubicBezTo>
                  <a:pt x="86" y="170"/>
                  <a:pt x="87" y="169"/>
                  <a:pt x="87" y="169"/>
                </a:cubicBezTo>
                <a:cubicBezTo>
                  <a:pt x="88" y="169"/>
                  <a:pt x="89" y="171"/>
                  <a:pt x="90" y="171"/>
                </a:cubicBezTo>
                <a:cubicBezTo>
                  <a:pt x="90" y="169"/>
                  <a:pt x="90" y="168"/>
                  <a:pt x="89" y="167"/>
                </a:cubicBezTo>
                <a:cubicBezTo>
                  <a:pt x="89" y="166"/>
                  <a:pt x="90" y="166"/>
                  <a:pt x="90" y="166"/>
                </a:cubicBezTo>
                <a:cubicBezTo>
                  <a:pt x="89" y="161"/>
                  <a:pt x="90" y="155"/>
                  <a:pt x="90" y="150"/>
                </a:cubicBezTo>
                <a:cubicBezTo>
                  <a:pt x="85" y="149"/>
                  <a:pt x="80" y="149"/>
                  <a:pt x="74" y="149"/>
                </a:cubicBezTo>
                <a:cubicBezTo>
                  <a:pt x="72" y="150"/>
                  <a:pt x="68" y="149"/>
                  <a:pt x="67" y="147"/>
                </a:cubicBezTo>
                <a:cubicBezTo>
                  <a:pt x="72" y="127"/>
                  <a:pt x="79" y="108"/>
                  <a:pt x="84" y="88"/>
                </a:cubicBezTo>
                <a:cubicBezTo>
                  <a:pt x="91" y="65"/>
                  <a:pt x="100" y="43"/>
                  <a:pt x="106" y="19"/>
                </a:cubicBezTo>
                <a:cubicBezTo>
                  <a:pt x="104" y="19"/>
                  <a:pt x="102" y="19"/>
                  <a:pt x="100" y="19"/>
                </a:cubicBezTo>
                <a:close/>
                <a:moveTo>
                  <a:pt x="2" y="157"/>
                </a:moveTo>
                <a:cubicBezTo>
                  <a:pt x="3" y="157"/>
                  <a:pt x="3" y="157"/>
                  <a:pt x="3" y="157"/>
                </a:cubicBezTo>
                <a:cubicBezTo>
                  <a:pt x="5" y="160"/>
                  <a:pt x="8" y="164"/>
                  <a:pt x="10" y="166"/>
                </a:cubicBezTo>
                <a:cubicBezTo>
                  <a:pt x="11" y="166"/>
                  <a:pt x="10" y="165"/>
                  <a:pt x="10" y="165"/>
                </a:cubicBezTo>
                <a:cubicBezTo>
                  <a:pt x="9" y="164"/>
                  <a:pt x="8" y="163"/>
                  <a:pt x="9" y="162"/>
                </a:cubicBezTo>
                <a:cubicBezTo>
                  <a:pt x="9" y="161"/>
                  <a:pt x="10" y="162"/>
                  <a:pt x="11" y="162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5" y="139"/>
                  <a:pt x="18" y="138"/>
                  <a:pt x="22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3" y="136"/>
                  <a:pt x="26" y="137"/>
                  <a:pt x="26" y="137"/>
                </a:cubicBezTo>
                <a:cubicBezTo>
                  <a:pt x="31" y="137"/>
                  <a:pt x="36" y="137"/>
                  <a:pt x="41" y="137"/>
                </a:cubicBezTo>
                <a:cubicBezTo>
                  <a:pt x="40" y="136"/>
                  <a:pt x="40" y="134"/>
                  <a:pt x="41" y="133"/>
                </a:cubicBezTo>
                <a:cubicBezTo>
                  <a:pt x="42" y="133"/>
                  <a:pt x="43" y="134"/>
                  <a:pt x="43" y="133"/>
                </a:cubicBezTo>
                <a:cubicBezTo>
                  <a:pt x="46" y="122"/>
                  <a:pt x="46" y="107"/>
                  <a:pt x="48" y="95"/>
                </a:cubicBezTo>
                <a:cubicBezTo>
                  <a:pt x="49" y="93"/>
                  <a:pt x="50" y="90"/>
                  <a:pt x="50" y="87"/>
                </a:cubicBezTo>
                <a:cubicBezTo>
                  <a:pt x="47" y="87"/>
                  <a:pt x="45" y="86"/>
                  <a:pt x="42" y="85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2"/>
                  <a:pt x="36" y="81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1"/>
                  <a:pt x="33" y="81"/>
                  <a:pt x="32" y="80"/>
                </a:cubicBezTo>
                <a:cubicBezTo>
                  <a:pt x="31" y="80"/>
                  <a:pt x="31" y="79"/>
                  <a:pt x="31" y="78"/>
                </a:cubicBezTo>
                <a:cubicBezTo>
                  <a:pt x="30" y="70"/>
                  <a:pt x="31" y="62"/>
                  <a:pt x="33" y="56"/>
                </a:cubicBezTo>
                <a:cubicBezTo>
                  <a:pt x="34" y="49"/>
                  <a:pt x="37" y="43"/>
                  <a:pt x="36" y="36"/>
                </a:cubicBezTo>
                <a:cubicBezTo>
                  <a:pt x="38" y="35"/>
                  <a:pt x="40" y="35"/>
                  <a:pt x="41" y="36"/>
                </a:cubicBezTo>
                <a:cubicBezTo>
                  <a:pt x="54" y="36"/>
                  <a:pt x="61" y="31"/>
                  <a:pt x="67" y="25"/>
                </a:cubicBezTo>
                <a:cubicBezTo>
                  <a:pt x="68" y="22"/>
                  <a:pt x="68" y="18"/>
                  <a:pt x="69" y="15"/>
                </a:cubicBezTo>
                <a:cubicBezTo>
                  <a:pt x="66" y="16"/>
                  <a:pt x="63" y="16"/>
                  <a:pt x="61" y="17"/>
                </a:cubicBezTo>
                <a:cubicBezTo>
                  <a:pt x="60" y="17"/>
                  <a:pt x="59" y="16"/>
                  <a:pt x="57" y="16"/>
                </a:cubicBezTo>
                <a:cubicBezTo>
                  <a:pt x="57" y="16"/>
                  <a:pt x="57" y="14"/>
                  <a:pt x="57" y="14"/>
                </a:cubicBezTo>
                <a:cubicBezTo>
                  <a:pt x="59" y="13"/>
                  <a:pt x="61" y="12"/>
                  <a:pt x="63" y="12"/>
                </a:cubicBezTo>
                <a:cubicBezTo>
                  <a:pt x="63" y="12"/>
                  <a:pt x="63" y="10"/>
                  <a:pt x="65" y="10"/>
                </a:cubicBezTo>
                <a:cubicBezTo>
                  <a:pt x="64" y="10"/>
                  <a:pt x="65" y="9"/>
                  <a:pt x="65" y="8"/>
                </a:cubicBezTo>
                <a:cubicBezTo>
                  <a:pt x="69" y="7"/>
                  <a:pt x="74" y="8"/>
                  <a:pt x="79" y="7"/>
                </a:cubicBezTo>
                <a:cubicBezTo>
                  <a:pt x="90" y="7"/>
                  <a:pt x="100" y="8"/>
                  <a:pt x="110" y="9"/>
                </a:cubicBezTo>
                <a:cubicBezTo>
                  <a:pt x="110" y="10"/>
                  <a:pt x="111" y="9"/>
                  <a:pt x="111" y="9"/>
                </a:cubicBezTo>
                <a:cubicBezTo>
                  <a:pt x="111" y="6"/>
                  <a:pt x="112" y="3"/>
                  <a:pt x="112" y="1"/>
                </a:cubicBezTo>
                <a:cubicBezTo>
                  <a:pt x="113" y="0"/>
                  <a:pt x="114" y="0"/>
                  <a:pt x="114" y="0"/>
                </a:cubicBezTo>
                <a:cubicBezTo>
                  <a:pt x="116" y="0"/>
                  <a:pt x="117" y="2"/>
                  <a:pt x="117" y="4"/>
                </a:cubicBezTo>
                <a:cubicBezTo>
                  <a:pt x="116" y="5"/>
                  <a:pt x="115" y="8"/>
                  <a:pt x="115" y="10"/>
                </a:cubicBezTo>
                <a:cubicBezTo>
                  <a:pt x="117" y="10"/>
                  <a:pt x="118" y="12"/>
                  <a:pt x="118" y="14"/>
                </a:cubicBezTo>
                <a:cubicBezTo>
                  <a:pt x="118" y="14"/>
                  <a:pt x="117" y="14"/>
                  <a:pt x="117" y="15"/>
                </a:cubicBezTo>
                <a:cubicBezTo>
                  <a:pt x="118" y="14"/>
                  <a:pt x="118" y="15"/>
                  <a:pt x="118" y="15"/>
                </a:cubicBezTo>
                <a:cubicBezTo>
                  <a:pt x="119" y="16"/>
                  <a:pt x="118" y="17"/>
                  <a:pt x="118" y="16"/>
                </a:cubicBezTo>
                <a:cubicBezTo>
                  <a:pt x="117" y="16"/>
                  <a:pt x="116" y="16"/>
                  <a:pt x="115" y="15"/>
                </a:cubicBezTo>
                <a:cubicBezTo>
                  <a:pt x="117" y="20"/>
                  <a:pt x="118" y="23"/>
                  <a:pt x="121" y="26"/>
                </a:cubicBezTo>
                <a:cubicBezTo>
                  <a:pt x="122" y="30"/>
                  <a:pt x="125" y="33"/>
                  <a:pt x="126" y="36"/>
                </a:cubicBezTo>
                <a:cubicBezTo>
                  <a:pt x="127" y="36"/>
                  <a:pt x="128" y="37"/>
                  <a:pt x="127" y="38"/>
                </a:cubicBezTo>
                <a:cubicBezTo>
                  <a:pt x="126" y="38"/>
                  <a:pt x="125" y="38"/>
                  <a:pt x="125" y="38"/>
                </a:cubicBezTo>
                <a:cubicBezTo>
                  <a:pt x="123" y="36"/>
                  <a:pt x="122" y="34"/>
                  <a:pt x="121" y="32"/>
                </a:cubicBezTo>
                <a:cubicBezTo>
                  <a:pt x="119" y="33"/>
                  <a:pt x="118" y="36"/>
                  <a:pt x="119" y="38"/>
                </a:cubicBezTo>
                <a:cubicBezTo>
                  <a:pt x="119" y="39"/>
                  <a:pt x="117" y="38"/>
                  <a:pt x="117" y="40"/>
                </a:cubicBezTo>
                <a:cubicBezTo>
                  <a:pt x="118" y="41"/>
                  <a:pt x="119" y="43"/>
                  <a:pt x="119" y="45"/>
                </a:cubicBezTo>
                <a:cubicBezTo>
                  <a:pt x="119" y="46"/>
                  <a:pt x="117" y="46"/>
                  <a:pt x="117" y="46"/>
                </a:cubicBezTo>
                <a:cubicBezTo>
                  <a:pt x="117" y="47"/>
                  <a:pt x="118" y="49"/>
                  <a:pt x="117" y="50"/>
                </a:cubicBezTo>
                <a:cubicBezTo>
                  <a:pt x="117" y="51"/>
                  <a:pt x="116" y="51"/>
                  <a:pt x="114" y="51"/>
                </a:cubicBezTo>
                <a:cubicBezTo>
                  <a:pt x="116" y="52"/>
                  <a:pt x="115" y="52"/>
                  <a:pt x="114" y="51"/>
                </a:cubicBezTo>
                <a:cubicBezTo>
                  <a:pt x="114" y="51"/>
                  <a:pt x="114" y="51"/>
                  <a:pt x="113" y="52"/>
                </a:cubicBezTo>
                <a:cubicBezTo>
                  <a:pt x="114" y="52"/>
                  <a:pt x="114" y="52"/>
                  <a:pt x="114" y="53"/>
                </a:cubicBezTo>
                <a:cubicBezTo>
                  <a:pt x="113" y="52"/>
                  <a:pt x="113" y="53"/>
                  <a:pt x="113" y="54"/>
                </a:cubicBezTo>
                <a:cubicBezTo>
                  <a:pt x="113" y="55"/>
                  <a:pt x="114" y="57"/>
                  <a:pt x="114" y="59"/>
                </a:cubicBezTo>
                <a:cubicBezTo>
                  <a:pt x="114" y="59"/>
                  <a:pt x="113" y="60"/>
                  <a:pt x="113" y="60"/>
                </a:cubicBezTo>
                <a:cubicBezTo>
                  <a:pt x="113" y="60"/>
                  <a:pt x="112" y="60"/>
                  <a:pt x="112" y="60"/>
                </a:cubicBezTo>
                <a:cubicBezTo>
                  <a:pt x="111" y="60"/>
                  <a:pt x="111" y="61"/>
                  <a:pt x="111" y="63"/>
                </a:cubicBezTo>
                <a:cubicBezTo>
                  <a:pt x="111" y="63"/>
                  <a:pt x="112" y="65"/>
                  <a:pt x="111" y="66"/>
                </a:cubicBezTo>
                <a:cubicBezTo>
                  <a:pt x="111" y="66"/>
                  <a:pt x="111" y="66"/>
                  <a:pt x="110" y="67"/>
                </a:cubicBezTo>
                <a:cubicBezTo>
                  <a:pt x="110" y="67"/>
                  <a:pt x="109" y="67"/>
                  <a:pt x="109" y="67"/>
                </a:cubicBezTo>
                <a:cubicBezTo>
                  <a:pt x="109" y="70"/>
                  <a:pt x="108" y="74"/>
                  <a:pt x="107" y="77"/>
                </a:cubicBezTo>
                <a:cubicBezTo>
                  <a:pt x="107" y="78"/>
                  <a:pt x="107" y="79"/>
                  <a:pt x="108" y="80"/>
                </a:cubicBezTo>
                <a:cubicBezTo>
                  <a:pt x="107" y="80"/>
                  <a:pt x="107" y="80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7" y="83"/>
                  <a:pt x="108" y="84"/>
                  <a:pt x="109" y="86"/>
                </a:cubicBezTo>
                <a:cubicBezTo>
                  <a:pt x="109" y="86"/>
                  <a:pt x="109" y="88"/>
                  <a:pt x="108" y="88"/>
                </a:cubicBezTo>
                <a:cubicBezTo>
                  <a:pt x="106" y="88"/>
                  <a:pt x="105" y="86"/>
                  <a:pt x="104" y="86"/>
                </a:cubicBezTo>
                <a:cubicBezTo>
                  <a:pt x="104" y="87"/>
                  <a:pt x="103" y="88"/>
                  <a:pt x="104" y="89"/>
                </a:cubicBezTo>
                <a:cubicBezTo>
                  <a:pt x="105" y="90"/>
                  <a:pt x="106" y="91"/>
                  <a:pt x="106" y="93"/>
                </a:cubicBezTo>
                <a:cubicBezTo>
                  <a:pt x="106" y="94"/>
                  <a:pt x="105" y="95"/>
                  <a:pt x="104" y="94"/>
                </a:cubicBezTo>
                <a:cubicBezTo>
                  <a:pt x="103" y="94"/>
                  <a:pt x="103" y="94"/>
                  <a:pt x="102" y="93"/>
                </a:cubicBezTo>
                <a:cubicBezTo>
                  <a:pt x="102" y="93"/>
                  <a:pt x="102" y="94"/>
                  <a:pt x="102" y="94"/>
                </a:cubicBezTo>
                <a:cubicBezTo>
                  <a:pt x="103" y="96"/>
                  <a:pt x="104" y="97"/>
                  <a:pt x="104" y="99"/>
                </a:cubicBezTo>
                <a:cubicBezTo>
                  <a:pt x="104" y="99"/>
                  <a:pt x="103" y="100"/>
                  <a:pt x="103" y="100"/>
                </a:cubicBezTo>
                <a:cubicBezTo>
                  <a:pt x="102" y="100"/>
                  <a:pt x="101" y="99"/>
                  <a:pt x="100" y="99"/>
                </a:cubicBezTo>
                <a:cubicBezTo>
                  <a:pt x="100" y="99"/>
                  <a:pt x="99" y="100"/>
                  <a:pt x="99" y="101"/>
                </a:cubicBezTo>
                <a:cubicBezTo>
                  <a:pt x="99" y="102"/>
                  <a:pt x="100" y="103"/>
                  <a:pt x="100" y="103"/>
                </a:cubicBezTo>
                <a:cubicBezTo>
                  <a:pt x="99" y="104"/>
                  <a:pt x="99" y="104"/>
                  <a:pt x="98" y="104"/>
                </a:cubicBezTo>
                <a:cubicBezTo>
                  <a:pt x="98" y="105"/>
                  <a:pt x="97" y="107"/>
                  <a:pt x="97" y="109"/>
                </a:cubicBezTo>
                <a:cubicBezTo>
                  <a:pt x="97" y="109"/>
                  <a:pt x="98" y="111"/>
                  <a:pt x="97" y="111"/>
                </a:cubicBezTo>
                <a:cubicBezTo>
                  <a:pt x="96" y="111"/>
                  <a:pt x="96" y="111"/>
                  <a:pt x="96" y="112"/>
                </a:cubicBezTo>
                <a:cubicBezTo>
                  <a:pt x="95" y="113"/>
                  <a:pt x="96" y="114"/>
                  <a:pt x="96" y="115"/>
                </a:cubicBezTo>
                <a:cubicBezTo>
                  <a:pt x="94" y="116"/>
                  <a:pt x="94" y="117"/>
                  <a:pt x="94" y="119"/>
                </a:cubicBezTo>
                <a:cubicBezTo>
                  <a:pt x="94" y="119"/>
                  <a:pt x="95" y="120"/>
                  <a:pt x="95" y="121"/>
                </a:cubicBezTo>
                <a:cubicBezTo>
                  <a:pt x="95" y="121"/>
                  <a:pt x="94" y="122"/>
                  <a:pt x="94" y="122"/>
                </a:cubicBezTo>
                <a:cubicBezTo>
                  <a:pt x="93" y="122"/>
                  <a:pt x="93" y="122"/>
                  <a:pt x="92" y="121"/>
                </a:cubicBezTo>
                <a:cubicBezTo>
                  <a:pt x="92" y="122"/>
                  <a:pt x="92" y="123"/>
                  <a:pt x="92" y="124"/>
                </a:cubicBezTo>
                <a:cubicBezTo>
                  <a:pt x="92" y="125"/>
                  <a:pt x="92" y="125"/>
                  <a:pt x="93" y="126"/>
                </a:cubicBezTo>
                <a:cubicBezTo>
                  <a:pt x="91" y="127"/>
                  <a:pt x="89" y="129"/>
                  <a:pt x="91" y="130"/>
                </a:cubicBezTo>
                <a:cubicBezTo>
                  <a:pt x="91" y="131"/>
                  <a:pt x="92" y="132"/>
                  <a:pt x="92" y="133"/>
                </a:cubicBezTo>
                <a:cubicBezTo>
                  <a:pt x="91" y="134"/>
                  <a:pt x="90" y="134"/>
                  <a:pt x="90" y="133"/>
                </a:cubicBezTo>
                <a:cubicBezTo>
                  <a:pt x="90" y="135"/>
                  <a:pt x="89" y="136"/>
                  <a:pt x="90" y="137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0" y="141"/>
                  <a:pt x="92" y="141"/>
                  <a:pt x="93" y="141"/>
                </a:cubicBezTo>
                <a:cubicBezTo>
                  <a:pt x="94" y="140"/>
                  <a:pt x="95" y="139"/>
                  <a:pt x="97" y="140"/>
                </a:cubicBezTo>
                <a:cubicBezTo>
                  <a:pt x="97" y="140"/>
                  <a:pt x="97" y="142"/>
                  <a:pt x="98" y="141"/>
                </a:cubicBezTo>
                <a:cubicBezTo>
                  <a:pt x="100" y="141"/>
                  <a:pt x="103" y="142"/>
                  <a:pt x="103" y="144"/>
                </a:cubicBezTo>
                <a:cubicBezTo>
                  <a:pt x="103" y="145"/>
                  <a:pt x="104" y="146"/>
                  <a:pt x="105" y="147"/>
                </a:cubicBezTo>
                <a:cubicBezTo>
                  <a:pt x="108" y="151"/>
                  <a:pt x="112" y="154"/>
                  <a:pt x="116" y="156"/>
                </a:cubicBezTo>
                <a:cubicBezTo>
                  <a:pt x="116" y="157"/>
                  <a:pt x="115" y="158"/>
                  <a:pt x="115" y="157"/>
                </a:cubicBezTo>
                <a:cubicBezTo>
                  <a:pt x="113" y="157"/>
                  <a:pt x="112" y="156"/>
                  <a:pt x="111" y="155"/>
                </a:cubicBezTo>
                <a:cubicBezTo>
                  <a:pt x="111" y="156"/>
                  <a:pt x="111" y="158"/>
                  <a:pt x="112" y="159"/>
                </a:cubicBezTo>
                <a:cubicBezTo>
                  <a:pt x="110" y="159"/>
                  <a:pt x="110" y="160"/>
                  <a:pt x="110" y="161"/>
                </a:cubicBezTo>
                <a:cubicBezTo>
                  <a:pt x="110" y="162"/>
                  <a:pt x="111" y="162"/>
                  <a:pt x="111" y="163"/>
                </a:cubicBezTo>
                <a:cubicBezTo>
                  <a:pt x="109" y="163"/>
                  <a:pt x="110" y="165"/>
                  <a:pt x="110" y="166"/>
                </a:cubicBezTo>
                <a:cubicBezTo>
                  <a:pt x="110" y="166"/>
                  <a:pt x="111" y="167"/>
                  <a:pt x="110" y="167"/>
                </a:cubicBezTo>
                <a:cubicBezTo>
                  <a:pt x="108" y="167"/>
                  <a:pt x="109" y="168"/>
                  <a:pt x="109" y="169"/>
                </a:cubicBezTo>
                <a:cubicBezTo>
                  <a:pt x="109" y="169"/>
                  <a:pt x="109" y="170"/>
                  <a:pt x="109" y="171"/>
                </a:cubicBezTo>
                <a:cubicBezTo>
                  <a:pt x="109" y="172"/>
                  <a:pt x="110" y="173"/>
                  <a:pt x="109" y="174"/>
                </a:cubicBezTo>
                <a:cubicBezTo>
                  <a:pt x="109" y="174"/>
                  <a:pt x="109" y="174"/>
                  <a:pt x="108" y="174"/>
                </a:cubicBezTo>
                <a:cubicBezTo>
                  <a:pt x="108" y="176"/>
                  <a:pt x="109" y="177"/>
                  <a:pt x="109" y="178"/>
                </a:cubicBezTo>
                <a:cubicBezTo>
                  <a:pt x="109" y="179"/>
                  <a:pt x="108" y="179"/>
                  <a:pt x="108" y="178"/>
                </a:cubicBezTo>
                <a:cubicBezTo>
                  <a:pt x="107" y="179"/>
                  <a:pt x="107" y="181"/>
                  <a:pt x="108" y="181"/>
                </a:cubicBezTo>
                <a:cubicBezTo>
                  <a:pt x="108" y="183"/>
                  <a:pt x="110" y="184"/>
                  <a:pt x="110" y="185"/>
                </a:cubicBezTo>
                <a:cubicBezTo>
                  <a:pt x="110" y="185"/>
                  <a:pt x="109" y="186"/>
                  <a:pt x="109" y="185"/>
                </a:cubicBezTo>
                <a:cubicBezTo>
                  <a:pt x="108" y="185"/>
                  <a:pt x="107" y="184"/>
                  <a:pt x="106" y="184"/>
                </a:cubicBezTo>
                <a:cubicBezTo>
                  <a:pt x="109" y="188"/>
                  <a:pt x="112" y="191"/>
                  <a:pt x="115" y="195"/>
                </a:cubicBezTo>
                <a:cubicBezTo>
                  <a:pt x="115" y="195"/>
                  <a:pt x="116" y="196"/>
                  <a:pt x="114" y="196"/>
                </a:cubicBezTo>
                <a:cubicBezTo>
                  <a:pt x="114" y="196"/>
                  <a:pt x="114" y="195"/>
                  <a:pt x="113" y="195"/>
                </a:cubicBezTo>
                <a:cubicBezTo>
                  <a:pt x="113" y="196"/>
                  <a:pt x="112" y="196"/>
                  <a:pt x="111" y="196"/>
                </a:cubicBezTo>
                <a:cubicBezTo>
                  <a:pt x="109" y="194"/>
                  <a:pt x="107" y="192"/>
                  <a:pt x="105" y="190"/>
                </a:cubicBezTo>
                <a:cubicBezTo>
                  <a:pt x="105" y="190"/>
                  <a:pt x="102" y="189"/>
                  <a:pt x="101" y="189"/>
                </a:cubicBezTo>
                <a:cubicBezTo>
                  <a:pt x="102" y="189"/>
                  <a:pt x="101" y="191"/>
                  <a:pt x="101" y="190"/>
                </a:cubicBezTo>
                <a:cubicBezTo>
                  <a:pt x="98" y="189"/>
                  <a:pt x="93" y="190"/>
                  <a:pt x="89" y="190"/>
                </a:cubicBezTo>
                <a:cubicBezTo>
                  <a:pt x="87" y="190"/>
                  <a:pt x="84" y="190"/>
                  <a:pt x="82" y="189"/>
                </a:cubicBezTo>
                <a:cubicBezTo>
                  <a:pt x="82" y="191"/>
                  <a:pt x="80" y="191"/>
                  <a:pt x="79" y="190"/>
                </a:cubicBezTo>
                <a:cubicBezTo>
                  <a:pt x="78" y="189"/>
                  <a:pt x="76" y="189"/>
                  <a:pt x="75" y="190"/>
                </a:cubicBezTo>
                <a:cubicBezTo>
                  <a:pt x="74" y="190"/>
                  <a:pt x="74" y="190"/>
                  <a:pt x="73" y="190"/>
                </a:cubicBezTo>
                <a:cubicBezTo>
                  <a:pt x="68" y="190"/>
                  <a:pt x="64" y="190"/>
                  <a:pt x="59" y="190"/>
                </a:cubicBezTo>
                <a:cubicBezTo>
                  <a:pt x="56" y="189"/>
                  <a:pt x="53" y="189"/>
                  <a:pt x="51" y="189"/>
                </a:cubicBezTo>
                <a:cubicBezTo>
                  <a:pt x="50" y="189"/>
                  <a:pt x="50" y="188"/>
                  <a:pt x="50" y="188"/>
                </a:cubicBezTo>
                <a:cubicBezTo>
                  <a:pt x="45" y="188"/>
                  <a:pt x="41" y="186"/>
                  <a:pt x="35" y="187"/>
                </a:cubicBezTo>
                <a:cubicBezTo>
                  <a:pt x="36" y="187"/>
                  <a:pt x="37" y="188"/>
                  <a:pt x="37" y="189"/>
                </a:cubicBezTo>
                <a:cubicBezTo>
                  <a:pt x="38" y="189"/>
                  <a:pt x="37" y="190"/>
                  <a:pt x="36" y="190"/>
                </a:cubicBezTo>
                <a:cubicBezTo>
                  <a:pt x="35" y="189"/>
                  <a:pt x="33" y="186"/>
                  <a:pt x="30" y="186"/>
                </a:cubicBezTo>
                <a:cubicBezTo>
                  <a:pt x="30" y="188"/>
                  <a:pt x="32" y="190"/>
                  <a:pt x="33" y="190"/>
                </a:cubicBezTo>
                <a:cubicBezTo>
                  <a:pt x="34" y="191"/>
                  <a:pt x="33" y="192"/>
                  <a:pt x="34" y="193"/>
                </a:cubicBezTo>
                <a:cubicBezTo>
                  <a:pt x="34" y="194"/>
                  <a:pt x="33" y="194"/>
                  <a:pt x="33" y="194"/>
                </a:cubicBezTo>
                <a:cubicBezTo>
                  <a:pt x="30" y="191"/>
                  <a:pt x="28" y="189"/>
                  <a:pt x="25" y="186"/>
                </a:cubicBezTo>
                <a:cubicBezTo>
                  <a:pt x="25" y="186"/>
                  <a:pt x="24" y="186"/>
                  <a:pt x="24" y="187"/>
                </a:cubicBezTo>
                <a:cubicBezTo>
                  <a:pt x="23" y="186"/>
                  <a:pt x="21" y="185"/>
                  <a:pt x="20" y="183"/>
                </a:cubicBezTo>
                <a:cubicBezTo>
                  <a:pt x="17" y="176"/>
                  <a:pt x="11" y="171"/>
                  <a:pt x="7" y="165"/>
                </a:cubicBezTo>
                <a:cubicBezTo>
                  <a:pt x="4" y="163"/>
                  <a:pt x="2" y="160"/>
                  <a:pt x="1" y="157"/>
                </a:cubicBezTo>
                <a:cubicBezTo>
                  <a:pt x="0" y="156"/>
                  <a:pt x="1" y="156"/>
                  <a:pt x="2" y="156"/>
                </a:cubicBezTo>
                <a:cubicBezTo>
                  <a:pt x="2" y="156"/>
                  <a:pt x="2" y="157"/>
                  <a:pt x="2" y="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F9833F93-2E44-4868-BA3D-B3A835B08182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51446" y="2112421"/>
            <a:ext cx="445109" cy="563805"/>
          </a:xfrm>
          <a:custGeom>
            <a:avLst/>
            <a:gdLst>
              <a:gd name="T0" fmla="*/ 2147483646 w 168"/>
              <a:gd name="T1" fmla="*/ 2147483646 h 213"/>
              <a:gd name="T2" fmla="*/ 2147483646 w 168"/>
              <a:gd name="T3" fmla="*/ 2147483646 h 213"/>
              <a:gd name="T4" fmla="*/ 2147483646 w 168"/>
              <a:gd name="T5" fmla="*/ 2147483646 h 213"/>
              <a:gd name="T6" fmla="*/ 2147483646 w 168"/>
              <a:gd name="T7" fmla="*/ 2147483646 h 213"/>
              <a:gd name="T8" fmla="*/ 2147483646 w 168"/>
              <a:gd name="T9" fmla="*/ 2147483646 h 213"/>
              <a:gd name="T10" fmla="*/ 2147483646 w 168"/>
              <a:gd name="T11" fmla="*/ 2147483646 h 213"/>
              <a:gd name="T12" fmla="*/ 2147483646 w 168"/>
              <a:gd name="T13" fmla="*/ 2147483646 h 213"/>
              <a:gd name="T14" fmla="*/ 2147483646 w 168"/>
              <a:gd name="T15" fmla="*/ 2147483646 h 213"/>
              <a:gd name="T16" fmla="*/ 2147483646 w 168"/>
              <a:gd name="T17" fmla="*/ 2147483646 h 213"/>
              <a:gd name="T18" fmla="*/ 2147483646 w 168"/>
              <a:gd name="T19" fmla="*/ 2147483646 h 213"/>
              <a:gd name="T20" fmla="*/ 2147483646 w 168"/>
              <a:gd name="T21" fmla="*/ 2147483646 h 213"/>
              <a:gd name="T22" fmla="*/ 2147483646 w 168"/>
              <a:gd name="T23" fmla="*/ 2147483646 h 213"/>
              <a:gd name="T24" fmla="*/ 2147483646 w 168"/>
              <a:gd name="T25" fmla="*/ 2147483646 h 213"/>
              <a:gd name="T26" fmla="*/ 2147483646 w 168"/>
              <a:gd name="T27" fmla="*/ 2147483646 h 213"/>
              <a:gd name="T28" fmla="*/ 2147483646 w 168"/>
              <a:gd name="T29" fmla="*/ 2147483646 h 213"/>
              <a:gd name="T30" fmla="*/ 2147483646 w 168"/>
              <a:gd name="T31" fmla="*/ 2147483646 h 213"/>
              <a:gd name="T32" fmla="*/ 2147483646 w 168"/>
              <a:gd name="T33" fmla="*/ 2147483646 h 213"/>
              <a:gd name="T34" fmla="*/ 2147483646 w 168"/>
              <a:gd name="T35" fmla="*/ 2147483646 h 213"/>
              <a:gd name="T36" fmla="*/ 2147483646 w 168"/>
              <a:gd name="T37" fmla="*/ 2147483646 h 213"/>
              <a:gd name="T38" fmla="*/ 2147483646 w 168"/>
              <a:gd name="T39" fmla="*/ 2147483646 h 213"/>
              <a:gd name="T40" fmla="*/ 2147483646 w 168"/>
              <a:gd name="T41" fmla="*/ 2147483646 h 213"/>
              <a:gd name="T42" fmla="*/ 2147483646 w 168"/>
              <a:gd name="T43" fmla="*/ 2147483646 h 213"/>
              <a:gd name="T44" fmla="*/ 2147483646 w 168"/>
              <a:gd name="T45" fmla="*/ 2147483646 h 213"/>
              <a:gd name="T46" fmla="*/ 2147483646 w 168"/>
              <a:gd name="T47" fmla="*/ 2147483646 h 213"/>
              <a:gd name="T48" fmla="*/ 2147483646 w 168"/>
              <a:gd name="T49" fmla="*/ 2147483646 h 213"/>
              <a:gd name="T50" fmla="*/ 2147483646 w 168"/>
              <a:gd name="T51" fmla="*/ 2147483646 h 213"/>
              <a:gd name="T52" fmla="*/ 2147483646 w 168"/>
              <a:gd name="T53" fmla="*/ 2147483646 h 213"/>
              <a:gd name="T54" fmla="*/ 2147483646 w 168"/>
              <a:gd name="T55" fmla="*/ 2147483646 h 213"/>
              <a:gd name="T56" fmla="*/ 2147483646 w 168"/>
              <a:gd name="T57" fmla="*/ 2147483646 h 213"/>
              <a:gd name="T58" fmla="*/ 2147483646 w 168"/>
              <a:gd name="T59" fmla="*/ 2147483646 h 213"/>
              <a:gd name="T60" fmla="*/ 2147483646 w 168"/>
              <a:gd name="T61" fmla="*/ 2147483646 h 213"/>
              <a:gd name="T62" fmla="*/ 2147483646 w 168"/>
              <a:gd name="T63" fmla="*/ 2147483646 h 213"/>
              <a:gd name="T64" fmla="*/ 2147483646 w 168"/>
              <a:gd name="T65" fmla="*/ 2147483646 h 213"/>
              <a:gd name="T66" fmla="*/ 2147483646 w 168"/>
              <a:gd name="T67" fmla="*/ 2147483646 h 213"/>
              <a:gd name="T68" fmla="*/ 2147483646 w 168"/>
              <a:gd name="T69" fmla="*/ 2147483646 h 213"/>
              <a:gd name="T70" fmla="*/ 2147483646 w 168"/>
              <a:gd name="T71" fmla="*/ 2147483646 h 213"/>
              <a:gd name="T72" fmla="*/ 2147483646 w 168"/>
              <a:gd name="T73" fmla="*/ 2147483646 h 213"/>
              <a:gd name="T74" fmla="*/ 2147483646 w 168"/>
              <a:gd name="T75" fmla="*/ 2147483646 h 213"/>
              <a:gd name="T76" fmla="*/ 2147483646 w 168"/>
              <a:gd name="T77" fmla="*/ 2147483646 h 213"/>
              <a:gd name="T78" fmla="*/ 2147483646 w 168"/>
              <a:gd name="T79" fmla="*/ 2147483646 h 213"/>
              <a:gd name="T80" fmla="*/ 2147483646 w 168"/>
              <a:gd name="T81" fmla="*/ 2147483646 h 213"/>
              <a:gd name="T82" fmla="*/ 2147483646 w 168"/>
              <a:gd name="T83" fmla="*/ 2147483646 h 213"/>
              <a:gd name="T84" fmla="*/ 2147483646 w 168"/>
              <a:gd name="T85" fmla="*/ 2147483646 h 213"/>
              <a:gd name="T86" fmla="*/ 2147483646 w 168"/>
              <a:gd name="T87" fmla="*/ 2147483646 h 213"/>
              <a:gd name="T88" fmla="*/ 2147483646 w 168"/>
              <a:gd name="T89" fmla="*/ 2147483646 h 213"/>
              <a:gd name="T90" fmla="*/ 2147483646 w 168"/>
              <a:gd name="T91" fmla="*/ 2147483646 h 213"/>
              <a:gd name="T92" fmla="*/ 2147483646 w 168"/>
              <a:gd name="T93" fmla="*/ 2147483646 h 213"/>
              <a:gd name="T94" fmla="*/ 2147483646 w 168"/>
              <a:gd name="T95" fmla="*/ 2147483646 h 213"/>
              <a:gd name="T96" fmla="*/ 2147483646 w 168"/>
              <a:gd name="T97" fmla="*/ 2147483646 h 213"/>
              <a:gd name="T98" fmla="*/ 2147483646 w 168"/>
              <a:gd name="T99" fmla="*/ 2147483646 h 213"/>
              <a:gd name="T100" fmla="*/ 2147483646 w 168"/>
              <a:gd name="T101" fmla="*/ 2147483646 h 213"/>
              <a:gd name="T102" fmla="*/ 2147483646 w 168"/>
              <a:gd name="T103" fmla="*/ 2147483646 h 213"/>
              <a:gd name="T104" fmla="*/ 2147483646 w 168"/>
              <a:gd name="T105" fmla="*/ 2147483646 h 213"/>
              <a:gd name="T106" fmla="*/ 2147483646 w 168"/>
              <a:gd name="T107" fmla="*/ 2147483646 h 213"/>
              <a:gd name="T108" fmla="*/ 2147483646 w 168"/>
              <a:gd name="T109" fmla="*/ 2147483646 h 213"/>
              <a:gd name="T110" fmla="*/ 2147483646 w 168"/>
              <a:gd name="T111" fmla="*/ 2147483646 h 213"/>
              <a:gd name="T112" fmla="*/ 2147483646 w 168"/>
              <a:gd name="T113" fmla="*/ 2147483646 h 213"/>
              <a:gd name="T114" fmla="*/ 2147483646 w 168"/>
              <a:gd name="T115" fmla="*/ 2147483646 h 213"/>
              <a:gd name="T116" fmla="*/ 2147483646 w 168"/>
              <a:gd name="T117" fmla="*/ 2147483646 h 213"/>
              <a:gd name="T118" fmla="*/ 2147483646 w 168"/>
              <a:gd name="T119" fmla="*/ 2147483646 h 213"/>
              <a:gd name="T120" fmla="*/ 2147483646 w 168"/>
              <a:gd name="T121" fmla="*/ 2147483646 h 213"/>
              <a:gd name="T122" fmla="*/ 2147483646 w 168"/>
              <a:gd name="T123" fmla="*/ 2147483646 h 2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8" h="213">
                <a:moveTo>
                  <a:pt x="74" y="183"/>
                </a:moveTo>
                <a:cubicBezTo>
                  <a:pt x="73" y="183"/>
                  <a:pt x="72" y="184"/>
                  <a:pt x="72" y="184"/>
                </a:cubicBezTo>
                <a:cubicBezTo>
                  <a:pt x="73" y="184"/>
                  <a:pt x="74" y="184"/>
                  <a:pt x="74" y="183"/>
                </a:cubicBezTo>
                <a:close/>
                <a:moveTo>
                  <a:pt x="92" y="190"/>
                </a:moveTo>
                <a:cubicBezTo>
                  <a:pt x="92" y="190"/>
                  <a:pt x="92" y="190"/>
                  <a:pt x="93" y="189"/>
                </a:cubicBezTo>
                <a:cubicBezTo>
                  <a:pt x="93" y="189"/>
                  <a:pt x="94" y="189"/>
                  <a:pt x="94" y="188"/>
                </a:cubicBezTo>
                <a:cubicBezTo>
                  <a:pt x="93" y="188"/>
                  <a:pt x="93" y="189"/>
                  <a:pt x="93" y="189"/>
                </a:cubicBezTo>
                <a:lnTo>
                  <a:pt x="92" y="190"/>
                </a:lnTo>
                <a:close/>
                <a:moveTo>
                  <a:pt x="9" y="149"/>
                </a:moveTo>
                <a:cubicBezTo>
                  <a:pt x="10" y="149"/>
                  <a:pt x="10" y="148"/>
                  <a:pt x="10" y="148"/>
                </a:cubicBezTo>
                <a:cubicBezTo>
                  <a:pt x="9" y="148"/>
                  <a:pt x="9" y="149"/>
                  <a:pt x="9" y="149"/>
                </a:cubicBezTo>
                <a:close/>
                <a:moveTo>
                  <a:pt x="26" y="80"/>
                </a:moveTo>
                <a:cubicBezTo>
                  <a:pt x="27" y="79"/>
                  <a:pt x="27" y="78"/>
                  <a:pt x="27" y="78"/>
                </a:cubicBezTo>
                <a:cubicBezTo>
                  <a:pt x="26" y="77"/>
                  <a:pt x="26" y="79"/>
                  <a:pt x="26" y="80"/>
                </a:cubicBezTo>
                <a:close/>
                <a:moveTo>
                  <a:pt x="29" y="88"/>
                </a:moveTo>
                <a:cubicBezTo>
                  <a:pt x="29" y="87"/>
                  <a:pt x="29" y="87"/>
                  <a:pt x="30" y="86"/>
                </a:cubicBezTo>
                <a:cubicBezTo>
                  <a:pt x="30" y="86"/>
                  <a:pt x="30" y="85"/>
                  <a:pt x="29" y="85"/>
                </a:cubicBezTo>
                <a:cubicBezTo>
                  <a:pt x="29" y="86"/>
                  <a:pt x="29" y="87"/>
                  <a:pt x="29" y="88"/>
                </a:cubicBezTo>
                <a:close/>
                <a:moveTo>
                  <a:pt x="40" y="88"/>
                </a:moveTo>
                <a:cubicBezTo>
                  <a:pt x="40" y="88"/>
                  <a:pt x="41" y="87"/>
                  <a:pt x="41" y="87"/>
                </a:cubicBezTo>
                <a:cubicBezTo>
                  <a:pt x="41" y="87"/>
                  <a:pt x="41" y="86"/>
                  <a:pt x="42" y="86"/>
                </a:cubicBezTo>
                <a:cubicBezTo>
                  <a:pt x="42" y="86"/>
                  <a:pt x="42" y="85"/>
                  <a:pt x="42" y="85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6"/>
                  <a:pt x="41" y="86"/>
                  <a:pt x="41" y="87"/>
                </a:cubicBezTo>
                <a:cubicBezTo>
                  <a:pt x="40" y="87"/>
                  <a:pt x="40" y="88"/>
                  <a:pt x="40" y="88"/>
                </a:cubicBezTo>
                <a:close/>
                <a:moveTo>
                  <a:pt x="62" y="76"/>
                </a:moveTo>
                <a:cubicBezTo>
                  <a:pt x="63" y="75"/>
                  <a:pt x="63" y="75"/>
                  <a:pt x="63" y="75"/>
                </a:cubicBezTo>
                <a:cubicBezTo>
                  <a:pt x="63" y="75"/>
                  <a:pt x="64" y="75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3" y="74"/>
                  <a:pt x="63" y="75"/>
                  <a:pt x="63" y="75"/>
                </a:cubicBezTo>
                <a:lnTo>
                  <a:pt x="62" y="76"/>
                </a:lnTo>
                <a:close/>
                <a:moveTo>
                  <a:pt x="26" y="60"/>
                </a:moveTo>
                <a:cubicBezTo>
                  <a:pt x="26" y="59"/>
                  <a:pt x="26" y="59"/>
                  <a:pt x="26" y="59"/>
                </a:cubicBezTo>
                <a:cubicBezTo>
                  <a:pt x="27" y="59"/>
                  <a:pt x="27" y="58"/>
                  <a:pt x="28" y="58"/>
                </a:cubicBezTo>
                <a:cubicBezTo>
                  <a:pt x="28" y="56"/>
                  <a:pt x="26" y="58"/>
                  <a:pt x="26" y="59"/>
                </a:cubicBezTo>
                <a:lnTo>
                  <a:pt x="26" y="60"/>
                </a:ln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49"/>
                  <a:pt x="32" y="49"/>
                  <a:pt x="32" y="48"/>
                </a:cubicBezTo>
                <a:cubicBezTo>
                  <a:pt x="31" y="48"/>
                  <a:pt x="31" y="49"/>
                  <a:pt x="30" y="50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73" y="202"/>
                </a:moveTo>
                <a:cubicBezTo>
                  <a:pt x="72" y="202"/>
                  <a:pt x="72" y="201"/>
                  <a:pt x="72" y="200"/>
                </a:cubicBezTo>
                <a:cubicBezTo>
                  <a:pt x="73" y="200"/>
                  <a:pt x="74" y="200"/>
                  <a:pt x="74" y="201"/>
                </a:cubicBezTo>
                <a:cubicBezTo>
                  <a:pt x="74" y="201"/>
                  <a:pt x="73" y="201"/>
                  <a:pt x="73" y="202"/>
                </a:cubicBezTo>
                <a:close/>
                <a:moveTo>
                  <a:pt x="129" y="175"/>
                </a:moveTo>
                <a:cubicBezTo>
                  <a:pt x="129" y="175"/>
                  <a:pt x="130" y="175"/>
                  <a:pt x="130" y="175"/>
                </a:cubicBezTo>
                <a:cubicBezTo>
                  <a:pt x="131" y="175"/>
                  <a:pt x="132" y="176"/>
                  <a:pt x="133" y="175"/>
                </a:cubicBezTo>
                <a:lnTo>
                  <a:pt x="129" y="175"/>
                </a:lnTo>
                <a:close/>
                <a:moveTo>
                  <a:pt x="42" y="27"/>
                </a:moveTo>
                <a:cubicBezTo>
                  <a:pt x="43" y="27"/>
                  <a:pt x="43" y="26"/>
                  <a:pt x="43" y="25"/>
                </a:cubicBezTo>
                <a:cubicBezTo>
                  <a:pt x="43" y="25"/>
                  <a:pt x="42" y="26"/>
                  <a:pt x="42" y="26"/>
                </a:cubicBezTo>
                <a:cubicBezTo>
                  <a:pt x="42" y="26"/>
                  <a:pt x="41" y="27"/>
                  <a:pt x="42" y="27"/>
                </a:cubicBezTo>
                <a:close/>
                <a:moveTo>
                  <a:pt x="32" y="144"/>
                </a:moveTo>
                <a:cubicBezTo>
                  <a:pt x="32" y="143"/>
                  <a:pt x="32" y="143"/>
                  <a:pt x="32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4" y="142"/>
                  <a:pt x="35" y="141"/>
                  <a:pt x="35" y="140"/>
                </a:cubicBezTo>
                <a:cubicBezTo>
                  <a:pt x="35" y="140"/>
                  <a:pt x="34" y="141"/>
                  <a:pt x="33" y="142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2" y="143"/>
                  <a:pt x="32" y="143"/>
                  <a:pt x="32" y="143"/>
                </a:cubicBezTo>
                <a:lnTo>
                  <a:pt x="32" y="144"/>
                </a:lnTo>
                <a:close/>
                <a:moveTo>
                  <a:pt x="64" y="81"/>
                </a:moveTo>
                <a:cubicBezTo>
                  <a:pt x="63" y="81"/>
                  <a:pt x="63" y="81"/>
                  <a:pt x="62" y="82"/>
                </a:cubicBezTo>
                <a:cubicBezTo>
                  <a:pt x="62" y="82"/>
                  <a:pt x="60" y="83"/>
                  <a:pt x="61" y="83"/>
                </a:cubicBezTo>
                <a:cubicBezTo>
                  <a:pt x="63" y="83"/>
                  <a:pt x="63" y="82"/>
                  <a:pt x="64" y="81"/>
                </a:cubicBezTo>
                <a:close/>
                <a:moveTo>
                  <a:pt x="46" y="76"/>
                </a:moveTo>
                <a:cubicBezTo>
                  <a:pt x="46" y="76"/>
                  <a:pt x="46" y="76"/>
                  <a:pt x="46" y="76"/>
                </a:cubicBezTo>
                <a:cubicBezTo>
                  <a:pt x="47" y="75"/>
                  <a:pt x="48" y="74"/>
                  <a:pt x="48" y="73"/>
                </a:cubicBezTo>
                <a:cubicBezTo>
                  <a:pt x="48" y="71"/>
                  <a:pt x="47" y="73"/>
                  <a:pt x="47" y="73"/>
                </a:cubicBezTo>
                <a:cubicBezTo>
                  <a:pt x="47" y="74"/>
                  <a:pt x="46" y="75"/>
                  <a:pt x="46" y="76"/>
                </a:cubicBezTo>
                <a:close/>
                <a:moveTo>
                  <a:pt x="92" y="190"/>
                </a:moveTo>
                <a:cubicBezTo>
                  <a:pt x="88" y="192"/>
                  <a:pt x="88" y="192"/>
                  <a:pt x="88" y="192"/>
                </a:cubicBezTo>
                <a:cubicBezTo>
                  <a:pt x="88" y="193"/>
                  <a:pt x="89" y="193"/>
                  <a:pt x="89" y="193"/>
                </a:cubicBezTo>
                <a:cubicBezTo>
                  <a:pt x="90" y="192"/>
                  <a:pt x="91" y="191"/>
                  <a:pt x="92" y="190"/>
                </a:cubicBezTo>
                <a:close/>
                <a:moveTo>
                  <a:pt x="40" y="88"/>
                </a:moveTo>
                <a:cubicBezTo>
                  <a:pt x="40" y="88"/>
                  <a:pt x="40" y="88"/>
                  <a:pt x="39" y="88"/>
                </a:cubicBezTo>
                <a:cubicBezTo>
                  <a:pt x="38" y="89"/>
                  <a:pt x="38" y="91"/>
                  <a:pt x="37" y="92"/>
                </a:cubicBezTo>
                <a:cubicBezTo>
                  <a:pt x="36" y="92"/>
                  <a:pt x="37" y="93"/>
                  <a:pt x="37" y="93"/>
                </a:cubicBezTo>
                <a:lnTo>
                  <a:pt x="40" y="88"/>
                </a:lnTo>
                <a:close/>
                <a:moveTo>
                  <a:pt x="88" y="80"/>
                </a:moveTo>
                <a:cubicBezTo>
                  <a:pt x="88" y="80"/>
                  <a:pt x="89" y="80"/>
                  <a:pt x="89" y="80"/>
                </a:cubicBezTo>
                <a:cubicBezTo>
                  <a:pt x="89" y="79"/>
                  <a:pt x="90" y="78"/>
                  <a:pt x="90" y="76"/>
                </a:cubicBezTo>
                <a:cubicBezTo>
                  <a:pt x="89" y="77"/>
                  <a:pt x="89" y="78"/>
                  <a:pt x="88" y="79"/>
                </a:cubicBezTo>
                <a:cubicBezTo>
                  <a:pt x="88" y="80"/>
                  <a:pt x="87" y="80"/>
                  <a:pt x="88" y="80"/>
                </a:cubicBezTo>
                <a:close/>
                <a:moveTo>
                  <a:pt x="70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8" y="183"/>
                  <a:pt x="66" y="185"/>
                  <a:pt x="66" y="187"/>
                </a:cubicBezTo>
                <a:cubicBezTo>
                  <a:pt x="67" y="185"/>
                  <a:pt x="68" y="184"/>
                  <a:pt x="70" y="182"/>
                </a:cubicBezTo>
                <a:close/>
                <a:moveTo>
                  <a:pt x="45" y="81"/>
                </a:moveTo>
                <a:cubicBezTo>
                  <a:pt x="45" y="80"/>
                  <a:pt x="46" y="80"/>
                  <a:pt x="46" y="80"/>
                </a:cubicBezTo>
                <a:cubicBezTo>
                  <a:pt x="47" y="78"/>
                  <a:pt x="48" y="77"/>
                  <a:pt x="49" y="75"/>
                </a:cubicBezTo>
                <a:cubicBezTo>
                  <a:pt x="48" y="76"/>
                  <a:pt x="46" y="78"/>
                  <a:pt x="45" y="81"/>
                </a:cubicBezTo>
                <a:close/>
                <a:moveTo>
                  <a:pt x="63" y="79"/>
                </a:moveTo>
                <a:cubicBezTo>
                  <a:pt x="63" y="78"/>
                  <a:pt x="63" y="78"/>
                  <a:pt x="63" y="78"/>
                </a:cubicBezTo>
                <a:cubicBezTo>
                  <a:pt x="64" y="78"/>
                  <a:pt x="64" y="78"/>
                  <a:pt x="64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7" y="75"/>
                  <a:pt x="67" y="74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74"/>
                  <a:pt x="66" y="75"/>
                  <a:pt x="66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4" y="76"/>
                  <a:pt x="64" y="77"/>
                  <a:pt x="64" y="77"/>
                </a:cubicBezTo>
                <a:cubicBezTo>
                  <a:pt x="63" y="77"/>
                  <a:pt x="63" y="78"/>
                  <a:pt x="63" y="78"/>
                </a:cubicBezTo>
                <a:lnTo>
                  <a:pt x="63" y="79"/>
                </a:lnTo>
                <a:close/>
                <a:moveTo>
                  <a:pt x="24" y="151"/>
                </a:moveTo>
                <a:cubicBezTo>
                  <a:pt x="23" y="151"/>
                  <a:pt x="22" y="153"/>
                  <a:pt x="21" y="153"/>
                </a:cubicBezTo>
                <a:cubicBezTo>
                  <a:pt x="20" y="153"/>
                  <a:pt x="20" y="155"/>
                  <a:pt x="20" y="155"/>
                </a:cubicBezTo>
                <a:cubicBezTo>
                  <a:pt x="21" y="154"/>
                  <a:pt x="23" y="153"/>
                  <a:pt x="24" y="151"/>
                </a:cubicBezTo>
                <a:close/>
                <a:moveTo>
                  <a:pt x="55" y="176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7" y="174"/>
                  <a:pt x="59" y="173"/>
                  <a:pt x="60" y="171"/>
                </a:cubicBezTo>
                <a:cubicBezTo>
                  <a:pt x="60" y="171"/>
                  <a:pt x="59" y="171"/>
                  <a:pt x="59" y="171"/>
                </a:cubicBezTo>
                <a:cubicBezTo>
                  <a:pt x="58" y="173"/>
                  <a:pt x="57" y="173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lnTo>
                  <a:pt x="55" y="176"/>
                </a:lnTo>
                <a:close/>
                <a:moveTo>
                  <a:pt x="55" y="78"/>
                </a:moveTo>
                <a:cubicBezTo>
                  <a:pt x="56" y="77"/>
                  <a:pt x="58" y="76"/>
                  <a:pt x="58" y="75"/>
                </a:cubicBezTo>
                <a:cubicBezTo>
                  <a:pt x="57" y="75"/>
                  <a:pt x="56" y="76"/>
                  <a:pt x="55" y="76"/>
                </a:cubicBezTo>
                <a:cubicBezTo>
                  <a:pt x="55" y="77"/>
                  <a:pt x="55" y="77"/>
                  <a:pt x="55" y="78"/>
                </a:cubicBezTo>
                <a:close/>
                <a:moveTo>
                  <a:pt x="36" y="180"/>
                </a:moveTo>
                <a:cubicBezTo>
                  <a:pt x="37" y="180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8" y="178"/>
                  <a:pt x="39" y="177"/>
                  <a:pt x="40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40" y="176"/>
                  <a:pt x="40" y="176"/>
                  <a:pt x="41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2" y="174"/>
                  <a:pt x="43" y="174"/>
                  <a:pt x="42" y="173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1" y="174"/>
                  <a:pt x="41" y="174"/>
                  <a:pt x="41" y="174"/>
                </a:cubicBezTo>
                <a:cubicBezTo>
                  <a:pt x="41" y="174"/>
                  <a:pt x="41" y="175"/>
                  <a:pt x="41" y="175"/>
                </a:cubicBezTo>
                <a:cubicBezTo>
                  <a:pt x="40" y="175"/>
                  <a:pt x="40" y="176"/>
                  <a:pt x="40" y="176"/>
                </a:cubicBezTo>
                <a:cubicBezTo>
                  <a:pt x="39" y="177"/>
                  <a:pt x="38" y="177"/>
                  <a:pt x="38" y="178"/>
                </a:cubicBezTo>
                <a:cubicBezTo>
                  <a:pt x="38" y="178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6" y="179"/>
                  <a:pt x="36" y="180"/>
                  <a:pt x="36" y="180"/>
                </a:cubicBezTo>
                <a:close/>
                <a:moveTo>
                  <a:pt x="106" y="204"/>
                </a:moveTo>
                <a:cubicBezTo>
                  <a:pt x="107" y="203"/>
                  <a:pt x="108" y="202"/>
                  <a:pt x="109" y="201"/>
                </a:cubicBezTo>
                <a:cubicBezTo>
                  <a:pt x="109" y="201"/>
                  <a:pt x="107" y="201"/>
                  <a:pt x="107" y="202"/>
                </a:cubicBezTo>
                <a:cubicBezTo>
                  <a:pt x="106" y="203"/>
                  <a:pt x="106" y="203"/>
                  <a:pt x="106" y="204"/>
                </a:cubicBezTo>
                <a:close/>
                <a:moveTo>
                  <a:pt x="70" y="182"/>
                </a:moveTo>
                <a:cubicBezTo>
                  <a:pt x="70" y="182"/>
                  <a:pt x="70" y="182"/>
                  <a:pt x="70" y="182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71" y="181"/>
                  <a:pt x="71" y="181"/>
                  <a:pt x="71" y="180"/>
                </a:cubicBezTo>
                <a:cubicBezTo>
                  <a:pt x="73" y="179"/>
                  <a:pt x="74" y="177"/>
                  <a:pt x="76" y="176"/>
                </a:cubicBezTo>
                <a:cubicBezTo>
                  <a:pt x="74" y="176"/>
                  <a:pt x="72" y="178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0" y="181"/>
                  <a:pt x="70" y="181"/>
                </a:cubicBezTo>
                <a:cubicBezTo>
                  <a:pt x="70" y="182"/>
                  <a:pt x="70" y="182"/>
                  <a:pt x="70" y="182"/>
                </a:cubicBezTo>
                <a:close/>
                <a:moveTo>
                  <a:pt x="73" y="188"/>
                </a:moveTo>
                <a:cubicBezTo>
                  <a:pt x="74" y="186"/>
                  <a:pt x="77" y="184"/>
                  <a:pt x="78" y="182"/>
                </a:cubicBezTo>
                <a:cubicBezTo>
                  <a:pt x="76" y="184"/>
                  <a:pt x="74" y="185"/>
                  <a:pt x="72" y="187"/>
                </a:cubicBezTo>
                <a:cubicBezTo>
                  <a:pt x="72" y="187"/>
                  <a:pt x="72" y="189"/>
                  <a:pt x="73" y="188"/>
                </a:cubicBezTo>
                <a:close/>
                <a:moveTo>
                  <a:pt x="25" y="45"/>
                </a:move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3"/>
                  <a:pt x="27" y="43"/>
                  <a:pt x="27" y="43"/>
                </a:cubicBezTo>
                <a:cubicBezTo>
                  <a:pt x="28" y="42"/>
                  <a:pt x="29" y="40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2" y="37"/>
                  <a:pt x="31" y="36"/>
                </a:cubicBezTo>
                <a:cubicBezTo>
                  <a:pt x="31" y="36"/>
                  <a:pt x="30" y="37"/>
                  <a:pt x="30" y="38"/>
                </a:cubicBezTo>
                <a:cubicBezTo>
                  <a:pt x="29" y="39"/>
                  <a:pt x="28" y="41"/>
                  <a:pt x="27" y="42"/>
                </a:cubicBezTo>
                <a:cubicBezTo>
                  <a:pt x="27" y="42"/>
                  <a:pt x="27" y="43"/>
                  <a:pt x="27" y="43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lnTo>
                  <a:pt x="25" y="45"/>
                </a:lnTo>
                <a:close/>
                <a:moveTo>
                  <a:pt x="80" y="75"/>
                </a:moveTo>
                <a:cubicBezTo>
                  <a:pt x="80" y="75"/>
                  <a:pt x="80" y="75"/>
                  <a:pt x="80" y="75"/>
                </a:cubicBezTo>
                <a:cubicBezTo>
                  <a:pt x="79" y="77"/>
                  <a:pt x="77" y="78"/>
                  <a:pt x="75" y="80"/>
                </a:cubicBezTo>
                <a:cubicBezTo>
                  <a:pt x="75" y="80"/>
                  <a:pt x="76" y="81"/>
                  <a:pt x="76" y="81"/>
                </a:cubicBezTo>
                <a:lnTo>
                  <a:pt x="80" y="75"/>
                </a:lnTo>
                <a:close/>
                <a:moveTo>
                  <a:pt x="46" y="90"/>
                </a:moveTo>
                <a:cubicBezTo>
                  <a:pt x="46" y="90"/>
                  <a:pt x="47" y="89"/>
                  <a:pt x="47" y="88"/>
                </a:cubicBezTo>
                <a:cubicBezTo>
                  <a:pt x="47" y="88"/>
                  <a:pt x="48" y="88"/>
                  <a:pt x="48" y="87"/>
                </a:cubicBezTo>
                <a:cubicBezTo>
                  <a:pt x="49" y="87"/>
                  <a:pt x="49" y="86"/>
                  <a:pt x="49" y="85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3"/>
                  <a:pt x="51" y="83"/>
                  <a:pt x="51" y="82"/>
                </a:cubicBezTo>
                <a:cubicBezTo>
                  <a:pt x="51" y="81"/>
                  <a:pt x="51" y="81"/>
                  <a:pt x="51" y="82"/>
                </a:cubicBezTo>
                <a:cubicBezTo>
                  <a:pt x="50" y="82"/>
                  <a:pt x="51" y="83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49" y="85"/>
                  <a:pt x="49" y="85"/>
                  <a:pt x="49" y="85"/>
                </a:cubicBezTo>
                <a:cubicBezTo>
                  <a:pt x="48" y="85"/>
                  <a:pt x="48" y="86"/>
                  <a:pt x="48" y="87"/>
                </a:cubicBezTo>
                <a:cubicBezTo>
                  <a:pt x="47" y="88"/>
                  <a:pt x="46" y="89"/>
                  <a:pt x="46" y="90"/>
                </a:cubicBezTo>
                <a:close/>
                <a:moveTo>
                  <a:pt x="89" y="185"/>
                </a:moveTo>
                <a:cubicBezTo>
                  <a:pt x="87" y="187"/>
                  <a:pt x="85" y="189"/>
                  <a:pt x="83" y="191"/>
                </a:cubicBezTo>
                <a:cubicBezTo>
                  <a:pt x="83" y="191"/>
                  <a:pt x="83" y="192"/>
                  <a:pt x="83" y="191"/>
                </a:cubicBezTo>
                <a:cubicBezTo>
                  <a:pt x="85" y="190"/>
                  <a:pt x="88" y="188"/>
                  <a:pt x="89" y="185"/>
                </a:cubicBezTo>
                <a:close/>
                <a:moveTo>
                  <a:pt x="59" y="175"/>
                </a:move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4"/>
                  <a:pt x="52" y="183"/>
                </a:cubicBezTo>
                <a:cubicBezTo>
                  <a:pt x="55" y="180"/>
                  <a:pt x="57" y="178"/>
                  <a:pt x="59" y="175"/>
                </a:cubicBezTo>
                <a:close/>
                <a:moveTo>
                  <a:pt x="134" y="61"/>
                </a:moveTo>
                <a:cubicBezTo>
                  <a:pt x="136" y="60"/>
                  <a:pt x="137" y="59"/>
                  <a:pt x="139" y="58"/>
                </a:cubicBezTo>
                <a:cubicBezTo>
                  <a:pt x="139" y="58"/>
                  <a:pt x="137" y="57"/>
                  <a:pt x="137" y="57"/>
                </a:cubicBezTo>
                <a:cubicBezTo>
                  <a:pt x="136" y="58"/>
                  <a:pt x="134" y="59"/>
                  <a:pt x="134" y="60"/>
                </a:cubicBezTo>
                <a:cubicBezTo>
                  <a:pt x="134" y="60"/>
                  <a:pt x="134" y="60"/>
                  <a:pt x="134" y="61"/>
                </a:cubicBezTo>
                <a:close/>
                <a:moveTo>
                  <a:pt x="116" y="23"/>
                </a:moveTo>
                <a:cubicBezTo>
                  <a:pt x="116" y="23"/>
                  <a:pt x="116" y="23"/>
                  <a:pt x="116" y="23"/>
                </a:cubicBezTo>
                <a:cubicBezTo>
                  <a:pt x="119" y="21"/>
                  <a:pt x="121" y="19"/>
                  <a:pt x="124" y="18"/>
                </a:cubicBezTo>
                <a:cubicBezTo>
                  <a:pt x="124" y="18"/>
                  <a:pt x="122" y="17"/>
                  <a:pt x="122" y="18"/>
                </a:cubicBezTo>
                <a:cubicBezTo>
                  <a:pt x="120" y="19"/>
                  <a:pt x="119" y="21"/>
                  <a:pt x="116" y="22"/>
                </a:cubicBezTo>
                <a:cubicBezTo>
                  <a:pt x="116" y="22"/>
                  <a:pt x="116" y="22"/>
                  <a:pt x="116" y="23"/>
                </a:cubicBezTo>
                <a:close/>
                <a:moveTo>
                  <a:pt x="146" y="63"/>
                </a:moveTo>
                <a:cubicBezTo>
                  <a:pt x="146" y="63"/>
                  <a:pt x="146" y="63"/>
                  <a:pt x="145" y="63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41" y="67"/>
                  <a:pt x="144" y="65"/>
                  <a:pt x="146" y="63"/>
                </a:cubicBezTo>
                <a:close/>
                <a:moveTo>
                  <a:pt x="125" y="23"/>
                </a:moveTo>
                <a:cubicBezTo>
                  <a:pt x="127" y="22"/>
                  <a:pt x="129" y="21"/>
                  <a:pt x="132" y="20"/>
                </a:cubicBezTo>
                <a:cubicBezTo>
                  <a:pt x="131" y="19"/>
                  <a:pt x="129" y="19"/>
                  <a:pt x="129" y="19"/>
                </a:cubicBezTo>
                <a:cubicBezTo>
                  <a:pt x="128" y="20"/>
                  <a:pt x="127" y="21"/>
                  <a:pt x="126" y="22"/>
                </a:cubicBezTo>
                <a:cubicBezTo>
                  <a:pt x="125" y="22"/>
                  <a:pt x="123" y="24"/>
                  <a:pt x="125" y="23"/>
                </a:cubicBezTo>
                <a:close/>
                <a:moveTo>
                  <a:pt x="58" y="183"/>
                </a:moveTo>
                <a:cubicBezTo>
                  <a:pt x="61" y="180"/>
                  <a:pt x="64" y="177"/>
                  <a:pt x="67" y="174"/>
                </a:cubicBezTo>
                <a:cubicBezTo>
                  <a:pt x="63" y="176"/>
                  <a:pt x="61" y="180"/>
                  <a:pt x="58" y="183"/>
                </a:cubicBezTo>
                <a:cubicBezTo>
                  <a:pt x="58" y="183"/>
                  <a:pt x="58" y="183"/>
                  <a:pt x="58" y="183"/>
                </a:cubicBezTo>
                <a:close/>
                <a:moveTo>
                  <a:pt x="74" y="183"/>
                </a:moveTo>
                <a:cubicBezTo>
                  <a:pt x="76" y="181"/>
                  <a:pt x="78" y="179"/>
                  <a:pt x="81" y="178"/>
                </a:cubicBezTo>
                <a:cubicBezTo>
                  <a:pt x="80" y="178"/>
                  <a:pt x="79" y="177"/>
                  <a:pt x="78" y="178"/>
                </a:cubicBezTo>
                <a:cubicBezTo>
                  <a:pt x="77" y="179"/>
                  <a:pt x="76" y="181"/>
                  <a:pt x="74" y="182"/>
                </a:cubicBezTo>
                <a:cubicBezTo>
                  <a:pt x="74" y="182"/>
                  <a:pt x="74" y="183"/>
                  <a:pt x="74" y="183"/>
                </a:cubicBezTo>
                <a:close/>
                <a:moveTo>
                  <a:pt x="27" y="63"/>
                </a:moveTo>
                <a:cubicBezTo>
                  <a:pt x="27" y="63"/>
                  <a:pt x="27" y="63"/>
                  <a:pt x="27" y="63"/>
                </a:cubicBezTo>
                <a:cubicBezTo>
                  <a:pt x="27" y="62"/>
                  <a:pt x="27" y="62"/>
                  <a:pt x="27" y="62"/>
                </a:cubicBezTo>
                <a:cubicBezTo>
                  <a:pt x="30" y="59"/>
                  <a:pt x="31" y="57"/>
                  <a:pt x="33" y="54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2"/>
                  <a:pt x="37" y="49"/>
                  <a:pt x="38" y="47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4"/>
                  <a:pt x="33" y="54"/>
                  <a:pt x="33" y="54"/>
                </a:cubicBezTo>
                <a:cubicBezTo>
                  <a:pt x="31" y="56"/>
                  <a:pt x="29" y="59"/>
                  <a:pt x="27" y="62"/>
                </a:cubicBezTo>
                <a:cubicBezTo>
                  <a:pt x="27" y="63"/>
                  <a:pt x="27" y="63"/>
                  <a:pt x="27" y="63"/>
                </a:cubicBezTo>
                <a:close/>
                <a:moveTo>
                  <a:pt x="129" y="189"/>
                </a:moveTo>
                <a:cubicBezTo>
                  <a:pt x="130" y="189"/>
                  <a:pt x="131" y="189"/>
                  <a:pt x="131" y="190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4" y="187"/>
                  <a:pt x="133" y="187"/>
                  <a:pt x="132" y="187"/>
                </a:cubicBezTo>
                <a:cubicBezTo>
                  <a:pt x="131" y="187"/>
                  <a:pt x="130" y="188"/>
                  <a:pt x="129" y="189"/>
                </a:cubicBezTo>
                <a:close/>
                <a:moveTo>
                  <a:pt x="85" y="26"/>
                </a:moveTo>
                <a:cubicBezTo>
                  <a:pt x="86" y="26"/>
                  <a:pt x="87" y="26"/>
                  <a:pt x="87" y="25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90" y="23"/>
                  <a:pt x="90" y="23"/>
                </a:cubicBezTo>
                <a:cubicBezTo>
                  <a:pt x="90" y="22"/>
                  <a:pt x="90" y="22"/>
                  <a:pt x="90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3" y="20"/>
                  <a:pt x="93" y="2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5"/>
                  <a:pt x="97" y="15"/>
                  <a:pt x="97" y="16"/>
                </a:cubicBezTo>
                <a:cubicBezTo>
                  <a:pt x="96" y="17"/>
                  <a:pt x="94" y="19"/>
                  <a:pt x="93" y="19"/>
                </a:cubicBezTo>
                <a:cubicBezTo>
                  <a:pt x="93" y="19"/>
                  <a:pt x="93" y="20"/>
                  <a:pt x="93" y="20"/>
                </a:cubicBezTo>
                <a:cubicBezTo>
                  <a:pt x="92" y="20"/>
                  <a:pt x="92" y="20"/>
                  <a:pt x="92" y="21"/>
                </a:cubicBezTo>
                <a:cubicBezTo>
                  <a:pt x="91" y="21"/>
                  <a:pt x="91" y="21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90" y="23"/>
                  <a:pt x="90" y="23"/>
                  <a:pt x="9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5"/>
                  <a:pt x="86" y="26"/>
                  <a:pt x="85" y="26"/>
                </a:cubicBezTo>
                <a:close/>
                <a:moveTo>
                  <a:pt x="24" y="151"/>
                </a:moveTo>
                <a:cubicBezTo>
                  <a:pt x="27" y="147"/>
                  <a:pt x="30" y="142"/>
                  <a:pt x="34" y="138"/>
                </a:cubicBezTo>
                <a:cubicBezTo>
                  <a:pt x="34" y="137"/>
                  <a:pt x="33" y="138"/>
                  <a:pt x="33" y="138"/>
                </a:cubicBezTo>
                <a:cubicBezTo>
                  <a:pt x="30" y="142"/>
                  <a:pt x="27" y="146"/>
                  <a:pt x="24" y="150"/>
                </a:cubicBezTo>
                <a:cubicBezTo>
                  <a:pt x="23" y="150"/>
                  <a:pt x="23" y="151"/>
                  <a:pt x="24" y="151"/>
                </a:cubicBezTo>
                <a:close/>
                <a:moveTo>
                  <a:pt x="39" y="65"/>
                </a:moveTo>
                <a:cubicBezTo>
                  <a:pt x="37" y="69"/>
                  <a:pt x="35" y="72"/>
                  <a:pt x="32" y="75"/>
                </a:cubicBezTo>
                <a:cubicBezTo>
                  <a:pt x="31" y="76"/>
                  <a:pt x="31" y="77"/>
                  <a:pt x="32" y="78"/>
                </a:cubicBezTo>
                <a:cubicBezTo>
                  <a:pt x="34" y="74"/>
                  <a:pt x="37" y="69"/>
                  <a:pt x="39" y="65"/>
                </a:cubicBezTo>
                <a:close/>
                <a:moveTo>
                  <a:pt x="104" y="187"/>
                </a:moveTo>
                <a:cubicBezTo>
                  <a:pt x="101" y="189"/>
                  <a:pt x="98" y="191"/>
                  <a:pt x="95" y="194"/>
                </a:cubicBezTo>
                <a:cubicBezTo>
                  <a:pt x="96" y="194"/>
                  <a:pt x="97" y="195"/>
                  <a:pt x="98" y="194"/>
                </a:cubicBezTo>
                <a:cubicBezTo>
                  <a:pt x="100" y="192"/>
                  <a:pt x="102" y="190"/>
                  <a:pt x="104" y="187"/>
                </a:cubicBezTo>
                <a:close/>
                <a:moveTo>
                  <a:pt x="66" y="27"/>
                </a:moveTo>
                <a:cubicBezTo>
                  <a:pt x="66" y="26"/>
                  <a:pt x="66" y="26"/>
                  <a:pt x="6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72" y="22"/>
                  <a:pt x="75" y="18"/>
                  <a:pt x="79" y="15"/>
                </a:cubicBezTo>
                <a:cubicBezTo>
                  <a:pt x="75" y="16"/>
                  <a:pt x="74" y="18"/>
                  <a:pt x="72" y="21"/>
                </a:cubicBezTo>
                <a:cubicBezTo>
                  <a:pt x="71" y="22"/>
                  <a:pt x="70" y="23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5"/>
                  <a:pt x="67" y="25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6" y="26"/>
                  <a:pt x="66" y="26"/>
                  <a:pt x="66" y="26"/>
                </a:cubicBezTo>
                <a:lnTo>
                  <a:pt x="66" y="27"/>
                </a:lnTo>
                <a:close/>
                <a:moveTo>
                  <a:pt x="85" y="180"/>
                </a:moveTo>
                <a:cubicBezTo>
                  <a:pt x="82" y="183"/>
                  <a:pt x="79" y="186"/>
                  <a:pt x="76" y="189"/>
                </a:cubicBezTo>
                <a:cubicBezTo>
                  <a:pt x="76" y="190"/>
                  <a:pt x="77" y="190"/>
                  <a:pt x="77" y="190"/>
                </a:cubicBezTo>
                <a:cubicBezTo>
                  <a:pt x="86" y="181"/>
                  <a:pt x="86" y="181"/>
                  <a:pt x="86" y="181"/>
                </a:cubicBezTo>
                <a:cubicBezTo>
                  <a:pt x="86" y="181"/>
                  <a:pt x="86" y="180"/>
                  <a:pt x="85" y="180"/>
                </a:cubicBezTo>
                <a:close/>
                <a:moveTo>
                  <a:pt x="140" y="64"/>
                </a:move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3" y="63"/>
                  <a:pt x="143" y="63"/>
                </a:cubicBezTo>
                <a:cubicBezTo>
                  <a:pt x="146" y="61"/>
                  <a:pt x="148" y="59"/>
                  <a:pt x="152" y="58"/>
                </a:cubicBezTo>
                <a:cubicBezTo>
                  <a:pt x="151" y="57"/>
                  <a:pt x="152" y="56"/>
                  <a:pt x="152" y="56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43" y="62"/>
                  <a:pt x="143" y="63"/>
                  <a:pt x="143" y="63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lnTo>
                  <a:pt x="140" y="64"/>
                </a:lnTo>
                <a:close/>
                <a:moveTo>
                  <a:pt x="23" y="160"/>
                </a:moveTo>
                <a:cubicBezTo>
                  <a:pt x="24" y="160"/>
                  <a:pt x="24" y="160"/>
                  <a:pt x="24" y="160"/>
                </a:cubicBezTo>
                <a:cubicBezTo>
                  <a:pt x="24" y="160"/>
                  <a:pt x="25" y="159"/>
                  <a:pt x="25" y="159"/>
                </a:cubicBezTo>
                <a:cubicBezTo>
                  <a:pt x="26" y="158"/>
                  <a:pt x="27" y="157"/>
                  <a:pt x="28" y="156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1" y="152"/>
                  <a:pt x="33" y="149"/>
                  <a:pt x="36" y="147"/>
                </a:cubicBezTo>
                <a:cubicBezTo>
                  <a:pt x="36" y="147"/>
                  <a:pt x="36" y="145"/>
                  <a:pt x="36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5"/>
                  <a:pt x="28" y="155"/>
                </a:cubicBezTo>
                <a:cubicBezTo>
                  <a:pt x="27" y="156"/>
                  <a:pt x="26" y="157"/>
                  <a:pt x="25" y="158"/>
                </a:cubicBezTo>
                <a:cubicBezTo>
                  <a:pt x="25" y="158"/>
                  <a:pt x="25" y="159"/>
                  <a:pt x="25" y="159"/>
                </a:cubicBezTo>
                <a:cubicBezTo>
                  <a:pt x="24" y="159"/>
                  <a:pt x="24" y="159"/>
                  <a:pt x="24" y="160"/>
                </a:cubicBezTo>
                <a:lnTo>
                  <a:pt x="23" y="160"/>
                </a:lnTo>
                <a:close/>
                <a:moveTo>
                  <a:pt x="109" y="194"/>
                </a:moveTo>
                <a:cubicBezTo>
                  <a:pt x="113" y="192"/>
                  <a:pt x="116" y="188"/>
                  <a:pt x="119" y="186"/>
                </a:cubicBezTo>
                <a:cubicBezTo>
                  <a:pt x="119" y="186"/>
                  <a:pt x="118" y="185"/>
                  <a:pt x="118" y="185"/>
                </a:cubicBezTo>
                <a:cubicBezTo>
                  <a:pt x="114" y="188"/>
                  <a:pt x="112" y="191"/>
                  <a:pt x="109" y="194"/>
                </a:cubicBezTo>
                <a:cubicBezTo>
                  <a:pt x="109" y="194"/>
                  <a:pt x="109" y="194"/>
                  <a:pt x="109" y="194"/>
                </a:cubicBezTo>
                <a:close/>
                <a:moveTo>
                  <a:pt x="21" y="148"/>
                </a:moveTo>
                <a:cubicBezTo>
                  <a:pt x="25" y="143"/>
                  <a:pt x="30" y="138"/>
                  <a:pt x="34" y="133"/>
                </a:cubicBezTo>
                <a:cubicBezTo>
                  <a:pt x="33" y="133"/>
                  <a:pt x="32" y="134"/>
                  <a:pt x="32" y="134"/>
                </a:cubicBezTo>
                <a:cubicBezTo>
                  <a:pt x="28" y="138"/>
                  <a:pt x="25" y="143"/>
                  <a:pt x="21" y="147"/>
                </a:cubicBezTo>
                <a:cubicBezTo>
                  <a:pt x="21" y="147"/>
                  <a:pt x="21" y="148"/>
                  <a:pt x="21" y="149"/>
                </a:cubicBezTo>
                <a:cubicBezTo>
                  <a:pt x="21" y="149"/>
                  <a:pt x="21" y="148"/>
                  <a:pt x="21" y="148"/>
                </a:cubicBezTo>
                <a:close/>
                <a:moveTo>
                  <a:pt x="46" y="182"/>
                </a:moveTo>
                <a:cubicBezTo>
                  <a:pt x="49" y="178"/>
                  <a:pt x="52" y="174"/>
                  <a:pt x="56" y="171"/>
                </a:cubicBezTo>
                <a:cubicBezTo>
                  <a:pt x="57" y="170"/>
                  <a:pt x="55" y="169"/>
                  <a:pt x="55" y="170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5" y="183"/>
                  <a:pt x="46" y="182"/>
                </a:cubicBezTo>
                <a:close/>
                <a:moveTo>
                  <a:pt x="43" y="30"/>
                </a:moveTo>
                <a:cubicBezTo>
                  <a:pt x="43" y="33"/>
                  <a:pt x="44" y="35"/>
                  <a:pt x="45" y="37"/>
                </a:cubicBezTo>
                <a:cubicBezTo>
                  <a:pt x="45" y="37"/>
                  <a:pt x="46" y="37"/>
                  <a:pt x="47" y="38"/>
                </a:cubicBezTo>
                <a:cubicBezTo>
                  <a:pt x="46" y="36"/>
                  <a:pt x="46" y="35"/>
                  <a:pt x="46" y="34"/>
                </a:cubicBezTo>
                <a:cubicBezTo>
                  <a:pt x="46" y="32"/>
                  <a:pt x="45" y="31"/>
                  <a:pt x="43" y="30"/>
                </a:cubicBezTo>
                <a:cubicBezTo>
                  <a:pt x="43" y="30"/>
                  <a:pt x="43" y="29"/>
                  <a:pt x="43" y="30"/>
                </a:cubicBezTo>
                <a:close/>
                <a:moveTo>
                  <a:pt x="55" y="51"/>
                </a:moveTo>
                <a:cubicBezTo>
                  <a:pt x="56" y="55"/>
                  <a:pt x="57" y="59"/>
                  <a:pt x="58" y="63"/>
                </a:cubicBezTo>
                <a:cubicBezTo>
                  <a:pt x="58" y="63"/>
                  <a:pt x="59" y="62"/>
                  <a:pt x="59" y="62"/>
                </a:cubicBezTo>
                <a:cubicBezTo>
                  <a:pt x="58" y="58"/>
                  <a:pt x="58" y="54"/>
                  <a:pt x="56" y="51"/>
                </a:cubicBezTo>
                <a:cubicBezTo>
                  <a:pt x="56" y="50"/>
                  <a:pt x="55" y="50"/>
                  <a:pt x="55" y="51"/>
                </a:cubicBezTo>
                <a:close/>
                <a:moveTo>
                  <a:pt x="81" y="65"/>
                </a:moveTo>
                <a:cubicBezTo>
                  <a:pt x="83" y="65"/>
                  <a:pt x="84" y="66"/>
                  <a:pt x="86" y="66"/>
                </a:cubicBezTo>
                <a:cubicBezTo>
                  <a:pt x="92" y="67"/>
                  <a:pt x="95" y="70"/>
                  <a:pt x="96" y="75"/>
                </a:cubicBezTo>
                <a:cubicBezTo>
                  <a:pt x="96" y="75"/>
                  <a:pt x="96" y="74"/>
                  <a:pt x="96" y="74"/>
                </a:cubicBezTo>
                <a:cubicBezTo>
                  <a:pt x="95" y="67"/>
                  <a:pt x="87" y="63"/>
                  <a:pt x="79" y="64"/>
                </a:cubicBezTo>
                <a:cubicBezTo>
                  <a:pt x="79" y="64"/>
                  <a:pt x="81" y="65"/>
                  <a:pt x="81" y="65"/>
                </a:cubicBezTo>
                <a:close/>
                <a:moveTo>
                  <a:pt x="121" y="41"/>
                </a:moveTo>
                <a:cubicBezTo>
                  <a:pt x="122" y="40"/>
                  <a:pt x="124" y="40"/>
                  <a:pt x="125" y="39"/>
                </a:cubicBezTo>
                <a:cubicBezTo>
                  <a:pt x="126" y="38"/>
                  <a:pt x="127" y="37"/>
                  <a:pt x="129" y="35"/>
                </a:cubicBezTo>
                <a:cubicBezTo>
                  <a:pt x="128" y="35"/>
                  <a:pt x="130" y="34"/>
                  <a:pt x="129" y="34"/>
                </a:cubicBezTo>
                <a:cubicBezTo>
                  <a:pt x="126" y="35"/>
                  <a:pt x="123" y="37"/>
                  <a:pt x="121" y="40"/>
                </a:cubicBezTo>
                <a:cubicBezTo>
                  <a:pt x="121" y="40"/>
                  <a:pt x="120" y="41"/>
                  <a:pt x="121" y="41"/>
                </a:cubicBezTo>
                <a:close/>
                <a:moveTo>
                  <a:pt x="94" y="27"/>
                </a:move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6" y="25"/>
                  <a:pt x="97" y="24"/>
                  <a:pt x="97" y="24"/>
                </a:cubicBezTo>
                <a:cubicBezTo>
                  <a:pt x="101" y="20"/>
                  <a:pt x="106" y="17"/>
                  <a:pt x="111" y="14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4"/>
                  <a:pt x="108" y="14"/>
                  <a:pt x="108" y="15"/>
                </a:cubicBezTo>
                <a:cubicBezTo>
                  <a:pt x="106" y="15"/>
                  <a:pt x="105" y="16"/>
                  <a:pt x="104" y="17"/>
                </a:cubicBezTo>
                <a:cubicBezTo>
                  <a:pt x="101" y="19"/>
                  <a:pt x="99" y="21"/>
                  <a:pt x="97" y="23"/>
                </a:cubicBezTo>
                <a:cubicBezTo>
                  <a:pt x="97" y="23"/>
                  <a:pt x="97" y="24"/>
                  <a:pt x="97" y="24"/>
                </a:cubicBezTo>
                <a:cubicBezTo>
                  <a:pt x="96" y="24"/>
                  <a:pt x="96" y="24"/>
                  <a:pt x="96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6"/>
                  <a:pt x="95" y="26"/>
                  <a:pt x="95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lnTo>
                  <a:pt x="94" y="27"/>
                </a:lnTo>
                <a:close/>
                <a:moveTo>
                  <a:pt x="118" y="36"/>
                </a:moveTo>
                <a:cubicBezTo>
                  <a:pt x="119" y="35"/>
                  <a:pt x="119" y="35"/>
                  <a:pt x="119" y="35"/>
                </a:cubicBezTo>
                <a:cubicBezTo>
                  <a:pt x="125" y="32"/>
                  <a:pt x="130" y="27"/>
                  <a:pt x="134" y="22"/>
                </a:cubicBezTo>
                <a:cubicBezTo>
                  <a:pt x="129" y="26"/>
                  <a:pt x="124" y="31"/>
                  <a:pt x="119" y="34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8" y="35"/>
                  <a:pt x="118" y="35"/>
                  <a:pt x="118" y="36"/>
                </a:cubicBezTo>
                <a:close/>
                <a:moveTo>
                  <a:pt x="132" y="54"/>
                </a:moveTo>
                <a:cubicBezTo>
                  <a:pt x="137" y="51"/>
                  <a:pt x="141" y="48"/>
                  <a:pt x="146" y="44"/>
                </a:cubicBezTo>
                <a:cubicBezTo>
                  <a:pt x="140" y="46"/>
                  <a:pt x="136" y="51"/>
                  <a:pt x="132" y="54"/>
                </a:cubicBezTo>
                <a:close/>
                <a:moveTo>
                  <a:pt x="32" y="153"/>
                </a:moveTo>
                <a:cubicBezTo>
                  <a:pt x="29" y="157"/>
                  <a:pt x="25" y="160"/>
                  <a:pt x="22" y="165"/>
                </a:cubicBezTo>
                <a:cubicBezTo>
                  <a:pt x="22" y="165"/>
                  <a:pt x="22" y="166"/>
                  <a:pt x="22" y="167"/>
                </a:cubicBezTo>
                <a:cubicBezTo>
                  <a:pt x="26" y="163"/>
                  <a:pt x="29" y="158"/>
                  <a:pt x="32" y="153"/>
                </a:cubicBezTo>
                <a:close/>
                <a:moveTo>
                  <a:pt x="140" y="84"/>
                </a:moveTo>
                <a:cubicBezTo>
                  <a:pt x="143" y="84"/>
                  <a:pt x="145" y="82"/>
                  <a:pt x="147" y="80"/>
                </a:cubicBezTo>
                <a:cubicBezTo>
                  <a:pt x="148" y="80"/>
                  <a:pt x="148" y="78"/>
                  <a:pt x="148" y="76"/>
                </a:cubicBezTo>
                <a:cubicBezTo>
                  <a:pt x="145" y="79"/>
                  <a:pt x="142" y="81"/>
                  <a:pt x="140" y="84"/>
                </a:cubicBezTo>
                <a:cubicBezTo>
                  <a:pt x="140" y="84"/>
                  <a:pt x="140" y="84"/>
                  <a:pt x="140" y="84"/>
                </a:cubicBezTo>
                <a:close/>
                <a:moveTo>
                  <a:pt x="26" y="172"/>
                </a:moveTo>
                <a:cubicBezTo>
                  <a:pt x="27" y="172"/>
                  <a:pt x="27" y="172"/>
                  <a:pt x="27" y="171"/>
                </a:cubicBezTo>
                <a:cubicBezTo>
                  <a:pt x="30" y="168"/>
                  <a:pt x="33" y="165"/>
                  <a:pt x="36" y="162"/>
                </a:cubicBezTo>
                <a:cubicBezTo>
                  <a:pt x="36" y="161"/>
                  <a:pt x="36" y="160"/>
                  <a:pt x="37" y="159"/>
                </a:cubicBezTo>
                <a:cubicBezTo>
                  <a:pt x="37" y="158"/>
                  <a:pt x="38" y="159"/>
                  <a:pt x="39" y="158"/>
                </a:cubicBezTo>
                <a:cubicBezTo>
                  <a:pt x="38" y="158"/>
                  <a:pt x="39" y="156"/>
                  <a:pt x="38" y="157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6" y="171"/>
                  <a:pt x="26" y="172"/>
                  <a:pt x="26" y="172"/>
                </a:cubicBezTo>
                <a:close/>
                <a:moveTo>
                  <a:pt x="159" y="127"/>
                </a:moveTo>
                <a:cubicBezTo>
                  <a:pt x="160" y="127"/>
                  <a:pt x="160" y="128"/>
                  <a:pt x="160" y="128"/>
                </a:cubicBezTo>
                <a:cubicBezTo>
                  <a:pt x="160" y="128"/>
                  <a:pt x="160" y="129"/>
                  <a:pt x="160" y="129"/>
                </a:cubicBezTo>
                <a:cubicBezTo>
                  <a:pt x="161" y="129"/>
                  <a:pt x="162" y="130"/>
                  <a:pt x="163" y="131"/>
                </a:cubicBezTo>
                <a:cubicBezTo>
                  <a:pt x="164" y="129"/>
                  <a:pt x="164" y="127"/>
                  <a:pt x="165" y="126"/>
                </a:cubicBezTo>
                <a:cubicBezTo>
                  <a:pt x="163" y="126"/>
                  <a:pt x="161" y="126"/>
                  <a:pt x="159" y="125"/>
                </a:cubicBezTo>
                <a:cubicBezTo>
                  <a:pt x="159" y="126"/>
                  <a:pt x="160" y="126"/>
                  <a:pt x="159" y="127"/>
                </a:cubicBezTo>
                <a:close/>
                <a:moveTo>
                  <a:pt x="87" y="191"/>
                </a:moveTo>
                <a:cubicBezTo>
                  <a:pt x="99" y="181"/>
                  <a:pt x="99" y="181"/>
                  <a:pt x="99" y="181"/>
                </a:cubicBezTo>
                <a:cubicBezTo>
                  <a:pt x="98" y="181"/>
                  <a:pt x="97" y="181"/>
                  <a:pt x="96" y="180"/>
                </a:cubicBezTo>
                <a:cubicBezTo>
                  <a:pt x="93" y="184"/>
                  <a:pt x="90" y="187"/>
                  <a:pt x="87" y="191"/>
                </a:cubicBezTo>
                <a:close/>
                <a:moveTo>
                  <a:pt x="127" y="190"/>
                </a:moveTo>
                <a:cubicBezTo>
                  <a:pt x="124" y="192"/>
                  <a:pt x="120" y="195"/>
                  <a:pt x="117" y="198"/>
                </a:cubicBezTo>
                <a:cubicBezTo>
                  <a:pt x="121" y="197"/>
                  <a:pt x="125" y="195"/>
                  <a:pt x="128" y="192"/>
                </a:cubicBezTo>
                <a:cubicBezTo>
                  <a:pt x="129" y="191"/>
                  <a:pt x="127" y="191"/>
                  <a:pt x="127" y="190"/>
                </a:cubicBezTo>
                <a:close/>
                <a:moveTo>
                  <a:pt x="78" y="81"/>
                </a:moveTo>
                <a:cubicBezTo>
                  <a:pt x="82" y="79"/>
                  <a:pt x="84" y="76"/>
                  <a:pt x="88" y="73"/>
                </a:cubicBezTo>
                <a:cubicBezTo>
                  <a:pt x="88" y="72"/>
                  <a:pt x="86" y="72"/>
                  <a:pt x="85" y="71"/>
                </a:cubicBezTo>
                <a:cubicBezTo>
                  <a:pt x="83" y="75"/>
                  <a:pt x="80" y="78"/>
                  <a:pt x="78" y="81"/>
                </a:cubicBezTo>
                <a:close/>
                <a:moveTo>
                  <a:pt x="21" y="143"/>
                </a:moveTo>
                <a:cubicBezTo>
                  <a:pt x="26" y="138"/>
                  <a:pt x="29" y="134"/>
                  <a:pt x="33" y="129"/>
                </a:cubicBezTo>
                <a:cubicBezTo>
                  <a:pt x="33" y="128"/>
                  <a:pt x="33" y="128"/>
                  <a:pt x="33" y="127"/>
                </a:cubicBezTo>
                <a:cubicBezTo>
                  <a:pt x="30" y="130"/>
                  <a:pt x="27" y="134"/>
                  <a:pt x="25" y="137"/>
                </a:cubicBezTo>
                <a:cubicBezTo>
                  <a:pt x="24" y="139"/>
                  <a:pt x="22" y="141"/>
                  <a:pt x="21" y="143"/>
                </a:cubicBezTo>
                <a:close/>
                <a:moveTo>
                  <a:pt x="80" y="191"/>
                </a:moveTo>
                <a:cubicBezTo>
                  <a:pt x="84" y="187"/>
                  <a:pt x="88" y="183"/>
                  <a:pt x="93" y="180"/>
                </a:cubicBezTo>
                <a:cubicBezTo>
                  <a:pt x="92" y="180"/>
                  <a:pt x="90" y="180"/>
                  <a:pt x="90" y="180"/>
                </a:cubicBezTo>
                <a:cubicBezTo>
                  <a:pt x="89" y="179"/>
                  <a:pt x="88" y="181"/>
                  <a:pt x="87" y="182"/>
                </a:cubicBezTo>
                <a:cubicBezTo>
                  <a:pt x="85" y="185"/>
                  <a:pt x="82" y="188"/>
                  <a:pt x="80" y="191"/>
                </a:cubicBezTo>
                <a:close/>
                <a:moveTo>
                  <a:pt x="103" y="26"/>
                </a:moveTo>
                <a:cubicBezTo>
                  <a:pt x="104" y="26"/>
                  <a:pt x="104" y="26"/>
                  <a:pt x="104" y="26"/>
                </a:cubicBezTo>
                <a:cubicBezTo>
                  <a:pt x="108" y="23"/>
                  <a:pt x="113" y="19"/>
                  <a:pt x="118" y="16"/>
                </a:cubicBezTo>
                <a:cubicBezTo>
                  <a:pt x="117" y="15"/>
                  <a:pt x="115" y="14"/>
                  <a:pt x="115" y="1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5"/>
                  <a:pt x="104" y="26"/>
                  <a:pt x="104" y="26"/>
                </a:cubicBezTo>
                <a:lnTo>
                  <a:pt x="103" y="26"/>
                </a:lnTo>
                <a:close/>
                <a:moveTo>
                  <a:pt x="30" y="64"/>
                </a:moveTo>
                <a:cubicBezTo>
                  <a:pt x="30" y="64"/>
                  <a:pt x="30" y="64"/>
                  <a:pt x="30" y="64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0"/>
                  <a:pt x="38" y="50"/>
                </a:cubicBezTo>
                <a:cubicBezTo>
                  <a:pt x="35" y="55"/>
                  <a:pt x="32" y="59"/>
                  <a:pt x="29" y="63"/>
                </a:cubicBezTo>
                <a:cubicBezTo>
                  <a:pt x="28" y="64"/>
                  <a:pt x="29" y="64"/>
                  <a:pt x="30" y="64"/>
                </a:cubicBezTo>
                <a:close/>
                <a:moveTo>
                  <a:pt x="131" y="123"/>
                </a:moveTo>
                <a:cubicBezTo>
                  <a:pt x="131" y="123"/>
                  <a:pt x="132" y="123"/>
                  <a:pt x="133" y="124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4" y="125"/>
                  <a:pt x="139" y="123"/>
                  <a:pt x="132" y="121"/>
                </a:cubicBezTo>
                <a:cubicBezTo>
                  <a:pt x="133" y="122"/>
                  <a:pt x="131" y="123"/>
                  <a:pt x="131" y="123"/>
                </a:cubicBezTo>
                <a:close/>
                <a:moveTo>
                  <a:pt x="67" y="81"/>
                </a:moveTo>
                <a:cubicBezTo>
                  <a:pt x="69" y="81"/>
                  <a:pt x="70" y="81"/>
                  <a:pt x="71" y="80"/>
                </a:cubicBezTo>
                <a:cubicBezTo>
                  <a:pt x="80" y="71"/>
                  <a:pt x="80" y="71"/>
                  <a:pt x="80" y="71"/>
                </a:cubicBezTo>
                <a:cubicBezTo>
                  <a:pt x="79" y="71"/>
                  <a:pt x="78" y="70"/>
                  <a:pt x="77" y="71"/>
                </a:cubicBezTo>
                <a:cubicBezTo>
                  <a:pt x="74" y="74"/>
                  <a:pt x="71" y="78"/>
                  <a:pt x="67" y="81"/>
                </a:cubicBezTo>
                <a:close/>
                <a:moveTo>
                  <a:pt x="24" y="168"/>
                </a:moveTo>
                <a:cubicBezTo>
                  <a:pt x="25" y="168"/>
                  <a:pt x="25" y="168"/>
                  <a:pt x="25" y="168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9" y="163"/>
                  <a:pt x="33" y="158"/>
                  <a:pt x="37" y="154"/>
                </a:cubicBezTo>
                <a:cubicBezTo>
                  <a:pt x="38" y="154"/>
                  <a:pt x="37" y="151"/>
                  <a:pt x="37" y="150"/>
                </a:cubicBezTo>
                <a:cubicBezTo>
                  <a:pt x="37" y="150"/>
                  <a:pt x="36" y="150"/>
                  <a:pt x="36" y="150"/>
                </a:cubicBezTo>
                <a:cubicBezTo>
                  <a:pt x="33" y="157"/>
                  <a:pt x="29" y="162"/>
                  <a:pt x="25" y="167"/>
                </a:cubicBezTo>
                <a:cubicBezTo>
                  <a:pt x="25" y="168"/>
                  <a:pt x="25" y="168"/>
                  <a:pt x="25" y="168"/>
                </a:cubicBezTo>
                <a:lnTo>
                  <a:pt x="24" y="168"/>
                </a:lnTo>
                <a:close/>
                <a:moveTo>
                  <a:pt x="31" y="74"/>
                </a:moveTo>
                <a:cubicBezTo>
                  <a:pt x="35" y="69"/>
                  <a:pt x="38" y="64"/>
                  <a:pt x="42" y="59"/>
                </a:cubicBezTo>
                <a:cubicBezTo>
                  <a:pt x="42" y="59"/>
                  <a:pt x="41" y="58"/>
                  <a:pt x="41" y="57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2"/>
                  <a:pt x="31" y="73"/>
                  <a:pt x="31" y="74"/>
                </a:cubicBezTo>
                <a:close/>
                <a:moveTo>
                  <a:pt x="51" y="27"/>
                </a:moveTo>
                <a:cubicBezTo>
                  <a:pt x="51" y="28"/>
                  <a:pt x="51" y="29"/>
                  <a:pt x="51" y="30"/>
                </a:cubicBezTo>
                <a:cubicBezTo>
                  <a:pt x="60" y="20"/>
                  <a:pt x="60" y="20"/>
                  <a:pt x="60" y="20"/>
                </a:cubicBezTo>
                <a:cubicBezTo>
                  <a:pt x="57" y="21"/>
                  <a:pt x="55" y="23"/>
                  <a:pt x="53" y="24"/>
                </a:cubicBezTo>
                <a:cubicBezTo>
                  <a:pt x="52" y="25"/>
                  <a:pt x="50" y="25"/>
                  <a:pt x="51" y="27"/>
                </a:cubicBezTo>
                <a:close/>
                <a:moveTo>
                  <a:pt x="62" y="186"/>
                </a:moveTo>
                <a:cubicBezTo>
                  <a:pt x="62" y="186"/>
                  <a:pt x="63" y="186"/>
                  <a:pt x="63" y="186"/>
                </a:cubicBezTo>
                <a:cubicBezTo>
                  <a:pt x="66" y="183"/>
                  <a:pt x="69" y="179"/>
                  <a:pt x="72" y="175"/>
                </a:cubicBezTo>
                <a:cubicBezTo>
                  <a:pt x="72" y="175"/>
                  <a:pt x="71" y="175"/>
                  <a:pt x="71" y="175"/>
                </a:cubicBezTo>
                <a:cubicBezTo>
                  <a:pt x="67" y="178"/>
                  <a:pt x="64" y="182"/>
                  <a:pt x="61" y="185"/>
                </a:cubicBezTo>
                <a:cubicBezTo>
                  <a:pt x="61" y="185"/>
                  <a:pt x="62" y="186"/>
                  <a:pt x="62" y="186"/>
                </a:cubicBezTo>
                <a:close/>
                <a:moveTo>
                  <a:pt x="65" y="22"/>
                </a:moveTo>
                <a:cubicBezTo>
                  <a:pt x="64" y="22"/>
                  <a:pt x="64" y="24"/>
                  <a:pt x="64" y="24"/>
                </a:cubicBezTo>
                <a:cubicBezTo>
                  <a:pt x="63" y="24"/>
                  <a:pt x="62" y="25"/>
                  <a:pt x="61" y="26"/>
                </a:cubicBezTo>
                <a:cubicBezTo>
                  <a:pt x="60" y="28"/>
                  <a:pt x="59" y="29"/>
                  <a:pt x="58" y="31"/>
                </a:cubicBezTo>
                <a:cubicBezTo>
                  <a:pt x="58" y="32"/>
                  <a:pt x="59" y="31"/>
                  <a:pt x="60" y="31"/>
                </a:cubicBezTo>
                <a:cubicBezTo>
                  <a:pt x="72" y="18"/>
                  <a:pt x="72" y="18"/>
                  <a:pt x="72" y="18"/>
                </a:cubicBezTo>
                <a:cubicBezTo>
                  <a:pt x="71" y="17"/>
                  <a:pt x="71" y="18"/>
                  <a:pt x="71" y="19"/>
                </a:cubicBezTo>
                <a:cubicBezTo>
                  <a:pt x="70" y="19"/>
                  <a:pt x="69" y="18"/>
                  <a:pt x="70" y="18"/>
                </a:cubicBezTo>
                <a:cubicBezTo>
                  <a:pt x="71" y="18"/>
                  <a:pt x="71" y="17"/>
                  <a:pt x="70" y="18"/>
                </a:cubicBezTo>
                <a:cubicBezTo>
                  <a:pt x="69" y="18"/>
                  <a:pt x="68" y="20"/>
                  <a:pt x="67" y="21"/>
                </a:cubicBezTo>
                <a:cubicBezTo>
                  <a:pt x="67" y="21"/>
                  <a:pt x="67" y="22"/>
                  <a:pt x="66" y="22"/>
                </a:cubicBezTo>
                <a:cubicBezTo>
                  <a:pt x="66" y="23"/>
                  <a:pt x="65" y="22"/>
                  <a:pt x="65" y="22"/>
                </a:cubicBezTo>
                <a:close/>
                <a:moveTo>
                  <a:pt x="92" y="193"/>
                </a:moveTo>
                <a:cubicBezTo>
                  <a:pt x="92" y="193"/>
                  <a:pt x="93" y="193"/>
                  <a:pt x="93" y="193"/>
                </a:cubicBezTo>
                <a:cubicBezTo>
                  <a:pt x="98" y="190"/>
                  <a:pt x="102" y="186"/>
                  <a:pt x="107" y="183"/>
                </a:cubicBezTo>
                <a:cubicBezTo>
                  <a:pt x="105" y="182"/>
                  <a:pt x="104" y="181"/>
                  <a:pt x="103" y="182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2" y="192"/>
                  <a:pt x="91" y="193"/>
                  <a:pt x="92" y="193"/>
                </a:cubicBezTo>
                <a:close/>
                <a:moveTo>
                  <a:pt x="129" y="32"/>
                </a:moveTo>
                <a:cubicBezTo>
                  <a:pt x="132" y="31"/>
                  <a:pt x="134" y="29"/>
                  <a:pt x="137" y="28"/>
                </a:cubicBezTo>
                <a:cubicBezTo>
                  <a:pt x="137" y="27"/>
                  <a:pt x="138" y="28"/>
                  <a:pt x="138" y="29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29" y="37"/>
                  <a:pt x="131" y="36"/>
                  <a:pt x="131" y="36"/>
                </a:cubicBezTo>
                <a:cubicBezTo>
                  <a:pt x="135" y="34"/>
                  <a:pt x="138" y="32"/>
                  <a:pt x="142" y="30"/>
                </a:cubicBezTo>
                <a:cubicBezTo>
                  <a:pt x="140" y="29"/>
                  <a:pt x="138" y="27"/>
                  <a:pt x="137" y="2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1"/>
                  <a:pt x="130" y="32"/>
                  <a:pt x="129" y="32"/>
                </a:cubicBezTo>
                <a:close/>
                <a:moveTo>
                  <a:pt x="33" y="87"/>
                </a:moveTo>
                <a:cubicBezTo>
                  <a:pt x="35" y="87"/>
                  <a:pt x="35" y="87"/>
                  <a:pt x="35" y="87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69"/>
                  <a:pt x="45" y="68"/>
                </a:cubicBezTo>
                <a:cubicBezTo>
                  <a:pt x="38" y="79"/>
                  <a:pt x="38" y="79"/>
                  <a:pt x="38" y="79"/>
                </a:cubicBezTo>
                <a:cubicBezTo>
                  <a:pt x="37" y="81"/>
                  <a:pt x="34" y="84"/>
                  <a:pt x="33" y="87"/>
                </a:cubicBezTo>
                <a:close/>
                <a:moveTo>
                  <a:pt x="32" y="81"/>
                </a:moveTo>
                <a:cubicBezTo>
                  <a:pt x="32" y="81"/>
                  <a:pt x="33" y="82"/>
                  <a:pt x="33" y="83"/>
                </a:cubicBezTo>
                <a:cubicBezTo>
                  <a:pt x="44" y="65"/>
                  <a:pt x="44" y="65"/>
                  <a:pt x="44" y="65"/>
                </a:cubicBezTo>
                <a:cubicBezTo>
                  <a:pt x="45" y="64"/>
                  <a:pt x="44" y="63"/>
                  <a:pt x="43" y="63"/>
                </a:cubicBezTo>
                <a:cubicBezTo>
                  <a:pt x="41" y="68"/>
                  <a:pt x="37" y="72"/>
                  <a:pt x="35" y="76"/>
                </a:cubicBezTo>
                <a:cubicBezTo>
                  <a:pt x="34" y="78"/>
                  <a:pt x="32" y="79"/>
                  <a:pt x="32" y="81"/>
                </a:cubicBezTo>
                <a:close/>
                <a:moveTo>
                  <a:pt x="101" y="195"/>
                </a:moveTo>
                <a:cubicBezTo>
                  <a:pt x="101" y="195"/>
                  <a:pt x="101" y="195"/>
                  <a:pt x="101" y="195"/>
                </a:cubicBezTo>
                <a:cubicBezTo>
                  <a:pt x="106" y="192"/>
                  <a:pt x="110" y="189"/>
                  <a:pt x="114" y="184"/>
                </a:cubicBezTo>
                <a:cubicBezTo>
                  <a:pt x="113" y="184"/>
                  <a:pt x="112" y="185"/>
                  <a:pt x="111" y="18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0" y="195"/>
                  <a:pt x="100" y="195"/>
                  <a:pt x="101" y="195"/>
                </a:cubicBezTo>
                <a:close/>
                <a:moveTo>
                  <a:pt x="79" y="83"/>
                </a:moveTo>
                <a:cubicBezTo>
                  <a:pt x="81" y="84"/>
                  <a:pt x="83" y="84"/>
                  <a:pt x="84" y="85"/>
                </a:cubicBezTo>
                <a:cubicBezTo>
                  <a:pt x="85" y="84"/>
                  <a:pt x="87" y="83"/>
                  <a:pt x="87" y="82"/>
                </a:cubicBezTo>
                <a:cubicBezTo>
                  <a:pt x="87" y="82"/>
                  <a:pt x="86" y="82"/>
                  <a:pt x="86" y="82"/>
                </a:cubicBezTo>
                <a:cubicBezTo>
                  <a:pt x="85" y="81"/>
                  <a:pt x="86" y="80"/>
                  <a:pt x="86" y="79"/>
                </a:cubicBezTo>
                <a:cubicBezTo>
                  <a:pt x="87" y="78"/>
                  <a:pt x="88" y="77"/>
                  <a:pt x="89" y="76"/>
                </a:cubicBezTo>
                <a:cubicBezTo>
                  <a:pt x="89" y="75"/>
                  <a:pt x="89" y="74"/>
                  <a:pt x="89" y="75"/>
                </a:cubicBezTo>
                <a:cubicBezTo>
                  <a:pt x="83" y="79"/>
                  <a:pt x="83" y="79"/>
                  <a:pt x="83" y="79"/>
                </a:cubicBezTo>
                <a:cubicBezTo>
                  <a:pt x="82" y="80"/>
                  <a:pt x="79" y="82"/>
                  <a:pt x="79" y="83"/>
                </a:cubicBezTo>
                <a:close/>
                <a:moveTo>
                  <a:pt x="145" y="71"/>
                </a:moveTo>
                <a:cubicBezTo>
                  <a:pt x="145" y="72"/>
                  <a:pt x="143" y="73"/>
                  <a:pt x="142" y="74"/>
                </a:cubicBezTo>
                <a:cubicBezTo>
                  <a:pt x="141" y="74"/>
                  <a:pt x="140" y="74"/>
                  <a:pt x="140" y="73"/>
                </a:cubicBezTo>
                <a:cubicBezTo>
                  <a:pt x="139" y="74"/>
                  <a:pt x="139" y="74"/>
                  <a:pt x="139" y="75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68"/>
                  <a:pt x="151" y="65"/>
                  <a:pt x="151" y="61"/>
                </a:cubicBezTo>
                <a:cubicBezTo>
                  <a:pt x="151" y="61"/>
                  <a:pt x="150" y="62"/>
                  <a:pt x="149" y="63"/>
                </a:cubicBezTo>
                <a:cubicBezTo>
                  <a:pt x="149" y="63"/>
                  <a:pt x="149" y="64"/>
                  <a:pt x="149" y="65"/>
                </a:cubicBezTo>
                <a:cubicBezTo>
                  <a:pt x="146" y="67"/>
                  <a:pt x="143" y="70"/>
                  <a:pt x="141" y="72"/>
                </a:cubicBezTo>
                <a:cubicBezTo>
                  <a:pt x="141" y="72"/>
                  <a:pt x="142" y="72"/>
                  <a:pt x="142" y="72"/>
                </a:cubicBezTo>
                <a:cubicBezTo>
                  <a:pt x="143" y="72"/>
                  <a:pt x="144" y="71"/>
                  <a:pt x="145" y="71"/>
                </a:cubicBezTo>
                <a:cubicBezTo>
                  <a:pt x="145" y="71"/>
                  <a:pt x="146" y="70"/>
                  <a:pt x="145" y="71"/>
                </a:cubicBezTo>
                <a:close/>
                <a:moveTo>
                  <a:pt x="113" y="198"/>
                </a:moveTo>
                <a:cubicBezTo>
                  <a:pt x="113" y="198"/>
                  <a:pt x="114" y="198"/>
                  <a:pt x="114" y="198"/>
                </a:cubicBezTo>
                <a:cubicBezTo>
                  <a:pt x="119" y="194"/>
                  <a:pt x="124" y="190"/>
                  <a:pt x="129" y="187"/>
                </a:cubicBezTo>
                <a:cubicBezTo>
                  <a:pt x="123" y="186"/>
                  <a:pt x="123" y="186"/>
                  <a:pt x="123" y="186"/>
                </a:cubicBezTo>
                <a:cubicBezTo>
                  <a:pt x="119" y="189"/>
                  <a:pt x="115" y="193"/>
                  <a:pt x="111" y="197"/>
                </a:cubicBezTo>
                <a:cubicBezTo>
                  <a:pt x="112" y="197"/>
                  <a:pt x="113" y="198"/>
                  <a:pt x="113" y="198"/>
                </a:cubicBezTo>
                <a:close/>
                <a:moveTo>
                  <a:pt x="23" y="181"/>
                </a:moveTo>
                <a:cubicBezTo>
                  <a:pt x="23" y="182"/>
                  <a:pt x="23" y="183"/>
                  <a:pt x="23" y="183"/>
                </a:cubicBezTo>
                <a:cubicBezTo>
                  <a:pt x="23" y="184"/>
                  <a:pt x="24" y="183"/>
                  <a:pt x="25" y="183"/>
                </a:cubicBezTo>
                <a:cubicBezTo>
                  <a:pt x="40" y="167"/>
                  <a:pt x="40" y="167"/>
                  <a:pt x="40" y="167"/>
                </a:cubicBezTo>
                <a:cubicBezTo>
                  <a:pt x="40" y="166"/>
                  <a:pt x="39" y="165"/>
                  <a:pt x="39" y="164"/>
                </a:cubicBezTo>
                <a:cubicBezTo>
                  <a:pt x="38" y="163"/>
                  <a:pt x="38" y="164"/>
                  <a:pt x="37" y="163"/>
                </a:cubicBezTo>
                <a:cubicBezTo>
                  <a:pt x="26" y="175"/>
                  <a:pt x="26" y="175"/>
                  <a:pt x="26" y="175"/>
                </a:cubicBezTo>
                <a:cubicBezTo>
                  <a:pt x="24" y="176"/>
                  <a:pt x="22" y="178"/>
                  <a:pt x="23" y="181"/>
                </a:cubicBezTo>
                <a:close/>
                <a:moveTo>
                  <a:pt x="131" y="48"/>
                </a:move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6" y="45"/>
                  <a:pt x="140" y="42"/>
                  <a:pt x="144" y="40"/>
                </a:cubicBezTo>
                <a:cubicBezTo>
                  <a:pt x="145" y="40"/>
                  <a:pt x="145" y="41"/>
                  <a:pt x="145" y="42"/>
                </a:cubicBezTo>
                <a:cubicBezTo>
                  <a:pt x="145" y="42"/>
                  <a:pt x="144" y="43"/>
                  <a:pt x="145" y="43"/>
                </a:cubicBezTo>
                <a:cubicBezTo>
                  <a:pt x="146" y="43"/>
                  <a:pt x="147" y="42"/>
                  <a:pt x="148" y="42"/>
                </a:cubicBezTo>
                <a:cubicBezTo>
                  <a:pt x="149" y="43"/>
                  <a:pt x="148" y="44"/>
                  <a:pt x="148" y="44"/>
                </a:cubicBezTo>
                <a:cubicBezTo>
                  <a:pt x="147" y="44"/>
                  <a:pt x="147" y="45"/>
                  <a:pt x="146" y="46"/>
                </a:cubicBezTo>
                <a:cubicBezTo>
                  <a:pt x="147" y="45"/>
                  <a:pt x="149" y="44"/>
                  <a:pt x="149" y="44"/>
                </a:cubicBezTo>
                <a:cubicBezTo>
                  <a:pt x="150" y="45"/>
                  <a:pt x="151" y="46"/>
                  <a:pt x="150" y="47"/>
                </a:cubicBezTo>
                <a:cubicBezTo>
                  <a:pt x="147" y="49"/>
                  <a:pt x="142" y="52"/>
                  <a:pt x="138" y="56"/>
                </a:cubicBezTo>
                <a:cubicBezTo>
                  <a:pt x="140" y="56"/>
                  <a:pt x="143" y="55"/>
                  <a:pt x="144" y="54"/>
                </a:cubicBezTo>
                <a:cubicBezTo>
                  <a:pt x="147" y="54"/>
                  <a:pt x="149" y="53"/>
                  <a:pt x="151" y="52"/>
                </a:cubicBezTo>
                <a:cubicBezTo>
                  <a:pt x="152" y="46"/>
                  <a:pt x="151" y="41"/>
                  <a:pt x="150" y="38"/>
                </a:cubicBezTo>
                <a:cubicBezTo>
                  <a:pt x="149" y="36"/>
                  <a:pt x="148" y="34"/>
                  <a:pt x="146" y="32"/>
                </a:cubicBezTo>
                <a:cubicBezTo>
                  <a:pt x="146" y="32"/>
                  <a:pt x="144" y="34"/>
                  <a:pt x="143" y="35"/>
                </a:cubicBezTo>
                <a:cubicBezTo>
                  <a:pt x="144" y="35"/>
                  <a:pt x="144" y="36"/>
                  <a:pt x="144" y="37"/>
                </a:cubicBezTo>
                <a:cubicBezTo>
                  <a:pt x="141" y="40"/>
                  <a:pt x="138" y="42"/>
                  <a:pt x="135" y="45"/>
                </a:cubicBezTo>
                <a:cubicBezTo>
                  <a:pt x="134" y="45"/>
                  <a:pt x="133" y="46"/>
                  <a:pt x="133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lnTo>
                  <a:pt x="131" y="48"/>
                </a:lnTo>
                <a:close/>
                <a:moveTo>
                  <a:pt x="92" y="139"/>
                </a:moveTo>
                <a:cubicBezTo>
                  <a:pt x="92" y="139"/>
                  <a:pt x="92" y="139"/>
                  <a:pt x="92" y="139"/>
                </a:cubicBezTo>
                <a:cubicBezTo>
                  <a:pt x="96" y="135"/>
                  <a:pt x="100" y="131"/>
                  <a:pt x="104" y="128"/>
                </a:cubicBezTo>
                <a:cubicBezTo>
                  <a:pt x="104" y="128"/>
                  <a:pt x="105" y="128"/>
                  <a:pt x="105" y="129"/>
                </a:cubicBezTo>
                <a:cubicBezTo>
                  <a:pt x="101" y="135"/>
                  <a:pt x="97" y="140"/>
                  <a:pt x="93" y="146"/>
                </a:cubicBezTo>
                <a:cubicBezTo>
                  <a:pt x="93" y="147"/>
                  <a:pt x="93" y="146"/>
                  <a:pt x="93" y="147"/>
                </a:cubicBezTo>
                <a:cubicBezTo>
                  <a:pt x="99" y="143"/>
                  <a:pt x="103" y="138"/>
                  <a:pt x="108" y="135"/>
                </a:cubicBezTo>
                <a:cubicBezTo>
                  <a:pt x="108" y="135"/>
                  <a:pt x="111" y="135"/>
                  <a:pt x="110" y="13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6" y="145"/>
                  <a:pt x="108" y="143"/>
                  <a:pt x="110" y="141"/>
                </a:cubicBezTo>
                <a:cubicBezTo>
                  <a:pt x="110" y="141"/>
                  <a:pt x="111" y="141"/>
                  <a:pt x="111" y="142"/>
                </a:cubicBezTo>
                <a:cubicBezTo>
                  <a:pt x="111" y="143"/>
                  <a:pt x="111" y="143"/>
                  <a:pt x="111" y="144"/>
                </a:cubicBezTo>
                <a:cubicBezTo>
                  <a:pt x="111" y="143"/>
                  <a:pt x="113" y="142"/>
                  <a:pt x="114" y="142"/>
                </a:cubicBezTo>
                <a:cubicBezTo>
                  <a:pt x="115" y="143"/>
                  <a:pt x="114" y="144"/>
                  <a:pt x="114" y="144"/>
                </a:cubicBezTo>
                <a:cubicBezTo>
                  <a:pt x="114" y="144"/>
                  <a:pt x="113" y="143"/>
                  <a:pt x="113" y="144"/>
                </a:cubicBezTo>
                <a:cubicBezTo>
                  <a:pt x="111" y="144"/>
                  <a:pt x="110" y="146"/>
                  <a:pt x="109" y="145"/>
                </a:cubicBezTo>
                <a:cubicBezTo>
                  <a:pt x="108" y="144"/>
                  <a:pt x="105" y="147"/>
                  <a:pt x="105" y="147"/>
                </a:cubicBezTo>
                <a:cubicBezTo>
                  <a:pt x="104" y="148"/>
                  <a:pt x="102" y="148"/>
                  <a:pt x="102" y="147"/>
                </a:cubicBezTo>
                <a:cubicBezTo>
                  <a:pt x="102" y="146"/>
                  <a:pt x="102" y="145"/>
                  <a:pt x="102" y="144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2" y="141"/>
                  <a:pt x="98" y="145"/>
                  <a:pt x="94" y="148"/>
                </a:cubicBezTo>
                <a:cubicBezTo>
                  <a:pt x="93" y="148"/>
                  <a:pt x="91" y="149"/>
                  <a:pt x="91" y="147"/>
                </a:cubicBezTo>
                <a:cubicBezTo>
                  <a:pt x="91" y="145"/>
                  <a:pt x="92" y="144"/>
                  <a:pt x="93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98" y="137"/>
                  <a:pt x="98" y="136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9" y="136"/>
                  <a:pt x="99" y="135"/>
                  <a:pt x="99" y="135"/>
                </a:cubicBezTo>
                <a:cubicBezTo>
                  <a:pt x="98" y="135"/>
                  <a:pt x="98" y="135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5" y="139"/>
                  <a:pt x="91" y="142"/>
                  <a:pt x="88" y="144"/>
                </a:cubicBezTo>
                <a:cubicBezTo>
                  <a:pt x="88" y="145"/>
                  <a:pt x="87" y="144"/>
                  <a:pt x="87" y="143"/>
                </a:cubicBezTo>
                <a:cubicBezTo>
                  <a:pt x="87" y="142"/>
                  <a:pt x="88" y="141"/>
                  <a:pt x="89" y="140"/>
                </a:cubicBezTo>
                <a:cubicBezTo>
                  <a:pt x="89" y="139"/>
                  <a:pt x="89" y="140"/>
                  <a:pt x="88" y="140"/>
                </a:cubicBezTo>
                <a:cubicBezTo>
                  <a:pt x="87" y="141"/>
                  <a:pt x="86" y="142"/>
                  <a:pt x="85" y="143"/>
                </a:cubicBezTo>
                <a:cubicBezTo>
                  <a:pt x="84" y="143"/>
                  <a:pt x="83" y="142"/>
                  <a:pt x="83" y="141"/>
                </a:cubicBezTo>
                <a:cubicBezTo>
                  <a:pt x="84" y="140"/>
                  <a:pt x="83" y="138"/>
                  <a:pt x="85" y="137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7" y="124"/>
                  <a:pt x="97" y="126"/>
                  <a:pt x="97" y="126"/>
                </a:cubicBezTo>
                <a:cubicBezTo>
                  <a:pt x="95" y="130"/>
                  <a:pt x="92" y="133"/>
                  <a:pt x="89" y="136"/>
                </a:cubicBezTo>
                <a:cubicBezTo>
                  <a:pt x="88" y="137"/>
                  <a:pt x="89" y="137"/>
                  <a:pt x="90" y="136"/>
                </a:cubicBezTo>
                <a:cubicBezTo>
                  <a:pt x="93" y="134"/>
                  <a:pt x="96" y="130"/>
                  <a:pt x="99" y="128"/>
                </a:cubicBezTo>
                <a:cubicBezTo>
                  <a:pt x="100" y="127"/>
                  <a:pt x="100" y="129"/>
                  <a:pt x="100" y="129"/>
                </a:cubicBezTo>
                <a:cubicBezTo>
                  <a:pt x="98" y="132"/>
                  <a:pt x="95" y="135"/>
                  <a:pt x="92" y="139"/>
                </a:cubicBezTo>
                <a:close/>
                <a:moveTo>
                  <a:pt x="144" y="85"/>
                </a:moveTo>
                <a:cubicBezTo>
                  <a:pt x="142" y="85"/>
                  <a:pt x="140" y="86"/>
                  <a:pt x="138" y="86"/>
                </a:cubicBezTo>
                <a:cubicBezTo>
                  <a:pt x="137" y="86"/>
                  <a:pt x="137" y="84"/>
                  <a:pt x="138" y="84"/>
                </a:cubicBezTo>
                <a:cubicBezTo>
                  <a:pt x="140" y="80"/>
                  <a:pt x="144" y="78"/>
                  <a:pt x="147" y="75"/>
                </a:cubicBezTo>
                <a:cubicBezTo>
                  <a:pt x="147" y="74"/>
                  <a:pt x="147" y="74"/>
                  <a:pt x="146" y="74"/>
                </a:cubicBezTo>
                <a:cubicBezTo>
                  <a:pt x="144" y="75"/>
                  <a:pt x="141" y="76"/>
                  <a:pt x="139" y="77"/>
                </a:cubicBezTo>
                <a:cubicBezTo>
                  <a:pt x="138" y="77"/>
                  <a:pt x="137" y="76"/>
                  <a:pt x="137" y="75"/>
                </a:cubicBezTo>
                <a:cubicBezTo>
                  <a:pt x="137" y="73"/>
                  <a:pt x="139" y="71"/>
                  <a:pt x="140" y="69"/>
                </a:cubicBezTo>
                <a:cubicBezTo>
                  <a:pt x="138" y="71"/>
                  <a:pt x="135" y="69"/>
                  <a:pt x="134" y="67"/>
                </a:cubicBezTo>
                <a:cubicBezTo>
                  <a:pt x="134" y="67"/>
                  <a:pt x="135" y="66"/>
                  <a:pt x="135" y="66"/>
                </a:cubicBezTo>
                <a:cubicBezTo>
                  <a:pt x="138" y="63"/>
                  <a:pt x="142" y="61"/>
                  <a:pt x="145" y="58"/>
                </a:cubicBezTo>
                <a:cubicBezTo>
                  <a:pt x="145" y="58"/>
                  <a:pt x="146" y="56"/>
                  <a:pt x="145" y="57"/>
                </a:cubicBezTo>
                <a:cubicBezTo>
                  <a:pt x="141" y="59"/>
                  <a:pt x="137" y="61"/>
                  <a:pt x="133" y="63"/>
                </a:cubicBezTo>
                <a:cubicBezTo>
                  <a:pt x="132" y="63"/>
                  <a:pt x="131" y="62"/>
                  <a:pt x="131" y="61"/>
                </a:cubicBezTo>
                <a:cubicBezTo>
                  <a:pt x="131" y="60"/>
                  <a:pt x="133" y="59"/>
                  <a:pt x="134" y="57"/>
                </a:cubicBezTo>
                <a:cubicBezTo>
                  <a:pt x="135" y="56"/>
                  <a:pt x="136" y="55"/>
                  <a:pt x="136" y="54"/>
                </a:cubicBezTo>
                <a:cubicBezTo>
                  <a:pt x="133" y="55"/>
                  <a:pt x="131" y="58"/>
                  <a:pt x="127" y="59"/>
                </a:cubicBezTo>
                <a:cubicBezTo>
                  <a:pt x="127" y="58"/>
                  <a:pt x="127" y="57"/>
                  <a:pt x="127" y="56"/>
                </a:cubicBezTo>
                <a:cubicBezTo>
                  <a:pt x="129" y="54"/>
                  <a:pt x="131" y="52"/>
                  <a:pt x="134" y="49"/>
                </a:cubicBezTo>
                <a:cubicBezTo>
                  <a:pt x="133" y="49"/>
                  <a:pt x="132" y="50"/>
                  <a:pt x="131" y="50"/>
                </a:cubicBezTo>
                <a:cubicBezTo>
                  <a:pt x="130" y="51"/>
                  <a:pt x="129" y="52"/>
                  <a:pt x="127" y="51"/>
                </a:cubicBezTo>
                <a:cubicBezTo>
                  <a:pt x="126" y="51"/>
                  <a:pt x="126" y="49"/>
                  <a:pt x="127" y="49"/>
                </a:cubicBezTo>
                <a:cubicBezTo>
                  <a:pt x="128" y="48"/>
                  <a:pt x="125" y="47"/>
                  <a:pt x="127" y="46"/>
                </a:cubicBezTo>
                <a:cubicBezTo>
                  <a:pt x="132" y="42"/>
                  <a:pt x="136" y="38"/>
                  <a:pt x="141" y="33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9" y="40"/>
                  <a:pt x="127" y="40"/>
                  <a:pt x="126" y="41"/>
                </a:cubicBezTo>
                <a:cubicBezTo>
                  <a:pt x="124" y="42"/>
                  <a:pt x="122" y="43"/>
                  <a:pt x="120" y="43"/>
                </a:cubicBezTo>
                <a:cubicBezTo>
                  <a:pt x="119" y="42"/>
                  <a:pt x="119" y="41"/>
                  <a:pt x="119" y="41"/>
                </a:cubicBezTo>
                <a:cubicBezTo>
                  <a:pt x="120" y="38"/>
                  <a:pt x="122" y="36"/>
                  <a:pt x="123" y="35"/>
                </a:cubicBezTo>
                <a:cubicBezTo>
                  <a:pt x="124" y="34"/>
                  <a:pt x="125" y="33"/>
                  <a:pt x="124" y="34"/>
                </a:cubicBezTo>
                <a:cubicBezTo>
                  <a:pt x="121" y="36"/>
                  <a:pt x="118" y="38"/>
                  <a:pt x="114" y="39"/>
                </a:cubicBezTo>
                <a:cubicBezTo>
                  <a:pt x="114" y="40"/>
                  <a:pt x="113" y="39"/>
                  <a:pt x="113" y="38"/>
                </a:cubicBezTo>
                <a:cubicBezTo>
                  <a:pt x="113" y="38"/>
                  <a:pt x="113" y="37"/>
                  <a:pt x="114" y="37"/>
                </a:cubicBezTo>
                <a:cubicBezTo>
                  <a:pt x="118" y="33"/>
                  <a:pt x="123" y="29"/>
                  <a:pt x="128" y="25"/>
                </a:cubicBezTo>
                <a:cubicBezTo>
                  <a:pt x="127" y="25"/>
                  <a:pt x="126" y="26"/>
                  <a:pt x="125" y="26"/>
                </a:cubicBezTo>
                <a:cubicBezTo>
                  <a:pt x="119" y="28"/>
                  <a:pt x="114" y="33"/>
                  <a:pt x="109" y="37"/>
                </a:cubicBezTo>
                <a:cubicBezTo>
                  <a:pt x="108" y="37"/>
                  <a:pt x="107" y="37"/>
                  <a:pt x="107" y="36"/>
                </a:cubicBezTo>
                <a:cubicBezTo>
                  <a:pt x="106" y="35"/>
                  <a:pt x="107" y="35"/>
                  <a:pt x="108" y="34"/>
                </a:cubicBezTo>
                <a:cubicBezTo>
                  <a:pt x="112" y="30"/>
                  <a:pt x="116" y="27"/>
                  <a:pt x="120" y="24"/>
                </a:cubicBezTo>
                <a:cubicBezTo>
                  <a:pt x="121" y="23"/>
                  <a:pt x="125" y="21"/>
                  <a:pt x="125" y="19"/>
                </a:cubicBezTo>
                <a:cubicBezTo>
                  <a:pt x="119" y="23"/>
                  <a:pt x="114" y="27"/>
                  <a:pt x="108" y="31"/>
                </a:cubicBezTo>
                <a:cubicBezTo>
                  <a:pt x="106" y="32"/>
                  <a:pt x="104" y="34"/>
                  <a:pt x="102" y="34"/>
                </a:cubicBezTo>
                <a:cubicBezTo>
                  <a:pt x="101" y="35"/>
                  <a:pt x="101" y="33"/>
                  <a:pt x="102" y="32"/>
                </a:cubicBezTo>
                <a:cubicBezTo>
                  <a:pt x="105" y="29"/>
                  <a:pt x="109" y="26"/>
                  <a:pt x="112" y="23"/>
                </a:cubicBezTo>
                <a:cubicBezTo>
                  <a:pt x="114" y="22"/>
                  <a:pt x="117" y="20"/>
                  <a:pt x="118" y="18"/>
                </a:cubicBezTo>
                <a:cubicBezTo>
                  <a:pt x="113" y="21"/>
                  <a:pt x="109" y="24"/>
                  <a:pt x="104" y="28"/>
                </a:cubicBezTo>
                <a:cubicBezTo>
                  <a:pt x="101" y="30"/>
                  <a:pt x="98" y="32"/>
                  <a:pt x="95" y="34"/>
                </a:cubicBezTo>
                <a:cubicBezTo>
                  <a:pt x="94" y="33"/>
                  <a:pt x="95" y="32"/>
                  <a:pt x="95" y="31"/>
                </a:cubicBezTo>
                <a:cubicBezTo>
                  <a:pt x="100" y="26"/>
                  <a:pt x="106" y="21"/>
                  <a:pt x="111" y="16"/>
                </a:cubicBezTo>
                <a:cubicBezTo>
                  <a:pt x="102" y="21"/>
                  <a:pt x="94" y="29"/>
                  <a:pt x="86" y="36"/>
                </a:cubicBezTo>
                <a:cubicBezTo>
                  <a:pt x="85" y="36"/>
                  <a:pt x="84" y="35"/>
                  <a:pt x="84" y="35"/>
                </a:cubicBezTo>
                <a:cubicBezTo>
                  <a:pt x="84" y="34"/>
                  <a:pt x="84" y="34"/>
                  <a:pt x="85" y="33"/>
                </a:cubicBezTo>
                <a:cubicBezTo>
                  <a:pt x="89" y="27"/>
                  <a:pt x="95" y="23"/>
                  <a:pt x="101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3" y="22"/>
                  <a:pt x="87" y="28"/>
                  <a:pt x="80" y="33"/>
                </a:cubicBezTo>
                <a:cubicBezTo>
                  <a:pt x="79" y="33"/>
                  <a:pt x="79" y="32"/>
                  <a:pt x="79" y="32"/>
                </a:cubicBezTo>
                <a:cubicBezTo>
                  <a:pt x="79" y="31"/>
                  <a:pt x="80" y="30"/>
                  <a:pt x="80" y="29"/>
                </a:cubicBezTo>
                <a:cubicBezTo>
                  <a:pt x="85" y="24"/>
                  <a:pt x="90" y="20"/>
                  <a:pt x="95" y="15"/>
                </a:cubicBezTo>
                <a:cubicBezTo>
                  <a:pt x="94" y="15"/>
                  <a:pt x="92" y="14"/>
                  <a:pt x="91" y="15"/>
                </a:cubicBezTo>
                <a:cubicBezTo>
                  <a:pt x="83" y="20"/>
                  <a:pt x="77" y="27"/>
                  <a:pt x="70" y="33"/>
                </a:cubicBezTo>
                <a:cubicBezTo>
                  <a:pt x="69" y="34"/>
                  <a:pt x="69" y="35"/>
                  <a:pt x="68" y="34"/>
                </a:cubicBezTo>
                <a:cubicBezTo>
                  <a:pt x="67" y="33"/>
                  <a:pt x="68" y="32"/>
                  <a:pt x="69" y="31"/>
                </a:cubicBezTo>
                <a:cubicBezTo>
                  <a:pt x="74" y="25"/>
                  <a:pt x="80" y="21"/>
                  <a:pt x="85" y="15"/>
                </a:cubicBezTo>
                <a:cubicBezTo>
                  <a:pt x="84" y="15"/>
                  <a:pt x="83" y="14"/>
                  <a:pt x="82" y="15"/>
                </a:cubicBezTo>
                <a:cubicBezTo>
                  <a:pt x="75" y="21"/>
                  <a:pt x="68" y="27"/>
                  <a:pt x="61" y="33"/>
                </a:cubicBezTo>
                <a:cubicBezTo>
                  <a:pt x="60" y="34"/>
                  <a:pt x="60" y="35"/>
                  <a:pt x="59" y="35"/>
                </a:cubicBezTo>
                <a:cubicBezTo>
                  <a:pt x="58" y="34"/>
                  <a:pt x="58" y="33"/>
                  <a:pt x="59" y="33"/>
                </a:cubicBezTo>
                <a:cubicBezTo>
                  <a:pt x="58" y="32"/>
                  <a:pt x="57" y="34"/>
                  <a:pt x="56" y="33"/>
                </a:cubicBezTo>
                <a:cubicBezTo>
                  <a:pt x="56" y="34"/>
                  <a:pt x="56" y="35"/>
                  <a:pt x="55" y="36"/>
                </a:cubicBezTo>
                <a:cubicBezTo>
                  <a:pt x="55" y="37"/>
                  <a:pt x="54" y="36"/>
                  <a:pt x="54" y="36"/>
                </a:cubicBezTo>
                <a:cubicBezTo>
                  <a:pt x="54" y="34"/>
                  <a:pt x="55" y="33"/>
                  <a:pt x="55" y="32"/>
                </a:cubicBezTo>
                <a:cubicBezTo>
                  <a:pt x="53" y="32"/>
                  <a:pt x="52" y="34"/>
                  <a:pt x="53" y="34"/>
                </a:cubicBezTo>
                <a:cubicBezTo>
                  <a:pt x="53" y="37"/>
                  <a:pt x="53" y="39"/>
                  <a:pt x="54" y="41"/>
                </a:cubicBezTo>
                <a:cubicBezTo>
                  <a:pt x="57" y="47"/>
                  <a:pt x="60" y="53"/>
                  <a:pt x="61" y="60"/>
                </a:cubicBezTo>
                <a:cubicBezTo>
                  <a:pt x="64" y="57"/>
                  <a:pt x="67" y="54"/>
                  <a:pt x="70" y="51"/>
                </a:cubicBezTo>
                <a:cubicBezTo>
                  <a:pt x="71" y="53"/>
                  <a:pt x="71" y="54"/>
                  <a:pt x="70" y="54"/>
                </a:cubicBezTo>
                <a:cubicBezTo>
                  <a:pt x="68" y="58"/>
                  <a:pt x="66" y="62"/>
                  <a:pt x="62" y="66"/>
                </a:cubicBezTo>
                <a:cubicBezTo>
                  <a:pt x="64" y="66"/>
                  <a:pt x="65" y="65"/>
                  <a:pt x="66" y="64"/>
                </a:cubicBezTo>
                <a:cubicBezTo>
                  <a:pt x="69" y="63"/>
                  <a:pt x="71" y="61"/>
                  <a:pt x="74" y="61"/>
                </a:cubicBezTo>
                <a:cubicBezTo>
                  <a:pt x="79" y="61"/>
                  <a:pt x="83" y="61"/>
                  <a:pt x="88" y="63"/>
                </a:cubicBezTo>
                <a:cubicBezTo>
                  <a:pt x="94" y="64"/>
                  <a:pt x="98" y="69"/>
                  <a:pt x="98" y="76"/>
                </a:cubicBezTo>
                <a:cubicBezTo>
                  <a:pt x="96" y="87"/>
                  <a:pt x="89" y="94"/>
                  <a:pt x="82" y="100"/>
                </a:cubicBezTo>
                <a:cubicBezTo>
                  <a:pt x="73" y="108"/>
                  <a:pt x="62" y="113"/>
                  <a:pt x="53" y="119"/>
                </a:cubicBezTo>
                <a:cubicBezTo>
                  <a:pt x="53" y="132"/>
                  <a:pt x="55" y="145"/>
                  <a:pt x="54" y="159"/>
                </a:cubicBezTo>
                <a:cubicBezTo>
                  <a:pt x="71" y="164"/>
                  <a:pt x="87" y="169"/>
                  <a:pt x="107" y="171"/>
                </a:cubicBezTo>
                <a:cubicBezTo>
                  <a:pt x="117" y="172"/>
                  <a:pt x="125" y="172"/>
                  <a:pt x="134" y="173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6" y="167"/>
                  <a:pt x="136" y="165"/>
                  <a:pt x="137" y="166"/>
                </a:cubicBezTo>
                <a:cubicBezTo>
                  <a:pt x="137" y="165"/>
                  <a:pt x="138" y="164"/>
                  <a:pt x="138" y="164"/>
                </a:cubicBezTo>
                <a:cubicBezTo>
                  <a:pt x="143" y="154"/>
                  <a:pt x="147" y="142"/>
                  <a:pt x="153" y="133"/>
                </a:cubicBezTo>
                <a:cubicBezTo>
                  <a:pt x="138" y="130"/>
                  <a:pt x="124" y="126"/>
                  <a:pt x="109" y="123"/>
                </a:cubicBezTo>
                <a:cubicBezTo>
                  <a:pt x="107" y="121"/>
                  <a:pt x="104" y="121"/>
                  <a:pt x="101" y="121"/>
                </a:cubicBezTo>
                <a:cubicBezTo>
                  <a:pt x="98" y="121"/>
                  <a:pt x="96" y="120"/>
                  <a:pt x="95" y="118"/>
                </a:cubicBezTo>
                <a:cubicBezTo>
                  <a:pt x="94" y="118"/>
                  <a:pt x="93" y="118"/>
                  <a:pt x="92" y="118"/>
                </a:cubicBezTo>
                <a:cubicBezTo>
                  <a:pt x="91" y="117"/>
                  <a:pt x="91" y="117"/>
                  <a:pt x="91" y="116"/>
                </a:cubicBezTo>
                <a:cubicBezTo>
                  <a:pt x="92" y="116"/>
                  <a:pt x="92" y="116"/>
                  <a:pt x="93" y="116"/>
                </a:cubicBezTo>
                <a:cubicBezTo>
                  <a:pt x="92" y="115"/>
                  <a:pt x="92" y="114"/>
                  <a:pt x="93" y="114"/>
                </a:cubicBezTo>
                <a:cubicBezTo>
                  <a:pt x="96" y="114"/>
                  <a:pt x="99" y="115"/>
                  <a:pt x="101" y="115"/>
                </a:cubicBezTo>
                <a:cubicBezTo>
                  <a:pt x="102" y="115"/>
                  <a:pt x="102" y="114"/>
                  <a:pt x="103" y="113"/>
                </a:cubicBezTo>
                <a:cubicBezTo>
                  <a:pt x="103" y="113"/>
                  <a:pt x="105" y="113"/>
                  <a:pt x="104" y="112"/>
                </a:cubicBezTo>
                <a:cubicBezTo>
                  <a:pt x="104" y="111"/>
                  <a:pt x="106" y="109"/>
                  <a:pt x="108" y="109"/>
                </a:cubicBezTo>
                <a:cubicBezTo>
                  <a:pt x="109" y="109"/>
                  <a:pt x="111" y="109"/>
                  <a:pt x="110" y="108"/>
                </a:cubicBezTo>
                <a:cubicBezTo>
                  <a:pt x="115" y="106"/>
                  <a:pt x="120" y="103"/>
                  <a:pt x="124" y="101"/>
                </a:cubicBezTo>
                <a:cubicBezTo>
                  <a:pt x="125" y="100"/>
                  <a:pt x="124" y="100"/>
                  <a:pt x="124" y="99"/>
                </a:cubicBezTo>
                <a:cubicBezTo>
                  <a:pt x="129" y="95"/>
                  <a:pt x="134" y="93"/>
                  <a:pt x="138" y="89"/>
                </a:cubicBezTo>
                <a:cubicBezTo>
                  <a:pt x="140" y="88"/>
                  <a:pt x="142" y="87"/>
                  <a:pt x="144" y="85"/>
                </a:cubicBezTo>
                <a:close/>
                <a:moveTo>
                  <a:pt x="9" y="149"/>
                </a:moveTo>
                <a:cubicBezTo>
                  <a:pt x="8" y="149"/>
                  <a:pt x="7" y="151"/>
                  <a:pt x="7" y="151"/>
                </a:cubicBezTo>
                <a:cubicBezTo>
                  <a:pt x="6" y="152"/>
                  <a:pt x="4" y="153"/>
                  <a:pt x="5" y="154"/>
                </a:cubicBezTo>
                <a:cubicBezTo>
                  <a:pt x="3" y="155"/>
                  <a:pt x="3" y="156"/>
                  <a:pt x="2" y="157"/>
                </a:cubicBezTo>
                <a:cubicBezTo>
                  <a:pt x="1" y="157"/>
                  <a:pt x="0" y="156"/>
                  <a:pt x="0" y="156"/>
                </a:cubicBezTo>
                <a:cubicBezTo>
                  <a:pt x="5" y="149"/>
                  <a:pt x="10" y="143"/>
                  <a:pt x="15" y="136"/>
                </a:cubicBezTo>
                <a:cubicBezTo>
                  <a:pt x="15" y="136"/>
                  <a:pt x="13" y="135"/>
                  <a:pt x="13" y="134"/>
                </a:cubicBezTo>
                <a:cubicBezTo>
                  <a:pt x="16" y="132"/>
                  <a:pt x="19" y="131"/>
                  <a:pt x="20" y="127"/>
                </a:cubicBezTo>
                <a:cubicBezTo>
                  <a:pt x="21" y="125"/>
                  <a:pt x="23" y="124"/>
                  <a:pt x="24" y="122"/>
                </a:cubicBezTo>
                <a:cubicBezTo>
                  <a:pt x="24" y="122"/>
                  <a:pt x="25" y="122"/>
                  <a:pt x="25" y="122"/>
                </a:cubicBezTo>
                <a:cubicBezTo>
                  <a:pt x="26" y="122"/>
                  <a:pt x="26" y="123"/>
                  <a:pt x="27" y="122"/>
                </a:cubicBezTo>
                <a:cubicBezTo>
                  <a:pt x="28" y="120"/>
                  <a:pt x="30" y="118"/>
                  <a:pt x="32" y="116"/>
                </a:cubicBezTo>
                <a:cubicBezTo>
                  <a:pt x="32" y="116"/>
                  <a:pt x="31" y="115"/>
                  <a:pt x="31" y="114"/>
                </a:cubicBezTo>
                <a:cubicBezTo>
                  <a:pt x="32" y="113"/>
                  <a:pt x="32" y="112"/>
                  <a:pt x="33" y="112"/>
                </a:cubicBezTo>
                <a:cubicBezTo>
                  <a:pt x="34" y="112"/>
                  <a:pt x="35" y="113"/>
                  <a:pt x="36" y="113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0" y="109"/>
                  <a:pt x="40" y="110"/>
                  <a:pt x="40" y="110"/>
                </a:cubicBezTo>
                <a:cubicBezTo>
                  <a:pt x="40" y="112"/>
                  <a:pt x="39" y="113"/>
                  <a:pt x="39" y="114"/>
                </a:cubicBezTo>
                <a:cubicBezTo>
                  <a:pt x="45" y="112"/>
                  <a:pt x="49" y="108"/>
                  <a:pt x="55" y="106"/>
                </a:cubicBezTo>
                <a:cubicBezTo>
                  <a:pt x="65" y="102"/>
                  <a:pt x="73" y="96"/>
                  <a:pt x="81" y="89"/>
                </a:cubicBezTo>
                <a:cubicBezTo>
                  <a:pt x="82" y="88"/>
                  <a:pt x="80" y="88"/>
                  <a:pt x="80" y="87"/>
                </a:cubicBezTo>
                <a:cubicBezTo>
                  <a:pt x="77" y="86"/>
                  <a:pt x="74" y="85"/>
                  <a:pt x="70" y="85"/>
                </a:cubicBezTo>
                <a:cubicBezTo>
                  <a:pt x="69" y="87"/>
                  <a:pt x="67" y="88"/>
                  <a:pt x="66" y="87"/>
                </a:cubicBezTo>
                <a:cubicBezTo>
                  <a:pt x="59" y="89"/>
                  <a:pt x="52" y="91"/>
                  <a:pt x="47" y="94"/>
                </a:cubicBezTo>
                <a:cubicBezTo>
                  <a:pt x="44" y="95"/>
                  <a:pt x="41" y="98"/>
                  <a:pt x="36" y="98"/>
                </a:cubicBezTo>
                <a:cubicBezTo>
                  <a:pt x="36" y="98"/>
                  <a:pt x="35" y="98"/>
                  <a:pt x="35" y="97"/>
                </a:cubicBezTo>
                <a:cubicBezTo>
                  <a:pt x="34" y="96"/>
                  <a:pt x="33" y="94"/>
                  <a:pt x="33" y="92"/>
                </a:cubicBezTo>
                <a:cubicBezTo>
                  <a:pt x="32" y="93"/>
                  <a:pt x="31" y="93"/>
                  <a:pt x="30" y="92"/>
                </a:cubicBezTo>
                <a:cubicBezTo>
                  <a:pt x="30" y="92"/>
                  <a:pt x="30" y="91"/>
                  <a:pt x="30" y="90"/>
                </a:cubicBezTo>
                <a:cubicBezTo>
                  <a:pt x="28" y="91"/>
                  <a:pt x="26" y="90"/>
                  <a:pt x="27" y="88"/>
                </a:cubicBezTo>
                <a:cubicBezTo>
                  <a:pt x="27" y="86"/>
                  <a:pt x="28" y="84"/>
                  <a:pt x="29" y="83"/>
                </a:cubicBezTo>
                <a:cubicBezTo>
                  <a:pt x="29" y="82"/>
                  <a:pt x="29" y="81"/>
                  <a:pt x="28" y="80"/>
                </a:cubicBezTo>
                <a:cubicBezTo>
                  <a:pt x="27" y="81"/>
                  <a:pt x="26" y="83"/>
                  <a:pt x="25" y="82"/>
                </a:cubicBezTo>
                <a:cubicBezTo>
                  <a:pt x="24" y="82"/>
                  <a:pt x="24" y="81"/>
                  <a:pt x="24" y="80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5" y="75"/>
                  <a:pt x="25" y="75"/>
                </a:cubicBezTo>
                <a:cubicBezTo>
                  <a:pt x="24" y="74"/>
                  <a:pt x="25" y="73"/>
                  <a:pt x="25" y="72"/>
                </a:cubicBezTo>
                <a:cubicBezTo>
                  <a:pt x="26" y="71"/>
                  <a:pt x="25" y="70"/>
                  <a:pt x="24" y="69"/>
                </a:cubicBezTo>
                <a:cubicBezTo>
                  <a:pt x="24" y="69"/>
                  <a:pt x="23" y="70"/>
                  <a:pt x="23" y="69"/>
                </a:cubicBezTo>
                <a:cubicBezTo>
                  <a:pt x="22" y="69"/>
                  <a:pt x="22" y="69"/>
                  <a:pt x="22" y="68"/>
                </a:cubicBezTo>
                <a:cubicBezTo>
                  <a:pt x="22" y="68"/>
                  <a:pt x="22" y="67"/>
                  <a:pt x="22" y="66"/>
                </a:cubicBezTo>
                <a:cubicBezTo>
                  <a:pt x="22" y="66"/>
                  <a:pt x="21" y="66"/>
                  <a:pt x="21" y="65"/>
                </a:cubicBezTo>
                <a:cubicBezTo>
                  <a:pt x="21" y="65"/>
                  <a:pt x="21" y="64"/>
                  <a:pt x="21" y="63"/>
                </a:cubicBezTo>
                <a:cubicBezTo>
                  <a:pt x="20" y="64"/>
                  <a:pt x="18" y="66"/>
                  <a:pt x="18" y="64"/>
                </a:cubicBezTo>
                <a:cubicBezTo>
                  <a:pt x="18" y="61"/>
                  <a:pt x="19" y="59"/>
                  <a:pt x="20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8" y="57"/>
                  <a:pt x="18" y="56"/>
                  <a:pt x="18" y="56"/>
                </a:cubicBezTo>
                <a:cubicBezTo>
                  <a:pt x="18" y="56"/>
                  <a:pt x="16" y="56"/>
                  <a:pt x="17" y="55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50"/>
                  <a:pt x="19" y="50"/>
                  <a:pt x="19" y="50"/>
                </a:cubicBezTo>
                <a:cubicBezTo>
                  <a:pt x="17" y="49"/>
                  <a:pt x="17" y="51"/>
                  <a:pt x="17" y="52"/>
                </a:cubicBezTo>
                <a:cubicBezTo>
                  <a:pt x="16" y="51"/>
                  <a:pt x="16" y="53"/>
                  <a:pt x="15" y="54"/>
                </a:cubicBezTo>
                <a:cubicBezTo>
                  <a:pt x="13" y="54"/>
                  <a:pt x="10" y="56"/>
                  <a:pt x="10" y="60"/>
                </a:cubicBezTo>
                <a:cubicBezTo>
                  <a:pt x="10" y="58"/>
                  <a:pt x="9" y="60"/>
                  <a:pt x="9" y="61"/>
                </a:cubicBezTo>
                <a:cubicBezTo>
                  <a:pt x="8" y="61"/>
                  <a:pt x="7" y="60"/>
                  <a:pt x="7" y="60"/>
                </a:cubicBezTo>
                <a:cubicBezTo>
                  <a:pt x="10" y="55"/>
                  <a:pt x="13" y="51"/>
                  <a:pt x="17" y="46"/>
                </a:cubicBezTo>
                <a:cubicBezTo>
                  <a:pt x="17" y="44"/>
                  <a:pt x="17" y="42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4" y="35"/>
                  <a:pt x="28" y="29"/>
                  <a:pt x="33" y="23"/>
                </a:cubicBezTo>
                <a:cubicBezTo>
                  <a:pt x="34" y="22"/>
                  <a:pt x="33" y="21"/>
                  <a:pt x="32" y="20"/>
                </a:cubicBezTo>
                <a:cubicBezTo>
                  <a:pt x="34" y="19"/>
                  <a:pt x="33" y="18"/>
                  <a:pt x="34" y="18"/>
                </a:cubicBezTo>
                <a:cubicBezTo>
                  <a:pt x="35" y="19"/>
                  <a:pt x="37" y="18"/>
                  <a:pt x="37" y="20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6" y="1"/>
                  <a:pt x="56" y="1"/>
                </a:cubicBezTo>
                <a:cubicBezTo>
                  <a:pt x="55" y="2"/>
                  <a:pt x="57" y="3"/>
                  <a:pt x="56" y="3"/>
                </a:cubicBezTo>
                <a:cubicBezTo>
                  <a:pt x="56" y="4"/>
                  <a:pt x="55" y="4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3"/>
                  <a:pt x="55" y="3"/>
                  <a:pt x="55" y="3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2" y="6"/>
                </a:cubicBezTo>
                <a:cubicBezTo>
                  <a:pt x="52" y="6"/>
                  <a:pt x="52" y="7"/>
                  <a:pt x="51" y="8"/>
                </a:cubicBezTo>
                <a:cubicBezTo>
                  <a:pt x="52" y="9"/>
                  <a:pt x="51" y="10"/>
                  <a:pt x="50" y="10"/>
                </a:cubicBezTo>
                <a:cubicBezTo>
                  <a:pt x="49" y="11"/>
                  <a:pt x="49" y="12"/>
                  <a:pt x="47" y="13"/>
                </a:cubicBezTo>
                <a:cubicBezTo>
                  <a:pt x="50" y="13"/>
                  <a:pt x="52" y="12"/>
                  <a:pt x="53" y="11"/>
                </a:cubicBezTo>
                <a:cubicBezTo>
                  <a:pt x="62" y="8"/>
                  <a:pt x="71" y="6"/>
                  <a:pt x="78" y="2"/>
                </a:cubicBezTo>
                <a:cubicBezTo>
                  <a:pt x="84" y="1"/>
                  <a:pt x="88" y="1"/>
                  <a:pt x="94" y="1"/>
                </a:cubicBezTo>
                <a:cubicBezTo>
                  <a:pt x="95" y="1"/>
                  <a:pt x="97" y="2"/>
                  <a:pt x="98" y="2"/>
                </a:cubicBezTo>
                <a:cubicBezTo>
                  <a:pt x="104" y="2"/>
                  <a:pt x="109" y="3"/>
                  <a:pt x="115" y="5"/>
                </a:cubicBezTo>
                <a:cubicBezTo>
                  <a:pt x="115" y="4"/>
                  <a:pt x="115" y="4"/>
                  <a:pt x="116" y="4"/>
                </a:cubicBezTo>
                <a:cubicBezTo>
                  <a:pt x="119" y="5"/>
                  <a:pt x="122" y="5"/>
                  <a:pt x="125" y="7"/>
                </a:cubicBezTo>
                <a:cubicBezTo>
                  <a:pt x="127" y="9"/>
                  <a:pt x="130" y="10"/>
                  <a:pt x="133" y="11"/>
                </a:cubicBezTo>
                <a:cubicBezTo>
                  <a:pt x="136" y="13"/>
                  <a:pt x="139" y="14"/>
                  <a:pt x="141" y="16"/>
                </a:cubicBezTo>
                <a:cubicBezTo>
                  <a:pt x="142" y="17"/>
                  <a:pt x="140" y="19"/>
                  <a:pt x="142" y="19"/>
                </a:cubicBezTo>
                <a:cubicBezTo>
                  <a:pt x="143" y="20"/>
                  <a:pt x="143" y="18"/>
                  <a:pt x="144" y="18"/>
                </a:cubicBezTo>
                <a:cubicBezTo>
                  <a:pt x="150" y="21"/>
                  <a:pt x="154" y="27"/>
                  <a:pt x="156" y="34"/>
                </a:cubicBezTo>
                <a:cubicBezTo>
                  <a:pt x="156" y="34"/>
                  <a:pt x="157" y="35"/>
                  <a:pt x="158" y="37"/>
                </a:cubicBezTo>
                <a:cubicBezTo>
                  <a:pt x="159" y="39"/>
                  <a:pt x="161" y="40"/>
                  <a:pt x="162" y="43"/>
                </a:cubicBezTo>
                <a:cubicBezTo>
                  <a:pt x="162" y="44"/>
                  <a:pt x="162" y="46"/>
                  <a:pt x="161" y="46"/>
                </a:cubicBezTo>
                <a:cubicBezTo>
                  <a:pt x="161" y="49"/>
                  <a:pt x="162" y="51"/>
                  <a:pt x="164" y="53"/>
                </a:cubicBezTo>
                <a:cubicBezTo>
                  <a:pt x="165" y="55"/>
                  <a:pt x="164" y="57"/>
                  <a:pt x="164" y="60"/>
                </a:cubicBezTo>
                <a:cubicBezTo>
                  <a:pt x="163" y="62"/>
                  <a:pt x="163" y="64"/>
                  <a:pt x="162" y="66"/>
                </a:cubicBezTo>
                <a:cubicBezTo>
                  <a:pt x="163" y="67"/>
                  <a:pt x="163" y="68"/>
                  <a:pt x="162" y="70"/>
                </a:cubicBezTo>
                <a:cubicBezTo>
                  <a:pt x="160" y="84"/>
                  <a:pt x="150" y="91"/>
                  <a:pt x="142" y="98"/>
                </a:cubicBezTo>
                <a:cubicBezTo>
                  <a:pt x="140" y="101"/>
                  <a:pt x="137" y="102"/>
                  <a:pt x="135" y="104"/>
                </a:cubicBezTo>
                <a:cubicBezTo>
                  <a:pt x="135" y="105"/>
                  <a:pt x="136" y="106"/>
                  <a:pt x="136" y="107"/>
                </a:cubicBezTo>
                <a:cubicBezTo>
                  <a:pt x="135" y="108"/>
                  <a:pt x="134" y="108"/>
                  <a:pt x="133" y="109"/>
                </a:cubicBezTo>
                <a:cubicBezTo>
                  <a:pt x="132" y="109"/>
                  <a:pt x="132" y="109"/>
                  <a:pt x="131" y="110"/>
                </a:cubicBezTo>
                <a:cubicBezTo>
                  <a:pt x="134" y="110"/>
                  <a:pt x="137" y="109"/>
                  <a:pt x="140" y="111"/>
                </a:cubicBezTo>
                <a:cubicBezTo>
                  <a:pt x="140" y="111"/>
                  <a:pt x="141" y="112"/>
                  <a:pt x="141" y="112"/>
                </a:cubicBezTo>
                <a:cubicBezTo>
                  <a:pt x="141" y="113"/>
                  <a:pt x="140" y="114"/>
                  <a:pt x="139" y="115"/>
                </a:cubicBezTo>
                <a:cubicBezTo>
                  <a:pt x="138" y="115"/>
                  <a:pt x="138" y="114"/>
                  <a:pt x="137" y="115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49" y="119"/>
                  <a:pt x="151" y="120"/>
                  <a:pt x="151" y="121"/>
                </a:cubicBezTo>
                <a:cubicBezTo>
                  <a:pt x="153" y="120"/>
                  <a:pt x="155" y="121"/>
                  <a:pt x="156" y="122"/>
                </a:cubicBezTo>
                <a:cubicBezTo>
                  <a:pt x="160" y="123"/>
                  <a:pt x="164" y="124"/>
                  <a:pt x="167" y="124"/>
                </a:cubicBezTo>
                <a:cubicBezTo>
                  <a:pt x="168" y="124"/>
                  <a:pt x="168" y="124"/>
                  <a:pt x="168" y="125"/>
                </a:cubicBezTo>
                <a:cubicBezTo>
                  <a:pt x="167" y="128"/>
                  <a:pt x="164" y="131"/>
                  <a:pt x="164" y="135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0" y="145"/>
                  <a:pt x="156" y="152"/>
                  <a:pt x="153" y="160"/>
                </a:cubicBezTo>
                <a:cubicBezTo>
                  <a:pt x="153" y="166"/>
                  <a:pt x="150" y="172"/>
                  <a:pt x="147" y="177"/>
                </a:cubicBezTo>
                <a:cubicBezTo>
                  <a:pt x="147" y="177"/>
                  <a:pt x="147" y="178"/>
                  <a:pt x="147" y="178"/>
                </a:cubicBezTo>
                <a:cubicBezTo>
                  <a:pt x="147" y="179"/>
                  <a:pt x="146" y="180"/>
                  <a:pt x="145" y="181"/>
                </a:cubicBezTo>
                <a:cubicBezTo>
                  <a:pt x="148" y="180"/>
                  <a:pt x="151" y="178"/>
                  <a:pt x="153" y="176"/>
                </a:cubicBezTo>
                <a:cubicBezTo>
                  <a:pt x="154" y="175"/>
                  <a:pt x="156" y="174"/>
                  <a:pt x="157" y="174"/>
                </a:cubicBezTo>
                <a:cubicBezTo>
                  <a:pt x="158" y="174"/>
                  <a:pt x="158" y="175"/>
                  <a:pt x="158" y="175"/>
                </a:cubicBezTo>
                <a:cubicBezTo>
                  <a:pt x="156" y="176"/>
                  <a:pt x="155" y="178"/>
                  <a:pt x="153" y="179"/>
                </a:cubicBezTo>
                <a:cubicBezTo>
                  <a:pt x="153" y="180"/>
                  <a:pt x="152" y="181"/>
                  <a:pt x="152" y="181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8" y="185"/>
                  <a:pt x="148" y="186"/>
                  <a:pt x="147" y="187"/>
                </a:cubicBezTo>
                <a:cubicBezTo>
                  <a:pt x="148" y="186"/>
                  <a:pt x="149" y="187"/>
                  <a:pt x="148" y="188"/>
                </a:cubicBezTo>
                <a:cubicBezTo>
                  <a:pt x="144" y="190"/>
                  <a:pt x="140" y="192"/>
                  <a:pt x="136" y="194"/>
                </a:cubicBezTo>
                <a:cubicBezTo>
                  <a:pt x="135" y="196"/>
                  <a:pt x="133" y="197"/>
                  <a:pt x="131" y="197"/>
                </a:cubicBezTo>
                <a:cubicBezTo>
                  <a:pt x="126" y="201"/>
                  <a:pt x="122" y="205"/>
                  <a:pt x="118" y="209"/>
                </a:cubicBezTo>
                <a:cubicBezTo>
                  <a:pt x="112" y="213"/>
                  <a:pt x="112" y="213"/>
                  <a:pt x="112" y="213"/>
                </a:cubicBezTo>
                <a:cubicBezTo>
                  <a:pt x="112" y="213"/>
                  <a:pt x="111" y="212"/>
                  <a:pt x="111" y="212"/>
                </a:cubicBezTo>
                <a:cubicBezTo>
                  <a:pt x="114" y="208"/>
                  <a:pt x="117" y="206"/>
                  <a:pt x="120" y="203"/>
                </a:cubicBezTo>
                <a:cubicBezTo>
                  <a:pt x="117" y="204"/>
                  <a:pt x="113" y="207"/>
                  <a:pt x="110" y="208"/>
                </a:cubicBezTo>
                <a:cubicBezTo>
                  <a:pt x="109" y="209"/>
                  <a:pt x="109" y="209"/>
                  <a:pt x="108" y="209"/>
                </a:cubicBezTo>
                <a:cubicBezTo>
                  <a:pt x="108" y="209"/>
                  <a:pt x="107" y="208"/>
                  <a:pt x="108" y="207"/>
                </a:cubicBezTo>
                <a:cubicBezTo>
                  <a:pt x="110" y="206"/>
                  <a:pt x="113" y="204"/>
                  <a:pt x="115" y="202"/>
                </a:cubicBezTo>
                <a:cubicBezTo>
                  <a:pt x="114" y="202"/>
                  <a:pt x="113" y="201"/>
                  <a:pt x="112" y="202"/>
                </a:cubicBezTo>
                <a:cubicBezTo>
                  <a:pt x="110" y="203"/>
                  <a:pt x="107" y="205"/>
                  <a:pt x="105" y="206"/>
                </a:cubicBezTo>
                <a:cubicBezTo>
                  <a:pt x="104" y="206"/>
                  <a:pt x="103" y="206"/>
                  <a:pt x="103" y="205"/>
                </a:cubicBezTo>
                <a:cubicBezTo>
                  <a:pt x="103" y="203"/>
                  <a:pt x="104" y="202"/>
                  <a:pt x="105" y="201"/>
                </a:cubicBezTo>
                <a:cubicBezTo>
                  <a:pt x="104" y="201"/>
                  <a:pt x="103" y="202"/>
                  <a:pt x="102" y="201"/>
                </a:cubicBezTo>
                <a:cubicBezTo>
                  <a:pt x="101" y="199"/>
                  <a:pt x="98" y="200"/>
                  <a:pt x="97" y="201"/>
                </a:cubicBezTo>
                <a:cubicBezTo>
                  <a:pt x="96" y="201"/>
                  <a:pt x="96" y="201"/>
                  <a:pt x="95" y="201"/>
                </a:cubicBezTo>
                <a:cubicBezTo>
                  <a:pt x="95" y="201"/>
                  <a:pt x="94" y="200"/>
                  <a:pt x="94" y="200"/>
                </a:cubicBezTo>
                <a:cubicBezTo>
                  <a:pt x="88" y="199"/>
                  <a:pt x="88" y="199"/>
                  <a:pt x="88" y="199"/>
                </a:cubicBezTo>
                <a:cubicBezTo>
                  <a:pt x="88" y="199"/>
                  <a:pt x="87" y="200"/>
                  <a:pt x="87" y="199"/>
                </a:cubicBezTo>
                <a:cubicBezTo>
                  <a:pt x="85" y="198"/>
                  <a:pt x="81" y="198"/>
                  <a:pt x="80" y="198"/>
                </a:cubicBezTo>
                <a:cubicBezTo>
                  <a:pt x="79" y="199"/>
                  <a:pt x="79" y="197"/>
                  <a:pt x="80" y="196"/>
                </a:cubicBezTo>
                <a:cubicBezTo>
                  <a:pt x="77" y="195"/>
                  <a:pt x="75" y="198"/>
                  <a:pt x="74" y="198"/>
                </a:cubicBezTo>
                <a:cubicBezTo>
                  <a:pt x="73" y="197"/>
                  <a:pt x="73" y="197"/>
                  <a:pt x="73" y="196"/>
                </a:cubicBezTo>
                <a:cubicBezTo>
                  <a:pt x="69" y="195"/>
                  <a:pt x="66" y="195"/>
                  <a:pt x="63" y="194"/>
                </a:cubicBezTo>
                <a:cubicBezTo>
                  <a:pt x="61" y="195"/>
                  <a:pt x="60" y="197"/>
                  <a:pt x="59" y="198"/>
                </a:cubicBezTo>
                <a:cubicBezTo>
                  <a:pt x="58" y="198"/>
                  <a:pt x="58" y="197"/>
                  <a:pt x="58" y="196"/>
                </a:cubicBezTo>
                <a:cubicBezTo>
                  <a:pt x="57" y="195"/>
                  <a:pt x="58" y="194"/>
                  <a:pt x="58" y="193"/>
                </a:cubicBezTo>
                <a:cubicBezTo>
                  <a:pt x="57" y="192"/>
                  <a:pt x="56" y="192"/>
                  <a:pt x="55" y="192"/>
                </a:cubicBezTo>
                <a:cubicBezTo>
                  <a:pt x="54" y="192"/>
                  <a:pt x="54" y="193"/>
                  <a:pt x="53" y="193"/>
                </a:cubicBezTo>
                <a:cubicBezTo>
                  <a:pt x="52" y="193"/>
                  <a:pt x="52" y="192"/>
                  <a:pt x="52" y="191"/>
                </a:cubicBezTo>
                <a:cubicBezTo>
                  <a:pt x="51" y="190"/>
                  <a:pt x="50" y="192"/>
                  <a:pt x="50" y="192"/>
                </a:cubicBezTo>
                <a:cubicBezTo>
                  <a:pt x="49" y="193"/>
                  <a:pt x="48" y="194"/>
                  <a:pt x="47" y="193"/>
                </a:cubicBezTo>
                <a:cubicBezTo>
                  <a:pt x="46" y="192"/>
                  <a:pt x="47" y="191"/>
                  <a:pt x="47" y="190"/>
                </a:cubicBezTo>
                <a:cubicBezTo>
                  <a:pt x="47" y="189"/>
                  <a:pt x="46" y="190"/>
                  <a:pt x="45" y="190"/>
                </a:cubicBezTo>
                <a:cubicBezTo>
                  <a:pt x="44" y="192"/>
                  <a:pt x="42" y="194"/>
                  <a:pt x="41" y="195"/>
                </a:cubicBezTo>
                <a:cubicBezTo>
                  <a:pt x="40" y="195"/>
                  <a:pt x="40" y="194"/>
                  <a:pt x="39" y="194"/>
                </a:cubicBezTo>
                <a:cubicBezTo>
                  <a:pt x="39" y="193"/>
                  <a:pt x="40" y="193"/>
                  <a:pt x="40" y="192"/>
                </a:cubicBezTo>
                <a:cubicBezTo>
                  <a:pt x="39" y="192"/>
                  <a:pt x="37" y="192"/>
                  <a:pt x="38" y="190"/>
                </a:cubicBezTo>
                <a:cubicBezTo>
                  <a:pt x="38" y="190"/>
                  <a:pt x="38" y="189"/>
                  <a:pt x="38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2" y="188"/>
                  <a:pt x="32" y="190"/>
                  <a:pt x="31" y="190"/>
                </a:cubicBezTo>
                <a:cubicBezTo>
                  <a:pt x="30" y="190"/>
                  <a:pt x="30" y="189"/>
                  <a:pt x="30" y="189"/>
                </a:cubicBezTo>
                <a:cubicBezTo>
                  <a:pt x="30" y="189"/>
                  <a:pt x="30" y="188"/>
                  <a:pt x="30" y="187"/>
                </a:cubicBezTo>
                <a:cubicBezTo>
                  <a:pt x="27" y="187"/>
                  <a:pt x="27" y="187"/>
                  <a:pt x="27" y="187"/>
                </a:cubicBezTo>
                <a:cubicBezTo>
                  <a:pt x="27" y="188"/>
                  <a:pt x="26" y="189"/>
                  <a:pt x="25" y="189"/>
                </a:cubicBezTo>
                <a:cubicBezTo>
                  <a:pt x="25" y="189"/>
                  <a:pt x="25" y="188"/>
                  <a:pt x="24" y="188"/>
                </a:cubicBezTo>
                <a:cubicBezTo>
                  <a:pt x="25" y="189"/>
                  <a:pt x="25" y="190"/>
                  <a:pt x="25" y="191"/>
                </a:cubicBezTo>
                <a:cubicBezTo>
                  <a:pt x="25" y="192"/>
                  <a:pt x="24" y="192"/>
                  <a:pt x="23" y="192"/>
                </a:cubicBezTo>
                <a:cubicBezTo>
                  <a:pt x="23" y="192"/>
                  <a:pt x="22" y="191"/>
                  <a:pt x="22" y="191"/>
                </a:cubicBezTo>
                <a:cubicBezTo>
                  <a:pt x="17" y="195"/>
                  <a:pt x="13" y="199"/>
                  <a:pt x="9" y="205"/>
                </a:cubicBezTo>
                <a:cubicBezTo>
                  <a:pt x="9" y="205"/>
                  <a:pt x="8" y="205"/>
                  <a:pt x="8" y="205"/>
                </a:cubicBezTo>
                <a:cubicBezTo>
                  <a:pt x="7" y="205"/>
                  <a:pt x="7" y="204"/>
                  <a:pt x="7" y="204"/>
                </a:cubicBezTo>
                <a:cubicBezTo>
                  <a:pt x="12" y="198"/>
                  <a:pt x="16" y="193"/>
                  <a:pt x="21" y="188"/>
                </a:cubicBezTo>
                <a:cubicBezTo>
                  <a:pt x="20" y="187"/>
                  <a:pt x="20" y="186"/>
                  <a:pt x="20" y="185"/>
                </a:cubicBezTo>
                <a:cubicBezTo>
                  <a:pt x="19" y="186"/>
                  <a:pt x="19" y="186"/>
                  <a:pt x="18" y="186"/>
                </a:cubicBezTo>
                <a:cubicBezTo>
                  <a:pt x="17" y="185"/>
                  <a:pt x="15" y="183"/>
                  <a:pt x="16" y="181"/>
                </a:cubicBezTo>
                <a:cubicBezTo>
                  <a:pt x="14" y="174"/>
                  <a:pt x="13" y="165"/>
                  <a:pt x="15" y="155"/>
                </a:cubicBezTo>
                <a:cubicBezTo>
                  <a:pt x="15" y="153"/>
                  <a:pt x="13" y="154"/>
                  <a:pt x="14" y="152"/>
                </a:cubicBezTo>
                <a:cubicBezTo>
                  <a:pt x="14" y="151"/>
                  <a:pt x="15" y="151"/>
                  <a:pt x="15" y="150"/>
                </a:cubicBezTo>
                <a:cubicBezTo>
                  <a:pt x="14" y="149"/>
                  <a:pt x="14" y="149"/>
                  <a:pt x="13" y="149"/>
                </a:cubicBezTo>
                <a:cubicBezTo>
                  <a:pt x="12" y="149"/>
                  <a:pt x="12" y="149"/>
                  <a:pt x="12" y="150"/>
                </a:cubicBezTo>
                <a:cubicBezTo>
                  <a:pt x="12" y="151"/>
                  <a:pt x="13" y="151"/>
                  <a:pt x="12" y="151"/>
                </a:cubicBezTo>
                <a:cubicBezTo>
                  <a:pt x="11" y="151"/>
                  <a:pt x="11" y="152"/>
                  <a:pt x="10" y="152"/>
                </a:cubicBezTo>
                <a:cubicBezTo>
                  <a:pt x="8" y="152"/>
                  <a:pt x="9" y="150"/>
                  <a:pt x="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23">
            <a:extLst>
              <a:ext uri="{FF2B5EF4-FFF2-40B4-BE49-F238E27FC236}">
                <a16:creationId xmlns:a16="http://schemas.microsoft.com/office/drawing/2014/main" id="{55B8BC69-13BF-4237-A6DF-37C5AE174491}"/>
              </a:ext>
            </a:extLst>
          </p:cNvPr>
          <p:cNvGrpSpPr/>
          <p:nvPr/>
        </p:nvGrpSpPr>
        <p:grpSpPr>
          <a:xfrm>
            <a:off x="446622" y="2954184"/>
            <a:ext cx="8746149" cy="742511"/>
            <a:chOff x="8602473" y="3557222"/>
            <a:chExt cx="2834119" cy="7425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C0D021-078D-499C-9E5A-19E8585E363A}"/>
                </a:ext>
              </a:extLst>
            </p:cNvPr>
            <p:cNvSpPr txBox="1"/>
            <p:nvPr/>
          </p:nvSpPr>
          <p:spPr>
            <a:xfrm>
              <a:off x="8644996" y="3557222"/>
              <a:ext cx="244443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vi-VN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chọn vào một nền trong danh sách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25">
              <a:extLst>
                <a:ext uri="{FF2B5EF4-FFF2-40B4-BE49-F238E27FC236}">
                  <a16:creationId xmlns:a16="http://schemas.microsoft.com/office/drawing/2014/main" id="{76294AD8-ABFC-468F-918C-A34CF7C76C60}"/>
                </a:ext>
              </a:extLst>
            </p:cNvPr>
            <p:cNvSpPr txBox="1"/>
            <p:nvPr/>
          </p:nvSpPr>
          <p:spPr>
            <a:xfrm>
              <a:off x="8602473" y="3971012"/>
              <a:ext cx="2834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ts val="600"/>
                </a:spcBef>
              </a:pPr>
              <a:endParaRPr lang="en-US" altLang="zh-CN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20F0875-A7DD-426B-875C-7449A77046FA}"/>
              </a:ext>
            </a:extLst>
          </p:cNvPr>
          <p:cNvSpPr/>
          <p:nvPr/>
        </p:nvSpPr>
        <p:spPr>
          <a:xfrm>
            <a:off x="2827456" y="2118797"/>
            <a:ext cx="928068" cy="38582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MH_Other_3">
            <a:extLst>
              <a:ext uri="{FF2B5EF4-FFF2-40B4-BE49-F238E27FC236}">
                <a16:creationId xmlns:a16="http://schemas.microsoft.com/office/drawing/2014/main" id="{F87005EB-CF93-4E8E-AA4F-F9625349455D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31661" y="3044087"/>
            <a:ext cx="273178" cy="562706"/>
          </a:xfrm>
          <a:custGeom>
            <a:avLst/>
            <a:gdLst>
              <a:gd name="T0" fmla="*/ 45 w 137"/>
              <a:gd name="T1" fmla="*/ 91 h 215"/>
              <a:gd name="T2" fmla="*/ 54 w 137"/>
              <a:gd name="T3" fmla="*/ 198 h 215"/>
              <a:gd name="T4" fmla="*/ 90 w 137"/>
              <a:gd name="T5" fmla="*/ 12 h 215"/>
              <a:gd name="T6" fmla="*/ 99 w 137"/>
              <a:gd name="T7" fmla="*/ 15 h 215"/>
              <a:gd name="T8" fmla="*/ 14 w 137"/>
              <a:gd name="T9" fmla="*/ 174 h 215"/>
              <a:gd name="T10" fmla="*/ 16 w 137"/>
              <a:gd name="T11" fmla="*/ 162 h 215"/>
              <a:gd name="T12" fmla="*/ 41 w 137"/>
              <a:gd name="T13" fmla="*/ 118 h 215"/>
              <a:gd name="T14" fmla="*/ 33 w 137"/>
              <a:gd name="T15" fmla="*/ 71 h 215"/>
              <a:gd name="T16" fmla="*/ 14 w 137"/>
              <a:gd name="T17" fmla="*/ 174 h 215"/>
              <a:gd name="T18" fmla="*/ 74 w 137"/>
              <a:gd name="T19" fmla="*/ 14 h 215"/>
              <a:gd name="T20" fmla="*/ 104 w 137"/>
              <a:gd name="T21" fmla="*/ 98 h 215"/>
              <a:gd name="T22" fmla="*/ 37 w 137"/>
              <a:gd name="T23" fmla="*/ 205 h 215"/>
              <a:gd name="T24" fmla="*/ 12 w 137"/>
              <a:gd name="T25" fmla="*/ 171 h 215"/>
              <a:gd name="T26" fmla="*/ 29 w 137"/>
              <a:gd name="T27" fmla="*/ 62 h 215"/>
              <a:gd name="T28" fmla="*/ 46 w 137"/>
              <a:gd name="T29" fmla="*/ 96 h 215"/>
              <a:gd name="T30" fmla="*/ 33 w 137"/>
              <a:gd name="T31" fmla="*/ 204 h 215"/>
              <a:gd name="T32" fmla="*/ 80 w 137"/>
              <a:gd name="T33" fmla="*/ 58 h 215"/>
              <a:gd name="T34" fmla="*/ 85 w 137"/>
              <a:gd name="T35" fmla="*/ 192 h 215"/>
              <a:gd name="T36" fmla="*/ 64 w 137"/>
              <a:gd name="T37" fmla="*/ 126 h 215"/>
              <a:gd name="T38" fmla="*/ 82 w 137"/>
              <a:gd name="T39" fmla="*/ 69 h 215"/>
              <a:gd name="T40" fmla="*/ 46 w 137"/>
              <a:gd name="T41" fmla="*/ 93 h 215"/>
              <a:gd name="T42" fmla="*/ 16 w 137"/>
              <a:gd name="T43" fmla="*/ 196 h 215"/>
              <a:gd name="T44" fmla="*/ 61 w 137"/>
              <a:gd name="T45" fmla="*/ 125 h 215"/>
              <a:gd name="T46" fmla="*/ 117 w 137"/>
              <a:gd name="T47" fmla="*/ 98 h 215"/>
              <a:gd name="T48" fmla="*/ 114 w 137"/>
              <a:gd name="T49" fmla="*/ 40 h 215"/>
              <a:gd name="T50" fmla="*/ 53 w 137"/>
              <a:gd name="T51" fmla="*/ 194 h 215"/>
              <a:gd name="T52" fmla="*/ 79 w 137"/>
              <a:gd name="T53" fmla="*/ 15 h 215"/>
              <a:gd name="T54" fmla="*/ 31 w 137"/>
              <a:gd name="T55" fmla="*/ 66 h 215"/>
              <a:gd name="T56" fmla="*/ 26 w 137"/>
              <a:gd name="T57" fmla="*/ 54 h 215"/>
              <a:gd name="T58" fmla="*/ 44 w 137"/>
              <a:gd name="T59" fmla="*/ 206 h 215"/>
              <a:gd name="T60" fmla="*/ 72 w 137"/>
              <a:gd name="T61" fmla="*/ 134 h 215"/>
              <a:gd name="T62" fmla="*/ 23 w 137"/>
              <a:gd name="T63" fmla="*/ 186 h 215"/>
              <a:gd name="T64" fmla="*/ 39 w 137"/>
              <a:gd name="T65" fmla="*/ 192 h 215"/>
              <a:gd name="T66" fmla="*/ 89 w 137"/>
              <a:gd name="T67" fmla="*/ 190 h 215"/>
              <a:gd name="T68" fmla="*/ 77 w 137"/>
              <a:gd name="T69" fmla="*/ 194 h 215"/>
              <a:gd name="T70" fmla="*/ 36 w 137"/>
              <a:gd name="T71" fmla="*/ 64 h 215"/>
              <a:gd name="T72" fmla="*/ 31 w 137"/>
              <a:gd name="T73" fmla="*/ 70 h 215"/>
              <a:gd name="T74" fmla="*/ 110 w 137"/>
              <a:gd name="T75" fmla="*/ 119 h 215"/>
              <a:gd name="T76" fmla="*/ 109 w 137"/>
              <a:gd name="T77" fmla="*/ 108 h 215"/>
              <a:gd name="T78" fmla="*/ 85 w 137"/>
              <a:gd name="T79" fmla="*/ 92 h 215"/>
              <a:gd name="T80" fmla="*/ 106 w 137"/>
              <a:gd name="T81" fmla="*/ 41 h 215"/>
              <a:gd name="T82" fmla="*/ 95 w 137"/>
              <a:gd name="T83" fmla="*/ 32 h 215"/>
              <a:gd name="T84" fmla="*/ 91 w 137"/>
              <a:gd name="T85" fmla="*/ 32 h 215"/>
              <a:gd name="T86" fmla="*/ 94 w 137"/>
              <a:gd name="T87" fmla="*/ 11 h 215"/>
              <a:gd name="T88" fmla="*/ 81 w 137"/>
              <a:gd name="T89" fmla="*/ 16 h 215"/>
              <a:gd name="T90" fmla="*/ 57 w 137"/>
              <a:gd name="T91" fmla="*/ 31 h 215"/>
              <a:gd name="T92" fmla="*/ 45 w 137"/>
              <a:gd name="T93" fmla="*/ 33 h 215"/>
              <a:gd name="T94" fmla="*/ 88 w 137"/>
              <a:gd name="T95" fmla="*/ 59 h 215"/>
              <a:gd name="T96" fmla="*/ 32 w 137"/>
              <a:gd name="T97" fmla="*/ 158 h 215"/>
              <a:gd name="T98" fmla="*/ 125 w 137"/>
              <a:gd name="T99" fmla="*/ 113 h 215"/>
              <a:gd name="T100" fmla="*/ 122 w 137"/>
              <a:gd name="T101" fmla="*/ 125 h 215"/>
              <a:gd name="T102" fmla="*/ 111 w 137"/>
              <a:gd name="T103" fmla="*/ 146 h 215"/>
              <a:gd name="T104" fmla="*/ 119 w 137"/>
              <a:gd name="T105" fmla="*/ 121 h 215"/>
              <a:gd name="T106" fmla="*/ 34 w 137"/>
              <a:gd name="T107" fmla="*/ 17 h 215"/>
              <a:gd name="T108" fmla="*/ 106 w 137"/>
              <a:gd name="T109" fmla="*/ 84 h 215"/>
              <a:gd name="T110" fmla="*/ 125 w 137"/>
              <a:gd name="T111" fmla="*/ 168 h 215"/>
              <a:gd name="T112" fmla="*/ 22 w 137"/>
              <a:gd name="T113" fmla="*/ 210 h 215"/>
              <a:gd name="T114" fmla="*/ 7 w 137"/>
              <a:gd name="T115" fmla="*/ 203 h 215"/>
              <a:gd name="T116" fmla="*/ 8 w 137"/>
              <a:gd name="T117" fmla="*/ 161 h 215"/>
              <a:gd name="T118" fmla="*/ 57 w 137"/>
              <a:gd name="T119" fmla="*/ 129 h 215"/>
              <a:gd name="T120" fmla="*/ 50 w 137"/>
              <a:gd name="T121" fmla="*/ 82 h 215"/>
              <a:gd name="T122" fmla="*/ 29 w 137"/>
              <a:gd name="T123" fmla="*/ 91 h 215"/>
              <a:gd name="T124" fmla="*/ 22 w 137"/>
              <a:gd name="T125" fmla="*/ 6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215">
                <a:moveTo>
                  <a:pt x="123" y="111"/>
                </a:moveTo>
                <a:cubicBezTo>
                  <a:pt x="124" y="111"/>
                  <a:pt x="124" y="110"/>
                  <a:pt x="125" y="109"/>
                </a:cubicBezTo>
                <a:cubicBezTo>
                  <a:pt x="124" y="109"/>
                  <a:pt x="123" y="110"/>
                  <a:pt x="123" y="111"/>
                </a:cubicBezTo>
                <a:close/>
                <a:moveTo>
                  <a:pt x="79" y="11"/>
                </a:moveTo>
                <a:cubicBezTo>
                  <a:pt x="79" y="11"/>
                  <a:pt x="79" y="11"/>
                  <a:pt x="80" y="10"/>
                </a:cubicBezTo>
                <a:cubicBezTo>
                  <a:pt x="79" y="10"/>
                  <a:pt x="79" y="10"/>
                  <a:pt x="78" y="10"/>
                </a:cubicBezTo>
                <a:cubicBezTo>
                  <a:pt x="79" y="11"/>
                  <a:pt x="78" y="11"/>
                  <a:pt x="78" y="12"/>
                </a:cubicBezTo>
                <a:cubicBezTo>
                  <a:pt x="79" y="12"/>
                  <a:pt x="79" y="11"/>
                  <a:pt x="79" y="11"/>
                </a:cubicBezTo>
                <a:close/>
                <a:moveTo>
                  <a:pt x="45" y="91"/>
                </a:moveTo>
                <a:cubicBezTo>
                  <a:pt x="46" y="91"/>
                  <a:pt x="46" y="90"/>
                  <a:pt x="46" y="89"/>
                </a:cubicBezTo>
                <a:cubicBezTo>
                  <a:pt x="46" y="90"/>
                  <a:pt x="45" y="91"/>
                  <a:pt x="45" y="91"/>
                </a:cubicBezTo>
                <a:close/>
                <a:moveTo>
                  <a:pt x="66" y="122"/>
                </a:moveTo>
                <a:cubicBezTo>
                  <a:pt x="67" y="121"/>
                  <a:pt x="67" y="121"/>
                  <a:pt x="68" y="120"/>
                </a:cubicBezTo>
                <a:cubicBezTo>
                  <a:pt x="68" y="120"/>
                  <a:pt x="67" y="120"/>
                  <a:pt x="67" y="120"/>
                </a:cubicBezTo>
                <a:lnTo>
                  <a:pt x="66" y="122"/>
                </a:lnTo>
                <a:close/>
                <a:moveTo>
                  <a:pt x="71" y="24"/>
                </a:moveTo>
                <a:cubicBezTo>
                  <a:pt x="72" y="23"/>
                  <a:pt x="73" y="22"/>
                  <a:pt x="73" y="21"/>
                </a:cubicBezTo>
                <a:cubicBezTo>
                  <a:pt x="72" y="21"/>
                  <a:pt x="71" y="23"/>
                  <a:pt x="71" y="24"/>
                </a:cubicBezTo>
                <a:close/>
                <a:moveTo>
                  <a:pt x="37" y="71"/>
                </a:moveTo>
                <a:cubicBezTo>
                  <a:pt x="36" y="71"/>
                  <a:pt x="35" y="72"/>
                  <a:pt x="35" y="73"/>
                </a:cubicBezTo>
                <a:cubicBezTo>
                  <a:pt x="35" y="72"/>
                  <a:pt x="37" y="72"/>
                  <a:pt x="37" y="71"/>
                </a:cubicBezTo>
                <a:close/>
                <a:moveTo>
                  <a:pt x="54" y="198"/>
                </a:moveTo>
                <a:cubicBezTo>
                  <a:pt x="54" y="198"/>
                  <a:pt x="53" y="199"/>
                  <a:pt x="53" y="199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4" y="199"/>
                  <a:pt x="54" y="199"/>
                  <a:pt x="54" y="198"/>
                </a:cubicBezTo>
                <a:close/>
                <a:moveTo>
                  <a:pt x="90" y="12"/>
                </a:moveTo>
                <a:cubicBezTo>
                  <a:pt x="90" y="11"/>
                  <a:pt x="91" y="11"/>
                  <a:pt x="92" y="10"/>
                </a:cubicBezTo>
                <a:cubicBezTo>
                  <a:pt x="90" y="9"/>
                  <a:pt x="90" y="11"/>
                  <a:pt x="90" y="12"/>
                </a:cubicBezTo>
                <a:close/>
                <a:moveTo>
                  <a:pt x="109" y="95"/>
                </a:moveTo>
                <a:cubicBezTo>
                  <a:pt x="110" y="95"/>
                  <a:pt x="110" y="95"/>
                  <a:pt x="110" y="95"/>
                </a:cubicBezTo>
                <a:cubicBezTo>
                  <a:pt x="111" y="94"/>
                  <a:pt x="111" y="94"/>
                  <a:pt x="110" y="94"/>
                </a:cubicBezTo>
                <a:cubicBezTo>
                  <a:pt x="110" y="94"/>
                  <a:pt x="109" y="96"/>
                  <a:pt x="109" y="95"/>
                </a:cubicBezTo>
                <a:close/>
                <a:moveTo>
                  <a:pt x="95" y="13"/>
                </a:moveTo>
                <a:cubicBezTo>
                  <a:pt x="96" y="12"/>
                  <a:pt x="97" y="12"/>
                  <a:pt x="97" y="11"/>
                </a:cubicBezTo>
                <a:cubicBezTo>
                  <a:pt x="95" y="10"/>
                  <a:pt x="95" y="12"/>
                  <a:pt x="95" y="13"/>
                </a:cubicBezTo>
                <a:close/>
                <a:moveTo>
                  <a:pt x="99" y="15"/>
                </a:moveTo>
                <a:cubicBezTo>
                  <a:pt x="100" y="15"/>
                  <a:pt x="100" y="14"/>
                  <a:pt x="101" y="13"/>
                </a:cubicBezTo>
                <a:cubicBezTo>
                  <a:pt x="101" y="12"/>
                  <a:pt x="100" y="13"/>
                  <a:pt x="99" y="14"/>
                </a:cubicBezTo>
                <a:cubicBezTo>
                  <a:pt x="99" y="14"/>
                  <a:pt x="99" y="15"/>
                  <a:pt x="99" y="15"/>
                </a:cubicBezTo>
                <a:close/>
                <a:moveTo>
                  <a:pt x="5" y="172"/>
                </a:moveTo>
                <a:cubicBezTo>
                  <a:pt x="6" y="172"/>
                  <a:pt x="6" y="172"/>
                  <a:pt x="7" y="172"/>
                </a:cubicBezTo>
                <a:cubicBezTo>
                  <a:pt x="8" y="171"/>
                  <a:pt x="7" y="171"/>
                  <a:pt x="6" y="170"/>
                </a:cubicBezTo>
                <a:cubicBezTo>
                  <a:pt x="7" y="171"/>
                  <a:pt x="5" y="171"/>
                  <a:pt x="5" y="172"/>
                </a:cubicBezTo>
                <a:close/>
                <a:moveTo>
                  <a:pt x="14" y="174"/>
                </a:moveTo>
                <a:cubicBezTo>
                  <a:pt x="13" y="174"/>
                  <a:pt x="13" y="174"/>
                  <a:pt x="13" y="175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11" y="176"/>
                  <a:pt x="11" y="177"/>
                  <a:pt x="11" y="177"/>
                </a:cubicBezTo>
                <a:cubicBezTo>
                  <a:pt x="11" y="177"/>
                  <a:pt x="12" y="176"/>
                  <a:pt x="12" y="176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13" y="175"/>
                  <a:pt x="13" y="174"/>
                  <a:pt x="14" y="174"/>
                </a:cubicBezTo>
                <a:close/>
                <a:moveTo>
                  <a:pt x="58" y="120"/>
                </a:moveTo>
                <a:cubicBezTo>
                  <a:pt x="58" y="121"/>
                  <a:pt x="58" y="121"/>
                  <a:pt x="58" y="121"/>
                </a:cubicBezTo>
                <a:cubicBezTo>
                  <a:pt x="57" y="121"/>
                  <a:pt x="57" y="122"/>
                  <a:pt x="56" y="122"/>
                </a:cubicBezTo>
                <a:cubicBezTo>
                  <a:pt x="56" y="123"/>
                  <a:pt x="55" y="124"/>
                  <a:pt x="56" y="124"/>
                </a:cubicBezTo>
                <a:cubicBezTo>
                  <a:pt x="56" y="123"/>
                  <a:pt x="57" y="122"/>
                  <a:pt x="58" y="121"/>
                </a:cubicBezTo>
                <a:lnTo>
                  <a:pt x="58" y="120"/>
                </a:lnTo>
                <a:close/>
                <a:moveTo>
                  <a:pt x="32" y="152"/>
                </a:moveTo>
                <a:cubicBezTo>
                  <a:pt x="33" y="151"/>
                  <a:pt x="33" y="150"/>
                  <a:pt x="33" y="149"/>
                </a:cubicBezTo>
                <a:cubicBezTo>
                  <a:pt x="32" y="150"/>
                  <a:pt x="32" y="152"/>
                  <a:pt x="31" y="153"/>
                </a:cubicBezTo>
                <a:cubicBezTo>
                  <a:pt x="32" y="153"/>
                  <a:pt x="32" y="152"/>
                  <a:pt x="32" y="152"/>
                </a:cubicBezTo>
                <a:close/>
                <a:moveTo>
                  <a:pt x="16" y="162"/>
                </a:moveTo>
                <a:cubicBezTo>
                  <a:pt x="16" y="162"/>
                  <a:pt x="15" y="163"/>
                  <a:pt x="15" y="163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4" y="164"/>
                  <a:pt x="13" y="165"/>
                  <a:pt x="13" y="166"/>
                </a:cubicBezTo>
                <a:cubicBezTo>
                  <a:pt x="14" y="165"/>
                  <a:pt x="14" y="164"/>
                  <a:pt x="15" y="164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16" y="163"/>
                  <a:pt x="16" y="162"/>
                  <a:pt x="16" y="162"/>
                </a:cubicBezTo>
                <a:close/>
                <a:moveTo>
                  <a:pt x="46" y="107"/>
                </a:moveTo>
                <a:cubicBezTo>
                  <a:pt x="45" y="107"/>
                  <a:pt x="47" y="106"/>
                  <a:pt x="47" y="105"/>
                </a:cubicBezTo>
                <a:cubicBezTo>
                  <a:pt x="46" y="105"/>
                  <a:pt x="45" y="107"/>
                  <a:pt x="45" y="108"/>
                </a:cubicBezTo>
                <a:cubicBezTo>
                  <a:pt x="45" y="108"/>
                  <a:pt x="46" y="108"/>
                  <a:pt x="46" y="107"/>
                </a:cubicBezTo>
                <a:close/>
                <a:moveTo>
                  <a:pt x="41" y="118"/>
                </a:moveTo>
                <a:cubicBezTo>
                  <a:pt x="41" y="118"/>
                  <a:pt x="40" y="119"/>
                  <a:pt x="40" y="119"/>
                </a:cubicBezTo>
                <a:cubicBezTo>
                  <a:pt x="39" y="120"/>
                  <a:pt x="38" y="122"/>
                  <a:pt x="39" y="122"/>
                </a:cubicBezTo>
                <a:cubicBezTo>
                  <a:pt x="39" y="121"/>
                  <a:pt x="40" y="120"/>
                  <a:pt x="40" y="119"/>
                </a:cubicBezTo>
                <a:cubicBezTo>
                  <a:pt x="41" y="119"/>
                  <a:pt x="41" y="119"/>
                  <a:pt x="41" y="118"/>
                </a:cubicBezTo>
                <a:close/>
                <a:moveTo>
                  <a:pt x="46" y="115"/>
                </a:moveTo>
                <a:cubicBezTo>
                  <a:pt x="47" y="115"/>
                  <a:pt x="48" y="114"/>
                  <a:pt x="48" y="112"/>
                </a:cubicBezTo>
                <a:cubicBezTo>
                  <a:pt x="49" y="111"/>
                  <a:pt x="47" y="112"/>
                  <a:pt x="47" y="113"/>
                </a:cubicBezTo>
                <a:cubicBezTo>
                  <a:pt x="47" y="114"/>
                  <a:pt x="46" y="114"/>
                  <a:pt x="46" y="115"/>
                </a:cubicBezTo>
                <a:close/>
                <a:moveTo>
                  <a:pt x="33" y="73"/>
                </a:moveTo>
                <a:cubicBezTo>
                  <a:pt x="33" y="72"/>
                  <a:pt x="34" y="71"/>
                  <a:pt x="34" y="70"/>
                </a:cubicBezTo>
                <a:cubicBezTo>
                  <a:pt x="33" y="70"/>
                  <a:pt x="34" y="71"/>
                  <a:pt x="33" y="71"/>
                </a:cubicBezTo>
                <a:cubicBezTo>
                  <a:pt x="32" y="72"/>
                  <a:pt x="31" y="73"/>
                  <a:pt x="32" y="75"/>
                </a:cubicBezTo>
                <a:cubicBezTo>
                  <a:pt x="32" y="74"/>
                  <a:pt x="33" y="73"/>
                  <a:pt x="33" y="73"/>
                </a:cubicBezTo>
                <a:close/>
                <a:moveTo>
                  <a:pt x="64" y="63"/>
                </a:moveTo>
                <a:cubicBezTo>
                  <a:pt x="65" y="62"/>
                  <a:pt x="67" y="61"/>
                  <a:pt x="67" y="59"/>
                </a:cubicBezTo>
                <a:cubicBezTo>
                  <a:pt x="66" y="60"/>
                  <a:pt x="66" y="60"/>
                  <a:pt x="65" y="61"/>
                </a:cubicBezTo>
                <a:cubicBezTo>
                  <a:pt x="65" y="62"/>
                  <a:pt x="64" y="62"/>
                  <a:pt x="64" y="63"/>
                </a:cubicBezTo>
                <a:close/>
                <a:moveTo>
                  <a:pt x="54" y="198"/>
                </a:moveTo>
                <a:cubicBezTo>
                  <a:pt x="55" y="197"/>
                  <a:pt x="57" y="196"/>
                  <a:pt x="58" y="195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56" y="196"/>
                  <a:pt x="54" y="197"/>
                  <a:pt x="54" y="198"/>
                </a:cubicBezTo>
                <a:close/>
                <a:moveTo>
                  <a:pt x="14" y="174"/>
                </a:moveTo>
                <a:cubicBezTo>
                  <a:pt x="18" y="170"/>
                  <a:pt x="18" y="170"/>
                  <a:pt x="18" y="170"/>
                </a:cubicBezTo>
                <a:cubicBezTo>
                  <a:pt x="16" y="170"/>
                  <a:pt x="15" y="172"/>
                  <a:pt x="14" y="174"/>
                </a:cubicBezTo>
                <a:close/>
                <a:moveTo>
                  <a:pt x="60" y="66"/>
                </a:moveTo>
                <a:cubicBezTo>
                  <a:pt x="60" y="65"/>
                  <a:pt x="62" y="64"/>
                  <a:pt x="63" y="62"/>
                </a:cubicBezTo>
                <a:cubicBezTo>
                  <a:pt x="62" y="62"/>
                  <a:pt x="62" y="63"/>
                  <a:pt x="61" y="63"/>
                </a:cubicBezTo>
                <a:cubicBezTo>
                  <a:pt x="61" y="64"/>
                  <a:pt x="58" y="67"/>
                  <a:pt x="60" y="66"/>
                </a:cubicBezTo>
                <a:close/>
                <a:moveTo>
                  <a:pt x="74" y="14"/>
                </a:moveTo>
                <a:cubicBezTo>
                  <a:pt x="74" y="13"/>
                  <a:pt x="76" y="12"/>
                  <a:pt x="76" y="11"/>
                </a:cubicBezTo>
                <a:cubicBezTo>
                  <a:pt x="76" y="11"/>
                  <a:pt x="75" y="11"/>
                  <a:pt x="75" y="11"/>
                </a:cubicBezTo>
                <a:cubicBezTo>
                  <a:pt x="74" y="13"/>
                  <a:pt x="73" y="14"/>
                  <a:pt x="73" y="15"/>
                </a:cubicBezTo>
                <a:cubicBezTo>
                  <a:pt x="73" y="15"/>
                  <a:pt x="74" y="15"/>
                  <a:pt x="74" y="14"/>
                </a:cubicBezTo>
                <a:close/>
                <a:moveTo>
                  <a:pt x="69" y="126"/>
                </a:move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1" y="123"/>
                  <a:pt x="71" y="123"/>
                </a:cubicBezTo>
                <a:cubicBezTo>
                  <a:pt x="70" y="124"/>
                  <a:pt x="69" y="125"/>
                  <a:pt x="69" y="126"/>
                </a:cubicBezTo>
                <a:close/>
                <a:moveTo>
                  <a:pt x="25" y="191"/>
                </a:moveTo>
                <a:cubicBezTo>
                  <a:pt x="26" y="190"/>
                  <a:pt x="28" y="189"/>
                  <a:pt x="29" y="188"/>
                </a:cubicBezTo>
                <a:cubicBezTo>
                  <a:pt x="28" y="187"/>
                  <a:pt x="27" y="188"/>
                  <a:pt x="27" y="189"/>
                </a:cubicBezTo>
                <a:cubicBezTo>
                  <a:pt x="26" y="190"/>
                  <a:pt x="25" y="190"/>
                  <a:pt x="25" y="191"/>
                </a:cubicBezTo>
                <a:close/>
                <a:moveTo>
                  <a:pt x="105" y="98"/>
                </a:moveTo>
                <a:cubicBezTo>
                  <a:pt x="107" y="97"/>
                  <a:pt x="107" y="95"/>
                  <a:pt x="108" y="94"/>
                </a:cubicBezTo>
                <a:cubicBezTo>
                  <a:pt x="107" y="95"/>
                  <a:pt x="105" y="96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129" y="164"/>
                </a:moveTo>
                <a:cubicBezTo>
                  <a:pt x="129" y="161"/>
                  <a:pt x="130" y="158"/>
                  <a:pt x="130" y="155"/>
                </a:cubicBezTo>
                <a:cubicBezTo>
                  <a:pt x="129" y="158"/>
                  <a:pt x="129" y="162"/>
                  <a:pt x="128" y="165"/>
                </a:cubicBezTo>
                <a:cubicBezTo>
                  <a:pt x="129" y="165"/>
                  <a:pt x="129" y="164"/>
                  <a:pt x="129" y="164"/>
                </a:cubicBezTo>
                <a:close/>
                <a:moveTo>
                  <a:pt x="54" y="22"/>
                </a:moveTo>
                <a:cubicBezTo>
                  <a:pt x="55" y="20"/>
                  <a:pt x="57" y="18"/>
                  <a:pt x="58" y="16"/>
                </a:cubicBezTo>
                <a:cubicBezTo>
                  <a:pt x="57" y="17"/>
                  <a:pt x="56" y="17"/>
                  <a:pt x="56" y="17"/>
                </a:cubicBezTo>
                <a:cubicBezTo>
                  <a:pt x="55" y="19"/>
                  <a:pt x="54" y="21"/>
                  <a:pt x="54" y="22"/>
                </a:cubicBezTo>
                <a:close/>
                <a:moveTo>
                  <a:pt x="43" y="200"/>
                </a:moveTo>
                <a:cubicBezTo>
                  <a:pt x="41" y="202"/>
                  <a:pt x="39" y="203"/>
                  <a:pt x="37" y="205"/>
                </a:cubicBezTo>
                <a:cubicBezTo>
                  <a:pt x="38" y="205"/>
                  <a:pt x="38" y="206"/>
                  <a:pt x="39" y="205"/>
                </a:cubicBezTo>
                <a:cubicBezTo>
                  <a:pt x="40" y="203"/>
                  <a:pt x="42" y="202"/>
                  <a:pt x="43" y="200"/>
                </a:cubicBezTo>
                <a:close/>
                <a:moveTo>
                  <a:pt x="21" y="161"/>
                </a:moveTo>
                <a:cubicBezTo>
                  <a:pt x="20" y="161"/>
                  <a:pt x="20" y="161"/>
                  <a:pt x="20" y="161"/>
                </a:cubicBezTo>
                <a:cubicBezTo>
                  <a:pt x="19" y="162"/>
                  <a:pt x="19" y="162"/>
                  <a:pt x="19" y="163"/>
                </a:cubicBezTo>
                <a:cubicBezTo>
                  <a:pt x="18" y="163"/>
                  <a:pt x="18" y="163"/>
                  <a:pt x="18" y="163"/>
                </a:cubicBezTo>
                <a:cubicBezTo>
                  <a:pt x="17" y="164"/>
                  <a:pt x="16" y="165"/>
                  <a:pt x="15" y="167"/>
                </a:cubicBezTo>
                <a:cubicBezTo>
                  <a:pt x="15" y="167"/>
                  <a:pt x="15" y="167"/>
                  <a:pt x="15" y="168"/>
                </a:cubicBezTo>
                <a:cubicBezTo>
                  <a:pt x="14" y="168"/>
                  <a:pt x="14" y="168"/>
                  <a:pt x="13" y="169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70"/>
                  <a:pt x="12" y="170"/>
                  <a:pt x="12" y="171"/>
                </a:cubicBezTo>
                <a:cubicBezTo>
                  <a:pt x="13" y="171"/>
                  <a:pt x="13" y="170"/>
                  <a:pt x="13" y="170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14" y="169"/>
                  <a:pt x="14" y="168"/>
                  <a:pt x="15" y="168"/>
                </a:cubicBezTo>
                <a:cubicBezTo>
                  <a:pt x="16" y="166"/>
                  <a:pt x="18" y="165"/>
                  <a:pt x="18" y="163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0" y="163"/>
                  <a:pt x="20" y="162"/>
                  <a:pt x="20" y="161"/>
                </a:cubicBezTo>
                <a:lnTo>
                  <a:pt x="21" y="161"/>
                </a:lnTo>
                <a:close/>
                <a:moveTo>
                  <a:pt x="29" y="62"/>
                </a:moveTo>
                <a:cubicBezTo>
                  <a:pt x="30" y="60"/>
                  <a:pt x="31" y="58"/>
                  <a:pt x="33" y="55"/>
                </a:cubicBezTo>
                <a:cubicBezTo>
                  <a:pt x="31" y="56"/>
                  <a:pt x="31" y="57"/>
                  <a:pt x="30" y="58"/>
                </a:cubicBezTo>
                <a:cubicBezTo>
                  <a:pt x="29" y="59"/>
                  <a:pt x="28" y="61"/>
                  <a:pt x="29" y="62"/>
                </a:cubicBezTo>
                <a:close/>
                <a:moveTo>
                  <a:pt x="27" y="56"/>
                </a:moveTo>
                <a:cubicBezTo>
                  <a:pt x="29" y="54"/>
                  <a:pt x="30" y="51"/>
                  <a:pt x="32" y="48"/>
                </a:cubicBezTo>
                <a:cubicBezTo>
                  <a:pt x="30" y="51"/>
                  <a:pt x="28" y="53"/>
                  <a:pt x="26" y="56"/>
                </a:cubicBezTo>
                <a:cubicBezTo>
                  <a:pt x="26" y="56"/>
                  <a:pt x="26" y="57"/>
                  <a:pt x="27" y="56"/>
                </a:cubicBezTo>
                <a:close/>
                <a:moveTo>
                  <a:pt x="116" y="112"/>
                </a:moveTo>
                <a:cubicBezTo>
                  <a:pt x="119" y="110"/>
                  <a:pt x="121" y="107"/>
                  <a:pt x="123" y="106"/>
                </a:cubicBezTo>
                <a:cubicBezTo>
                  <a:pt x="124" y="105"/>
                  <a:pt x="122" y="105"/>
                  <a:pt x="122" y="106"/>
                </a:cubicBezTo>
                <a:cubicBezTo>
                  <a:pt x="120" y="108"/>
                  <a:pt x="118" y="109"/>
                  <a:pt x="117" y="111"/>
                </a:cubicBezTo>
                <a:cubicBezTo>
                  <a:pt x="116" y="111"/>
                  <a:pt x="116" y="112"/>
                  <a:pt x="116" y="112"/>
                </a:cubicBezTo>
                <a:close/>
                <a:moveTo>
                  <a:pt x="38" y="107"/>
                </a:moveTo>
                <a:cubicBezTo>
                  <a:pt x="41" y="104"/>
                  <a:pt x="44" y="100"/>
                  <a:pt x="46" y="96"/>
                </a:cubicBezTo>
                <a:cubicBezTo>
                  <a:pt x="44" y="100"/>
                  <a:pt x="41" y="103"/>
                  <a:pt x="38" y="107"/>
                </a:cubicBezTo>
                <a:close/>
                <a:moveTo>
                  <a:pt x="24" y="45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0"/>
                  <a:pt x="29" y="39"/>
                  <a:pt x="29" y="38"/>
                </a:cubicBezTo>
                <a:cubicBezTo>
                  <a:pt x="27" y="40"/>
                  <a:pt x="24" y="43"/>
                  <a:pt x="23" y="46"/>
                </a:cubicBezTo>
                <a:cubicBezTo>
                  <a:pt x="24" y="47"/>
                  <a:pt x="24" y="46"/>
                  <a:pt x="24" y="45"/>
                </a:cubicBezTo>
                <a:close/>
                <a:moveTo>
                  <a:pt x="33" y="204"/>
                </a:moveTo>
                <a:cubicBezTo>
                  <a:pt x="34" y="204"/>
                  <a:pt x="34" y="204"/>
                  <a:pt x="34" y="204"/>
                </a:cubicBezTo>
                <a:cubicBezTo>
                  <a:pt x="36" y="202"/>
                  <a:pt x="37" y="201"/>
                  <a:pt x="39" y="198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2"/>
                  <a:pt x="32" y="204"/>
                  <a:pt x="33" y="204"/>
                </a:cubicBezTo>
                <a:close/>
                <a:moveTo>
                  <a:pt x="39" y="111"/>
                </a:moveTo>
                <a:cubicBezTo>
                  <a:pt x="42" y="107"/>
                  <a:pt x="44" y="104"/>
                  <a:pt x="47" y="100"/>
                </a:cubicBezTo>
                <a:cubicBezTo>
                  <a:pt x="44" y="103"/>
                  <a:pt x="42" y="106"/>
                  <a:pt x="40" y="109"/>
                </a:cubicBezTo>
                <a:cubicBezTo>
                  <a:pt x="39" y="109"/>
                  <a:pt x="39" y="110"/>
                  <a:pt x="39" y="111"/>
                </a:cubicBezTo>
                <a:close/>
                <a:moveTo>
                  <a:pt x="80" y="58"/>
                </a:moveTo>
                <a:cubicBezTo>
                  <a:pt x="81" y="59"/>
                  <a:pt x="81" y="59"/>
                  <a:pt x="81" y="59"/>
                </a:cubicBezTo>
                <a:cubicBezTo>
                  <a:pt x="83" y="60"/>
                  <a:pt x="83" y="61"/>
                  <a:pt x="85" y="62"/>
                </a:cubicBezTo>
                <a:cubicBezTo>
                  <a:pt x="85" y="62"/>
                  <a:pt x="85" y="61"/>
                  <a:pt x="85" y="61"/>
                </a:cubicBezTo>
                <a:cubicBezTo>
                  <a:pt x="85" y="60"/>
                  <a:pt x="84" y="59"/>
                  <a:pt x="83" y="59"/>
                </a:cubicBezTo>
                <a:cubicBezTo>
                  <a:pt x="82" y="58"/>
                  <a:pt x="80" y="57"/>
                  <a:pt x="78" y="58"/>
                </a:cubicBezTo>
                <a:cubicBezTo>
                  <a:pt x="79" y="58"/>
                  <a:pt x="80" y="58"/>
                  <a:pt x="80" y="58"/>
                </a:cubicBezTo>
                <a:close/>
                <a:moveTo>
                  <a:pt x="66" y="203"/>
                </a:moveTo>
                <a:cubicBezTo>
                  <a:pt x="74" y="194"/>
                  <a:pt x="74" y="194"/>
                  <a:pt x="74" y="194"/>
                </a:cubicBezTo>
                <a:cubicBezTo>
                  <a:pt x="74" y="194"/>
                  <a:pt x="73" y="194"/>
                  <a:pt x="73" y="195"/>
                </a:cubicBezTo>
                <a:lnTo>
                  <a:pt x="66" y="203"/>
                </a:lnTo>
                <a:close/>
                <a:moveTo>
                  <a:pt x="57" y="201"/>
                </a:moveTo>
                <a:cubicBezTo>
                  <a:pt x="63" y="196"/>
                  <a:pt x="63" y="196"/>
                  <a:pt x="63" y="196"/>
                </a:cubicBezTo>
                <a:cubicBezTo>
                  <a:pt x="64" y="196"/>
                  <a:pt x="64" y="195"/>
                  <a:pt x="65" y="195"/>
                </a:cubicBezTo>
                <a:cubicBezTo>
                  <a:pt x="63" y="195"/>
                  <a:pt x="62" y="195"/>
                  <a:pt x="61" y="196"/>
                </a:cubicBezTo>
                <a:lnTo>
                  <a:pt x="57" y="201"/>
                </a:lnTo>
                <a:close/>
                <a:moveTo>
                  <a:pt x="77" y="200"/>
                </a:moveTo>
                <a:cubicBezTo>
                  <a:pt x="80" y="197"/>
                  <a:pt x="82" y="195"/>
                  <a:pt x="85" y="192"/>
                </a:cubicBezTo>
                <a:cubicBezTo>
                  <a:pt x="84" y="192"/>
                  <a:pt x="83" y="193"/>
                  <a:pt x="82" y="193"/>
                </a:cubicBezTo>
                <a:cubicBezTo>
                  <a:pt x="81" y="195"/>
                  <a:pt x="79" y="197"/>
                  <a:pt x="77" y="199"/>
                </a:cubicBezTo>
                <a:cubicBezTo>
                  <a:pt x="78" y="199"/>
                  <a:pt x="77" y="200"/>
                  <a:pt x="77" y="200"/>
                </a:cubicBezTo>
                <a:close/>
                <a:moveTo>
                  <a:pt x="69" y="68"/>
                </a:moveTo>
                <a:cubicBezTo>
                  <a:pt x="69" y="68"/>
                  <a:pt x="69" y="68"/>
                  <a:pt x="69" y="68"/>
                </a:cubicBezTo>
                <a:cubicBezTo>
                  <a:pt x="70" y="66"/>
                  <a:pt x="71" y="64"/>
                  <a:pt x="73" y="61"/>
                </a:cubicBezTo>
                <a:cubicBezTo>
                  <a:pt x="70" y="63"/>
                  <a:pt x="69" y="65"/>
                  <a:pt x="67" y="67"/>
                </a:cubicBezTo>
                <a:cubicBezTo>
                  <a:pt x="67" y="68"/>
                  <a:pt x="68" y="68"/>
                  <a:pt x="69" y="68"/>
                </a:cubicBezTo>
                <a:close/>
                <a:moveTo>
                  <a:pt x="65" y="127"/>
                </a:moveTo>
                <a:cubicBezTo>
                  <a:pt x="67" y="125"/>
                  <a:pt x="68" y="124"/>
                  <a:pt x="70" y="121"/>
                </a:cubicBezTo>
                <a:cubicBezTo>
                  <a:pt x="67" y="123"/>
                  <a:pt x="66" y="124"/>
                  <a:pt x="64" y="126"/>
                </a:cubicBezTo>
                <a:lnTo>
                  <a:pt x="65" y="127"/>
                </a:lnTo>
                <a:close/>
                <a:moveTo>
                  <a:pt x="64" y="67"/>
                </a:moveTo>
                <a:cubicBezTo>
                  <a:pt x="66" y="65"/>
                  <a:pt x="67" y="62"/>
                  <a:pt x="69" y="60"/>
                </a:cubicBezTo>
                <a:cubicBezTo>
                  <a:pt x="67" y="62"/>
                  <a:pt x="65" y="64"/>
                  <a:pt x="63" y="67"/>
                </a:cubicBezTo>
                <a:cubicBezTo>
                  <a:pt x="63" y="67"/>
                  <a:pt x="64" y="67"/>
                  <a:pt x="64" y="67"/>
                </a:cubicBezTo>
                <a:close/>
                <a:moveTo>
                  <a:pt x="101" y="23"/>
                </a:moveTo>
                <a:cubicBezTo>
                  <a:pt x="107" y="17"/>
                  <a:pt x="107" y="17"/>
                  <a:pt x="107" y="17"/>
                </a:cubicBezTo>
                <a:cubicBezTo>
                  <a:pt x="107" y="16"/>
                  <a:pt x="106" y="16"/>
                  <a:pt x="105" y="16"/>
                </a:cubicBezTo>
                <a:cubicBezTo>
                  <a:pt x="104" y="19"/>
                  <a:pt x="102" y="20"/>
                  <a:pt x="101" y="23"/>
                </a:cubicBezTo>
                <a:close/>
                <a:moveTo>
                  <a:pt x="78" y="72"/>
                </a:moveTo>
                <a:cubicBezTo>
                  <a:pt x="79" y="71"/>
                  <a:pt x="81" y="70"/>
                  <a:pt x="82" y="69"/>
                </a:cubicBezTo>
                <a:cubicBezTo>
                  <a:pt x="82" y="68"/>
                  <a:pt x="83" y="66"/>
                  <a:pt x="83" y="65"/>
                </a:cubicBezTo>
                <a:cubicBezTo>
                  <a:pt x="83" y="64"/>
                  <a:pt x="83" y="63"/>
                  <a:pt x="82" y="63"/>
                </a:cubicBezTo>
                <a:cubicBezTo>
                  <a:pt x="82" y="64"/>
                  <a:pt x="83" y="64"/>
                  <a:pt x="83" y="65"/>
                </a:cubicBezTo>
                <a:cubicBezTo>
                  <a:pt x="81" y="68"/>
                  <a:pt x="80" y="70"/>
                  <a:pt x="78" y="72"/>
                </a:cubicBezTo>
                <a:close/>
                <a:moveTo>
                  <a:pt x="38" y="117"/>
                </a:moveTo>
                <a:cubicBezTo>
                  <a:pt x="41" y="115"/>
                  <a:pt x="43" y="112"/>
                  <a:pt x="45" y="108"/>
                </a:cubicBezTo>
                <a:cubicBezTo>
                  <a:pt x="45" y="108"/>
                  <a:pt x="44" y="108"/>
                  <a:pt x="44" y="108"/>
                </a:cubicBezTo>
                <a:cubicBezTo>
                  <a:pt x="42" y="111"/>
                  <a:pt x="39" y="114"/>
                  <a:pt x="38" y="117"/>
                </a:cubicBezTo>
                <a:close/>
                <a:moveTo>
                  <a:pt x="39" y="102"/>
                </a:moveTo>
                <a:cubicBezTo>
                  <a:pt x="39" y="102"/>
                  <a:pt x="40" y="102"/>
                  <a:pt x="40" y="102"/>
                </a:cubicBezTo>
                <a:cubicBezTo>
                  <a:pt x="42" y="99"/>
                  <a:pt x="44" y="96"/>
                  <a:pt x="46" y="93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39" y="101"/>
                  <a:pt x="38" y="102"/>
                  <a:pt x="38" y="104"/>
                </a:cubicBezTo>
                <a:cubicBezTo>
                  <a:pt x="39" y="104"/>
                  <a:pt x="39" y="103"/>
                  <a:pt x="39" y="102"/>
                </a:cubicBezTo>
                <a:close/>
                <a:moveTo>
                  <a:pt x="111" y="111"/>
                </a:moveTo>
                <a:cubicBezTo>
                  <a:pt x="114" y="108"/>
                  <a:pt x="118" y="106"/>
                  <a:pt x="121" y="103"/>
                </a:cubicBezTo>
                <a:cubicBezTo>
                  <a:pt x="121" y="103"/>
                  <a:pt x="121" y="101"/>
                  <a:pt x="120" y="102"/>
                </a:cubicBezTo>
                <a:cubicBezTo>
                  <a:pt x="117" y="105"/>
                  <a:pt x="114" y="108"/>
                  <a:pt x="111" y="111"/>
                </a:cubicBezTo>
                <a:close/>
                <a:moveTo>
                  <a:pt x="16" y="197"/>
                </a:moveTo>
                <a:cubicBezTo>
                  <a:pt x="26" y="188"/>
                  <a:pt x="26" y="188"/>
                  <a:pt x="26" y="188"/>
                </a:cubicBezTo>
                <a:cubicBezTo>
                  <a:pt x="27" y="187"/>
                  <a:pt x="26" y="187"/>
                  <a:pt x="25" y="187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5" y="196"/>
                  <a:pt x="16" y="198"/>
                  <a:pt x="16" y="197"/>
                </a:cubicBezTo>
                <a:close/>
                <a:moveTo>
                  <a:pt x="49" y="207"/>
                </a:moveTo>
                <a:cubicBezTo>
                  <a:pt x="50" y="207"/>
                  <a:pt x="50" y="206"/>
                  <a:pt x="50" y="206"/>
                </a:cubicBezTo>
                <a:cubicBezTo>
                  <a:pt x="52" y="204"/>
                  <a:pt x="55" y="201"/>
                  <a:pt x="57" y="199"/>
                </a:cubicBezTo>
                <a:cubicBezTo>
                  <a:pt x="48" y="206"/>
                  <a:pt x="48" y="206"/>
                  <a:pt x="48" y="206"/>
                </a:cubicBezTo>
                <a:cubicBezTo>
                  <a:pt x="47" y="207"/>
                  <a:pt x="49" y="206"/>
                  <a:pt x="49" y="207"/>
                </a:cubicBezTo>
                <a:close/>
                <a:moveTo>
                  <a:pt x="10" y="185"/>
                </a:moveTo>
                <a:cubicBezTo>
                  <a:pt x="13" y="181"/>
                  <a:pt x="16" y="177"/>
                  <a:pt x="19" y="174"/>
                </a:cubicBezTo>
                <a:cubicBezTo>
                  <a:pt x="16" y="177"/>
                  <a:pt x="12" y="181"/>
                  <a:pt x="9" y="186"/>
                </a:cubicBezTo>
                <a:cubicBezTo>
                  <a:pt x="10" y="186"/>
                  <a:pt x="10" y="185"/>
                  <a:pt x="10" y="185"/>
                </a:cubicBezTo>
                <a:close/>
                <a:moveTo>
                  <a:pt x="61" y="125"/>
                </a:moveTo>
                <a:cubicBezTo>
                  <a:pt x="61" y="125"/>
                  <a:pt x="61" y="124"/>
                  <a:pt x="61" y="124"/>
                </a:cubicBezTo>
                <a:cubicBezTo>
                  <a:pt x="63" y="123"/>
                  <a:pt x="64" y="121"/>
                  <a:pt x="65" y="119"/>
                </a:cubicBezTo>
                <a:cubicBezTo>
                  <a:pt x="63" y="120"/>
                  <a:pt x="61" y="122"/>
                  <a:pt x="59" y="125"/>
                </a:cubicBezTo>
                <a:lnTo>
                  <a:pt x="61" y="125"/>
                </a:lnTo>
                <a:close/>
                <a:moveTo>
                  <a:pt x="36" y="198"/>
                </a:moveTo>
                <a:cubicBezTo>
                  <a:pt x="39" y="196"/>
                  <a:pt x="42" y="194"/>
                  <a:pt x="44" y="193"/>
                </a:cubicBezTo>
                <a:cubicBezTo>
                  <a:pt x="41" y="192"/>
                  <a:pt x="41" y="192"/>
                  <a:pt x="41" y="192"/>
                </a:cubicBezTo>
                <a:cubicBezTo>
                  <a:pt x="40" y="194"/>
                  <a:pt x="38" y="196"/>
                  <a:pt x="36" y="198"/>
                </a:cubicBezTo>
                <a:close/>
                <a:moveTo>
                  <a:pt x="110" y="106"/>
                </a:moveTo>
                <a:cubicBezTo>
                  <a:pt x="113" y="104"/>
                  <a:pt x="115" y="102"/>
                  <a:pt x="117" y="100"/>
                </a:cubicBezTo>
                <a:cubicBezTo>
                  <a:pt x="119" y="99"/>
                  <a:pt x="118" y="98"/>
                  <a:pt x="117" y="98"/>
                </a:cubicBezTo>
                <a:cubicBezTo>
                  <a:pt x="115" y="100"/>
                  <a:pt x="111" y="104"/>
                  <a:pt x="110" y="106"/>
                </a:cubicBezTo>
                <a:close/>
                <a:moveTo>
                  <a:pt x="64" y="22"/>
                </a:moveTo>
                <a:cubicBezTo>
                  <a:pt x="66" y="19"/>
                  <a:pt x="69" y="15"/>
                  <a:pt x="72" y="12"/>
                </a:cubicBezTo>
                <a:cubicBezTo>
                  <a:pt x="70" y="12"/>
                  <a:pt x="69" y="12"/>
                  <a:pt x="68" y="14"/>
                </a:cubicBezTo>
                <a:cubicBezTo>
                  <a:pt x="67" y="16"/>
                  <a:pt x="66" y="19"/>
                  <a:pt x="64" y="21"/>
                </a:cubicBezTo>
                <a:cubicBezTo>
                  <a:pt x="64" y="21"/>
                  <a:pt x="64" y="22"/>
                  <a:pt x="64" y="22"/>
                </a:cubicBezTo>
                <a:close/>
                <a:moveTo>
                  <a:pt x="114" y="40"/>
                </a:moveTo>
                <a:cubicBezTo>
                  <a:pt x="114" y="39"/>
                  <a:pt x="116" y="38"/>
                  <a:pt x="117" y="38"/>
                </a:cubicBezTo>
                <a:cubicBezTo>
                  <a:pt x="118" y="37"/>
                  <a:pt x="117" y="35"/>
                  <a:pt x="117" y="34"/>
                </a:cubicBezTo>
                <a:cubicBezTo>
                  <a:pt x="115" y="36"/>
                  <a:pt x="114" y="38"/>
                  <a:pt x="113" y="40"/>
                </a:cubicBezTo>
                <a:cubicBezTo>
                  <a:pt x="113" y="41"/>
                  <a:pt x="113" y="41"/>
                  <a:pt x="114" y="40"/>
                </a:cubicBezTo>
                <a:close/>
                <a:moveTo>
                  <a:pt x="45" y="124"/>
                </a:moveTo>
                <a:cubicBezTo>
                  <a:pt x="48" y="122"/>
                  <a:pt x="50" y="119"/>
                  <a:pt x="53" y="116"/>
                </a:cubicBezTo>
                <a:cubicBezTo>
                  <a:pt x="52" y="116"/>
                  <a:pt x="51" y="116"/>
                  <a:pt x="51" y="117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4"/>
                  <a:pt x="44" y="124"/>
                  <a:pt x="45" y="124"/>
                </a:cubicBezTo>
                <a:close/>
                <a:moveTo>
                  <a:pt x="12" y="187"/>
                </a:moveTo>
                <a:cubicBezTo>
                  <a:pt x="19" y="182"/>
                  <a:pt x="19" y="182"/>
                  <a:pt x="19" y="182"/>
                </a:cubicBezTo>
                <a:cubicBezTo>
                  <a:pt x="20" y="182"/>
                  <a:pt x="18" y="180"/>
                  <a:pt x="19" y="179"/>
                </a:cubicBezTo>
                <a:cubicBezTo>
                  <a:pt x="16" y="182"/>
                  <a:pt x="14" y="184"/>
                  <a:pt x="12" y="187"/>
                </a:cubicBezTo>
                <a:close/>
                <a:moveTo>
                  <a:pt x="49" y="197"/>
                </a:moveTo>
                <a:cubicBezTo>
                  <a:pt x="53" y="194"/>
                  <a:pt x="53" y="194"/>
                  <a:pt x="53" y="194"/>
                </a:cubicBezTo>
                <a:cubicBezTo>
                  <a:pt x="50" y="194"/>
                  <a:pt x="48" y="194"/>
                  <a:pt x="45" y="193"/>
                </a:cubicBezTo>
                <a:cubicBezTo>
                  <a:pt x="46" y="193"/>
                  <a:pt x="46" y="194"/>
                  <a:pt x="45" y="195"/>
                </a:cubicBezTo>
                <a:cubicBezTo>
                  <a:pt x="44" y="196"/>
                  <a:pt x="43" y="197"/>
                  <a:pt x="42" y="198"/>
                </a:cubicBezTo>
                <a:cubicBezTo>
                  <a:pt x="44" y="197"/>
                  <a:pt x="46" y="195"/>
                  <a:pt x="48" y="194"/>
                </a:cubicBezTo>
                <a:cubicBezTo>
                  <a:pt x="49" y="194"/>
                  <a:pt x="50" y="195"/>
                  <a:pt x="49" y="196"/>
                </a:cubicBezTo>
                <a:cubicBezTo>
                  <a:pt x="49" y="196"/>
                  <a:pt x="49" y="197"/>
                  <a:pt x="49" y="197"/>
                </a:cubicBezTo>
                <a:close/>
                <a:moveTo>
                  <a:pt x="58" y="23"/>
                </a:moveTo>
                <a:cubicBezTo>
                  <a:pt x="61" y="19"/>
                  <a:pt x="63" y="16"/>
                  <a:pt x="66" y="13"/>
                </a:cubicBezTo>
                <a:cubicBezTo>
                  <a:pt x="64" y="14"/>
                  <a:pt x="62" y="14"/>
                  <a:pt x="61" y="15"/>
                </a:cubicBezTo>
                <a:cubicBezTo>
                  <a:pt x="60" y="18"/>
                  <a:pt x="59" y="20"/>
                  <a:pt x="58" y="23"/>
                </a:cubicBezTo>
                <a:close/>
                <a:moveTo>
                  <a:pt x="79" y="15"/>
                </a:moveTo>
                <a:cubicBezTo>
                  <a:pt x="80" y="14"/>
                  <a:pt x="82" y="13"/>
                  <a:pt x="83" y="12"/>
                </a:cubicBezTo>
                <a:cubicBezTo>
                  <a:pt x="84" y="12"/>
                  <a:pt x="84" y="13"/>
                  <a:pt x="84" y="13"/>
                </a:cubicBezTo>
                <a:cubicBezTo>
                  <a:pt x="84" y="12"/>
                  <a:pt x="87" y="12"/>
                  <a:pt x="87" y="10"/>
                </a:cubicBezTo>
                <a:cubicBezTo>
                  <a:pt x="85" y="10"/>
                  <a:pt x="83" y="10"/>
                  <a:pt x="82" y="10"/>
                </a:cubicBezTo>
                <a:cubicBezTo>
                  <a:pt x="81" y="11"/>
                  <a:pt x="80" y="13"/>
                  <a:pt x="79" y="15"/>
                </a:cubicBezTo>
                <a:close/>
                <a:moveTo>
                  <a:pt x="27" y="199"/>
                </a:moveTo>
                <a:cubicBezTo>
                  <a:pt x="30" y="195"/>
                  <a:pt x="34" y="192"/>
                  <a:pt x="38" y="191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2" y="192"/>
                  <a:pt x="30" y="195"/>
                  <a:pt x="27" y="198"/>
                </a:cubicBezTo>
                <a:cubicBezTo>
                  <a:pt x="27" y="198"/>
                  <a:pt x="27" y="198"/>
                  <a:pt x="27" y="199"/>
                </a:cubicBezTo>
                <a:close/>
                <a:moveTo>
                  <a:pt x="31" y="66"/>
                </a:moveTo>
                <a:cubicBezTo>
                  <a:pt x="31" y="66"/>
                  <a:pt x="32" y="65"/>
                  <a:pt x="32" y="65"/>
                </a:cubicBezTo>
                <a:cubicBezTo>
                  <a:pt x="34" y="63"/>
                  <a:pt x="35" y="60"/>
                  <a:pt x="36" y="58"/>
                </a:cubicBezTo>
                <a:cubicBezTo>
                  <a:pt x="34" y="60"/>
                  <a:pt x="32" y="62"/>
                  <a:pt x="30" y="65"/>
                </a:cubicBezTo>
                <a:cubicBezTo>
                  <a:pt x="29" y="66"/>
                  <a:pt x="30" y="68"/>
                  <a:pt x="31" y="68"/>
                </a:cubicBezTo>
                <a:cubicBezTo>
                  <a:pt x="31" y="68"/>
                  <a:pt x="31" y="67"/>
                  <a:pt x="31" y="66"/>
                </a:cubicBezTo>
                <a:close/>
                <a:moveTo>
                  <a:pt x="70" y="69"/>
                </a:moveTo>
                <a:cubicBezTo>
                  <a:pt x="73" y="68"/>
                  <a:pt x="75" y="66"/>
                  <a:pt x="76" y="64"/>
                </a:cubicBezTo>
                <a:cubicBezTo>
                  <a:pt x="76" y="63"/>
                  <a:pt x="75" y="62"/>
                  <a:pt x="74" y="61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0" y="70"/>
                  <a:pt x="70" y="69"/>
                </a:cubicBezTo>
                <a:close/>
                <a:moveTo>
                  <a:pt x="26" y="54"/>
                </a:moveTo>
                <a:cubicBezTo>
                  <a:pt x="26" y="53"/>
                  <a:pt x="26" y="53"/>
                  <a:pt x="27" y="52"/>
                </a:cubicBezTo>
                <a:cubicBezTo>
                  <a:pt x="28" y="50"/>
                  <a:pt x="30" y="48"/>
                  <a:pt x="32" y="45"/>
                </a:cubicBezTo>
                <a:cubicBezTo>
                  <a:pt x="32" y="45"/>
                  <a:pt x="32" y="43"/>
                  <a:pt x="31" y="44"/>
                </a:cubicBezTo>
                <a:cubicBezTo>
                  <a:pt x="25" y="51"/>
                  <a:pt x="25" y="51"/>
                  <a:pt x="25" y="51"/>
                </a:cubicBezTo>
                <a:cubicBezTo>
                  <a:pt x="24" y="52"/>
                  <a:pt x="25" y="53"/>
                  <a:pt x="26" y="54"/>
                </a:cubicBezTo>
                <a:close/>
                <a:moveTo>
                  <a:pt x="84" y="201"/>
                </a:moveTo>
                <a:cubicBezTo>
                  <a:pt x="89" y="196"/>
                  <a:pt x="94" y="191"/>
                  <a:pt x="97" y="186"/>
                </a:cubicBezTo>
                <a:cubicBezTo>
                  <a:pt x="93" y="190"/>
                  <a:pt x="89" y="195"/>
                  <a:pt x="84" y="201"/>
                </a:cubicBezTo>
                <a:cubicBezTo>
                  <a:pt x="85" y="201"/>
                  <a:pt x="84" y="202"/>
                  <a:pt x="84" y="201"/>
                </a:cubicBezTo>
                <a:close/>
                <a:moveTo>
                  <a:pt x="43" y="206"/>
                </a:moveTo>
                <a:cubicBezTo>
                  <a:pt x="44" y="206"/>
                  <a:pt x="44" y="206"/>
                  <a:pt x="44" y="206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3" y="197"/>
                  <a:pt x="53" y="197"/>
                  <a:pt x="52" y="197"/>
                </a:cubicBezTo>
                <a:cubicBezTo>
                  <a:pt x="49" y="200"/>
                  <a:pt x="45" y="202"/>
                  <a:pt x="42" y="206"/>
                </a:cubicBezTo>
                <a:cubicBezTo>
                  <a:pt x="42" y="206"/>
                  <a:pt x="43" y="206"/>
                  <a:pt x="43" y="206"/>
                </a:cubicBezTo>
                <a:close/>
                <a:moveTo>
                  <a:pt x="72" y="134"/>
                </a:moveTo>
                <a:cubicBezTo>
                  <a:pt x="74" y="134"/>
                  <a:pt x="74" y="132"/>
                  <a:pt x="74" y="131"/>
                </a:cubicBezTo>
                <a:cubicBezTo>
                  <a:pt x="74" y="131"/>
                  <a:pt x="72" y="130"/>
                  <a:pt x="72" y="130"/>
                </a:cubicBezTo>
                <a:cubicBezTo>
                  <a:pt x="71" y="129"/>
                  <a:pt x="72" y="127"/>
                  <a:pt x="72" y="126"/>
                </a:cubicBezTo>
                <a:cubicBezTo>
                  <a:pt x="71" y="127"/>
                  <a:pt x="69" y="128"/>
                  <a:pt x="68" y="129"/>
                </a:cubicBezTo>
                <a:cubicBezTo>
                  <a:pt x="68" y="129"/>
                  <a:pt x="69" y="130"/>
                  <a:pt x="70" y="130"/>
                </a:cubicBezTo>
                <a:cubicBezTo>
                  <a:pt x="71" y="131"/>
                  <a:pt x="72" y="133"/>
                  <a:pt x="72" y="134"/>
                </a:cubicBezTo>
                <a:close/>
                <a:moveTo>
                  <a:pt x="100" y="31"/>
                </a:moveTo>
                <a:cubicBezTo>
                  <a:pt x="103" y="28"/>
                  <a:pt x="106" y="24"/>
                  <a:pt x="110" y="21"/>
                </a:cubicBezTo>
                <a:cubicBezTo>
                  <a:pt x="111" y="20"/>
                  <a:pt x="109" y="19"/>
                  <a:pt x="108" y="18"/>
                </a:cubicBezTo>
                <a:cubicBezTo>
                  <a:pt x="106" y="23"/>
                  <a:pt x="102" y="28"/>
                  <a:pt x="100" y="31"/>
                </a:cubicBezTo>
                <a:close/>
                <a:moveTo>
                  <a:pt x="103" y="34"/>
                </a:moveTo>
                <a:cubicBezTo>
                  <a:pt x="106" y="32"/>
                  <a:pt x="109" y="28"/>
                  <a:pt x="113" y="25"/>
                </a:cubicBezTo>
                <a:cubicBezTo>
                  <a:pt x="113" y="25"/>
                  <a:pt x="112" y="24"/>
                  <a:pt x="112" y="22"/>
                </a:cubicBezTo>
                <a:cubicBezTo>
                  <a:pt x="109" y="27"/>
                  <a:pt x="105" y="30"/>
                  <a:pt x="103" y="34"/>
                </a:cubicBezTo>
                <a:close/>
                <a:moveTo>
                  <a:pt x="13" y="196"/>
                </a:moveTo>
                <a:cubicBezTo>
                  <a:pt x="17" y="193"/>
                  <a:pt x="20" y="189"/>
                  <a:pt x="24" y="186"/>
                </a:cubicBezTo>
                <a:cubicBezTo>
                  <a:pt x="24" y="186"/>
                  <a:pt x="23" y="185"/>
                  <a:pt x="23" y="186"/>
                </a:cubicBezTo>
                <a:cubicBezTo>
                  <a:pt x="19" y="188"/>
                  <a:pt x="15" y="192"/>
                  <a:pt x="11" y="195"/>
                </a:cubicBezTo>
                <a:lnTo>
                  <a:pt x="13" y="196"/>
                </a:lnTo>
                <a:close/>
                <a:moveTo>
                  <a:pt x="44" y="71"/>
                </a:moveTo>
                <a:cubicBezTo>
                  <a:pt x="45" y="70"/>
                  <a:pt x="47" y="69"/>
                  <a:pt x="49" y="69"/>
                </a:cubicBezTo>
                <a:cubicBezTo>
                  <a:pt x="50" y="69"/>
                  <a:pt x="51" y="67"/>
                  <a:pt x="52" y="65"/>
                </a:cubicBezTo>
                <a:cubicBezTo>
                  <a:pt x="53" y="65"/>
                  <a:pt x="55" y="63"/>
                  <a:pt x="54" y="63"/>
                </a:cubicBezTo>
                <a:cubicBezTo>
                  <a:pt x="53" y="64"/>
                  <a:pt x="50" y="64"/>
                  <a:pt x="49" y="64"/>
                </a:cubicBezTo>
                <a:cubicBezTo>
                  <a:pt x="47" y="65"/>
                  <a:pt x="45" y="68"/>
                  <a:pt x="44" y="70"/>
                </a:cubicBezTo>
                <a:cubicBezTo>
                  <a:pt x="43" y="71"/>
                  <a:pt x="43" y="72"/>
                  <a:pt x="44" y="71"/>
                </a:cubicBezTo>
                <a:close/>
                <a:moveTo>
                  <a:pt x="28" y="203"/>
                </a:moveTo>
                <a:cubicBezTo>
                  <a:pt x="32" y="200"/>
                  <a:pt x="36" y="196"/>
                  <a:pt x="39" y="192"/>
                </a:cubicBezTo>
                <a:cubicBezTo>
                  <a:pt x="34" y="194"/>
                  <a:pt x="30" y="198"/>
                  <a:pt x="26" y="202"/>
                </a:cubicBezTo>
                <a:cubicBezTo>
                  <a:pt x="27" y="202"/>
                  <a:pt x="28" y="202"/>
                  <a:pt x="28" y="203"/>
                </a:cubicBezTo>
                <a:close/>
                <a:moveTo>
                  <a:pt x="106" y="39"/>
                </a:moveTo>
                <a:cubicBezTo>
                  <a:pt x="110" y="37"/>
                  <a:pt x="113" y="35"/>
                  <a:pt x="116" y="32"/>
                </a:cubicBezTo>
                <a:cubicBezTo>
                  <a:pt x="116" y="31"/>
                  <a:pt x="115" y="29"/>
                  <a:pt x="114" y="2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9"/>
                  <a:pt x="105" y="40"/>
                  <a:pt x="106" y="39"/>
                </a:cubicBezTo>
                <a:close/>
                <a:moveTo>
                  <a:pt x="76" y="204"/>
                </a:moveTo>
                <a:cubicBezTo>
                  <a:pt x="77" y="203"/>
                  <a:pt x="80" y="203"/>
                  <a:pt x="81" y="203"/>
                </a:cubicBezTo>
                <a:cubicBezTo>
                  <a:pt x="84" y="198"/>
                  <a:pt x="88" y="194"/>
                  <a:pt x="92" y="190"/>
                </a:cubicBezTo>
                <a:cubicBezTo>
                  <a:pt x="90" y="189"/>
                  <a:pt x="89" y="190"/>
                  <a:pt x="89" y="190"/>
                </a:cubicBezTo>
                <a:lnTo>
                  <a:pt x="76" y="204"/>
                </a:lnTo>
                <a:close/>
                <a:moveTo>
                  <a:pt x="22" y="200"/>
                </a:moveTo>
                <a:cubicBezTo>
                  <a:pt x="22" y="200"/>
                  <a:pt x="23" y="200"/>
                  <a:pt x="23" y="200"/>
                </a:cubicBezTo>
                <a:cubicBezTo>
                  <a:pt x="26" y="196"/>
                  <a:pt x="29" y="193"/>
                  <a:pt x="32" y="189"/>
                </a:cubicBezTo>
                <a:cubicBezTo>
                  <a:pt x="32" y="189"/>
                  <a:pt x="31" y="189"/>
                  <a:pt x="31" y="189"/>
                </a:cubicBezTo>
                <a:cubicBezTo>
                  <a:pt x="27" y="192"/>
                  <a:pt x="23" y="195"/>
                  <a:pt x="19" y="199"/>
                </a:cubicBezTo>
                <a:cubicBezTo>
                  <a:pt x="20" y="199"/>
                  <a:pt x="21" y="199"/>
                  <a:pt x="22" y="200"/>
                </a:cubicBezTo>
                <a:close/>
                <a:moveTo>
                  <a:pt x="66" y="205"/>
                </a:moveTo>
                <a:cubicBezTo>
                  <a:pt x="67" y="205"/>
                  <a:pt x="70" y="205"/>
                  <a:pt x="71" y="204"/>
                </a:cubicBezTo>
                <a:cubicBezTo>
                  <a:pt x="74" y="201"/>
                  <a:pt x="77" y="197"/>
                  <a:pt x="80" y="193"/>
                </a:cubicBezTo>
                <a:cubicBezTo>
                  <a:pt x="79" y="194"/>
                  <a:pt x="77" y="193"/>
                  <a:pt x="77" y="194"/>
                </a:cubicBezTo>
                <a:cubicBezTo>
                  <a:pt x="73" y="198"/>
                  <a:pt x="70" y="201"/>
                  <a:pt x="66" y="205"/>
                </a:cubicBezTo>
                <a:cubicBezTo>
                  <a:pt x="66" y="205"/>
                  <a:pt x="65" y="206"/>
                  <a:pt x="66" y="205"/>
                </a:cubicBezTo>
                <a:close/>
                <a:moveTo>
                  <a:pt x="55" y="207"/>
                </a:moveTo>
                <a:cubicBezTo>
                  <a:pt x="57" y="206"/>
                  <a:pt x="59" y="206"/>
                  <a:pt x="60" y="20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5"/>
                  <a:pt x="68" y="194"/>
                  <a:pt x="67" y="19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4" y="207"/>
                  <a:pt x="55" y="207"/>
                </a:cubicBezTo>
                <a:close/>
                <a:moveTo>
                  <a:pt x="32" y="70"/>
                </a:moveTo>
                <a:cubicBezTo>
                  <a:pt x="32" y="70"/>
                  <a:pt x="33" y="69"/>
                  <a:pt x="33" y="69"/>
                </a:cubicBezTo>
                <a:cubicBezTo>
                  <a:pt x="34" y="67"/>
                  <a:pt x="35" y="65"/>
                  <a:pt x="36" y="64"/>
                </a:cubicBezTo>
                <a:cubicBezTo>
                  <a:pt x="37" y="63"/>
                  <a:pt x="38" y="61"/>
                  <a:pt x="40" y="61"/>
                </a:cubicBezTo>
                <a:cubicBezTo>
                  <a:pt x="40" y="60"/>
                  <a:pt x="41" y="59"/>
                  <a:pt x="41" y="59"/>
                </a:cubicBezTo>
                <a:cubicBezTo>
                  <a:pt x="40" y="54"/>
                  <a:pt x="38" y="50"/>
                  <a:pt x="34" y="47"/>
                </a:cubicBezTo>
                <a:cubicBezTo>
                  <a:pt x="33" y="51"/>
                  <a:pt x="30" y="55"/>
                  <a:pt x="27" y="59"/>
                </a:cubicBezTo>
                <a:cubicBezTo>
                  <a:pt x="30" y="56"/>
                  <a:pt x="32" y="53"/>
                  <a:pt x="34" y="51"/>
                </a:cubicBezTo>
                <a:cubicBezTo>
                  <a:pt x="35" y="51"/>
                  <a:pt x="36" y="51"/>
                  <a:pt x="36" y="51"/>
                </a:cubicBezTo>
                <a:cubicBezTo>
                  <a:pt x="35" y="54"/>
                  <a:pt x="34" y="56"/>
                  <a:pt x="33" y="59"/>
                </a:cubicBezTo>
                <a:cubicBezTo>
                  <a:pt x="34" y="58"/>
                  <a:pt x="35" y="57"/>
                  <a:pt x="36" y="56"/>
                </a:cubicBezTo>
                <a:cubicBezTo>
                  <a:pt x="36" y="55"/>
                  <a:pt x="38" y="55"/>
                  <a:pt x="38" y="56"/>
                </a:cubicBezTo>
                <a:cubicBezTo>
                  <a:pt x="39" y="57"/>
                  <a:pt x="38" y="59"/>
                  <a:pt x="37" y="60"/>
                </a:cubicBezTo>
                <a:cubicBezTo>
                  <a:pt x="35" y="64"/>
                  <a:pt x="33" y="67"/>
                  <a:pt x="31" y="70"/>
                </a:cubicBezTo>
                <a:cubicBezTo>
                  <a:pt x="32" y="70"/>
                  <a:pt x="32" y="70"/>
                  <a:pt x="32" y="70"/>
                </a:cubicBezTo>
                <a:close/>
                <a:moveTo>
                  <a:pt x="89" y="200"/>
                </a:moveTo>
                <a:cubicBezTo>
                  <a:pt x="99" y="194"/>
                  <a:pt x="108" y="185"/>
                  <a:pt x="114" y="171"/>
                </a:cubicBezTo>
                <a:cubicBezTo>
                  <a:pt x="105" y="179"/>
                  <a:pt x="97" y="190"/>
                  <a:pt x="89" y="200"/>
                </a:cubicBezTo>
                <a:close/>
                <a:moveTo>
                  <a:pt x="124" y="113"/>
                </a:moveTo>
                <a:cubicBezTo>
                  <a:pt x="124" y="113"/>
                  <a:pt x="123" y="113"/>
                  <a:pt x="123" y="113"/>
                </a:cubicBezTo>
                <a:cubicBezTo>
                  <a:pt x="119" y="116"/>
                  <a:pt x="115" y="119"/>
                  <a:pt x="111" y="123"/>
                </a:cubicBezTo>
                <a:cubicBezTo>
                  <a:pt x="111" y="123"/>
                  <a:pt x="109" y="123"/>
                  <a:pt x="109" y="122"/>
                </a:cubicBezTo>
                <a:cubicBezTo>
                  <a:pt x="109" y="122"/>
                  <a:pt x="110" y="121"/>
                  <a:pt x="110" y="121"/>
                </a:cubicBezTo>
                <a:cubicBezTo>
                  <a:pt x="114" y="117"/>
                  <a:pt x="118" y="114"/>
                  <a:pt x="122" y="109"/>
                </a:cubicBezTo>
                <a:cubicBezTo>
                  <a:pt x="117" y="113"/>
                  <a:pt x="114" y="116"/>
                  <a:pt x="110" y="119"/>
                </a:cubicBezTo>
                <a:cubicBezTo>
                  <a:pt x="109" y="119"/>
                  <a:pt x="108" y="118"/>
                  <a:pt x="109" y="117"/>
                </a:cubicBezTo>
                <a:cubicBezTo>
                  <a:pt x="112" y="114"/>
                  <a:pt x="115" y="111"/>
                  <a:pt x="118" y="107"/>
                </a:cubicBezTo>
                <a:cubicBezTo>
                  <a:pt x="119" y="107"/>
                  <a:pt x="119" y="107"/>
                  <a:pt x="119" y="106"/>
                </a:cubicBezTo>
                <a:cubicBezTo>
                  <a:pt x="118" y="106"/>
                  <a:pt x="118" y="107"/>
                  <a:pt x="118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1" y="113"/>
                  <a:pt x="109" y="114"/>
                  <a:pt x="108" y="115"/>
                </a:cubicBezTo>
                <a:cubicBezTo>
                  <a:pt x="107" y="115"/>
                  <a:pt x="106" y="114"/>
                  <a:pt x="107" y="113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20" y="100"/>
                  <a:pt x="119" y="101"/>
                </a:cubicBezTo>
                <a:cubicBezTo>
                  <a:pt x="115" y="104"/>
                  <a:pt x="112" y="106"/>
                  <a:pt x="109" y="108"/>
                </a:cubicBezTo>
                <a:cubicBezTo>
                  <a:pt x="108" y="109"/>
                  <a:pt x="106" y="108"/>
                  <a:pt x="107" y="107"/>
                </a:cubicBezTo>
                <a:cubicBezTo>
                  <a:pt x="109" y="104"/>
                  <a:pt x="112" y="101"/>
                  <a:pt x="115" y="98"/>
                </a:cubicBezTo>
                <a:cubicBezTo>
                  <a:pt x="112" y="100"/>
                  <a:pt x="110" y="102"/>
                  <a:pt x="107" y="103"/>
                </a:cubicBezTo>
                <a:cubicBezTo>
                  <a:pt x="106" y="104"/>
                  <a:pt x="106" y="103"/>
                  <a:pt x="106" y="102"/>
                </a:cubicBezTo>
                <a:cubicBezTo>
                  <a:pt x="108" y="100"/>
                  <a:pt x="111" y="98"/>
                  <a:pt x="114" y="94"/>
                </a:cubicBezTo>
                <a:cubicBezTo>
                  <a:pt x="110" y="96"/>
                  <a:pt x="108" y="98"/>
                  <a:pt x="105" y="100"/>
                </a:cubicBezTo>
                <a:cubicBezTo>
                  <a:pt x="104" y="100"/>
                  <a:pt x="102" y="98"/>
                  <a:pt x="103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2"/>
                  <a:pt x="102" y="92"/>
                  <a:pt x="100" y="91"/>
                </a:cubicBezTo>
                <a:cubicBezTo>
                  <a:pt x="94" y="90"/>
                  <a:pt x="89" y="92"/>
                  <a:pt x="86" y="94"/>
                </a:cubicBezTo>
                <a:cubicBezTo>
                  <a:pt x="85" y="94"/>
                  <a:pt x="84" y="92"/>
                  <a:pt x="85" y="92"/>
                </a:cubicBezTo>
                <a:cubicBezTo>
                  <a:pt x="95" y="86"/>
                  <a:pt x="95" y="86"/>
                  <a:pt x="95" y="86"/>
                </a:cubicBezTo>
                <a:cubicBezTo>
                  <a:pt x="96" y="86"/>
                  <a:pt x="96" y="84"/>
                  <a:pt x="97" y="83"/>
                </a:cubicBezTo>
                <a:cubicBezTo>
                  <a:pt x="100" y="79"/>
                  <a:pt x="103" y="75"/>
                  <a:pt x="106" y="72"/>
                </a:cubicBezTo>
                <a:cubicBezTo>
                  <a:pt x="110" y="67"/>
                  <a:pt x="112" y="62"/>
                  <a:pt x="115" y="57"/>
                </a:cubicBezTo>
                <a:cubicBezTo>
                  <a:pt x="118" y="51"/>
                  <a:pt x="119" y="43"/>
                  <a:pt x="118" y="38"/>
                </a:cubicBezTo>
                <a:cubicBezTo>
                  <a:pt x="116" y="39"/>
                  <a:pt x="114" y="42"/>
                  <a:pt x="112" y="42"/>
                </a:cubicBezTo>
                <a:cubicBezTo>
                  <a:pt x="112" y="41"/>
                  <a:pt x="112" y="40"/>
                  <a:pt x="112" y="40"/>
                </a:cubicBezTo>
                <a:cubicBezTo>
                  <a:pt x="112" y="38"/>
                  <a:pt x="113" y="36"/>
                  <a:pt x="114" y="35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2" y="37"/>
                  <a:pt x="109" y="39"/>
                  <a:pt x="106" y="41"/>
                </a:cubicBezTo>
                <a:cubicBezTo>
                  <a:pt x="106" y="41"/>
                  <a:pt x="104" y="41"/>
                  <a:pt x="105" y="40"/>
                </a:cubicBezTo>
                <a:cubicBezTo>
                  <a:pt x="107" y="36"/>
                  <a:pt x="110" y="32"/>
                  <a:pt x="113" y="28"/>
                </a:cubicBezTo>
                <a:cubicBezTo>
                  <a:pt x="113" y="28"/>
                  <a:pt x="115" y="27"/>
                  <a:pt x="113" y="25"/>
                </a:cubicBezTo>
                <a:cubicBezTo>
                  <a:pt x="110" y="30"/>
                  <a:pt x="106" y="34"/>
                  <a:pt x="102" y="37"/>
                </a:cubicBezTo>
                <a:cubicBezTo>
                  <a:pt x="101" y="36"/>
                  <a:pt x="100" y="36"/>
                  <a:pt x="101" y="35"/>
                </a:cubicBezTo>
                <a:cubicBezTo>
                  <a:pt x="102" y="33"/>
                  <a:pt x="103" y="32"/>
                  <a:pt x="104" y="30"/>
                </a:cubicBezTo>
                <a:cubicBezTo>
                  <a:pt x="106" y="27"/>
                  <a:pt x="109" y="26"/>
                  <a:pt x="111" y="22"/>
                </a:cubicBezTo>
                <a:cubicBezTo>
                  <a:pt x="106" y="26"/>
                  <a:pt x="101" y="31"/>
                  <a:pt x="97" y="36"/>
                </a:cubicBezTo>
                <a:cubicBezTo>
                  <a:pt x="96" y="37"/>
                  <a:pt x="95" y="34"/>
                  <a:pt x="96" y="34"/>
                </a:cubicBezTo>
                <a:cubicBezTo>
                  <a:pt x="99" y="29"/>
                  <a:pt x="103" y="24"/>
                  <a:pt x="106" y="19"/>
                </a:cubicBezTo>
                <a:cubicBezTo>
                  <a:pt x="95" y="32"/>
                  <a:pt x="95" y="32"/>
                  <a:pt x="95" y="32"/>
                </a:cubicBezTo>
                <a:cubicBezTo>
                  <a:pt x="94" y="33"/>
                  <a:pt x="93" y="33"/>
                  <a:pt x="93" y="32"/>
                </a:cubicBezTo>
                <a:cubicBezTo>
                  <a:pt x="92" y="30"/>
                  <a:pt x="94" y="29"/>
                  <a:pt x="95" y="28"/>
                </a:cubicBezTo>
                <a:cubicBezTo>
                  <a:pt x="95" y="27"/>
                  <a:pt x="96" y="27"/>
                  <a:pt x="96" y="26"/>
                </a:cubicBezTo>
                <a:cubicBezTo>
                  <a:pt x="98" y="25"/>
                  <a:pt x="99" y="23"/>
                  <a:pt x="100" y="21"/>
                </a:cubicBezTo>
                <a:cubicBezTo>
                  <a:pt x="100" y="21"/>
                  <a:pt x="101" y="20"/>
                  <a:pt x="101" y="20"/>
                </a:cubicBezTo>
                <a:cubicBezTo>
                  <a:pt x="101" y="20"/>
                  <a:pt x="102" y="19"/>
                  <a:pt x="102" y="18"/>
                </a:cubicBezTo>
                <a:cubicBezTo>
                  <a:pt x="102" y="18"/>
                  <a:pt x="101" y="19"/>
                  <a:pt x="101" y="20"/>
                </a:cubicBezTo>
                <a:cubicBezTo>
                  <a:pt x="99" y="21"/>
                  <a:pt x="98" y="23"/>
                  <a:pt x="96" y="25"/>
                </a:cubicBezTo>
                <a:cubicBezTo>
                  <a:pt x="96" y="25"/>
                  <a:pt x="96" y="26"/>
                  <a:pt x="96" y="26"/>
                </a:cubicBezTo>
                <a:cubicBezTo>
                  <a:pt x="95" y="26"/>
                  <a:pt x="95" y="27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3"/>
                  <a:pt x="90" y="32"/>
                  <a:pt x="89" y="32"/>
                </a:cubicBezTo>
                <a:cubicBezTo>
                  <a:pt x="89" y="32"/>
                  <a:pt x="89" y="31"/>
                  <a:pt x="89" y="30"/>
                </a:cubicBezTo>
                <a:cubicBezTo>
                  <a:pt x="93" y="25"/>
                  <a:pt x="98" y="20"/>
                  <a:pt x="101" y="1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31"/>
                  <a:pt x="86" y="31"/>
                  <a:pt x="86" y="30"/>
                </a:cubicBezTo>
                <a:cubicBezTo>
                  <a:pt x="85" y="29"/>
                  <a:pt x="86" y="29"/>
                  <a:pt x="87" y="28"/>
                </a:cubicBezTo>
                <a:cubicBezTo>
                  <a:pt x="91" y="23"/>
                  <a:pt x="95" y="18"/>
                  <a:pt x="99" y="11"/>
                </a:cubicBezTo>
                <a:cubicBezTo>
                  <a:pt x="98" y="12"/>
                  <a:pt x="98" y="12"/>
                  <a:pt x="97" y="13"/>
                </a:cubicBezTo>
                <a:cubicBezTo>
                  <a:pt x="92" y="18"/>
                  <a:pt x="87" y="24"/>
                  <a:pt x="82" y="30"/>
                </a:cubicBezTo>
                <a:cubicBezTo>
                  <a:pt x="81" y="30"/>
                  <a:pt x="81" y="29"/>
                  <a:pt x="80" y="29"/>
                </a:cubicBezTo>
                <a:cubicBezTo>
                  <a:pt x="85" y="23"/>
                  <a:pt x="90" y="17"/>
                  <a:pt x="94" y="11"/>
                </a:cubicBezTo>
                <a:cubicBezTo>
                  <a:pt x="95" y="10"/>
                  <a:pt x="93" y="11"/>
                  <a:pt x="93" y="11"/>
                </a:cubicBezTo>
                <a:cubicBezTo>
                  <a:pt x="87" y="16"/>
                  <a:pt x="83" y="23"/>
                  <a:pt x="78" y="28"/>
                </a:cubicBezTo>
                <a:cubicBezTo>
                  <a:pt x="77" y="29"/>
                  <a:pt x="76" y="28"/>
                  <a:pt x="76" y="27"/>
                </a:cubicBezTo>
                <a:cubicBezTo>
                  <a:pt x="80" y="22"/>
                  <a:pt x="84" y="17"/>
                  <a:pt x="88" y="12"/>
                </a:cubicBezTo>
                <a:cubicBezTo>
                  <a:pt x="88" y="11"/>
                  <a:pt x="88" y="11"/>
                  <a:pt x="88" y="11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7" y="12"/>
                  <a:pt x="87" y="12"/>
                </a:cubicBezTo>
                <a:cubicBezTo>
                  <a:pt x="82" y="17"/>
                  <a:pt x="77" y="24"/>
                  <a:pt x="73" y="29"/>
                </a:cubicBezTo>
                <a:cubicBezTo>
                  <a:pt x="72" y="30"/>
                  <a:pt x="71" y="30"/>
                  <a:pt x="70" y="30"/>
                </a:cubicBezTo>
                <a:cubicBezTo>
                  <a:pt x="71" y="29"/>
                  <a:pt x="71" y="28"/>
                  <a:pt x="72" y="27"/>
                </a:cubicBezTo>
                <a:cubicBezTo>
                  <a:pt x="75" y="24"/>
                  <a:pt x="78" y="20"/>
                  <a:pt x="81" y="16"/>
                </a:cubicBezTo>
                <a:cubicBezTo>
                  <a:pt x="79" y="17"/>
                  <a:pt x="75" y="23"/>
                  <a:pt x="72" y="26"/>
                </a:cubicBezTo>
                <a:cubicBezTo>
                  <a:pt x="72" y="26"/>
                  <a:pt x="72" y="27"/>
                  <a:pt x="72" y="27"/>
                </a:cubicBezTo>
                <a:cubicBezTo>
                  <a:pt x="70" y="28"/>
                  <a:pt x="70" y="29"/>
                  <a:pt x="69" y="30"/>
                </a:cubicBezTo>
                <a:cubicBezTo>
                  <a:pt x="67" y="28"/>
                  <a:pt x="67" y="28"/>
                  <a:pt x="67" y="28"/>
                </a:cubicBezTo>
                <a:cubicBezTo>
                  <a:pt x="71" y="20"/>
                  <a:pt x="71" y="20"/>
                  <a:pt x="71" y="20"/>
                </a:cubicBezTo>
                <a:cubicBezTo>
                  <a:pt x="69" y="23"/>
                  <a:pt x="66" y="26"/>
                  <a:pt x="64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66" y="23"/>
                  <a:pt x="69" y="19"/>
                  <a:pt x="71" y="15"/>
                </a:cubicBezTo>
                <a:cubicBezTo>
                  <a:pt x="66" y="20"/>
                  <a:pt x="62" y="27"/>
                  <a:pt x="58" y="33"/>
                </a:cubicBezTo>
                <a:cubicBezTo>
                  <a:pt x="58" y="34"/>
                  <a:pt x="57" y="33"/>
                  <a:pt x="57" y="32"/>
                </a:cubicBezTo>
                <a:cubicBezTo>
                  <a:pt x="57" y="32"/>
                  <a:pt x="57" y="31"/>
                  <a:pt x="57" y="31"/>
                </a:cubicBezTo>
                <a:cubicBezTo>
                  <a:pt x="60" y="25"/>
                  <a:pt x="63" y="20"/>
                  <a:pt x="66" y="15"/>
                </a:cubicBezTo>
                <a:cubicBezTo>
                  <a:pt x="62" y="19"/>
                  <a:pt x="59" y="24"/>
                  <a:pt x="56" y="29"/>
                </a:cubicBezTo>
                <a:cubicBezTo>
                  <a:pt x="56" y="30"/>
                  <a:pt x="54" y="30"/>
                  <a:pt x="54" y="29"/>
                </a:cubicBezTo>
                <a:cubicBezTo>
                  <a:pt x="56" y="25"/>
                  <a:pt x="57" y="21"/>
                  <a:pt x="59" y="18"/>
                </a:cubicBezTo>
                <a:cubicBezTo>
                  <a:pt x="56" y="21"/>
                  <a:pt x="53" y="26"/>
                  <a:pt x="51" y="31"/>
                </a:cubicBezTo>
                <a:cubicBezTo>
                  <a:pt x="51" y="32"/>
                  <a:pt x="50" y="32"/>
                  <a:pt x="49" y="31"/>
                </a:cubicBezTo>
                <a:cubicBezTo>
                  <a:pt x="49" y="29"/>
                  <a:pt x="50" y="27"/>
                  <a:pt x="51" y="26"/>
                </a:cubicBezTo>
                <a:cubicBezTo>
                  <a:pt x="49" y="28"/>
                  <a:pt x="49" y="30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3"/>
                </a:cubicBezTo>
                <a:cubicBezTo>
                  <a:pt x="47" y="33"/>
                  <a:pt x="45" y="34"/>
                  <a:pt x="45" y="33"/>
                </a:cubicBezTo>
                <a:cubicBezTo>
                  <a:pt x="46" y="31"/>
                  <a:pt x="47" y="27"/>
                  <a:pt x="48" y="25"/>
                </a:cubicBezTo>
                <a:cubicBezTo>
                  <a:pt x="48" y="24"/>
                  <a:pt x="50" y="22"/>
                  <a:pt x="50" y="21"/>
                </a:cubicBezTo>
                <a:cubicBezTo>
                  <a:pt x="48" y="24"/>
                  <a:pt x="46" y="27"/>
                  <a:pt x="45" y="30"/>
                </a:cubicBezTo>
                <a:cubicBezTo>
                  <a:pt x="45" y="31"/>
                  <a:pt x="44" y="32"/>
                  <a:pt x="44" y="31"/>
                </a:cubicBezTo>
                <a:cubicBezTo>
                  <a:pt x="43" y="30"/>
                  <a:pt x="43" y="28"/>
                  <a:pt x="43" y="28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30"/>
                  <a:pt x="38" y="33"/>
                  <a:pt x="38" y="36"/>
                </a:cubicBezTo>
                <a:cubicBezTo>
                  <a:pt x="42" y="43"/>
                  <a:pt x="46" y="49"/>
                  <a:pt x="48" y="57"/>
                </a:cubicBezTo>
                <a:cubicBezTo>
                  <a:pt x="51" y="57"/>
                  <a:pt x="53" y="55"/>
                  <a:pt x="56" y="55"/>
                </a:cubicBezTo>
                <a:cubicBezTo>
                  <a:pt x="64" y="53"/>
                  <a:pt x="74" y="51"/>
                  <a:pt x="83" y="56"/>
                </a:cubicBezTo>
                <a:cubicBezTo>
                  <a:pt x="85" y="57"/>
                  <a:pt x="87" y="58"/>
                  <a:pt x="88" y="59"/>
                </a:cubicBezTo>
                <a:cubicBezTo>
                  <a:pt x="87" y="63"/>
                  <a:pt x="86" y="67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1" y="76"/>
                  <a:pt x="76" y="80"/>
                  <a:pt x="70" y="83"/>
                </a:cubicBezTo>
                <a:cubicBezTo>
                  <a:pt x="66" y="85"/>
                  <a:pt x="61" y="86"/>
                  <a:pt x="56" y="88"/>
                </a:cubicBezTo>
                <a:cubicBezTo>
                  <a:pt x="55" y="88"/>
                  <a:pt x="53" y="89"/>
                  <a:pt x="53" y="90"/>
                </a:cubicBezTo>
                <a:cubicBezTo>
                  <a:pt x="54" y="96"/>
                  <a:pt x="55" y="102"/>
                  <a:pt x="56" y="109"/>
                </a:cubicBezTo>
                <a:cubicBezTo>
                  <a:pt x="67" y="111"/>
                  <a:pt x="73" y="116"/>
                  <a:pt x="78" y="122"/>
                </a:cubicBezTo>
                <a:cubicBezTo>
                  <a:pt x="82" y="127"/>
                  <a:pt x="81" y="139"/>
                  <a:pt x="75" y="143"/>
                </a:cubicBezTo>
                <a:cubicBezTo>
                  <a:pt x="66" y="150"/>
                  <a:pt x="54" y="153"/>
                  <a:pt x="40" y="150"/>
                </a:cubicBezTo>
                <a:cubicBezTo>
                  <a:pt x="38" y="150"/>
                  <a:pt x="37" y="150"/>
                  <a:pt x="36" y="150"/>
                </a:cubicBezTo>
                <a:cubicBezTo>
                  <a:pt x="35" y="154"/>
                  <a:pt x="33" y="155"/>
                  <a:pt x="32" y="158"/>
                </a:cubicBezTo>
                <a:cubicBezTo>
                  <a:pt x="32" y="159"/>
                  <a:pt x="30" y="159"/>
                  <a:pt x="31" y="160"/>
                </a:cubicBezTo>
                <a:cubicBezTo>
                  <a:pt x="31" y="160"/>
                  <a:pt x="30" y="160"/>
                  <a:pt x="31" y="161"/>
                </a:cubicBezTo>
                <a:cubicBezTo>
                  <a:pt x="31" y="162"/>
                  <a:pt x="30" y="161"/>
                  <a:pt x="30" y="162"/>
                </a:cubicBezTo>
                <a:cubicBezTo>
                  <a:pt x="28" y="166"/>
                  <a:pt x="27" y="172"/>
                  <a:pt x="27" y="176"/>
                </a:cubicBezTo>
                <a:cubicBezTo>
                  <a:pt x="28" y="176"/>
                  <a:pt x="29" y="174"/>
                  <a:pt x="30" y="174"/>
                </a:cubicBezTo>
                <a:cubicBezTo>
                  <a:pt x="31" y="174"/>
                  <a:pt x="32" y="175"/>
                  <a:pt x="31" y="175"/>
                </a:cubicBezTo>
                <a:cubicBezTo>
                  <a:pt x="30" y="177"/>
                  <a:pt x="28" y="178"/>
                  <a:pt x="27" y="180"/>
                </a:cubicBezTo>
                <a:cubicBezTo>
                  <a:pt x="36" y="183"/>
                  <a:pt x="48" y="187"/>
                  <a:pt x="57" y="187"/>
                </a:cubicBezTo>
                <a:cubicBezTo>
                  <a:pt x="74" y="188"/>
                  <a:pt x="88" y="185"/>
                  <a:pt x="99" y="176"/>
                </a:cubicBezTo>
                <a:cubicBezTo>
                  <a:pt x="112" y="165"/>
                  <a:pt x="123" y="143"/>
                  <a:pt x="126" y="119"/>
                </a:cubicBezTo>
                <a:cubicBezTo>
                  <a:pt x="126" y="117"/>
                  <a:pt x="126" y="115"/>
                  <a:pt x="125" y="113"/>
                </a:cubicBezTo>
                <a:cubicBezTo>
                  <a:pt x="123" y="115"/>
                  <a:pt x="121" y="117"/>
                  <a:pt x="120" y="119"/>
                </a:cubicBezTo>
                <a:cubicBezTo>
                  <a:pt x="119" y="119"/>
                  <a:pt x="118" y="119"/>
                  <a:pt x="118" y="120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19" y="120"/>
                  <a:pt x="120" y="120"/>
                  <a:pt x="120" y="119"/>
                </a:cubicBezTo>
                <a:cubicBezTo>
                  <a:pt x="121" y="118"/>
                  <a:pt x="123" y="116"/>
                  <a:pt x="126" y="115"/>
                </a:cubicBezTo>
                <a:cubicBezTo>
                  <a:pt x="124" y="120"/>
                  <a:pt x="120" y="123"/>
                  <a:pt x="117" y="126"/>
                </a:cubicBezTo>
                <a:cubicBezTo>
                  <a:pt x="117" y="126"/>
                  <a:pt x="117" y="126"/>
                  <a:pt x="117" y="127"/>
                </a:cubicBezTo>
                <a:cubicBezTo>
                  <a:pt x="117" y="127"/>
                  <a:pt x="117" y="126"/>
                  <a:pt x="117" y="126"/>
                </a:cubicBezTo>
                <a:cubicBezTo>
                  <a:pt x="119" y="125"/>
                  <a:pt x="120" y="124"/>
                  <a:pt x="121" y="124"/>
                </a:cubicBezTo>
                <a:cubicBezTo>
                  <a:pt x="123" y="124"/>
                  <a:pt x="122" y="125"/>
                  <a:pt x="122" y="125"/>
                </a:cubicBezTo>
                <a:cubicBezTo>
                  <a:pt x="119" y="130"/>
                  <a:pt x="115" y="134"/>
                  <a:pt x="111" y="138"/>
                </a:cubicBezTo>
                <a:cubicBezTo>
                  <a:pt x="113" y="137"/>
                  <a:pt x="115" y="135"/>
                  <a:pt x="117" y="135"/>
                </a:cubicBezTo>
                <a:cubicBezTo>
                  <a:pt x="117" y="134"/>
                  <a:pt x="118" y="135"/>
                  <a:pt x="118" y="136"/>
                </a:cubicBezTo>
                <a:cubicBezTo>
                  <a:pt x="116" y="138"/>
                  <a:pt x="114" y="141"/>
                  <a:pt x="111" y="144"/>
                </a:cubicBezTo>
                <a:cubicBezTo>
                  <a:pt x="113" y="144"/>
                  <a:pt x="113" y="143"/>
                  <a:pt x="114" y="143"/>
                </a:cubicBezTo>
                <a:cubicBezTo>
                  <a:pt x="115" y="143"/>
                  <a:pt x="116" y="144"/>
                  <a:pt x="115" y="145"/>
                </a:cubicBezTo>
                <a:cubicBezTo>
                  <a:pt x="113" y="147"/>
                  <a:pt x="111" y="150"/>
                  <a:pt x="109" y="153"/>
                </a:cubicBezTo>
                <a:cubicBezTo>
                  <a:pt x="108" y="153"/>
                  <a:pt x="109" y="155"/>
                  <a:pt x="108" y="154"/>
                </a:cubicBezTo>
                <a:cubicBezTo>
                  <a:pt x="108" y="153"/>
                  <a:pt x="107" y="152"/>
                  <a:pt x="108" y="151"/>
                </a:cubicBezTo>
                <a:cubicBezTo>
                  <a:pt x="110" y="149"/>
                  <a:pt x="112" y="147"/>
                  <a:pt x="113" y="144"/>
                </a:cubicBezTo>
                <a:cubicBezTo>
                  <a:pt x="112" y="145"/>
                  <a:pt x="111" y="146"/>
                  <a:pt x="111" y="146"/>
                </a:cubicBezTo>
                <a:cubicBezTo>
                  <a:pt x="109" y="145"/>
                  <a:pt x="110" y="144"/>
                  <a:pt x="111" y="143"/>
                </a:cubicBezTo>
                <a:cubicBezTo>
                  <a:pt x="112" y="141"/>
                  <a:pt x="114" y="140"/>
                  <a:pt x="115" y="137"/>
                </a:cubicBezTo>
                <a:cubicBezTo>
                  <a:pt x="113" y="139"/>
                  <a:pt x="111" y="140"/>
                  <a:pt x="109" y="141"/>
                </a:cubicBezTo>
                <a:cubicBezTo>
                  <a:pt x="108" y="141"/>
                  <a:pt x="108" y="139"/>
                  <a:pt x="108" y="139"/>
                </a:cubicBezTo>
                <a:cubicBezTo>
                  <a:pt x="112" y="134"/>
                  <a:pt x="116" y="130"/>
                  <a:pt x="119" y="126"/>
                </a:cubicBezTo>
                <a:cubicBezTo>
                  <a:pt x="117" y="129"/>
                  <a:pt x="114" y="131"/>
                  <a:pt x="111" y="133"/>
                </a:cubicBezTo>
                <a:cubicBezTo>
                  <a:pt x="110" y="133"/>
                  <a:pt x="110" y="134"/>
                  <a:pt x="109" y="133"/>
                </a:cubicBezTo>
                <a:cubicBezTo>
                  <a:pt x="109" y="133"/>
                  <a:pt x="109" y="132"/>
                  <a:pt x="109" y="131"/>
                </a:cubicBezTo>
                <a:cubicBezTo>
                  <a:pt x="112" y="128"/>
                  <a:pt x="116" y="125"/>
                  <a:pt x="119" y="121"/>
                </a:cubicBezTo>
                <a:cubicBezTo>
                  <a:pt x="120" y="121"/>
                  <a:pt x="121" y="121"/>
                  <a:pt x="120" y="120"/>
                </a:cubicBezTo>
                <a:cubicBezTo>
                  <a:pt x="120" y="120"/>
                  <a:pt x="120" y="121"/>
                  <a:pt x="119" y="121"/>
                </a:cubicBezTo>
                <a:cubicBezTo>
                  <a:pt x="116" y="124"/>
                  <a:pt x="112" y="128"/>
                  <a:pt x="108" y="130"/>
                </a:cubicBezTo>
                <a:cubicBezTo>
                  <a:pt x="107" y="129"/>
                  <a:pt x="108" y="128"/>
                  <a:pt x="109" y="127"/>
                </a:cubicBezTo>
                <a:cubicBezTo>
                  <a:pt x="114" y="122"/>
                  <a:pt x="119" y="117"/>
                  <a:pt x="124" y="113"/>
                </a:cubicBezTo>
                <a:close/>
                <a:moveTo>
                  <a:pt x="19" y="54"/>
                </a:moveTo>
                <a:cubicBezTo>
                  <a:pt x="19" y="54"/>
                  <a:pt x="18" y="56"/>
                  <a:pt x="18" y="56"/>
                </a:cubicBezTo>
                <a:cubicBezTo>
                  <a:pt x="17" y="55"/>
                  <a:pt x="17" y="53"/>
                  <a:pt x="18" y="52"/>
                </a:cubicBezTo>
                <a:cubicBezTo>
                  <a:pt x="16" y="55"/>
                  <a:pt x="14" y="59"/>
                  <a:pt x="14" y="62"/>
                </a:cubicBezTo>
                <a:cubicBezTo>
                  <a:pt x="13" y="63"/>
                  <a:pt x="11" y="63"/>
                  <a:pt x="10" y="61"/>
                </a:cubicBezTo>
                <a:cubicBezTo>
                  <a:pt x="10" y="60"/>
                  <a:pt x="10" y="59"/>
                  <a:pt x="10" y="58"/>
                </a:cubicBezTo>
                <a:cubicBezTo>
                  <a:pt x="12" y="57"/>
                  <a:pt x="11" y="56"/>
                  <a:pt x="12" y="55"/>
                </a:cubicBezTo>
                <a:cubicBezTo>
                  <a:pt x="18" y="41"/>
                  <a:pt x="26" y="30"/>
                  <a:pt x="34" y="17"/>
                </a:cubicBezTo>
                <a:cubicBezTo>
                  <a:pt x="34" y="15"/>
                  <a:pt x="36" y="15"/>
                  <a:pt x="37" y="13"/>
                </a:cubicBezTo>
                <a:cubicBezTo>
                  <a:pt x="38" y="12"/>
                  <a:pt x="38" y="10"/>
                  <a:pt x="39" y="10"/>
                </a:cubicBezTo>
                <a:cubicBezTo>
                  <a:pt x="40" y="10"/>
                  <a:pt x="40" y="10"/>
                  <a:pt x="40" y="11"/>
                </a:cubicBezTo>
                <a:cubicBezTo>
                  <a:pt x="39" y="13"/>
                  <a:pt x="36" y="17"/>
                  <a:pt x="37" y="18"/>
                </a:cubicBezTo>
                <a:cubicBezTo>
                  <a:pt x="37" y="19"/>
                  <a:pt x="38" y="20"/>
                  <a:pt x="37" y="21"/>
                </a:cubicBezTo>
                <a:cubicBezTo>
                  <a:pt x="43" y="16"/>
                  <a:pt x="49" y="13"/>
                  <a:pt x="55" y="10"/>
                </a:cubicBezTo>
                <a:cubicBezTo>
                  <a:pt x="68" y="4"/>
                  <a:pt x="83" y="0"/>
                  <a:pt x="102" y="6"/>
                </a:cubicBezTo>
                <a:cubicBezTo>
                  <a:pt x="115" y="12"/>
                  <a:pt x="120" y="24"/>
                  <a:pt x="123" y="36"/>
                </a:cubicBezTo>
                <a:cubicBezTo>
                  <a:pt x="128" y="45"/>
                  <a:pt x="124" y="61"/>
                  <a:pt x="117" y="68"/>
                </a:cubicBezTo>
                <a:cubicBezTo>
                  <a:pt x="115" y="74"/>
                  <a:pt x="111" y="77"/>
                  <a:pt x="108" y="81"/>
                </a:cubicBezTo>
                <a:cubicBezTo>
                  <a:pt x="107" y="82"/>
                  <a:pt x="107" y="83"/>
                  <a:pt x="106" y="84"/>
                </a:cubicBezTo>
                <a:cubicBezTo>
                  <a:pt x="120" y="90"/>
                  <a:pt x="129" y="99"/>
                  <a:pt x="132" y="111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3" y="99"/>
                  <a:pt x="134" y="100"/>
                </a:cubicBezTo>
                <a:cubicBezTo>
                  <a:pt x="134" y="101"/>
                  <a:pt x="136" y="101"/>
                  <a:pt x="136" y="102"/>
                </a:cubicBezTo>
                <a:cubicBezTo>
                  <a:pt x="137" y="115"/>
                  <a:pt x="135" y="128"/>
                  <a:pt x="133" y="142"/>
                </a:cubicBezTo>
                <a:cubicBezTo>
                  <a:pt x="132" y="150"/>
                  <a:pt x="132" y="158"/>
                  <a:pt x="130" y="167"/>
                </a:cubicBezTo>
                <a:cubicBezTo>
                  <a:pt x="130" y="167"/>
                  <a:pt x="129" y="168"/>
                  <a:pt x="128" y="169"/>
                </a:cubicBezTo>
                <a:cubicBezTo>
                  <a:pt x="127" y="170"/>
                  <a:pt x="128" y="171"/>
                  <a:pt x="128" y="172"/>
                </a:cubicBezTo>
                <a:cubicBezTo>
                  <a:pt x="127" y="172"/>
                  <a:pt x="126" y="173"/>
                  <a:pt x="126" y="172"/>
                </a:cubicBezTo>
                <a:cubicBezTo>
                  <a:pt x="126" y="170"/>
                  <a:pt x="126" y="169"/>
                  <a:pt x="126" y="166"/>
                </a:cubicBezTo>
                <a:cubicBezTo>
                  <a:pt x="126" y="165"/>
                  <a:pt x="125" y="168"/>
                  <a:pt x="125" y="168"/>
                </a:cubicBezTo>
                <a:cubicBezTo>
                  <a:pt x="124" y="174"/>
                  <a:pt x="124" y="174"/>
                  <a:pt x="124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67"/>
                  <a:pt x="124" y="167"/>
                  <a:pt x="124" y="167"/>
                </a:cubicBezTo>
                <a:cubicBezTo>
                  <a:pt x="116" y="184"/>
                  <a:pt x="105" y="197"/>
                  <a:pt x="91" y="205"/>
                </a:cubicBezTo>
                <a:cubicBezTo>
                  <a:pt x="74" y="211"/>
                  <a:pt x="56" y="215"/>
                  <a:pt x="32" y="209"/>
                </a:cubicBezTo>
                <a:cubicBezTo>
                  <a:pt x="31" y="210"/>
                  <a:pt x="31" y="211"/>
                  <a:pt x="30" y="211"/>
                </a:cubicBezTo>
                <a:cubicBezTo>
                  <a:pt x="29" y="211"/>
                  <a:pt x="29" y="211"/>
                  <a:pt x="28" y="210"/>
                </a:cubicBezTo>
                <a:cubicBezTo>
                  <a:pt x="28" y="210"/>
                  <a:pt x="29" y="209"/>
                  <a:pt x="29" y="208"/>
                </a:cubicBezTo>
                <a:cubicBezTo>
                  <a:pt x="29" y="208"/>
                  <a:pt x="28" y="208"/>
                  <a:pt x="28" y="208"/>
                </a:cubicBezTo>
                <a:cubicBezTo>
                  <a:pt x="26" y="208"/>
                  <a:pt x="25" y="210"/>
                  <a:pt x="24" y="211"/>
                </a:cubicBezTo>
                <a:cubicBezTo>
                  <a:pt x="24" y="211"/>
                  <a:pt x="23" y="210"/>
                  <a:pt x="22" y="210"/>
                </a:cubicBezTo>
                <a:cubicBezTo>
                  <a:pt x="22" y="209"/>
                  <a:pt x="24" y="208"/>
                  <a:pt x="25" y="207"/>
                </a:cubicBezTo>
                <a:cubicBezTo>
                  <a:pt x="24" y="206"/>
                  <a:pt x="23" y="205"/>
                  <a:pt x="22" y="206"/>
                </a:cubicBezTo>
                <a:cubicBezTo>
                  <a:pt x="21" y="206"/>
                  <a:pt x="20" y="208"/>
                  <a:pt x="18" y="208"/>
                </a:cubicBezTo>
                <a:cubicBezTo>
                  <a:pt x="18" y="208"/>
                  <a:pt x="17" y="208"/>
                  <a:pt x="17" y="207"/>
                </a:cubicBezTo>
                <a:cubicBezTo>
                  <a:pt x="17" y="206"/>
                  <a:pt x="18" y="205"/>
                  <a:pt x="19" y="204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5"/>
                  <a:pt x="13" y="205"/>
                  <a:pt x="12" y="206"/>
                </a:cubicBezTo>
                <a:cubicBezTo>
                  <a:pt x="11" y="206"/>
                  <a:pt x="10" y="206"/>
                  <a:pt x="10" y="205"/>
                </a:cubicBezTo>
                <a:cubicBezTo>
                  <a:pt x="10" y="203"/>
                  <a:pt x="12" y="202"/>
                  <a:pt x="13" y="200"/>
                </a:cubicBezTo>
                <a:cubicBezTo>
                  <a:pt x="10" y="201"/>
                  <a:pt x="9" y="203"/>
                  <a:pt x="8" y="204"/>
                </a:cubicBezTo>
                <a:cubicBezTo>
                  <a:pt x="8" y="204"/>
                  <a:pt x="7" y="203"/>
                  <a:pt x="7" y="203"/>
                </a:cubicBezTo>
                <a:cubicBezTo>
                  <a:pt x="7" y="201"/>
                  <a:pt x="9" y="201"/>
                  <a:pt x="10" y="200"/>
                </a:cubicBezTo>
                <a:cubicBezTo>
                  <a:pt x="10" y="199"/>
                  <a:pt x="8" y="198"/>
                  <a:pt x="7" y="197"/>
                </a:cubicBezTo>
                <a:cubicBezTo>
                  <a:pt x="6" y="199"/>
                  <a:pt x="5" y="201"/>
                  <a:pt x="3" y="202"/>
                </a:cubicBezTo>
                <a:cubicBezTo>
                  <a:pt x="2" y="202"/>
                  <a:pt x="2" y="201"/>
                  <a:pt x="2" y="200"/>
                </a:cubicBezTo>
                <a:cubicBezTo>
                  <a:pt x="2" y="198"/>
                  <a:pt x="4" y="198"/>
                  <a:pt x="5" y="197"/>
                </a:cubicBezTo>
                <a:cubicBezTo>
                  <a:pt x="4" y="195"/>
                  <a:pt x="4" y="194"/>
                  <a:pt x="4" y="192"/>
                </a:cubicBezTo>
                <a:cubicBezTo>
                  <a:pt x="4" y="186"/>
                  <a:pt x="6" y="179"/>
                  <a:pt x="7" y="173"/>
                </a:cubicBezTo>
                <a:cubicBezTo>
                  <a:pt x="5" y="174"/>
                  <a:pt x="3" y="175"/>
                  <a:pt x="0" y="176"/>
                </a:cubicBezTo>
                <a:cubicBezTo>
                  <a:pt x="0" y="176"/>
                  <a:pt x="0" y="175"/>
                  <a:pt x="0" y="175"/>
                </a:cubicBezTo>
                <a:cubicBezTo>
                  <a:pt x="2" y="171"/>
                  <a:pt x="5" y="167"/>
                  <a:pt x="8" y="165"/>
                </a:cubicBezTo>
                <a:cubicBezTo>
                  <a:pt x="7" y="163"/>
                  <a:pt x="6" y="162"/>
                  <a:pt x="8" y="161"/>
                </a:cubicBezTo>
                <a:cubicBezTo>
                  <a:pt x="15" y="155"/>
                  <a:pt x="22" y="147"/>
                  <a:pt x="29" y="141"/>
                </a:cubicBezTo>
                <a:cubicBezTo>
                  <a:pt x="40" y="144"/>
                  <a:pt x="50" y="145"/>
                  <a:pt x="58" y="144"/>
                </a:cubicBezTo>
                <a:cubicBezTo>
                  <a:pt x="62" y="142"/>
                  <a:pt x="66" y="140"/>
                  <a:pt x="69" y="138"/>
                </a:cubicBezTo>
                <a:cubicBezTo>
                  <a:pt x="69" y="136"/>
                  <a:pt x="67" y="134"/>
                  <a:pt x="66" y="133"/>
                </a:cubicBezTo>
                <a:cubicBezTo>
                  <a:pt x="65" y="133"/>
                  <a:pt x="65" y="132"/>
                  <a:pt x="64" y="132"/>
                </a:cubicBezTo>
                <a:cubicBezTo>
                  <a:pt x="63" y="133"/>
                  <a:pt x="62" y="133"/>
                  <a:pt x="62" y="132"/>
                </a:cubicBezTo>
                <a:cubicBezTo>
                  <a:pt x="62" y="132"/>
                  <a:pt x="62" y="131"/>
                  <a:pt x="62" y="131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9" y="131"/>
                  <a:pt x="58" y="132"/>
                </a:cubicBezTo>
                <a:cubicBezTo>
                  <a:pt x="57" y="132"/>
                  <a:pt x="57" y="132"/>
                  <a:pt x="56" y="131"/>
                </a:cubicBezTo>
                <a:cubicBezTo>
                  <a:pt x="56" y="130"/>
                  <a:pt x="57" y="130"/>
                  <a:pt x="57" y="129"/>
                </a:cubicBezTo>
                <a:cubicBezTo>
                  <a:pt x="56" y="129"/>
                  <a:pt x="55" y="128"/>
                  <a:pt x="54" y="129"/>
                </a:cubicBezTo>
                <a:cubicBezTo>
                  <a:pt x="54" y="130"/>
                  <a:pt x="53" y="131"/>
                  <a:pt x="52" y="131"/>
                </a:cubicBezTo>
                <a:cubicBezTo>
                  <a:pt x="51" y="130"/>
                  <a:pt x="52" y="129"/>
                  <a:pt x="51" y="129"/>
                </a:cubicBezTo>
                <a:cubicBezTo>
                  <a:pt x="49" y="128"/>
                  <a:pt x="49" y="131"/>
                  <a:pt x="47" y="131"/>
                </a:cubicBezTo>
                <a:cubicBezTo>
                  <a:pt x="46" y="130"/>
                  <a:pt x="47" y="129"/>
                  <a:pt x="46" y="129"/>
                </a:cubicBezTo>
                <a:cubicBezTo>
                  <a:pt x="43" y="129"/>
                  <a:pt x="40" y="129"/>
                  <a:pt x="37" y="129"/>
                </a:cubicBezTo>
                <a:cubicBezTo>
                  <a:pt x="36" y="129"/>
                  <a:pt x="35" y="127"/>
                  <a:pt x="34" y="126"/>
                </a:cubicBezTo>
                <a:cubicBezTo>
                  <a:pt x="33" y="119"/>
                  <a:pt x="33" y="111"/>
                  <a:pt x="34" y="103"/>
                </a:cubicBezTo>
                <a:cubicBezTo>
                  <a:pt x="34" y="101"/>
                  <a:pt x="32" y="99"/>
                  <a:pt x="32" y="99"/>
                </a:cubicBezTo>
                <a:cubicBezTo>
                  <a:pt x="37" y="94"/>
                  <a:pt x="41" y="89"/>
                  <a:pt x="45" y="84"/>
                </a:cubicBezTo>
                <a:cubicBezTo>
                  <a:pt x="46" y="83"/>
                  <a:pt x="48" y="82"/>
                  <a:pt x="50" y="82"/>
                </a:cubicBezTo>
                <a:cubicBezTo>
                  <a:pt x="50" y="81"/>
                  <a:pt x="52" y="82"/>
                  <a:pt x="52" y="82"/>
                </a:cubicBezTo>
                <a:cubicBezTo>
                  <a:pt x="58" y="79"/>
                  <a:pt x="63" y="77"/>
                  <a:pt x="68" y="73"/>
                </a:cubicBezTo>
                <a:cubicBezTo>
                  <a:pt x="62" y="70"/>
                  <a:pt x="56" y="72"/>
                  <a:pt x="51" y="73"/>
                </a:cubicBezTo>
                <a:cubicBezTo>
                  <a:pt x="51" y="74"/>
                  <a:pt x="53" y="73"/>
                  <a:pt x="53" y="74"/>
                </a:cubicBezTo>
                <a:cubicBezTo>
                  <a:pt x="54" y="74"/>
                  <a:pt x="53" y="75"/>
                  <a:pt x="53" y="75"/>
                </a:cubicBezTo>
                <a:cubicBezTo>
                  <a:pt x="50" y="76"/>
                  <a:pt x="47" y="75"/>
                  <a:pt x="45" y="76"/>
                </a:cubicBezTo>
                <a:cubicBezTo>
                  <a:pt x="42" y="77"/>
                  <a:pt x="40" y="77"/>
                  <a:pt x="37" y="78"/>
                </a:cubicBezTo>
                <a:cubicBezTo>
                  <a:pt x="35" y="81"/>
                  <a:pt x="33" y="83"/>
                  <a:pt x="31" y="87"/>
                </a:cubicBezTo>
                <a:cubicBezTo>
                  <a:pt x="31" y="86"/>
                  <a:pt x="32" y="87"/>
                  <a:pt x="31" y="87"/>
                </a:cubicBezTo>
                <a:cubicBezTo>
                  <a:pt x="31" y="87"/>
                  <a:pt x="30" y="87"/>
                  <a:pt x="30" y="88"/>
                </a:cubicBezTo>
                <a:cubicBezTo>
                  <a:pt x="30" y="89"/>
                  <a:pt x="28" y="89"/>
                  <a:pt x="29" y="91"/>
                </a:cubicBezTo>
                <a:cubicBezTo>
                  <a:pt x="28" y="91"/>
                  <a:pt x="28" y="90"/>
                  <a:pt x="28" y="90"/>
                </a:cubicBezTo>
                <a:cubicBezTo>
                  <a:pt x="28" y="89"/>
                  <a:pt x="28" y="88"/>
                  <a:pt x="28" y="87"/>
                </a:cubicBezTo>
                <a:cubicBezTo>
                  <a:pt x="29" y="87"/>
                  <a:pt x="30" y="87"/>
                  <a:pt x="29" y="86"/>
                </a:cubicBezTo>
                <a:cubicBezTo>
                  <a:pt x="30" y="84"/>
                  <a:pt x="32" y="81"/>
                  <a:pt x="33" y="79"/>
                </a:cubicBezTo>
                <a:cubicBezTo>
                  <a:pt x="32" y="78"/>
                  <a:pt x="31" y="77"/>
                  <a:pt x="30" y="78"/>
                </a:cubicBezTo>
                <a:cubicBezTo>
                  <a:pt x="28" y="76"/>
                  <a:pt x="27" y="72"/>
                  <a:pt x="26" y="70"/>
                </a:cubicBezTo>
                <a:cubicBezTo>
                  <a:pt x="26" y="70"/>
                  <a:pt x="26" y="71"/>
                  <a:pt x="25" y="71"/>
                </a:cubicBezTo>
                <a:cubicBezTo>
                  <a:pt x="24" y="71"/>
                  <a:pt x="24" y="70"/>
                  <a:pt x="24" y="69"/>
                </a:cubicBezTo>
                <a:cubicBezTo>
                  <a:pt x="24" y="69"/>
                  <a:pt x="25" y="67"/>
                  <a:pt x="25" y="67"/>
                </a:cubicBezTo>
                <a:cubicBezTo>
                  <a:pt x="25" y="66"/>
                  <a:pt x="25" y="65"/>
                  <a:pt x="25" y="64"/>
                </a:cubicBezTo>
                <a:cubicBezTo>
                  <a:pt x="24" y="65"/>
                  <a:pt x="23" y="67"/>
                  <a:pt x="22" y="67"/>
                </a:cubicBezTo>
                <a:cubicBezTo>
                  <a:pt x="21" y="66"/>
                  <a:pt x="22" y="64"/>
                  <a:pt x="22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3" y="60"/>
                  <a:pt x="22" y="61"/>
                  <a:pt x="21" y="60"/>
                </a:cubicBezTo>
                <a:cubicBezTo>
                  <a:pt x="22" y="59"/>
                  <a:pt x="23" y="57"/>
                  <a:pt x="22" y="55"/>
                </a:cubicBezTo>
                <a:cubicBezTo>
                  <a:pt x="21" y="56"/>
                  <a:pt x="19" y="56"/>
                  <a:pt x="20" y="54"/>
                </a:cubicBezTo>
                <a:cubicBezTo>
                  <a:pt x="20" y="53"/>
                  <a:pt x="21" y="52"/>
                  <a:pt x="20" y="51"/>
                </a:cubicBezTo>
                <a:cubicBezTo>
                  <a:pt x="20" y="51"/>
                  <a:pt x="19" y="52"/>
                  <a:pt x="19" y="53"/>
                </a:cubicBezTo>
                <a:cubicBezTo>
                  <a:pt x="19" y="54"/>
                  <a:pt x="19" y="54"/>
                  <a:pt x="19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A8F46FD-EC5D-43F5-BBFD-3AE5733BF65B}"/>
              </a:ext>
            </a:extLst>
          </p:cNvPr>
          <p:cNvSpPr txBox="1"/>
          <p:nvPr/>
        </p:nvSpPr>
        <p:spPr>
          <a:xfrm>
            <a:off x="596555" y="2089980"/>
            <a:ext cx="60770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        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danh sách nền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67EAD-39E5-4BFD-989F-61775A29C9B3}"/>
              </a:ext>
            </a:extLst>
          </p:cNvPr>
          <p:cNvSpPr txBox="1"/>
          <p:nvPr/>
        </p:nvSpPr>
        <p:spPr>
          <a:xfrm>
            <a:off x="231661" y="4411110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</a:rPr>
              <a:t>Lưu ý</a:t>
            </a:r>
            <a:r>
              <a:rPr lang="vi-VN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A6770-7CEC-4A4C-8586-DF283C53B2CE}"/>
              </a:ext>
            </a:extLst>
          </p:cNvPr>
          <p:cNvSpPr txBox="1"/>
          <p:nvPr/>
        </p:nvSpPr>
        <p:spPr>
          <a:xfrm>
            <a:off x="394747" y="5034493"/>
            <a:ext cx="884803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rất nhiều nền trang trình chiếu bị ẩn, để xem thêm các nền này, em nháy chuột chọn </a:t>
            </a:r>
            <a:r>
              <a:rPr lang="vi-VN" sz="2800">
                <a:solidFill>
                  <a:srgbClr val="FF0000"/>
                </a:solidFill>
              </a:rPr>
              <a:t>nút lệnh</a:t>
            </a:r>
            <a:r>
              <a:rPr lang="en-US" sz="2800">
                <a:solidFill>
                  <a:srgbClr val="FF0000"/>
                </a:solidFill>
              </a:rPr>
              <a:t>    </a:t>
            </a:r>
            <a:r>
              <a:rPr lang="vi-VN" sz="2800">
                <a:solidFill>
                  <a:srgbClr val="FF0000"/>
                </a:solidFill>
              </a:rPr>
              <a:t>  </a:t>
            </a:r>
            <a:r>
              <a:rPr lang="vi-VN" sz="2800" dirty="0">
                <a:solidFill>
                  <a:srgbClr val="FF0000"/>
                </a:solidFill>
              </a:rPr>
              <a:t>hoặc </a:t>
            </a:r>
            <a:r>
              <a:rPr lang="vi-VN" sz="2800">
                <a:solidFill>
                  <a:srgbClr val="FF0000"/>
                </a:solidFill>
              </a:rPr>
              <a:t>nút lệnh</a:t>
            </a:r>
            <a:r>
              <a:rPr lang="en-US" sz="2800">
                <a:solidFill>
                  <a:srgbClr val="FF0000"/>
                </a:solidFill>
              </a:rPr>
              <a:t>    </a:t>
            </a:r>
            <a:r>
              <a:rPr lang="vi-VN" sz="2800">
                <a:solidFill>
                  <a:srgbClr val="FF0000"/>
                </a:solidFill>
              </a:rPr>
              <a:t> bên </a:t>
            </a:r>
            <a:r>
              <a:rPr lang="vi-VN" sz="2800" dirty="0">
                <a:solidFill>
                  <a:srgbClr val="FF0000"/>
                </a:solidFill>
              </a:rPr>
              <a:t>phải danh sách nền</a:t>
            </a:r>
            <a:r>
              <a:rPr lang="vi-VN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4" name="组合 18">
            <a:extLst>
              <a:ext uri="{FF2B5EF4-FFF2-40B4-BE49-F238E27FC236}">
                <a16:creationId xmlns:a16="http://schemas.microsoft.com/office/drawing/2014/main" id="{9C7877E4-E859-4732-8064-F886F2CD0C0D}"/>
              </a:ext>
            </a:extLst>
          </p:cNvPr>
          <p:cNvGrpSpPr/>
          <p:nvPr/>
        </p:nvGrpSpPr>
        <p:grpSpPr>
          <a:xfrm>
            <a:off x="521706" y="1357581"/>
            <a:ext cx="8891245" cy="954107"/>
            <a:chOff x="8602472" y="3626462"/>
            <a:chExt cx="3058085" cy="1036779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8ECDD24B-0B97-4338-AA95-31B93537AB0E}"/>
                </a:ext>
              </a:extLst>
            </p:cNvPr>
            <p:cNvSpPr txBox="1"/>
            <p:nvPr/>
          </p:nvSpPr>
          <p:spPr>
            <a:xfrm>
              <a:off x="8602472" y="3626462"/>
              <a:ext cx="2408317" cy="10367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vi-VN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chuột vào trang trình chiếu cần thay đổi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EA8328-6520-469E-80AC-1FAC03B03D06}"/>
                </a:ext>
              </a:extLst>
            </p:cNvPr>
            <p:cNvSpPr txBox="1"/>
            <p:nvPr/>
          </p:nvSpPr>
          <p:spPr>
            <a:xfrm>
              <a:off x="8731045" y="3827128"/>
              <a:ext cx="2929512" cy="6354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组合 2">
            <a:extLst>
              <a:ext uri="{FF2B5EF4-FFF2-40B4-BE49-F238E27FC236}">
                <a16:creationId xmlns:a16="http://schemas.microsoft.com/office/drawing/2014/main" id="{E623F5E3-F82F-4674-8F9A-1C681EC237F2}"/>
              </a:ext>
            </a:extLst>
          </p:cNvPr>
          <p:cNvGrpSpPr/>
          <p:nvPr/>
        </p:nvGrpSpPr>
        <p:grpSpPr>
          <a:xfrm>
            <a:off x="1853044" y="62039"/>
            <a:ext cx="11549437" cy="1190364"/>
            <a:chOff x="3575050" y="2760925"/>
            <a:chExt cx="11788902" cy="1190364"/>
          </a:xfrm>
        </p:grpSpPr>
        <p:sp>
          <p:nvSpPr>
            <p:cNvPr id="18" name="椭圆 13">
              <a:extLst>
                <a:ext uri="{FF2B5EF4-FFF2-40B4-BE49-F238E27FC236}">
                  <a16:creationId xmlns:a16="http://schemas.microsoft.com/office/drawing/2014/main" id="{4BEB4896-0ACB-4263-9F4C-A20B325DFCB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椭圆 14">
              <a:extLst>
                <a:ext uri="{FF2B5EF4-FFF2-40B4-BE49-F238E27FC236}">
                  <a16:creationId xmlns:a16="http://schemas.microsoft.com/office/drawing/2014/main" id="{E5FAE840-E6A4-4043-94D3-66963AF2473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0" name="直接连接符 16">
              <a:extLst>
                <a:ext uri="{FF2B5EF4-FFF2-40B4-BE49-F238E27FC236}">
                  <a16:creationId xmlns:a16="http://schemas.microsoft.com/office/drawing/2014/main" id="{3246348C-9BBD-4990-A13F-BC1A4FC85A07}"/>
                </a:ext>
              </a:extLst>
            </p:cNvPr>
            <p:cNvCxnSpPr>
              <a:cxnSpLocks noChangeShapeType="1"/>
              <a:stCxn id="18" idx="6"/>
            </p:cNvCxnSpPr>
            <p:nvPr>
              <p:custDataLst>
                <p:tags r:id="rId6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" name="组合 16">
              <a:extLst>
                <a:ext uri="{FF2B5EF4-FFF2-40B4-BE49-F238E27FC236}">
                  <a16:creationId xmlns:a16="http://schemas.microsoft.com/office/drawing/2014/main" id="{4B22CB0E-286E-47A5-9B6A-5B7A08668CAD}"/>
                </a:ext>
              </a:extLst>
            </p:cNvPr>
            <p:cNvGrpSpPr/>
            <p:nvPr/>
          </p:nvGrpSpPr>
          <p:grpSpPr>
            <a:xfrm>
              <a:off x="4706938" y="2760925"/>
              <a:ext cx="10657014" cy="984885"/>
              <a:chOff x="8405622" y="3263126"/>
              <a:chExt cx="10657014" cy="984885"/>
            </a:xfrm>
          </p:grpSpPr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34152A61-4596-4B54-B103-E1BBCF85BE78}"/>
                  </a:ext>
                </a:extLst>
              </p:cNvPr>
              <p:cNvSpPr txBox="1"/>
              <p:nvPr/>
            </p:nvSpPr>
            <p:spPr>
              <a:xfrm>
                <a:off x="8405622" y="3263126"/>
                <a:ext cx="106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4000" dirty="0">
                    <a:solidFill>
                      <a:srgbClr val="4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đổi nền trang trình chiếu</a:t>
                </a:r>
                <a:endParaRPr lang="en-US" sz="4000" dirty="0">
                  <a:solidFill>
                    <a:srgbClr val="4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18">
                <a:extLst>
                  <a:ext uri="{FF2B5EF4-FFF2-40B4-BE49-F238E27FC236}">
                    <a16:creationId xmlns:a16="http://schemas.microsoft.com/office/drawing/2014/main" id="{29E79B94-8AF9-4308-BB04-2ABE80F943A8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1" b="11655"/>
          <a:stretch/>
        </p:blipFill>
        <p:spPr bwMode="auto">
          <a:xfrm>
            <a:off x="6856728" y="1902671"/>
            <a:ext cx="5105627" cy="320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285645" y="1613320"/>
            <a:ext cx="142149" cy="1062906"/>
            <a:chOff x="7523780" y="1542246"/>
            <a:chExt cx="142149" cy="1062906"/>
          </a:xfrm>
        </p:grpSpPr>
        <p:sp>
          <p:nvSpPr>
            <p:cNvPr id="3" name="Oval 2"/>
            <p:cNvSpPr/>
            <p:nvPr/>
          </p:nvSpPr>
          <p:spPr>
            <a:xfrm>
              <a:off x="7523780" y="1542246"/>
              <a:ext cx="142149" cy="142149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3" idx="4"/>
            </p:cNvCxnSpPr>
            <p:nvPr/>
          </p:nvCxnSpPr>
          <p:spPr>
            <a:xfrm flipH="1">
              <a:off x="7594854" y="1684395"/>
              <a:ext cx="1" cy="92075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10427" y="2118797"/>
            <a:ext cx="1555502" cy="520980"/>
            <a:chOff x="7523780" y="1163415"/>
            <a:chExt cx="1555502" cy="520980"/>
          </a:xfrm>
        </p:grpSpPr>
        <p:sp>
          <p:nvSpPr>
            <p:cNvPr id="29" name="Oval 28"/>
            <p:cNvSpPr/>
            <p:nvPr/>
          </p:nvSpPr>
          <p:spPr>
            <a:xfrm>
              <a:off x="7523780" y="1542246"/>
              <a:ext cx="142149" cy="142149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7665929" y="1163415"/>
              <a:ext cx="1413353" cy="4482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84602" y="2342915"/>
            <a:ext cx="2521612" cy="1119136"/>
            <a:chOff x="7523780" y="565259"/>
            <a:chExt cx="2521612" cy="1119136"/>
          </a:xfrm>
        </p:grpSpPr>
        <p:sp>
          <p:nvSpPr>
            <p:cNvPr id="36" name="Oval 35"/>
            <p:cNvSpPr/>
            <p:nvPr/>
          </p:nvSpPr>
          <p:spPr>
            <a:xfrm>
              <a:off x="7523780" y="1542246"/>
              <a:ext cx="142149" cy="142149"/>
            </a:xfrm>
            <a:prstGeom prst="ellipse">
              <a:avLst/>
            </a:prstGeom>
            <a:noFill/>
            <a:ln w="222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7665929" y="565259"/>
              <a:ext cx="2379463" cy="104639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0" t="8174" r="19868" b="89577"/>
          <a:stretch/>
        </p:blipFill>
        <p:spPr bwMode="auto">
          <a:xfrm>
            <a:off x="7246166" y="5520796"/>
            <a:ext cx="363255" cy="41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0" t="10423" r="19868" b="87495"/>
          <a:stretch/>
        </p:blipFill>
        <p:spPr bwMode="auto">
          <a:xfrm>
            <a:off x="1230682" y="5923140"/>
            <a:ext cx="323589" cy="4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2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55650" y="816302"/>
            <a:ext cx="10851252" cy="1202047"/>
            <a:chOff x="3575050" y="2749242"/>
            <a:chExt cx="9982453" cy="1202047"/>
          </a:xfrm>
        </p:grpSpPr>
        <p:sp>
          <p:nvSpPr>
            <p:cNvPr id="3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5" name="直接连接符 16"/>
            <p:cNvCxnSpPr>
              <a:cxnSpLocks noChangeShapeType="1"/>
              <a:stCxn id="3" idx="6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4618038" y="3429001"/>
              <a:ext cx="8457882" cy="1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组合 16"/>
            <p:cNvGrpSpPr/>
            <p:nvPr/>
          </p:nvGrpSpPr>
          <p:grpSpPr>
            <a:xfrm>
              <a:off x="4730051" y="2749242"/>
              <a:ext cx="8827452" cy="996568"/>
              <a:chOff x="8428735" y="3251443"/>
              <a:chExt cx="8827452" cy="996568"/>
            </a:xfrm>
          </p:grpSpPr>
          <p:sp>
            <p:nvSpPr>
              <p:cNvPr id="7" name="TextBox 19"/>
              <p:cNvSpPr txBox="1"/>
              <p:nvPr/>
            </p:nvSpPr>
            <p:spPr>
              <a:xfrm>
                <a:off x="8428735" y="3251443"/>
                <a:ext cx="8827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Bổ sung thông tin vào trang trình chiếu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18"/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1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" y="4128094"/>
            <a:ext cx="1377286" cy="2072328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174" y="4127072"/>
            <a:ext cx="1401346" cy="2073350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52287" y="1795511"/>
            <a:ext cx="5858002" cy="2052655"/>
          </a:xfrm>
          <a:prstGeom prst="rect">
            <a:avLst/>
          </a:prstGeom>
        </p:spPr>
      </p:pic>
      <p:sp>
        <p:nvSpPr>
          <p:cNvPr id="13" name="文本框 5"/>
          <p:cNvSpPr txBox="1"/>
          <p:nvPr/>
        </p:nvSpPr>
        <p:spPr>
          <a:xfrm>
            <a:off x="1201292" y="2288441"/>
            <a:ext cx="519950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cách bổ sung thông tin vào trang trình chiếu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89860C27-4B40-42A8-B817-B625520069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5078126"/>
            <a:ext cx="2027202" cy="2027202"/>
          </a:xfrm>
          <a:prstGeom prst="rect">
            <a:avLst/>
          </a:prstGeom>
        </p:spPr>
      </p:pic>
      <p:sp>
        <p:nvSpPr>
          <p:cNvPr id="20" name="MH_Other_1">
            <a:extLst>
              <a:ext uri="{FF2B5EF4-FFF2-40B4-BE49-F238E27FC236}">
                <a16:creationId xmlns:a16="http://schemas.microsoft.com/office/drawing/2014/main" id="{6F62D2D7-53B7-4C7C-93C7-32C762BD1FE2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93422" y="921443"/>
            <a:ext cx="369276" cy="563805"/>
          </a:xfrm>
          <a:custGeom>
            <a:avLst/>
            <a:gdLst>
              <a:gd name="T0" fmla="*/ 2147483646 w 128"/>
              <a:gd name="T1" fmla="*/ 2147483646 h 196"/>
              <a:gd name="T2" fmla="*/ 2147483646 w 128"/>
              <a:gd name="T3" fmla="*/ 2147483646 h 196"/>
              <a:gd name="T4" fmla="*/ 2147483646 w 128"/>
              <a:gd name="T5" fmla="*/ 2147483646 h 196"/>
              <a:gd name="T6" fmla="*/ 2147483646 w 128"/>
              <a:gd name="T7" fmla="*/ 2147483646 h 196"/>
              <a:gd name="T8" fmla="*/ 2147483646 w 128"/>
              <a:gd name="T9" fmla="*/ 2147483646 h 196"/>
              <a:gd name="T10" fmla="*/ 2147483646 w 128"/>
              <a:gd name="T11" fmla="*/ 2147483646 h 196"/>
              <a:gd name="T12" fmla="*/ 2147483646 w 128"/>
              <a:gd name="T13" fmla="*/ 2147483646 h 196"/>
              <a:gd name="T14" fmla="*/ 2147483646 w 128"/>
              <a:gd name="T15" fmla="*/ 2147483646 h 196"/>
              <a:gd name="T16" fmla="*/ 2147483646 w 128"/>
              <a:gd name="T17" fmla="*/ 2147483646 h 196"/>
              <a:gd name="T18" fmla="*/ 2147483646 w 128"/>
              <a:gd name="T19" fmla="*/ 2147483646 h 196"/>
              <a:gd name="T20" fmla="*/ 2147483646 w 128"/>
              <a:gd name="T21" fmla="*/ 2147483646 h 196"/>
              <a:gd name="T22" fmla="*/ 2147483646 w 128"/>
              <a:gd name="T23" fmla="*/ 2147483646 h 196"/>
              <a:gd name="T24" fmla="*/ 2147483646 w 128"/>
              <a:gd name="T25" fmla="*/ 2147483646 h 196"/>
              <a:gd name="T26" fmla="*/ 2147483646 w 128"/>
              <a:gd name="T27" fmla="*/ 2147483646 h 196"/>
              <a:gd name="T28" fmla="*/ 2147483646 w 128"/>
              <a:gd name="T29" fmla="*/ 2147483646 h 196"/>
              <a:gd name="T30" fmla="*/ 2147483646 w 128"/>
              <a:gd name="T31" fmla="*/ 2147483646 h 196"/>
              <a:gd name="T32" fmla="*/ 2147483646 w 128"/>
              <a:gd name="T33" fmla="*/ 2147483646 h 196"/>
              <a:gd name="T34" fmla="*/ 2147483646 w 128"/>
              <a:gd name="T35" fmla="*/ 2147483646 h 196"/>
              <a:gd name="T36" fmla="*/ 2147483646 w 128"/>
              <a:gd name="T37" fmla="*/ 2147483646 h 196"/>
              <a:gd name="T38" fmla="*/ 2147483646 w 128"/>
              <a:gd name="T39" fmla="*/ 2147483646 h 196"/>
              <a:gd name="T40" fmla="*/ 2147483646 w 128"/>
              <a:gd name="T41" fmla="*/ 2147483646 h 196"/>
              <a:gd name="T42" fmla="*/ 2147483646 w 128"/>
              <a:gd name="T43" fmla="*/ 2147483646 h 196"/>
              <a:gd name="T44" fmla="*/ 2147483646 w 128"/>
              <a:gd name="T45" fmla="*/ 2147483646 h 196"/>
              <a:gd name="T46" fmla="*/ 2147483646 w 128"/>
              <a:gd name="T47" fmla="*/ 2147483646 h 196"/>
              <a:gd name="T48" fmla="*/ 2147483646 w 128"/>
              <a:gd name="T49" fmla="*/ 2147483646 h 196"/>
              <a:gd name="T50" fmla="*/ 2147483646 w 128"/>
              <a:gd name="T51" fmla="*/ 2147483646 h 196"/>
              <a:gd name="T52" fmla="*/ 2147483646 w 128"/>
              <a:gd name="T53" fmla="*/ 2147483646 h 196"/>
              <a:gd name="T54" fmla="*/ 2147483646 w 128"/>
              <a:gd name="T55" fmla="*/ 2147483646 h 196"/>
              <a:gd name="T56" fmla="*/ 2147483646 w 128"/>
              <a:gd name="T57" fmla="*/ 2147483646 h 196"/>
              <a:gd name="T58" fmla="*/ 2147483646 w 128"/>
              <a:gd name="T59" fmla="*/ 2147483646 h 196"/>
              <a:gd name="T60" fmla="*/ 2147483646 w 128"/>
              <a:gd name="T61" fmla="*/ 2147483646 h 196"/>
              <a:gd name="T62" fmla="*/ 2147483646 w 128"/>
              <a:gd name="T63" fmla="*/ 2147483646 h 196"/>
              <a:gd name="T64" fmla="*/ 2147483646 w 128"/>
              <a:gd name="T65" fmla="*/ 2147483646 h 196"/>
              <a:gd name="T66" fmla="*/ 2147483646 w 128"/>
              <a:gd name="T67" fmla="*/ 2147483646 h 196"/>
              <a:gd name="T68" fmla="*/ 2147483646 w 128"/>
              <a:gd name="T69" fmla="*/ 2147483646 h 196"/>
              <a:gd name="T70" fmla="*/ 2147483646 w 128"/>
              <a:gd name="T71" fmla="*/ 2147483646 h 196"/>
              <a:gd name="T72" fmla="*/ 2147483646 w 128"/>
              <a:gd name="T73" fmla="*/ 2147483646 h 196"/>
              <a:gd name="T74" fmla="*/ 2147483646 w 128"/>
              <a:gd name="T75" fmla="*/ 2147483646 h 196"/>
              <a:gd name="T76" fmla="*/ 2147483646 w 128"/>
              <a:gd name="T77" fmla="*/ 2147483646 h 196"/>
              <a:gd name="T78" fmla="*/ 2147483646 w 128"/>
              <a:gd name="T79" fmla="*/ 2147483646 h 196"/>
              <a:gd name="T80" fmla="*/ 2147483646 w 128"/>
              <a:gd name="T81" fmla="*/ 2147483646 h 196"/>
              <a:gd name="T82" fmla="*/ 2147483646 w 128"/>
              <a:gd name="T83" fmla="*/ 2147483646 h 196"/>
              <a:gd name="T84" fmla="*/ 2147483646 w 128"/>
              <a:gd name="T85" fmla="*/ 2147483646 h 196"/>
              <a:gd name="T86" fmla="*/ 2147483646 w 128"/>
              <a:gd name="T87" fmla="*/ 2147483646 h 196"/>
              <a:gd name="T88" fmla="*/ 2147483646 w 128"/>
              <a:gd name="T89" fmla="*/ 2147483646 h 196"/>
              <a:gd name="T90" fmla="*/ 2147483646 w 128"/>
              <a:gd name="T91" fmla="*/ 2147483646 h 196"/>
              <a:gd name="T92" fmla="*/ 2147483646 w 128"/>
              <a:gd name="T93" fmla="*/ 2147483646 h 196"/>
              <a:gd name="T94" fmla="*/ 2147483646 w 128"/>
              <a:gd name="T95" fmla="*/ 2147483646 h 196"/>
              <a:gd name="T96" fmla="*/ 2147483646 w 128"/>
              <a:gd name="T97" fmla="*/ 2147483646 h 196"/>
              <a:gd name="T98" fmla="*/ 2147483646 w 128"/>
              <a:gd name="T99" fmla="*/ 2147483646 h 196"/>
              <a:gd name="T100" fmla="*/ 2147483646 w 128"/>
              <a:gd name="T101" fmla="*/ 2147483646 h 196"/>
              <a:gd name="T102" fmla="*/ 2147483646 w 128"/>
              <a:gd name="T103" fmla="*/ 2147483646 h 196"/>
              <a:gd name="T104" fmla="*/ 2147483646 w 128"/>
              <a:gd name="T105" fmla="*/ 2147483646 h 196"/>
              <a:gd name="T106" fmla="*/ 2147483646 w 128"/>
              <a:gd name="T107" fmla="*/ 2147483646 h 196"/>
              <a:gd name="T108" fmla="*/ 2147483646 w 128"/>
              <a:gd name="T109" fmla="*/ 2147483646 h 196"/>
              <a:gd name="T110" fmla="*/ 2147483646 w 128"/>
              <a:gd name="T111" fmla="*/ 2147483646 h 196"/>
              <a:gd name="T112" fmla="*/ 2147483646 w 128"/>
              <a:gd name="T113" fmla="*/ 2147483646 h 196"/>
              <a:gd name="T114" fmla="*/ 2147483646 w 128"/>
              <a:gd name="T115" fmla="*/ 2147483646 h 196"/>
              <a:gd name="T116" fmla="*/ 2147483646 w 128"/>
              <a:gd name="T117" fmla="*/ 2147483646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" h="196">
                <a:moveTo>
                  <a:pt x="110" y="32"/>
                </a:moveTo>
                <a:cubicBezTo>
                  <a:pt x="110" y="31"/>
                  <a:pt x="110" y="31"/>
                  <a:pt x="110" y="31"/>
                </a:cubicBezTo>
                <a:cubicBezTo>
                  <a:pt x="110" y="31"/>
                  <a:pt x="109" y="32"/>
                  <a:pt x="110" y="32"/>
                </a:cubicBezTo>
                <a:close/>
                <a:moveTo>
                  <a:pt x="87" y="145"/>
                </a:move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8" y="145"/>
                  <a:pt x="87" y="145"/>
                </a:cubicBezTo>
                <a:close/>
                <a:moveTo>
                  <a:pt x="81" y="136"/>
                </a:moveTo>
                <a:cubicBezTo>
                  <a:pt x="81" y="136"/>
                  <a:pt x="81" y="136"/>
                  <a:pt x="81" y="136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3" y="138"/>
                  <a:pt x="83" y="138"/>
                </a:cubicBezTo>
                <a:cubicBezTo>
                  <a:pt x="83" y="137"/>
                  <a:pt x="83" y="137"/>
                  <a:pt x="82" y="137"/>
                </a:cubicBezTo>
                <a:cubicBezTo>
                  <a:pt x="82" y="136"/>
                  <a:pt x="82" y="136"/>
                  <a:pt x="81" y="136"/>
                </a:cubicBezTo>
                <a:close/>
                <a:moveTo>
                  <a:pt x="101" y="97"/>
                </a:moveTo>
                <a:cubicBezTo>
                  <a:pt x="101" y="97"/>
                  <a:pt x="102" y="98"/>
                  <a:pt x="102" y="98"/>
                </a:cubicBezTo>
                <a:cubicBezTo>
                  <a:pt x="102" y="97"/>
                  <a:pt x="102" y="97"/>
                  <a:pt x="101" y="96"/>
                </a:cubicBezTo>
                <a:cubicBezTo>
                  <a:pt x="101" y="96"/>
                  <a:pt x="100" y="96"/>
                  <a:pt x="101" y="97"/>
                </a:cubicBezTo>
                <a:close/>
                <a:moveTo>
                  <a:pt x="60" y="183"/>
                </a:moveTo>
                <a:cubicBezTo>
                  <a:pt x="60" y="183"/>
                  <a:pt x="60" y="183"/>
                  <a:pt x="60" y="183"/>
                </a:cubicBezTo>
                <a:cubicBezTo>
                  <a:pt x="60" y="183"/>
                  <a:pt x="61" y="185"/>
                  <a:pt x="62" y="184"/>
                </a:cubicBezTo>
                <a:cubicBezTo>
                  <a:pt x="61" y="184"/>
                  <a:pt x="61" y="183"/>
                  <a:pt x="60" y="183"/>
                </a:cubicBezTo>
                <a:cubicBezTo>
                  <a:pt x="60" y="182"/>
                  <a:pt x="60" y="182"/>
                  <a:pt x="60" y="183"/>
                </a:cubicBezTo>
                <a:close/>
                <a:moveTo>
                  <a:pt x="103" y="90"/>
                </a:moveTo>
                <a:cubicBezTo>
                  <a:pt x="102" y="91"/>
                  <a:pt x="103" y="91"/>
                  <a:pt x="103" y="91"/>
                </a:cubicBezTo>
                <a:cubicBezTo>
                  <a:pt x="103" y="92"/>
                  <a:pt x="104" y="93"/>
                  <a:pt x="104" y="92"/>
                </a:cubicBezTo>
                <a:cubicBezTo>
                  <a:pt x="103" y="91"/>
                  <a:pt x="103" y="90"/>
                  <a:pt x="103" y="90"/>
                </a:cubicBezTo>
                <a:close/>
                <a:moveTo>
                  <a:pt x="103" y="166"/>
                </a:moveTo>
                <a:cubicBezTo>
                  <a:pt x="103" y="166"/>
                  <a:pt x="102" y="166"/>
                  <a:pt x="102" y="166"/>
                </a:cubicBezTo>
                <a:cubicBezTo>
                  <a:pt x="102" y="165"/>
                  <a:pt x="101" y="164"/>
                  <a:pt x="101" y="164"/>
                </a:cubicBezTo>
                <a:cubicBezTo>
                  <a:pt x="101" y="165"/>
                  <a:pt x="102" y="166"/>
                  <a:pt x="103" y="166"/>
                </a:cubicBezTo>
                <a:close/>
                <a:moveTo>
                  <a:pt x="62" y="182"/>
                </a:move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3" y="183"/>
                  <a:pt x="63" y="184"/>
                  <a:pt x="63" y="184"/>
                </a:cubicBezTo>
                <a:cubicBezTo>
                  <a:pt x="64" y="184"/>
                  <a:pt x="64" y="185"/>
                  <a:pt x="65" y="185"/>
                </a:cubicBezTo>
                <a:cubicBezTo>
                  <a:pt x="65" y="185"/>
                  <a:pt x="65" y="184"/>
                  <a:pt x="64" y="184"/>
                </a:cubicBezTo>
                <a:cubicBezTo>
                  <a:pt x="64" y="184"/>
                  <a:pt x="64" y="184"/>
                  <a:pt x="63" y="184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lose/>
                <a:moveTo>
                  <a:pt x="100" y="176"/>
                </a:moveTo>
                <a:cubicBezTo>
                  <a:pt x="100" y="177"/>
                  <a:pt x="100" y="177"/>
                  <a:pt x="100" y="177"/>
                </a:cubicBezTo>
                <a:cubicBezTo>
                  <a:pt x="100" y="177"/>
                  <a:pt x="100" y="177"/>
                  <a:pt x="101" y="177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80"/>
                  <a:pt x="103" y="180"/>
                  <a:pt x="103" y="181"/>
                </a:cubicBezTo>
                <a:cubicBezTo>
                  <a:pt x="104" y="180"/>
                  <a:pt x="103" y="180"/>
                  <a:pt x="103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0" y="177"/>
                  <a:pt x="100" y="177"/>
                  <a:pt x="100" y="177"/>
                </a:cubicBezTo>
                <a:lnTo>
                  <a:pt x="100" y="176"/>
                </a:lnTo>
                <a:close/>
                <a:moveTo>
                  <a:pt x="103" y="157"/>
                </a:moveTo>
                <a:cubicBezTo>
                  <a:pt x="103" y="157"/>
                  <a:pt x="103" y="158"/>
                  <a:pt x="104" y="158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9"/>
                  <a:pt x="105" y="160"/>
                  <a:pt x="105" y="160"/>
                </a:cubicBezTo>
                <a:cubicBezTo>
                  <a:pt x="105" y="160"/>
                  <a:pt x="106" y="161"/>
                  <a:pt x="106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59"/>
                  <a:pt x="105" y="159"/>
                  <a:pt x="104" y="159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58"/>
                  <a:pt x="103" y="157"/>
                  <a:pt x="103" y="157"/>
                </a:cubicBezTo>
                <a:close/>
                <a:moveTo>
                  <a:pt x="96" y="182"/>
                </a:moveTo>
                <a:cubicBezTo>
                  <a:pt x="96" y="182"/>
                  <a:pt x="96" y="182"/>
                  <a:pt x="96" y="182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97" y="184"/>
                  <a:pt x="98" y="185"/>
                  <a:pt x="99" y="185"/>
                </a:cubicBezTo>
                <a:cubicBezTo>
                  <a:pt x="99" y="186"/>
                  <a:pt x="99" y="185"/>
                  <a:pt x="99" y="185"/>
                </a:cubicBezTo>
                <a:cubicBezTo>
                  <a:pt x="98" y="184"/>
                  <a:pt x="98" y="183"/>
                  <a:pt x="97" y="183"/>
                </a:cubicBezTo>
                <a:cubicBezTo>
                  <a:pt x="96" y="182"/>
                  <a:pt x="96" y="182"/>
                  <a:pt x="96" y="182"/>
                </a:cubicBezTo>
                <a:close/>
                <a:moveTo>
                  <a:pt x="40" y="179"/>
                </a:moveTo>
                <a:cubicBezTo>
                  <a:pt x="40" y="179"/>
                  <a:pt x="40" y="179"/>
                  <a:pt x="40" y="179"/>
                </a:cubicBezTo>
                <a:cubicBezTo>
                  <a:pt x="41" y="180"/>
                  <a:pt x="42" y="181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2" y="181"/>
                  <a:pt x="41" y="180"/>
                  <a:pt x="40" y="179"/>
                </a:cubicBezTo>
                <a:close/>
                <a:moveTo>
                  <a:pt x="101" y="167"/>
                </a:move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4" y="171"/>
                  <a:pt x="105" y="171"/>
                  <a:pt x="105" y="172"/>
                </a:cubicBezTo>
                <a:cubicBezTo>
                  <a:pt x="105" y="172"/>
                  <a:pt x="105" y="172"/>
                  <a:pt x="105" y="171"/>
                </a:cubicBezTo>
                <a:cubicBezTo>
                  <a:pt x="105" y="171"/>
                  <a:pt x="104" y="170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lnTo>
                  <a:pt x="101" y="167"/>
                </a:lnTo>
                <a:close/>
                <a:moveTo>
                  <a:pt x="50" y="122"/>
                </a:moveTo>
                <a:cubicBezTo>
                  <a:pt x="50" y="124"/>
                  <a:pt x="49" y="126"/>
                  <a:pt x="49" y="127"/>
                </a:cubicBezTo>
                <a:cubicBezTo>
                  <a:pt x="49" y="126"/>
                  <a:pt x="50" y="123"/>
                  <a:pt x="50" y="122"/>
                </a:cubicBezTo>
                <a:close/>
                <a:moveTo>
                  <a:pt x="102" y="16"/>
                </a:moveTo>
                <a:cubicBezTo>
                  <a:pt x="102" y="16"/>
                  <a:pt x="102" y="16"/>
                  <a:pt x="102" y="16"/>
                </a:cubicBezTo>
                <a:cubicBezTo>
                  <a:pt x="103" y="16"/>
                  <a:pt x="105" y="16"/>
                  <a:pt x="106" y="17"/>
                </a:cubicBezTo>
                <a:cubicBezTo>
                  <a:pt x="106" y="17"/>
                  <a:pt x="107" y="17"/>
                  <a:pt x="107" y="16"/>
                </a:cubicBezTo>
                <a:lnTo>
                  <a:pt x="102" y="16"/>
                </a:lnTo>
                <a:close/>
                <a:moveTo>
                  <a:pt x="77" y="137"/>
                </a:moveTo>
                <a:cubicBezTo>
                  <a:pt x="77" y="138"/>
                  <a:pt x="77" y="138"/>
                  <a:pt x="77" y="139"/>
                </a:cubicBezTo>
                <a:cubicBezTo>
                  <a:pt x="76" y="140"/>
                  <a:pt x="78" y="139"/>
                  <a:pt x="79" y="139"/>
                </a:cubicBezTo>
                <a:cubicBezTo>
                  <a:pt x="78" y="139"/>
                  <a:pt x="77" y="138"/>
                  <a:pt x="77" y="137"/>
                </a:cubicBezTo>
                <a:close/>
                <a:moveTo>
                  <a:pt x="90" y="108"/>
                </a:moveTo>
                <a:cubicBezTo>
                  <a:pt x="89" y="107"/>
                  <a:pt x="89" y="106"/>
                  <a:pt x="88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7" y="105"/>
                  <a:pt x="88" y="106"/>
                  <a:pt x="88" y="107"/>
                </a:cubicBezTo>
                <a:cubicBezTo>
                  <a:pt x="88" y="107"/>
                  <a:pt x="90" y="109"/>
                  <a:pt x="90" y="108"/>
                </a:cubicBezTo>
                <a:close/>
                <a:moveTo>
                  <a:pt x="115" y="47"/>
                </a:moveTo>
                <a:cubicBezTo>
                  <a:pt x="115" y="48"/>
                  <a:pt x="115" y="48"/>
                  <a:pt x="114" y="48"/>
                </a:cubicBezTo>
                <a:cubicBezTo>
                  <a:pt x="114" y="49"/>
                  <a:pt x="115" y="50"/>
                  <a:pt x="116" y="49"/>
                </a:cubicBezTo>
                <a:cubicBezTo>
                  <a:pt x="116" y="49"/>
                  <a:pt x="116" y="48"/>
                  <a:pt x="116" y="48"/>
                </a:cubicBezTo>
                <a:cubicBezTo>
                  <a:pt x="116" y="48"/>
                  <a:pt x="115" y="45"/>
                  <a:pt x="115" y="47"/>
                </a:cubicBezTo>
                <a:close/>
                <a:moveTo>
                  <a:pt x="84" y="182"/>
                </a:moveTo>
                <a:cubicBezTo>
                  <a:pt x="85" y="184"/>
                  <a:pt x="86" y="184"/>
                  <a:pt x="87" y="186"/>
                </a:cubicBezTo>
                <a:cubicBezTo>
                  <a:pt x="87" y="186"/>
                  <a:pt x="88" y="186"/>
                  <a:pt x="88" y="186"/>
                </a:cubicBezTo>
                <a:cubicBezTo>
                  <a:pt x="87" y="184"/>
                  <a:pt x="85" y="184"/>
                  <a:pt x="84" y="182"/>
                </a:cubicBezTo>
                <a:close/>
                <a:moveTo>
                  <a:pt x="105" y="83"/>
                </a:moveTo>
                <a:cubicBezTo>
                  <a:pt x="105" y="83"/>
                  <a:pt x="105" y="84"/>
                  <a:pt x="105" y="84"/>
                </a:cubicBezTo>
                <a:cubicBezTo>
                  <a:pt x="105" y="84"/>
                  <a:pt x="106" y="85"/>
                  <a:pt x="107" y="86"/>
                </a:cubicBezTo>
                <a:cubicBezTo>
                  <a:pt x="107" y="85"/>
                  <a:pt x="106" y="84"/>
                  <a:pt x="106" y="83"/>
                </a:cubicBezTo>
                <a:cubicBezTo>
                  <a:pt x="106" y="83"/>
                  <a:pt x="104" y="82"/>
                  <a:pt x="105" y="83"/>
                </a:cubicBezTo>
                <a:close/>
                <a:moveTo>
                  <a:pt x="16" y="148"/>
                </a:moveTo>
                <a:cubicBezTo>
                  <a:pt x="17" y="143"/>
                  <a:pt x="17" y="143"/>
                  <a:pt x="17" y="143"/>
                </a:cubicBezTo>
                <a:cubicBezTo>
                  <a:pt x="18" y="142"/>
                  <a:pt x="17" y="143"/>
                  <a:pt x="17" y="143"/>
                </a:cubicBezTo>
                <a:lnTo>
                  <a:pt x="16" y="148"/>
                </a:lnTo>
                <a:close/>
                <a:moveTo>
                  <a:pt x="110" y="32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6"/>
                  <a:pt x="112" y="36"/>
                </a:cubicBezTo>
                <a:cubicBezTo>
                  <a:pt x="113" y="37"/>
                  <a:pt x="113" y="38"/>
                  <a:pt x="114" y="39"/>
                </a:cubicBezTo>
                <a:cubicBezTo>
                  <a:pt x="115" y="38"/>
                  <a:pt x="114" y="38"/>
                  <a:pt x="113" y="37"/>
                </a:cubicBezTo>
                <a:cubicBezTo>
                  <a:pt x="113" y="37"/>
                  <a:pt x="113" y="36"/>
                  <a:pt x="112" y="36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lnTo>
                  <a:pt x="110" y="32"/>
                </a:lnTo>
                <a:close/>
                <a:moveTo>
                  <a:pt x="103" y="66"/>
                </a:moveTo>
                <a:cubicBezTo>
                  <a:pt x="103" y="68"/>
                  <a:pt x="104" y="69"/>
                  <a:pt x="105" y="70"/>
                </a:cubicBezTo>
                <a:cubicBezTo>
                  <a:pt x="105" y="71"/>
                  <a:pt x="105" y="70"/>
                  <a:pt x="105" y="69"/>
                </a:cubicBezTo>
                <a:cubicBezTo>
                  <a:pt x="104" y="68"/>
                  <a:pt x="103" y="67"/>
                  <a:pt x="103" y="66"/>
                </a:cubicBezTo>
                <a:close/>
                <a:moveTo>
                  <a:pt x="89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2" y="113"/>
                  <a:pt x="91" y="112"/>
                </a:cubicBezTo>
                <a:cubicBezTo>
                  <a:pt x="90" y="112"/>
                  <a:pt x="90" y="111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lose/>
                <a:moveTo>
                  <a:pt x="87" y="121"/>
                </a:moveTo>
                <a:cubicBezTo>
                  <a:pt x="86" y="120"/>
                  <a:pt x="85" y="118"/>
                  <a:pt x="84" y="117"/>
                </a:cubicBezTo>
                <a:cubicBezTo>
                  <a:pt x="84" y="116"/>
                  <a:pt x="84" y="118"/>
                  <a:pt x="84" y="118"/>
                </a:cubicBezTo>
                <a:cubicBezTo>
                  <a:pt x="85" y="119"/>
                  <a:pt x="85" y="119"/>
                  <a:pt x="86" y="120"/>
                </a:cubicBezTo>
                <a:cubicBezTo>
                  <a:pt x="86" y="120"/>
                  <a:pt x="88" y="122"/>
                  <a:pt x="87" y="121"/>
                </a:cubicBezTo>
                <a:close/>
                <a:moveTo>
                  <a:pt x="78" y="182"/>
                </a:moveTo>
                <a:cubicBezTo>
                  <a:pt x="78" y="183"/>
                  <a:pt x="79" y="185"/>
                  <a:pt x="80" y="186"/>
                </a:cubicBezTo>
                <a:cubicBezTo>
                  <a:pt x="80" y="185"/>
                  <a:pt x="82" y="186"/>
                  <a:pt x="81" y="185"/>
                </a:cubicBezTo>
                <a:cubicBezTo>
                  <a:pt x="80" y="184"/>
                  <a:pt x="79" y="183"/>
                  <a:pt x="78" y="182"/>
                </a:cubicBezTo>
                <a:close/>
                <a:moveTo>
                  <a:pt x="89" y="181"/>
                </a:moveTo>
                <a:cubicBezTo>
                  <a:pt x="90" y="182"/>
                  <a:pt x="90" y="183"/>
                  <a:pt x="91" y="184"/>
                </a:cubicBezTo>
                <a:cubicBezTo>
                  <a:pt x="92" y="184"/>
                  <a:pt x="92" y="186"/>
                  <a:pt x="94" y="185"/>
                </a:cubicBezTo>
                <a:cubicBezTo>
                  <a:pt x="93" y="184"/>
                  <a:pt x="90" y="182"/>
                  <a:pt x="89" y="181"/>
                </a:cubicBezTo>
                <a:close/>
                <a:moveTo>
                  <a:pt x="48" y="131"/>
                </a:moveTo>
                <a:cubicBezTo>
                  <a:pt x="46" y="137"/>
                  <a:pt x="46" y="137"/>
                  <a:pt x="46" y="137"/>
                </a:cubicBezTo>
                <a:cubicBezTo>
                  <a:pt x="46" y="137"/>
                  <a:pt x="47" y="137"/>
                  <a:pt x="47" y="137"/>
                </a:cubicBezTo>
                <a:cubicBezTo>
                  <a:pt x="47" y="135"/>
                  <a:pt x="48" y="133"/>
                  <a:pt x="48" y="131"/>
                </a:cubicBezTo>
                <a:close/>
                <a:moveTo>
                  <a:pt x="84" y="120"/>
                </a:moveTo>
                <a:cubicBezTo>
                  <a:pt x="85" y="122"/>
                  <a:pt x="86" y="124"/>
                  <a:pt x="87" y="125"/>
                </a:cubicBezTo>
                <a:cubicBezTo>
                  <a:pt x="89" y="124"/>
                  <a:pt x="86" y="123"/>
                  <a:pt x="86" y="123"/>
                </a:cubicBezTo>
                <a:cubicBezTo>
                  <a:pt x="85" y="122"/>
                  <a:pt x="85" y="121"/>
                  <a:pt x="84" y="120"/>
                </a:cubicBezTo>
                <a:close/>
                <a:moveTo>
                  <a:pt x="80" y="130"/>
                </a:moveTo>
                <a:cubicBezTo>
                  <a:pt x="79" y="131"/>
                  <a:pt x="79" y="131"/>
                  <a:pt x="79" y="131"/>
                </a:cubicBezTo>
                <a:cubicBezTo>
                  <a:pt x="80" y="132"/>
                  <a:pt x="82" y="134"/>
                  <a:pt x="83" y="135"/>
                </a:cubicBezTo>
                <a:cubicBezTo>
                  <a:pt x="82" y="133"/>
                  <a:pt x="81" y="131"/>
                  <a:pt x="80" y="130"/>
                </a:cubicBezTo>
                <a:close/>
                <a:moveTo>
                  <a:pt x="102" y="60"/>
                </a:moveTo>
                <a:cubicBezTo>
                  <a:pt x="103" y="60"/>
                  <a:pt x="103" y="60"/>
                  <a:pt x="103" y="60"/>
                </a:cubicBezTo>
                <a:cubicBezTo>
                  <a:pt x="103" y="62"/>
                  <a:pt x="105" y="64"/>
                  <a:pt x="106" y="66"/>
                </a:cubicBezTo>
                <a:cubicBezTo>
                  <a:pt x="107" y="67"/>
                  <a:pt x="107" y="65"/>
                  <a:pt x="106" y="65"/>
                </a:cubicBezTo>
                <a:cubicBezTo>
                  <a:pt x="103" y="60"/>
                  <a:pt x="103" y="60"/>
                  <a:pt x="103" y="60"/>
                </a:cubicBezTo>
                <a:lnTo>
                  <a:pt x="102" y="60"/>
                </a:lnTo>
                <a:close/>
                <a:moveTo>
                  <a:pt x="90" y="104"/>
                </a:moveTo>
                <a:cubicBezTo>
                  <a:pt x="90" y="106"/>
                  <a:pt x="92" y="108"/>
                  <a:pt x="93" y="109"/>
                </a:cubicBezTo>
                <a:cubicBezTo>
                  <a:pt x="93" y="109"/>
                  <a:pt x="93" y="108"/>
                  <a:pt x="93" y="107"/>
                </a:cubicBezTo>
                <a:cubicBezTo>
                  <a:pt x="92" y="106"/>
                  <a:pt x="91" y="105"/>
                  <a:pt x="90" y="104"/>
                </a:cubicBezTo>
                <a:close/>
                <a:moveTo>
                  <a:pt x="93" y="105"/>
                </a:moveTo>
                <a:cubicBezTo>
                  <a:pt x="92" y="104"/>
                  <a:pt x="91" y="102"/>
                  <a:pt x="90" y="100"/>
                </a:cubicBezTo>
                <a:cubicBezTo>
                  <a:pt x="89" y="99"/>
                  <a:pt x="89" y="101"/>
                  <a:pt x="90" y="101"/>
                </a:cubicBezTo>
                <a:cubicBezTo>
                  <a:pt x="90" y="103"/>
                  <a:pt x="92" y="104"/>
                  <a:pt x="93" y="105"/>
                </a:cubicBezTo>
                <a:close/>
                <a:moveTo>
                  <a:pt x="100" y="172"/>
                </a:move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5" y="175"/>
                  <a:pt x="104" y="175"/>
                </a:cubicBezTo>
                <a:cubicBezTo>
                  <a:pt x="103" y="174"/>
                  <a:pt x="102" y="172"/>
                  <a:pt x="101" y="171"/>
                </a:cubicBezTo>
                <a:cubicBezTo>
                  <a:pt x="100" y="171"/>
                  <a:pt x="100" y="172"/>
                  <a:pt x="100" y="172"/>
                </a:cubicBezTo>
                <a:close/>
                <a:moveTo>
                  <a:pt x="105" y="53"/>
                </a:moveTo>
                <a:cubicBezTo>
                  <a:pt x="105" y="53"/>
                  <a:pt x="105" y="53"/>
                  <a:pt x="105" y="53"/>
                </a:cubicBezTo>
                <a:cubicBezTo>
                  <a:pt x="106" y="55"/>
                  <a:pt x="107" y="57"/>
                  <a:pt x="108" y="58"/>
                </a:cubicBezTo>
                <a:cubicBezTo>
                  <a:pt x="108" y="58"/>
                  <a:pt x="108" y="59"/>
                  <a:pt x="109" y="59"/>
                </a:cubicBezTo>
                <a:cubicBezTo>
                  <a:pt x="109" y="56"/>
                  <a:pt x="107" y="55"/>
                  <a:pt x="105" y="53"/>
                </a:cubicBezTo>
                <a:close/>
                <a:moveTo>
                  <a:pt x="75" y="144"/>
                </a:moveTo>
                <a:cubicBezTo>
                  <a:pt x="75" y="144"/>
                  <a:pt x="75" y="144"/>
                  <a:pt x="75" y="144"/>
                </a:cubicBezTo>
                <a:cubicBezTo>
                  <a:pt x="85" y="145"/>
                  <a:pt x="85" y="145"/>
                  <a:pt x="85" y="145"/>
                </a:cubicBezTo>
                <a:lnTo>
                  <a:pt x="75" y="144"/>
                </a:lnTo>
                <a:close/>
                <a:moveTo>
                  <a:pt x="93" y="91"/>
                </a:moveTo>
                <a:cubicBezTo>
                  <a:pt x="94" y="93"/>
                  <a:pt x="95" y="95"/>
                  <a:pt x="97" y="96"/>
                </a:cubicBezTo>
                <a:cubicBezTo>
                  <a:pt x="97" y="96"/>
                  <a:pt x="97" y="95"/>
                  <a:pt x="97" y="95"/>
                </a:cubicBezTo>
                <a:cubicBezTo>
                  <a:pt x="96" y="93"/>
                  <a:pt x="95" y="92"/>
                  <a:pt x="94" y="91"/>
                </a:cubicBezTo>
                <a:cubicBezTo>
                  <a:pt x="94" y="91"/>
                  <a:pt x="93" y="91"/>
                  <a:pt x="93" y="91"/>
                </a:cubicBezTo>
                <a:close/>
                <a:moveTo>
                  <a:pt x="102" y="153"/>
                </a:moveTo>
                <a:cubicBezTo>
                  <a:pt x="104" y="155"/>
                  <a:pt x="106" y="157"/>
                  <a:pt x="107" y="158"/>
                </a:cubicBezTo>
                <a:cubicBezTo>
                  <a:pt x="107" y="158"/>
                  <a:pt x="108" y="157"/>
                  <a:pt x="107" y="157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2" y="152"/>
                  <a:pt x="102" y="153"/>
                  <a:pt x="102" y="153"/>
                </a:cubicBezTo>
                <a:close/>
                <a:moveTo>
                  <a:pt x="89" y="184"/>
                </a:moveTo>
                <a:cubicBezTo>
                  <a:pt x="89" y="184"/>
                  <a:pt x="89" y="184"/>
                  <a:pt x="89" y="184"/>
                </a:cubicBezTo>
                <a:cubicBezTo>
                  <a:pt x="88" y="183"/>
                  <a:pt x="87" y="181"/>
                  <a:pt x="86" y="180"/>
                </a:cubicBezTo>
                <a:cubicBezTo>
                  <a:pt x="85" y="179"/>
                  <a:pt x="84" y="179"/>
                  <a:pt x="83" y="179"/>
                </a:cubicBezTo>
                <a:cubicBezTo>
                  <a:pt x="85" y="181"/>
                  <a:pt x="87" y="183"/>
                  <a:pt x="89" y="184"/>
                </a:cubicBezTo>
                <a:close/>
                <a:moveTo>
                  <a:pt x="39" y="175"/>
                </a:moveTo>
                <a:cubicBezTo>
                  <a:pt x="41" y="177"/>
                  <a:pt x="43" y="179"/>
                  <a:pt x="45" y="181"/>
                </a:cubicBezTo>
                <a:cubicBezTo>
                  <a:pt x="43" y="179"/>
                  <a:pt x="41" y="176"/>
                  <a:pt x="39" y="174"/>
                </a:cubicBezTo>
                <a:cubicBezTo>
                  <a:pt x="39" y="174"/>
                  <a:pt x="38" y="174"/>
                  <a:pt x="39" y="175"/>
                </a:cubicBezTo>
                <a:close/>
                <a:moveTo>
                  <a:pt x="97" y="77"/>
                </a:moveTo>
                <a:cubicBezTo>
                  <a:pt x="98" y="80"/>
                  <a:pt x="100" y="82"/>
                  <a:pt x="101" y="84"/>
                </a:cubicBezTo>
                <a:cubicBezTo>
                  <a:pt x="101" y="83"/>
                  <a:pt x="102" y="83"/>
                  <a:pt x="101" y="82"/>
                </a:cubicBezTo>
                <a:lnTo>
                  <a:pt x="97" y="77"/>
                </a:lnTo>
                <a:close/>
                <a:moveTo>
                  <a:pt x="96" y="185"/>
                </a:moveTo>
                <a:cubicBezTo>
                  <a:pt x="93" y="182"/>
                  <a:pt x="93" y="182"/>
                  <a:pt x="93" y="182"/>
                </a:cubicBezTo>
                <a:cubicBezTo>
                  <a:pt x="93" y="181"/>
                  <a:pt x="92" y="180"/>
                  <a:pt x="90" y="180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5" y="184"/>
                  <a:pt x="97" y="185"/>
                  <a:pt x="96" y="185"/>
                </a:cubicBezTo>
                <a:close/>
                <a:moveTo>
                  <a:pt x="43" y="176"/>
                </a:moveTo>
                <a:cubicBezTo>
                  <a:pt x="44" y="177"/>
                  <a:pt x="44" y="177"/>
                  <a:pt x="44" y="177"/>
                </a:cubicBezTo>
                <a:cubicBezTo>
                  <a:pt x="45" y="179"/>
                  <a:pt x="46" y="180"/>
                  <a:pt x="48" y="182"/>
                </a:cubicBezTo>
                <a:cubicBezTo>
                  <a:pt x="48" y="182"/>
                  <a:pt x="49" y="183"/>
                  <a:pt x="50" y="183"/>
                </a:cubicBezTo>
                <a:cubicBezTo>
                  <a:pt x="44" y="177"/>
                  <a:pt x="44" y="177"/>
                  <a:pt x="44" y="177"/>
                </a:cubicBezTo>
                <a:lnTo>
                  <a:pt x="43" y="176"/>
                </a:lnTo>
                <a:close/>
                <a:moveTo>
                  <a:pt x="91" y="98"/>
                </a:move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5" y="102"/>
                  <a:pt x="95" y="102"/>
                </a:cubicBezTo>
                <a:cubicBezTo>
                  <a:pt x="94" y="101"/>
                  <a:pt x="93" y="99"/>
                  <a:pt x="91" y="98"/>
                </a:cubicBezTo>
                <a:cubicBezTo>
                  <a:pt x="91" y="97"/>
                  <a:pt x="90" y="97"/>
                  <a:pt x="91" y="98"/>
                </a:cubicBezTo>
                <a:close/>
                <a:moveTo>
                  <a:pt x="85" y="114"/>
                </a:moveTo>
                <a:cubicBezTo>
                  <a:pt x="86" y="116"/>
                  <a:pt x="88" y="119"/>
                  <a:pt x="89" y="121"/>
                </a:cubicBezTo>
                <a:cubicBezTo>
                  <a:pt x="89" y="121"/>
                  <a:pt x="90" y="119"/>
                  <a:pt x="89" y="119"/>
                </a:cubicBezTo>
                <a:cubicBezTo>
                  <a:pt x="88" y="118"/>
                  <a:pt x="87" y="116"/>
                  <a:pt x="85" y="114"/>
                </a:cubicBezTo>
                <a:cubicBezTo>
                  <a:pt x="85" y="114"/>
                  <a:pt x="84" y="113"/>
                  <a:pt x="85" y="114"/>
                </a:cubicBezTo>
                <a:close/>
                <a:moveTo>
                  <a:pt x="81" y="126"/>
                </a:moveTo>
                <a:cubicBezTo>
                  <a:pt x="82" y="128"/>
                  <a:pt x="84" y="130"/>
                  <a:pt x="85" y="131"/>
                </a:cubicBezTo>
                <a:cubicBezTo>
                  <a:pt x="86" y="131"/>
                  <a:pt x="86" y="130"/>
                  <a:pt x="86" y="130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81" y="126"/>
                  <a:pt x="81" y="126"/>
                </a:cubicBezTo>
                <a:close/>
                <a:moveTo>
                  <a:pt x="78" y="179"/>
                </a:moveTo>
                <a:cubicBezTo>
                  <a:pt x="79" y="181"/>
                  <a:pt x="81" y="183"/>
                  <a:pt x="83" y="184"/>
                </a:cubicBezTo>
                <a:cubicBezTo>
                  <a:pt x="83" y="185"/>
                  <a:pt x="84" y="186"/>
                  <a:pt x="85" y="18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78" y="179"/>
                  <a:pt x="77" y="179"/>
                  <a:pt x="78" y="179"/>
                </a:cubicBezTo>
                <a:close/>
                <a:moveTo>
                  <a:pt x="50" y="176"/>
                </a:moveTo>
                <a:cubicBezTo>
                  <a:pt x="51" y="179"/>
                  <a:pt x="53" y="180"/>
                  <a:pt x="55" y="183"/>
                </a:cubicBezTo>
                <a:cubicBezTo>
                  <a:pt x="56" y="184"/>
                  <a:pt x="57" y="183"/>
                  <a:pt x="58" y="184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0" y="176"/>
                  <a:pt x="50" y="176"/>
                  <a:pt x="50" y="176"/>
                </a:cubicBezTo>
                <a:close/>
                <a:moveTo>
                  <a:pt x="82" y="123"/>
                </a:moveTo>
                <a:cubicBezTo>
                  <a:pt x="82" y="124"/>
                  <a:pt x="82" y="124"/>
                  <a:pt x="82" y="124"/>
                </a:cubicBezTo>
                <a:cubicBezTo>
                  <a:pt x="83" y="125"/>
                  <a:pt x="85" y="127"/>
                  <a:pt x="87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2"/>
                  <a:pt x="83" y="121"/>
                  <a:pt x="82" y="122"/>
                </a:cubicBezTo>
                <a:cubicBezTo>
                  <a:pt x="82" y="122"/>
                  <a:pt x="82" y="123"/>
                  <a:pt x="82" y="123"/>
                </a:cubicBezTo>
                <a:close/>
                <a:moveTo>
                  <a:pt x="107" y="43"/>
                </a:moveTo>
                <a:cubicBezTo>
                  <a:pt x="108" y="45"/>
                  <a:pt x="109" y="48"/>
                  <a:pt x="111" y="51"/>
                </a:cubicBezTo>
                <a:cubicBezTo>
                  <a:pt x="111" y="50"/>
                  <a:pt x="112" y="49"/>
                  <a:pt x="111" y="49"/>
                </a:cubicBezTo>
                <a:lnTo>
                  <a:pt x="107" y="43"/>
                </a:lnTo>
                <a:close/>
                <a:moveTo>
                  <a:pt x="45" y="176"/>
                </a:moveTo>
                <a:cubicBezTo>
                  <a:pt x="47" y="178"/>
                  <a:pt x="50" y="180"/>
                  <a:pt x="52" y="182"/>
                </a:cubicBezTo>
                <a:cubicBezTo>
                  <a:pt x="52" y="182"/>
                  <a:pt x="53" y="183"/>
                  <a:pt x="52" y="182"/>
                </a:cubicBezTo>
                <a:cubicBezTo>
                  <a:pt x="51" y="181"/>
                  <a:pt x="49" y="178"/>
                  <a:pt x="47" y="176"/>
                </a:cubicBezTo>
                <a:cubicBezTo>
                  <a:pt x="47" y="176"/>
                  <a:pt x="46" y="175"/>
                  <a:pt x="46" y="176"/>
                </a:cubicBezTo>
                <a:cubicBezTo>
                  <a:pt x="45" y="175"/>
                  <a:pt x="44" y="175"/>
                  <a:pt x="45" y="176"/>
                </a:cubicBezTo>
                <a:close/>
                <a:moveTo>
                  <a:pt x="101" y="161"/>
                </a:moveTo>
                <a:cubicBezTo>
                  <a:pt x="102" y="163"/>
                  <a:pt x="104" y="165"/>
                  <a:pt x="106" y="167"/>
                </a:cubicBezTo>
                <a:cubicBezTo>
                  <a:pt x="106" y="167"/>
                  <a:pt x="106" y="165"/>
                  <a:pt x="106" y="165"/>
                </a:cubicBezTo>
                <a:cubicBezTo>
                  <a:pt x="104" y="163"/>
                  <a:pt x="102" y="161"/>
                  <a:pt x="101" y="159"/>
                </a:cubicBezTo>
                <a:cubicBezTo>
                  <a:pt x="101" y="160"/>
                  <a:pt x="101" y="161"/>
                  <a:pt x="101" y="161"/>
                </a:cubicBezTo>
                <a:close/>
                <a:moveTo>
                  <a:pt x="86" y="111"/>
                </a:moveTo>
                <a:cubicBezTo>
                  <a:pt x="86" y="111"/>
                  <a:pt x="85" y="112"/>
                  <a:pt x="85" y="112"/>
                </a:cubicBezTo>
                <a:cubicBezTo>
                  <a:pt x="87" y="114"/>
                  <a:pt x="89" y="115"/>
                  <a:pt x="90" y="117"/>
                </a:cubicBezTo>
                <a:cubicBezTo>
                  <a:pt x="90" y="117"/>
                  <a:pt x="90" y="116"/>
                  <a:pt x="90" y="116"/>
                </a:cubicBezTo>
                <a:cubicBezTo>
                  <a:pt x="89" y="114"/>
                  <a:pt x="87" y="112"/>
                  <a:pt x="86" y="109"/>
                </a:cubicBezTo>
                <a:cubicBezTo>
                  <a:pt x="86" y="110"/>
                  <a:pt x="86" y="110"/>
                  <a:pt x="86" y="111"/>
                </a:cubicBezTo>
                <a:close/>
                <a:moveTo>
                  <a:pt x="70" y="184"/>
                </a:moveTo>
                <a:cubicBezTo>
                  <a:pt x="70" y="185"/>
                  <a:pt x="72" y="187"/>
                  <a:pt x="74" y="186"/>
                </a:cubicBezTo>
                <a:cubicBezTo>
                  <a:pt x="65" y="177"/>
                  <a:pt x="65" y="177"/>
                  <a:pt x="65" y="177"/>
                </a:cubicBezTo>
                <a:lnTo>
                  <a:pt x="70" y="184"/>
                </a:lnTo>
                <a:close/>
                <a:moveTo>
                  <a:pt x="100" y="66"/>
                </a:moveTo>
                <a:cubicBezTo>
                  <a:pt x="100" y="66"/>
                  <a:pt x="100" y="66"/>
                  <a:pt x="99" y="66"/>
                </a:cubicBezTo>
                <a:cubicBezTo>
                  <a:pt x="99" y="67"/>
                  <a:pt x="99" y="68"/>
                  <a:pt x="99" y="68"/>
                </a:cubicBezTo>
                <a:cubicBezTo>
                  <a:pt x="101" y="70"/>
                  <a:pt x="103" y="72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6"/>
                  <a:pt x="100" y="65"/>
                  <a:pt x="100" y="66"/>
                </a:cubicBezTo>
                <a:close/>
                <a:moveTo>
                  <a:pt x="52" y="176"/>
                </a:moveTo>
                <a:cubicBezTo>
                  <a:pt x="54" y="178"/>
                  <a:pt x="57" y="181"/>
                  <a:pt x="59" y="182"/>
                </a:cubicBezTo>
                <a:cubicBezTo>
                  <a:pt x="58" y="180"/>
                  <a:pt x="56" y="178"/>
                  <a:pt x="55" y="176"/>
                </a:cubicBezTo>
                <a:cubicBezTo>
                  <a:pt x="55" y="176"/>
                  <a:pt x="53" y="175"/>
                  <a:pt x="52" y="176"/>
                </a:cubicBezTo>
                <a:close/>
                <a:moveTo>
                  <a:pt x="92" y="92"/>
                </a:moveTo>
                <a:cubicBezTo>
                  <a:pt x="91" y="94"/>
                  <a:pt x="91" y="95"/>
                  <a:pt x="91" y="96"/>
                </a:cubicBezTo>
                <a:cubicBezTo>
                  <a:pt x="93" y="97"/>
                  <a:pt x="94" y="99"/>
                  <a:pt x="95" y="100"/>
                </a:cubicBezTo>
                <a:cubicBezTo>
                  <a:pt x="96" y="100"/>
                  <a:pt x="96" y="99"/>
                  <a:pt x="96" y="99"/>
                </a:cubicBezTo>
                <a:cubicBezTo>
                  <a:pt x="95" y="97"/>
                  <a:pt x="93" y="95"/>
                  <a:pt x="92" y="92"/>
                </a:cubicBezTo>
                <a:close/>
                <a:moveTo>
                  <a:pt x="111" y="25"/>
                </a:moveTo>
                <a:cubicBezTo>
                  <a:pt x="111" y="26"/>
                  <a:pt x="110" y="27"/>
                  <a:pt x="111" y="28"/>
                </a:cubicBezTo>
                <a:cubicBezTo>
                  <a:pt x="112" y="30"/>
                  <a:pt x="114" y="33"/>
                  <a:pt x="116" y="34"/>
                </a:cubicBezTo>
                <a:cubicBezTo>
                  <a:pt x="114" y="31"/>
                  <a:pt x="113" y="28"/>
                  <a:pt x="111" y="25"/>
                </a:cubicBezTo>
                <a:close/>
                <a:moveTo>
                  <a:pt x="96" y="79"/>
                </a:moveTo>
                <a:cubicBezTo>
                  <a:pt x="96" y="80"/>
                  <a:pt x="95" y="81"/>
                  <a:pt x="95" y="81"/>
                </a:cubicBezTo>
                <a:cubicBezTo>
                  <a:pt x="96" y="83"/>
                  <a:pt x="98" y="85"/>
                  <a:pt x="99" y="87"/>
                </a:cubicBezTo>
                <a:cubicBezTo>
                  <a:pt x="100" y="88"/>
                  <a:pt x="100" y="86"/>
                  <a:pt x="100" y="86"/>
                </a:cubicBezTo>
                <a:cubicBezTo>
                  <a:pt x="99" y="84"/>
                  <a:pt x="97" y="82"/>
                  <a:pt x="96" y="78"/>
                </a:cubicBezTo>
                <a:cubicBezTo>
                  <a:pt x="96" y="78"/>
                  <a:pt x="96" y="79"/>
                  <a:pt x="96" y="79"/>
                </a:cubicBezTo>
                <a:close/>
                <a:moveTo>
                  <a:pt x="30" y="174"/>
                </a:moveTo>
                <a:cubicBezTo>
                  <a:pt x="33" y="177"/>
                  <a:pt x="35" y="181"/>
                  <a:pt x="38" y="183"/>
                </a:cubicBezTo>
                <a:cubicBezTo>
                  <a:pt x="39" y="183"/>
                  <a:pt x="40" y="183"/>
                  <a:pt x="40" y="183"/>
                </a:cubicBezTo>
                <a:cubicBezTo>
                  <a:pt x="37" y="180"/>
                  <a:pt x="34" y="177"/>
                  <a:pt x="31" y="174"/>
                </a:cubicBezTo>
                <a:cubicBezTo>
                  <a:pt x="31" y="174"/>
                  <a:pt x="31" y="174"/>
                  <a:pt x="30" y="174"/>
                </a:cubicBezTo>
                <a:close/>
                <a:moveTo>
                  <a:pt x="94" y="86"/>
                </a:moveTo>
                <a:cubicBezTo>
                  <a:pt x="94" y="87"/>
                  <a:pt x="93" y="88"/>
                  <a:pt x="93" y="88"/>
                </a:cubicBezTo>
                <a:cubicBezTo>
                  <a:pt x="95" y="90"/>
                  <a:pt x="96" y="92"/>
                  <a:pt x="98" y="94"/>
                </a:cubicBezTo>
                <a:cubicBezTo>
                  <a:pt x="98" y="93"/>
                  <a:pt x="98" y="92"/>
                  <a:pt x="98" y="92"/>
                </a:cubicBezTo>
                <a:cubicBezTo>
                  <a:pt x="97" y="90"/>
                  <a:pt x="96" y="88"/>
                  <a:pt x="94" y="85"/>
                </a:cubicBezTo>
                <a:cubicBezTo>
                  <a:pt x="94" y="85"/>
                  <a:pt x="94" y="85"/>
                  <a:pt x="94" y="86"/>
                </a:cubicBezTo>
                <a:close/>
                <a:moveTo>
                  <a:pt x="67" y="184"/>
                </a:moveTo>
                <a:cubicBezTo>
                  <a:pt x="67" y="184"/>
                  <a:pt x="67" y="183"/>
                  <a:pt x="67" y="183"/>
                </a:cubicBezTo>
                <a:cubicBezTo>
                  <a:pt x="65" y="181"/>
                  <a:pt x="64" y="179"/>
                  <a:pt x="63" y="177"/>
                </a:cubicBezTo>
                <a:cubicBezTo>
                  <a:pt x="62" y="176"/>
                  <a:pt x="60" y="177"/>
                  <a:pt x="59" y="176"/>
                </a:cubicBezTo>
                <a:cubicBezTo>
                  <a:pt x="62" y="179"/>
                  <a:pt x="64" y="182"/>
                  <a:pt x="67" y="184"/>
                </a:cubicBezTo>
                <a:close/>
                <a:moveTo>
                  <a:pt x="98" y="71"/>
                </a:moveTo>
                <a:cubicBezTo>
                  <a:pt x="98" y="72"/>
                  <a:pt x="97" y="72"/>
                  <a:pt x="97" y="72"/>
                </a:cubicBezTo>
                <a:cubicBezTo>
                  <a:pt x="98" y="73"/>
                  <a:pt x="97" y="74"/>
                  <a:pt x="97" y="75"/>
                </a:cubicBezTo>
                <a:cubicBezTo>
                  <a:pt x="99" y="76"/>
                  <a:pt x="100" y="79"/>
                  <a:pt x="102" y="80"/>
                </a:cubicBezTo>
                <a:cubicBezTo>
                  <a:pt x="102" y="80"/>
                  <a:pt x="103" y="79"/>
                  <a:pt x="102" y="79"/>
                </a:cubicBezTo>
                <a:cubicBezTo>
                  <a:pt x="101" y="77"/>
                  <a:pt x="100" y="74"/>
                  <a:pt x="98" y="71"/>
                </a:cubicBezTo>
                <a:close/>
                <a:moveTo>
                  <a:pt x="24" y="172"/>
                </a:moveTo>
                <a:cubicBezTo>
                  <a:pt x="26" y="176"/>
                  <a:pt x="30" y="180"/>
                  <a:pt x="33" y="183"/>
                </a:cubicBezTo>
                <a:cubicBezTo>
                  <a:pt x="33" y="183"/>
                  <a:pt x="34" y="183"/>
                  <a:pt x="35" y="183"/>
                </a:cubicBezTo>
                <a:cubicBezTo>
                  <a:pt x="32" y="179"/>
                  <a:pt x="28" y="176"/>
                  <a:pt x="25" y="173"/>
                </a:cubicBezTo>
                <a:cubicBezTo>
                  <a:pt x="25" y="173"/>
                  <a:pt x="24" y="172"/>
                  <a:pt x="24" y="172"/>
                </a:cubicBezTo>
                <a:close/>
                <a:moveTo>
                  <a:pt x="106" y="46"/>
                </a:moveTo>
                <a:cubicBezTo>
                  <a:pt x="106" y="47"/>
                  <a:pt x="105" y="49"/>
                  <a:pt x="105" y="49"/>
                </a:cubicBezTo>
                <a:cubicBezTo>
                  <a:pt x="106" y="51"/>
                  <a:pt x="108" y="53"/>
                  <a:pt x="110" y="55"/>
                </a:cubicBezTo>
                <a:cubicBezTo>
                  <a:pt x="109" y="55"/>
                  <a:pt x="110" y="54"/>
                  <a:pt x="110" y="54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5"/>
                  <a:pt x="106" y="46"/>
                  <a:pt x="106" y="46"/>
                </a:cubicBezTo>
                <a:close/>
                <a:moveTo>
                  <a:pt x="103" y="55"/>
                </a:moveTo>
                <a:cubicBezTo>
                  <a:pt x="103" y="56"/>
                  <a:pt x="102" y="57"/>
                  <a:pt x="102" y="57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8" y="63"/>
                  <a:pt x="108" y="62"/>
                  <a:pt x="108" y="61"/>
                </a:cubicBezTo>
                <a:cubicBezTo>
                  <a:pt x="107" y="59"/>
                  <a:pt x="105" y="57"/>
                  <a:pt x="104" y="54"/>
                </a:cubicBezTo>
                <a:cubicBezTo>
                  <a:pt x="104" y="54"/>
                  <a:pt x="104" y="53"/>
                  <a:pt x="103" y="54"/>
                </a:cubicBezTo>
                <a:cubicBezTo>
                  <a:pt x="103" y="54"/>
                  <a:pt x="103" y="55"/>
                  <a:pt x="103" y="55"/>
                </a:cubicBezTo>
                <a:close/>
                <a:moveTo>
                  <a:pt x="83" y="18"/>
                </a:moveTo>
                <a:cubicBezTo>
                  <a:pt x="76" y="18"/>
                  <a:pt x="76" y="18"/>
                  <a:pt x="76" y="18"/>
                </a:cubicBezTo>
                <a:cubicBezTo>
                  <a:pt x="85" y="18"/>
                  <a:pt x="95" y="18"/>
                  <a:pt x="103" y="18"/>
                </a:cubicBezTo>
                <a:cubicBezTo>
                  <a:pt x="97" y="17"/>
                  <a:pt x="90" y="17"/>
                  <a:pt x="83" y="18"/>
                </a:cubicBezTo>
                <a:close/>
                <a:moveTo>
                  <a:pt x="112" y="23"/>
                </a:moveTo>
                <a:cubicBezTo>
                  <a:pt x="114" y="26"/>
                  <a:pt x="115" y="29"/>
                  <a:pt x="117" y="32"/>
                </a:cubicBezTo>
                <a:cubicBezTo>
                  <a:pt x="117" y="31"/>
                  <a:pt x="118" y="29"/>
                  <a:pt x="118" y="28"/>
                </a:cubicBezTo>
                <a:cubicBezTo>
                  <a:pt x="118" y="27"/>
                  <a:pt x="117" y="26"/>
                  <a:pt x="116" y="25"/>
                </a:cubicBezTo>
                <a:cubicBezTo>
                  <a:pt x="115" y="24"/>
                  <a:pt x="115" y="23"/>
                  <a:pt x="114" y="22"/>
                </a:cubicBezTo>
                <a:cubicBezTo>
                  <a:pt x="114" y="22"/>
                  <a:pt x="113" y="22"/>
                  <a:pt x="112" y="21"/>
                </a:cubicBezTo>
                <a:cubicBezTo>
                  <a:pt x="112" y="21"/>
                  <a:pt x="112" y="22"/>
                  <a:pt x="112" y="23"/>
                </a:cubicBezTo>
                <a:close/>
                <a:moveTo>
                  <a:pt x="67" y="178"/>
                </a:moveTo>
                <a:cubicBezTo>
                  <a:pt x="75" y="186"/>
                  <a:pt x="75" y="186"/>
                  <a:pt x="75" y="186"/>
                </a:cubicBezTo>
                <a:cubicBezTo>
                  <a:pt x="76" y="187"/>
                  <a:pt x="78" y="186"/>
                  <a:pt x="79" y="186"/>
                </a:cubicBezTo>
                <a:cubicBezTo>
                  <a:pt x="77" y="184"/>
                  <a:pt x="76" y="183"/>
                  <a:pt x="75" y="182"/>
                </a:cubicBezTo>
                <a:cubicBezTo>
                  <a:pt x="74" y="179"/>
                  <a:pt x="71" y="177"/>
                  <a:pt x="67" y="178"/>
                </a:cubicBezTo>
                <a:close/>
                <a:moveTo>
                  <a:pt x="52" y="42"/>
                </a:moveTo>
                <a:cubicBezTo>
                  <a:pt x="51" y="42"/>
                  <a:pt x="50" y="42"/>
                  <a:pt x="49" y="43"/>
                </a:cubicBezTo>
                <a:cubicBezTo>
                  <a:pt x="49" y="45"/>
                  <a:pt x="49" y="47"/>
                  <a:pt x="49" y="49"/>
                </a:cubicBezTo>
                <a:cubicBezTo>
                  <a:pt x="46" y="67"/>
                  <a:pt x="46" y="67"/>
                  <a:pt x="46" y="67"/>
                </a:cubicBezTo>
                <a:cubicBezTo>
                  <a:pt x="48" y="58"/>
                  <a:pt x="51" y="51"/>
                  <a:pt x="52" y="42"/>
                </a:cubicBezTo>
                <a:cubicBezTo>
                  <a:pt x="52" y="42"/>
                  <a:pt x="53" y="41"/>
                  <a:pt x="52" y="42"/>
                </a:cubicBezTo>
                <a:close/>
                <a:moveTo>
                  <a:pt x="109" y="35"/>
                </a:moveTo>
                <a:cubicBezTo>
                  <a:pt x="107" y="41"/>
                  <a:pt x="107" y="41"/>
                  <a:pt x="107" y="41"/>
                </a:cubicBezTo>
                <a:cubicBezTo>
                  <a:pt x="109" y="42"/>
                  <a:pt x="110" y="44"/>
                  <a:pt x="112" y="46"/>
                </a:cubicBezTo>
                <a:cubicBezTo>
                  <a:pt x="112" y="46"/>
                  <a:pt x="112" y="47"/>
                  <a:pt x="112" y="46"/>
                </a:cubicBezTo>
                <a:cubicBezTo>
                  <a:pt x="113" y="45"/>
                  <a:pt x="113" y="43"/>
                  <a:pt x="113" y="42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lose/>
                <a:moveTo>
                  <a:pt x="36" y="74"/>
                </a:moveTo>
                <a:cubicBezTo>
                  <a:pt x="44" y="82"/>
                  <a:pt x="44" y="82"/>
                  <a:pt x="44" y="82"/>
                </a:cubicBezTo>
                <a:cubicBezTo>
                  <a:pt x="47" y="83"/>
                  <a:pt x="49" y="83"/>
                  <a:pt x="51" y="84"/>
                </a:cubicBezTo>
                <a:cubicBezTo>
                  <a:pt x="51" y="80"/>
                  <a:pt x="52" y="77"/>
                  <a:pt x="53" y="75"/>
                </a:cubicBezTo>
                <a:cubicBezTo>
                  <a:pt x="48" y="76"/>
                  <a:pt x="42" y="74"/>
                  <a:pt x="37" y="73"/>
                </a:cubicBezTo>
                <a:cubicBezTo>
                  <a:pt x="37" y="73"/>
                  <a:pt x="35" y="74"/>
                  <a:pt x="36" y="74"/>
                </a:cubicBezTo>
                <a:close/>
                <a:moveTo>
                  <a:pt x="100" y="19"/>
                </a:moveTo>
                <a:cubicBezTo>
                  <a:pt x="99" y="19"/>
                  <a:pt x="98" y="19"/>
                  <a:pt x="97" y="20"/>
                </a:cubicBezTo>
                <a:cubicBezTo>
                  <a:pt x="100" y="20"/>
                  <a:pt x="103" y="20"/>
                  <a:pt x="105" y="21"/>
                </a:cubicBezTo>
                <a:cubicBezTo>
                  <a:pt x="105" y="22"/>
                  <a:pt x="104" y="22"/>
                  <a:pt x="104" y="22"/>
                </a:cubicBezTo>
                <a:cubicBezTo>
                  <a:pt x="100" y="23"/>
                  <a:pt x="96" y="23"/>
                  <a:pt x="92" y="22"/>
                </a:cubicBezTo>
                <a:cubicBezTo>
                  <a:pt x="92" y="23"/>
                  <a:pt x="93" y="23"/>
                  <a:pt x="93" y="23"/>
                </a:cubicBezTo>
                <a:cubicBezTo>
                  <a:pt x="95" y="23"/>
                  <a:pt x="97" y="23"/>
                  <a:pt x="100" y="24"/>
                </a:cubicBezTo>
                <a:cubicBezTo>
                  <a:pt x="100" y="24"/>
                  <a:pt x="101" y="25"/>
                  <a:pt x="101" y="25"/>
                </a:cubicBezTo>
                <a:cubicBezTo>
                  <a:pt x="100" y="26"/>
                  <a:pt x="99" y="26"/>
                  <a:pt x="99" y="26"/>
                </a:cubicBezTo>
                <a:cubicBezTo>
                  <a:pt x="92" y="26"/>
                  <a:pt x="84" y="26"/>
                  <a:pt x="77" y="26"/>
                </a:cubicBezTo>
                <a:cubicBezTo>
                  <a:pt x="77" y="27"/>
                  <a:pt x="77" y="27"/>
                  <a:pt x="78" y="27"/>
                </a:cubicBezTo>
                <a:cubicBezTo>
                  <a:pt x="81" y="27"/>
                  <a:pt x="84" y="28"/>
                  <a:pt x="86" y="28"/>
                </a:cubicBezTo>
                <a:cubicBezTo>
                  <a:pt x="87" y="29"/>
                  <a:pt x="87" y="29"/>
                  <a:pt x="87" y="28"/>
                </a:cubicBezTo>
                <a:cubicBezTo>
                  <a:pt x="89" y="29"/>
                  <a:pt x="91" y="29"/>
                  <a:pt x="92" y="29"/>
                </a:cubicBezTo>
                <a:cubicBezTo>
                  <a:pt x="93" y="29"/>
                  <a:pt x="94" y="30"/>
                  <a:pt x="94" y="30"/>
                </a:cubicBezTo>
                <a:cubicBezTo>
                  <a:pt x="94" y="31"/>
                  <a:pt x="93" y="32"/>
                  <a:pt x="93" y="32"/>
                </a:cubicBezTo>
                <a:cubicBezTo>
                  <a:pt x="88" y="32"/>
                  <a:pt x="84" y="32"/>
                  <a:pt x="80" y="33"/>
                </a:cubicBezTo>
                <a:cubicBezTo>
                  <a:pt x="79" y="33"/>
                  <a:pt x="78" y="34"/>
                  <a:pt x="78" y="34"/>
                </a:cubicBezTo>
                <a:cubicBezTo>
                  <a:pt x="81" y="36"/>
                  <a:pt x="85" y="36"/>
                  <a:pt x="87" y="38"/>
                </a:cubicBezTo>
                <a:cubicBezTo>
                  <a:pt x="88" y="39"/>
                  <a:pt x="87" y="40"/>
                  <a:pt x="87" y="40"/>
                </a:cubicBezTo>
                <a:cubicBezTo>
                  <a:pt x="86" y="40"/>
                  <a:pt x="84" y="40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4" y="42"/>
                  <a:pt x="86" y="43"/>
                  <a:pt x="87" y="44"/>
                </a:cubicBezTo>
                <a:cubicBezTo>
                  <a:pt x="85" y="45"/>
                  <a:pt x="82" y="46"/>
                  <a:pt x="80" y="47"/>
                </a:cubicBezTo>
                <a:cubicBezTo>
                  <a:pt x="80" y="48"/>
                  <a:pt x="81" y="48"/>
                  <a:pt x="81" y="49"/>
                </a:cubicBezTo>
                <a:cubicBezTo>
                  <a:pt x="83" y="50"/>
                  <a:pt x="85" y="51"/>
                  <a:pt x="87" y="53"/>
                </a:cubicBezTo>
                <a:cubicBezTo>
                  <a:pt x="84" y="52"/>
                  <a:pt x="83" y="51"/>
                  <a:pt x="81" y="50"/>
                </a:cubicBezTo>
                <a:cubicBezTo>
                  <a:pt x="81" y="50"/>
                  <a:pt x="79" y="49"/>
                  <a:pt x="79" y="48"/>
                </a:cubicBezTo>
                <a:cubicBezTo>
                  <a:pt x="79" y="47"/>
                  <a:pt x="79" y="46"/>
                  <a:pt x="80" y="45"/>
                </a:cubicBezTo>
                <a:cubicBezTo>
                  <a:pt x="81" y="45"/>
                  <a:pt x="83" y="45"/>
                  <a:pt x="85" y="43"/>
                </a:cubicBezTo>
                <a:cubicBezTo>
                  <a:pt x="83" y="44"/>
                  <a:pt x="82" y="43"/>
                  <a:pt x="82" y="43"/>
                </a:cubicBezTo>
                <a:cubicBezTo>
                  <a:pt x="81" y="42"/>
                  <a:pt x="80" y="42"/>
                  <a:pt x="81" y="41"/>
                </a:cubicBezTo>
                <a:cubicBezTo>
                  <a:pt x="82" y="40"/>
                  <a:pt x="83" y="39"/>
                  <a:pt x="86" y="39"/>
                </a:cubicBezTo>
                <a:cubicBezTo>
                  <a:pt x="83" y="38"/>
                  <a:pt x="80" y="37"/>
                  <a:pt x="77" y="35"/>
                </a:cubicBezTo>
                <a:cubicBezTo>
                  <a:pt x="77" y="35"/>
                  <a:pt x="76" y="34"/>
                  <a:pt x="76" y="34"/>
                </a:cubicBezTo>
                <a:cubicBezTo>
                  <a:pt x="78" y="32"/>
                  <a:pt x="80" y="31"/>
                  <a:pt x="83" y="31"/>
                </a:cubicBezTo>
                <a:cubicBezTo>
                  <a:pt x="85" y="31"/>
                  <a:pt x="88" y="31"/>
                  <a:pt x="89" y="30"/>
                </a:cubicBezTo>
                <a:cubicBezTo>
                  <a:pt x="89" y="30"/>
                  <a:pt x="88" y="30"/>
                  <a:pt x="87" y="30"/>
                </a:cubicBezTo>
                <a:cubicBezTo>
                  <a:pt x="86" y="30"/>
                  <a:pt x="85" y="29"/>
                  <a:pt x="84" y="29"/>
                </a:cubicBezTo>
                <a:cubicBezTo>
                  <a:pt x="80" y="29"/>
                  <a:pt x="76" y="28"/>
                  <a:pt x="73" y="27"/>
                </a:cubicBezTo>
                <a:cubicBezTo>
                  <a:pt x="74" y="26"/>
                  <a:pt x="74" y="25"/>
                  <a:pt x="7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5"/>
                  <a:pt x="71" y="27"/>
                  <a:pt x="70" y="29"/>
                </a:cubicBezTo>
                <a:cubicBezTo>
                  <a:pt x="70" y="30"/>
                  <a:pt x="71" y="30"/>
                  <a:pt x="71" y="30"/>
                </a:cubicBezTo>
                <a:cubicBezTo>
                  <a:pt x="71" y="30"/>
                  <a:pt x="71" y="31"/>
                  <a:pt x="71" y="31"/>
                </a:cubicBezTo>
                <a:cubicBezTo>
                  <a:pt x="54" y="41"/>
                  <a:pt x="54" y="41"/>
                  <a:pt x="54" y="41"/>
                </a:cubicBezTo>
                <a:cubicBezTo>
                  <a:pt x="53" y="41"/>
                  <a:pt x="55" y="42"/>
                  <a:pt x="55" y="42"/>
                </a:cubicBezTo>
                <a:cubicBezTo>
                  <a:pt x="55" y="44"/>
                  <a:pt x="54" y="46"/>
                  <a:pt x="54" y="47"/>
                </a:cubicBezTo>
                <a:cubicBezTo>
                  <a:pt x="54" y="48"/>
                  <a:pt x="55" y="49"/>
                  <a:pt x="54" y="50"/>
                </a:cubicBezTo>
                <a:cubicBezTo>
                  <a:pt x="53" y="56"/>
                  <a:pt x="51" y="61"/>
                  <a:pt x="50" y="67"/>
                </a:cubicBezTo>
                <a:cubicBezTo>
                  <a:pt x="51" y="66"/>
                  <a:pt x="53" y="67"/>
                  <a:pt x="55" y="66"/>
                </a:cubicBezTo>
                <a:cubicBezTo>
                  <a:pt x="55" y="65"/>
                  <a:pt x="56" y="64"/>
                  <a:pt x="59" y="65"/>
                </a:cubicBezTo>
                <a:cubicBezTo>
                  <a:pt x="59" y="65"/>
                  <a:pt x="59" y="65"/>
                  <a:pt x="59" y="66"/>
                </a:cubicBezTo>
                <a:cubicBezTo>
                  <a:pt x="61" y="66"/>
                  <a:pt x="63" y="65"/>
                  <a:pt x="64" y="66"/>
                </a:cubicBezTo>
                <a:cubicBezTo>
                  <a:pt x="65" y="67"/>
                  <a:pt x="66" y="68"/>
                  <a:pt x="66" y="69"/>
                </a:cubicBezTo>
                <a:cubicBezTo>
                  <a:pt x="65" y="70"/>
                  <a:pt x="64" y="70"/>
                  <a:pt x="64" y="70"/>
                </a:cubicBezTo>
                <a:cubicBezTo>
                  <a:pt x="61" y="94"/>
                  <a:pt x="56" y="115"/>
                  <a:pt x="52" y="137"/>
                </a:cubicBezTo>
                <a:cubicBezTo>
                  <a:pt x="52" y="139"/>
                  <a:pt x="54" y="140"/>
                  <a:pt x="53" y="141"/>
                </a:cubicBezTo>
                <a:cubicBezTo>
                  <a:pt x="53" y="141"/>
                  <a:pt x="53" y="142"/>
                  <a:pt x="52" y="142"/>
                </a:cubicBezTo>
                <a:cubicBezTo>
                  <a:pt x="50" y="142"/>
                  <a:pt x="47" y="143"/>
                  <a:pt x="44" y="144"/>
                </a:cubicBezTo>
                <a:cubicBezTo>
                  <a:pt x="40" y="143"/>
                  <a:pt x="34" y="143"/>
                  <a:pt x="30" y="145"/>
                </a:cubicBezTo>
                <a:cubicBezTo>
                  <a:pt x="28" y="145"/>
                  <a:pt x="26" y="145"/>
                  <a:pt x="25" y="146"/>
                </a:cubicBezTo>
                <a:cubicBezTo>
                  <a:pt x="23" y="152"/>
                  <a:pt x="23" y="159"/>
                  <a:pt x="23" y="166"/>
                </a:cubicBezTo>
                <a:cubicBezTo>
                  <a:pt x="23" y="167"/>
                  <a:pt x="23" y="168"/>
                  <a:pt x="24" y="168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0" y="170"/>
                  <a:pt x="44" y="170"/>
                  <a:pt x="43" y="170"/>
                </a:cubicBezTo>
                <a:cubicBezTo>
                  <a:pt x="43" y="169"/>
                  <a:pt x="43" y="168"/>
                  <a:pt x="44" y="168"/>
                </a:cubicBezTo>
                <a:cubicBezTo>
                  <a:pt x="47" y="167"/>
                  <a:pt x="50" y="167"/>
                  <a:pt x="53" y="167"/>
                </a:cubicBezTo>
                <a:cubicBezTo>
                  <a:pt x="52" y="167"/>
                  <a:pt x="51" y="166"/>
                  <a:pt x="52" y="166"/>
                </a:cubicBezTo>
                <a:cubicBezTo>
                  <a:pt x="53" y="165"/>
                  <a:pt x="55" y="165"/>
                  <a:pt x="56" y="164"/>
                </a:cubicBezTo>
                <a:cubicBezTo>
                  <a:pt x="56" y="164"/>
                  <a:pt x="55" y="163"/>
                  <a:pt x="56" y="163"/>
                </a:cubicBezTo>
                <a:cubicBezTo>
                  <a:pt x="56" y="162"/>
                  <a:pt x="56" y="162"/>
                  <a:pt x="57" y="162"/>
                </a:cubicBezTo>
                <a:cubicBezTo>
                  <a:pt x="56" y="162"/>
                  <a:pt x="56" y="161"/>
                  <a:pt x="56" y="161"/>
                </a:cubicBezTo>
                <a:cubicBezTo>
                  <a:pt x="56" y="160"/>
                  <a:pt x="56" y="158"/>
                  <a:pt x="56" y="156"/>
                </a:cubicBezTo>
                <a:cubicBezTo>
                  <a:pt x="57" y="155"/>
                  <a:pt x="58" y="156"/>
                  <a:pt x="60" y="156"/>
                </a:cubicBezTo>
                <a:cubicBezTo>
                  <a:pt x="60" y="156"/>
                  <a:pt x="62" y="155"/>
                  <a:pt x="62" y="156"/>
                </a:cubicBezTo>
                <a:cubicBezTo>
                  <a:pt x="61" y="156"/>
                  <a:pt x="60" y="157"/>
                  <a:pt x="58" y="157"/>
                </a:cubicBezTo>
                <a:cubicBezTo>
                  <a:pt x="58" y="157"/>
                  <a:pt x="59" y="158"/>
                  <a:pt x="58" y="159"/>
                </a:cubicBezTo>
                <a:cubicBezTo>
                  <a:pt x="58" y="160"/>
                  <a:pt x="59" y="161"/>
                  <a:pt x="60" y="161"/>
                </a:cubicBezTo>
                <a:cubicBezTo>
                  <a:pt x="60" y="161"/>
                  <a:pt x="60" y="162"/>
                  <a:pt x="60" y="162"/>
                </a:cubicBezTo>
                <a:cubicBezTo>
                  <a:pt x="60" y="164"/>
                  <a:pt x="62" y="163"/>
                  <a:pt x="62" y="164"/>
                </a:cubicBezTo>
                <a:cubicBezTo>
                  <a:pt x="63" y="164"/>
                  <a:pt x="62" y="165"/>
                  <a:pt x="63" y="165"/>
                </a:cubicBezTo>
                <a:cubicBezTo>
                  <a:pt x="62" y="165"/>
                  <a:pt x="59" y="165"/>
                  <a:pt x="59" y="165"/>
                </a:cubicBezTo>
                <a:cubicBezTo>
                  <a:pt x="59" y="166"/>
                  <a:pt x="60" y="166"/>
                  <a:pt x="60" y="166"/>
                </a:cubicBezTo>
                <a:cubicBezTo>
                  <a:pt x="61" y="166"/>
                  <a:pt x="62" y="167"/>
                  <a:pt x="61" y="168"/>
                </a:cubicBezTo>
                <a:cubicBezTo>
                  <a:pt x="61" y="168"/>
                  <a:pt x="60" y="168"/>
                  <a:pt x="60" y="169"/>
                </a:cubicBezTo>
                <a:cubicBezTo>
                  <a:pt x="60" y="168"/>
                  <a:pt x="57" y="168"/>
                  <a:pt x="56" y="168"/>
                </a:cubicBezTo>
                <a:cubicBezTo>
                  <a:pt x="55" y="168"/>
                  <a:pt x="55" y="169"/>
                  <a:pt x="55" y="169"/>
                </a:cubicBezTo>
                <a:cubicBezTo>
                  <a:pt x="61" y="170"/>
                  <a:pt x="68" y="170"/>
                  <a:pt x="74" y="171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6" y="173"/>
                  <a:pt x="88" y="173"/>
                  <a:pt x="89" y="173"/>
                </a:cubicBezTo>
                <a:cubicBezTo>
                  <a:pt x="88" y="172"/>
                  <a:pt x="88" y="171"/>
                  <a:pt x="87" y="170"/>
                </a:cubicBezTo>
                <a:cubicBezTo>
                  <a:pt x="86" y="170"/>
                  <a:pt x="87" y="169"/>
                  <a:pt x="87" y="169"/>
                </a:cubicBezTo>
                <a:cubicBezTo>
                  <a:pt x="88" y="169"/>
                  <a:pt x="89" y="171"/>
                  <a:pt x="90" y="171"/>
                </a:cubicBezTo>
                <a:cubicBezTo>
                  <a:pt x="90" y="169"/>
                  <a:pt x="90" y="168"/>
                  <a:pt x="89" y="167"/>
                </a:cubicBezTo>
                <a:cubicBezTo>
                  <a:pt x="89" y="166"/>
                  <a:pt x="90" y="166"/>
                  <a:pt x="90" y="166"/>
                </a:cubicBezTo>
                <a:cubicBezTo>
                  <a:pt x="89" y="161"/>
                  <a:pt x="90" y="155"/>
                  <a:pt x="90" y="150"/>
                </a:cubicBezTo>
                <a:cubicBezTo>
                  <a:pt x="85" y="149"/>
                  <a:pt x="80" y="149"/>
                  <a:pt x="74" y="149"/>
                </a:cubicBezTo>
                <a:cubicBezTo>
                  <a:pt x="72" y="150"/>
                  <a:pt x="68" y="149"/>
                  <a:pt x="67" y="147"/>
                </a:cubicBezTo>
                <a:cubicBezTo>
                  <a:pt x="72" y="127"/>
                  <a:pt x="79" y="108"/>
                  <a:pt x="84" y="88"/>
                </a:cubicBezTo>
                <a:cubicBezTo>
                  <a:pt x="91" y="65"/>
                  <a:pt x="100" y="43"/>
                  <a:pt x="106" y="19"/>
                </a:cubicBezTo>
                <a:cubicBezTo>
                  <a:pt x="104" y="19"/>
                  <a:pt x="102" y="19"/>
                  <a:pt x="100" y="19"/>
                </a:cubicBezTo>
                <a:close/>
                <a:moveTo>
                  <a:pt x="2" y="157"/>
                </a:moveTo>
                <a:cubicBezTo>
                  <a:pt x="3" y="157"/>
                  <a:pt x="3" y="157"/>
                  <a:pt x="3" y="157"/>
                </a:cubicBezTo>
                <a:cubicBezTo>
                  <a:pt x="5" y="160"/>
                  <a:pt x="8" y="164"/>
                  <a:pt x="10" y="166"/>
                </a:cubicBezTo>
                <a:cubicBezTo>
                  <a:pt x="11" y="166"/>
                  <a:pt x="10" y="165"/>
                  <a:pt x="10" y="165"/>
                </a:cubicBezTo>
                <a:cubicBezTo>
                  <a:pt x="9" y="164"/>
                  <a:pt x="8" y="163"/>
                  <a:pt x="9" y="162"/>
                </a:cubicBezTo>
                <a:cubicBezTo>
                  <a:pt x="9" y="161"/>
                  <a:pt x="10" y="162"/>
                  <a:pt x="11" y="162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5" y="139"/>
                  <a:pt x="18" y="138"/>
                  <a:pt x="22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3" y="136"/>
                  <a:pt x="26" y="137"/>
                  <a:pt x="26" y="137"/>
                </a:cubicBezTo>
                <a:cubicBezTo>
                  <a:pt x="31" y="137"/>
                  <a:pt x="36" y="137"/>
                  <a:pt x="41" y="137"/>
                </a:cubicBezTo>
                <a:cubicBezTo>
                  <a:pt x="40" y="136"/>
                  <a:pt x="40" y="134"/>
                  <a:pt x="41" y="133"/>
                </a:cubicBezTo>
                <a:cubicBezTo>
                  <a:pt x="42" y="133"/>
                  <a:pt x="43" y="134"/>
                  <a:pt x="43" y="133"/>
                </a:cubicBezTo>
                <a:cubicBezTo>
                  <a:pt x="46" y="122"/>
                  <a:pt x="46" y="107"/>
                  <a:pt x="48" y="95"/>
                </a:cubicBezTo>
                <a:cubicBezTo>
                  <a:pt x="49" y="93"/>
                  <a:pt x="50" y="90"/>
                  <a:pt x="50" y="87"/>
                </a:cubicBezTo>
                <a:cubicBezTo>
                  <a:pt x="47" y="87"/>
                  <a:pt x="45" y="86"/>
                  <a:pt x="42" y="85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2"/>
                  <a:pt x="36" y="81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1"/>
                  <a:pt x="33" y="81"/>
                  <a:pt x="32" y="80"/>
                </a:cubicBezTo>
                <a:cubicBezTo>
                  <a:pt x="31" y="80"/>
                  <a:pt x="31" y="79"/>
                  <a:pt x="31" y="78"/>
                </a:cubicBezTo>
                <a:cubicBezTo>
                  <a:pt x="30" y="70"/>
                  <a:pt x="31" y="62"/>
                  <a:pt x="33" y="56"/>
                </a:cubicBezTo>
                <a:cubicBezTo>
                  <a:pt x="34" y="49"/>
                  <a:pt x="37" y="43"/>
                  <a:pt x="36" y="36"/>
                </a:cubicBezTo>
                <a:cubicBezTo>
                  <a:pt x="38" y="35"/>
                  <a:pt x="40" y="35"/>
                  <a:pt x="41" y="36"/>
                </a:cubicBezTo>
                <a:cubicBezTo>
                  <a:pt x="54" y="36"/>
                  <a:pt x="61" y="31"/>
                  <a:pt x="67" y="25"/>
                </a:cubicBezTo>
                <a:cubicBezTo>
                  <a:pt x="68" y="22"/>
                  <a:pt x="68" y="18"/>
                  <a:pt x="69" y="15"/>
                </a:cubicBezTo>
                <a:cubicBezTo>
                  <a:pt x="66" y="16"/>
                  <a:pt x="63" y="16"/>
                  <a:pt x="61" y="17"/>
                </a:cubicBezTo>
                <a:cubicBezTo>
                  <a:pt x="60" y="17"/>
                  <a:pt x="59" y="16"/>
                  <a:pt x="57" y="16"/>
                </a:cubicBezTo>
                <a:cubicBezTo>
                  <a:pt x="57" y="16"/>
                  <a:pt x="57" y="14"/>
                  <a:pt x="57" y="14"/>
                </a:cubicBezTo>
                <a:cubicBezTo>
                  <a:pt x="59" y="13"/>
                  <a:pt x="61" y="12"/>
                  <a:pt x="63" y="12"/>
                </a:cubicBezTo>
                <a:cubicBezTo>
                  <a:pt x="63" y="12"/>
                  <a:pt x="63" y="10"/>
                  <a:pt x="65" y="10"/>
                </a:cubicBezTo>
                <a:cubicBezTo>
                  <a:pt x="64" y="10"/>
                  <a:pt x="65" y="9"/>
                  <a:pt x="65" y="8"/>
                </a:cubicBezTo>
                <a:cubicBezTo>
                  <a:pt x="69" y="7"/>
                  <a:pt x="74" y="8"/>
                  <a:pt x="79" y="7"/>
                </a:cubicBezTo>
                <a:cubicBezTo>
                  <a:pt x="90" y="7"/>
                  <a:pt x="100" y="8"/>
                  <a:pt x="110" y="9"/>
                </a:cubicBezTo>
                <a:cubicBezTo>
                  <a:pt x="110" y="10"/>
                  <a:pt x="111" y="9"/>
                  <a:pt x="111" y="9"/>
                </a:cubicBezTo>
                <a:cubicBezTo>
                  <a:pt x="111" y="6"/>
                  <a:pt x="112" y="3"/>
                  <a:pt x="112" y="1"/>
                </a:cubicBezTo>
                <a:cubicBezTo>
                  <a:pt x="113" y="0"/>
                  <a:pt x="114" y="0"/>
                  <a:pt x="114" y="0"/>
                </a:cubicBezTo>
                <a:cubicBezTo>
                  <a:pt x="116" y="0"/>
                  <a:pt x="117" y="2"/>
                  <a:pt x="117" y="4"/>
                </a:cubicBezTo>
                <a:cubicBezTo>
                  <a:pt x="116" y="5"/>
                  <a:pt x="115" y="8"/>
                  <a:pt x="115" y="10"/>
                </a:cubicBezTo>
                <a:cubicBezTo>
                  <a:pt x="117" y="10"/>
                  <a:pt x="118" y="12"/>
                  <a:pt x="118" y="14"/>
                </a:cubicBezTo>
                <a:cubicBezTo>
                  <a:pt x="118" y="14"/>
                  <a:pt x="117" y="14"/>
                  <a:pt x="117" y="15"/>
                </a:cubicBezTo>
                <a:cubicBezTo>
                  <a:pt x="118" y="14"/>
                  <a:pt x="118" y="15"/>
                  <a:pt x="118" y="15"/>
                </a:cubicBezTo>
                <a:cubicBezTo>
                  <a:pt x="119" y="16"/>
                  <a:pt x="118" y="17"/>
                  <a:pt x="118" y="16"/>
                </a:cubicBezTo>
                <a:cubicBezTo>
                  <a:pt x="117" y="16"/>
                  <a:pt x="116" y="16"/>
                  <a:pt x="115" y="15"/>
                </a:cubicBezTo>
                <a:cubicBezTo>
                  <a:pt x="117" y="20"/>
                  <a:pt x="118" y="23"/>
                  <a:pt x="121" y="26"/>
                </a:cubicBezTo>
                <a:cubicBezTo>
                  <a:pt x="122" y="30"/>
                  <a:pt x="125" y="33"/>
                  <a:pt x="126" y="36"/>
                </a:cubicBezTo>
                <a:cubicBezTo>
                  <a:pt x="127" y="36"/>
                  <a:pt x="128" y="37"/>
                  <a:pt x="127" y="38"/>
                </a:cubicBezTo>
                <a:cubicBezTo>
                  <a:pt x="126" y="38"/>
                  <a:pt x="125" y="38"/>
                  <a:pt x="125" y="38"/>
                </a:cubicBezTo>
                <a:cubicBezTo>
                  <a:pt x="123" y="36"/>
                  <a:pt x="122" y="34"/>
                  <a:pt x="121" y="32"/>
                </a:cubicBezTo>
                <a:cubicBezTo>
                  <a:pt x="119" y="33"/>
                  <a:pt x="118" y="36"/>
                  <a:pt x="119" y="38"/>
                </a:cubicBezTo>
                <a:cubicBezTo>
                  <a:pt x="119" y="39"/>
                  <a:pt x="117" y="38"/>
                  <a:pt x="117" y="40"/>
                </a:cubicBezTo>
                <a:cubicBezTo>
                  <a:pt x="118" y="41"/>
                  <a:pt x="119" y="43"/>
                  <a:pt x="119" y="45"/>
                </a:cubicBezTo>
                <a:cubicBezTo>
                  <a:pt x="119" y="46"/>
                  <a:pt x="117" y="46"/>
                  <a:pt x="117" y="46"/>
                </a:cubicBezTo>
                <a:cubicBezTo>
                  <a:pt x="117" y="47"/>
                  <a:pt x="118" y="49"/>
                  <a:pt x="117" y="50"/>
                </a:cubicBezTo>
                <a:cubicBezTo>
                  <a:pt x="117" y="51"/>
                  <a:pt x="116" y="51"/>
                  <a:pt x="114" y="51"/>
                </a:cubicBezTo>
                <a:cubicBezTo>
                  <a:pt x="116" y="52"/>
                  <a:pt x="115" y="52"/>
                  <a:pt x="114" y="51"/>
                </a:cubicBezTo>
                <a:cubicBezTo>
                  <a:pt x="114" y="51"/>
                  <a:pt x="114" y="51"/>
                  <a:pt x="113" y="52"/>
                </a:cubicBezTo>
                <a:cubicBezTo>
                  <a:pt x="114" y="52"/>
                  <a:pt x="114" y="52"/>
                  <a:pt x="114" y="53"/>
                </a:cubicBezTo>
                <a:cubicBezTo>
                  <a:pt x="113" y="52"/>
                  <a:pt x="113" y="53"/>
                  <a:pt x="113" y="54"/>
                </a:cubicBezTo>
                <a:cubicBezTo>
                  <a:pt x="113" y="55"/>
                  <a:pt x="114" y="57"/>
                  <a:pt x="114" y="59"/>
                </a:cubicBezTo>
                <a:cubicBezTo>
                  <a:pt x="114" y="59"/>
                  <a:pt x="113" y="60"/>
                  <a:pt x="113" y="60"/>
                </a:cubicBezTo>
                <a:cubicBezTo>
                  <a:pt x="113" y="60"/>
                  <a:pt x="112" y="60"/>
                  <a:pt x="112" y="60"/>
                </a:cubicBezTo>
                <a:cubicBezTo>
                  <a:pt x="111" y="60"/>
                  <a:pt x="111" y="61"/>
                  <a:pt x="111" y="63"/>
                </a:cubicBezTo>
                <a:cubicBezTo>
                  <a:pt x="111" y="63"/>
                  <a:pt x="112" y="65"/>
                  <a:pt x="111" y="66"/>
                </a:cubicBezTo>
                <a:cubicBezTo>
                  <a:pt x="111" y="66"/>
                  <a:pt x="111" y="66"/>
                  <a:pt x="110" y="67"/>
                </a:cubicBezTo>
                <a:cubicBezTo>
                  <a:pt x="110" y="67"/>
                  <a:pt x="109" y="67"/>
                  <a:pt x="109" y="67"/>
                </a:cubicBezTo>
                <a:cubicBezTo>
                  <a:pt x="109" y="70"/>
                  <a:pt x="108" y="74"/>
                  <a:pt x="107" y="77"/>
                </a:cubicBezTo>
                <a:cubicBezTo>
                  <a:pt x="107" y="78"/>
                  <a:pt x="107" y="79"/>
                  <a:pt x="108" y="80"/>
                </a:cubicBezTo>
                <a:cubicBezTo>
                  <a:pt x="107" y="80"/>
                  <a:pt x="107" y="80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7" y="83"/>
                  <a:pt x="108" y="84"/>
                  <a:pt x="109" y="86"/>
                </a:cubicBezTo>
                <a:cubicBezTo>
                  <a:pt x="109" y="86"/>
                  <a:pt x="109" y="88"/>
                  <a:pt x="108" y="88"/>
                </a:cubicBezTo>
                <a:cubicBezTo>
                  <a:pt x="106" y="88"/>
                  <a:pt x="105" y="86"/>
                  <a:pt x="104" y="86"/>
                </a:cubicBezTo>
                <a:cubicBezTo>
                  <a:pt x="104" y="87"/>
                  <a:pt x="103" y="88"/>
                  <a:pt x="104" y="89"/>
                </a:cubicBezTo>
                <a:cubicBezTo>
                  <a:pt x="105" y="90"/>
                  <a:pt x="106" y="91"/>
                  <a:pt x="106" y="93"/>
                </a:cubicBezTo>
                <a:cubicBezTo>
                  <a:pt x="106" y="94"/>
                  <a:pt x="105" y="95"/>
                  <a:pt x="104" y="94"/>
                </a:cubicBezTo>
                <a:cubicBezTo>
                  <a:pt x="103" y="94"/>
                  <a:pt x="103" y="94"/>
                  <a:pt x="102" y="93"/>
                </a:cubicBezTo>
                <a:cubicBezTo>
                  <a:pt x="102" y="93"/>
                  <a:pt x="102" y="94"/>
                  <a:pt x="102" y="94"/>
                </a:cubicBezTo>
                <a:cubicBezTo>
                  <a:pt x="103" y="96"/>
                  <a:pt x="104" y="97"/>
                  <a:pt x="104" y="99"/>
                </a:cubicBezTo>
                <a:cubicBezTo>
                  <a:pt x="104" y="99"/>
                  <a:pt x="103" y="100"/>
                  <a:pt x="103" y="100"/>
                </a:cubicBezTo>
                <a:cubicBezTo>
                  <a:pt x="102" y="100"/>
                  <a:pt x="101" y="99"/>
                  <a:pt x="100" y="99"/>
                </a:cubicBezTo>
                <a:cubicBezTo>
                  <a:pt x="100" y="99"/>
                  <a:pt x="99" y="100"/>
                  <a:pt x="99" y="101"/>
                </a:cubicBezTo>
                <a:cubicBezTo>
                  <a:pt x="99" y="102"/>
                  <a:pt x="100" y="103"/>
                  <a:pt x="100" y="103"/>
                </a:cubicBezTo>
                <a:cubicBezTo>
                  <a:pt x="99" y="104"/>
                  <a:pt x="99" y="104"/>
                  <a:pt x="98" y="104"/>
                </a:cubicBezTo>
                <a:cubicBezTo>
                  <a:pt x="98" y="105"/>
                  <a:pt x="97" y="107"/>
                  <a:pt x="97" y="109"/>
                </a:cubicBezTo>
                <a:cubicBezTo>
                  <a:pt x="97" y="109"/>
                  <a:pt x="98" y="111"/>
                  <a:pt x="97" y="111"/>
                </a:cubicBezTo>
                <a:cubicBezTo>
                  <a:pt x="96" y="111"/>
                  <a:pt x="96" y="111"/>
                  <a:pt x="96" y="112"/>
                </a:cubicBezTo>
                <a:cubicBezTo>
                  <a:pt x="95" y="113"/>
                  <a:pt x="96" y="114"/>
                  <a:pt x="96" y="115"/>
                </a:cubicBezTo>
                <a:cubicBezTo>
                  <a:pt x="94" y="116"/>
                  <a:pt x="94" y="117"/>
                  <a:pt x="94" y="119"/>
                </a:cubicBezTo>
                <a:cubicBezTo>
                  <a:pt x="94" y="119"/>
                  <a:pt x="95" y="120"/>
                  <a:pt x="95" y="121"/>
                </a:cubicBezTo>
                <a:cubicBezTo>
                  <a:pt x="95" y="121"/>
                  <a:pt x="94" y="122"/>
                  <a:pt x="94" y="122"/>
                </a:cubicBezTo>
                <a:cubicBezTo>
                  <a:pt x="93" y="122"/>
                  <a:pt x="93" y="122"/>
                  <a:pt x="92" y="121"/>
                </a:cubicBezTo>
                <a:cubicBezTo>
                  <a:pt x="92" y="122"/>
                  <a:pt x="92" y="123"/>
                  <a:pt x="92" y="124"/>
                </a:cubicBezTo>
                <a:cubicBezTo>
                  <a:pt x="92" y="125"/>
                  <a:pt x="92" y="125"/>
                  <a:pt x="93" y="126"/>
                </a:cubicBezTo>
                <a:cubicBezTo>
                  <a:pt x="91" y="127"/>
                  <a:pt x="89" y="129"/>
                  <a:pt x="91" y="130"/>
                </a:cubicBezTo>
                <a:cubicBezTo>
                  <a:pt x="91" y="131"/>
                  <a:pt x="92" y="132"/>
                  <a:pt x="92" y="133"/>
                </a:cubicBezTo>
                <a:cubicBezTo>
                  <a:pt x="91" y="134"/>
                  <a:pt x="90" y="134"/>
                  <a:pt x="90" y="133"/>
                </a:cubicBezTo>
                <a:cubicBezTo>
                  <a:pt x="90" y="135"/>
                  <a:pt x="89" y="136"/>
                  <a:pt x="90" y="137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0" y="141"/>
                  <a:pt x="92" y="141"/>
                  <a:pt x="93" y="141"/>
                </a:cubicBezTo>
                <a:cubicBezTo>
                  <a:pt x="94" y="140"/>
                  <a:pt x="95" y="139"/>
                  <a:pt x="97" y="140"/>
                </a:cubicBezTo>
                <a:cubicBezTo>
                  <a:pt x="97" y="140"/>
                  <a:pt x="97" y="142"/>
                  <a:pt x="98" y="141"/>
                </a:cubicBezTo>
                <a:cubicBezTo>
                  <a:pt x="100" y="141"/>
                  <a:pt x="103" y="142"/>
                  <a:pt x="103" y="144"/>
                </a:cubicBezTo>
                <a:cubicBezTo>
                  <a:pt x="103" y="145"/>
                  <a:pt x="104" y="146"/>
                  <a:pt x="105" y="147"/>
                </a:cubicBezTo>
                <a:cubicBezTo>
                  <a:pt x="108" y="151"/>
                  <a:pt x="112" y="154"/>
                  <a:pt x="116" y="156"/>
                </a:cubicBezTo>
                <a:cubicBezTo>
                  <a:pt x="116" y="157"/>
                  <a:pt x="115" y="158"/>
                  <a:pt x="115" y="157"/>
                </a:cubicBezTo>
                <a:cubicBezTo>
                  <a:pt x="113" y="157"/>
                  <a:pt x="112" y="156"/>
                  <a:pt x="111" y="155"/>
                </a:cubicBezTo>
                <a:cubicBezTo>
                  <a:pt x="111" y="156"/>
                  <a:pt x="111" y="158"/>
                  <a:pt x="112" y="159"/>
                </a:cubicBezTo>
                <a:cubicBezTo>
                  <a:pt x="110" y="159"/>
                  <a:pt x="110" y="160"/>
                  <a:pt x="110" y="161"/>
                </a:cubicBezTo>
                <a:cubicBezTo>
                  <a:pt x="110" y="162"/>
                  <a:pt x="111" y="162"/>
                  <a:pt x="111" y="163"/>
                </a:cubicBezTo>
                <a:cubicBezTo>
                  <a:pt x="109" y="163"/>
                  <a:pt x="110" y="165"/>
                  <a:pt x="110" y="166"/>
                </a:cubicBezTo>
                <a:cubicBezTo>
                  <a:pt x="110" y="166"/>
                  <a:pt x="111" y="167"/>
                  <a:pt x="110" y="167"/>
                </a:cubicBezTo>
                <a:cubicBezTo>
                  <a:pt x="108" y="167"/>
                  <a:pt x="109" y="168"/>
                  <a:pt x="109" y="169"/>
                </a:cubicBezTo>
                <a:cubicBezTo>
                  <a:pt x="109" y="169"/>
                  <a:pt x="109" y="170"/>
                  <a:pt x="109" y="171"/>
                </a:cubicBezTo>
                <a:cubicBezTo>
                  <a:pt x="109" y="172"/>
                  <a:pt x="110" y="173"/>
                  <a:pt x="109" y="174"/>
                </a:cubicBezTo>
                <a:cubicBezTo>
                  <a:pt x="109" y="174"/>
                  <a:pt x="109" y="174"/>
                  <a:pt x="108" y="174"/>
                </a:cubicBezTo>
                <a:cubicBezTo>
                  <a:pt x="108" y="176"/>
                  <a:pt x="109" y="177"/>
                  <a:pt x="109" y="178"/>
                </a:cubicBezTo>
                <a:cubicBezTo>
                  <a:pt x="109" y="179"/>
                  <a:pt x="108" y="179"/>
                  <a:pt x="108" y="178"/>
                </a:cubicBezTo>
                <a:cubicBezTo>
                  <a:pt x="107" y="179"/>
                  <a:pt x="107" y="181"/>
                  <a:pt x="108" y="181"/>
                </a:cubicBezTo>
                <a:cubicBezTo>
                  <a:pt x="108" y="183"/>
                  <a:pt x="110" y="184"/>
                  <a:pt x="110" y="185"/>
                </a:cubicBezTo>
                <a:cubicBezTo>
                  <a:pt x="110" y="185"/>
                  <a:pt x="109" y="186"/>
                  <a:pt x="109" y="185"/>
                </a:cubicBezTo>
                <a:cubicBezTo>
                  <a:pt x="108" y="185"/>
                  <a:pt x="107" y="184"/>
                  <a:pt x="106" y="184"/>
                </a:cubicBezTo>
                <a:cubicBezTo>
                  <a:pt x="109" y="188"/>
                  <a:pt x="112" y="191"/>
                  <a:pt x="115" y="195"/>
                </a:cubicBezTo>
                <a:cubicBezTo>
                  <a:pt x="115" y="195"/>
                  <a:pt x="116" y="196"/>
                  <a:pt x="114" y="196"/>
                </a:cubicBezTo>
                <a:cubicBezTo>
                  <a:pt x="114" y="196"/>
                  <a:pt x="114" y="195"/>
                  <a:pt x="113" y="195"/>
                </a:cubicBezTo>
                <a:cubicBezTo>
                  <a:pt x="113" y="196"/>
                  <a:pt x="112" y="196"/>
                  <a:pt x="111" y="196"/>
                </a:cubicBezTo>
                <a:cubicBezTo>
                  <a:pt x="109" y="194"/>
                  <a:pt x="107" y="192"/>
                  <a:pt x="105" y="190"/>
                </a:cubicBezTo>
                <a:cubicBezTo>
                  <a:pt x="105" y="190"/>
                  <a:pt x="102" y="189"/>
                  <a:pt x="101" y="189"/>
                </a:cubicBezTo>
                <a:cubicBezTo>
                  <a:pt x="102" y="189"/>
                  <a:pt x="101" y="191"/>
                  <a:pt x="101" y="190"/>
                </a:cubicBezTo>
                <a:cubicBezTo>
                  <a:pt x="98" y="189"/>
                  <a:pt x="93" y="190"/>
                  <a:pt x="89" y="190"/>
                </a:cubicBezTo>
                <a:cubicBezTo>
                  <a:pt x="87" y="190"/>
                  <a:pt x="84" y="190"/>
                  <a:pt x="82" y="189"/>
                </a:cubicBezTo>
                <a:cubicBezTo>
                  <a:pt x="82" y="191"/>
                  <a:pt x="80" y="191"/>
                  <a:pt x="79" y="190"/>
                </a:cubicBezTo>
                <a:cubicBezTo>
                  <a:pt x="78" y="189"/>
                  <a:pt x="76" y="189"/>
                  <a:pt x="75" y="190"/>
                </a:cubicBezTo>
                <a:cubicBezTo>
                  <a:pt x="74" y="190"/>
                  <a:pt x="74" y="190"/>
                  <a:pt x="73" y="190"/>
                </a:cubicBezTo>
                <a:cubicBezTo>
                  <a:pt x="68" y="190"/>
                  <a:pt x="64" y="190"/>
                  <a:pt x="59" y="190"/>
                </a:cubicBezTo>
                <a:cubicBezTo>
                  <a:pt x="56" y="189"/>
                  <a:pt x="53" y="189"/>
                  <a:pt x="51" y="189"/>
                </a:cubicBezTo>
                <a:cubicBezTo>
                  <a:pt x="50" y="189"/>
                  <a:pt x="50" y="188"/>
                  <a:pt x="50" y="188"/>
                </a:cubicBezTo>
                <a:cubicBezTo>
                  <a:pt x="45" y="188"/>
                  <a:pt x="41" y="186"/>
                  <a:pt x="35" y="187"/>
                </a:cubicBezTo>
                <a:cubicBezTo>
                  <a:pt x="36" y="187"/>
                  <a:pt x="37" y="188"/>
                  <a:pt x="37" y="189"/>
                </a:cubicBezTo>
                <a:cubicBezTo>
                  <a:pt x="38" y="189"/>
                  <a:pt x="37" y="190"/>
                  <a:pt x="36" y="190"/>
                </a:cubicBezTo>
                <a:cubicBezTo>
                  <a:pt x="35" y="189"/>
                  <a:pt x="33" y="186"/>
                  <a:pt x="30" y="186"/>
                </a:cubicBezTo>
                <a:cubicBezTo>
                  <a:pt x="30" y="188"/>
                  <a:pt x="32" y="190"/>
                  <a:pt x="33" y="190"/>
                </a:cubicBezTo>
                <a:cubicBezTo>
                  <a:pt x="34" y="191"/>
                  <a:pt x="33" y="192"/>
                  <a:pt x="34" y="193"/>
                </a:cubicBezTo>
                <a:cubicBezTo>
                  <a:pt x="34" y="194"/>
                  <a:pt x="33" y="194"/>
                  <a:pt x="33" y="194"/>
                </a:cubicBezTo>
                <a:cubicBezTo>
                  <a:pt x="30" y="191"/>
                  <a:pt x="28" y="189"/>
                  <a:pt x="25" y="186"/>
                </a:cubicBezTo>
                <a:cubicBezTo>
                  <a:pt x="25" y="186"/>
                  <a:pt x="24" y="186"/>
                  <a:pt x="24" y="187"/>
                </a:cubicBezTo>
                <a:cubicBezTo>
                  <a:pt x="23" y="186"/>
                  <a:pt x="21" y="185"/>
                  <a:pt x="20" y="183"/>
                </a:cubicBezTo>
                <a:cubicBezTo>
                  <a:pt x="17" y="176"/>
                  <a:pt x="11" y="171"/>
                  <a:pt x="7" y="165"/>
                </a:cubicBezTo>
                <a:cubicBezTo>
                  <a:pt x="4" y="163"/>
                  <a:pt x="2" y="160"/>
                  <a:pt x="1" y="157"/>
                </a:cubicBezTo>
                <a:cubicBezTo>
                  <a:pt x="0" y="156"/>
                  <a:pt x="1" y="156"/>
                  <a:pt x="2" y="156"/>
                </a:cubicBezTo>
                <a:cubicBezTo>
                  <a:pt x="2" y="156"/>
                  <a:pt x="2" y="157"/>
                  <a:pt x="2" y="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2">
            <a:extLst>
              <a:ext uri="{FF2B5EF4-FFF2-40B4-BE49-F238E27FC236}">
                <a16:creationId xmlns:a16="http://schemas.microsoft.com/office/drawing/2014/main" id="{BF6CD851-F07A-4B36-992C-C8A864399736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736277" y="1839095"/>
            <a:ext cx="483566" cy="612517"/>
          </a:xfrm>
          <a:custGeom>
            <a:avLst/>
            <a:gdLst>
              <a:gd name="T0" fmla="*/ 2147483646 w 168"/>
              <a:gd name="T1" fmla="*/ 2147483646 h 213"/>
              <a:gd name="T2" fmla="*/ 2147483646 w 168"/>
              <a:gd name="T3" fmla="*/ 2147483646 h 213"/>
              <a:gd name="T4" fmla="*/ 2147483646 w 168"/>
              <a:gd name="T5" fmla="*/ 2147483646 h 213"/>
              <a:gd name="T6" fmla="*/ 2147483646 w 168"/>
              <a:gd name="T7" fmla="*/ 2147483646 h 213"/>
              <a:gd name="T8" fmla="*/ 2147483646 w 168"/>
              <a:gd name="T9" fmla="*/ 2147483646 h 213"/>
              <a:gd name="T10" fmla="*/ 2147483646 w 168"/>
              <a:gd name="T11" fmla="*/ 2147483646 h 213"/>
              <a:gd name="T12" fmla="*/ 2147483646 w 168"/>
              <a:gd name="T13" fmla="*/ 2147483646 h 213"/>
              <a:gd name="T14" fmla="*/ 2147483646 w 168"/>
              <a:gd name="T15" fmla="*/ 2147483646 h 213"/>
              <a:gd name="T16" fmla="*/ 2147483646 w 168"/>
              <a:gd name="T17" fmla="*/ 2147483646 h 213"/>
              <a:gd name="T18" fmla="*/ 2147483646 w 168"/>
              <a:gd name="T19" fmla="*/ 2147483646 h 213"/>
              <a:gd name="T20" fmla="*/ 2147483646 w 168"/>
              <a:gd name="T21" fmla="*/ 2147483646 h 213"/>
              <a:gd name="T22" fmla="*/ 2147483646 w 168"/>
              <a:gd name="T23" fmla="*/ 2147483646 h 213"/>
              <a:gd name="T24" fmla="*/ 2147483646 w 168"/>
              <a:gd name="T25" fmla="*/ 2147483646 h 213"/>
              <a:gd name="T26" fmla="*/ 2147483646 w 168"/>
              <a:gd name="T27" fmla="*/ 2147483646 h 213"/>
              <a:gd name="T28" fmla="*/ 2147483646 w 168"/>
              <a:gd name="T29" fmla="*/ 2147483646 h 213"/>
              <a:gd name="T30" fmla="*/ 2147483646 w 168"/>
              <a:gd name="T31" fmla="*/ 2147483646 h 213"/>
              <a:gd name="T32" fmla="*/ 2147483646 w 168"/>
              <a:gd name="T33" fmla="*/ 2147483646 h 213"/>
              <a:gd name="T34" fmla="*/ 2147483646 w 168"/>
              <a:gd name="T35" fmla="*/ 2147483646 h 213"/>
              <a:gd name="T36" fmla="*/ 2147483646 w 168"/>
              <a:gd name="T37" fmla="*/ 2147483646 h 213"/>
              <a:gd name="T38" fmla="*/ 2147483646 w 168"/>
              <a:gd name="T39" fmla="*/ 2147483646 h 213"/>
              <a:gd name="T40" fmla="*/ 2147483646 w 168"/>
              <a:gd name="T41" fmla="*/ 2147483646 h 213"/>
              <a:gd name="T42" fmla="*/ 2147483646 w 168"/>
              <a:gd name="T43" fmla="*/ 2147483646 h 213"/>
              <a:gd name="T44" fmla="*/ 2147483646 w 168"/>
              <a:gd name="T45" fmla="*/ 2147483646 h 213"/>
              <a:gd name="T46" fmla="*/ 2147483646 w 168"/>
              <a:gd name="T47" fmla="*/ 2147483646 h 213"/>
              <a:gd name="T48" fmla="*/ 2147483646 w 168"/>
              <a:gd name="T49" fmla="*/ 2147483646 h 213"/>
              <a:gd name="T50" fmla="*/ 2147483646 w 168"/>
              <a:gd name="T51" fmla="*/ 2147483646 h 213"/>
              <a:gd name="T52" fmla="*/ 2147483646 w 168"/>
              <a:gd name="T53" fmla="*/ 2147483646 h 213"/>
              <a:gd name="T54" fmla="*/ 2147483646 w 168"/>
              <a:gd name="T55" fmla="*/ 2147483646 h 213"/>
              <a:gd name="T56" fmla="*/ 2147483646 w 168"/>
              <a:gd name="T57" fmla="*/ 2147483646 h 213"/>
              <a:gd name="T58" fmla="*/ 2147483646 w 168"/>
              <a:gd name="T59" fmla="*/ 2147483646 h 213"/>
              <a:gd name="T60" fmla="*/ 2147483646 w 168"/>
              <a:gd name="T61" fmla="*/ 2147483646 h 213"/>
              <a:gd name="T62" fmla="*/ 2147483646 w 168"/>
              <a:gd name="T63" fmla="*/ 2147483646 h 213"/>
              <a:gd name="T64" fmla="*/ 2147483646 w 168"/>
              <a:gd name="T65" fmla="*/ 2147483646 h 213"/>
              <a:gd name="T66" fmla="*/ 2147483646 w 168"/>
              <a:gd name="T67" fmla="*/ 2147483646 h 213"/>
              <a:gd name="T68" fmla="*/ 2147483646 w 168"/>
              <a:gd name="T69" fmla="*/ 2147483646 h 213"/>
              <a:gd name="T70" fmla="*/ 2147483646 w 168"/>
              <a:gd name="T71" fmla="*/ 2147483646 h 213"/>
              <a:gd name="T72" fmla="*/ 2147483646 w 168"/>
              <a:gd name="T73" fmla="*/ 2147483646 h 213"/>
              <a:gd name="T74" fmla="*/ 2147483646 w 168"/>
              <a:gd name="T75" fmla="*/ 2147483646 h 213"/>
              <a:gd name="T76" fmla="*/ 2147483646 w 168"/>
              <a:gd name="T77" fmla="*/ 2147483646 h 213"/>
              <a:gd name="T78" fmla="*/ 2147483646 w 168"/>
              <a:gd name="T79" fmla="*/ 2147483646 h 213"/>
              <a:gd name="T80" fmla="*/ 2147483646 w 168"/>
              <a:gd name="T81" fmla="*/ 2147483646 h 213"/>
              <a:gd name="T82" fmla="*/ 2147483646 w 168"/>
              <a:gd name="T83" fmla="*/ 2147483646 h 213"/>
              <a:gd name="T84" fmla="*/ 2147483646 w 168"/>
              <a:gd name="T85" fmla="*/ 2147483646 h 213"/>
              <a:gd name="T86" fmla="*/ 2147483646 w 168"/>
              <a:gd name="T87" fmla="*/ 2147483646 h 213"/>
              <a:gd name="T88" fmla="*/ 2147483646 w 168"/>
              <a:gd name="T89" fmla="*/ 2147483646 h 213"/>
              <a:gd name="T90" fmla="*/ 2147483646 w 168"/>
              <a:gd name="T91" fmla="*/ 2147483646 h 213"/>
              <a:gd name="T92" fmla="*/ 2147483646 w 168"/>
              <a:gd name="T93" fmla="*/ 2147483646 h 213"/>
              <a:gd name="T94" fmla="*/ 2147483646 w 168"/>
              <a:gd name="T95" fmla="*/ 2147483646 h 213"/>
              <a:gd name="T96" fmla="*/ 2147483646 w 168"/>
              <a:gd name="T97" fmla="*/ 2147483646 h 213"/>
              <a:gd name="T98" fmla="*/ 2147483646 w 168"/>
              <a:gd name="T99" fmla="*/ 2147483646 h 213"/>
              <a:gd name="T100" fmla="*/ 2147483646 w 168"/>
              <a:gd name="T101" fmla="*/ 2147483646 h 213"/>
              <a:gd name="T102" fmla="*/ 2147483646 w 168"/>
              <a:gd name="T103" fmla="*/ 2147483646 h 213"/>
              <a:gd name="T104" fmla="*/ 2147483646 w 168"/>
              <a:gd name="T105" fmla="*/ 2147483646 h 213"/>
              <a:gd name="T106" fmla="*/ 2147483646 w 168"/>
              <a:gd name="T107" fmla="*/ 2147483646 h 213"/>
              <a:gd name="T108" fmla="*/ 2147483646 w 168"/>
              <a:gd name="T109" fmla="*/ 2147483646 h 213"/>
              <a:gd name="T110" fmla="*/ 2147483646 w 168"/>
              <a:gd name="T111" fmla="*/ 2147483646 h 213"/>
              <a:gd name="T112" fmla="*/ 2147483646 w 168"/>
              <a:gd name="T113" fmla="*/ 2147483646 h 213"/>
              <a:gd name="T114" fmla="*/ 2147483646 w 168"/>
              <a:gd name="T115" fmla="*/ 2147483646 h 213"/>
              <a:gd name="T116" fmla="*/ 2147483646 w 168"/>
              <a:gd name="T117" fmla="*/ 2147483646 h 213"/>
              <a:gd name="T118" fmla="*/ 2147483646 w 168"/>
              <a:gd name="T119" fmla="*/ 2147483646 h 213"/>
              <a:gd name="T120" fmla="*/ 2147483646 w 168"/>
              <a:gd name="T121" fmla="*/ 2147483646 h 213"/>
              <a:gd name="T122" fmla="*/ 2147483646 w 168"/>
              <a:gd name="T123" fmla="*/ 2147483646 h 2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8" h="213">
                <a:moveTo>
                  <a:pt x="74" y="183"/>
                </a:moveTo>
                <a:cubicBezTo>
                  <a:pt x="73" y="183"/>
                  <a:pt x="72" y="184"/>
                  <a:pt x="72" y="184"/>
                </a:cubicBezTo>
                <a:cubicBezTo>
                  <a:pt x="73" y="184"/>
                  <a:pt x="74" y="184"/>
                  <a:pt x="74" y="183"/>
                </a:cubicBezTo>
                <a:close/>
                <a:moveTo>
                  <a:pt x="92" y="190"/>
                </a:moveTo>
                <a:cubicBezTo>
                  <a:pt x="92" y="190"/>
                  <a:pt x="92" y="190"/>
                  <a:pt x="93" y="189"/>
                </a:cubicBezTo>
                <a:cubicBezTo>
                  <a:pt x="93" y="189"/>
                  <a:pt x="94" y="189"/>
                  <a:pt x="94" y="188"/>
                </a:cubicBezTo>
                <a:cubicBezTo>
                  <a:pt x="93" y="188"/>
                  <a:pt x="93" y="189"/>
                  <a:pt x="93" y="189"/>
                </a:cubicBezTo>
                <a:lnTo>
                  <a:pt x="92" y="190"/>
                </a:lnTo>
                <a:close/>
                <a:moveTo>
                  <a:pt x="9" y="149"/>
                </a:moveTo>
                <a:cubicBezTo>
                  <a:pt x="10" y="149"/>
                  <a:pt x="10" y="148"/>
                  <a:pt x="10" y="148"/>
                </a:cubicBezTo>
                <a:cubicBezTo>
                  <a:pt x="9" y="148"/>
                  <a:pt x="9" y="149"/>
                  <a:pt x="9" y="149"/>
                </a:cubicBezTo>
                <a:close/>
                <a:moveTo>
                  <a:pt x="26" y="80"/>
                </a:moveTo>
                <a:cubicBezTo>
                  <a:pt x="27" y="79"/>
                  <a:pt x="27" y="78"/>
                  <a:pt x="27" y="78"/>
                </a:cubicBezTo>
                <a:cubicBezTo>
                  <a:pt x="26" y="77"/>
                  <a:pt x="26" y="79"/>
                  <a:pt x="26" y="80"/>
                </a:cubicBezTo>
                <a:close/>
                <a:moveTo>
                  <a:pt x="29" y="88"/>
                </a:moveTo>
                <a:cubicBezTo>
                  <a:pt x="29" y="87"/>
                  <a:pt x="29" y="87"/>
                  <a:pt x="30" y="86"/>
                </a:cubicBezTo>
                <a:cubicBezTo>
                  <a:pt x="30" y="86"/>
                  <a:pt x="30" y="85"/>
                  <a:pt x="29" y="85"/>
                </a:cubicBezTo>
                <a:cubicBezTo>
                  <a:pt x="29" y="86"/>
                  <a:pt x="29" y="87"/>
                  <a:pt x="29" y="88"/>
                </a:cubicBezTo>
                <a:close/>
                <a:moveTo>
                  <a:pt x="40" y="88"/>
                </a:moveTo>
                <a:cubicBezTo>
                  <a:pt x="40" y="88"/>
                  <a:pt x="41" y="87"/>
                  <a:pt x="41" y="87"/>
                </a:cubicBezTo>
                <a:cubicBezTo>
                  <a:pt x="41" y="87"/>
                  <a:pt x="41" y="86"/>
                  <a:pt x="42" y="86"/>
                </a:cubicBezTo>
                <a:cubicBezTo>
                  <a:pt x="42" y="86"/>
                  <a:pt x="42" y="85"/>
                  <a:pt x="42" y="85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6"/>
                  <a:pt x="41" y="86"/>
                  <a:pt x="41" y="87"/>
                </a:cubicBezTo>
                <a:cubicBezTo>
                  <a:pt x="40" y="87"/>
                  <a:pt x="40" y="88"/>
                  <a:pt x="40" y="88"/>
                </a:cubicBezTo>
                <a:close/>
                <a:moveTo>
                  <a:pt x="62" y="76"/>
                </a:moveTo>
                <a:cubicBezTo>
                  <a:pt x="63" y="75"/>
                  <a:pt x="63" y="75"/>
                  <a:pt x="63" y="75"/>
                </a:cubicBezTo>
                <a:cubicBezTo>
                  <a:pt x="63" y="75"/>
                  <a:pt x="64" y="75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3" y="74"/>
                  <a:pt x="63" y="75"/>
                  <a:pt x="63" y="75"/>
                </a:cubicBezTo>
                <a:lnTo>
                  <a:pt x="62" y="76"/>
                </a:lnTo>
                <a:close/>
                <a:moveTo>
                  <a:pt x="26" y="60"/>
                </a:moveTo>
                <a:cubicBezTo>
                  <a:pt x="26" y="59"/>
                  <a:pt x="26" y="59"/>
                  <a:pt x="26" y="59"/>
                </a:cubicBezTo>
                <a:cubicBezTo>
                  <a:pt x="27" y="59"/>
                  <a:pt x="27" y="58"/>
                  <a:pt x="28" y="58"/>
                </a:cubicBezTo>
                <a:cubicBezTo>
                  <a:pt x="28" y="56"/>
                  <a:pt x="26" y="58"/>
                  <a:pt x="26" y="59"/>
                </a:cubicBezTo>
                <a:lnTo>
                  <a:pt x="26" y="60"/>
                </a:ln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49"/>
                  <a:pt x="32" y="49"/>
                  <a:pt x="32" y="48"/>
                </a:cubicBezTo>
                <a:cubicBezTo>
                  <a:pt x="31" y="48"/>
                  <a:pt x="31" y="49"/>
                  <a:pt x="30" y="50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73" y="202"/>
                </a:moveTo>
                <a:cubicBezTo>
                  <a:pt x="72" y="202"/>
                  <a:pt x="72" y="201"/>
                  <a:pt x="72" y="200"/>
                </a:cubicBezTo>
                <a:cubicBezTo>
                  <a:pt x="73" y="200"/>
                  <a:pt x="74" y="200"/>
                  <a:pt x="74" y="201"/>
                </a:cubicBezTo>
                <a:cubicBezTo>
                  <a:pt x="74" y="201"/>
                  <a:pt x="73" y="201"/>
                  <a:pt x="73" y="202"/>
                </a:cubicBezTo>
                <a:close/>
                <a:moveTo>
                  <a:pt x="129" y="175"/>
                </a:moveTo>
                <a:cubicBezTo>
                  <a:pt x="129" y="175"/>
                  <a:pt x="130" y="175"/>
                  <a:pt x="130" y="175"/>
                </a:cubicBezTo>
                <a:cubicBezTo>
                  <a:pt x="131" y="175"/>
                  <a:pt x="132" y="176"/>
                  <a:pt x="133" y="175"/>
                </a:cubicBezTo>
                <a:lnTo>
                  <a:pt x="129" y="175"/>
                </a:lnTo>
                <a:close/>
                <a:moveTo>
                  <a:pt x="42" y="27"/>
                </a:moveTo>
                <a:cubicBezTo>
                  <a:pt x="43" y="27"/>
                  <a:pt x="43" y="26"/>
                  <a:pt x="43" y="25"/>
                </a:cubicBezTo>
                <a:cubicBezTo>
                  <a:pt x="43" y="25"/>
                  <a:pt x="42" y="26"/>
                  <a:pt x="42" y="26"/>
                </a:cubicBezTo>
                <a:cubicBezTo>
                  <a:pt x="42" y="26"/>
                  <a:pt x="41" y="27"/>
                  <a:pt x="42" y="27"/>
                </a:cubicBezTo>
                <a:close/>
                <a:moveTo>
                  <a:pt x="32" y="144"/>
                </a:moveTo>
                <a:cubicBezTo>
                  <a:pt x="32" y="143"/>
                  <a:pt x="32" y="143"/>
                  <a:pt x="32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4" y="142"/>
                  <a:pt x="35" y="141"/>
                  <a:pt x="35" y="140"/>
                </a:cubicBezTo>
                <a:cubicBezTo>
                  <a:pt x="35" y="140"/>
                  <a:pt x="34" y="141"/>
                  <a:pt x="33" y="142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2" y="143"/>
                  <a:pt x="32" y="143"/>
                  <a:pt x="32" y="143"/>
                </a:cubicBezTo>
                <a:lnTo>
                  <a:pt x="32" y="144"/>
                </a:lnTo>
                <a:close/>
                <a:moveTo>
                  <a:pt x="64" y="81"/>
                </a:moveTo>
                <a:cubicBezTo>
                  <a:pt x="63" y="81"/>
                  <a:pt x="63" y="81"/>
                  <a:pt x="62" y="82"/>
                </a:cubicBezTo>
                <a:cubicBezTo>
                  <a:pt x="62" y="82"/>
                  <a:pt x="60" y="83"/>
                  <a:pt x="61" y="83"/>
                </a:cubicBezTo>
                <a:cubicBezTo>
                  <a:pt x="63" y="83"/>
                  <a:pt x="63" y="82"/>
                  <a:pt x="64" y="81"/>
                </a:cubicBezTo>
                <a:close/>
                <a:moveTo>
                  <a:pt x="46" y="76"/>
                </a:moveTo>
                <a:cubicBezTo>
                  <a:pt x="46" y="76"/>
                  <a:pt x="46" y="76"/>
                  <a:pt x="46" y="76"/>
                </a:cubicBezTo>
                <a:cubicBezTo>
                  <a:pt x="47" y="75"/>
                  <a:pt x="48" y="74"/>
                  <a:pt x="48" y="73"/>
                </a:cubicBezTo>
                <a:cubicBezTo>
                  <a:pt x="48" y="71"/>
                  <a:pt x="47" y="73"/>
                  <a:pt x="47" y="73"/>
                </a:cubicBezTo>
                <a:cubicBezTo>
                  <a:pt x="47" y="74"/>
                  <a:pt x="46" y="75"/>
                  <a:pt x="46" y="76"/>
                </a:cubicBezTo>
                <a:close/>
                <a:moveTo>
                  <a:pt x="92" y="190"/>
                </a:moveTo>
                <a:cubicBezTo>
                  <a:pt x="88" y="192"/>
                  <a:pt x="88" y="192"/>
                  <a:pt x="88" y="192"/>
                </a:cubicBezTo>
                <a:cubicBezTo>
                  <a:pt x="88" y="193"/>
                  <a:pt x="89" y="193"/>
                  <a:pt x="89" y="193"/>
                </a:cubicBezTo>
                <a:cubicBezTo>
                  <a:pt x="90" y="192"/>
                  <a:pt x="91" y="191"/>
                  <a:pt x="92" y="190"/>
                </a:cubicBezTo>
                <a:close/>
                <a:moveTo>
                  <a:pt x="40" y="88"/>
                </a:moveTo>
                <a:cubicBezTo>
                  <a:pt x="40" y="88"/>
                  <a:pt x="40" y="88"/>
                  <a:pt x="39" y="88"/>
                </a:cubicBezTo>
                <a:cubicBezTo>
                  <a:pt x="38" y="89"/>
                  <a:pt x="38" y="91"/>
                  <a:pt x="37" y="92"/>
                </a:cubicBezTo>
                <a:cubicBezTo>
                  <a:pt x="36" y="92"/>
                  <a:pt x="37" y="93"/>
                  <a:pt x="37" y="93"/>
                </a:cubicBezTo>
                <a:lnTo>
                  <a:pt x="40" y="88"/>
                </a:lnTo>
                <a:close/>
                <a:moveTo>
                  <a:pt x="88" y="80"/>
                </a:moveTo>
                <a:cubicBezTo>
                  <a:pt x="88" y="80"/>
                  <a:pt x="89" y="80"/>
                  <a:pt x="89" y="80"/>
                </a:cubicBezTo>
                <a:cubicBezTo>
                  <a:pt x="89" y="79"/>
                  <a:pt x="90" y="78"/>
                  <a:pt x="90" y="76"/>
                </a:cubicBezTo>
                <a:cubicBezTo>
                  <a:pt x="89" y="77"/>
                  <a:pt x="89" y="78"/>
                  <a:pt x="88" y="79"/>
                </a:cubicBezTo>
                <a:cubicBezTo>
                  <a:pt x="88" y="80"/>
                  <a:pt x="87" y="80"/>
                  <a:pt x="88" y="80"/>
                </a:cubicBezTo>
                <a:close/>
                <a:moveTo>
                  <a:pt x="70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8" y="183"/>
                  <a:pt x="66" y="185"/>
                  <a:pt x="66" y="187"/>
                </a:cubicBezTo>
                <a:cubicBezTo>
                  <a:pt x="67" y="185"/>
                  <a:pt x="68" y="184"/>
                  <a:pt x="70" y="182"/>
                </a:cubicBezTo>
                <a:close/>
                <a:moveTo>
                  <a:pt x="45" y="81"/>
                </a:moveTo>
                <a:cubicBezTo>
                  <a:pt x="45" y="80"/>
                  <a:pt x="46" y="80"/>
                  <a:pt x="46" y="80"/>
                </a:cubicBezTo>
                <a:cubicBezTo>
                  <a:pt x="47" y="78"/>
                  <a:pt x="48" y="77"/>
                  <a:pt x="49" y="75"/>
                </a:cubicBezTo>
                <a:cubicBezTo>
                  <a:pt x="48" y="76"/>
                  <a:pt x="46" y="78"/>
                  <a:pt x="45" y="81"/>
                </a:cubicBezTo>
                <a:close/>
                <a:moveTo>
                  <a:pt x="63" y="79"/>
                </a:moveTo>
                <a:cubicBezTo>
                  <a:pt x="63" y="78"/>
                  <a:pt x="63" y="78"/>
                  <a:pt x="63" y="78"/>
                </a:cubicBezTo>
                <a:cubicBezTo>
                  <a:pt x="64" y="78"/>
                  <a:pt x="64" y="78"/>
                  <a:pt x="64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7" y="75"/>
                  <a:pt x="67" y="74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74"/>
                  <a:pt x="66" y="75"/>
                  <a:pt x="66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4" y="76"/>
                  <a:pt x="64" y="77"/>
                  <a:pt x="64" y="77"/>
                </a:cubicBezTo>
                <a:cubicBezTo>
                  <a:pt x="63" y="77"/>
                  <a:pt x="63" y="78"/>
                  <a:pt x="63" y="78"/>
                </a:cubicBezTo>
                <a:lnTo>
                  <a:pt x="63" y="79"/>
                </a:lnTo>
                <a:close/>
                <a:moveTo>
                  <a:pt x="24" y="151"/>
                </a:moveTo>
                <a:cubicBezTo>
                  <a:pt x="23" y="151"/>
                  <a:pt x="22" y="153"/>
                  <a:pt x="21" y="153"/>
                </a:cubicBezTo>
                <a:cubicBezTo>
                  <a:pt x="20" y="153"/>
                  <a:pt x="20" y="155"/>
                  <a:pt x="20" y="155"/>
                </a:cubicBezTo>
                <a:cubicBezTo>
                  <a:pt x="21" y="154"/>
                  <a:pt x="23" y="153"/>
                  <a:pt x="24" y="151"/>
                </a:cubicBezTo>
                <a:close/>
                <a:moveTo>
                  <a:pt x="55" y="176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7" y="174"/>
                  <a:pt x="59" y="173"/>
                  <a:pt x="60" y="171"/>
                </a:cubicBezTo>
                <a:cubicBezTo>
                  <a:pt x="60" y="171"/>
                  <a:pt x="59" y="171"/>
                  <a:pt x="59" y="171"/>
                </a:cubicBezTo>
                <a:cubicBezTo>
                  <a:pt x="58" y="173"/>
                  <a:pt x="57" y="173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lnTo>
                  <a:pt x="55" y="176"/>
                </a:lnTo>
                <a:close/>
                <a:moveTo>
                  <a:pt x="55" y="78"/>
                </a:moveTo>
                <a:cubicBezTo>
                  <a:pt x="56" y="77"/>
                  <a:pt x="58" y="76"/>
                  <a:pt x="58" y="75"/>
                </a:cubicBezTo>
                <a:cubicBezTo>
                  <a:pt x="57" y="75"/>
                  <a:pt x="56" y="76"/>
                  <a:pt x="55" y="76"/>
                </a:cubicBezTo>
                <a:cubicBezTo>
                  <a:pt x="55" y="77"/>
                  <a:pt x="55" y="77"/>
                  <a:pt x="55" y="78"/>
                </a:cubicBezTo>
                <a:close/>
                <a:moveTo>
                  <a:pt x="36" y="180"/>
                </a:moveTo>
                <a:cubicBezTo>
                  <a:pt x="37" y="180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8" y="178"/>
                  <a:pt x="39" y="177"/>
                  <a:pt x="40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40" y="176"/>
                  <a:pt x="40" y="176"/>
                  <a:pt x="41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2" y="174"/>
                  <a:pt x="43" y="174"/>
                  <a:pt x="42" y="173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1" y="174"/>
                  <a:pt x="41" y="174"/>
                  <a:pt x="41" y="174"/>
                </a:cubicBezTo>
                <a:cubicBezTo>
                  <a:pt x="41" y="174"/>
                  <a:pt x="41" y="175"/>
                  <a:pt x="41" y="175"/>
                </a:cubicBezTo>
                <a:cubicBezTo>
                  <a:pt x="40" y="175"/>
                  <a:pt x="40" y="176"/>
                  <a:pt x="40" y="176"/>
                </a:cubicBezTo>
                <a:cubicBezTo>
                  <a:pt x="39" y="177"/>
                  <a:pt x="38" y="177"/>
                  <a:pt x="38" y="178"/>
                </a:cubicBezTo>
                <a:cubicBezTo>
                  <a:pt x="38" y="178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6" y="179"/>
                  <a:pt x="36" y="180"/>
                  <a:pt x="36" y="180"/>
                </a:cubicBezTo>
                <a:close/>
                <a:moveTo>
                  <a:pt x="106" y="204"/>
                </a:moveTo>
                <a:cubicBezTo>
                  <a:pt x="107" y="203"/>
                  <a:pt x="108" y="202"/>
                  <a:pt x="109" y="201"/>
                </a:cubicBezTo>
                <a:cubicBezTo>
                  <a:pt x="109" y="201"/>
                  <a:pt x="107" y="201"/>
                  <a:pt x="107" y="202"/>
                </a:cubicBezTo>
                <a:cubicBezTo>
                  <a:pt x="106" y="203"/>
                  <a:pt x="106" y="203"/>
                  <a:pt x="106" y="204"/>
                </a:cubicBezTo>
                <a:close/>
                <a:moveTo>
                  <a:pt x="70" y="182"/>
                </a:moveTo>
                <a:cubicBezTo>
                  <a:pt x="70" y="182"/>
                  <a:pt x="70" y="182"/>
                  <a:pt x="70" y="182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71" y="181"/>
                  <a:pt x="71" y="181"/>
                  <a:pt x="71" y="180"/>
                </a:cubicBezTo>
                <a:cubicBezTo>
                  <a:pt x="73" y="179"/>
                  <a:pt x="74" y="177"/>
                  <a:pt x="76" y="176"/>
                </a:cubicBezTo>
                <a:cubicBezTo>
                  <a:pt x="74" y="176"/>
                  <a:pt x="72" y="178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0" y="181"/>
                  <a:pt x="70" y="181"/>
                </a:cubicBezTo>
                <a:cubicBezTo>
                  <a:pt x="70" y="182"/>
                  <a:pt x="70" y="182"/>
                  <a:pt x="70" y="182"/>
                </a:cubicBezTo>
                <a:close/>
                <a:moveTo>
                  <a:pt x="73" y="188"/>
                </a:moveTo>
                <a:cubicBezTo>
                  <a:pt x="74" y="186"/>
                  <a:pt x="77" y="184"/>
                  <a:pt x="78" y="182"/>
                </a:cubicBezTo>
                <a:cubicBezTo>
                  <a:pt x="76" y="184"/>
                  <a:pt x="74" y="185"/>
                  <a:pt x="72" y="187"/>
                </a:cubicBezTo>
                <a:cubicBezTo>
                  <a:pt x="72" y="187"/>
                  <a:pt x="72" y="189"/>
                  <a:pt x="73" y="188"/>
                </a:cubicBezTo>
                <a:close/>
                <a:moveTo>
                  <a:pt x="25" y="45"/>
                </a:move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3"/>
                  <a:pt x="27" y="43"/>
                  <a:pt x="27" y="43"/>
                </a:cubicBezTo>
                <a:cubicBezTo>
                  <a:pt x="28" y="42"/>
                  <a:pt x="29" y="40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2" y="37"/>
                  <a:pt x="31" y="36"/>
                </a:cubicBezTo>
                <a:cubicBezTo>
                  <a:pt x="31" y="36"/>
                  <a:pt x="30" y="37"/>
                  <a:pt x="30" y="38"/>
                </a:cubicBezTo>
                <a:cubicBezTo>
                  <a:pt x="29" y="39"/>
                  <a:pt x="28" y="41"/>
                  <a:pt x="27" y="42"/>
                </a:cubicBezTo>
                <a:cubicBezTo>
                  <a:pt x="27" y="42"/>
                  <a:pt x="27" y="43"/>
                  <a:pt x="27" y="43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lnTo>
                  <a:pt x="25" y="45"/>
                </a:lnTo>
                <a:close/>
                <a:moveTo>
                  <a:pt x="80" y="75"/>
                </a:moveTo>
                <a:cubicBezTo>
                  <a:pt x="80" y="75"/>
                  <a:pt x="80" y="75"/>
                  <a:pt x="80" y="75"/>
                </a:cubicBezTo>
                <a:cubicBezTo>
                  <a:pt x="79" y="77"/>
                  <a:pt x="77" y="78"/>
                  <a:pt x="75" y="80"/>
                </a:cubicBezTo>
                <a:cubicBezTo>
                  <a:pt x="75" y="80"/>
                  <a:pt x="76" y="81"/>
                  <a:pt x="76" y="81"/>
                </a:cubicBezTo>
                <a:lnTo>
                  <a:pt x="80" y="75"/>
                </a:lnTo>
                <a:close/>
                <a:moveTo>
                  <a:pt x="46" y="90"/>
                </a:moveTo>
                <a:cubicBezTo>
                  <a:pt x="46" y="90"/>
                  <a:pt x="47" y="89"/>
                  <a:pt x="47" y="88"/>
                </a:cubicBezTo>
                <a:cubicBezTo>
                  <a:pt x="47" y="88"/>
                  <a:pt x="48" y="88"/>
                  <a:pt x="48" y="87"/>
                </a:cubicBezTo>
                <a:cubicBezTo>
                  <a:pt x="49" y="87"/>
                  <a:pt x="49" y="86"/>
                  <a:pt x="49" y="85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3"/>
                  <a:pt x="51" y="83"/>
                  <a:pt x="51" y="82"/>
                </a:cubicBezTo>
                <a:cubicBezTo>
                  <a:pt x="51" y="81"/>
                  <a:pt x="51" y="81"/>
                  <a:pt x="51" y="82"/>
                </a:cubicBezTo>
                <a:cubicBezTo>
                  <a:pt x="50" y="82"/>
                  <a:pt x="51" y="83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49" y="85"/>
                  <a:pt x="49" y="85"/>
                  <a:pt x="49" y="85"/>
                </a:cubicBezTo>
                <a:cubicBezTo>
                  <a:pt x="48" y="85"/>
                  <a:pt x="48" y="86"/>
                  <a:pt x="48" y="87"/>
                </a:cubicBezTo>
                <a:cubicBezTo>
                  <a:pt x="47" y="88"/>
                  <a:pt x="46" y="89"/>
                  <a:pt x="46" y="90"/>
                </a:cubicBezTo>
                <a:close/>
                <a:moveTo>
                  <a:pt x="89" y="185"/>
                </a:moveTo>
                <a:cubicBezTo>
                  <a:pt x="87" y="187"/>
                  <a:pt x="85" y="189"/>
                  <a:pt x="83" y="191"/>
                </a:cubicBezTo>
                <a:cubicBezTo>
                  <a:pt x="83" y="191"/>
                  <a:pt x="83" y="192"/>
                  <a:pt x="83" y="191"/>
                </a:cubicBezTo>
                <a:cubicBezTo>
                  <a:pt x="85" y="190"/>
                  <a:pt x="88" y="188"/>
                  <a:pt x="89" y="185"/>
                </a:cubicBezTo>
                <a:close/>
                <a:moveTo>
                  <a:pt x="59" y="175"/>
                </a:move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4"/>
                  <a:pt x="52" y="183"/>
                </a:cubicBezTo>
                <a:cubicBezTo>
                  <a:pt x="55" y="180"/>
                  <a:pt x="57" y="178"/>
                  <a:pt x="59" y="175"/>
                </a:cubicBezTo>
                <a:close/>
                <a:moveTo>
                  <a:pt x="134" y="61"/>
                </a:moveTo>
                <a:cubicBezTo>
                  <a:pt x="136" y="60"/>
                  <a:pt x="137" y="59"/>
                  <a:pt x="139" y="58"/>
                </a:cubicBezTo>
                <a:cubicBezTo>
                  <a:pt x="139" y="58"/>
                  <a:pt x="137" y="57"/>
                  <a:pt x="137" y="57"/>
                </a:cubicBezTo>
                <a:cubicBezTo>
                  <a:pt x="136" y="58"/>
                  <a:pt x="134" y="59"/>
                  <a:pt x="134" y="60"/>
                </a:cubicBezTo>
                <a:cubicBezTo>
                  <a:pt x="134" y="60"/>
                  <a:pt x="134" y="60"/>
                  <a:pt x="134" y="61"/>
                </a:cubicBezTo>
                <a:close/>
                <a:moveTo>
                  <a:pt x="116" y="23"/>
                </a:moveTo>
                <a:cubicBezTo>
                  <a:pt x="116" y="23"/>
                  <a:pt x="116" y="23"/>
                  <a:pt x="116" y="23"/>
                </a:cubicBezTo>
                <a:cubicBezTo>
                  <a:pt x="119" y="21"/>
                  <a:pt x="121" y="19"/>
                  <a:pt x="124" y="18"/>
                </a:cubicBezTo>
                <a:cubicBezTo>
                  <a:pt x="124" y="18"/>
                  <a:pt x="122" y="17"/>
                  <a:pt x="122" y="18"/>
                </a:cubicBezTo>
                <a:cubicBezTo>
                  <a:pt x="120" y="19"/>
                  <a:pt x="119" y="21"/>
                  <a:pt x="116" y="22"/>
                </a:cubicBezTo>
                <a:cubicBezTo>
                  <a:pt x="116" y="22"/>
                  <a:pt x="116" y="22"/>
                  <a:pt x="116" y="23"/>
                </a:cubicBezTo>
                <a:close/>
                <a:moveTo>
                  <a:pt x="146" y="63"/>
                </a:moveTo>
                <a:cubicBezTo>
                  <a:pt x="146" y="63"/>
                  <a:pt x="146" y="63"/>
                  <a:pt x="145" y="63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41" y="67"/>
                  <a:pt x="144" y="65"/>
                  <a:pt x="146" y="63"/>
                </a:cubicBezTo>
                <a:close/>
                <a:moveTo>
                  <a:pt x="125" y="23"/>
                </a:moveTo>
                <a:cubicBezTo>
                  <a:pt x="127" y="22"/>
                  <a:pt x="129" y="21"/>
                  <a:pt x="132" y="20"/>
                </a:cubicBezTo>
                <a:cubicBezTo>
                  <a:pt x="131" y="19"/>
                  <a:pt x="129" y="19"/>
                  <a:pt x="129" y="19"/>
                </a:cubicBezTo>
                <a:cubicBezTo>
                  <a:pt x="128" y="20"/>
                  <a:pt x="127" y="21"/>
                  <a:pt x="126" y="22"/>
                </a:cubicBezTo>
                <a:cubicBezTo>
                  <a:pt x="125" y="22"/>
                  <a:pt x="123" y="24"/>
                  <a:pt x="125" y="23"/>
                </a:cubicBezTo>
                <a:close/>
                <a:moveTo>
                  <a:pt x="58" y="183"/>
                </a:moveTo>
                <a:cubicBezTo>
                  <a:pt x="61" y="180"/>
                  <a:pt x="64" y="177"/>
                  <a:pt x="67" y="174"/>
                </a:cubicBezTo>
                <a:cubicBezTo>
                  <a:pt x="63" y="176"/>
                  <a:pt x="61" y="180"/>
                  <a:pt x="58" y="183"/>
                </a:cubicBezTo>
                <a:cubicBezTo>
                  <a:pt x="58" y="183"/>
                  <a:pt x="58" y="183"/>
                  <a:pt x="58" y="183"/>
                </a:cubicBezTo>
                <a:close/>
                <a:moveTo>
                  <a:pt x="74" y="183"/>
                </a:moveTo>
                <a:cubicBezTo>
                  <a:pt x="76" y="181"/>
                  <a:pt x="78" y="179"/>
                  <a:pt x="81" y="178"/>
                </a:cubicBezTo>
                <a:cubicBezTo>
                  <a:pt x="80" y="178"/>
                  <a:pt x="79" y="177"/>
                  <a:pt x="78" y="178"/>
                </a:cubicBezTo>
                <a:cubicBezTo>
                  <a:pt x="77" y="179"/>
                  <a:pt x="76" y="181"/>
                  <a:pt x="74" y="182"/>
                </a:cubicBezTo>
                <a:cubicBezTo>
                  <a:pt x="74" y="182"/>
                  <a:pt x="74" y="183"/>
                  <a:pt x="74" y="183"/>
                </a:cubicBezTo>
                <a:close/>
                <a:moveTo>
                  <a:pt x="27" y="63"/>
                </a:moveTo>
                <a:cubicBezTo>
                  <a:pt x="27" y="63"/>
                  <a:pt x="27" y="63"/>
                  <a:pt x="27" y="63"/>
                </a:cubicBezTo>
                <a:cubicBezTo>
                  <a:pt x="27" y="62"/>
                  <a:pt x="27" y="62"/>
                  <a:pt x="27" y="62"/>
                </a:cubicBezTo>
                <a:cubicBezTo>
                  <a:pt x="30" y="59"/>
                  <a:pt x="31" y="57"/>
                  <a:pt x="33" y="54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2"/>
                  <a:pt x="37" y="49"/>
                  <a:pt x="38" y="47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4"/>
                  <a:pt x="33" y="54"/>
                  <a:pt x="33" y="54"/>
                </a:cubicBezTo>
                <a:cubicBezTo>
                  <a:pt x="31" y="56"/>
                  <a:pt x="29" y="59"/>
                  <a:pt x="27" y="62"/>
                </a:cubicBezTo>
                <a:cubicBezTo>
                  <a:pt x="27" y="63"/>
                  <a:pt x="27" y="63"/>
                  <a:pt x="27" y="63"/>
                </a:cubicBezTo>
                <a:close/>
                <a:moveTo>
                  <a:pt x="129" y="189"/>
                </a:moveTo>
                <a:cubicBezTo>
                  <a:pt x="130" y="189"/>
                  <a:pt x="131" y="189"/>
                  <a:pt x="131" y="190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4" y="187"/>
                  <a:pt x="133" y="187"/>
                  <a:pt x="132" y="187"/>
                </a:cubicBezTo>
                <a:cubicBezTo>
                  <a:pt x="131" y="187"/>
                  <a:pt x="130" y="188"/>
                  <a:pt x="129" y="189"/>
                </a:cubicBezTo>
                <a:close/>
                <a:moveTo>
                  <a:pt x="85" y="26"/>
                </a:moveTo>
                <a:cubicBezTo>
                  <a:pt x="86" y="26"/>
                  <a:pt x="87" y="26"/>
                  <a:pt x="87" y="25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90" y="23"/>
                  <a:pt x="90" y="23"/>
                </a:cubicBezTo>
                <a:cubicBezTo>
                  <a:pt x="90" y="22"/>
                  <a:pt x="90" y="22"/>
                  <a:pt x="90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3" y="20"/>
                  <a:pt x="93" y="2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5"/>
                  <a:pt x="97" y="15"/>
                  <a:pt x="97" y="16"/>
                </a:cubicBezTo>
                <a:cubicBezTo>
                  <a:pt x="96" y="17"/>
                  <a:pt x="94" y="19"/>
                  <a:pt x="93" y="19"/>
                </a:cubicBezTo>
                <a:cubicBezTo>
                  <a:pt x="93" y="19"/>
                  <a:pt x="93" y="20"/>
                  <a:pt x="93" y="20"/>
                </a:cubicBezTo>
                <a:cubicBezTo>
                  <a:pt x="92" y="20"/>
                  <a:pt x="92" y="20"/>
                  <a:pt x="92" y="21"/>
                </a:cubicBezTo>
                <a:cubicBezTo>
                  <a:pt x="91" y="21"/>
                  <a:pt x="91" y="21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90" y="23"/>
                  <a:pt x="90" y="23"/>
                  <a:pt x="9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5"/>
                  <a:pt x="86" y="26"/>
                  <a:pt x="85" y="26"/>
                </a:cubicBezTo>
                <a:close/>
                <a:moveTo>
                  <a:pt x="24" y="151"/>
                </a:moveTo>
                <a:cubicBezTo>
                  <a:pt x="27" y="147"/>
                  <a:pt x="30" y="142"/>
                  <a:pt x="34" y="138"/>
                </a:cubicBezTo>
                <a:cubicBezTo>
                  <a:pt x="34" y="137"/>
                  <a:pt x="33" y="138"/>
                  <a:pt x="33" y="138"/>
                </a:cubicBezTo>
                <a:cubicBezTo>
                  <a:pt x="30" y="142"/>
                  <a:pt x="27" y="146"/>
                  <a:pt x="24" y="150"/>
                </a:cubicBezTo>
                <a:cubicBezTo>
                  <a:pt x="23" y="150"/>
                  <a:pt x="23" y="151"/>
                  <a:pt x="24" y="151"/>
                </a:cubicBezTo>
                <a:close/>
                <a:moveTo>
                  <a:pt x="39" y="65"/>
                </a:moveTo>
                <a:cubicBezTo>
                  <a:pt x="37" y="69"/>
                  <a:pt x="35" y="72"/>
                  <a:pt x="32" y="75"/>
                </a:cubicBezTo>
                <a:cubicBezTo>
                  <a:pt x="31" y="76"/>
                  <a:pt x="31" y="77"/>
                  <a:pt x="32" y="78"/>
                </a:cubicBezTo>
                <a:cubicBezTo>
                  <a:pt x="34" y="74"/>
                  <a:pt x="37" y="69"/>
                  <a:pt x="39" y="65"/>
                </a:cubicBezTo>
                <a:close/>
                <a:moveTo>
                  <a:pt x="104" y="187"/>
                </a:moveTo>
                <a:cubicBezTo>
                  <a:pt x="101" y="189"/>
                  <a:pt x="98" y="191"/>
                  <a:pt x="95" y="194"/>
                </a:cubicBezTo>
                <a:cubicBezTo>
                  <a:pt x="96" y="194"/>
                  <a:pt x="97" y="195"/>
                  <a:pt x="98" y="194"/>
                </a:cubicBezTo>
                <a:cubicBezTo>
                  <a:pt x="100" y="192"/>
                  <a:pt x="102" y="190"/>
                  <a:pt x="104" y="187"/>
                </a:cubicBezTo>
                <a:close/>
                <a:moveTo>
                  <a:pt x="66" y="27"/>
                </a:moveTo>
                <a:cubicBezTo>
                  <a:pt x="66" y="26"/>
                  <a:pt x="66" y="26"/>
                  <a:pt x="6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72" y="22"/>
                  <a:pt x="75" y="18"/>
                  <a:pt x="79" y="15"/>
                </a:cubicBezTo>
                <a:cubicBezTo>
                  <a:pt x="75" y="16"/>
                  <a:pt x="74" y="18"/>
                  <a:pt x="72" y="21"/>
                </a:cubicBezTo>
                <a:cubicBezTo>
                  <a:pt x="71" y="22"/>
                  <a:pt x="70" y="23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5"/>
                  <a:pt x="67" y="25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6" y="26"/>
                  <a:pt x="66" y="26"/>
                  <a:pt x="66" y="26"/>
                </a:cubicBezTo>
                <a:lnTo>
                  <a:pt x="66" y="27"/>
                </a:lnTo>
                <a:close/>
                <a:moveTo>
                  <a:pt x="85" y="180"/>
                </a:moveTo>
                <a:cubicBezTo>
                  <a:pt x="82" y="183"/>
                  <a:pt x="79" y="186"/>
                  <a:pt x="76" y="189"/>
                </a:cubicBezTo>
                <a:cubicBezTo>
                  <a:pt x="76" y="190"/>
                  <a:pt x="77" y="190"/>
                  <a:pt x="77" y="190"/>
                </a:cubicBezTo>
                <a:cubicBezTo>
                  <a:pt x="86" y="181"/>
                  <a:pt x="86" y="181"/>
                  <a:pt x="86" y="181"/>
                </a:cubicBezTo>
                <a:cubicBezTo>
                  <a:pt x="86" y="181"/>
                  <a:pt x="86" y="180"/>
                  <a:pt x="85" y="180"/>
                </a:cubicBezTo>
                <a:close/>
                <a:moveTo>
                  <a:pt x="140" y="64"/>
                </a:move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3" y="63"/>
                  <a:pt x="143" y="63"/>
                </a:cubicBezTo>
                <a:cubicBezTo>
                  <a:pt x="146" y="61"/>
                  <a:pt x="148" y="59"/>
                  <a:pt x="152" y="58"/>
                </a:cubicBezTo>
                <a:cubicBezTo>
                  <a:pt x="151" y="57"/>
                  <a:pt x="152" y="56"/>
                  <a:pt x="152" y="56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43" y="62"/>
                  <a:pt x="143" y="63"/>
                  <a:pt x="143" y="63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lnTo>
                  <a:pt x="140" y="64"/>
                </a:lnTo>
                <a:close/>
                <a:moveTo>
                  <a:pt x="23" y="160"/>
                </a:moveTo>
                <a:cubicBezTo>
                  <a:pt x="24" y="160"/>
                  <a:pt x="24" y="160"/>
                  <a:pt x="24" y="160"/>
                </a:cubicBezTo>
                <a:cubicBezTo>
                  <a:pt x="24" y="160"/>
                  <a:pt x="25" y="159"/>
                  <a:pt x="25" y="159"/>
                </a:cubicBezTo>
                <a:cubicBezTo>
                  <a:pt x="26" y="158"/>
                  <a:pt x="27" y="157"/>
                  <a:pt x="28" y="156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1" y="152"/>
                  <a:pt x="33" y="149"/>
                  <a:pt x="36" y="147"/>
                </a:cubicBezTo>
                <a:cubicBezTo>
                  <a:pt x="36" y="147"/>
                  <a:pt x="36" y="145"/>
                  <a:pt x="36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5"/>
                  <a:pt x="28" y="155"/>
                </a:cubicBezTo>
                <a:cubicBezTo>
                  <a:pt x="27" y="156"/>
                  <a:pt x="26" y="157"/>
                  <a:pt x="25" y="158"/>
                </a:cubicBezTo>
                <a:cubicBezTo>
                  <a:pt x="25" y="158"/>
                  <a:pt x="25" y="159"/>
                  <a:pt x="25" y="159"/>
                </a:cubicBezTo>
                <a:cubicBezTo>
                  <a:pt x="24" y="159"/>
                  <a:pt x="24" y="159"/>
                  <a:pt x="24" y="160"/>
                </a:cubicBezTo>
                <a:lnTo>
                  <a:pt x="23" y="160"/>
                </a:lnTo>
                <a:close/>
                <a:moveTo>
                  <a:pt x="109" y="194"/>
                </a:moveTo>
                <a:cubicBezTo>
                  <a:pt x="113" y="192"/>
                  <a:pt x="116" y="188"/>
                  <a:pt x="119" y="186"/>
                </a:cubicBezTo>
                <a:cubicBezTo>
                  <a:pt x="119" y="186"/>
                  <a:pt x="118" y="185"/>
                  <a:pt x="118" y="185"/>
                </a:cubicBezTo>
                <a:cubicBezTo>
                  <a:pt x="114" y="188"/>
                  <a:pt x="112" y="191"/>
                  <a:pt x="109" y="194"/>
                </a:cubicBezTo>
                <a:cubicBezTo>
                  <a:pt x="109" y="194"/>
                  <a:pt x="109" y="194"/>
                  <a:pt x="109" y="194"/>
                </a:cubicBezTo>
                <a:close/>
                <a:moveTo>
                  <a:pt x="21" y="148"/>
                </a:moveTo>
                <a:cubicBezTo>
                  <a:pt x="25" y="143"/>
                  <a:pt x="30" y="138"/>
                  <a:pt x="34" y="133"/>
                </a:cubicBezTo>
                <a:cubicBezTo>
                  <a:pt x="33" y="133"/>
                  <a:pt x="32" y="134"/>
                  <a:pt x="32" y="134"/>
                </a:cubicBezTo>
                <a:cubicBezTo>
                  <a:pt x="28" y="138"/>
                  <a:pt x="25" y="143"/>
                  <a:pt x="21" y="147"/>
                </a:cubicBezTo>
                <a:cubicBezTo>
                  <a:pt x="21" y="147"/>
                  <a:pt x="21" y="148"/>
                  <a:pt x="21" y="149"/>
                </a:cubicBezTo>
                <a:cubicBezTo>
                  <a:pt x="21" y="149"/>
                  <a:pt x="21" y="148"/>
                  <a:pt x="21" y="148"/>
                </a:cubicBezTo>
                <a:close/>
                <a:moveTo>
                  <a:pt x="46" y="182"/>
                </a:moveTo>
                <a:cubicBezTo>
                  <a:pt x="49" y="178"/>
                  <a:pt x="52" y="174"/>
                  <a:pt x="56" y="171"/>
                </a:cubicBezTo>
                <a:cubicBezTo>
                  <a:pt x="57" y="170"/>
                  <a:pt x="55" y="169"/>
                  <a:pt x="55" y="170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5" y="183"/>
                  <a:pt x="46" y="182"/>
                </a:cubicBezTo>
                <a:close/>
                <a:moveTo>
                  <a:pt x="43" y="30"/>
                </a:moveTo>
                <a:cubicBezTo>
                  <a:pt x="43" y="33"/>
                  <a:pt x="44" y="35"/>
                  <a:pt x="45" y="37"/>
                </a:cubicBezTo>
                <a:cubicBezTo>
                  <a:pt x="45" y="37"/>
                  <a:pt x="46" y="37"/>
                  <a:pt x="47" y="38"/>
                </a:cubicBezTo>
                <a:cubicBezTo>
                  <a:pt x="46" y="36"/>
                  <a:pt x="46" y="35"/>
                  <a:pt x="46" y="34"/>
                </a:cubicBezTo>
                <a:cubicBezTo>
                  <a:pt x="46" y="32"/>
                  <a:pt x="45" y="31"/>
                  <a:pt x="43" y="30"/>
                </a:cubicBezTo>
                <a:cubicBezTo>
                  <a:pt x="43" y="30"/>
                  <a:pt x="43" y="29"/>
                  <a:pt x="43" y="30"/>
                </a:cubicBezTo>
                <a:close/>
                <a:moveTo>
                  <a:pt x="55" y="51"/>
                </a:moveTo>
                <a:cubicBezTo>
                  <a:pt x="56" y="55"/>
                  <a:pt x="57" y="59"/>
                  <a:pt x="58" y="63"/>
                </a:cubicBezTo>
                <a:cubicBezTo>
                  <a:pt x="58" y="63"/>
                  <a:pt x="59" y="62"/>
                  <a:pt x="59" y="62"/>
                </a:cubicBezTo>
                <a:cubicBezTo>
                  <a:pt x="58" y="58"/>
                  <a:pt x="58" y="54"/>
                  <a:pt x="56" y="51"/>
                </a:cubicBezTo>
                <a:cubicBezTo>
                  <a:pt x="56" y="50"/>
                  <a:pt x="55" y="50"/>
                  <a:pt x="55" y="51"/>
                </a:cubicBezTo>
                <a:close/>
                <a:moveTo>
                  <a:pt x="81" y="65"/>
                </a:moveTo>
                <a:cubicBezTo>
                  <a:pt x="83" y="65"/>
                  <a:pt x="84" y="66"/>
                  <a:pt x="86" y="66"/>
                </a:cubicBezTo>
                <a:cubicBezTo>
                  <a:pt x="92" y="67"/>
                  <a:pt x="95" y="70"/>
                  <a:pt x="96" y="75"/>
                </a:cubicBezTo>
                <a:cubicBezTo>
                  <a:pt x="96" y="75"/>
                  <a:pt x="96" y="74"/>
                  <a:pt x="96" y="74"/>
                </a:cubicBezTo>
                <a:cubicBezTo>
                  <a:pt x="95" y="67"/>
                  <a:pt x="87" y="63"/>
                  <a:pt x="79" y="64"/>
                </a:cubicBezTo>
                <a:cubicBezTo>
                  <a:pt x="79" y="64"/>
                  <a:pt x="81" y="65"/>
                  <a:pt x="81" y="65"/>
                </a:cubicBezTo>
                <a:close/>
                <a:moveTo>
                  <a:pt x="121" y="41"/>
                </a:moveTo>
                <a:cubicBezTo>
                  <a:pt x="122" y="40"/>
                  <a:pt x="124" y="40"/>
                  <a:pt x="125" y="39"/>
                </a:cubicBezTo>
                <a:cubicBezTo>
                  <a:pt x="126" y="38"/>
                  <a:pt x="127" y="37"/>
                  <a:pt x="129" y="35"/>
                </a:cubicBezTo>
                <a:cubicBezTo>
                  <a:pt x="128" y="35"/>
                  <a:pt x="130" y="34"/>
                  <a:pt x="129" y="34"/>
                </a:cubicBezTo>
                <a:cubicBezTo>
                  <a:pt x="126" y="35"/>
                  <a:pt x="123" y="37"/>
                  <a:pt x="121" y="40"/>
                </a:cubicBezTo>
                <a:cubicBezTo>
                  <a:pt x="121" y="40"/>
                  <a:pt x="120" y="41"/>
                  <a:pt x="121" y="41"/>
                </a:cubicBezTo>
                <a:close/>
                <a:moveTo>
                  <a:pt x="94" y="27"/>
                </a:move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6" y="25"/>
                  <a:pt x="97" y="24"/>
                  <a:pt x="97" y="24"/>
                </a:cubicBezTo>
                <a:cubicBezTo>
                  <a:pt x="101" y="20"/>
                  <a:pt x="106" y="17"/>
                  <a:pt x="111" y="14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4"/>
                  <a:pt x="108" y="14"/>
                  <a:pt x="108" y="15"/>
                </a:cubicBezTo>
                <a:cubicBezTo>
                  <a:pt x="106" y="15"/>
                  <a:pt x="105" y="16"/>
                  <a:pt x="104" y="17"/>
                </a:cubicBezTo>
                <a:cubicBezTo>
                  <a:pt x="101" y="19"/>
                  <a:pt x="99" y="21"/>
                  <a:pt x="97" y="23"/>
                </a:cubicBezTo>
                <a:cubicBezTo>
                  <a:pt x="97" y="23"/>
                  <a:pt x="97" y="24"/>
                  <a:pt x="97" y="24"/>
                </a:cubicBezTo>
                <a:cubicBezTo>
                  <a:pt x="96" y="24"/>
                  <a:pt x="96" y="24"/>
                  <a:pt x="96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6"/>
                  <a:pt x="95" y="26"/>
                  <a:pt x="95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lnTo>
                  <a:pt x="94" y="27"/>
                </a:lnTo>
                <a:close/>
                <a:moveTo>
                  <a:pt x="118" y="36"/>
                </a:moveTo>
                <a:cubicBezTo>
                  <a:pt x="119" y="35"/>
                  <a:pt x="119" y="35"/>
                  <a:pt x="119" y="35"/>
                </a:cubicBezTo>
                <a:cubicBezTo>
                  <a:pt x="125" y="32"/>
                  <a:pt x="130" y="27"/>
                  <a:pt x="134" y="22"/>
                </a:cubicBezTo>
                <a:cubicBezTo>
                  <a:pt x="129" y="26"/>
                  <a:pt x="124" y="31"/>
                  <a:pt x="119" y="34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8" y="35"/>
                  <a:pt x="118" y="35"/>
                  <a:pt x="118" y="36"/>
                </a:cubicBezTo>
                <a:close/>
                <a:moveTo>
                  <a:pt x="132" y="54"/>
                </a:moveTo>
                <a:cubicBezTo>
                  <a:pt x="137" y="51"/>
                  <a:pt x="141" y="48"/>
                  <a:pt x="146" y="44"/>
                </a:cubicBezTo>
                <a:cubicBezTo>
                  <a:pt x="140" y="46"/>
                  <a:pt x="136" y="51"/>
                  <a:pt x="132" y="54"/>
                </a:cubicBezTo>
                <a:close/>
                <a:moveTo>
                  <a:pt x="32" y="153"/>
                </a:moveTo>
                <a:cubicBezTo>
                  <a:pt x="29" y="157"/>
                  <a:pt x="25" y="160"/>
                  <a:pt x="22" y="165"/>
                </a:cubicBezTo>
                <a:cubicBezTo>
                  <a:pt x="22" y="165"/>
                  <a:pt x="22" y="166"/>
                  <a:pt x="22" y="167"/>
                </a:cubicBezTo>
                <a:cubicBezTo>
                  <a:pt x="26" y="163"/>
                  <a:pt x="29" y="158"/>
                  <a:pt x="32" y="153"/>
                </a:cubicBezTo>
                <a:close/>
                <a:moveTo>
                  <a:pt x="140" y="84"/>
                </a:moveTo>
                <a:cubicBezTo>
                  <a:pt x="143" y="84"/>
                  <a:pt x="145" y="82"/>
                  <a:pt x="147" y="80"/>
                </a:cubicBezTo>
                <a:cubicBezTo>
                  <a:pt x="148" y="80"/>
                  <a:pt x="148" y="78"/>
                  <a:pt x="148" y="76"/>
                </a:cubicBezTo>
                <a:cubicBezTo>
                  <a:pt x="145" y="79"/>
                  <a:pt x="142" y="81"/>
                  <a:pt x="140" y="84"/>
                </a:cubicBezTo>
                <a:cubicBezTo>
                  <a:pt x="140" y="84"/>
                  <a:pt x="140" y="84"/>
                  <a:pt x="140" y="84"/>
                </a:cubicBezTo>
                <a:close/>
                <a:moveTo>
                  <a:pt x="26" y="172"/>
                </a:moveTo>
                <a:cubicBezTo>
                  <a:pt x="27" y="172"/>
                  <a:pt x="27" y="172"/>
                  <a:pt x="27" y="171"/>
                </a:cubicBezTo>
                <a:cubicBezTo>
                  <a:pt x="30" y="168"/>
                  <a:pt x="33" y="165"/>
                  <a:pt x="36" y="162"/>
                </a:cubicBezTo>
                <a:cubicBezTo>
                  <a:pt x="36" y="161"/>
                  <a:pt x="36" y="160"/>
                  <a:pt x="37" y="159"/>
                </a:cubicBezTo>
                <a:cubicBezTo>
                  <a:pt x="37" y="158"/>
                  <a:pt x="38" y="159"/>
                  <a:pt x="39" y="158"/>
                </a:cubicBezTo>
                <a:cubicBezTo>
                  <a:pt x="38" y="158"/>
                  <a:pt x="39" y="156"/>
                  <a:pt x="38" y="157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6" y="171"/>
                  <a:pt x="26" y="172"/>
                  <a:pt x="26" y="172"/>
                </a:cubicBezTo>
                <a:close/>
                <a:moveTo>
                  <a:pt x="159" y="127"/>
                </a:moveTo>
                <a:cubicBezTo>
                  <a:pt x="160" y="127"/>
                  <a:pt x="160" y="128"/>
                  <a:pt x="160" y="128"/>
                </a:cubicBezTo>
                <a:cubicBezTo>
                  <a:pt x="160" y="128"/>
                  <a:pt x="160" y="129"/>
                  <a:pt x="160" y="129"/>
                </a:cubicBezTo>
                <a:cubicBezTo>
                  <a:pt x="161" y="129"/>
                  <a:pt x="162" y="130"/>
                  <a:pt x="163" y="131"/>
                </a:cubicBezTo>
                <a:cubicBezTo>
                  <a:pt x="164" y="129"/>
                  <a:pt x="164" y="127"/>
                  <a:pt x="165" y="126"/>
                </a:cubicBezTo>
                <a:cubicBezTo>
                  <a:pt x="163" y="126"/>
                  <a:pt x="161" y="126"/>
                  <a:pt x="159" y="125"/>
                </a:cubicBezTo>
                <a:cubicBezTo>
                  <a:pt x="159" y="126"/>
                  <a:pt x="160" y="126"/>
                  <a:pt x="159" y="127"/>
                </a:cubicBezTo>
                <a:close/>
                <a:moveTo>
                  <a:pt x="87" y="191"/>
                </a:moveTo>
                <a:cubicBezTo>
                  <a:pt x="99" y="181"/>
                  <a:pt x="99" y="181"/>
                  <a:pt x="99" y="181"/>
                </a:cubicBezTo>
                <a:cubicBezTo>
                  <a:pt x="98" y="181"/>
                  <a:pt x="97" y="181"/>
                  <a:pt x="96" y="180"/>
                </a:cubicBezTo>
                <a:cubicBezTo>
                  <a:pt x="93" y="184"/>
                  <a:pt x="90" y="187"/>
                  <a:pt x="87" y="191"/>
                </a:cubicBezTo>
                <a:close/>
                <a:moveTo>
                  <a:pt x="127" y="190"/>
                </a:moveTo>
                <a:cubicBezTo>
                  <a:pt x="124" y="192"/>
                  <a:pt x="120" y="195"/>
                  <a:pt x="117" y="198"/>
                </a:cubicBezTo>
                <a:cubicBezTo>
                  <a:pt x="121" y="197"/>
                  <a:pt x="125" y="195"/>
                  <a:pt x="128" y="192"/>
                </a:cubicBezTo>
                <a:cubicBezTo>
                  <a:pt x="129" y="191"/>
                  <a:pt x="127" y="191"/>
                  <a:pt x="127" y="190"/>
                </a:cubicBezTo>
                <a:close/>
                <a:moveTo>
                  <a:pt x="78" y="81"/>
                </a:moveTo>
                <a:cubicBezTo>
                  <a:pt x="82" y="79"/>
                  <a:pt x="84" y="76"/>
                  <a:pt x="88" y="73"/>
                </a:cubicBezTo>
                <a:cubicBezTo>
                  <a:pt x="88" y="72"/>
                  <a:pt x="86" y="72"/>
                  <a:pt x="85" y="71"/>
                </a:cubicBezTo>
                <a:cubicBezTo>
                  <a:pt x="83" y="75"/>
                  <a:pt x="80" y="78"/>
                  <a:pt x="78" y="81"/>
                </a:cubicBezTo>
                <a:close/>
                <a:moveTo>
                  <a:pt x="21" y="143"/>
                </a:moveTo>
                <a:cubicBezTo>
                  <a:pt x="26" y="138"/>
                  <a:pt x="29" y="134"/>
                  <a:pt x="33" y="129"/>
                </a:cubicBezTo>
                <a:cubicBezTo>
                  <a:pt x="33" y="128"/>
                  <a:pt x="33" y="128"/>
                  <a:pt x="33" y="127"/>
                </a:cubicBezTo>
                <a:cubicBezTo>
                  <a:pt x="30" y="130"/>
                  <a:pt x="27" y="134"/>
                  <a:pt x="25" y="137"/>
                </a:cubicBezTo>
                <a:cubicBezTo>
                  <a:pt x="24" y="139"/>
                  <a:pt x="22" y="141"/>
                  <a:pt x="21" y="143"/>
                </a:cubicBezTo>
                <a:close/>
                <a:moveTo>
                  <a:pt x="80" y="191"/>
                </a:moveTo>
                <a:cubicBezTo>
                  <a:pt x="84" y="187"/>
                  <a:pt x="88" y="183"/>
                  <a:pt x="93" y="180"/>
                </a:cubicBezTo>
                <a:cubicBezTo>
                  <a:pt x="92" y="180"/>
                  <a:pt x="90" y="180"/>
                  <a:pt x="90" y="180"/>
                </a:cubicBezTo>
                <a:cubicBezTo>
                  <a:pt x="89" y="179"/>
                  <a:pt x="88" y="181"/>
                  <a:pt x="87" y="182"/>
                </a:cubicBezTo>
                <a:cubicBezTo>
                  <a:pt x="85" y="185"/>
                  <a:pt x="82" y="188"/>
                  <a:pt x="80" y="191"/>
                </a:cubicBezTo>
                <a:close/>
                <a:moveTo>
                  <a:pt x="103" y="26"/>
                </a:moveTo>
                <a:cubicBezTo>
                  <a:pt x="104" y="26"/>
                  <a:pt x="104" y="26"/>
                  <a:pt x="104" y="26"/>
                </a:cubicBezTo>
                <a:cubicBezTo>
                  <a:pt x="108" y="23"/>
                  <a:pt x="113" y="19"/>
                  <a:pt x="118" y="16"/>
                </a:cubicBezTo>
                <a:cubicBezTo>
                  <a:pt x="117" y="15"/>
                  <a:pt x="115" y="14"/>
                  <a:pt x="115" y="1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5"/>
                  <a:pt x="104" y="26"/>
                  <a:pt x="104" y="26"/>
                </a:cubicBezTo>
                <a:lnTo>
                  <a:pt x="103" y="26"/>
                </a:lnTo>
                <a:close/>
                <a:moveTo>
                  <a:pt x="30" y="64"/>
                </a:moveTo>
                <a:cubicBezTo>
                  <a:pt x="30" y="64"/>
                  <a:pt x="30" y="64"/>
                  <a:pt x="30" y="64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0"/>
                  <a:pt x="38" y="50"/>
                </a:cubicBezTo>
                <a:cubicBezTo>
                  <a:pt x="35" y="55"/>
                  <a:pt x="32" y="59"/>
                  <a:pt x="29" y="63"/>
                </a:cubicBezTo>
                <a:cubicBezTo>
                  <a:pt x="28" y="64"/>
                  <a:pt x="29" y="64"/>
                  <a:pt x="30" y="64"/>
                </a:cubicBezTo>
                <a:close/>
                <a:moveTo>
                  <a:pt x="131" y="123"/>
                </a:moveTo>
                <a:cubicBezTo>
                  <a:pt x="131" y="123"/>
                  <a:pt x="132" y="123"/>
                  <a:pt x="133" y="124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4" y="125"/>
                  <a:pt x="139" y="123"/>
                  <a:pt x="132" y="121"/>
                </a:cubicBezTo>
                <a:cubicBezTo>
                  <a:pt x="133" y="122"/>
                  <a:pt x="131" y="123"/>
                  <a:pt x="131" y="123"/>
                </a:cubicBezTo>
                <a:close/>
                <a:moveTo>
                  <a:pt x="67" y="81"/>
                </a:moveTo>
                <a:cubicBezTo>
                  <a:pt x="69" y="81"/>
                  <a:pt x="70" y="81"/>
                  <a:pt x="71" y="80"/>
                </a:cubicBezTo>
                <a:cubicBezTo>
                  <a:pt x="80" y="71"/>
                  <a:pt x="80" y="71"/>
                  <a:pt x="80" y="71"/>
                </a:cubicBezTo>
                <a:cubicBezTo>
                  <a:pt x="79" y="71"/>
                  <a:pt x="78" y="70"/>
                  <a:pt x="77" y="71"/>
                </a:cubicBezTo>
                <a:cubicBezTo>
                  <a:pt x="74" y="74"/>
                  <a:pt x="71" y="78"/>
                  <a:pt x="67" y="81"/>
                </a:cubicBezTo>
                <a:close/>
                <a:moveTo>
                  <a:pt x="24" y="168"/>
                </a:moveTo>
                <a:cubicBezTo>
                  <a:pt x="25" y="168"/>
                  <a:pt x="25" y="168"/>
                  <a:pt x="25" y="168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9" y="163"/>
                  <a:pt x="33" y="158"/>
                  <a:pt x="37" y="154"/>
                </a:cubicBezTo>
                <a:cubicBezTo>
                  <a:pt x="38" y="154"/>
                  <a:pt x="37" y="151"/>
                  <a:pt x="37" y="150"/>
                </a:cubicBezTo>
                <a:cubicBezTo>
                  <a:pt x="37" y="150"/>
                  <a:pt x="36" y="150"/>
                  <a:pt x="36" y="150"/>
                </a:cubicBezTo>
                <a:cubicBezTo>
                  <a:pt x="33" y="157"/>
                  <a:pt x="29" y="162"/>
                  <a:pt x="25" y="167"/>
                </a:cubicBezTo>
                <a:cubicBezTo>
                  <a:pt x="25" y="168"/>
                  <a:pt x="25" y="168"/>
                  <a:pt x="25" y="168"/>
                </a:cubicBezTo>
                <a:lnTo>
                  <a:pt x="24" y="168"/>
                </a:lnTo>
                <a:close/>
                <a:moveTo>
                  <a:pt x="31" y="74"/>
                </a:moveTo>
                <a:cubicBezTo>
                  <a:pt x="35" y="69"/>
                  <a:pt x="38" y="64"/>
                  <a:pt x="42" y="59"/>
                </a:cubicBezTo>
                <a:cubicBezTo>
                  <a:pt x="42" y="59"/>
                  <a:pt x="41" y="58"/>
                  <a:pt x="41" y="57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2"/>
                  <a:pt x="31" y="73"/>
                  <a:pt x="31" y="74"/>
                </a:cubicBezTo>
                <a:close/>
                <a:moveTo>
                  <a:pt x="51" y="27"/>
                </a:moveTo>
                <a:cubicBezTo>
                  <a:pt x="51" y="28"/>
                  <a:pt x="51" y="29"/>
                  <a:pt x="51" y="30"/>
                </a:cubicBezTo>
                <a:cubicBezTo>
                  <a:pt x="60" y="20"/>
                  <a:pt x="60" y="20"/>
                  <a:pt x="60" y="20"/>
                </a:cubicBezTo>
                <a:cubicBezTo>
                  <a:pt x="57" y="21"/>
                  <a:pt x="55" y="23"/>
                  <a:pt x="53" y="24"/>
                </a:cubicBezTo>
                <a:cubicBezTo>
                  <a:pt x="52" y="25"/>
                  <a:pt x="50" y="25"/>
                  <a:pt x="51" y="27"/>
                </a:cubicBezTo>
                <a:close/>
                <a:moveTo>
                  <a:pt x="62" y="186"/>
                </a:moveTo>
                <a:cubicBezTo>
                  <a:pt x="62" y="186"/>
                  <a:pt x="63" y="186"/>
                  <a:pt x="63" y="186"/>
                </a:cubicBezTo>
                <a:cubicBezTo>
                  <a:pt x="66" y="183"/>
                  <a:pt x="69" y="179"/>
                  <a:pt x="72" y="175"/>
                </a:cubicBezTo>
                <a:cubicBezTo>
                  <a:pt x="72" y="175"/>
                  <a:pt x="71" y="175"/>
                  <a:pt x="71" y="175"/>
                </a:cubicBezTo>
                <a:cubicBezTo>
                  <a:pt x="67" y="178"/>
                  <a:pt x="64" y="182"/>
                  <a:pt x="61" y="185"/>
                </a:cubicBezTo>
                <a:cubicBezTo>
                  <a:pt x="61" y="185"/>
                  <a:pt x="62" y="186"/>
                  <a:pt x="62" y="186"/>
                </a:cubicBezTo>
                <a:close/>
                <a:moveTo>
                  <a:pt x="65" y="22"/>
                </a:moveTo>
                <a:cubicBezTo>
                  <a:pt x="64" y="22"/>
                  <a:pt x="64" y="24"/>
                  <a:pt x="64" y="24"/>
                </a:cubicBezTo>
                <a:cubicBezTo>
                  <a:pt x="63" y="24"/>
                  <a:pt x="62" y="25"/>
                  <a:pt x="61" y="26"/>
                </a:cubicBezTo>
                <a:cubicBezTo>
                  <a:pt x="60" y="28"/>
                  <a:pt x="59" y="29"/>
                  <a:pt x="58" y="31"/>
                </a:cubicBezTo>
                <a:cubicBezTo>
                  <a:pt x="58" y="32"/>
                  <a:pt x="59" y="31"/>
                  <a:pt x="60" y="31"/>
                </a:cubicBezTo>
                <a:cubicBezTo>
                  <a:pt x="72" y="18"/>
                  <a:pt x="72" y="18"/>
                  <a:pt x="72" y="18"/>
                </a:cubicBezTo>
                <a:cubicBezTo>
                  <a:pt x="71" y="17"/>
                  <a:pt x="71" y="18"/>
                  <a:pt x="71" y="19"/>
                </a:cubicBezTo>
                <a:cubicBezTo>
                  <a:pt x="70" y="19"/>
                  <a:pt x="69" y="18"/>
                  <a:pt x="70" y="18"/>
                </a:cubicBezTo>
                <a:cubicBezTo>
                  <a:pt x="71" y="18"/>
                  <a:pt x="71" y="17"/>
                  <a:pt x="70" y="18"/>
                </a:cubicBezTo>
                <a:cubicBezTo>
                  <a:pt x="69" y="18"/>
                  <a:pt x="68" y="20"/>
                  <a:pt x="67" y="21"/>
                </a:cubicBezTo>
                <a:cubicBezTo>
                  <a:pt x="67" y="21"/>
                  <a:pt x="67" y="22"/>
                  <a:pt x="66" y="22"/>
                </a:cubicBezTo>
                <a:cubicBezTo>
                  <a:pt x="66" y="23"/>
                  <a:pt x="65" y="22"/>
                  <a:pt x="65" y="22"/>
                </a:cubicBezTo>
                <a:close/>
                <a:moveTo>
                  <a:pt x="92" y="193"/>
                </a:moveTo>
                <a:cubicBezTo>
                  <a:pt x="92" y="193"/>
                  <a:pt x="93" y="193"/>
                  <a:pt x="93" y="193"/>
                </a:cubicBezTo>
                <a:cubicBezTo>
                  <a:pt x="98" y="190"/>
                  <a:pt x="102" y="186"/>
                  <a:pt x="107" y="183"/>
                </a:cubicBezTo>
                <a:cubicBezTo>
                  <a:pt x="105" y="182"/>
                  <a:pt x="104" y="181"/>
                  <a:pt x="103" y="182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2" y="192"/>
                  <a:pt x="91" y="193"/>
                  <a:pt x="92" y="193"/>
                </a:cubicBezTo>
                <a:close/>
                <a:moveTo>
                  <a:pt x="129" y="32"/>
                </a:moveTo>
                <a:cubicBezTo>
                  <a:pt x="132" y="31"/>
                  <a:pt x="134" y="29"/>
                  <a:pt x="137" y="28"/>
                </a:cubicBezTo>
                <a:cubicBezTo>
                  <a:pt x="137" y="27"/>
                  <a:pt x="138" y="28"/>
                  <a:pt x="138" y="29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29" y="37"/>
                  <a:pt x="131" y="36"/>
                  <a:pt x="131" y="36"/>
                </a:cubicBezTo>
                <a:cubicBezTo>
                  <a:pt x="135" y="34"/>
                  <a:pt x="138" y="32"/>
                  <a:pt x="142" y="30"/>
                </a:cubicBezTo>
                <a:cubicBezTo>
                  <a:pt x="140" y="29"/>
                  <a:pt x="138" y="27"/>
                  <a:pt x="137" y="2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1"/>
                  <a:pt x="130" y="32"/>
                  <a:pt x="129" y="32"/>
                </a:cubicBezTo>
                <a:close/>
                <a:moveTo>
                  <a:pt x="33" y="87"/>
                </a:moveTo>
                <a:cubicBezTo>
                  <a:pt x="35" y="87"/>
                  <a:pt x="35" y="87"/>
                  <a:pt x="35" y="87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69"/>
                  <a:pt x="45" y="68"/>
                </a:cubicBezTo>
                <a:cubicBezTo>
                  <a:pt x="38" y="79"/>
                  <a:pt x="38" y="79"/>
                  <a:pt x="38" y="79"/>
                </a:cubicBezTo>
                <a:cubicBezTo>
                  <a:pt x="37" y="81"/>
                  <a:pt x="34" y="84"/>
                  <a:pt x="33" y="87"/>
                </a:cubicBezTo>
                <a:close/>
                <a:moveTo>
                  <a:pt x="32" y="81"/>
                </a:moveTo>
                <a:cubicBezTo>
                  <a:pt x="32" y="81"/>
                  <a:pt x="33" y="82"/>
                  <a:pt x="33" y="83"/>
                </a:cubicBezTo>
                <a:cubicBezTo>
                  <a:pt x="44" y="65"/>
                  <a:pt x="44" y="65"/>
                  <a:pt x="44" y="65"/>
                </a:cubicBezTo>
                <a:cubicBezTo>
                  <a:pt x="45" y="64"/>
                  <a:pt x="44" y="63"/>
                  <a:pt x="43" y="63"/>
                </a:cubicBezTo>
                <a:cubicBezTo>
                  <a:pt x="41" y="68"/>
                  <a:pt x="37" y="72"/>
                  <a:pt x="35" y="76"/>
                </a:cubicBezTo>
                <a:cubicBezTo>
                  <a:pt x="34" y="78"/>
                  <a:pt x="32" y="79"/>
                  <a:pt x="32" y="81"/>
                </a:cubicBezTo>
                <a:close/>
                <a:moveTo>
                  <a:pt x="101" y="195"/>
                </a:moveTo>
                <a:cubicBezTo>
                  <a:pt x="101" y="195"/>
                  <a:pt x="101" y="195"/>
                  <a:pt x="101" y="195"/>
                </a:cubicBezTo>
                <a:cubicBezTo>
                  <a:pt x="106" y="192"/>
                  <a:pt x="110" y="189"/>
                  <a:pt x="114" y="184"/>
                </a:cubicBezTo>
                <a:cubicBezTo>
                  <a:pt x="113" y="184"/>
                  <a:pt x="112" y="185"/>
                  <a:pt x="111" y="18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0" y="195"/>
                  <a:pt x="100" y="195"/>
                  <a:pt x="101" y="195"/>
                </a:cubicBezTo>
                <a:close/>
                <a:moveTo>
                  <a:pt x="79" y="83"/>
                </a:moveTo>
                <a:cubicBezTo>
                  <a:pt x="81" y="84"/>
                  <a:pt x="83" y="84"/>
                  <a:pt x="84" y="85"/>
                </a:cubicBezTo>
                <a:cubicBezTo>
                  <a:pt x="85" y="84"/>
                  <a:pt x="87" y="83"/>
                  <a:pt x="87" y="82"/>
                </a:cubicBezTo>
                <a:cubicBezTo>
                  <a:pt x="87" y="82"/>
                  <a:pt x="86" y="82"/>
                  <a:pt x="86" y="82"/>
                </a:cubicBezTo>
                <a:cubicBezTo>
                  <a:pt x="85" y="81"/>
                  <a:pt x="86" y="80"/>
                  <a:pt x="86" y="79"/>
                </a:cubicBezTo>
                <a:cubicBezTo>
                  <a:pt x="87" y="78"/>
                  <a:pt x="88" y="77"/>
                  <a:pt x="89" y="76"/>
                </a:cubicBezTo>
                <a:cubicBezTo>
                  <a:pt x="89" y="75"/>
                  <a:pt x="89" y="74"/>
                  <a:pt x="89" y="75"/>
                </a:cubicBezTo>
                <a:cubicBezTo>
                  <a:pt x="83" y="79"/>
                  <a:pt x="83" y="79"/>
                  <a:pt x="83" y="79"/>
                </a:cubicBezTo>
                <a:cubicBezTo>
                  <a:pt x="82" y="80"/>
                  <a:pt x="79" y="82"/>
                  <a:pt x="79" y="83"/>
                </a:cubicBezTo>
                <a:close/>
                <a:moveTo>
                  <a:pt x="145" y="71"/>
                </a:moveTo>
                <a:cubicBezTo>
                  <a:pt x="145" y="72"/>
                  <a:pt x="143" y="73"/>
                  <a:pt x="142" y="74"/>
                </a:cubicBezTo>
                <a:cubicBezTo>
                  <a:pt x="141" y="74"/>
                  <a:pt x="140" y="74"/>
                  <a:pt x="140" y="73"/>
                </a:cubicBezTo>
                <a:cubicBezTo>
                  <a:pt x="139" y="74"/>
                  <a:pt x="139" y="74"/>
                  <a:pt x="139" y="75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68"/>
                  <a:pt x="151" y="65"/>
                  <a:pt x="151" y="61"/>
                </a:cubicBezTo>
                <a:cubicBezTo>
                  <a:pt x="151" y="61"/>
                  <a:pt x="150" y="62"/>
                  <a:pt x="149" y="63"/>
                </a:cubicBezTo>
                <a:cubicBezTo>
                  <a:pt x="149" y="63"/>
                  <a:pt x="149" y="64"/>
                  <a:pt x="149" y="65"/>
                </a:cubicBezTo>
                <a:cubicBezTo>
                  <a:pt x="146" y="67"/>
                  <a:pt x="143" y="70"/>
                  <a:pt x="141" y="72"/>
                </a:cubicBezTo>
                <a:cubicBezTo>
                  <a:pt x="141" y="72"/>
                  <a:pt x="142" y="72"/>
                  <a:pt x="142" y="72"/>
                </a:cubicBezTo>
                <a:cubicBezTo>
                  <a:pt x="143" y="72"/>
                  <a:pt x="144" y="71"/>
                  <a:pt x="145" y="71"/>
                </a:cubicBezTo>
                <a:cubicBezTo>
                  <a:pt x="145" y="71"/>
                  <a:pt x="146" y="70"/>
                  <a:pt x="145" y="71"/>
                </a:cubicBezTo>
                <a:close/>
                <a:moveTo>
                  <a:pt x="113" y="198"/>
                </a:moveTo>
                <a:cubicBezTo>
                  <a:pt x="113" y="198"/>
                  <a:pt x="114" y="198"/>
                  <a:pt x="114" y="198"/>
                </a:cubicBezTo>
                <a:cubicBezTo>
                  <a:pt x="119" y="194"/>
                  <a:pt x="124" y="190"/>
                  <a:pt x="129" y="187"/>
                </a:cubicBezTo>
                <a:cubicBezTo>
                  <a:pt x="123" y="186"/>
                  <a:pt x="123" y="186"/>
                  <a:pt x="123" y="186"/>
                </a:cubicBezTo>
                <a:cubicBezTo>
                  <a:pt x="119" y="189"/>
                  <a:pt x="115" y="193"/>
                  <a:pt x="111" y="197"/>
                </a:cubicBezTo>
                <a:cubicBezTo>
                  <a:pt x="112" y="197"/>
                  <a:pt x="113" y="198"/>
                  <a:pt x="113" y="198"/>
                </a:cubicBezTo>
                <a:close/>
                <a:moveTo>
                  <a:pt x="23" y="181"/>
                </a:moveTo>
                <a:cubicBezTo>
                  <a:pt x="23" y="182"/>
                  <a:pt x="23" y="183"/>
                  <a:pt x="23" y="183"/>
                </a:cubicBezTo>
                <a:cubicBezTo>
                  <a:pt x="23" y="184"/>
                  <a:pt x="24" y="183"/>
                  <a:pt x="25" y="183"/>
                </a:cubicBezTo>
                <a:cubicBezTo>
                  <a:pt x="40" y="167"/>
                  <a:pt x="40" y="167"/>
                  <a:pt x="40" y="167"/>
                </a:cubicBezTo>
                <a:cubicBezTo>
                  <a:pt x="40" y="166"/>
                  <a:pt x="39" y="165"/>
                  <a:pt x="39" y="164"/>
                </a:cubicBezTo>
                <a:cubicBezTo>
                  <a:pt x="38" y="163"/>
                  <a:pt x="38" y="164"/>
                  <a:pt x="37" y="163"/>
                </a:cubicBezTo>
                <a:cubicBezTo>
                  <a:pt x="26" y="175"/>
                  <a:pt x="26" y="175"/>
                  <a:pt x="26" y="175"/>
                </a:cubicBezTo>
                <a:cubicBezTo>
                  <a:pt x="24" y="176"/>
                  <a:pt x="22" y="178"/>
                  <a:pt x="23" y="181"/>
                </a:cubicBezTo>
                <a:close/>
                <a:moveTo>
                  <a:pt x="131" y="48"/>
                </a:move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6" y="45"/>
                  <a:pt x="140" y="42"/>
                  <a:pt x="144" y="40"/>
                </a:cubicBezTo>
                <a:cubicBezTo>
                  <a:pt x="145" y="40"/>
                  <a:pt x="145" y="41"/>
                  <a:pt x="145" y="42"/>
                </a:cubicBezTo>
                <a:cubicBezTo>
                  <a:pt x="145" y="42"/>
                  <a:pt x="144" y="43"/>
                  <a:pt x="145" y="43"/>
                </a:cubicBezTo>
                <a:cubicBezTo>
                  <a:pt x="146" y="43"/>
                  <a:pt x="147" y="42"/>
                  <a:pt x="148" y="42"/>
                </a:cubicBezTo>
                <a:cubicBezTo>
                  <a:pt x="149" y="43"/>
                  <a:pt x="148" y="44"/>
                  <a:pt x="148" y="44"/>
                </a:cubicBezTo>
                <a:cubicBezTo>
                  <a:pt x="147" y="44"/>
                  <a:pt x="147" y="45"/>
                  <a:pt x="146" y="46"/>
                </a:cubicBezTo>
                <a:cubicBezTo>
                  <a:pt x="147" y="45"/>
                  <a:pt x="149" y="44"/>
                  <a:pt x="149" y="44"/>
                </a:cubicBezTo>
                <a:cubicBezTo>
                  <a:pt x="150" y="45"/>
                  <a:pt x="151" y="46"/>
                  <a:pt x="150" y="47"/>
                </a:cubicBezTo>
                <a:cubicBezTo>
                  <a:pt x="147" y="49"/>
                  <a:pt x="142" y="52"/>
                  <a:pt x="138" y="56"/>
                </a:cubicBezTo>
                <a:cubicBezTo>
                  <a:pt x="140" y="56"/>
                  <a:pt x="143" y="55"/>
                  <a:pt x="144" y="54"/>
                </a:cubicBezTo>
                <a:cubicBezTo>
                  <a:pt x="147" y="54"/>
                  <a:pt x="149" y="53"/>
                  <a:pt x="151" y="52"/>
                </a:cubicBezTo>
                <a:cubicBezTo>
                  <a:pt x="152" y="46"/>
                  <a:pt x="151" y="41"/>
                  <a:pt x="150" y="38"/>
                </a:cubicBezTo>
                <a:cubicBezTo>
                  <a:pt x="149" y="36"/>
                  <a:pt x="148" y="34"/>
                  <a:pt x="146" y="32"/>
                </a:cubicBezTo>
                <a:cubicBezTo>
                  <a:pt x="146" y="32"/>
                  <a:pt x="144" y="34"/>
                  <a:pt x="143" y="35"/>
                </a:cubicBezTo>
                <a:cubicBezTo>
                  <a:pt x="144" y="35"/>
                  <a:pt x="144" y="36"/>
                  <a:pt x="144" y="37"/>
                </a:cubicBezTo>
                <a:cubicBezTo>
                  <a:pt x="141" y="40"/>
                  <a:pt x="138" y="42"/>
                  <a:pt x="135" y="45"/>
                </a:cubicBezTo>
                <a:cubicBezTo>
                  <a:pt x="134" y="45"/>
                  <a:pt x="133" y="46"/>
                  <a:pt x="133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lnTo>
                  <a:pt x="131" y="48"/>
                </a:lnTo>
                <a:close/>
                <a:moveTo>
                  <a:pt x="92" y="139"/>
                </a:moveTo>
                <a:cubicBezTo>
                  <a:pt x="92" y="139"/>
                  <a:pt x="92" y="139"/>
                  <a:pt x="92" y="139"/>
                </a:cubicBezTo>
                <a:cubicBezTo>
                  <a:pt x="96" y="135"/>
                  <a:pt x="100" y="131"/>
                  <a:pt x="104" y="128"/>
                </a:cubicBezTo>
                <a:cubicBezTo>
                  <a:pt x="104" y="128"/>
                  <a:pt x="105" y="128"/>
                  <a:pt x="105" y="129"/>
                </a:cubicBezTo>
                <a:cubicBezTo>
                  <a:pt x="101" y="135"/>
                  <a:pt x="97" y="140"/>
                  <a:pt x="93" y="146"/>
                </a:cubicBezTo>
                <a:cubicBezTo>
                  <a:pt x="93" y="147"/>
                  <a:pt x="93" y="146"/>
                  <a:pt x="93" y="147"/>
                </a:cubicBezTo>
                <a:cubicBezTo>
                  <a:pt x="99" y="143"/>
                  <a:pt x="103" y="138"/>
                  <a:pt x="108" y="135"/>
                </a:cubicBezTo>
                <a:cubicBezTo>
                  <a:pt x="108" y="135"/>
                  <a:pt x="111" y="135"/>
                  <a:pt x="110" y="13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6" y="145"/>
                  <a:pt x="108" y="143"/>
                  <a:pt x="110" y="141"/>
                </a:cubicBezTo>
                <a:cubicBezTo>
                  <a:pt x="110" y="141"/>
                  <a:pt x="111" y="141"/>
                  <a:pt x="111" y="142"/>
                </a:cubicBezTo>
                <a:cubicBezTo>
                  <a:pt x="111" y="143"/>
                  <a:pt x="111" y="143"/>
                  <a:pt x="111" y="144"/>
                </a:cubicBezTo>
                <a:cubicBezTo>
                  <a:pt x="111" y="143"/>
                  <a:pt x="113" y="142"/>
                  <a:pt x="114" y="142"/>
                </a:cubicBezTo>
                <a:cubicBezTo>
                  <a:pt x="115" y="143"/>
                  <a:pt x="114" y="144"/>
                  <a:pt x="114" y="144"/>
                </a:cubicBezTo>
                <a:cubicBezTo>
                  <a:pt x="114" y="144"/>
                  <a:pt x="113" y="143"/>
                  <a:pt x="113" y="144"/>
                </a:cubicBezTo>
                <a:cubicBezTo>
                  <a:pt x="111" y="144"/>
                  <a:pt x="110" y="146"/>
                  <a:pt x="109" y="145"/>
                </a:cubicBezTo>
                <a:cubicBezTo>
                  <a:pt x="108" y="144"/>
                  <a:pt x="105" y="147"/>
                  <a:pt x="105" y="147"/>
                </a:cubicBezTo>
                <a:cubicBezTo>
                  <a:pt x="104" y="148"/>
                  <a:pt x="102" y="148"/>
                  <a:pt x="102" y="147"/>
                </a:cubicBezTo>
                <a:cubicBezTo>
                  <a:pt x="102" y="146"/>
                  <a:pt x="102" y="145"/>
                  <a:pt x="102" y="144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2" y="141"/>
                  <a:pt x="98" y="145"/>
                  <a:pt x="94" y="148"/>
                </a:cubicBezTo>
                <a:cubicBezTo>
                  <a:pt x="93" y="148"/>
                  <a:pt x="91" y="149"/>
                  <a:pt x="91" y="147"/>
                </a:cubicBezTo>
                <a:cubicBezTo>
                  <a:pt x="91" y="145"/>
                  <a:pt x="92" y="144"/>
                  <a:pt x="93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98" y="137"/>
                  <a:pt x="98" y="136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9" y="136"/>
                  <a:pt x="99" y="135"/>
                  <a:pt x="99" y="135"/>
                </a:cubicBezTo>
                <a:cubicBezTo>
                  <a:pt x="98" y="135"/>
                  <a:pt x="98" y="135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5" y="139"/>
                  <a:pt x="91" y="142"/>
                  <a:pt x="88" y="144"/>
                </a:cubicBezTo>
                <a:cubicBezTo>
                  <a:pt x="88" y="145"/>
                  <a:pt x="87" y="144"/>
                  <a:pt x="87" y="143"/>
                </a:cubicBezTo>
                <a:cubicBezTo>
                  <a:pt x="87" y="142"/>
                  <a:pt x="88" y="141"/>
                  <a:pt x="89" y="140"/>
                </a:cubicBezTo>
                <a:cubicBezTo>
                  <a:pt x="89" y="139"/>
                  <a:pt x="89" y="140"/>
                  <a:pt x="88" y="140"/>
                </a:cubicBezTo>
                <a:cubicBezTo>
                  <a:pt x="87" y="141"/>
                  <a:pt x="86" y="142"/>
                  <a:pt x="85" y="143"/>
                </a:cubicBezTo>
                <a:cubicBezTo>
                  <a:pt x="84" y="143"/>
                  <a:pt x="83" y="142"/>
                  <a:pt x="83" y="141"/>
                </a:cubicBezTo>
                <a:cubicBezTo>
                  <a:pt x="84" y="140"/>
                  <a:pt x="83" y="138"/>
                  <a:pt x="85" y="137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7" y="124"/>
                  <a:pt x="97" y="126"/>
                  <a:pt x="97" y="126"/>
                </a:cubicBezTo>
                <a:cubicBezTo>
                  <a:pt x="95" y="130"/>
                  <a:pt x="92" y="133"/>
                  <a:pt x="89" y="136"/>
                </a:cubicBezTo>
                <a:cubicBezTo>
                  <a:pt x="88" y="137"/>
                  <a:pt x="89" y="137"/>
                  <a:pt x="90" y="136"/>
                </a:cubicBezTo>
                <a:cubicBezTo>
                  <a:pt x="93" y="134"/>
                  <a:pt x="96" y="130"/>
                  <a:pt x="99" y="128"/>
                </a:cubicBezTo>
                <a:cubicBezTo>
                  <a:pt x="100" y="127"/>
                  <a:pt x="100" y="129"/>
                  <a:pt x="100" y="129"/>
                </a:cubicBezTo>
                <a:cubicBezTo>
                  <a:pt x="98" y="132"/>
                  <a:pt x="95" y="135"/>
                  <a:pt x="92" y="139"/>
                </a:cubicBezTo>
                <a:close/>
                <a:moveTo>
                  <a:pt x="144" y="85"/>
                </a:moveTo>
                <a:cubicBezTo>
                  <a:pt x="142" y="85"/>
                  <a:pt x="140" y="86"/>
                  <a:pt x="138" y="86"/>
                </a:cubicBezTo>
                <a:cubicBezTo>
                  <a:pt x="137" y="86"/>
                  <a:pt x="137" y="84"/>
                  <a:pt x="138" y="84"/>
                </a:cubicBezTo>
                <a:cubicBezTo>
                  <a:pt x="140" y="80"/>
                  <a:pt x="144" y="78"/>
                  <a:pt x="147" y="75"/>
                </a:cubicBezTo>
                <a:cubicBezTo>
                  <a:pt x="147" y="74"/>
                  <a:pt x="147" y="74"/>
                  <a:pt x="146" y="74"/>
                </a:cubicBezTo>
                <a:cubicBezTo>
                  <a:pt x="144" y="75"/>
                  <a:pt x="141" y="76"/>
                  <a:pt x="139" y="77"/>
                </a:cubicBezTo>
                <a:cubicBezTo>
                  <a:pt x="138" y="77"/>
                  <a:pt x="137" y="76"/>
                  <a:pt x="137" y="75"/>
                </a:cubicBezTo>
                <a:cubicBezTo>
                  <a:pt x="137" y="73"/>
                  <a:pt x="139" y="71"/>
                  <a:pt x="140" y="69"/>
                </a:cubicBezTo>
                <a:cubicBezTo>
                  <a:pt x="138" y="71"/>
                  <a:pt x="135" y="69"/>
                  <a:pt x="134" y="67"/>
                </a:cubicBezTo>
                <a:cubicBezTo>
                  <a:pt x="134" y="67"/>
                  <a:pt x="135" y="66"/>
                  <a:pt x="135" y="66"/>
                </a:cubicBezTo>
                <a:cubicBezTo>
                  <a:pt x="138" y="63"/>
                  <a:pt x="142" y="61"/>
                  <a:pt x="145" y="58"/>
                </a:cubicBezTo>
                <a:cubicBezTo>
                  <a:pt x="145" y="58"/>
                  <a:pt x="146" y="56"/>
                  <a:pt x="145" y="57"/>
                </a:cubicBezTo>
                <a:cubicBezTo>
                  <a:pt x="141" y="59"/>
                  <a:pt x="137" y="61"/>
                  <a:pt x="133" y="63"/>
                </a:cubicBezTo>
                <a:cubicBezTo>
                  <a:pt x="132" y="63"/>
                  <a:pt x="131" y="62"/>
                  <a:pt x="131" y="61"/>
                </a:cubicBezTo>
                <a:cubicBezTo>
                  <a:pt x="131" y="60"/>
                  <a:pt x="133" y="59"/>
                  <a:pt x="134" y="57"/>
                </a:cubicBezTo>
                <a:cubicBezTo>
                  <a:pt x="135" y="56"/>
                  <a:pt x="136" y="55"/>
                  <a:pt x="136" y="54"/>
                </a:cubicBezTo>
                <a:cubicBezTo>
                  <a:pt x="133" y="55"/>
                  <a:pt x="131" y="58"/>
                  <a:pt x="127" y="59"/>
                </a:cubicBezTo>
                <a:cubicBezTo>
                  <a:pt x="127" y="58"/>
                  <a:pt x="127" y="57"/>
                  <a:pt x="127" y="56"/>
                </a:cubicBezTo>
                <a:cubicBezTo>
                  <a:pt x="129" y="54"/>
                  <a:pt x="131" y="52"/>
                  <a:pt x="134" y="49"/>
                </a:cubicBezTo>
                <a:cubicBezTo>
                  <a:pt x="133" y="49"/>
                  <a:pt x="132" y="50"/>
                  <a:pt x="131" y="50"/>
                </a:cubicBezTo>
                <a:cubicBezTo>
                  <a:pt x="130" y="51"/>
                  <a:pt x="129" y="52"/>
                  <a:pt x="127" y="51"/>
                </a:cubicBezTo>
                <a:cubicBezTo>
                  <a:pt x="126" y="51"/>
                  <a:pt x="126" y="49"/>
                  <a:pt x="127" y="49"/>
                </a:cubicBezTo>
                <a:cubicBezTo>
                  <a:pt x="128" y="48"/>
                  <a:pt x="125" y="47"/>
                  <a:pt x="127" y="46"/>
                </a:cubicBezTo>
                <a:cubicBezTo>
                  <a:pt x="132" y="42"/>
                  <a:pt x="136" y="38"/>
                  <a:pt x="141" y="33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9" y="40"/>
                  <a:pt x="127" y="40"/>
                  <a:pt x="126" y="41"/>
                </a:cubicBezTo>
                <a:cubicBezTo>
                  <a:pt x="124" y="42"/>
                  <a:pt x="122" y="43"/>
                  <a:pt x="120" y="43"/>
                </a:cubicBezTo>
                <a:cubicBezTo>
                  <a:pt x="119" y="42"/>
                  <a:pt x="119" y="41"/>
                  <a:pt x="119" y="41"/>
                </a:cubicBezTo>
                <a:cubicBezTo>
                  <a:pt x="120" y="38"/>
                  <a:pt x="122" y="36"/>
                  <a:pt x="123" y="35"/>
                </a:cubicBezTo>
                <a:cubicBezTo>
                  <a:pt x="124" y="34"/>
                  <a:pt x="125" y="33"/>
                  <a:pt x="124" y="34"/>
                </a:cubicBezTo>
                <a:cubicBezTo>
                  <a:pt x="121" y="36"/>
                  <a:pt x="118" y="38"/>
                  <a:pt x="114" y="39"/>
                </a:cubicBezTo>
                <a:cubicBezTo>
                  <a:pt x="114" y="40"/>
                  <a:pt x="113" y="39"/>
                  <a:pt x="113" y="38"/>
                </a:cubicBezTo>
                <a:cubicBezTo>
                  <a:pt x="113" y="38"/>
                  <a:pt x="113" y="37"/>
                  <a:pt x="114" y="37"/>
                </a:cubicBezTo>
                <a:cubicBezTo>
                  <a:pt x="118" y="33"/>
                  <a:pt x="123" y="29"/>
                  <a:pt x="128" y="25"/>
                </a:cubicBezTo>
                <a:cubicBezTo>
                  <a:pt x="127" y="25"/>
                  <a:pt x="126" y="26"/>
                  <a:pt x="125" y="26"/>
                </a:cubicBezTo>
                <a:cubicBezTo>
                  <a:pt x="119" y="28"/>
                  <a:pt x="114" y="33"/>
                  <a:pt x="109" y="37"/>
                </a:cubicBezTo>
                <a:cubicBezTo>
                  <a:pt x="108" y="37"/>
                  <a:pt x="107" y="37"/>
                  <a:pt x="107" y="36"/>
                </a:cubicBezTo>
                <a:cubicBezTo>
                  <a:pt x="106" y="35"/>
                  <a:pt x="107" y="35"/>
                  <a:pt x="108" y="34"/>
                </a:cubicBezTo>
                <a:cubicBezTo>
                  <a:pt x="112" y="30"/>
                  <a:pt x="116" y="27"/>
                  <a:pt x="120" y="24"/>
                </a:cubicBezTo>
                <a:cubicBezTo>
                  <a:pt x="121" y="23"/>
                  <a:pt x="125" y="21"/>
                  <a:pt x="125" y="19"/>
                </a:cubicBezTo>
                <a:cubicBezTo>
                  <a:pt x="119" y="23"/>
                  <a:pt x="114" y="27"/>
                  <a:pt x="108" y="31"/>
                </a:cubicBezTo>
                <a:cubicBezTo>
                  <a:pt x="106" y="32"/>
                  <a:pt x="104" y="34"/>
                  <a:pt x="102" y="34"/>
                </a:cubicBezTo>
                <a:cubicBezTo>
                  <a:pt x="101" y="35"/>
                  <a:pt x="101" y="33"/>
                  <a:pt x="102" y="32"/>
                </a:cubicBezTo>
                <a:cubicBezTo>
                  <a:pt x="105" y="29"/>
                  <a:pt x="109" y="26"/>
                  <a:pt x="112" y="23"/>
                </a:cubicBezTo>
                <a:cubicBezTo>
                  <a:pt x="114" y="22"/>
                  <a:pt x="117" y="20"/>
                  <a:pt x="118" y="18"/>
                </a:cubicBezTo>
                <a:cubicBezTo>
                  <a:pt x="113" y="21"/>
                  <a:pt x="109" y="24"/>
                  <a:pt x="104" y="28"/>
                </a:cubicBezTo>
                <a:cubicBezTo>
                  <a:pt x="101" y="30"/>
                  <a:pt x="98" y="32"/>
                  <a:pt x="95" y="34"/>
                </a:cubicBezTo>
                <a:cubicBezTo>
                  <a:pt x="94" y="33"/>
                  <a:pt x="95" y="32"/>
                  <a:pt x="95" y="31"/>
                </a:cubicBezTo>
                <a:cubicBezTo>
                  <a:pt x="100" y="26"/>
                  <a:pt x="106" y="21"/>
                  <a:pt x="111" y="16"/>
                </a:cubicBezTo>
                <a:cubicBezTo>
                  <a:pt x="102" y="21"/>
                  <a:pt x="94" y="29"/>
                  <a:pt x="86" y="36"/>
                </a:cubicBezTo>
                <a:cubicBezTo>
                  <a:pt x="85" y="36"/>
                  <a:pt x="84" y="35"/>
                  <a:pt x="84" y="35"/>
                </a:cubicBezTo>
                <a:cubicBezTo>
                  <a:pt x="84" y="34"/>
                  <a:pt x="84" y="34"/>
                  <a:pt x="85" y="33"/>
                </a:cubicBezTo>
                <a:cubicBezTo>
                  <a:pt x="89" y="27"/>
                  <a:pt x="95" y="23"/>
                  <a:pt x="101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3" y="22"/>
                  <a:pt x="87" y="28"/>
                  <a:pt x="80" y="33"/>
                </a:cubicBezTo>
                <a:cubicBezTo>
                  <a:pt x="79" y="33"/>
                  <a:pt x="79" y="32"/>
                  <a:pt x="79" y="32"/>
                </a:cubicBezTo>
                <a:cubicBezTo>
                  <a:pt x="79" y="31"/>
                  <a:pt x="80" y="30"/>
                  <a:pt x="80" y="29"/>
                </a:cubicBezTo>
                <a:cubicBezTo>
                  <a:pt x="85" y="24"/>
                  <a:pt x="90" y="20"/>
                  <a:pt x="95" y="15"/>
                </a:cubicBezTo>
                <a:cubicBezTo>
                  <a:pt x="94" y="15"/>
                  <a:pt x="92" y="14"/>
                  <a:pt x="91" y="15"/>
                </a:cubicBezTo>
                <a:cubicBezTo>
                  <a:pt x="83" y="20"/>
                  <a:pt x="77" y="27"/>
                  <a:pt x="70" y="33"/>
                </a:cubicBezTo>
                <a:cubicBezTo>
                  <a:pt x="69" y="34"/>
                  <a:pt x="69" y="35"/>
                  <a:pt x="68" y="34"/>
                </a:cubicBezTo>
                <a:cubicBezTo>
                  <a:pt x="67" y="33"/>
                  <a:pt x="68" y="32"/>
                  <a:pt x="69" y="31"/>
                </a:cubicBezTo>
                <a:cubicBezTo>
                  <a:pt x="74" y="25"/>
                  <a:pt x="80" y="21"/>
                  <a:pt x="85" y="15"/>
                </a:cubicBezTo>
                <a:cubicBezTo>
                  <a:pt x="84" y="15"/>
                  <a:pt x="83" y="14"/>
                  <a:pt x="82" y="15"/>
                </a:cubicBezTo>
                <a:cubicBezTo>
                  <a:pt x="75" y="21"/>
                  <a:pt x="68" y="27"/>
                  <a:pt x="61" y="33"/>
                </a:cubicBezTo>
                <a:cubicBezTo>
                  <a:pt x="60" y="34"/>
                  <a:pt x="60" y="35"/>
                  <a:pt x="59" y="35"/>
                </a:cubicBezTo>
                <a:cubicBezTo>
                  <a:pt x="58" y="34"/>
                  <a:pt x="58" y="33"/>
                  <a:pt x="59" y="33"/>
                </a:cubicBezTo>
                <a:cubicBezTo>
                  <a:pt x="58" y="32"/>
                  <a:pt x="57" y="34"/>
                  <a:pt x="56" y="33"/>
                </a:cubicBezTo>
                <a:cubicBezTo>
                  <a:pt x="56" y="34"/>
                  <a:pt x="56" y="35"/>
                  <a:pt x="55" y="36"/>
                </a:cubicBezTo>
                <a:cubicBezTo>
                  <a:pt x="55" y="37"/>
                  <a:pt x="54" y="36"/>
                  <a:pt x="54" y="36"/>
                </a:cubicBezTo>
                <a:cubicBezTo>
                  <a:pt x="54" y="34"/>
                  <a:pt x="55" y="33"/>
                  <a:pt x="55" y="32"/>
                </a:cubicBezTo>
                <a:cubicBezTo>
                  <a:pt x="53" y="32"/>
                  <a:pt x="52" y="34"/>
                  <a:pt x="53" y="34"/>
                </a:cubicBezTo>
                <a:cubicBezTo>
                  <a:pt x="53" y="37"/>
                  <a:pt x="53" y="39"/>
                  <a:pt x="54" y="41"/>
                </a:cubicBezTo>
                <a:cubicBezTo>
                  <a:pt x="57" y="47"/>
                  <a:pt x="60" y="53"/>
                  <a:pt x="61" y="60"/>
                </a:cubicBezTo>
                <a:cubicBezTo>
                  <a:pt x="64" y="57"/>
                  <a:pt x="67" y="54"/>
                  <a:pt x="70" y="51"/>
                </a:cubicBezTo>
                <a:cubicBezTo>
                  <a:pt x="71" y="53"/>
                  <a:pt x="71" y="54"/>
                  <a:pt x="70" y="54"/>
                </a:cubicBezTo>
                <a:cubicBezTo>
                  <a:pt x="68" y="58"/>
                  <a:pt x="66" y="62"/>
                  <a:pt x="62" y="66"/>
                </a:cubicBezTo>
                <a:cubicBezTo>
                  <a:pt x="64" y="66"/>
                  <a:pt x="65" y="65"/>
                  <a:pt x="66" y="64"/>
                </a:cubicBezTo>
                <a:cubicBezTo>
                  <a:pt x="69" y="63"/>
                  <a:pt x="71" y="61"/>
                  <a:pt x="74" y="61"/>
                </a:cubicBezTo>
                <a:cubicBezTo>
                  <a:pt x="79" y="61"/>
                  <a:pt x="83" y="61"/>
                  <a:pt x="88" y="63"/>
                </a:cubicBezTo>
                <a:cubicBezTo>
                  <a:pt x="94" y="64"/>
                  <a:pt x="98" y="69"/>
                  <a:pt x="98" y="76"/>
                </a:cubicBezTo>
                <a:cubicBezTo>
                  <a:pt x="96" y="87"/>
                  <a:pt x="89" y="94"/>
                  <a:pt x="82" y="100"/>
                </a:cubicBezTo>
                <a:cubicBezTo>
                  <a:pt x="73" y="108"/>
                  <a:pt x="62" y="113"/>
                  <a:pt x="53" y="119"/>
                </a:cubicBezTo>
                <a:cubicBezTo>
                  <a:pt x="53" y="132"/>
                  <a:pt x="55" y="145"/>
                  <a:pt x="54" y="159"/>
                </a:cubicBezTo>
                <a:cubicBezTo>
                  <a:pt x="71" y="164"/>
                  <a:pt x="87" y="169"/>
                  <a:pt x="107" y="171"/>
                </a:cubicBezTo>
                <a:cubicBezTo>
                  <a:pt x="117" y="172"/>
                  <a:pt x="125" y="172"/>
                  <a:pt x="134" y="173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6" y="167"/>
                  <a:pt x="136" y="165"/>
                  <a:pt x="137" y="166"/>
                </a:cubicBezTo>
                <a:cubicBezTo>
                  <a:pt x="137" y="165"/>
                  <a:pt x="138" y="164"/>
                  <a:pt x="138" y="164"/>
                </a:cubicBezTo>
                <a:cubicBezTo>
                  <a:pt x="143" y="154"/>
                  <a:pt x="147" y="142"/>
                  <a:pt x="153" y="133"/>
                </a:cubicBezTo>
                <a:cubicBezTo>
                  <a:pt x="138" y="130"/>
                  <a:pt x="124" y="126"/>
                  <a:pt x="109" y="123"/>
                </a:cubicBezTo>
                <a:cubicBezTo>
                  <a:pt x="107" y="121"/>
                  <a:pt x="104" y="121"/>
                  <a:pt x="101" y="121"/>
                </a:cubicBezTo>
                <a:cubicBezTo>
                  <a:pt x="98" y="121"/>
                  <a:pt x="96" y="120"/>
                  <a:pt x="95" y="118"/>
                </a:cubicBezTo>
                <a:cubicBezTo>
                  <a:pt x="94" y="118"/>
                  <a:pt x="93" y="118"/>
                  <a:pt x="92" y="118"/>
                </a:cubicBezTo>
                <a:cubicBezTo>
                  <a:pt x="91" y="117"/>
                  <a:pt x="91" y="117"/>
                  <a:pt x="91" y="116"/>
                </a:cubicBezTo>
                <a:cubicBezTo>
                  <a:pt x="92" y="116"/>
                  <a:pt x="92" y="116"/>
                  <a:pt x="93" y="116"/>
                </a:cubicBezTo>
                <a:cubicBezTo>
                  <a:pt x="92" y="115"/>
                  <a:pt x="92" y="114"/>
                  <a:pt x="93" y="114"/>
                </a:cubicBezTo>
                <a:cubicBezTo>
                  <a:pt x="96" y="114"/>
                  <a:pt x="99" y="115"/>
                  <a:pt x="101" y="115"/>
                </a:cubicBezTo>
                <a:cubicBezTo>
                  <a:pt x="102" y="115"/>
                  <a:pt x="102" y="114"/>
                  <a:pt x="103" y="113"/>
                </a:cubicBezTo>
                <a:cubicBezTo>
                  <a:pt x="103" y="113"/>
                  <a:pt x="105" y="113"/>
                  <a:pt x="104" y="112"/>
                </a:cubicBezTo>
                <a:cubicBezTo>
                  <a:pt x="104" y="111"/>
                  <a:pt x="106" y="109"/>
                  <a:pt x="108" y="109"/>
                </a:cubicBezTo>
                <a:cubicBezTo>
                  <a:pt x="109" y="109"/>
                  <a:pt x="111" y="109"/>
                  <a:pt x="110" y="108"/>
                </a:cubicBezTo>
                <a:cubicBezTo>
                  <a:pt x="115" y="106"/>
                  <a:pt x="120" y="103"/>
                  <a:pt x="124" y="101"/>
                </a:cubicBezTo>
                <a:cubicBezTo>
                  <a:pt x="125" y="100"/>
                  <a:pt x="124" y="100"/>
                  <a:pt x="124" y="99"/>
                </a:cubicBezTo>
                <a:cubicBezTo>
                  <a:pt x="129" y="95"/>
                  <a:pt x="134" y="93"/>
                  <a:pt x="138" y="89"/>
                </a:cubicBezTo>
                <a:cubicBezTo>
                  <a:pt x="140" y="88"/>
                  <a:pt x="142" y="87"/>
                  <a:pt x="144" y="85"/>
                </a:cubicBezTo>
                <a:close/>
                <a:moveTo>
                  <a:pt x="9" y="149"/>
                </a:moveTo>
                <a:cubicBezTo>
                  <a:pt x="8" y="149"/>
                  <a:pt x="7" y="151"/>
                  <a:pt x="7" y="151"/>
                </a:cubicBezTo>
                <a:cubicBezTo>
                  <a:pt x="6" y="152"/>
                  <a:pt x="4" y="153"/>
                  <a:pt x="5" y="154"/>
                </a:cubicBezTo>
                <a:cubicBezTo>
                  <a:pt x="3" y="155"/>
                  <a:pt x="3" y="156"/>
                  <a:pt x="2" y="157"/>
                </a:cubicBezTo>
                <a:cubicBezTo>
                  <a:pt x="1" y="157"/>
                  <a:pt x="0" y="156"/>
                  <a:pt x="0" y="156"/>
                </a:cubicBezTo>
                <a:cubicBezTo>
                  <a:pt x="5" y="149"/>
                  <a:pt x="10" y="143"/>
                  <a:pt x="15" y="136"/>
                </a:cubicBezTo>
                <a:cubicBezTo>
                  <a:pt x="15" y="136"/>
                  <a:pt x="13" y="135"/>
                  <a:pt x="13" y="134"/>
                </a:cubicBezTo>
                <a:cubicBezTo>
                  <a:pt x="16" y="132"/>
                  <a:pt x="19" y="131"/>
                  <a:pt x="20" y="127"/>
                </a:cubicBezTo>
                <a:cubicBezTo>
                  <a:pt x="21" y="125"/>
                  <a:pt x="23" y="124"/>
                  <a:pt x="24" y="122"/>
                </a:cubicBezTo>
                <a:cubicBezTo>
                  <a:pt x="24" y="122"/>
                  <a:pt x="25" y="122"/>
                  <a:pt x="25" y="122"/>
                </a:cubicBezTo>
                <a:cubicBezTo>
                  <a:pt x="26" y="122"/>
                  <a:pt x="26" y="123"/>
                  <a:pt x="27" y="122"/>
                </a:cubicBezTo>
                <a:cubicBezTo>
                  <a:pt x="28" y="120"/>
                  <a:pt x="30" y="118"/>
                  <a:pt x="32" y="116"/>
                </a:cubicBezTo>
                <a:cubicBezTo>
                  <a:pt x="32" y="116"/>
                  <a:pt x="31" y="115"/>
                  <a:pt x="31" y="114"/>
                </a:cubicBezTo>
                <a:cubicBezTo>
                  <a:pt x="32" y="113"/>
                  <a:pt x="32" y="112"/>
                  <a:pt x="33" y="112"/>
                </a:cubicBezTo>
                <a:cubicBezTo>
                  <a:pt x="34" y="112"/>
                  <a:pt x="35" y="113"/>
                  <a:pt x="36" y="113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0" y="109"/>
                  <a:pt x="40" y="110"/>
                  <a:pt x="40" y="110"/>
                </a:cubicBezTo>
                <a:cubicBezTo>
                  <a:pt x="40" y="112"/>
                  <a:pt x="39" y="113"/>
                  <a:pt x="39" y="114"/>
                </a:cubicBezTo>
                <a:cubicBezTo>
                  <a:pt x="45" y="112"/>
                  <a:pt x="49" y="108"/>
                  <a:pt x="55" y="106"/>
                </a:cubicBezTo>
                <a:cubicBezTo>
                  <a:pt x="65" y="102"/>
                  <a:pt x="73" y="96"/>
                  <a:pt x="81" y="89"/>
                </a:cubicBezTo>
                <a:cubicBezTo>
                  <a:pt x="82" y="88"/>
                  <a:pt x="80" y="88"/>
                  <a:pt x="80" y="87"/>
                </a:cubicBezTo>
                <a:cubicBezTo>
                  <a:pt x="77" y="86"/>
                  <a:pt x="74" y="85"/>
                  <a:pt x="70" y="85"/>
                </a:cubicBezTo>
                <a:cubicBezTo>
                  <a:pt x="69" y="87"/>
                  <a:pt x="67" y="88"/>
                  <a:pt x="66" y="87"/>
                </a:cubicBezTo>
                <a:cubicBezTo>
                  <a:pt x="59" y="89"/>
                  <a:pt x="52" y="91"/>
                  <a:pt x="47" y="94"/>
                </a:cubicBezTo>
                <a:cubicBezTo>
                  <a:pt x="44" y="95"/>
                  <a:pt x="41" y="98"/>
                  <a:pt x="36" y="98"/>
                </a:cubicBezTo>
                <a:cubicBezTo>
                  <a:pt x="36" y="98"/>
                  <a:pt x="35" y="98"/>
                  <a:pt x="35" y="97"/>
                </a:cubicBezTo>
                <a:cubicBezTo>
                  <a:pt x="34" y="96"/>
                  <a:pt x="33" y="94"/>
                  <a:pt x="33" y="92"/>
                </a:cubicBezTo>
                <a:cubicBezTo>
                  <a:pt x="32" y="93"/>
                  <a:pt x="31" y="93"/>
                  <a:pt x="30" y="92"/>
                </a:cubicBezTo>
                <a:cubicBezTo>
                  <a:pt x="30" y="92"/>
                  <a:pt x="30" y="91"/>
                  <a:pt x="30" y="90"/>
                </a:cubicBezTo>
                <a:cubicBezTo>
                  <a:pt x="28" y="91"/>
                  <a:pt x="26" y="90"/>
                  <a:pt x="27" y="88"/>
                </a:cubicBezTo>
                <a:cubicBezTo>
                  <a:pt x="27" y="86"/>
                  <a:pt x="28" y="84"/>
                  <a:pt x="29" y="83"/>
                </a:cubicBezTo>
                <a:cubicBezTo>
                  <a:pt x="29" y="82"/>
                  <a:pt x="29" y="81"/>
                  <a:pt x="28" y="80"/>
                </a:cubicBezTo>
                <a:cubicBezTo>
                  <a:pt x="27" y="81"/>
                  <a:pt x="26" y="83"/>
                  <a:pt x="25" y="82"/>
                </a:cubicBezTo>
                <a:cubicBezTo>
                  <a:pt x="24" y="82"/>
                  <a:pt x="24" y="81"/>
                  <a:pt x="24" y="80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5" y="75"/>
                  <a:pt x="25" y="75"/>
                </a:cubicBezTo>
                <a:cubicBezTo>
                  <a:pt x="24" y="74"/>
                  <a:pt x="25" y="73"/>
                  <a:pt x="25" y="72"/>
                </a:cubicBezTo>
                <a:cubicBezTo>
                  <a:pt x="26" y="71"/>
                  <a:pt x="25" y="70"/>
                  <a:pt x="24" y="69"/>
                </a:cubicBezTo>
                <a:cubicBezTo>
                  <a:pt x="24" y="69"/>
                  <a:pt x="23" y="70"/>
                  <a:pt x="23" y="69"/>
                </a:cubicBezTo>
                <a:cubicBezTo>
                  <a:pt x="22" y="69"/>
                  <a:pt x="22" y="69"/>
                  <a:pt x="22" y="68"/>
                </a:cubicBezTo>
                <a:cubicBezTo>
                  <a:pt x="22" y="68"/>
                  <a:pt x="22" y="67"/>
                  <a:pt x="22" y="66"/>
                </a:cubicBezTo>
                <a:cubicBezTo>
                  <a:pt x="22" y="66"/>
                  <a:pt x="21" y="66"/>
                  <a:pt x="21" y="65"/>
                </a:cubicBezTo>
                <a:cubicBezTo>
                  <a:pt x="21" y="65"/>
                  <a:pt x="21" y="64"/>
                  <a:pt x="21" y="63"/>
                </a:cubicBezTo>
                <a:cubicBezTo>
                  <a:pt x="20" y="64"/>
                  <a:pt x="18" y="66"/>
                  <a:pt x="18" y="64"/>
                </a:cubicBezTo>
                <a:cubicBezTo>
                  <a:pt x="18" y="61"/>
                  <a:pt x="19" y="59"/>
                  <a:pt x="20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8" y="57"/>
                  <a:pt x="18" y="56"/>
                  <a:pt x="18" y="56"/>
                </a:cubicBezTo>
                <a:cubicBezTo>
                  <a:pt x="18" y="56"/>
                  <a:pt x="16" y="56"/>
                  <a:pt x="17" y="55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50"/>
                  <a:pt x="19" y="50"/>
                  <a:pt x="19" y="50"/>
                </a:cubicBezTo>
                <a:cubicBezTo>
                  <a:pt x="17" y="49"/>
                  <a:pt x="17" y="51"/>
                  <a:pt x="17" y="52"/>
                </a:cubicBezTo>
                <a:cubicBezTo>
                  <a:pt x="16" y="51"/>
                  <a:pt x="16" y="53"/>
                  <a:pt x="15" y="54"/>
                </a:cubicBezTo>
                <a:cubicBezTo>
                  <a:pt x="13" y="54"/>
                  <a:pt x="10" y="56"/>
                  <a:pt x="10" y="60"/>
                </a:cubicBezTo>
                <a:cubicBezTo>
                  <a:pt x="10" y="58"/>
                  <a:pt x="9" y="60"/>
                  <a:pt x="9" y="61"/>
                </a:cubicBezTo>
                <a:cubicBezTo>
                  <a:pt x="8" y="61"/>
                  <a:pt x="7" y="60"/>
                  <a:pt x="7" y="60"/>
                </a:cubicBezTo>
                <a:cubicBezTo>
                  <a:pt x="10" y="55"/>
                  <a:pt x="13" y="51"/>
                  <a:pt x="17" y="46"/>
                </a:cubicBezTo>
                <a:cubicBezTo>
                  <a:pt x="17" y="44"/>
                  <a:pt x="17" y="42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4" y="35"/>
                  <a:pt x="28" y="29"/>
                  <a:pt x="33" y="23"/>
                </a:cubicBezTo>
                <a:cubicBezTo>
                  <a:pt x="34" y="22"/>
                  <a:pt x="33" y="21"/>
                  <a:pt x="32" y="20"/>
                </a:cubicBezTo>
                <a:cubicBezTo>
                  <a:pt x="34" y="19"/>
                  <a:pt x="33" y="18"/>
                  <a:pt x="34" y="18"/>
                </a:cubicBezTo>
                <a:cubicBezTo>
                  <a:pt x="35" y="19"/>
                  <a:pt x="37" y="18"/>
                  <a:pt x="37" y="20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6" y="1"/>
                  <a:pt x="56" y="1"/>
                </a:cubicBezTo>
                <a:cubicBezTo>
                  <a:pt x="55" y="2"/>
                  <a:pt x="57" y="3"/>
                  <a:pt x="56" y="3"/>
                </a:cubicBezTo>
                <a:cubicBezTo>
                  <a:pt x="56" y="4"/>
                  <a:pt x="55" y="4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3"/>
                  <a:pt x="55" y="3"/>
                  <a:pt x="55" y="3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2" y="6"/>
                </a:cubicBezTo>
                <a:cubicBezTo>
                  <a:pt x="52" y="6"/>
                  <a:pt x="52" y="7"/>
                  <a:pt x="51" y="8"/>
                </a:cubicBezTo>
                <a:cubicBezTo>
                  <a:pt x="52" y="9"/>
                  <a:pt x="51" y="10"/>
                  <a:pt x="50" y="10"/>
                </a:cubicBezTo>
                <a:cubicBezTo>
                  <a:pt x="49" y="11"/>
                  <a:pt x="49" y="12"/>
                  <a:pt x="47" y="13"/>
                </a:cubicBezTo>
                <a:cubicBezTo>
                  <a:pt x="50" y="13"/>
                  <a:pt x="52" y="12"/>
                  <a:pt x="53" y="11"/>
                </a:cubicBezTo>
                <a:cubicBezTo>
                  <a:pt x="62" y="8"/>
                  <a:pt x="71" y="6"/>
                  <a:pt x="78" y="2"/>
                </a:cubicBezTo>
                <a:cubicBezTo>
                  <a:pt x="84" y="1"/>
                  <a:pt x="88" y="1"/>
                  <a:pt x="94" y="1"/>
                </a:cubicBezTo>
                <a:cubicBezTo>
                  <a:pt x="95" y="1"/>
                  <a:pt x="97" y="2"/>
                  <a:pt x="98" y="2"/>
                </a:cubicBezTo>
                <a:cubicBezTo>
                  <a:pt x="104" y="2"/>
                  <a:pt x="109" y="3"/>
                  <a:pt x="115" y="5"/>
                </a:cubicBezTo>
                <a:cubicBezTo>
                  <a:pt x="115" y="4"/>
                  <a:pt x="115" y="4"/>
                  <a:pt x="116" y="4"/>
                </a:cubicBezTo>
                <a:cubicBezTo>
                  <a:pt x="119" y="5"/>
                  <a:pt x="122" y="5"/>
                  <a:pt x="125" y="7"/>
                </a:cubicBezTo>
                <a:cubicBezTo>
                  <a:pt x="127" y="9"/>
                  <a:pt x="130" y="10"/>
                  <a:pt x="133" y="11"/>
                </a:cubicBezTo>
                <a:cubicBezTo>
                  <a:pt x="136" y="13"/>
                  <a:pt x="139" y="14"/>
                  <a:pt x="141" y="16"/>
                </a:cubicBezTo>
                <a:cubicBezTo>
                  <a:pt x="142" y="17"/>
                  <a:pt x="140" y="19"/>
                  <a:pt x="142" y="19"/>
                </a:cubicBezTo>
                <a:cubicBezTo>
                  <a:pt x="143" y="20"/>
                  <a:pt x="143" y="18"/>
                  <a:pt x="144" y="18"/>
                </a:cubicBezTo>
                <a:cubicBezTo>
                  <a:pt x="150" y="21"/>
                  <a:pt x="154" y="27"/>
                  <a:pt x="156" y="34"/>
                </a:cubicBezTo>
                <a:cubicBezTo>
                  <a:pt x="156" y="34"/>
                  <a:pt x="157" y="35"/>
                  <a:pt x="158" y="37"/>
                </a:cubicBezTo>
                <a:cubicBezTo>
                  <a:pt x="159" y="39"/>
                  <a:pt x="161" y="40"/>
                  <a:pt x="162" y="43"/>
                </a:cubicBezTo>
                <a:cubicBezTo>
                  <a:pt x="162" y="44"/>
                  <a:pt x="162" y="46"/>
                  <a:pt x="161" y="46"/>
                </a:cubicBezTo>
                <a:cubicBezTo>
                  <a:pt x="161" y="49"/>
                  <a:pt x="162" y="51"/>
                  <a:pt x="164" y="53"/>
                </a:cubicBezTo>
                <a:cubicBezTo>
                  <a:pt x="165" y="55"/>
                  <a:pt x="164" y="57"/>
                  <a:pt x="164" y="60"/>
                </a:cubicBezTo>
                <a:cubicBezTo>
                  <a:pt x="163" y="62"/>
                  <a:pt x="163" y="64"/>
                  <a:pt x="162" y="66"/>
                </a:cubicBezTo>
                <a:cubicBezTo>
                  <a:pt x="163" y="67"/>
                  <a:pt x="163" y="68"/>
                  <a:pt x="162" y="70"/>
                </a:cubicBezTo>
                <a:cubicBezTo>
                  <a:pt x="160" y="84"/>
                  <a:pt x="150" y="91"/>
                  <a:pt x="142" y="98"/>
                </a:cubicBezTo>
                <a:cubicBezTo>
                  <a:pt x="140" y="101"/>
                  <a:pt x="137" y="102"/>
                  <a:pt x="135" y="104"/>
                </a:cubicBezTo>
                <a:cubicBezTo>
                  <a:pt x="135" y="105"/>
                  <a:pt x="136" y="106"/>
                  <a:pt x="136" y="107"/>
                </a:cubicBezTo>
                <a:cubicBezTo>
                  <a:pt x="135" y="108"/>
                  <a:pt x="134" y="108"/>
                  <a:pt x="133" y="109"/>
                </a:cubicBezTo>
                <a:cubicBezTo>
                  <a:pt x="132" y="109"/>
                  <a:pt x="132" y="109"/>
                  <a:pt x="131" y="110"/>
                </a:cubicBezTo>
                <a:cubicBezTo>
                  <a:pt x="134" y="110"/>
                  <a:pt x="137" y="109"/>
                  <a:pt x="140" y="111"/>
                </a:cubicBezTo>
                <a:cubicBezTo>
                  <a:pt x="140" y="111"/>
                  <a:pt x="141" y="112"/>
                  <a:pt x="141" y="112"/>
                </a:cubicBezTo>
                <a:cubicBezTo>
                  <a:pt x="141" y="113"/>
                  <a:pt x="140" y="114"/>
                  <a:pt x="139" y="115"/>
                </a:cubicBezTo>
                <a:cubicBezTo>
                  <a:pt x="138" y="115"/>
                  <a:pt x="138" y="114"/>
                  <a:pt x="137" y="115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49" y="119"/>
                  <a:pt x="151" y="120"/>
                  <a:pt x="151" y="121"/>
                </a:cubicBezTo>
                <a:cubicBezTo>
                  <a:pt x="153" y="120"/>
                  <a:pt x="155" y="121"/>
                  <a:pt x="156" y="122"/>
                </a:cubicBezTo>
                <a:cubicBezTo>
                  <a:pt x="160" y="123"/>
                  <a:pt x="164" y="124"/>
                  <a:pt x="167" y="124"/>
                </a:cubicBezTo>
                <a:cubicBezTo>
                  <a:pt x="168" y="124"/>
                  <a:pt x="168" y="124"/>
                  <a:pt x="168" y="125"/>
                </a:cubicBezTo>
                <a:cubicBezTo>
                  <a:pt x="167" y="128"/>
                  <a:pt x="164" y="131"/>
                  <a:pt x="164" y="135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0" y="145"/>
                  <a:pt x="156" y="152"/>
                  <a:pt x="153" y="160"/>
                </a:cubicBezTo>
                <a:cubicBezTo>
                  <a:pt x="153" y="166"/>
                  <a:pt x="150" y="172"/>
                  <a:pt x="147" y="177"/>
                </a:cubicBezTo>
                <a:cubicBezTo>
                  <a:pt x="147" y="177"/>
                  <a:pt x="147" y="178"/>
                  <a:pt x="147" y="178"/>
                </a:cubicBezTo>
                <a:cubicBezTo>
                  <a:pt x="147" y="179"/>
                  <a:pt x="146" y="180"/>
                  <a:pt x="145" y="181"/>
                </a:cubicBezTo>
                <a:cubicBezTo>
                  <a:pt x="148" y="180"/>
                  <a:pt x="151" y="178"/>
                  <a:pt x="153" y="176"/>
                </a:cubicBezTo>
                <a:cubicBezTo>
                  <a:pt x="154" y="175"/>
                  <a:pt x="156" y="174"/>
                  <a:pt x="157" y="174"/>
                </a:cubicBezTo>
                <a:cubicBezTo>
                  <a:pt x="158" y="174"/>
                  <a:pt x="158" y="175"/>
                  <a:pt x="158" y="175"/>
                </a:cubicBezTo>
                <a:cubicBezTo>
                  <a:pt x="156" y="176"/>
                  <a:pt x="155" y="178"/>
                  <a:pt x="153" y="179"/>
                </a:cubicBezTo>
                <a:cubicBezTo>
                  <a:pt x="153" y="180"/>
                  <a:pt x="152" y="181"/>
                  <a:pt x="152" y="181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8" y="185"/>
                  <a:pt x="148" y="186"/>
                  <a:pt x="147" y="187"/>
                </a:cubicBezTo>
                <a:cubicBezTo>
                  <a:pt x="148" y="186"/>
                  <a:pt x="149" y="187"/>
                  <a:pt x="148" y="188"/>
                </a:cubicBezTo>
                <a:cubicBezTo>
                  <a:pt x="144" y="190"/>
                  <a:pt x="140" y="192"/>
                  <a:pt x="136" y="194"/>
                </a:cubicBezTo>
                <a:cubicBezTo>
                  <a:pt x="135" y="196"/>
                  <a:pt x="133" y="197"/>
                  <a:pt x="131" y="197"/>
                </a:cubicBezTo>
                <a:cubicBezTo>
                  <a:pt x="126" y="201"/>
                  <a:pt x="122" y="205"/>
                  <a:pt x="118" y="209"/>
                </a:cubicBezTo>
                <a:cubicBezTo>
                  <a:pt x="112" y="213"/>
                  <a:pt x="112" y="213"/>
                  <a:pt x="112" y="213"/>
                </a:cubicBezTo>
                <a:cubicBezTo>
                  <a:pt x="112" y="213"/>
                  <a:pt x="111" y="212"/>
                  <a:pt x="111" y="212"/>
                </a:cubicBezTo>
                <a:cubicBezTo>
                  <a:pt x="114" y="208"/>
                  <a:pt x="117" y="206"/>
                  <a:pt x="120" y="203"/>
                </a:cubicBezTo>
                <a:cubicBezTo>
                  <a:pt x="117" y="204"/>
                  <a:pt x="113" y="207"/>
                  <a:pt x="110" y="208"/>
                </a:cubicBezTo>
                <a:cubicBezTo>
                  <a:pt x="109" y="209"/>
                  <a:pt x="109" y="209"/>
                  <a:pt x="108" y="209"/>
                </a:cubicBezTo>
                <a:cubicBezTo>
                  <a:pt x="108" y="209"/>
                  <a:pt x="107" y="208"/>
                  <a:pt x="108" y="207"/>
                </a:cubicBezTo>
                <a:cubicBezTo>
                  <a:pt x="110" y="206"/>
                  <a:pt x="113" y="204"/>
                  <a:pt x="115" y="202"/>
                </a:cubicBezTo>
                <a:cubicBezTo>
                  <a:pt x="114" y="202"/>
                  <a:pt x="113" y="201"/>
                  <a:pt x="112" y="202"/>
                </a:cubicBezTo>
                <a:cubicBezTo>
                  <a:pt x="110" y="203"/>
                  <a:pt x="107" y="205"/>
                  <a:pt x="105" y="206"/>
                </a:cubicBezTo>
                <a:cubicBezTo>
                  <a:pt x="104" y="206"/>
                  <a:pt x="103" y="206"/>
                  <a:pt x="103" y="205"/>
                </a:cubicBezTo>
                <a:cubicBezTo>
                  <a:pt x="103" y="203"/>
                  <a:pt x="104" y="202"/>
                  <a:pt x="105" y="201"/>
                </a:cubicBezTo>
                <a:cubicBezTo>
                  <a:pt x="104" y="201"/>
                  <a:pt x="103" y="202"/>
                  <a:pt x="102" y="201"/>
                </a:cubicBezTo>
                <a:cubicBezTo>
                  <a:pt x="101" y="199"/>
                  <a:pt x="98" y="200"/>
                  <a:pt x="97" y="201"/>
                </a:cubicBezTo>
                <a:cubicBezTo>
                  <a:pt x="96" y="201"/>
                  <a:pt x="96" y="201"/>
                  <a:pt x="95" y="201"/>
                </a:cubicBezTo>
                <a:cubicBezTo>
                  <a:pt x="95" y="201"/>
                  <a:pt x="94" y="200"/>
                  <a:pt x="94" y="200"/>
                </a:cubicBezTo>
                <a:cubicBezTo>
                  <a:pt x="88" y="199"/>
                  <a:pt x="88" y="199"/>
                  <a:pt x="88" y="199"/>
                </a:cubicBezTo>
                <a:cubicBezTo>
                  <a:pt x="88" y="199"/>
                  <a:pt x="87" y="200"/>
                  <a:pt x="87" y="199"/>
                </a:cubicBezTo>
                <a:cubicBezTo>
                  <a:pt x="85" y="198"/>
                  <a:pt x="81" y="198"/>
                  <a:pt x="80" y="198"/>
                </a:cubicBezTo>
                <a:cubicBezTo>
                  <a:pt x="79" y="199"/>
                  <a:pt x="79" y="197"/>
                  <a:pt x="80" y="196"/>
                </a:cubicBezTo>
                <a:cubicBezTo>
                  <a:pt x="77" y="195"/>
                  <a:pt x="75" y="198"/>
                  <a:pt x="74" y="198"/>
                </a:cubicBezTo>
                <a:cubicBezTo>
                  <a:pt x="73" y="197"/>
                  <a:pt x="73" y="197"/>
                  <a:pt x="73" y="196"/>
                </a:cubicBezTo>
                <a:cubicBezTo>
                  <a:pt x="69" y="195"/>
                  <a:pt x="66" y="195"/>
                  <a:pt x="63" y="194"/>
                </a:cubicBezTo>
                <a:cubicBezTo>
                  <a:pt x="61" y="195"/>
                  <a:pt x="60" y="197"/>
                  <a:pt x="59" y="198"/>
                </a:cubicBezTo>
                <a:cubicBezTo>
                  <a:pt x="58" y="198"/>
                  <a:pt x="58" y="197"/>
                  <a:pt x="58" y="196"/>
                </a:cubicBezTo>
                <a:cubicBezTo>
                  <a:pt x="57" y="195"/>
                  <a:pt x="58" y="194"/>
                  <a:pt x="58" y="193"/>
                </a:cubicBezTo>
                <a:cubicBezTo>
                  <a:pt x="57" y="192"/>
                  <a:pt x="56" y="192"/>
                  <a:pt x="55" y="192"/>
                </a:cubicBezTo>
                <a:cubicBezTo>
                  <a:pt x="54" y="192"/>
                  <a:pt x="54" y="193"/>
                  <a:pt x="53" y="193"/>
                </a:cubicBezTo>
                <a:cubicBezTo>
                  <a:pt x="52" y="193"/>
                  <a:pt x="52" y="192"/>
                  <a:pt x="52" y="191"/>
                </a:cubicBezTo>
                <a:cubicBezTo>
                  <a:pt x="51" y="190"/>
                  <a:pt x="50" y="192"/>
                  <a:pt x="50" y="192"/>
                </a:cubicBezTo>
                <a:cubicBezTo>
                  <a:pt x="49" y="193"/>
                  <a:pt x="48" y="194"/>
                  <a:pt x="47" y="193"/>
                </a:cubicBezTo>
                <a:cubicBezTo>
                  <a:pt x="46" y="192"/>
                  <a:pt x="47" y="191"/>
                  <a:pt x="47" y="190"/>
                </a:cubicBezTo>
                <a:cubicBezTo>
                  <a:pt x="47" y="189"/>
                  <a:pt x="46" y="190"/>
                  <a:pt x="45" y="190"/>
                </a:cubicBezTo>
                <a:cubicBezTo>
                  <a:pt x="44" y="192"/>
                  <a:pt x="42" y="194"/>
                  <a:pt x="41" y="195"/>
                </a:cubicBezTo>
                <a:cubicBezTo>
                  <a:pt x="40" y="195"/>
                  <a:pt x="40" y="194"/>
                  <a:pt x="39" y="194"/>
                </a:cubicBezTo>
                <a:cubicBezTo>
                  <a:pt x="39" y="193"/>
                  <a:pt x="40" y="193"/>
                  <a:pt x="40" y="192"/>
                </a:cubicBezTo>
                <a:cubicBezTo>
                  <a:pt x="39" y="192"/>
                  <a:pt x="37" y="192"/>
                  <a:pt x="38" y="190"/>
                </a:cubicBezTo>
                <a:cubicBezTo>
                  <a:pt x="38" y="190"/>
                  <a:pt x="38" y="189"/>
                  <a:pt x="38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2" y="188"/>
                  <a:pt x="32" y="190"/>
                  <a:pt x="31" y="190"/>
                </a:cubicBezTo>
                <a:cubicBezTo>
                  <a:pt x="30" y="190"/>
                  <a:pt x="30" y="189"/>
                  <a:pt x="30" y="189"/>
                </a:cubicBezTo>
                <a:cubicBezTo>
                  <a:pt x="30" y="189"/>
                  <a:pt x="30" y="188"/>
                  <a:pt x="30" y="187"/>
                </a:cubicBezTo>
                <a:cubicBezTo>
                  <a:pt x="27" y="187"/>
                  <a:pt x="27" y="187"/>
                  <a:pt x="27" y="187"/>
                </a:cubicBezTo>
                <a:cubicBezTo>
                  <a:pt x="27" y="188"/>
                  <a:pt x="26" y="189"/>
                  <a:pt x="25" y="189"/>
                </a:cubicBezTo>
                <a:cubicBezTo>
                  <a:pt x="25" y="189"/>
                  <a:pt x="25" y="188"/>
                  <a:pt x="24" y="188"/>
                </a:cubicBezTo>
                <a:cubicBezTo>
                  <a:pt x="25" y="189"/>
                  <a:pt x="25" y="190"/>
                  <a:pt x="25" y="191"/>
                </a:cubicBezTo>
                <a:cubicBezTo>
                  <a:pt x="25" y="192"/>
                  <a:pt x="24" y="192"/>
                  <a:pt x="23" y="192"/>
                </a:cubicBezTo>
                <a:cubicBezTo>
                  <a:pt x="23" y="192"/>
                  <a:pt x="22" y="191"/>
                  <a:pt x="22" y="191"/>
                </a:cubicBezTo>
                <a:cubicBezTo>
                  <a:pt x="17" y="195"/>
                  <a:pt x="13" y="199"/>
                  <a:pt x="9" y="205"/>
                </a:cubicBezTo>
                <a:cubicBezTo>
                  <a:pt x="9" y="205"/>
                  <a:pt x="8" y="205"/>
                  <a:pt x="8" y="205"/>
                </a:cubicBezTo>
                <a:cubicBezTo>
                  <a:pt x="7" y="205"/>
                  <a:pt x="7" y="204"/>
                  <a:pt x="7" y="204"/>
                </a:cubicBezTo>
                <a:cubicBezTo>
                  <a:pt x="12" y="198"/>
                  <a:pt x="16" y="193"/>
                  <a:pt x="21" y="188"/>
                </a:cubicBezTo>
                <a:cubicBezTo>
                  <a:pt x="20" y="187"/>
                  <a:pt x="20" y="186"/>
                  <a:pt x="20" y="185"/>
                </a:cubicBezTo>
                <a:cubicBezTo>
                  <a:pt x="19" y="186"/>
                  <a:pt x="19" y="186"/>
                  <a:pt x="18" y="186"/>
                </a:cubicBezTo>
                <a:cubicBezTo>
                  <a:pt x="17" y="185"/>
                  <a:pt x="15" y="183"/>
                  <a:pt x="16" y="181"/>
                </a:cubicBezTo>
                <a:cubicBezTo>
                  <a:pt x="14" y="174"/>
                  <a:pt x="13" y="165"/>
                  <a:pt x="15" y="155"/>
                </a:cubicBezTo>
                <a:cubicBezTo>
                  <a:pt x="15" y="153"/>
                  <a:pt x="13" y="154"/>
                  <a:pt x="14" y="152"/>
                </a:cubicBezTo>
                <a:cubicBezTo>
                  <a:pt x="14" y="151"/>
                  <a:pt x="15" y="151"/>
                  <a:pt x="15" y="150"/>
                </a:cubicBezTo>
                <a:cubicBezTo>
                  <a:pt x="14" y="149"/>
                  <a:pt x="14" y="149"/>
                  <a:pt x="13" y="149"/>
                </a:cubicBezTo>
                <a:cubicBezTo>
                  <a:pt x="12" y="149"/>
                  <a:pt x="12" y="149"/>
                  <a:pt x="12" y="150"/>
                </a:cubicBezTo>
                <a:cubicBezTo>
                  <a:pt x="12" y="151"/>
                  <a:pt x="13" y="151"/>
                  <a:pt x="12" y="151"/>
                </a:cubicBezTo>
                <a:cubicBezTo>
                  <a:pt x="11" y="151"/>
                  <a:pt x="11" y="152"/>
                  <a:pt x="10" y="152"/>
                </a:cubicBezTo>
                <a:cubicBezTo>
                  <a:pt x="8" y="152"/>
                  <a:pt x="9" y="150"/>
                  <a:pt x="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组合 23">
            <a:extLst>
              <a:ext uri="{FF2B5EF4-FFF2-40B4-BE49-F238E27FC236}">
                <a16:creationId xmlns:a16="http://schemas.microsoft.com/office/drawing/2014/main" id="{D78864CB-9622-4C30-A9A3-1875A0C44EEE}"/>
              </a:ext>
            </a:extLst>
          </p:cNvPr>
          <p:cNvGrpSpPr/>
          <p:nvPr/>
        </p:nvGrpSpPr>
        <p:grpSpPr>
          <a:xfrm>
            <a:off x="1376680" y="4611183"/>
            <a:ext cx="8746149" cy="937010"/>
            <a:chOff x="8602473" y="3557222"/>
            <a:chExt cx="2834119" cy="9370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B2744A-99AD-4DC9-BCFB-262971813C59}"/>
                </a:ext>
              </a:extLst>
            </p:cNvPr>
            <p:cNvSpPr txBox="1"/>
            <p:nvPr/>
          </p:nvSpPr>
          <p:spPr>
            <a:xfrm>
              <a:off x="8644996" y="3557222"/>
              <a:ext cx="24444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vi-VN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Nháy </a:t>
              </a:r>
              <a:r>
                <a:rPr lang="vi-VN" altLang="zh-CN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</a:t>
              </a:r>
              <a:r>
                <a:rPr lang="en-US" altLang="zh-CN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 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5">
              <a:extLst>
                <a:ext uri="{FF2B5EF4-FFF2-40B4-BE49-F238E27FC236}">
                  <a16:creationId xmlns:a16="http://schemas.microsoft.com/office/drawing/2014/main" id="{8F787B86-D5AC-4C4D-BD1F-107BCBC35EA3}"/>
                </a:ext>
              </a:extLst>
            </p:cNvPr>
            <p:cNvSpPr txBox="1"/>
            <p:nvPr/>
          </p:nvSpPr>
          <p:spPr>
            <a:xfrm>
              <a:off x="8602473" y="3971012"/>
              <a:ext cx="2834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ts val="600"/>
                </a:spcBef>
              </a:pPr>
              <a:endParaRPr lang="en-US" altLang="zh-CN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10D9192-354A-4328-BC9E-A3EDFFFD2D19}"/>
              </a:ext>
            </a:extLst>
          </p:cNvPr>
          <p:cNvSpPr/>
          <p:nvPr/>
        </p:nvSpPr>
        <p:spPr>
          <a:xfrm>
            <a:off x="2972921" y="921443"/>
            <a:ext cx="928068" cy="38582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Insert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MH_Other_3">
            <a:extLst>
              <a:ext uri="{FF2B5EF4-FFF2-40B4-BE49-F238E27FC236}">
                <a16:creationId xmlns:a16="http://schemas.microsoft.com/office/drawing/2014/main" id="{E09F4B9F-09CD-4C56-9F46-EB1FE0C077AE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793422" y="4743620"/>
            <a:ext cx="445109" cy="562706"/>
          </a:xfrm>
          <a:custGeom>
            <a:avLst/>
            <a:gdLst>
              <a:gd name="T0" fmla="*/ 45 w 137"/>
              <a:gd name="T1" fmla="*/ 91 h 215"/>
              <a:gd name="T2" fmla="*/ 54 w 137"/>
              <a:gd name="T3" fmla="*/ 198 h 215"/>
              <a:gd name="T4" fmla="*/ 90 w 137"/>
              <a:gd name="T5" fmla="*/ 12 h 215"/>
              <a:gd name="T6" fmla="*/ 99 w 137"/>
              <a:gd name="T7" fmla="*/ 15 h 215"/>
              <a:gd name="T8" fmla="*/ 14 w 137"/>
              <a:gd name="T9" fmla="*/ 174 h 215"/>
              <a:gd name="T10" fmla="*/ 16 w 137"/>
              <a:gd name="T11" fmla="*/ 162 h 215"/>
              <a:gd name="T12" fmla="*/ 41 w 137"/>
              <a:gd name="T13" fmla="*/ 118 h 215"/>
              <a:gd name="T14" fmla="*/ 33 w 137"/>
              <a:gd name="T15" fmla="*/ 71 h 215"/>
              <a:gd name="T16" fmla="*/ 14 w 137"/>
              <a:gd name="T17" fmla="*/ 174 h 215"/>
              <a:gd name="T18" fmla="*/ 74 w 137"/>
              <a:gd name="T19" fmla="*/ 14 h 215"/>
              <a:gd name="T20" fmla="*/ 104 w 137"/>
              <a:gd name="T21" fmla="*/ 98 h 215"/>
              <a:gd name="T22" fmla="*/ 37 w 137"/>
              <a:gd name="T23" fmla="*/ 205 h 215"/>
              <a:gd name="T24" fmla="*/ 12 w 137"/>
              <a:gd name="T25" fmla="*/ 171 h 215"/>
              <a:gd name="T26" fmla="*/ 29 w 137"/>
              <a:gd name="T27" fmla="*/ 62 h 215"/>
              <a:gd name="T28" fmla="*/ 46 w 137"/>
              <a:gd name="T29" fmla="*/ 96 h 215"/>
              <a:gd name="T30" fmla="*/ 33 w 137"/>
              <a:gd name="T31" fmla="*/ 204 h 215"/>
              <a:gd name="T32" fmla="*/ 80 w 137"/>
              <a:gd name="T33" fmla="*/ 58 h 215"/>
              <a:gd name="T34" fmla="*/ 85 w 137"/>
              <a:gd name="T35" fmla="*/ 192 h 215"/>
              <a:gd name="T36" fmla="*/ 64 w 137"/>
              <a:gd name="T37" fmla="*/ 126 h 215"/>
              <a:gd name="T38" fmla="*/ 82 w 137"/>
              <a:gd name="T39" fmla="*/ 69 h 215"/>
              <a:gd name="T40" fmla="*/ 46 w 137"/>
              <a:gd name="T41" fmla="*/ 93 h 215"/>
              <a:gd name="T42" fmla="*/ 16 w 137"/>
              <a:gd name="T43" fmla="*/ 196 h 215"/>
              <a:gd name="T44" fmla="*/ 61 w 137"/>
              <a:gd name="T45" fmla="*/ 125 h 215"/>
              <a:gd name="T46" fmla="*/ 117 w 137"/>
              <a:gd name="T47" fmla="*/ 98 h 215"/>
              <a:gd name="T48" fmla="*/ 114 w 137"/>
              <a:gd name="T49" fmla="*/ 40 h 215"/>
              <a:gd name="T50" fmla="*/ 53 w 137"/>
              <a:gd name="T51" fmla="*/ 194 h 215"/>
              <a:gd name="T52" fmla="*/ 79 w 137"/>
              <a:gd name="T53" fmla="*/ 15 h 215"/>
              <a:gd name="T54" fmla="*/ 31 w 137"/>
              <a:gd name="T55" fmla="*/ 66 h 215"/>
              <a:gd name="T56" fmla="*/ 26 w 137"/>
              <a:gd name="T57" fmla="*/ 54 h 215"/>
              <a:gd name="T58" fmla="*/ 44 w 137"/>
              <a:gd name="T59" fmla="*/ 206 h 215"/>
              <a:gd name="T60" fmla="*/ 72 w 137"/>
              <a:gd name="T61" fmla="*/ 134 h 215"/>
              <a:gd name="T62" fmla="*/ 23 w 137"/>
              <a:gd name="T63" fmla="*/ 186 h 215"/>
              <a:gd name="T64" fmla="*/ 39 w 137"/>
              <a:gd name="T65" fmla="*/ 192 h 215"/>
              <a:gd name="T66" fmla="*/ 89 w 137"/>
              <a:gd name="T67" fmla="*/ 190 h 215"/>
              <a:gd name="T68" fmla="*/ 77 w 137"/>
              <a:gd name="T69" fmla="*/ 194 h 215"/>
              <a:gd name="T70" fmla="*/ 36 w 137"/>
              <a:gd name="T71" fmla="*/ 64 h 215"/>
              <a:gd name="T72" fmla="*/ 31 w 137"/>
              <a:gd name="T73" fmla="*/ 70 h 215"/>
              <a:gd name="T74" fmla="*/ 110 w 137"/>
              <a:gd name="T75" fmla="*/ 119 h 215"/>
              <a:gd name="T76" fmla="*/ 109 w 137"/>
              <a:gd name="T77" fmla="*/ 108 h 215"/>
              <a:gd name="T78" fmla="*/ 85 w 137"/>
              <a:gd name="T79" fmla="*/ 92 h 215"/>
              <a:gd name="T80" fmla="*/ 106 w 137"/>
              <a:gd name="T81" fmla="*/ 41 h 215"/>
              <a:gd name="T82" fmla="*/ 95 w 137"/>
              <a:gd name="T83" fmla="*/ 32 h 215"/>
              <a:gd name="T84" fmla="*/ 91 w 137"/>
              <a:gd name="T85" fmla="*/ 32 h 215"/>
              <a:gd name="T86" fmla="*/ 94 w 137"/>
              <a:gd name="T87" fmla="*/ 11 h 215"/>
              <a:gd name="T88" fmla="*/ 81 w 137"/>
              <a:gd name="T89" fmla="*/ 16 h 215"/>
              <a:gd name="T90" fmla="*/ 57 w 137"/>
              <a:gd name="T91" fmla="*/ 31 h 215"/>
              <a:gd name="T92" fmla="*/ 45 w 137"/>
              <a:gd name="T93" fmla="*/ 33 h 215"/>
              <a:gd name="T94" fmla="*/ 88 w 137"/>
              <a:gd name="T95" fmla="*/ 59 h 215"/>
              <a:gd name="T96" fmla="*/ 32 w 137"/>
              <a:gd name="T97" fmla="*/ 158 h 215"/>
              <a:gd name="T98" fmla="*/ 125 w 137"/>
              <a:gd name="T99" fmla="*/ 113 h 215"/>
              <a:gd name="T100" fmla="*/ 122 w 137"/>
              <a:gd name="T101" fmla="*/ 125 h 215"/>
              <a:gd name="T102" fmla="*/ 111 w 137"/>
              <a:gd name="T103" fmla="*/ 146 h 215"/>
              <a:gd name="T104" fmla="*/ 119 w 137"/>
              <a:gd name="T105" fmla="*/ 121 h 215"/>
              <a:gd name="T106" fmla="*/ 34 w 137"/>
              <a:gd name="T107" fmla="*/ 17 h 215"/>
              <a:gd name="T108" fmla="*/ 106 w 137"/>
              <a:gd name="T109" fmla="*/ 84 h 215"/>
              <a:gd name="T110" fmla="*/ 125 w 137"/>
              <a:gd name="T111" fmla="*/ 168 h 215"/>
              <a:gd name="T112" fmla="*/ 22 w 137"/>
              <a:gd name="T113" fmla="*/ 210 h 215"/>
              <a:gd name="T114" fmla="*/ 7 w 137"/>
              <a:gd name="T115" fmla="*/ 203 h 215"/>
              <a:gd name="T116" fmla="*/ 8 w 137"/>
              <a:gd name="T117" fmla="*/ 161 h 215"/>
              <a:gd name="T118" fmla="*/ 57 w 137"/>
              <a:gd name="T119" fmla="*/ 129 h 215"/>
              <a:gd name="T120" fmla="*/ 50 w 137"/>
              <a:gd name="T121" fmla="*/ 82 h 215"/>
              <a:gd name="T122" fmla="*/ 29 w 137"/>
              <a:gd name="T123" fmla="*/ 91 h 215"/>
              <a:gd name="T124" fmla="*/ 22 w 137"/>
              <a:gd name="T125" fmla="*/ 6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215">
                <a:moveTo>
                  <a:pt x="123" y="111"/>
                </a:moveTo>
                <a:cubicBezTo>
                  <a:pt x="124" y="111"/>
                  <a:pt x="124" y="110"/>
                  <a:pt x="125" y="109"/>
                </a:cubicBezTo>
                <a:cubicBezTo>
                  <a:pt x="124" y="109"/>
                  <a:pt x="123" y="110"/>
                  <a:pt x="123" y="111"/>
                </a:cubicBezTo>
                <a:close/>
                <a:moveTo>
                  <a:pt x="79" y="11"/>
                </a:moveTo>
                <a:cubicBezTo>
                  <a:pt x="79" y="11"/>
                  <a:pt x="79" y="11"/>
                  <a:pt x="80" y="10"/>
                </a:cubicBezTo>
                <a:cubicBezTo>
                  <a:pt x="79" y="10"/>
                  <a:pt x="79" y="10"/>
                  <a:pt x="78" y="10"/>
                </a:cubicBezTo>
                <a:cubicBezTo>
                  <a:pt x="79" y="11"/>
                  <a:pt x="78" y="11"/>
                  <a:pt x="78" y="12"/>
                </a:cubicBezTo>
                <a:cubicBezTo>
                  <a:pt x="79" y="12"/>
                  <a:pt x="79" y="11"/>
                  <a:pt x="79" y="11"/>
                </a:cubicBezTo>
                <a:close/>
                <a:moveTo>
                  <a:pt x="45" y="91"/>
                </a:moveTo>
                <a:cubicBezTo>
                  <a:pt x="46" y="91"/>
                  <a:pt x="46" y="90"/>
                  <a:pt x="46" y="89"/>
                </a:cubicBezTo>
                <a:cubicBezTo>
                  <a:pt x="46" y="90"/>
                  <a:pt x="45" y="91"/>
                  <a:pt x="45" y="91"/>
                </a:cubicBezTo>
                <a:close/>
                <a:moveTo>
                  <a:pt x="66" y="122"/>
                </a:moveTo>
                <a:cubicBezTo>
                  <a:pt x="67" y="121"/>
                  <a:pt x="67" y="121"/>
                  <a:pt x="68" y="120"/>
                </a:cubicBezTo>
                <a:cubicBezTo>
                  <a:pt x="68" y="120"/>
                  <a:pt x="67" y="120"/>
                  <a:pt x="67" y="120"/>
                </a:cubicBezTo>
                <a:lnTo>
                  <a:pt x="66" y="122"/>
                </a:lnTo>
                <a:close/>
                <a:moveTo>
                  <a:pt x="71" y="24"/>
                </a:moveTo>
                <a:cubicBezTo>
                  <a:pt x="72" y="23"/>
                  <a:pt x="73" y="22"/>
                  <a:pt x="73" y="21"/>
                </a:cubicBezTo>
                <a:cubicBezTo>
                  <a:pt x="72" y="21"/>
                  <a:pt x="71" y="23"/>
                  <a:pt x="71" y="24"/>
                </a:cubicBezTo>
                <a:close/>
                <a:moveTo>
                  <a:pt x="37" y="71"/>
                </a:moveTo>
                <a:cubicBezTo>
                  <a:pt x="36" y="71"/>
                  <a:pt x="35" y="72"/>
                  <a:pt x="35" y="73"/>
                </a:cubicBezTo>
                <a:cubicBezTo>
                  <a:pt x="35" y="72"/>
                  <a:pt x="37" y="72"/>
                  <a:pt x="37" y="71"/>
                </a:cubicBezTo>
                <a:close/>
                <a:moveTo>
                  <a:pt x="54" y="198"/>
                </a:moveTo>
                <a:cubicBezTo>
                  <a:pt x="54" y="198"/>
                  <a:pt x="53" y="199"/>
                  <a:pt x="53" y="199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4" y="199"/>
                  <a:pt x="54" y="199"/>
                  <a:pt x="54" y="198"/>
                </a:cubicBezTo>
                <a:close/>
                <a:moveTo>
                  <a:pt x="90" y="12"/>
                </a:moveTo>
                <a:cubicBezTo>
                  <a:pt x="90" y="11"/>
                  <a:pt x="91" y="11"/>
                  <a:pt x="92" y="10"/>
                </a:cubicBezTo>
                <a:cubicBezTo>
                  <a:pt x="90" y="9"/>
                  <a:pt x="90" y="11"/>
                  <a:pt x="90" y="12"/>
                </a:cubicBezTo>
                <a:close/>
                <a:moveTo>
                  <a:pt x="109" y="95"/>
                </a:moveTo>
                <a:cubicBezTo>
                  <a:pt x="110" y="95"/>
                  <a:pt x="110" y="95"/>
                  <a:pt x="110" y="95"/>
                </a:cubicBezTo>
                <a:cubicBezTo>
                  <a:pt x="111" y="94"/>
                  <a:pt x="111" y="94"/>
                  <a:pt x="110" y="94"/>
                </a:cubicBezTo>
                <a:cubicBezTo>
                  <a:pt x="110" y="94"/>
                  <a:pt x="109" y="96"/>
                  <a:pt x="109" y="95"/>
                </a:cubicBezTo>
                <a:close/>
                <a:moveTo>
                  <a:pt x="95" y="13"/>
                </a:moveTo>
                <a:cubicBezTo>
                  <a:pt x="96" y="12"/>
                  <a:pt x="97" y="12"/>
                  <a:pt x="97" y="11"/>
                </a:cubicBezTo>
                <a:cubicBezTo>
                  <a:pt x="95" y="10"/>
                  <a:pt x="95" y="12"/>
                  <a:pt x="95" y="13"/>
                </a:cubicBezTo>
                <a:close/>
                <a:moveTo>
                  <a:pt x="99" y="15"/>
                </a:moveTo>
                <a:cubicBezTo>
                  <a:pt x="100" y="15"/>
                  <a:pt x="100" y="14"/>
                  <a:pt x="101" y="13"/>
                </a:cubicBezTo>
                <a:cubicBezTo>
                  <a:pt x="101" y="12"/>
                  <a:pt x="100" y="13"/>
                  <a:pt x="99" y="14"/>
                </a:cubicBezTo>
                <a:cubicBezTo>
                  <a:pt x="99" y="14"/>
                  <a:pt x="99" y="15"/>
                  <a:pt x="99" y="15"/>
                </a:cubicBezTo>
                <a:close/>
                <a:moveTo>
                  <a:pt x="5" y="172"/>
                </a:moveTo>
                <a:cubicBezTo>
                  <a:pt x="6" y="172"/>
                  <a:pt x="6" y="172"/>
                  <a:pt x="7" y="172"/>
                </a:cubicBezTo>
                <a:cubicBezTo>
                  <a:pt x="8" y="171"/>
                  <a:pt x="7" y="171"/>
                  <a:pt x="6" y="170"/>
                </a:cubicBezTo>
                <a:cubicBezTo>
                  <a:pt x="7" y="171"/>
                  <a:pt x="5" y="171"/>
                  <a:pt x="5" y="172"/>
                </a:cubicBezTo>
                <a:close/>
                <a:moveTo>
                  <a:pt x="14" y="174"/>
                </a:moveTo>
                <a:cubicBezTo>
                  <a:pt x="13" y="174"/>
                  <a:pt x="13" y="174"/>
                  <a:pt x="13" y="175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11" y="176"/>
                  <a:pt x="11" y="177"/>
                  <a:pt x="11" y="177"/>
                </a:cubicBezTo>
                <a:cubicBezTo>
                  <a:pt x="11" y="177"/>
                  <a:pt x="12" y="176"/>
                  <a:pt x="12" y="176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13" y="175"/>
                  <a:pt x="13" y="174"/>
                  <a:pt x="14" y="174"/>
                </a:cubicBezTo>
                <a:close/>
                <a:moveTo>
                  <a:pt x="58" y="120"/>
                </a:moveTo>
                <a:cubicBezTo>
                  <a:pt x="58" y="121"/>
                  <a:pt x="58" y="121"/>
                  <a:pt x="58" y="121"/>
                </a:cubicBezTo>
                <a:cubicBezTo>
                  <a:pt x="57" y="121"/>
                  <a:pt x="57" y="122"/>
                  <a:pt x="56" y="122"/>
                </a:cubicBezTo>
                <a:cubicBezTo>
                  <a:pt x="56" y="123"/>
                  <a:pt x="55" y="124"/>
                  <a:pt x="56" y="124"/>
                </a:cubicBezTo>
                <a:cubicBezTo>
                  <a:pt x="56" y="123"/>
                  <a:pt x="57" y="122"/>
                  <a:pt x="58" y="121"/>
                </a:cubicBezTo>
                <a:lnTo>
                  <a:pt x="58" y="120"/>
                </a:lnTo>
                <a:close/>
                <a:moveTo>
                  <a:pt x="32" y="152"/>
                </a:moveTo>
                <a:cubicBezTo>
                  <a:pt x="33" y="151"/>
                  <a:pt x="33" y="150"/>
                  <a:pt x="33" y="149"/>
                </a:cubicBezTo>
                <a:cubicBezTo>
                  <a:pt x="32" y="150"/>
                  <a:pt x="32" y="152"/>
                  <a:pt x="31" y="153"/>
                </a:cubicBezTo>
                <a:cubicBezTo>
                  <a:pt x="32" y="153"/>
                  <a:pt x="32" y="152"/>
                  <a:pt x="32" y="152"/>
                </a:cubicBezTo>
                <a:close/>
                <a:moveTo>
                  <a:pt x="16" y="162"/>
                </a:moveTo>
                <a:cubicBezTo>
                  <a:pt x="16" y="162"/>
                  <a:pt x="15" y="163"/>
                  <a:pt x="15" y="163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4" y="164"/>
                  <a:pt x="13" y="165"/>
                  <a:pt x="13" y="166"/>
                </a:cubicBezTo>
                <a:cubicBezTo>
                  <a:pt x="14" y="165"/>
                  <a:pt x="14" y="164"/>
                  <a:pt x="15" y="164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16" y="163"/>
                  <a:pt x="16" y="162"/>
                  <a:pt x="16" y="162"/>
                </a:cubicBezTo>
                <a:close/>
                <a:moveTo>
                  <a:pt x="46" y="107"/>
                </a:moveTo>
                <a:cubicBezTo>
                  <a:pt x="45" y="107"/>
                  <a:pt x="47" y="106"/>
                  <a:pt x="47" y="105"/>
                </a:cubicBezTo>
                <a:cubicBezTo>
                  <a:pt x="46" y="105"/>
                  <a:pt x="45" y="107"/>
                  <a:pt x="45" y="108"/>
                </a:cubicBezTo>
                <a:cubicBezTo>
                  <a:pt x="45" y="108"/>
                  <a:pt x="46" y="108"/>
                  <a:pt x="46" y="107"/>
                </a:cubicBezTo>
                <a:close/>
                <a:moveTo>
                  <a:pt x="41" y="118"/>
                </a:moveTo>
                <a:cubicBezTo>
                  <a:pt x="41" y="118"/>
                  <a:pt x="40" y="119"/>
                  <a:pt x="40" y="119"/>
                </a:cubicBezTo>
                <a:cubicBezTo>
                  <a:pt x="39" y="120"/>
                  <a:pt x="38" y="122"/>
                  <a:pt x="39" y="122"/>
                </a:cubicBezTo>
                <a:cubicBezTo>
                  <a:pt x="39" y="121"/>
                  <a:pt x="40" y="120"/>
                  <a:pt x="40" y="119"/>
                </a:cubicBezTo>
                <a:cubicBezTo>
                  <a:pt x="41" y="119"/>
                  <a:pt x="41" y="119"/>
                  <a:pt x="41" y="118"/>
                </a:cubicBezTo>
                <a:close/>
                <a:moveTo>
                  <a:pt x="46" y="115"/>
                </a:moveTo>
                <a:cubicBezTo>
                  <a:pt x="47" y="115"/>
                  <a:pt x="48" y="114"/>
                  <a:pt x="48" y="112"/>
                </a:cubicBezTo>
                <a:cubicBezTo>
                  <a:pt x="49" y="111"/>
                  <a:pt x="47" y="112"/>
                  <a:pt x="47" y="113"/>
                </a:cubicBezTo>
                <a:cubicBezTo>
                  <a:pt x="47" y="114"/>
                  <a:pt x="46" y="114"/>
                  <a:pt x="46" y="115"/>
                </a:cubicBezTo>
                <a:close/>
                <a:moveTo>
                  <a:pt x="33" y="73"/>
                </a:moveTo>
                <a:cubicBezTo>
                  <a:pt x="33" y="72"/>
                  <a:pt x="34" y="71"/>
                  <a:pt x="34" y="70"/>
                </a:cubicBezTo>
                <a:cubicBezTo>
                  <a:pt x="33" y="70"/>
                  <a:pt x="34" y="71"/>
                  <a:pt x="33" y="71"/>
                </a:cubicBezTo>
                <a:cubicBezTo>
                  <a:pt x="32" y="72"/>
                  <a:pt x="31" y="73"/>
                  <a:pt x="32" y="75"/>
                </a:cubicBezTo>
                <a:cubicBezTo>
                  <a:pt x="32" y="74"/>
                  <a:pt x="33" y="73"/>
                  <a:pt x="33" y="73"/>
                </a:cubicBezTo>
                <a:close/>
                <a:moveTo>
                  <a:pt x="64" y="63"/>
                </a:moveTo>
                <a:cubicBezTo>
                  <a:pt x="65" y="62"/>
                  <a:pt x="67" y="61"/>
                  <a:pt x="67" y="59"/>
                </a:cubicBezTo>
                <a:cubicBezTo>
                  <a:pt x="66" y="60"/>
                  <a:pt x="66" y="60"/>
                  <a:pt x="65" y="61"/>
                </a:cubicBezTo>
                <a:cubicBezTo>
                  <a:pt x="65" y="62"/>
                  <a:pt x="64" y="62"/>
                  <a:pt x="64" y="63"/>
                </a:cubicBezTo>
                <a:close/>
                <a:moveTo>
                  <a:pt x="54" y="198"/>
                </a:moveTo>
                <a:cubicBezTo>
                  <a:pt x="55" y="197"/>
                  <a:pt x="57" y="196"/>
                  <a:pt x="58" y="195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56" y="196"/>
                  <a:pt x="54" y="197"/>
                  <a:pt x="54" y="198"/>
                </a:cubicBezTo>
                <a:close/>
                <a:moveTo>
                  <a:pt x="14" y="174"/>
                </a:moveTo>
                <a:cubicBezTo>
                  <a:pt x="18" y="170"/>
                  <a:pt x="18" y="170"/>
                  <a:pt x="18" y="170"/>
                </a:cubicBezTo>
                <a:cubicBezTo>
                  <a:pt x="16" y="170"/>
                  <a:pt x="15" y="172"/>
                  <a:pt x="14" y="174"/>
                </a:cubicBezTo>
                <a:close/>
                <a:moveTo>
                  <a:pt x="60" y="66"/>
                </a:moveTo>
                <a:cubicBezTo>
                  <a:pt x="60" y="65"/>
                  <a:pt x="62" y="64"/>
                  <a:pt x="63" y="62"/>
                </a:cubicBezTo>
                <a:cubicBezTo>
                  <a:pt x="62" y="62"/>
                  <a:pt x="62" y="63"/>
                  <a:pt x="61" y="63"/>
                </a:cubicBezTo>
                <a:cubicBezTo>
                  <a:pt x="61" y="64"/>
                  <a:pt x="58" y="67"/>
                  <a:pt x="60" y="66"/>
                </a:cubicBezTo>
                <a:close/>
                <a:moveTo>
                  <a:pt x="74" y="14"/>
                </a:moveTo>
                <a:cubicBezTo>
                  <a:pt x="74" y="13"/>
                  <a:pt x="76" y="12"/>
                  <a:pt x="76" y="11"/>
                </a:cubicBezTo>
                <a:cubicBezTo>
                  <a:pt x="76" y="11"/>
                  <a:pt x="75" y="11"/>
                  <a:pt x="75" y="11"/>
                </a:cubicBezTo>
                <a:cubicBezTo>
                  <a:pt x="74" y="13"/>
                  <a:pt x="73" y="14"/>
                  <a:pt x="73" y="15"/>
                </a:cubicBezTo>
                <a:cubicBezTo>
                  <a:pt x="73" y="15"/>
                  <a:pt x="74" y="15"/>
                  <a:pt x="74" y="14"/>
                </a:cubicBezTo>
                <a:close/>
                <a:moveTo>
                  <a:pt x="69" y="126"/>
                </a:move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1" y="123"/>
                  <a:pt x="71" y="123"/>
                </a:cubicBezTo>
                <a:cubicBezTo>
                  <a:pt x="70" y="124"/>
                  <a:pt x="69" y="125"/>
                  <a:pt x="69" y="126"/>
                </a:cubicBezTo>
                <a:close/>
                <a:moveTo>
                  <a:pt x="25" y="191"/>
                </a:moveTo>
                <a:cubicBezTo>
                  <a:pt x="26" y="190"/>
                  <a:pt x="28" y="189"/>
                  <a:pt x="29" y="188"/>
                </a:cubicBezTo>
                <a:cubicBezTo>
                  <a:pt x="28" y="187"/>
                  <a:pt x="27" y="188"/>
                  <a:pt x="27" y="189"/>
                </a:cubicBezTo>
                <a:cubicBezTo>
                  <a:pt x="26" y="190"/>
                  <a:pt x="25" y="190"/>
                  <a:pt x="25" y="191"/>
                </a:cubicBezTo>
                <a:close/>
                <a:moveTo>
                  <a:pt x="105" y="98"/>
                </a:moveTo>
                <a:cubicBezTo>
                  <a:pt x="107" y="97"/>
                  <a:pt x="107" y="95"/>
                  <a:pt x="108" y="94"/>
                </a:cubicBezTo>
                <a:cubicBezTo>
                  <a:pt x="107" y="95"/>
                  <a:pt x="105" y="96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129" y="164"/>
                </a:moveTo>
                <a:cubicBezTo>
                  <a:pt x="129" y="161"/>
                  <a:pt x="130" y="158"/>
                  <a:pt x="130" y="155"/>
                </a:cubicBezTo>
                <a:cubicBezTo>
                  <a:pt x="129" y="158"/>
                  <a:pt x="129" y="162"/>
                  <a:pt x="128" y="165"/>
                </a:cubicBezTo>
                <a:cubicBezTo>
                  <a:pt x="129" y="165"/>
                  <a:pt x="129" y="164"/>
                  <a:pt x="129" y="164"/>
                </a:cubicBezTo>
                <a:close/>
                <a:moveTo>
                  <a:pt x="54" y="22"/>
                </a:moveTo>
                <a:cubicBezTo>
                  <a:pt x="55" y="20"/>
                  <a:pt x="57" y="18"/>
                  <a:pt x="58" y="16"/>
                </a:cubicBezTo>
                <a:cubicBezTo>
                  <a:pt x="57" y="17"/>
                  <a:pt x="56" y="17"/>
                  <a:pt x="56" y="17"/>
                </a:cubicBezTo>
                <a:cubicBezTo>
                  <a:pt x="55" y="19"/>
                  <a:pt x="54" y="21"/>
                  <a:pt x="54" y="22"/>
                </a:cubicBezTo>
                <a:close/>
                <a:moveTo>
                  <a:pt x="43" y="200"/>
                </a:moveTo>
                <a:cubicBezTo>
                  <a:pt x="41" y="202"/>
                  <a:pt x="39" y="203"/>
                  <a:pt x="37" y="205"/>
                </a:cubicBezTo>
                <a:cubicBezTo>
                  <a:pt x="38" y="205"/>
                  <a:pt x="38" y="206"/>
                  <a:pt x="39" y="205"/>
                </a:cubicBezTo>
                <a:cubicBezTo>
                  <a:pt x="40" y="203"/>
                  <a:pt x="42" y="202"/>
                  <a:pt x="43" y="200"/>
                </a:cubicBezTo>
                <a:close/>
                <a:moveTo>
                  <a:pt x="21" y="161"/>
                </a:moveTo>
                <a:cubicBezTo>
                  <a:pt x="20" y="161"/>
                  <a:pt x="20" y="161"/>
                  <a:pt x="20" y="161"/>
                </a:cubicBezTo>
                <a:cubicBezTo>
                  <a:pt x="19" y="162"/>
                  <a:pt x="19" y="162"/>
                  <a:pt x="19" y="163"/>
                </a:cubicBezTo>
                <a:cubicBezTo>
                  <a:pt x="18" y="163"/>
                  <a:pt x="18" y="163"/>
                  <a:pt x="18" y="163"/>
                </a:cubicBezTo>
                <a:cubicBezTo>
                  <a:pt x="17" y="164"/>
                  <a:pt x="16" y="165"/>
                  <a:pt x="15" y="167"/>
                </a:cubicBezTo>
                <a:cubicBezTo>
                  <a:pt x="15" y="167"/>
                  <a:pt x="15" y="167"/>
                  <a:pt x="15" y="168"/>
                </a:cubicBezTo>
                <a:cubicBezTo>
                  <a:pt x="14" y="168"/>
                  <a:pt x="14" y="168"/>
                  <a:pt x="13" y="169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70"/>
                  <a:pt x="12" y="170"/>
                  <a:pt x="12" y="171"/>
                </a:cubicBezTo>
                <a:cubicBezTo>
                  <a:pt x="13" y="171"/>
                  <a:pt x="13" y="170"/>
                  <a:pt x="13" y="170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14" y="169"/>
                  <a:pt x="14" y="168"/>
                  <a:pt x="15" y="168"/>
                </a:cubicBezTo>
                <a:cubicBezTo>
                  <a:pt x="16" y="166"/>
                  <a:pt x="18" y="165"/>
                  <a:pt x="18" y="163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0" y="163"/>
                  <a:pt x="20" y="162"/>
                  <a:pt x="20" y="161"/>
                </a:cubicBezTo>
                <a:lnTo>
                  <a:pt x="21" y="161"/>
                </a:lnTo>
                <a:close/>
                <a:moveTo>
                  <a:pt x="29" y="62"/>
                </a:moveTo>
                <a:cubicBezTo>
                  <a:pt x="30" y="60"/>
                  <a:pt x="31" y="58"/>
                  <a:pt x="33" y="55"/>
                </a:cubicBezTo>
                <a:cubicBezTo>
                  <a:pt x="31" y="56"/>
                  <a:pt x="31" y="57"/>
                  <a:pt x="30" y="58"/>
                </a:cubicBezTo>
                <a:cubicBezTo>
                  <a:pt x="29" y="59"/>
                  <a:pt x="28" y="61"/>
                  <a:pt x="29" y="62"/>
                </a:cubicBezTo>
                <a:close/>
                <a:moveTo>
                  <a:pt x="27" y="56"/>
                </a:moveTo>
                <a:cubicBezTo>
                  <a:pt x="29" y="54"/>
                  <a:pt x="30" y="51"/>
                  <a:pt x="32" y="48"/>
                </a:cubicBezTo>
                <a:cubicBezTo>
                  <a:pt x="30" y="51"/>
                  <a:pt x="28" y="53"/>
                  <a:pt x="26" y="56"/>
                </a:cubicBezTo>
                <a:cubicBezTo>
                  <a:pt x="26" y="56"/>
                  <a:pt x="26" y="57"/>
                  <a:pt x="27" y="56"/>
                </a:cubicBezTo>
                <a:close/>
                <a:moveTo>
                  <a:pt x="116" y="112"/>
                </a:moveTo>
                <a:cubicBezTo>
                  <a:pt x="119" y="110"/>
                  <a:pt x="121" y="107"/>
                  <a:pt x="123" y="106"/>
                </a:cubicBezTo>
                <a:cubicBezTo>
                  <a:pt x="124" y="105"/>
                  <a:pt x="122" y="105"/>
                  <a:pt x="122" y="106"/>
                </a:cubicBezTo>
                <a:cubicBezTo>
                  <a:pt x="120" y="108"/>
                  <a:pt x="118" y="109"/>
                  <a:pt x="117" y="111"/>
                </a:cubicBezTo>
                <a:cubicBezTo>
                  <a:pt x="116" y="111"/>
                  <a:pt x="116" y="112"/>
                  <a:pt x="116" y="112"/>
                </a:cubicBezTo>
                <a:close/>
                <a:moveTo>
                  <a:pt x="38" y="107"/>
                </a:moveTo>
                <a:cubicBezTo>
                  <a:pt x="41" y="104"/>
                  <a:pt x="44" y="100"/>
                  <a:pt x="46" y="96"/>
                </a:cubicBezTo>
                <a:cubicBezTo>
                  <a:pt x="44" y="100"/>
                  <a:pt x="41" y="103"/>
                  <a:pt x="38" y="107"/>
                </a:cubicBezTo>
                <a:close/>
                <a:moveTo>
                  <a:pt x="24" y="45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0"/>
                  <a:pt x="29" y="39"/>
                  <a:pt x="29" y="38"/>
                </a:cubicBezTo>
                <a:cubicBezTo>
                  <a:pt x="27" y="40"/>
                  <a:pt x="24" y="43"/>
                  <a:pt x="23" y="46"/>
                </a:cubicBezTo>
                <a:cubicBezTo>
                  <a:pt x="24" y="47"/>
                  <a:pt x="24" y="46"/>
                  <a:pt x="24" y="45"/>
                </a:cubicBezTo>
                <a:close/>
                <a:moveTo>
                  <a:pt x="33" y="204"/>
                </a:moveTo>
                <a:cubicBezTo>
                  <a:pt x="34" y="204"/>
                  <a:pt x="34" y="204"/>
                  <a:pt x="34" y="204"/>
                </a:cubicBezTo>
                <a:cubicBezTo>
                  <a:pt x="36" y="202"/>
                  <a:pt x="37" y="201"/>
                  <a:pt x="39" y="198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2"/>
                  <a:pt x="32" y="204"/>
                  <a:pt x="33" y="204"/>
                </a:cubicBezTo>
                <a:close/>
                <a:moveTo>
                  <a:pt x="39" y="111"/>
                </a:moveTo>
                <a:cubicBezTo>
                  <a:pt x="42" y="107"/>
                  <a:pt x="44" y="104"/>
                  <a:pt x="47" y="100"/>
                </a:cubicBezTo>
                <a:cubicBezTo>
                  <a:pt x="44" y="103"/>
                  <a:pt x="42" y="106"/>
                  <a:pt x="40" y="109"/>
                </a:cubicBezTo>
                <a:cubicBezTo>
                  <a:pt x="39" y="109"/>
                  <a:pt x="39" y="110"/>
                  <a:pt x="39" y="111"/>
                </a:cubicBezTo>
                <a:close/>
                <a:moveTo>
                  <a:pt x="80" y="58"/>
                </a:moveTo>
                <a:cubicBezTo>
                  <a:pt x="81" y="59"/>
                  <a:pt x="81" y="59"/>
                  <a:pt x="81" y="59"/>
                </a:cubicBezTo>
                <a:cubicBezTo>
                  <a:pt x="83" y="60"/>
                  <a:pt x="83" y="61"/>
                  <a:pt x="85" y="62"/>
                </a:cubicBezTo>
                <a:cubicBezTo>
                  <a:pt x="85" y="62"/>
                  <a:pt x="85" y="61"/>
                  <a:pt x="85" y="61"/>
                </a:cubicBezTo>
                <a:cubicBezTo>
                  <a:pt x="85" y="60"/>
                  <a:pt x="84" y="59"/>
                  <a:pt x="83" y="59"/>
                </a:cubicBezTo>
                <a:cubicBezTo>
                  <a:pt x="82" y="58"/>
                  <a:pt x="80" y="57"/>
                  <a:pt x="78" y="58"/>
                </a:cubicBezTo>
                <a:cubicBezTo>
                  <a:pt x="79" y="58"/>
                  <a:pt x="80" y="58"/>
                  <a:pt x="80" y="58"/>
                </a:cubicBezTo>
                <a:close/>
                <a:moveTo>
                  <a:pt x="66" y="203"/>
                </a:moveTo>
                <a:cubicBezTo>
                  <a:pt x="74" y="194"/>
                  <a:pt x="74" y="194"/>
                  <a:pt x="74" y="194"/>
                </a:cubicBezTo>
                <a:cubicBezTo>
                  <a:pt x="74" y="194"/>
                  <a:pt x="73" y="194"/>
                  <a:pt x="73" y="195"/>
                </a:cubicBezTo>
                <a:lnTo>
                  <a:pt x="66" y="203"/>
                </a:lnTo>
                <a:close/>
                <a:moveTo>
                  <a:pt x="57" y="201"/>
                </a:moveTo>
                <a:cubicBezTo>
                  <a:pt x="63" y="196"/>
                  <a:pt x="63" y="196"/>
                  <a:pt x="63" y="196"/>
                </a:cubicBezTo>
                <a:cubicBezTo>
                  <a:pt x="64" y="196"/>
                  <a:pt x="64" y="195"/>
                  <a:pt x="65" y="195"/>
                </a:cubicBezTo>
                <a:cubicBezTo>
                  <a:pt x="63" y="195"/>
                  <a:pt x="62" y="195"/>
                  <a:pt x="61" y="196"/>
                </a:cubicBezTo>
                <a:lnTo>
                  <a:pt x="57" y="201"/>
                </a:lnTo>
                <a:close/>
                <a:moveTo>
                  <a:pt x="77" y="200"/>
                </a:moveTo>
                <a:cubicBezTo>
                  <a:pt x="80" y="197"/>
                  <a:pt x="82" y="195"/>
                  <a:pt x="85" y="192"/>
                </a:cubicBezTo>
                <a:cubicBezTo>
                  <a:pt x="84" y="192"/>
                  <a:pt x="83" y="193"/>
                  <a:pt x="82" y="193"/>
                </a:cubicBezTo>
                <a:cubicBezTo>
                  <a:pt x="81" y="195"/>
                  <a:pt x="79" y="197"/>
                  <a:pt x="77" y="199"/>
                </a:cubicBezTo>
                <a:cubicBezTo>
                  <a:pt x="78" y="199"/>
                  <a:pt x="77" y="200"/>
                  <a:pt x="77" y="200"/>
                </a:cubicBezTo>
                <a:close/>
                <a:moveTo>
                  <a:pt x="69" y="68"/>
                </a:moveTo>
                <a:cubicBezTo>
                  <a:pt x="69" y="68"/>
                  <a:pt x="69" y="68"/>
                  <a:pt x="69" y="68"/>
                </a:cubicBezTo>
                <a:cubicBezTo>
                  <a:pt x="70" y="66"/>
                  <a:pt x="71" y="64"/>
                  <a:pt x="73" y="61"/>
                </a:cubicBezTo>
                <a:cubicBezTo>
                  <a:pt x="70" y="63"/>
                  <a:pt x="69" y="65"/>
                  <a:pt x="67" y="67"/>
                </a:cubicBezTo>
                <a:cubicBezTo>
                  <a:pt x="67" y="68"/>
                  <a:pt x="68" y="68"/>
                  <a:pt x="69" y="68"/>
                </a:cubicBezTo>
                <a:close/>
                <a:moveTo>
                  <a:pt x="65" y="127"/>
                </a:moveTo>
                <a:cubicBezTo>
                  <a:pt x="67" y="125"/>
                  <a:pt x="68" y="124"/>
                  <a:pt x="70" y="121"/>
                </a:cubicBezTo>
                <a:cubicBezTo>
                  <a:pt x="67" y="123"/>
                  <a:pt x="66" y="124"/>
                  <a:pt x="64" y="126"/>
                </a:cubicBezTo>
                <a:lnTo>
                  <a:pt x="65" y="127"/>
                </a:lnTo>
                <a:close/>
                <a:moveTo>
                  <a:pt x="64" y="67"/>
                </a:moveTo>
                <a:cubicBezTo>
                  <a:pt x="66" y="65"/>
                  <a:pt x="67" y="62"/>
                  <a:pt x="69" y="60"/>
                </a:cubicBezTo>
                <a:cubicBezTo>
                  <a:pt x="67" y="62"/>
                  <a:pt x="65" y="64"/>
                  <a:pt x="63" y="67"/>
                </a:cubicBezTo>
                <a:cubicBezTo>
                  <a:pt x="63" y="67"/>
                  <a:pt x="64" y="67"/>
                  <a:pt x="64" y="67"/>
                </a:cubicBezTo>
                <a:close/>
                <a:moveTo>
                  <a:pt x="101" y="23"/>
                </a:moveTo>
                <a:cubicBezTo>
                  <a:pt x="107" y="17"/>
                  <a:pt x="107" y="17"/>
                  <a:pt x="107" y="17"/>
                </a:cubicBezTo>
                <a:cubicBezTo>
                  <a:pt x="107" y="16"/>
                  <a:pt x="106" y="16"/>
                  <a:pt x="105" y="16"/>
                </a:cubicBezTo>
                <a:cubicBezTo>
                  <a:pt x="104" y="19"/>
                  <a:pt x="102" y="20"/>
                  <a:pt x="101" y="23"/>
                </a:cubicBezTo>
                <a:close/>
                <a:moveTo>
                  <a:pt x="78" y="72"/>
                </a:moveTo>
                <a:cubicBezTo>
                  <a:pt x="79" y="71"/>
                  <a:pt x="81" y="70"/>
                  <a:pt x="82" y="69"/>
                </a:cubicBezTo>
                <a:cubicBezTo>
                  <a:pt x="82" y="68"/>
                  <a:pt x="83" y="66"/>
                  <a:pt x="83" y="65"/>
                </a:cubicBezTo>
                <a:cubicBezTo>
                  <a:pt x="83" y="64"/>
                  <a:pt x="83" y="63"/>
                  <a:pt x="82" y="63"/>
                </a:cubicBezTo>
                <a:cubicBezTo>
                  <a:pt x="82" y="64"/>
                  <a:pt x="83" y="64"/>
                  <a:pt x="83" y="65"/>
                </a:cubicBezTo>
                <a:cubicBezTo>
                  <a:pt x="81" y="68"/>
                  <a:pt x="80" y="70"/>
                  <a:pt x="78" y="72"/>
                </a:cubicBezTo>
                <a:close/>
                <a:moveTo>
                  <a:pt x="38" y="117"/>
                </a:moveTo>
                <a:cubicBezTo>
                  <a:pt x="41" y="115"/>
                  <a:pt x="43" y="112"/>
                  <a:pt x="45" y="108"/>
                </a:cubicBezTo>
                <a:cubicBezTo>
                  <a:pt x="45" y="108"/>
                  <a:pt x="44" y="108"/>
                  <a:pt x="44" y="108"/>
                </a:cubicBezTo>
                <a:cubicBezTo>
                  <a:pt x="42" y="111"/>
                  <a:pt x="39" y="114"/>
                  <a:pt x="38" y="117"/>
                </a:cubicBezTo>
                <a:close/>
                <a:moveTo>
                  <a:pt x="39" y="102"/>
                </a:moveTo>
                <a:cubicBezTo>
                  <a:pt x="39" y="102"/>
                  <a:pt x="40" y="102"/>
                  <a:pt x="40" y="102"/>
                </a:cubicBezTo>
                <a:cubicBezTo>
                  <a:pt x="42" y="99"/>
                  <a:pt x="44" y="96"/>
                  <a:pt x="46" y="93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39" y="101"/>
                  <a:pt x="38" y="102"/>
                  <a:pt x="38" y="104"/>
                </a:cubicBezTo>
                <a:cubicBezTo>
                  <a:pt x="39" y="104"/>
                  <a:pt x="39" y="103"/>
                  <a:pt x="39" y="102"/>
                </a:cubicBezTo>
                <a:close/>
                <a:moveTo>
                  <a:pt x="111" y="111"/>
                </a:moveTo>
                <a:cubicBezTo>
                  <a:pt x="114" y="108"/>
                  <a:pt x="118" y="106"/>
                  <a:pt x="121" y="103"/>
                </a:cubicBezTo>
                <a:cubicBezTo>
                  <a:pt x="121" y="103"/>
                  <a:pt x="121" y="101"/>
                  <a:pt x="120" y="102"/>
                </a:cubicBezTo>
                <a:cubicBezTo>
                  <a:pt x="117" y="105"/>
                  <a:pt x="114" y="108"/>
                  <a:pt x="111" y="111"/>
                </a:cubicBezTo>
                <a:close/>
                <a:moveTo>
                  <a:pt x="16" y="197"/>
                </a:moveTo>
                <a:cubicBezTo>
                  <a:pt x="26" y="188"/>
                  <a:pt x="26" y="188"/>
                  <a:pt x="26" y="188"/>
                </a:cubicBezTo>
                <a:cubicBezTo>
                  <a:pt x="27" y="187"/>
                  <a:pt x="26" y="187"/>
                  <a:pt x="25" y="187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5" y="196"/>
                  <a:pt x="16" y="198"/>
                  <a:pt x="16" y="197"/>
                </a:cubicBezTo>
                <a:close/>
                <a:moveTo>
                  <a:pt x="49" y="207"/>
                </a:moveTo>
                <a:cubicBezTo>
                  <a:pt x="50" y="207"/>
                  <a:pt x="50" y="206"/>
                  <a:pt x="50" y="206"/>
                </a:cubicBezTo>
                <a:cubicBezTo>
                  <a:pt x="52" y="204"/>
                  <a:pt x="55" y="201"/>
                  <a:pt x="57" y="199"/>
                </a:cubicBezTo>
                <a:cubicBezTo>
                  <a:pt x="48" y="206"/>
                  <a:pt x="48" y="206"/>
                  <a:pt x="48" y="206"/>
                </a:cubicBezTo>
                <a:cubicBezTo>
                  <a:pt x="47" y="207"/>
                  <a:pt x="49" y="206"/>
                  <a:pt x="49" y="207"/>
                </a:cubicBezTo>
                <a:close/>
                <a:moveTo>
                  <a:pt x="10" y="185"/>
                </a:moveTo>
                <a:cubicBezTo>
                  <a:pt x="13" y="181"/>
                  <a:pt x="16" y="177"/>
                  <a:pt x="19" y="174"/>
                </a:cubicBezTo>
                <a:cubicBezTo>
                  <a:pt x="16" y="177"/>
                  <a:pt x="12" y="181"/>
                  <a:pt x="9" y="186"/>
                </a:cubicBezTo>
                <a:cubicBezTo>
                  <a:pt x="10" y="186"/>
                  <a:pt x="10" y="185"/>
                  <a:pt x="10" y="185"/>
                </a:cubicBezTo>
                <a:close/>
                <a:moveTo>
                  <a:pt x="61" y="125"/>
                </a:moveTo>
                <a:cubicBezTo>
                  <a:pt x="61" y="125"/>
                  <a:pt x="61" y="124"/>
                  <a:pt x="61" y="124"/>
                </a:cubicBezTo>
                <a:cubicBezTo>
                  <a:pt x="63" y="123"/>
                  <a:pt x="64" y="121"/>
                  <a:pt x="65" y="119"/>
                </a:cubicBezTo>
                <a:cubicBezTo>
                  <a:pt x="63" y="120"/>
                  <a:pt x="61" y="122"/>
                  <a:pt x="59" y="125"/>
                </a:cubicBezTo>
                <a:lnTo>
                  <a:pt x="61" y="125"/>
                </a:lnTo>
                <a:close/>
                <a:moveTo>
                  <a:pt x="36" y="198"/>
                </a:moveTo>
                <a:cubicBezTo>
                  <a:pt x="39" y="196"/>
                  <a:pt x="42" y="194"/>
                  <a:pt x="44" y="193"/>
                </a:cubicBezTo>
                <a:cubicBezTo>
                  <a:pt x="41" y="192"/>
                  <a:pt x="41" y="192"/>
                  <a:pt x="41" y="192"/>
                </a:cubicBezTo>
                <a:cubicBezTo>
                  <a:pt x="40" y="194"/>
                  <a:pt x="38" y="196"/>
                  <a:pt x="36" y="198"/>
                </a:cubicBezTo>
                <a:close/>
                <a:moveTo>
                  <a:pt x="110" y="106"/>
                </a:moveTo>
                <a:cubicBezTo>
                  <a:pt x="113" y="104"/>
                  <a:pt x="115" y="102"/>
                  <a:pt x="117" y="100"/>
                </a:cubicBezTo>
                <a:cubicBezTo>
                  <a:pt x="119" y="99"/>
                  <a:pt x="118" y="98"/>
                  <a:pt x="117" y="98"/>
                </a:cubicBezTo>
                <a:cubicBezTo>
                  <a:pt x="115" y="100"/>
                  <a:pt x="111" y="104"/>
                  <a:pt x="110" y="106"/>
                </a:cubicBezTo>
                <a:close/>
                <a:moveTo>
                  <a:pt x="64" y="22"/>
                </a:moveTo>
                <a:cubicBezTo>
                  <a:pt x="66" y="19"/>
                  <a:pt x="69" y="15"/>
                  <a:pt x="72" y="12"/>
                </a:cubicBezTo>
                <a:cubicBezTo>
                  <a:pt x="70" y="12"/>
                  <a:pt x="69" y="12"/>
                  <a:pt x="68" y="14"/>
                </a:cubicBezTo>
                <a:cubicBezTo>
                  <a:pt x="67" y="16"/>
                  <a:pt x="66" y="19"/>
                  <a:pt x="64" y="21"/>
                </a:cubicBezTo>
                <a:cubicBezTo>
                  <a:pt x="64" y="21"/>
                  <a:pt x="64" y="22"/>
                  <a:pt x="64" y="22"/>
                </a:cubicBezTo>
                <a:close/>
                <a:moveTo>
                  <a:pt x="114" y="40"/>
                </a:moveTo>
                <a:cubicBezTo>
                  <a:pt x="114" y="39"/>
                  <a:pt x="116" y="38"/>
                  <a:pt x="117" y="38"/>
                </a:cubicBezTo>
                <a:cubicBezTo>
                  <a:pt x="118" y="37"/>
                  <a:pt x="117" y="35"/>
                  <a:pt x="117" y="34"/>
                </a:cubicBezTo>
                <a:cubicBezTo>
                  <a:pt x="115" y="36"/>
                  <a:pt x="114" y="38"/>
                  <a:pt x="113" y="40"/>
                </a:cubicBezTo>
                <a:cubicBezTo>
                  <a:pt x="113" y="41"/>
                  <a:pt x="113" y="41"/>
                  <a:pt x="114" y="40"/>
                </a:cubicBezTo>
                <a:close/>
                <a:moveTo>
                  <a:pt x="45" y="124"/>
                </a:moveTo>
                <a:cubicBezTo>
                  <a:pt x="48" y="122"/>
                  <a:pt x="50" y="119"/>
                  <a:pt x="53" y="116"/>
                </a:cubicBezTo>
                <a:cubicBezTo>
                  <a:pt x="52" y="116"/>
                  <a:pt x="51" y="116"/>
                  <a:pt x="51" y="117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4"/>
                  <a:pt x="44" y="124"/>
                  <a:pt x="45" y="124"/>
                </a:cubicBezTo>
                <a:close/>
                <a:moveTo>
                  <a:pt x="12" y="187"/>
                </a:moveTo>
                <a:cubicBezTo>
                  <a:pt x="19" y="182"/>
                  <a:pt x="19" y="182"/>
                  <a:pt x="19" y="182"/>
                </a:cubicBezTo>
                <a:cubicBezTo>
                  <a:pt x="20" y="182"/>
                  <a:pt x="18" y="180"/>
                  <a:pt x="19" y="179"/>
                </a:cubicBezTo>
                <a:cubicBezTo>
                  <a:pt x="16" y="182"/>
                  <a:pt x="14" y="184"/>
                  <a:pt x="12" y="187"/>
                </a:cubicBezTo>
                <a:close/>
                <a:moveTo>
                  <a:pt x="49" y="197"/>
                </a:moveTo>
                <a:cubicBezTo>
                  <a:pt x="53" y="194"/>
                  <a:pt x="53" y="194"/>
                  <a:pt x="53" y="194"/>
                </a:cubicBezTo>
                <a:cubicBezTo>
                  <a:pt x="50" y="194"/>
                  <a:pt x="48" y="194"/>
                  <a:pt x="45" y="193"/>
                </a:cubicBezTo>
                <a:cubicBezTo>
                  <a:pt x="46" y="193"/>
                  <a:pt x="46" y="194"/>
                  <a:pt x="45" y="195"/>
                </a:cubicBezTo>
                <a:cubicBezTo>
                  <a:pt x="44" y="196"/>
                  <a:pt x="43" y="197"/>
                  <a:pt x="42" y="198"/>
                </a:cubicBezTo>
                <a:cubicBezTo>
                  <a:pt x="44" y="197"/>
                  <a:pt x="46" y="195"/>
                  <a:pt x="48" y="194"/>
                </a:cubicBezTo>
                <a:cubicBezTo>
                  <a:pt x="49" y="194"/>
                  <a:pt x="50" y="195"/>
                  <a:pt x="49" y="196"/>
                </a:cubicBezTo>
                <a:cubicBezTo>
                  <a:pt x="49" y="196"/>
                  <a:pt x="49" y="197"/>
                  <a:pt x="49" y="197"/>
                </a:cubicBezTo>
                <a:close/>
                <a:moveTo>
                  <a:pt x="58" y="23"/>
                </a:moveTo>
                <a:cubicBezTo>
                  <a:pt x="61" y="19"/>
                  <a:pt x="63" y="16"/>
                  <a:pt x="66" y="13"/>
                </a:cubicBezTo>
                <a:cubicBezTo>
                  <a:pt x="64" y="14"/>
                  <a:pt x="62" y="14"/>
                  <a:pt x="61" y="15"/>
                </a:cubicBezTo>
                <a:cubicBezTo>
                  <a:pt x="60" y="18"/>
                  <a:pt x="59" y="20"/>
                  <a:pt x="58" y="23"/>
                </a:cubicBezTo>
                <a:close/>
                <a:moveTo>
                  <a:pt x="79" y="15"/>
                </a:moveTo>
                <a:cubicBezTo>
                  <a:pt x="80" y="14"/>
                  <a:pt x="82" y="13"/>
                  <a:pt x="83" y="12"/>
                </a:cubicBezTo>
                <a:cubicBezTo>
                  <a:pt x="84" y="12"/>
                  <a:pt x="84" y="13"/>
                  <a:pt x="84" y="13"/>
                </a:cubicBezTo>
                <a:cubicBezTo>
                  <a:pt x="84" y="12"/>
                  <a:pt x="87" y="12"/>
                  <a:pt x="87" y="10"/>
                </a:cubicBezTo>
                <a:cubicBezTo>
                  <a:pt x="85" y="10"/>
                  <a:pt x="83" y="10"/>
                  <a:pt x="82" y="10"/>
                </a:cubicBezTo>
                <a:cubicBezTo>
                  <a:pt x="81" y="11"/>
                  <a:pt x="80" y="13"/>
                  <a:pt x="79" y="15"/>
                </a:cubicBezTo>
                <a:close/>
                <a:moveTo>
                  <a:pt x="27" y="199"/>
                </a:moveTo>
                <a:cubicBezTo>
                  <a:pt x="30" y="195"/>
                  <a:pt x="34" y="192"/>
                  <a:pt x="38" y="191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2" y="192"/>
                  <a:pt x="30" y="195"/>
                  <a:pt x="27" y="198"/>
                </a:cubicBezTo>
                <a:cubicBezTo>
                  <a:pt x="27" y="198"/>
                  <a:pt x="27" y="198"/>
                  <a:pt x="27" y="199"/>
                </a:cubicBezTo>
                <a:close/>
                <a:moveTo>
                  <a:pt x="31" y="66"/>
                </a:moveTo>
                <a:cubicBezTo>
                  <a:pt x="31" y="66"/>
                  <a:pt x="32" y="65"/>
                  <a:pt x="32" y="65"/>
                </a:cubicBezTo>
                <a:cubicBezTo>
                  <a:pt x="34" y="63"/>
                  <a:pt x="35" y="60"/>
                  <a:pt x="36" y="58"/>
                </a:cubicBezTo>
                <a:cubicBezTo>
                  <a:pt x="34" y="60"/>
                  <a:pt x="32" y="62"/>
                  <a:pt x="30" y="65"/>
                </a:cubicBezTo>
                <a:cubicBezTo>
                  <a:pt x="29" y="66"/>
                  <a:pt x="30" y="68"/>
                  <a:pt x="31" y="68"/>
                </a:cubicBezTo>
                <a:cubicBezTo>
                  <a:pt x="31" y="68"/>
                  <a:pt x="31" y="67"/>
                  <a:pt x="31" y="66"/>
                </a:cubicBezTo>
                <a:close/>
                <a:moveTo>
                  <a:pt x="70" y="69"/>
                </a:moveTo>
                <a:cubicBezTo>
                  <a:pt x="73" y="68"/>
                  <a:pt x="75" y="66"/>
                  <a:pt x="76" y="64"/>
                </a:cubicBezTo>
                <a:cubicBezTo>
                  <a:pt x="76" y="63"/>
                  <a:pt x="75" y="62"/>
                  <a:pt x="74" y="61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0" y="70"/>
                  <a:pt x="70" y="69"/>
                </a:cubicBezTo>
                <a:close/>
                <a:moveTo>
                  <a:pt x="26" y="54"/>
                </a:moveTo>
                <a:cubicBezTo>
                  <a:pt x="26" y="53"/>
                  <a:pt x="26" y="53"/>
                  <a:pt x="27" y="52"/>
                </a:cubicBezTo>
                <a:cubicBezTo>
                  <a:pt x="28" y="50"/>
                  <a:pt x="30" y="48"/>
                  <a:pt x="32" y="45"/>
                </a:cubicBezTo>
                <a:cubicBezTo>
                  <a:pt x="32" y="45"/>
                  <a:pt x="32" y="43"/>
                  <a:pt x="31" y="44"/>
                </a:cubicBezTo>
                <a:cubicBezTo>
                  <a:pt x="25" y="51"/>
                  <a:pt x="25" y="51"/>
                  <a:pt x="25" y="51"/>
                </a:cubicBezTo>
                <a:cubicBezTo>
                  <a:pt x="24" y="52"/>
                  <a:pt x="25" y="53"/>
                  <a:pt x="26" y="54"/>
                </a:cubicBezTo>
                <a:close/>
                <a:moveTo>
                  <a:pt x="84" y="201"/>
                </a:moveTo>
                <a:cubicBezTo>
                  <a:pt x="89" y="196"/>
                  <a:pt x="94" y="191"/>
                  <a:pt x="97" y="186"/>
                </a:cubicBezTo>
                <a:cubicBezTo>
                  <a:pt x="93" y="190"/>
                  <a:pt x="89" y="195"/>
                  <a:pt x="84" y="201"/>
                </a:cubicBezTo>
                <a:cubicBezTo>
                  <a:pt x="85" y="201"/>
                  <a:pt x="84" y="202"/>
                  <a:pt x="84" y="201"/>
                </a:cubicBezTo>
                <a:close/>
                <a:moveTo>
                  <a:pt x="43" y="206"/>
                </a:moveTo>
                <a:cubicBezTo>
                  <a:pt x="44" y="206"/>
                  <a:pt x="44" y="206"/>
                  <a:pt x="44" y="206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3" y="197"/>
                  <a:pt x="53" y="197"/>
                  <a:pt x="52" y="197"/>
                </a:cubicBezTo>
                <a:cubicBezTo>
                  <a:pt x="49" y="200"/>
                  <a:pt x="45" y="202"/>
                  <a:pt x="42" y="206"/>
                </a:cubicBezTo>
                <a:cubicBezTo>
                  <a:pt x="42" y="206"/>
                  <a:pt x="43" y="206"/>
                  <a:pt x="43" y="206"/>
                </a:cubicBezTo>
                <a:close/>
                <a:moveTo>
                  <a:pt x="72" y="134"/>
                </a:moveTo>
                <a:cubicBezTo>
                  <a:pt x="74" y="134"/>
                  <a:pt x="74" y="132"/>
                  <a:pt x="74" y="131"/>
                </a:cubicBezTo>
                <a:cubicBezTo>
                  <a:pt x="74" y="131"/>
                  <a:pt x="72" y="130"/>
                  <a:pt x="72" y="130"/>
                </a:cubicBezTo>
                <a:cubicBezTo>
                  <a:pt x="71" y="129"/>
                  <a:pt x="72" y="127"/>
                  <a:pt x="72" y="126"/>
                </a:cubicBezTo>
                <a:cubicBezTo>
                  <a:pt x="71" y="127"/>
                  <a:pt x="69" y="128"/>
                  <a:pt x="68" y="129"/>
                </a:cubicBezTo>
                <a:cubicBezTo>
                  <a:pt x="68" y="129"/>
                  <a:pt x="69" y="130"/>
                  <a:pt x="70" y="130"/>
                </a:cubicBezTo>
                <a:cubicBezTo>
                  <a:pt x="71" y="131"/>
                  <a:pt x="72" y="133"/>
                  <a:pt x="72" y="134"/>
                </a:cubicBezTo>
                <a:close/>
                <a:moveTo>
                  <a:pt x="100" y="31"/>
                </a:moveTo>
                <a:cubicBezTo>
                  <a:pt x="103" y="28"/>
                  <a:pt x="106" y="24"/>
                  <a:pt x="110" y="21"/>
                </a:cubicBezTo>
                <a:cubicBezTo>
                  <a:pt x="111" y="20"/>
                  <a:pt x="109" y="19"/>
                  <a:pt x="108" y="18"/>
                </a:cubicBezTo>
                <a:cubicBezTo>
                  <a:pt x="106" y="23"/>
                  <a:pt x="102" y="28"/>
                  <a:pt x="100" y="31"/>
                </a:cubicBezTo>
                <a:close/>
                <a:moveTo>
                  <a:pt x="103" y="34"/>
                </a:moveTo>
                <a:cubicBezTo>
                  <a:pt x="106" y="32"/>
                  <a:pt x="109" y="28"/>
                  <a:pt x="113" y="25"/>
                </a:cubicBezTo>
                <a:cubicBezTo>
                  <a:pt x="113" y="25"/>
                  <a:pt x="112" y="24"/>
                  <a:pt x="112" y="22"/>
                </a:cubicBezTo>
                <a:cubicBezTo>
                  <a:pt x="109" y="27"/>
                  <a:pt x="105" y="30"/>
                  <a:pt x="103" y="34"/>
                </a:cubicBezTo>
                <a:close/>
                <a:moveTo>
                  <a:pt x="13" y="196"/>
                </a:moveTo>
                <a:cubicBezTo>
                  <a:pt x="17" y="193"/>
                  <a:pt x="20" y="189"/>
                  <a:pt x="24" y="186"/>
                </a:cubicBezTo>
                <a:cubicBezTo>
                  <a:pt x="24" y="186"/>
                  <a:pt x="23" y="185"/>
                  <a:pt x="23" y="186"/>
                </a:cubicBezTo>
                <a:cubicBezTo>
                  <a:pt x="19" y="188"/>
                  <a:pt x="15" y="192"/>
                  <a:pt x="11" y="195"/>
                </a:cubicBezTo>
                <a:lnTo>
                  <a:pt x="13" y="196"/>
                </a:lnTo>
                <a:close/>
                <a:moveTo>
                  <a:pt x="44" y="71"/>
                </a:moveTo>
                <a:cubicBezTo>
                  <a:pt x="45" y="70"/>
                  <a:pt x="47" y="69"/>
                  <a:pt x="49" y="69"/>
                </a:cubicBezTo>
                <a:cubicBezTo>
                  <a:pt x="50" y="69"/>
                  <a:pt x="51" y="67"/>
                  <a:pt x="52" y="65"/>
                </a:cubicBezTo>
                <a:cubicBezTo>
                  <a:pt x="53" y="65"/>
                  <a:pt x="55" y="63"/>
                  <a:pt x="54" y="63"/>
                </a:cubicBezTo>
                <a:cubicBezTo>
                  <a:pt x="53" y="64"/>
                  <a:pt x="50" y="64"/>
                  <a:pt x="49" y="64"/>
                </a:cubicBezTo>
                <a:cubicBezTo>
                  <a:pt x="47" y="65"/>
                  <a:pt x="45" y="68"/>
                  <a:pt x="44" y="70"/>
                </a:cubicBezTo>
                <a:cubicBezTo>
                  <a:pt x="43" y="71"/>
                  <a:pt x="43" y="72"/>
                  <a:pt x="44" y="71"/>
                </a:cubicBezTo>
                <a:close/>
                <a:moveTo>
                  <a:pt x="28" y="203"/>
                </a:moveTo>
                <a:cubicBezTo>
                  <a:pt x="32" y="200"/>
                  <a:pt x="36" y="196"/>
                  <a:pt x="39" y="192"/>
                </a:cubicBezTo>
                <a:cubicBezTo>
                  <a:pt x="34" y="194"/>
                  <a:pt x="30" y="198"/>
                  <a:pt x="26" y="202"/>
                </a:cubicBezTo>
                <a:cubicBezTo>
                  <a:pt x="27" y="202"/>
                  <a:pt x="28" y="202"/>
                  <a:pt x="28" y="203"/>
                </a:cubicBezTo>
                <a:close/>
                <a:moveTo>
                  <a:pt x="106" y="39"/>
                </a:moveTo>
                <a:cubicBezTo>
                  <a:pt x="110" y="37"/>
                  <a:pt x="113" y="35"/>
                  <a:pt x="116" y="32"/>
                </a:cubicBezTo>
                <a:cubicBezTo>
                  <a:pt x="116" y="31"/>
                  <a:pt x="115" y="29"/>
                  <a:pt x="114" y="2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9"/>
                  <a:pt x="105" y="40"/>
                  <a:pt x="106" y="39"/>
                </a:cubicBezTo>
                <a:close/>
                <a:moveTo>
                  <a:pt x="76" y="204"/>
                </a:moveTo>
                <a:cubicBezTo>
                  <a:pt x="77" y="203"/>
                  <a:pt x="80" y="203"/>
                  <a:pt x="81" y="203"/>
                </a:cubicBezTo>
                <a:cubicBezTo>
                  <a:pt x="84" y="198"/>
                  <a:pt x="88" y="194"/>
                  <a:pt x="92" y="190"/>
                </a:cubicBezTo>
                <a:cubicBezTo>
                  <a:pt x="90" y="189"/>
                  <a:pt x="89" y="190"/>
                  <a:pt x="89" y="190"/>
                </a:cubicBezTo>
                <a:lnTo>
                  <a:pt x="76" y="204"/>
                </a:lnTo>
                <a:close/>
                <a:moveTo>
                  <a:pt x="22" y="200"/>
                </a:moveTo>
                <a:cubicBezTo>
                  <a:pt x="22" y="200"/>
                  <a:pt x="23" y="200"/>
                  <a:pt x="23" y="200"/>
                </a:cubicBezTo>
                <a:cubicBezTo>
                  <a:pt x="26" y="196"/>
                  <a:pt x="29" y="193"/>
                  <a:pt x="32" y="189"/>
                </a:cubicBezTo>
                <a:cubicBezTo>
                  <a:pt x="32" y="189"/>
                  <a:pt x="31" y="189"/>
                  <a:pt x="31" y="189"/>
                </a:cubicBezTo>
                <a:cubicBezTo>
                  <a:pt x="27" y="192"/>
                  <a:pt x="23" y="195"/>
                  <a:pt x="19" y="199"/>
                </a:cubicBezTo>
                <a:cubicBezTo>
                  <a:pt x="20" y="199"/>
                  <a:pt x="21" y="199"/>
                  <a:pt x="22" y="200"/>
                </a:cubicBezTo>
                <a:close/>
                <a:moveTo>
                  <a:pt x="66" y="205"/>
                </a:moveTo>
                <a:cubicBezTo>
                  <a:pt x="67" y="205"/>
                  <a:pt x="70" y="205"/>
                  <a:pt x="71" y="204"/>
                </a:cubicBezTo>
                <a:cubicBezTo>
                  <a:pt x="74" y="201"/>
                  <a:pt x="77" y="197"/>
                  <a:pt x="80" y="193"/>
                </a:cubicBezTo>
                <a:cubicBezTo>
                  <a:pt x="79" y="194"/>
                  <a:pt x="77" y="193"/>
                  <a:pt x="77" y="194"/>
                </a:cubicBezTo>
                <a:cubicBezTo>
                  <a:pt x="73" y="198"/>
                  <a:pt x="70" y="201"/>
                  <a:pt x="66" y="205"/>
                </a:cubicBezTo>
                <a:cubicBezTo>
                  <a:pt x="66" y="205"/>
                  <a:pt x="65" y="206"/>
                  <a:pt x="66" y="205"/>
                </a:cubicBezTo>
                <a:close/>
                <a:moveTo>
                  <a:pt x="55" y="207"/>
                </a:moveTo>
                <a:cubicBezTo>
                  <a:pt x="57" y="206"/>
                  <a:pt x="59" y="206"/>
                  <a:pt x="60" y="20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5"/>
                  <a:pt x="68" y="194"/>
                  <a:pt x="67" y="19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4" y="207"/>
                  <a:pt x="55" y="207"/>
                </a:cubicBezTo>
                <a:close/>
                <a:moveTo>
                  <a:pt x="32" y="70"/>
                </a:moveTo>
                <a:cubicBezTo>
                  <a:pt x="32" y="70"/>
                  <a:pt x="33" y="69"/>
                  <a:pt x="33" y="69"/>
                </a:cubicBezTo>
                <a:cubicBezTo>
                  <a:pt x="34" y="67"/>
                  <a:pt x="35" y="65"/>
                  <a:pt x="36" y="64"/>
                </a:cubicBezTo>
                <a:cubicBezTo>
                  <a:pt x="37" y="63"/>
                  <a:pt x="38" y="61"/>
                  <a:pt x="40" y="61"/>
                </a:cubicBezTo>
                <a:cubicBezTo>
                  <a:pt x="40" y="60"/>
                  <a:pt x="41" y="59"/>
                  <a:pt x="41" y="59"/>
                </a:cubicBezTo>
                <a:cubicBezTo>
                  <a:pt x="40" y="54"/>
                  <a:pt x="38" y="50"/>
                  <a:pt x="34" y="47"/>
                </a:cubicBezTo>
                <a:cubicBezTo>
                  <a:pt x="33" y="51"/>
                  <a:pt x="30" y="55"/>
                  <a:pt x="27" y="59"/>
                </a:cubicBezTo>
                <a:cubicBezTo>
                  <a:pt x="30" y="56"/>
                  <a:pt x="32" y="53"/>
                  <a:pt x="34" y="51"/>
                </a:cubicBezTo>
                <a:cubicBezTo>
                  <a:pt x="35" y="51"/>
                  <a:pt x="36" y="51"/>
                  <a:pt x="36" y="51"/>
                </a:cubicBezTo>
                <a:cubicBezTo>
                  <a:pt x="35" y="54"/>
                  <a:pt x="34" y="56"/>
                  <a:pt x="33" y="59"/>
                </a:cubicBezTo>
                <a:cubicBezTo>
                  <a:pt x="34" y="58"/>
                  <a:pt x="35" y="57"/>
                  <a:pt x="36" y="56"/>
                </a:cubicBezTo>
                <a:cubicBezTo>
                  <a:pt x="36" y="55"/>
                  <a:pt x="38" y="55"/>
                  <a:pt x="38" y="56"/>
                </a:cubicBezTo>
                <a:cubicBezTo>
                  <a:pt x="39" y="57"/>
                  <a:pt x="38" y="59"/>
                  <a:pt x="37" y="60"/>
                </a:cubicBezTo>
                <a:cubicBezTo>
                  <a:pt x="35" y="64"/>
                  <a:pt x="33" y="67"/>
                  <a:pt x="31" y="70"/>
                </a:cubicBezTo>
                <a:cubicBezTo>
                  <a:pt x="32" y="70"/>
                  <a:pt x="32" y="70"/>
                  <a:pt x="32" y="70"/>
                </a:cubicBezTo>
                <a:close/>
                <a:moveTo>
                  <a:pt x="89" y="200"/>
                </a:moveTo>
                <a:cubicBezTo>
                  <a:pt x="99" y="194"/>
                  <a:pt x="108" y="185"/>
                  <a:pt x="114" y="171"/>
                </a:cubicBezTo>
                <a:cubicBezTo>
                  <a:pt x="105" y="179"/>
                  <a:pt x="97" y="190"/>
                  <a:pt x="89" y="200"/>
                </a:cubicBezTo>
                <a:close/>
                <a:moveTo>
                  <a:pt x="124" y="113"/>
                </a:moveTo>
                <a:cubicBezTo>
                  <a:pt x="124" y="113"/>
                  <a:pt x="123" y="113"/>
                  <a:pt x="123" y="113"/>
                </a:cubicBezTo>
                <a:cubicBezTo>
                  <a:pt x="119" y="116"/>
                  <a:pt x="115" y="119"/>
                  <a:pt x="111" y="123"/>
                </a:cubicBezTo>
                <a:cubicBezTo>
                  <a:pt x="111" y="123"/>
                  <a:pt x="109" y="123"/>
                  <a:pt x="109" y="122"/>
                </a:cubicBezTo>
                <a:cubicBezTo>
                  <a:pt x="109" y="122"/>
                  <a:pt x="110" y="121"/>
                  <a:pt x="110" y="121"/>
                </a:cubicBezTo>
                <a:cubicBezTo>
                  <a:pt x="114" y="117"/>
                  <a:pt x="118" y="114"/>
                  <a:pt x="122" y="109"/>
                </a:cubicBezTo>
                <a:cubicBezTo>
                  <a:pt x="117" y="113"/>
                  <a:pt x="114" y="116"/>
                  <a:pt x="110" y="119"/>
                </a:cubicBezTo>
                <a:cubicBezTo>
                  <a:pt x="109" y="119"/>
                  <a:pt x="108" y="118"/>
                  <a:pt x="109" y="117"/>
                </a:cubicBezTo>
                <a:cubicBezTo>
                  <a:pt x="112" y="114"/>
                  <a:pt x="115" y="111"/>
                  <a:pt x="118" y="107"/>
                </a:cubicBezTo>
                <a:cubicBezTo>
                  <a:pt x="119" y="107"/>
                  <a:pt x="119" y="107"/>
                  <a:pt x="119" y="106"/>
                </a:cubicBezTo>
                <a:cubicBezTo>
                  <a:pt x="118" y="106"/>
                  <a:pt x="118" y="107"/>
                  <a:pt x="118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1" y="113"/>
                  <a:pt x="109" y="114"/>
                  <a:pt x="108" y="115"/>
                </a:cubicBezTo>
                <a:cubicBezTo>
                  <a:pt x="107" y="115"/>
                  <a:pt x="106" y="114"/>
                  <a:pt x="107" y="113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20" y="100"/>
                  <a:pt x="119" y="101"/>
                </a:cubicBezTo>
                <a:cubicBezTo>
                  <a:pt x="115" y="104"/>
                  <a:pt x="112" y="106"/>
                  <a:pt x="109" y="108"/>
                </a:cubicBezTo>
                <a:cubicBezTo>
                  <a:pt x="108" y="109"/>
                  <a:pt x="106" y="108"/>
                  <a:pt x="107" y="107"/>
                </a:cubicBezTo>
                <a:cubicBezTo>
                  <a:pt x="109" y="104"/>
                  <a:pt x="112" y="101"/>
                  <a:pt x="115" y="98"/>
                </a:cubicBezTo>
                <a:cubicBezTo>
                  <a:pt x="112" y="100"/>
                  <a:pt x="110" y="102"/>
                  <a:pt x="107" y="103"/>
                </a:cubicBezTo>
                <a:cubicBezTo>
                  <a:pt x="106" y="104"/>
                  <a:pt x="106" y="103"/>
                  <a:pt x="106" y="102"/>
                </a:cubicBezTo>
                <a:cubicBezTo>
                  <a:pt x="108" y="100"/>
                  <a:pt x="111" y="98"/>
                  <a:pt x="114" y="94"/>
                </a:cubicBezTo>
                <a:cubicBezTo>
                  <a:pt x="110" y="96"/>
                  <a:pt x="108" y="98"/>
                  <a:pt x="105" y="100"/>
                </a:cubicBezTo>
                <a:cubicBezTo>
                  <a:pt x="104" y="100"/>
                  <a:pt x="102" y="98"/>
                  <a:pt x="103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2"/>
                  <a:pt x="102" y="92"/>
                  <a:pt x="100" y="91"/>
                </a:cubicBezTo>
                <a:cubicBezTo>
                  <a:pt x="94" y="90"/>
                  <a:pt x="89" y="92"/>
                  <a:pt x="86" y="94"/>
                </a:cubicBezTo>
                <a:cubicBezTo>
                  <a:pt x="85" y="94"/>
                  <a:pt x="84" y="92"/>
                  <a:pt x="85" y="92"/>
                </a:cubicBezTo>
                <a:cubicBezTo>
                  <a:pt x="95" y="86"/>
                  <a:pt x="95" y="86"/>
                  <a:pt x="95" y="86"/>
                </a:cubicBezTo>
                <a:cubicBezTo>
                  <a:pt x="96" y="86"/>
                  <a:pt x="96" y="84"/>
                  <a:pt x="97" y="83"/>
                </a:cubicBezTo>
                <a:cubicBezTo>
                  <a:pt x="100" y="79"/>
                  <a:pt x="103" y="75"/>
                  <a:pt x="106" y="72"/>
                </a:cubicBezTo>
                <a:cubicBezTo>
                  <a:pt x="110" y="67"/>
                  <a:pt x="112" y="62"/>
                  <a:pt x="115" y="57"/>
                </a:cubicBezTo>
                <a:cubicBezTo>
                  <a:pt x="118" y="51"/>
                  <a:pt x="119" y="43"/>
                  <a:pt x="118" y="38"/>
                </a:cubicBezTo>
                <a:cubicBezTo>
                  <a:pt x="116" y="39"/>
                  <a:pt x="114" y="42"/>
                  <a:pt x="112" y="42"/>
                </a:cubicBezTo>
                <a:cubicBezTo>
                  <a:pt x="112" y="41"/>
                  <a:pt x="112" y="40"/>
                  <a:pt x="112" y="40"/>
                </a:cubicBezTo>
                <a:cubicBezTo>
                  <a:pt x="112" y="38"/>
                  <a:pt x="113" y="36"/>
                  <a:pt x="114" y="35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2" y="37"/>
                  <a:pt x="109" y="39"/>
                  <a:pt x="106" y="41"/>
                </a:cubicBezTo>
                <a:cubicBezTo>
                  <a:pt x="106" y="41"/>
                  <a:pt x="104" y="41"/>
                  <a:pt x="105" y="40"/>
                </a:cubicBezTo>
                <a:cubicBezTo>
                  <a:pt x="107" y="36"/>
                  <a:pt x="110" y="32"/>
                  <a:pt x="113" y="28"/>
                </a:cubicBezTo>
                <a:cubicBezTo>
                  <a:pt x="113" y="28"/>
                  <a:pt x="115" y="27"/>
                  <a:pt x="113" y="25"/>
                </a:cubicBezTo>
                <a:cubicBezTo>
                  <a:pt x="110" y="30"/>
                  <a:pt x="106" y="34"/>
                  <a:pt x="102" y="37"/>
                </a:cubicBezTo>
                <a:cubicBezTo>
                  <a:pt x="101" y="36"/>
                  <a:pt x="100" y="36"/>
                  <a:pt x="101" y="35"/>
                </a:cubicBezTo>
                <a:cubicBezTo>
                  <a:pt x="102" y="33"/>
                  <a:pt x="103" y="32"/>
                  <a:pt x="104" y="30"/>
                </a:cubicBezTo>
                <a:cubicBezTo>
                  <a:pt x="106" y="27"/>
                  <a:pt x="109" y="26"/>
                  <a:pt x="111" y="22"/>
                </a:cubicBezTo>
                <a:cubicBezTo>
                  <a:pt x="106" y="26"/>
                  <a:pt x="101" y="31"/>
                  <a:pt x="97" y="36"/>
                </a:cubicBezTo>
                <a:cubicBezTo>
                  <a:pt x="96" y="37"/>
                  <a:pt x="95" y="34"/>
                  <a:pt x="96" y="34"/>
                </a:cubicBezTo>
                <a:cubicBezTo>
                  <a:pt x="99" y="29"/>
                  <a:pt x="103" y="24"/>
                  <a:pt x="106" y="19"/>
                </a:cubicBezTo>
                <a:cubicBezTo>
                  <a:pt x="95" y="32"/>
                  <a:pt x="95" y="32"/>
                  <a:pt x="95" y="32"/>
                </a:cubicBezTo>
                <a:cubicBezTo>
                  <a:pt x="94" y="33"/>
                  <a:pt x="93" y="33"/>
                  <a:pt x="93" y="32"/>
                </a:cubicBezTo>
                <a:cubicBezTo>
                  <a:pt x="92" y="30"/>
                  <a:pt x="94" y="29"/>
                  <a:pt x="95" y="28"/>
                </a:cubicBezTo>
                <a:cubicBezTo>
                  <a:pt x="95" y="27"/>
                  <a:pt x="96" y="27"/>
                  <a:pt x="96" y="26"/>
                </a:cubicBezTo>
                <a:cubicBezTo>
                  <a:pt x="98" y="25"/>
                  <a:pt x="99" y="23"/>
                  <a:pt x="100" y="21"/>
                </a:cubicBezTo>
                <a:cubicBezTo>
                  <a:pt x="100" y="21"/>
                  <a:pt x="101" y="20"/>
                  <a:pt x="101" y="20"/>
                </a:cubicBezTo>
                <a:cubicBezTo>
                  <a:pt x="101" y="20"/>
                  <a:pt x="102" y="19"/>
                  <a:pt x="102" y="18"/>
                </a:cubicBezTo>
                <a:cubicBezTo>
                  <a:pt x="102" y="18"/>
                  <a:pt x="101" y="19"/>
                  <a:pt x="101" y="20"/>
                </a:cubicBezTo>
                <a:cubicBezTo>
                  <a:pt x="99" y="21"/>
                  <a:pt x="98" y="23"/>
                  <a:pt x="96" y="25"/>
                </a:cubicBezTo>
                <a:cubicBezTo>
                  <a:pt x="96" y="25"/>
                  <a:pt x="96" y="26"/>
                  <a:pt x="96" y="26"/>
                </a:cubicBezTo>
                <a:cubicBezTo>
                  <a:pt x="95" y="26"/>
                  <a:pt x="95" y="27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3"/>
                  <a:pt x="90" y="32"/>
                  <a:pt x="89" y="32"/>
                </a:cubicBezTo>
                <a:cubicBezTo>
                  <a:pt x="89" y="32"/>
                  <a:pt x="89" y="31"/>
                  <a:pt x="89" y="30"/>
                </a:cubicBezTo>
                <a:cubicBezTo>
                  <a:pt x="93" y="25"/>
                  <a:pt x="98" y="20"/>
                  <a:pt x="101" y="1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31"/>
                  <a:pt x="86" y="31"/>
                  <a:pt x="86" y="30"/>
                </a:cubicBezTo>
                <a:cubicBezTo>
                  <a:pt x="85" y="29"/>
                  <a:pt x="86" y="29"/>
                  <a:pt x="87" y="28"/>
                </a:cubicBezTo>
                <a:cubicBezTo>
                  <a:pt x="91" y="23"/>
                  <a:pt x="95" y="18"/>
                  <a:pt x="99" y="11"/>
                </a:cubicBezTo>
                <a:cubicBezTo>
                  <a:pt x="98" y="12"/>
                  <a:pt x="98" y="12"/>
                  <a:pt x="97" y="13"/>
                </a:cubicBezTo>
                <a:cubicBezTo>
                  <a:pt x="92" y="18"/>
                  <a:pt x="87" y="24"/>
                  <a:pt x="82" y="30"/>
                </a:cubicBezTo>
                <a:cubicBezTo>
                  <a:pt x="81" y="30"/>
                  <a:pt x="81" y="29"/>
                  <a:pt x="80" y="29"/>
                </a:cubicBezTo>
                <a:cubicBezTo>
                  <a:pt x="85" y="23"/>
                  <a:pt x="90" y="17"/>
                  <a:pt x="94" y="11"/>
                </a:cubicBezTo>
                <a:cubicBezTo>
                  <a:pt x="95" y="10"/>
                  <a:pt x="93" y="11"/>
                  <a:pt x="93" y="11"/>
                </a:cubicBezTo>
                <a:cubicBezTo>
                  <a:pt x="87" y="16"/>
                  <a:pt x="83" y="23"/>
                  <a:pt x="78" y="28"/>
                </a:cubicBezTo>
                <a:cubicBezTo>
                  <a:pt x="77" y="29"/>
                  <a:pt x="76" y="28"/>
                  <a:pt x="76" y="27"/>
                </a:cubicBezTo>
                <a:cubicBezTo>
                  <a:pt x="80" y="22"/>
                  <a:pt x="84" y="17"/>
                  <a:pt x="88" y="12"/>
                </a:cubicBezTo>
                <a:cubicBezTo>
                  <a:pt x="88" y="11"/>
                  <a:pt x="88" y="11"/>
                  <a:pt x="88" y="11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7" y="12"/>
                  <a:pt x="87" y="12"/>
                </a:cubicBezTo>
                <a:cubicBezTo>
                  <a:pt x="82" y="17"/>
                  <a:pt x="77" y="24"/>
                  <a:pt x="73" y="29"/>
                </a:cubicBezTo>
                <a:cubicBezTo>
                  <a:pt x="72" y="30"/>
                  <a:pt x="71" y="30"/>
                  <a:pt x="70" y="30"/>
                </a:cubicBezTo>
                <a:cubicBezTo>
                  <a:pt x="71" y="29"/>
                  <a:pt x="71" y="28"/>
                  <a:pt x="72" y="27"/>
                </a:cubicBezTo>
                <a:cubicBezTo>
                  <a:pt x="75" y="24"/>
                  <a:pt x="78" y="20"/>
                  <a:pt x="81" y="16"/>
                </a:cubicBezTo>
                <a:cubicBezTo>
                  <a:pt x="79" y="17"/>
                  <a:pt x="75" y="23"/>
                  <a:pt x="72" y="26"/>
                </a:cubicBezTo>
                <a:cubicBezTo>
                  <a:pt x="72" y="26"/>
                  <a:pt x="72" y="27"/>
                  <a:pt x="72" y="27"/>
                </a:cubicBezTo>
                <a:cubicBezTo>
                  <a:pt x="70" y="28"/>
                  <a:pt x="70" y="29"/>
                  <a:pt x="69" y="30"/>
                </a:cubicBezTo>
                <a:cubicBezTo>
                  <a:pt x="67" y="28"/>
                  <a:pt x="67" y="28"/>
                  <a:pt x="67" y="28"/>
                </a:cubicBezTo>
                <a:cubicBezTo>
                  <a:pt x="71" y="20"/>
                  <a:pt x="71" y="20"/>
                  <a:pt x="71" y="20"/>
                </a:cubicBezTo>
                <a:cubicBezTo>
                  <a:pt x="69" y="23"/>
                  <a:pt x="66" y="26"/>
                  <a:pt x="64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66" y="23"/>
                  <a:pt x="69" y="19"/>
                  <a:pt x="71" y="15"/>
                </a:cubicBezTo>
                <a:cubicBezTo>
                  <a:pt x="66" y="20"/>
                  <a:pt x="62" y="27"/>
                  <a:pt x="58" y="33"/>
                </a:cubicBezTo>
                <a:cubicBezTo>
                  <a:pt x="58" y="34"/>
                  <a:pt x="57" y="33"/>
                  <a:pt x="57" y="32"/>
                </a:cubicBezTo>
                <a:cubicBezTo>
                  <a:pt x="57" y="32"/>
                  <a:pt x="57" y="31"/>
                  <a:pt x="57" y="31"/>
                </a:cubicBezTo>
                <a:cubicBezTo>
                  <a:pt x="60" y="25"/>
                  <a:pt x="63" y="20"/>
                  <a:pt x="66" y="15"/>
                </a:cubicBezTo>
                <a:cubicBezTo>
                  <a:pt x="62" y="19"/>
                  <a:pt x="59" y="24"/>
                  <a:pt x="56" y="29"/>
                </a:cubicBezTo>
                <a:cubicBezTo>
                  <a:pt x="56" y="30"/>
                  <a:pt x="54" y="30"/>
                  <a:pt x="54" y="29"/>
                </a:cubicBezTo>
                <a:cubicBezTo>
                  <a:pt x="56" y="25"/>
                  <a:pt x="57" y="21"/>
                  <a:pt x="59" y="18"/>
                </a:cubicBezTo>
                <a:cubicBezTo>
                  <a:pt x="56" y="21"/>
                  <a:pt x="53" y="26"/>
                  <a:pt x="51" y="31"/>
                </a:cubicBezTo>
                <a:cubicBezTo>
                  <a:pt x="51" y="32"/>
                  <a:pt x="50" y="32"/>
                  <a:pt x="49" y="31"/>
                </a:cubicBezTo>
                <a:cubicBezTo>
                  <a:pt x="49" y="29"/>
                  <a:pt x="50" y="27"/>
                  <a:pt x="51" y="26"/>
                </a:cubicBezTo>
                <a:cubicBezTo>
                  <a:pt x="49" y="28"/>
                  <a:pt x="49" y="30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3"/>
                </a:cubicBezTo>
                <a:cubicBezTo>
                  <a:pt x="47" y="33"/>
                  <a:pt x="45" y="34"/>
                  <a:pt x="45" y="33"/>
                </a:cubicBezTo>
                <a:cubicBezTo>
                  <a:pt x="46" y="31"/>
                  <a:pt x="47" y="27"/>
                  <a:pt x="48" y="25"/>
                </a:cubicBezTo>
                <a:cubicBezTo>
                  <a:pt x="48" y="24"/>
                  <a:pt x="50" y="22"/>
                  <a:pt x="50" y="21"/>
                </a:cubicBezTo>
                <a:cubicBezTo>
                  <a:pt x="48" y="24"/>
                  <a:pt x="46" y="27"/>
                  <a:pt x="45" y="30"/>
                </a:cubicBezTo>
                <a:cubicBezTo>
                  <a:pt x="45" y="31"/>
                  <a:pt x="44" y="32"/>
                  <a:pt x="44" y="31"/>
                </a:cubicBezTo>
                <a:cubicBezTo>
                  <a:pt x="43" y="30"/>
                  <a:pt x="43" y="28"/>
                  <a:pt x="43" y="28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30"/>
                  <a:pt x="38" y="33"/>
                  <a:pt x="38" y="36"/>
                </a:cubicBezTo>
                <a:cubicBezTo>
                  <a:pt x="42" y="43"/>
                  <a:pt x="46" y="49"/>
                  <a:pt x="48" y="57"/>
                </a:cubicBezTo>
                <a:cubicBezTo>
                  <a:pt x="51" y="57"/>
                  <a:pt x="53" y="55"/>
                  <a:pt x="56" y="55"/>
                </a:cubicBezTo>
                <a:cubicBezTo>
                  <a:pt x="64" y="53"/>
                  <a:pt x="74" y="51"/>
                  <a:pt x="83" y="56"/>
                </a:cubicBezTo>
                <a:cubicBezTo>
                  <a:pt x="85" y="57"/>
                  <a:pt x="87" y="58"/>
                  <a:pt x="88" y="59"/>
                </a:cubicBezTo>
                <a:cubicBezTo>
                  <a:pt x="87" y="63"/>
                  <a:pt x="86" y="67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1" y="76"/>
                  <a:pt x="76" y="80"/>
                  <a:pt x="70" y="83"/>
                </a:cubicBezTo>
                <a:cubicBezTo>
                  <a:pt x="66" y="85"/>
                  <a:pt x="61" y="86"/>
                  <a:pt x="56" y="88"/>
                </a:cubicBezTo>
                <a:cubicBezTo>
                  <a:pt x="55" y="88"/>
                  <a:pt x="53" y="89"/>
                  <a:pt x="53" y="90"/>
                </a:cubicBezTo>
                <a:cubicBezTo>
                  <a:pt x="54" y="96"/>
                  <a:pt x="55" y="102"/>
                  <a:pt x="56" y="109"/>
                </a:cubicBezTo>
                <a:cubicBezTo>
                  <a:pt x="67" y="111"/>
                  <a:pt x="73" y="116"/>
                  <a:pt x="78" y="122"/>
                </a:cubicBezTo>
                <a:cubicBezTo>
                  <a:pt x="82" y="127"/>
                  <a:pt x="81" y="139"/>
                  <a:pt x="75" y="143"/>
                </a:cubicBezTo>
                <a:cubicBezTo>
                  <a:pt x="66" y="150"/>
                  <a:pt x="54" y="153"/>
                  <a:pt x="40" y="150"/>
                </a:cubicBezTo>
                <a:cubicBezTo>
                  <a:pt x="38" y="150"/>
                  <a:pt x="37" y="150"/>
                  <a:pt x="36" y="150"/>
                </a:cubicBezTo>
                <a:cubicBezTo>
                  <a:pt x="35" y="154"/>
                  <a:pt x="33" y="155"/>
                  <a:pt x="32" y="158"/>
                </a:cubicBezTo>
                <a:cubicBezTo>
                  <a:pt x="32" y="159"/>
                  <a:pt x="30" y="159"/>
                  <a:pt x="31" y="160"/>
                </a:cubicBezTo>
                <a:cubicBezTo>
                  <a:pt x="31" y="160"/>
                  <a:pt x="30" y="160"/>
                  <a:pt x="31" y="161"/>
                </a:cubicBezTo>
                <a:cubicBezTo>
                  <a:pt x="31" y="162"/>
                  <a:pt x="30" y="161"/>
                  <a:pt x="30" y="162"/>
                </a:cubicBezTo>
                <a:cubicBezTo>
                  <a:pt x="28" y="166"/>
                  <a:pt x="27" y="172"/>
                  <a:pt x="27" y="176"/>
                </a:cubicBezTo>
                <a:cubicBezTo>
                  <a:pt x="28" y="176"/>
                  <a:pt x="29" y="174"/>
                  <a:pt x="30" y="174"/>
                </a:cubicBezTo>
                <a:cubicBezTo>
                  <a:pt x="31" y="174"/>
                  <a:pt x="32" y="175"/>
                  <a:pt x="31" y="175"/>
                </a:cubicBezTo>
                <a:cubicBezTo>
                  <a:pt x="30" y="177"/>
                  <a:pt x="28" y="178"/>
                  <a:pt x="27" y="180"/>
                </a:cubicBezTo>
                <a:cubicBezTo>
                  <a:pt x="36" y="183"/>
                  <a:pt x="48" y="187"/>
                  <a:pt x="57" y="187"/>
                </a:cubicBezTo>
                <a:cubicBezTo>
                  <a:pt x="74" y="188"/>
                  <a:pt x="88" y="185"/>
                  <a:pt x="99" y="176"/>
                </a:cubicBezTo>
                <a:cubicBezTo>
                  <a:pt x="112" y="165"/>
                  <a:pt x="123" y="143"/>
                  <a:pt x="126" y="119"/>
                </a:cubicBezTo>
                <a:cubicBezTo>
                  <a:pt x="126" y="117"/>
                  <a:pt x="126" y="115"/>
                  <a:pt x="125" y="113"/>
                </a:cubicBezTo>
                <a:cubicBezTo>
                  <a:pt x="123" y="115"/>
                  <a:pt x="121" y="117"/>
                  <a:pt x="120" y="119"/>
                </a:cubicBezTo>
                <a:cubicBezTo>
                  <a:pt x="119" y="119"/>
                  <a:pt x="118" y="119"/>
                  <a:pt x="118" y="120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19" y="120"/>
                  <a:pt x="120" y="120"/>
                  <a:pt x="120" y="119"/>
                </a:cubicBezTo>
                <a:cubicBezTo>
                  <a:pt x="121" y="118"/>
                  <a:pt x="123" y="116"/>
                  <a:pt x="126" y="115"/>
                </a:cubicBezTo>
                <a:cubicBezTo>
                  <a:pt x="124" y="120"/>
                  <a:pt x="120" y="123"/>
                  <a:pt x="117" y="126"/>
                </a:cubicBezTo>
                <a:cubicBezTo>
                  <a:pt x="117" y="126"/>
                  <a:pt x="117" y="126"/>
                  <a:pt x="117" y="127"/>
                </a:cubicBezTo>
                <a:cubicBezTo>
                  <a:pt x="117" y="127"/>
                  <a:pt x="117" y="126"/>
                  <a:pt x="117" y="126"/>
                </a:cubicBezTo>
                <a:cubicBezTo>
                  <a:pt x="119" y="125"/>
                  <a:pt x="120" y="124"/>
                  <a:pt x="121" y="124"/>
                </a:cubicBezTo>
                <a:cubicBezTo>
                  <a:pt x="123" y="124"/>
                  <a:pt x="122" y="125"/>
                  <a:pt x="122" y="125"/>
                </a:cubicBezTo>
                <a:cubicBezTo>
                  <a:pt x="119" y="130"/>
                  <a:pt x="115" y="134"/>
                  <a:pt x="111" y="138"/>
                </a:cubicBezTo>
                <a:cubicBezTo>
                  <a:pt x="113" y="137"/>
                  <a:pt x="115" y="135"/>
                  <a:pt x="117" y="135"/>
                </a:cubicBezTo>
                <a:cubicBezTo>
                  <a:pt x="117" y="134"/>
                  <a:pt x="118" y="135"/>
                  <a:pt x="118" y="136"/>
                </a:cubicBezTo>
                <a:cubicBezTo>
                  <a:pt x="116" y="138"/>
                  <a:pt x="114" y="141"/>
                  <a:pt x="111" y="144"/>
                </a:cubicBezTo>
                <a:cubicBezTo>
                  <a:pt x="113" y="144"/>
                  <a:pt x="113" y="143"/>
                  <a:pt x="114" y="143"/>
                </a:cubicBezTo>
                <a:cubicBezTo>
                  <a:pt x="115" y="143"/>
                  <a:pt x="116" y="144"/>
                  <a:pt x="115" y="145"/>
                </a:cubicBezTo>
                <a:cubicBezTo>
                  <a:pt x="113" y="147"/>
                  <a:pt x="111" y="150"/>
                  <a:pt x="109" y="153"/>
                </a:cubicBezTo>
                <a:cubicBezTo>
                  <a:pt x="108" y="153"/>
                  <a:pt x="109" y="155"/>
                  <a:pt x="108" y="154"/>
                </a:cubicBezTo>
                <a:cubicBezTo>
                  <a:pt x="108" y="153"/>
                  <a:pt x="107" y="152"/>
                  <a:pt x="108" y="151"/>
                </a:cubicBezTo>
                <a:cubicBezTo>
                  <a:pt x="110" y="149"/>
                  <a:pt x="112" y="147"/>
                  <a:pt x="113" y="144"/>
                </a:cubicBezTo>
                <a:cubicBezTo>
                  <a:pt x="112" y="145"/>
                  <a:pt x="111" y="146"/>
                  <a:pt x="111" y="146"/>
                </a:cubicBezTo>
                <a:cubicBezTo>
                  <a:pt x="109" y="145"/>
                  <a:pt x="110" y="144"/>
                  <a:pt x="111" y="143"/>
                </a:cubicBezTo>
                <a:cubicBezTo>
                  <a:pt x="112" y="141"/>
                  <a:pt x="114" y="140"/>
                  <a:pt x="115" y="137"/>
                </a:cubicBezTo>
                <a:cubicBezTo>
                  <a:pt x="113" y="139"/>
                  <a:pt x="111" y="140"/>
                  <a:pt x="109" y="141"/>
                </a:cubicBezTo>
                <a:cubicBezTo>
                  <a:pt x="108" y="141"/>
                  <a:pt x="108" y="139"/>
                  <a:pt x="108" y="139"/>
                </a:cubicBezTo>
                <a:cubicBezTo>
                  <a:pt x="112" y="134"/>
                  <a:pt x="116" y="130"/>
                  <a:pt x="119" y="126"/>
                </a:cubicBezTo>
                <a:cubicBezTo>
                  <a:pt x="117" y="129"/>
                  <a:pt x="114" y="131"/>
                  <a:pt x="111" y="133"/>
                </a:cubicBezTo>
                <a:cubicBezTo>
                  <a:pt x="110" y="133"/>
                  <a:pt x="110" y="134"/>
                  <a:pt x="109" y="133"/>
                </a:cubicBezTo>
                <a:cubicBezTo>
                  <a:pt x="109" y="133"/>
                  <a:pt x="109" y="132"/>
                  <a:pt x="109" y="131"/>
                </a:cubicBezTo>
                <a:cubicBezTo>
                  <a:pt x="112" y="128"/>
                  <a:pt x="116" y="125"/>
                  <a:pt x="119" y="121"/>
                </a:cubicBezTo>
                <a:cubicBezTo>
                  <a:pt x="120" y="121"/>
                  <a:pt x="121" y="121"/>
                  <a:pt x="120" y="120"/>
                </a:cubicBezTo>
                <a:cubicBezTo>
                  <a:pt x="120" y="120"/>
                  <a:pt x="120" y="121"/>
                  <a:pt x="119" y="121"/>
                </a:cubicBezTo>
                <a:cubicBezTo>
                  <a:pt x="116" y="124"/>
                  <a:pt x="112" y="128"/>
                  <a:pt x="108" y="130"/>
                </a:cubicBezTo>
                <a:cubicBezTo>
                  <a:pt x="107" y="129"/>
                  <a:pt x="108" y="128"/>
                  <a:pt x="109" y="127"/>
                </a:cubicBezTo>
                <a:cubicBezTo>
                  <a:pt x="114" y="122"/>
                  <a:pt x="119" y="117"/>
                  <a:pt x="124" y="113"/>
                </a:cubicBezTo>
                <a:close/>
                <a:moveTo>
                  <a:pt x="19" y="54"/>
                </a:moveTo>
                <a:cubicBezTo>
                  <a:pt x="19" y="54"/>
                  <a:pt x="18" y="56"/>
                  <a:pt x="18" y="56"/>
                </a:cubicBezTo>
                <a:cubicBezTo>
                  <a:pt x="17" y="55"/>
                  <a:pt x="17" y="53"/>
                  <a:pt x="18" y="52"/>
                </a:cubicBezTo>
                <a:cubicBezTo>
                  <a:pt x="16" y="55"/>
                  <a:pt x="14" y="59"/>
                  <a:pt x="14" y="62"/>
                </a:cubicBezTo>
                <a:cubicBezTo>
                  <a:pt x="13" y="63"/>
                  <a:pt x="11" y="63"/>
                  <a:pt x="10" y="61"/>
                </a:cubicBezTo>
                <a:cubicBezTo>
                  <a:pt x="10" y="60"/>
                  <a:pt x="10" y="59"/>
                  <a:pt x="10" y="58"/>
                </a:cubicBezTo>
                <a:cubicBezTo>
                  <a:pt x="12" y="57"/>
                  <a:pt x="11" y="56"/>
                  <a:pt x="12" y="55"/>
                </a:cubicBezTo>
                <a:cubicBezTo>
                  <a:pt x="18" y="41"/>
                  <a:pt x="26" y="30"/>
                  <a:pt x="34" y="17"/>
                </a:cubicBezTo>
                <a:cubicBezTo>
                  <a:pt x="34" y="15"/>
                  <a:pt x="36" y="15"/>
                  <a:pt x="37" y="13"/>
                </a:cubicBezTo>
                <a:cubicBezTo>
                  <a:pt x="38" y="12"/>
                  <a:pt x="38" y="10"/>
                  <a:pt x="39" y="10"/>
                </a:cubicBezTo>
                <a:cubicBezTo>
                  <a:pt x="40" y="10"/>
                  <a:pt x="40" y="10"/>
                  <a:pt x="40" y="11"/>
                </a:cubicBezTo>
                <a:cubicBezTo>
                  <a:pt x="39" y="13"/>
                  <a:pt x="36" y="17"/>
                  <a:pt x="37" y="18"/>
                </a:cubicBezTo>
                <a:cubicBezTo>
                  <a:pt x="37" y="19"/>
                  <a:pt x="38" y="20"/>
                  <a:pt x="37" y="21"/>
                </a:cubicBezTo>
                <a:cubicBezTo>
                  <a:pt x="43" y="16"/>
                  <a:pt x="49" y="13"/>
                  <a:pt x="55" y="10"/>
                </a:cubicBezTo>
                <a:cubicBezTo>
                  <a:pt x="68" y="4"/>
                  <a:pt x="83" y="0"/>
                  <a:pt x="102" y="6"/>
                </a:cubicBezTo>
                <a:cubicBezTo>
                  <a:pt x="115" y="12"/>
                  <a:pt x="120" y="24"/>
                  <a:pt x="123" y="36"/>
                </a:cubicBezTo>
                <a:cubicBezTo>
                  <a:pt x="128" y="45"/>
                  <a:pt x="124" y="61"/>
                  <a:pt x="117" y="68"/>
                </a:cubicBezTo>
                <a:cubicBezTo>
                  <a:pt x="115" y="74"/>
                  <a:pt x="111" y="77"/>
                  <a:pt x="108" y="81"/>
                </a:cubicBezTo>
                <a:cubicBezTo>
                  <a:pt x="107" y="82"/>
                  <a:pt x="107" y="83"/>
                  <a:pt x="106" y="84"/>
                </a:cubicBezTo>
                <a:cubicBezTo>
                  <a:pt x="120" y="90"/>
                  <a:pt x="129" y="99"/>
                  <a:pt x="132" y="111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3" y="99"/>
                  <a:pt x="134" y="100"/>
                </a:cubicBezTo>
                <a:cubicBezTo>
                  <a:pt x="134" y="101"/>
                  <a:pt x="136" y="101"/>
                  <a:pt x="136" y="102"/>
                </a:cubicBezTo>
                <a:cubicBezTo>
                  <a:pt x="137" y="115"/>
                  <a:pt x="135" y="128"/>
                  <a:pt x="133" y="142"/>
                </a:cubicBezTo>
                <a:cubicBezTo>
                  <a:pt x="132" y="150"/>
                  <a:pt x="132" y="158"/>
                  <a:pt x="130" y="167"/>
                </a:cubicBezTo>
                <a:cubicBezTo>
                  <a:pt x="130" y="167"/>
                  <a:pt x="129" y="168"/>
                  <a:pt x="128" y="169"/>
                </a:cubicBezTo>
                <a:cubicBezTo>
                  <a:pt x="127" y="170"/>
                  <a:pt x="128" y="171"/>
                  <a:pt x="128" y="172"/>
                </a:cubicBezTo>
                <a:cubicBezTo>
                  <a:pt x="127" y="172"/>
                  <a:pt x="126" y="173"/>
                  <a:pt x="126" y="172"/>
                </a:cubicBezTo>
                <a:cubicBezTo>
                  <a:pt x="126" y="170"/>
                  <a:pt x="126" y="169"/>
                  <a:pt x="126" y="166"/>
                </a:cubicBezTo>
                <a:cubicBezTo>
                  <a:pt x="126" y="165"/>
                  <a:pt x="125" y="168"/>
                  <a:pt x="125" y="168"/>
                </a:cubicBezTo>
                <a:cubicBezTo>
                  <a:pt x="124" y="174"/>
                  <a:pt x="124" y="174"/>
                  <a:pt x="124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67"/>
                  <a:pt x="124" y="167"/>
                  <a:pt x="124" y="167"/>
                </a:cubicBezTo>
                <a:cubicBezTo>
                  <a:pt x="116" y="184"/>
                  <a:pt x="105" y="197"/>
                  <a:pt x="91" y="205"/>
                </a:cubicBezTo>
                <a:cubicBezTo>
                  <a:pt x="74" y="211"/>
                  <a:pt x="56" y="215"/>
                  <a:pt x="32" y="209"/>
                </a:cubicBezTo>
                <a:cubicBezTo>
                  <a:pt x="31" y="210"/>
                  <a:pt x="31" y="211"/>
                  <a:pt x="30" y="211"/>
                </a:cubicBezTo>
                <a:cubicBezTo>
                  <a:pt x="29" y="211"/>
                  <a:pt x="29" y="211"/>
                  <a:pt x="28" y="210"/>
                </a:cubicBezTo>
                <a:cubicBezTo>
                  <a:pt x="28" y="210"/>
                  <a:pt x="29" y="209"/>
                  <a:pt x="29" y="208"/>
                </a:cubicBezTo>
                <a:cubicBezTo>
                  <a:pt x="29" y="208"/>
                  <a:pt x="28" y="208"/>
                  <a:pt x="28" y="208"/>
                </a:cubicBezTo>
                <a:cubicBezTo>
                  <a:pt x="26" y="208"/>
                  <a:pt x="25" y="210"/>
                  <a:pt x="24" y="211"/>
                </a:cubicBezTo>
                <a:cubicBezTo>
                  <a:pt x="24" y="211"/>
                  <a:pt x="23" y="210"/>
                  <a:pt x="22" y="210"/>
                </a:cubicBezTo>
                <a:cubicBezTo>
                  <a:pt x="22" y="209"/>
                  <a:pt x="24" y="208"/>
                  <a:pt x="25" y="207"/>
                </a:cubicBezTo>
                <a:cubicBezTo>
                  <a:pt x="24" y="206"/>
                  <a:pt x="23" y="205"/>
                  <a:pt x="22" y="206"/>
                </a:cubicBezTo>
                <a:cubicBezTo>
                  <a:pt x="21" y="206"/>
                  <a:pt x="20" y="208"/>
                  <a:pt x="18" y="208"/>
                </a:cubicBezTo>
                <a:cubicBezTo>
                  <a:pt x="18" y="208"/>
                  <a:pt x="17" y="208"/>
                  <a:pt x="17" y="207"/>
                </a:cubicBezTo>
                <a:cubicBezTo>
                  <a:pt x="17" y="206"/>
                  <a:pt x="18" y="205"/>
                  <a:pt x="19" y="204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5"/>
                  <a:pt x="13" y="205"/>
                  <a:pt x="12" y="206"/>
                </a:cubicBezTo>
                <a:cubicBezTo>
                  <a:pt x="11" y="206"/>
                  <a:pt x="10" y="206"/>
                  <a:pt x="10" y="205"/>
                </a:cubicBezTo>
                <a:cubicBezTo>
                  <a:pt x="10" y="203"/>
                  <a:pt x="12" y="202"/>
                  <a:pt x="13" y="200"/>
                </a:cubicBezTo>
                <a:cubicBezTo>
                  <a:pt x="10" y="201"/>
                  <a:pt x="9" y="203"/>
                  <a:pt x="8" y="204"/>
                </a:cubicBezTo>
                <a:cubicBezTo>
                  <a:pt x="8" y="204"/>
                  <a:pt x="7" y="203"/>
                  <a:pt x="7" y="203"/>
                </a:cubicBezTo>
                <a:cubicBezTo>
                  <a:pt x="7" y="201"/>
                  <a:pt x="9" y="201"/>
                  <a:pt x="10" y="200"/>
                </a:cubicBezTo>
                <a:cubicBezTo>
                  <a:pt x="10" y="199"/>
                  <a:pt x="8" y="198"/>
                  <a:pt x="7" y="197"/>
                </a:cubicBezTo>
                <a:cubicBezTo>
                  <a:pt x="6" y="199"/>
                  <a:pt x="5" y="201"/>
                  <a:pt x="3" y="202"/>
                </a:cubicBezTo>
                <a:cubicBezTo>
                  <a:pt x="2" y="202"/>
                  <a:pt x="2" y="201"/>
                  <a:pt x="2" y="200"/>
                </a:cubicBezTo>
                <a:cubicBezTo>
                  <a:pt x="2" y="198"/>
                  <a:pt x="4" y="198"/>
                  <a:pt x="5" y="197"/>
                </a:cubicBezTo>
                <a:cubicBezTo>
                  <a:pt x="4" y="195"/>
                  <a:pt x="4" y="194"/>
                  <a:pt x="4" y="192"/>
                </a:cubicBezTo>
                <a:cubicBezTo>
                  <a:pt x="4" y="186"/>
                  <a:pt x="6" y="179"/>
                  <a:pt x="7" y="173"/>
                </a:cubicBezTo>
                <a:cubicBezTo>
                  <a:pt x="5" y="174"/>
                  <a:pt x="3" y="175"/>
                  <a:pt x="0" y="176"/>
                </a:cubicBezTo>
                <a:cubicBezTo>
                  <a:pt x="0" y="176"/>
                  <a:pt x="0" y="175"/>
                  <a:pt x="0" y="175"/>
                </a:cubicBezTo>
                <a:cubicBezTo>
                  <a:pt x="2" y="171"/>
                  <a:pt x="5" y="167"/>
                  <a:pt x="8" y="165"/>
                </a:cubicBezTo>
                <a:cubicBezTo>
                  <a:pt x="7" y="163"/>
                  <a:pt x="6" y="162"/>
                  <a:pt x="8" y="161"/>
                </a:cubicBezTo>
                <a:cubicBezTo>
                  <a:pt x="15" y="155"/>
                  <a:pt x="22" y="147"/>
                  <a:pt x="29" y="141"/>
                </a:cubicBezTo>
                <a:cubicBezTo>
                  <a:pt x="40" y="144"/>
                  <a:pt x="50" y="145"/>
                  <a:pt x="58" y="144"/>
                </a:cubicBezTo>
                <a:cubicBezTo>
                  <a:pt x="62" y="142"/>
                  <a:pt x="66" y="140"/>
                  <a:pt x="69" y="138"/>
                </a:cubicBezTo>
                <a:cubicBezTo>
                  <a:pt x="69" y="136"/>
                  <a:pt x="67" y="134"/>
                  <a:pt x="66" y="133"/>
                </a:cubicBezTo>
                <a:cubicBezTo>
                  <a:pt x="65" y="133"/>
                  <a:pt x="65" y="132"/>
                  <a:pt x="64" y="132"/>
                </a:cubicBezTo>
                <a:cubicBezTo>
                  <a:pt x="63" y="133"/>
                  <a:pt x="62" y="133"/>
                  <a:pt x="62" y="132"/>
                </a:cubicBezTo>
                <a:cubicBezTo>
                  <a:pt x="62" y="132"/>
                  <a:pt x="62" y="131"/>
                  <a:pt x="62" y="131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9" y="131"/>
                  <a:pt x="58" y="132"/>
                </a:cubicBezTo>
                <a:cubicBezTo>
                  <a:pt x="57" y="132"/>
                  <a:pt x="57" y="132"/>
                  <a:pt x="56" y="131"/>
                </a:cubicBezTo>
                <a:cubicBezTo>
                  <a:pt x="56" y="130"/>
                  <a:pt x="57" y="130"/>
                  <a:pt x="57" y="129"/>
                </a:cubicBezTo>
                <a:cubicBezTo>
                  <a:pt x="56" y="129"/>
                  <a:pt x="55" y="128"/>
                  <a:pt x="54" y="129"/>
                </a:cubicBezTo>
                <a:cubicBezTo>
                  <a:pt x="54" y="130"/>
                  <a:pt x="53" y="131"/>
                  <a:pt x="52" y="131"/>
                </a:cubicBezTo>
                <a:cubicBezTo>
                  <a:pt x="51" y="130"/>
                  <a:pt x="52" y="129"/>
                  <a:pt x="51" y="129"/>
                </a:cubicBezTo>
                <a:cubicBezTo>
                  <a:pt x="49" y="128"/>
                  <a:pt x="49" y="131"/>
                  <a:pt x="47" y="131"/>
                </a:cubicBezTo>
                <a:cubicBezTo>
                  <a:pt x="46" y="130"/>
                  <a:pt x="47" y="129"/>
                  <a:pt x="46" y="129"/>
                </a:cubicBezTo>
                <a:cubicBezTo>
                  <a:pt x="43" y="129"/>
                  <a:pt x="40" y="129"/>
                  <a:pt x="37" y="129"/>
                </a:cubicBezTo>
                <a:cubicBezTo>
                  <a:pt x="36" y="129"/>
                  <a:pt x="35" y="127"/>
                  <a:pt x="34" y="126"/>
                </a:cubicBezTo>
                <a:cubicBezTo>
                  <a:pt x="33" y="119"/>
                  <a:pt x="33" y="111"/>
                  <a:pt x="34" y="103"/>
                </a:cubicBezTo>
                <a:cubicBezTo>
                  <a:pt x="34" y="101"/>
                  <a:pt x="32" y="99"/>
                  <a:pt x="32" y="99"/>
                </a:cubicBezTo>
                <a:cubicBezTo>
                  <a:pt x="37" y="94"/>
                  <a:pt x="41" y="89"/>
                  <a:pt x="45" y="84"/>
                </a:cubicBezTo>
                <a:cubicBezTo>
                  <a:pt x="46" y="83"/>
                  <a:pt x="48" y="82"/>
                  <a:pt x="50" y="82"/>
                </a:cubicBezTo>
                <a:cubicBezTo>
                  <a:pt x="50" y="81"/>
                  <a:pt x="52" y="82"/>
                  <a:pt x="52" y="82"/>
                </a:cubicBezTo>
                <a:cubicBezTo>
                  <a:pt x="58" y="79"/>
                  <a:pt x="63" y="77"/>
                  <a:pt x="68" y="73"/>
                </a:cubicBezTo>
                <a:cubicBezTo>
                  <a:pt x="62" y="70"/>
                  <a:pt x="56" y="72"/>
                  <a:pt x="51" y="73"/>
                </a:cubicBezTo>
                <a:cubicBezTo>
                  <a:pt x="51" y="74"/>
                  <a:pt x="53" y="73"/>
                  <a:pt x="53" y="74"/>
                </a:cubicBezTo>
                <a:cubicBezTo>
                  <a:pt x="54" y="74"/>
                  <a:pt x="53" y="75"/>
                  <a:pt x="53" y="75"/>
                </a:cubicBezTo>
                <a:cubicBezTo>
                  <a:pt x="50" y="76"/>
                  <a:pt x="47" y="75"/>
                  <a:pt x="45" y="76"/>
                </a:cubicBezTo>
                <a:cubicBezTo>
                  <a:pt x="42" y="77"/>
                  <a:pt x="40" y="77"/>
                  <a:pt x="37" y="78"/>
                </a:cubicBezTo>
                <a:cubicBezTo>
                  <a:pt x="35" y="81"/>
                  <a:pt x="33" y="83"/>
                  <a:pt x="31" y="87"/>
                </a:cubicBezTo>
                <a:cubicBezTo>
                  <a:pt x="31" y="86"/>
                  <a:pt x="32" y="87"/>
                  <a:pt x="31" y="87"/>
                </a:cubicBezTo>
                <a:cubicBezTo>
                  <a:pt x="31" y="87"/>
                  <a:pt x="30" y="87"/>
                  <a:pt x="30" y="88"/>
                </a:cubicBezTo>
                <a:cubicBezTo>
                  <a:pt x="30" y="89"/>
                  <a:pt x="28" y="89"/>
                  <a:pt x="29" y="91"/>
                </a:cubicBezTo>
                <a:cubicBezTo>
                  <a:pt x="28" y="91"/>
                  <a:pt x="28" y="90"/>
                  <a:pt x="28" y="90"/>
                </a:cubicBezTo>
                <a:cubicBezTo>
                  <a:pt x="28" y="89"/>
                  <a:pt x="28" y="88"/>
                  <a:pt x="28" y="87"/>
                </a:cubicBezTo>
                <a:cubicBezTo>
                  <a:pt x="29" y="87"/>
                  <a:pt x="30" y="87"/>
                  <a:pt x="29" y="86"/>
                </a:cubicBezTo>
                <a:cubicBezTo>
                  <a:pt x="30" y="84"/>
                  <a:pt x="32" y="81"/>
                  <a:pt x="33" y="79"/>
                </a:cubicBezTo>
                <a:cubicBezTo>
                  <a:pt x="32" y="78"/>
                  <a:pt x="31" y="77"/>
                  <a:pt x="30" y="78"/>
                </a:cubicBezTo>
                <a:cubicBezTo>
                  <a:pt x="28" y="76"/>
                  <a:pt x="27" y="72"/>
                  <a:pt x="26" y="70"/>
                </a:cubicBezTo>
                <a:cubicBezTo>
                  <a:pt x="26" y="70"/>
                  <a:pt x="26" y="71"/>
                  <a:pt x="25" y="71"/>
                </a:cubicBezTo>
                <a:cubicBezTo>
                  <a:pt x="24" y="71"/>
                  <a:pt x="24" y="70"/>
                  <a:pt x="24" y="69"/>
                </a:cubicBezTo>
                <a:cubicBezTo>
                  <a:pt x="24" y="69"/>
                  <a:pt x="25" y="67"/>
                  <a:pt x="25" y="67"/>
                </a:cubicBezTo>
                <a:cubicBezTo>
                  <a:pt x="25" y="66"/>
                  <a:pt x="25" y="65"/>
                  <a:pt x="25" y="64"/>
                </a:cubicBezTo>
                <a:cubicBezTo>
                  <a:pt x="24" y="65"/>
                  <a:pt x="23" y="67"/>
                  <a:pt x="22" y="67"/>
                </a:cubicBezTo>
                <a:cubicBezTo>
                  <a:pt x="21" y="66"/>
                  <a:pt x="22" y="64"/>
                  <a:pt x="22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3" y="60"/>
                  <a:pt x="22" y="61"/>
                  <a:pt x="21" y="60"/>
                </a:cubicBezTo>
                <a:cubicBezTo>
                  <a:pt x="22" y="59"/>
                  <a:pt x="23" y="57"/>
                  <a:pt x="22" y="55"/>
                </a:cubicBezTo>
                <a:cubicBezTo>
                  <a:pt x="21" y="56"/>
                  <a:pt x="19" y="56"/>
                  <a:pt x="20" y="54"/>
                </a:cubicBezTo>
                <a:cubicBezTo>
                  <a:pt x="20" y="53"/>
                  <a:pt x="21" y="52"/>
                  <a:pt x="20" y="51"/>
                </a:cubicBezTo>
                <a:cubicBezTo>
                  <a:pt x="20" y="51"/>
                  <a:pt x="19" y="52"/>
                  <a:pt x="19" y="53"/>
                </a:cubicBezTo>
                <a:cubicBezTo>
                  <a:pt x="19" y="54"/>
                  <a:pt x="19" y="54"/>
                  <a:pt x="19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CB41DD21-70FD-46B4-9869-8415BBBC759D}"/>
              </a:ext>
            </a:extLst>
          </p:cNvPr>
          <p:cNvSpPr txBox="1"/>
          <p:nvPr/>
        </p:nvSpPr>
        <p:spPr>
          <a:xfrm>
            <a:off x="1225890" y="1922677"/>
            <a:ext cx="85923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thao tác sau: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18">
            <a:extLst>
              <a:ext uri="{FF2B5EF4-FFF2-40B4-BE49-F238E27FC236}">
                <a16:creationId xmlns:a16="http://schemas.microsoft.com/office/drawing/2014/main" id="{747628D2-80AB-4EB9-B320-E7691252AF5A}"/>
              </a:ext>
            </a:extLst>
          </p:cNvPr>
          <p:cNvGrpSpPr/>
          <p:nvPr/>
        </p:nvGrpSpPr>
        <p:grpSpPr>
          <a:xfrm>
            <a:off x="1225894" y="850257"/>
            <a:ext cx="11647503" cy="1077218"/>
            <a:chOff x="8602473" y="3473036"/>
            <a:chExt cx="2834119" cy="1170557"/>
          </a:xfrm>
        </p:grpSpPr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B538FD01-A581-4736-9071-7B4476E3E5D3}"/>
                </a:ext>
              </a:extLst>
            </p:cNvPr>
            <p:cNvSpPr txBox="1"/>
            <p:nvPr/>
          </p:nvSpPr>
          <p:spPr>
            <a:xfrm>
              <a:off x="8605031" y="3473036"/>
              <a:ext cx="2665761" cy="1170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vi-VN" altLang="zh-C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thẻ          , </a:t>
              </a:r>
              <a:r>
                <a:rPr lang="vi-VN" altLang="zh-C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chọn</a:t>
              </a:r>
              <a:r>
                <a:rPr lang="en-US" altLang="zh-C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vi-VN" altLang="zh-C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cửa sổ Header and Footer xuất hiện như hình.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74FF13-D864-4622-9ED4-86FB1B438B4F}"/>
                </a:ext>
              </a:extLst>
            </p:cNvPr>
            <p:cNvSpPr txBox="1"/>
            <p:nvPr/>
          </p:nvSpPr>
          <p:spPr>
            <a:xfrm>
              <a:off x="8602473" y="3971012"/>
              <a:ext cx="2834119" cy="6354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5" t="5845" r="58497" b="86464"/>
          <a:stretch/>
        </p:blipFill>
        <p:spPr bwMode="auto">
          <a:xfrm>
            <a:off x="5896140" y="347058"/>
            <a:ext cx="803568" cy="110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4" t="26275" r="34733" b="31109"/>
          <a:stretch/>
        </p:blipFill>
        <p:spPr bwMode="auto">
          <a:xfrm>
            <a:off x="6820394" y="1485248"/>
            <a:ext cx="4716078" cy="40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4125" y="2507452"/>
            <a:ext cx="41255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Nháy chọn                     để chèn ngày tháng năm soạn bài trình chiếu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36813" r="56494" b="60715"/>
          <a:stretch/>
        </p:blipFill>
        <p:spPr bwMode="auto">
          <a:xfrm>
            <a:off x="2377934" y="2536979"/>
            <a:ext cx="1189974" cy="28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68932" y="3305631"/>
            <a:ext cx="41255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Nháy chọn                     để chèn số trang cho bài trình chiếu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53083" r="56494" b="44656"/>
          <a:stretch/>
        </p:blipFill>
        <p:spPr bwMode="auto">
          <a:xfrm>
            <a:off x="2442574" y="3365748"/>
            <a:ext cx="1189974" cy="26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68932" y="4092935"/>
            <a:ext cx="41255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Nháy chọn             rồi gõ tên người soạn vào ô trống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55216" r="58904" b="42378"/>
          <a:stretch/>
        </p:blipFill>
        <p:spPr bwMode="auto">
          <a:xfrm>
            <a:off x="2377934" y="4147764"/>
            <a:ext cx="741373" cy="2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t="35168" r="37625" b="62005"/>
          <a:stretch/>
        </p:blipFill>
        <p:spPr bwMode="auto">
          <a:xfrm>
            <a:off x="5294499" y="4866340"/>
            <a:ext cx="1051842" cy="3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t="38407" r="37625" b="58102"/>
          <a:stretch/>
        </p:blipFill>
        <p:spPr bwMode="auto">
          <a:xfrm>
            <a:off x="3384275" y="4866340"/>
            <a:ext cx="1033427" cy="4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3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27" grpId="0"/>
      <p:bldP spid="2" grpId="0" animBg="1"/>
      <p:bldP spid="32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8C7B037-33CF-4C2A-B3A9-747DDE5B1B76}"/>
              </a:ext>
            </a:extLst>
          </p:cNvPr>
          <p:cNvGrpSpPr/>
          <p:nvPr/>
        </p:nvGrpSpPr>
        <p:grpSpPr>
          <a:xfrm>
            <a:off x="2169478" y="149013"/>
            <a:ext cx="5041900" cy="1230175"/>
            <a:chOff x="3575050" y="2721114"/>
            <a:chExt cx="5041900" cy="1230175"/>
          </a:xfrm>
        </p:grpSpPr>
        <p:sp>
          <p:nvSpPr>
            <p:cNvPr id="4" name="椭圆 13">
              <a:extLst>
                <a:ext uri="{FF2B5EF4-FFF2-40B4-BE49-F238E27FC236}">
                  <a16:creationId xmlns:a16="http://schemas.microsoft.com/office/drawing/2014/main" id="{36F01550-7502-4B39-9269-6DD9E2E5E38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:a16="http://schemas.microsoft.com/office/drawing/2014/main" id="{2F01A276-8831-4931-A221-65DB6C6F7FF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" name="直接连接符 16">
              <a:extLst>
                <a:ext uri="{FF2B5EF4-FFF2-40B4-BE49-F238E27FC236}">
                  <a16:creationId xmlns:a16="http://schemas.microsoft.com/office/drawing/2014/main" id="{67153311-38D7-41B6-B5A8-3A7676469B23}"/>
                </a:ext>
              </a:extLst>
            </p:cNvPr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3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8C52C063-20AA-4A94-8841-470F0C6D09D3}"/>
                </a:ext>
              </a:extLst>
            </p:cNvPr>
            <p:cNvSpPr txBox="1"/>
            <p:nvPr/>
          </p:nvSpPr>
          <p:spPr>
            <a:xfrm>
              <a:off x="4903788" y="2721114"/>
              <a:ext cx="3713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hành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3">
            <a:extLst>
              <a:ext uri="{FF2B5EF4-FFF2-40B4-BE49-F238E27FC236}">
                <a16:creationId xmlns:a16="http://schemas.microsoft.com/office/drawing/2014/main" id="{D24BE6B1-89F0-43EB-80CC-83F9B3DC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52287" y="947385"/>
            <a:ext cx="10669153" cy="4468672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A0A17203-B6FD-41BC-9A1B-5E79F1B2C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28" y="3909152"/>
            <a:ext cx="1901650" cy="2787508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06555895-CDA5-4C40-9D29-D2AC5342EC81}"/>
              </a:ext>
            </a:extLst>
          </p:cNvPr>
          <p:cNvSpPr txBox="1"/>
          <p:nvPr/>
        </p:nvSpPr>
        <p:spPr>
          <a:xfrm>
            <a:off x="1927274" y="2288441"/>
            <a:ext cx="9270608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trình chiếu gồm 4 trang có chủ đề 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cơ quan trong cơ thể người </a:t>
            </a: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gợi ý</a:t>
            </a:r>
          </a:p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1: Tên chủ đê</a:t>
            </a:r>
          </a:p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2: Ghi nội dung</a:t>
            </a:r>
          </a:p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3: Ghi nội dung</a:t>
            </a:r>
          </a:p>
          <a:p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4: Ghi lời cảm ơn người theo dõi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5392695-B3A0-4AD9-B67E-C464472E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66355" y="356542"/>
            <a:ext cx="10669153" cy="4468672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08B1B3FF-8752-4924-9AB1-ED6F9B4A1694}"/>
              </a:ext>
            </a:extLst>
          </p:cNvPr>
          <p:cNvSpPr txBox="1"/>
          <p:nvPr/>
        </p:nvSpPr>
        <p:spPr>
          <a:xfrm>
            <a:off x="1786597" y="1627259"/>
            <a:ext cx="927060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vi-VN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Lựa chọn bố cục từng trang cho phù hợp</a:t>
            </a:r>
          </a:p>
          <a:p>
            <a:pPr algn="just"/>
            <a:r>
              <a:rPr lang="vi-VN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Chèn hình, tranh ảnh minh họa vào nội dung bài trình chiếu.</a:t>
            </a:r>
          </a:p>
          <a:p>
            <a:pPr algn="just"/>
            <a:r>
              <a:rPr lang="vi-VN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Bổ sung thông tin người soạn, ngày soạn và số trang trình chiếu.</a:t>
            </a:r>
          </a:p>
          <a:p>
            <a:pPr algn="just"/>
            <a:r>
              <a:rPr lang="vi-VN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Đặt tên bài trình chiếu rồi lưu vào thư mục trên máy tính.</a:t>
            </a:r>
            <a:endParaRPr lang="en-US" altLang="zh-CN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347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347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347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347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347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34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449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等线</vt:lpstr>
      <vt:lpstr>Impact</vt:lpstr>
      <vt:lpstr>汉仪黑荔枝体简</vt:lpstr>
      <vt:lpstr>Yu Gothic UI Semibold</vt:lpstr>
      <vt:lpstr>汉仪夏日体W</vt:lpstr>
      <vt:lpstr>Times New Roman</vt:lpstr>
      <vt:lpstr>宋体</vt:lpstr>
      <vt:lpstr>微软雅黑</vt:lpstr>
      <vt:lpstr>华文细黑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82</cp:revision>
  <dcterms:created xsi:type="dcterms:W3CDTF">2017-06-13T00:50:55Z</dcterms:created>
  <dcterms:modified xsi:type="dcterms:W3CDTF">2021-05-05T12:40:22Z</dcterms:modified>
</cp:coreProperties>
</file>