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745" r:id="rId3"/>
    <p:sldMasterId id="2147483757" r:id="rId4"/>
    <p:sldMasterId id="2147483770" r:id="rId5"/>
    <p:sldMasterId id="2147483782" r:id="rId6"/>
    <p:sldMasterId id="2147483794" r:id="rId7"/>
  </p:sldMasterIdLst>
  <p:notesMasterIdLst>
    <p:notesMasterId r:id="rId23"/>
  </p:notesMasterIdLst>
  <p:sldIdLst>
    <p:sldId id="311" r:id="rId8"/>
    <p:sldId id="312" r:id="rId9"/>
    <p:sldId id="313" r:id="rId10"/>
    <p:sldId id="316" r:id="rId11"/>
    <p:sldId id="264" r:id="rId12"/>
    <p:sldId id="294" r:id="rId13"/>
    <p:sldId id="306" r:id="rId14"/>
    <p:sldId id="317" r:id="rId15"/>
    <p:sldId id="295" r:id="rId16"/>
    <p:sldId id="308" r:id="rId17"/>
    <p:sldId id="297" r:id="rId18"/>
    <p:sldId id="272" r:id="rId19"/>
    <p:sldId id="309" r:id="rId20"/>
    <p:sldId id="321" r:id="rId21"/>
    <p:sldId id="320" r:id="rId22"/>
  </p:sldIdLst>
  <p:sldSz cx="9144000" cy="5143500" type="screen16x9"/>
  <p:notesSz cx="9144000" cy="6858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20245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40491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60737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80983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012294" algn="l" defTabSz="40491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1214752" algn="l" defTabSz="40491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1417212" algn="l" defTabSz="40491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1619673" algn="l" defTabSz="40491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6" autoAdjust="0"/>
    <p:restoredTop sz="94660"/>
  </p:normalViewPr>
  <p:slideViewPr>
    <p:cSldViewPr>
      <p:cViewPr varScale="1">
        <p:scale>
          <a:sx n="115" d="100"/>
          <a:sy n="115" d="100"/>
        </p:scale>
        <p:origin x="102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52B8B8-DB32-4E28-A0E0-E8A3380E3003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A289D4-363B-4AF0-B8A2-766260A39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48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2459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04915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07376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09837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12294" algn="l" defTabSz="404915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14752" algn="l" defTabSz="404915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17212" algn="l" defTabSz="404915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19673" algn="l" defTabSz="404915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6913D-17BA-49E6-BB39-34805F0A7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D6476-3F90-420F-A798-6E1201F80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364E0-7FD0-43B7-9AF3-BF3E1ADF0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F772C-3399-4602-8414-8CDEED7FDA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3660-D1E3-4462-9122-AF8000F0E0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02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0987-769A-451F-A874-BC78892841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3517-11B6-47D1-9C32-576E42BA30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8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15E59-023B-41B4-A83C-2733798FC5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1ABB-9128-400D-A9E0-D6C6744EBF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8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BB8B-C675-486F-B17E-0AA1913374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5343-A973-4EE6-8FED-C4EE7DD7F6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27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4263A-3C99-4512-9851-2E7A618E48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4AA51-C609-4958-84C1-AEBFC18860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02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05D7-339A-45C0-8FE6-ACAC36253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AE74-B0E6-4F08-BC03-29420C27A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9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29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5" y="20479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19273-E757-4E8D-8846-39C4B99F4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019F8-16CA-4ACE-9871-9CB09DE709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7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7828A-D6A9-4019-B85B-71EA6D46EA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6" indent="0">
              <a:buNone/>
              <a:defRPr sz="2400"/>
            </a:lvl3pPr>
            <a:lvl4pPr marL="1370573" indent="0">
              <a:buNone/>
              <a:defRPr sz="2000"/>
            </a:lvl4pPr>
            <a:lvl5pPr marL="1827431" indent="0">
              <a:buNone/>
              <a:defRPr sz="2000"/>
            </a:lvl5pPr>
            <a:lvl6pPr marL="2284290" indent="0">
              <a:buNone/>
              <a:defRPr sz="2000"/>
            </a:lvl6pPr>
            <a:lvl7pPr marL="2741145" indent="0">
              <a:buNone/>
              <a:defRPr sz="2000"/>
            </a:lvl7pPr>
            <a:lvl8pPr marL="3198005" indent="0">
              <a:buNone/>
              <a:defRPr sz="2000"/>
            </a:lvl8pPr>
            <a:lvl9pPr marL="36548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A38B2-13F6-4885-AF92-4710F0491D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B505-BFF7-4771-A582-69FA1BDCFB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59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B173-A5E3-4D3C-8B3C-7E1DA8BB70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B353-2207-4FC1-9E76-352395CB93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01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35580-76D0-47F9-802D-1D366C8546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DA46-0964-4A78-9FA0-0A5516AED9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36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6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8F09-A2C3-4B34-861C-240F78A49F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11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858" indent="0" algn="ctr">
              <a:buNone/>
              <a:defRPr/>
            </a:lvl2pPr>
            <a:lvl3pPr marL="913716" indent="0" algn="ctr">
              <a:buNone/>
              <a:defRPr/>
            </a:lvl3pPr>
            <a:lvl4pPr marL="1370573" indent="0" algn="ctr">
              <a:buNone/>
              <a:defRPr/>
            </a:lvl4pPr>
            <a:lvl5pPr marL="1827431" indent="0" algn="ctr">
              <a:buNone/>
              <a:defRPr/>
            </a:lvl5pPr>
            <a:lvl6pPr marL="2284290" indent="0" algn="ctr">
              <a:buNone/>
              <a:defRPr/>
            </a:lvl6pPr>
            <a:lvl7pPr marL="2741145" indent="0" algn="ctr">
              <a:buNone/>
              <a:defRPr/>
            </a:lvl7pPr>
            <a:lvl8pPr marL="3198005" indent="0" algn="ctr">
              <a:buNone/>
              <a:defRPr/>
            </a:lvl8pPr>
            <a:lvl9pPr marL="36548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B6905-AB70-4A21-A151-DB0E453C57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95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5D479-C6F2-4789-A20B-16293154CD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47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58" indent="0">
              <a:buNone/>
              <a:defRPr sz="1800"/>
            </a:lvl2pPr>
            <a:lvl3pPr marL="913716" indent="0">
              <a:buNone/>
              <a:defRPr sz="1600"/>
            </a:lvl3pPr>
            <a:lvl4pPr marL="1370573" indent="0">
              <a:buNone/>
              <a:defRPr sz="1400"/>
            </a:lvl4pPr>
            <a:lvl5pPr marL="1827431" indent="0">
              <a:buNone/>
              <a:defRPr sz="1400"/>
            </a:lvl5pPr>
            <a:lvl6pPr marL="2284290" indent="0">
              <a:buNone/>
              <a:defRPr sz="1400"/>
            </a:lvl6pPr>
            <a:lvl7pPr marL="2741145" indent="0">
              <a:buNone/>
              <a:defRPr sz="1400"/>
            </a:lvl7pPr>
            <a:lvl8pPr marL="3198005" indent="0">
              <a:buNone/>
              <a:defRPr sz="1400"/>
            </a:lvl8pPr>
            <a:lvl9pPr marL="365486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04D2B-0544-4D46-9787-62E9711070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28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E95D9-AE68-4613-A77A-80E6D4CFD4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9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187BF-C000-45AB-BCAE-0288F75814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93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F622-1EA6-411D-A445-1C4F5E63CD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4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39F19-AD41-4867-A9C1-959FC27EA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D379A-2F18-48B2-94C9-C2D3BB695B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50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0479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6DCA3-6B8D-479C-A22F-9F518C8AC7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5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6" indent="0">
              <a:buNone/>
              <a:defRPr sz="2400"/>
            </a:lvl3pPr>
            <a:lvl4pPr marL="1370573" indent="0">
              <a:buNone/>
              <a:defRPr sz="2000"/>
            </a:lvl4pPr>
            <a:lvl5pPr marL="1827431" indent="0">
              <a:buNone/>
              <a:defRPr sz="2000"/>
            </a:lvl5pPr>
            <a:lvl6pPr marL="2284290" indent="0">
              <a:buNone/>
              <a:defRPr sz="2000"/>
            </a:lvl6pPr>
            <a:lvl7pPr marL="2741145" indent="0">
              <a:buNone/>
              <a:defRPr sz="2000"/>
            </a:lvl7pPr>
            <a:lvl8pPr marL="3198005" indent="0">
              <a:buNone/>
              <a:defRPr sz="2000"/>
            </a:lvl8pPr>
            <a:lvl9pPr marL="36548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EC405-8F8D-4AE1-BA1F-F6F13FEF2E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85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A7B63-99C0-4EAC-96E0-15A1E00B2B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27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12FB8-3CCD-491F-BE7B-6A416FC243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33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EEC62-6467-40BD-9888-1B5216ED44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B92B-80A2-4202-BCA8-7DED67F165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80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91D63-2E83-45BB-9D94-71D009391F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2C655-E8BB-415A-A298-4354B235C7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60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18288-8FE0-4BCB-96AA-DE593B0066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1B7E-EDB8-4931-BAA2-55126877D1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93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1411-B219-4A64-8B7C-3FA8D2DE9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679C-1E88-42D7-AD71-00F69DF06B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65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DA630-7839-4DA3-9387-50066C6EEE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D5383-9F27-4D59-AC69-3C11D8C1A2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0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605B7-7BB6-452C-B6BF-5D0E2E8C8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2790-31D3-410E-AAF8-15B6BC24CF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1B16-8152-4406-80DC-EDD0B8E291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114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F30B-0678-4B6A-AF65-A0AB004DC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6DCC1-6987-4CC2-99CC-8B665649B4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19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FE335-A7B2-458E-A68D-4D0119C582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B32E-2813-4DA3-8CE6-92AE18E3BC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63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6" indent="0">
              <a:buNone/>
              <a:defRPr sz="2400"/>
            </a:lvl3pPr>
            <a:lvl4pPr marL="1370573" indent="0">
              <a:buNone/>
              <a:defRPr sz="2000"/>
            </a:lvl4pPr>
            <a:lvl5pPr marL="1827431" indent="0">
              <a:buNone/>
              <a:defRPr sz="2000"/>
            </a:lvl5pPr>
            <a:lvl6pPr marL="2284290" indent="0">
              <a:buNone/>
              <a:defRPr sz="2000"/>
            </a:lvl6pPr>
            <a:lvl7pPr marL="2741145" indent="0">
              <a:buNone/>
              <a:defRPr sz="2000"/>
            </a:lvl7pPr>
            <a:lvl8pPr marL="3198005" indent="0">
              <a:buNone/>
              <a:defRPr sz="2000"/>
            </a:lvl8pPr>
            <a:lvl9pPr marL="36548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578B1-D5AB-4DDC-8E5D-717914203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16F9-4422-4181-8EDB-59A6A9A55F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54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0A3C-2EDD-4C4A-A16A-A47187FB20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F708-7A48-4787-8917-3213E5CF9A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2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B631-E8ED-4CBD-BDB9-600A94695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2059-AED0-4C7B-B8DD-96B7E70D53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25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2FAB1-DCA2-4C7C-9D03-2C5F6D12E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506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9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95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9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93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9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87DBF0-EEE1-4AE1-BD32-3C83AEC36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73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584633-6229-4B8E-8D73-A58044838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40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90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9804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70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960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95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94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931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921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898BC5-53FA-4622-B037-981ADFA1D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2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3D283-9893-434C-88AA-855CA1718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6AABCA-E174-4F57-AC2E-01636D5FE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56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9022" indent="0">
              <a:buNone/>
              <a:defRPr sz="2600" b="1"/>
            </a:lvl2pPr>
            <a:lvl3pPr marL="1198046" indent="0">
              <a:buNone/>
              <a:defRPr sz="2400" b="1"/>
            </a:lvl3pPr>
            <a:lvl4pPr marL="1797071" indent="0">
              <a:buNone/>
              <a:defRPr sz="2100" b="1"/>
            </a:lvl4pPr>
            <a:lvl5pPr marL="2396093" indent="0">
              <a:buNone/>
              <a:defRPr sz="2100" b="1"/>
            </a:lvl5pPr>
            <a:lvl6pPr marL="2995119" indent="0">
              <a:buNone/>
              <a:defRPr sz="2100" b="1"/>
            </a:lvl6pPr>
            <a:lvl7pPr marL="3594138" indent="0">
              <a:buNone/>
              <a:defRPr sz="2100" b="1"/>
            </a:lvl7pPr>
            <a:lvl8pPr marL="4193163" indent="0">
              <a:buNone/>
              <a:defRPr sz="2100" b="1"/>
            </a:lvl8pPr>
            <a:lvl9pPr marL="479218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8"/>
            <a:ext cx="4041775" cy="47982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9022" indent="0">
              <a:buNone/>
              <a:defRPr sz="2600" b="1"/>
            </a:lvl2pPr>
            <a:lvl3pPr marL="1198046" indent="0">
              <a:buNone/>
              <a:defRPr sz="2400" b="1"/>
            </a:lvl3pPr>
            <a:lvl4pPr marL="1797071" indent="0">
              <a:buNone/>
              <a:defRPr sz="2100" b="1"/>
            </a:lvl4pPr>
            <a:lvl5pPr marL="2396093" indent="0">
              <a:buNone/>
              <a:defRPr sz="2100" b="1"/>
            </a:lvl5pPr>
            <a:lvl6pPr marL="2995119" indent="0">
              <a:buNone/>
              <a:defRPr sz="2100" b="1"/>
            </a:lvl6pPr>
            <a:lvl7pPr marL="3594138" indent="0">
              <a:buNone/>
              <a:defRPr sz="2100" b="1"/>
            </a:lvl7pPr>
            <a:lvl8pPr marL="4193163" indent="0">
              <a:buNone/>
              <a:defRPr sz="2100" b="1"/>
            </a:lvl8pPr>
            <a:lvl9pPr marL="479218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5DC3D0-9CD0-47F8-B46F-17BD0CD46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415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A6527E-9CA3-43E7-AF94-1AF52EAE3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59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68CFE4-7BB1-460B-826C-12B0A545D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99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90"/>
            <a:ext cx="3008313" cy="8715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800"/>
            </a:lvl1pPr>
            <a:lvl2pPr marL="599022" indent="0">
              <a:buNone/>
              <a:defRPr sz="1600"/>
            </a:lvl2pPr>
            <a:lvl3pPr marL="1198046" indent="0">
              <a:buNone/>
              <a:defRPr sz="1300"/>
            </a:lvl3pPr>
            <a:lvl4pPr marL="1797071" indent="0">
              <a:buNone/>
              <a:defRPr sz="1200"/>
            </a:lvl4pPr>
            <a:lvl5pPr marL="2396093" indent="0">
              <a:buNone/>
              <a:defRPr sz="1200"/>
            </a:lvl5pPr>
            <a:lvl6pPr marL="2995119" indent="0">
              <a:buNone/>
              <a:defRPr sz="1200"/>
            </a:lvl6pPr>
            <a:lvl7pPr marL="3594138" indent="0">
              <a:buNone/>
              <a:defRPr sz="1200"/>
            </a:lvl7pPr>
            <a:lvl8pPr marL="4193163" indent="0">
              <a:buNone/>
              <a:defRPr sz="1200"/>
            </a:lvl8pPr>
            <a:lvl9pPr marL="479218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6CDC1D-C937-496A-8167-F678484E9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44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4200"/>
            </a:lvl1pPr>
            <a:lvl2pPr marL="599022" indent="0">
              <a:buNone/>
              <a:defRPr sz="3700"/>
            </a:lvl2pPr>
            <a:lvl3pPr marL="1198046" indent="0">
              <a:buNone/>
              <a:defRPr sz="3100"/>
            </a:lvl3pPr>
            <a:lvl4pPr marL="1797071" indent="0">
              <a:buNone/>
              <a:defRPr sz="2600"/>
            </a:lvl4pPr>
            <a:lvl5pPr marL="2396093" indent="0">
              <a:buNone/>
              <a:defRPr sz="2600"/>
            </a:lvl5pPr>
            <a:lvl6pPr marL="2995119" indent="0">
              <a:buNone/>
              <a:defRPr sz="2600"/>
            </a:lvl6pPr>
            <a:lvl7pPr marL="3594138" indent="0">
              <a:buNone/>
              <a:defRPr sz="2600"/>
            </a:lvl7pPr>
            <a:lvl8pPr marL="4193163" indent="0">
              <a:buNone/>
              <a:defRPr sz="2600"/>
            </a:lvl8pPr>
            <a:lvl9pPr marL="4792184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800"/>
            </a:lvl1pPr>
            <a:lvl2pPr marL="599022" indent="0">
              <a:buNone/>
              <a:defRPr sz="1600"/>
            </a:lvl2pPr>
            <a:lvl3pPr marL="1198046" indent="0">
              <a:buNone/>
              <a:defRPr sz="1300"/>
            </a:lvl3pPr>
            <a:lvl4pPr marL="1797071" indent="0">
              <a:buNone/>
              <a:defRPr sz="1200"/>
            </a:lvl4pPr>
            <a:lvl5pPr marL="2396093" indent="0">
              <a:buNone/>
              <a:defRPr sz="1200"/>
            </a:lvl5pPr>
            <a:lvl6pPr marL="2995119" indent="0">
              <a:buNone/>
              <a:defRPr sz="1200"/>
            </a:lvl6pPr>
            <a:lvl7pPr marL="3594138" indent="0">
              <a:buNone/>
              <a:defRPr sz="1200"/>
            </a:lvl7pPr>
            <a:lvl8pPr marL="4193163" indent="0">
              <a:buNone/>
              <a:defRPr sz="1200"/>
            </a:lvl8pPr>
            <a:lvl9pPr marL="479218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B524B2-7E38-4D2D-9695-DE07910E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74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34379B-3440-4083-8590-08166BE7E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29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B9BC27-A7D1-4D04-87A4-C76BD902C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91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C0074-7978-45CC-9168-12B5FB94E15B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B4D09-7CD8-4665-BC8B-98013A6F8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121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1CF1-D66B-407F-9849-98C0CF2891D2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BFB0-6035-423A-B301-EBC37F0BB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6A2B-E6AC-4E5D-A281-1BD4489DE2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6783-9F6E-4DDB-93E1-15618230CB48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042A-B2D9-480D-8C13-4DC741607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039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6C537-7A5D-49A4-8698-45685E7199D3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C9849-B913-4F27-9038-7B2366257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776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2387-623E-4C9F-B3A5-8712A3399A1B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A630-308B-45DE-B59F-B5EFC34E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61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13A9-2141-4810-A277-A8CFF5694E67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9713C-86D6-4A7E-A6C8-53598702A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861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3373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1" y="20479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C22E-AF84-424E-B691-C289C71FE3A9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791A-A1D2-4DA7-BA8D-76A2009A8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390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6" indent="0">
              <a:buNone/>
              <a:defRPr sz="2400"/>
            </a:lvl3pPr>
            <a:lvl4pPr marL="1370573" indent="0">
              <a:buNone/>
              <a:defRPr sz="2000"/>
            </a:lvl4pPr>
            <a:lvl5pPr marL="1827431" indent="0">
              <a:buNone/>
              <a:defRPr sz="2000"/>
            </a:lvl5pPr>
            <a:lvl6pPr marL="2284290" indent="0">
              <a:buNone/>
              <a:defRPr sz="2000"/>
            </a:lvl6pPr>
            <a:lvl7pPr marL="2741145" indent="0">
              <a:buNone/>
              <a:defRPr sz="2000"/>
            </a:lvl7pPr>
            <a:lvl8pPr marL="3198005" indent="0">
              <a:buNone/>
              <a:defRPr sz="2000"/>
            </a:lvl8pPr>
            <a:lvl9pPr marL="36548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886C9-C9CC-4E65-B924-67D0421C60DB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E5202-8B27-4D4C-BC3C-30F092A5C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101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44B7-BA01-4D67-BCA0-EB77E612DBE6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4B00-DE1C-46BB-8C65-456C89898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097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B1993-D29C-4E54-A243-B8EED1FC7F12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ED5E9-2DA4-4705-A294-9B69DF411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425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9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8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4D31A-1353-431A-A65F-4784599BBE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62E9-3460-4470-9BB4-0729907AFC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8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76DDA-5A57-4BBA-8EF8-02AC1536D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6F1B-D588-45F0-A016-E751FB3623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5A547-7346-4AB6-A1EC-FD22F3FCC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547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7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957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35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14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39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871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50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28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0EC45-4DC5-44F9-8D96-1B3ACB244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F667-343A-4AB4-8481-0B956AC51B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03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DED09-C143-4AC1-AF02-4BCE054EC8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D46A-D9F6-4B7B-85F4-AE6D3CF53F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85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7858" indent="0">
              <a:buNone/>
              <a:defRPr sz="1500" b="1"/>
            </a:lvl2pPr>
            <a:lvl3pPr marL="695718" indent="0">
              <a:buNone/>
              <a:defRPr sz="1400" b="1"/>
            </a:lvl3pPr>
            <a:lvl4pPr marL="1043580" indent="0">
              <a:buNone/>
              <a:defRPr sz="1200" b="1"/>
            </a:lvl4pPr>
            <a:lvl5pPr marL="1391441" indent="0">
              <a:buNone/>
              <a:defRPr sz="1200" b="1"/>
            </a:lvl5pPr>
            <a:lvl6pPr marL="1739300" indent="0">
              <a:buNone/>
              <a:defRPr sz="1200" b="1"/>
            </a:lvl6pPr>
            <a:lvl7pPr marL="2087159" indent="0">
              <a:buNone/>
              <a:defRPr sz="1200" b="1"/>
            </a:lvl7pPr>
            <a:lvl8pPr marL="2435020" indent="0">
              <a:buNone/>
              <a:defRPr sz="1200" b="1"/>
            </a:lvl8pPr>
            <a:lvl9pPr marL="278288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7858" indent="0">
              <a:buNone/>
              <a:defRPr sz="1500" b="1"/>
            </a:lvl2pPr>
            <a:lvl3pPr marL="695718" indent="0">
              <a:buNone/>
              <a:defRPr sz="1400" b="1"/>
            </a:lvl3pPr>
            <a:lvl4pPr marL="1043580" indent="0">
              <a:buNone/>
              <a:defRPr sz="1200" b="1"/>
            </a:lvl4pPr>
            <a:lvl5pPr marL="1391441" indent="0">
              <a:buNone/>
              <a:defRPr sz="1200" b="1"/>
            </a:lvl5pPr>
            <a:lvl6pPr marL="1739300" indent="0">
              <a:buNone/>
              <a:defRPr sz="1200" b="1"/>
            </a:lvl6pPr>
            <a:lvl7pPr marL="2087159" indent="0">
              <a:buNone/>
              <a:defRPr sz="1200" b="1"/>
            </a:lvl7pPr>
            <a:lvl8pPr marL="2435020" indent="0">
              <a:buNone/>
              <a:defRPr sz="1200" b="1"/>
            </a:lvl8pPr>
            <a:lvl9pPr marL="278288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8D185-43AF-492D-9683-A0682889CF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950F9-2B6B-44D5-BDE6-9746A82525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685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B1E52-26D1-46D9-BB3A-5EF1987D94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F7C-507E-407C-9947-B118325046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111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B884C-498F-4F0E-BED8-9895514AA4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2C879-8A1D-4CA9-BA35-38C18F2D34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317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90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7858" indent="0">
              <a:buNone/>
              <a:defRPr sz="1000"/>
            </a:lvl2pPr>
            <a:lvl3pPr marL="695718" indent="0">
              <a:buNone/>
              <a:defRPr sz="800"/>
            </a:lvl3pPr>
            <a:lvl4pPr marL="1043580" indent="0">
              <a:buNone/>
              <a:defRPr sz="700"/>
            </a:lvl4pPr>
            <a:lvl5pPr marL="1391441" indent="0">
              <a:buNone/>
              <a:defRPr sz="700"/>
            </a:lvl5pPr>
            <a:lvl6pPr marL="1739300" indent="0">
              <a:buNone/>
              <a:defRPr sz="700"/>
            </a:lvl6pPr>
            <a:lvl7pPr marL="2087159" indent="0">
              <a:buNone/>
              <a:defRPr sz="700"/>
            </a:lvl7pPr>
            <a:lvl8pPr marL="2435020" indent="0">
              <a:buNone/>
              <a:defRPr sz="700"/>
            </a:lvl8pPr>
            <a:lvl9pPr marL="278288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D1BC0-8026-4253-9C72-4812237A35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BA51-FB64-49D7-93D3-4BDB58838E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015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7858" indent="0">
              <a:buNone/>
              <a:defRPr sz="2100"/>
            </a:lvl2pPr>
            <a:lvl3pPr marL="695718" indent="0">
              <a:buNone/>
              <a:defRPr sz="1800"/>
            </a:lvl3pPr>
            <a:lvl4pPr marL="1043580" indent="0">
              <a:buNone/>
              <a:defRPr sz="1500"/>
            </a:lvl4pPr>
            <a:lvl5pPr marL="1391441" indent="0">
              <a:buNone/>
              <a:defRPr sz="1500"/>
            </a:lvl5pPr>
            <a:lvl6pPr marL="1739300" indent="0">
              <a:buNone/>
              <a:defRPr sz="1500"/>
            </a:lvl6pPr>
            <a:lvl7pPr marL="2087159" indent="0">
              <a:buNone/>
              <a:defRPr sz="1500"/>
            </a:lvl7pPr>
            <a:lvl8pPr marL="2435020" indent="0">
              <a:buNone/>
              <a:defRPr sz="1500"/>
            </a:lvl8pPr>
            <a:lvl9pPr marL="278288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7858" indent="0">
              <a:buNone/>
              <a:defRPr sz="1000"/>
            </a:lvl2pPr>
            <a:lvl3pPr marL="695718" indent="0">
              <a:buNone/>
              <a:defRPr sz="800"/>
            </a:lvl3pPr>
            <a:lvl4pPr marL="1043580" indent="0">
              <a:buNone/>
              <a:defRPr sz="700"/>
            </a:lvl4pPr>
            <a:lvl5pPr marL="1391441" indent="0">
              <a:buNone/>
              <a:defRPr sz="700"/>
            </a:lvl5pPr>
            <a:lvl6pPr marL="1739300" indent="0">
              <a:buNone/>
              <a:defRPr sz="700"/>
            </a:lvl6pPr>
            <a:lvl7pPr marL="2087159" indent="0">
              <a:buNone/>
              <a:defRPr sz="700"/>
            </a:lvl7pPr>
            <a:lvl8pPr marL="2435020" indent="0">
              <a:buNone/>
              <a:defRPr sz="700"/>
            </a:lvl8pPr>
            <a:lvl9pPr marL="278288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3984-E532-4AFF-82E3-A755B1E622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AD2F7-72C4-4F39-A50C-E9E07A31F4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416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4C37D-B9F0-42B6-AA57-7EA1293420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90332-BD4B-489A-8733-BF15E3198E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001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5AD8-89B3-4530-A1B0-A2B7D5CA78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AEF50-D5F4-4E50-8630-CDCAEE9A69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5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BAD4-C42A-48A6-B3F0-420776F08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6" indent="0">
              <a:buNone/>
              <a:defRPr sz="2400"/>
            </a:lvl3pPr>
            <a:lvl4pPr marL="1370573" indent="0">
              <a:buNone/>
              <a:defRPr sz="2000"/>
            </a:lvl4pPr>
            <a:lvl5pPr marL="1827431" indent="0">
              <a:buNone/>
              <a:defRPr sz="2000"/>
            </a:lvl5pPr>
            <a:lvl6pPr marL="2284290" indent="0">
              <a:buNone/>
              <a:defRPr sz="2000"/>
            </a:lvl6pPr>
            <a:lvl7pPr marL="2741145" indent="0">
              <a:buNone/>
              <a:defRPr sz="2000"/>
            </a:lvl7pPr>
            <a:lvl8pPr marL="3198005" indent="0">
              <a:buNone/>
              <a:defRPr sz="2000"/>
            </a:lvl8pPr>
            <a:lvl9pPr marL="36548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C829B-494A-4540-B6A5-A14EBAC66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71" tIns="45686" rIns="91371" bIns="4568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371" tIns="45686" rIns="91371" bIns="456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18CB97-F0DD-435F-BD38-4E3922C9C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913716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3" indent="-342643" algn="l" defTabSz="9137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2" indent="-285538" algn="l" defTabSz="913716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5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2" indent="-228427" algn="l" defTabSz="9137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2" indent="-228427" algn="l" defTabSz="9137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6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75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32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90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6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3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3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6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6" rIns="91371" bIns="456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68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6" rIns="91371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3"/>
            <a:ext cx="2133600" cy="274637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A80DFE7F-FE4C-42E2-99A8-7A2023E05C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3"/>
            <a:ext cx="2895600" cy="274637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3"/>
            <a:ext cx="2133600" cy="274637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911A0BF4-8362-4346-971A-BB2E6D4069F3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8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4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43" indent="-3426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2" indent="-285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5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2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2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6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75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32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90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6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3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3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6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1" tIns="45686" rIns="91371" bIns="456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1" tIns="45686" rIns="91371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1" tIns="45686" rIns="91371" bIns="4568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25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1" tIns="45686" rIns="91371" bIns="4568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1" tIns="45686" rIns="91371" bIns="4568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E3184C23-C81A-41F0-9562-914EC9BA381F}" type="slidenum">
              <a:rPr lang="en-US" smtClean="0">
                <a:solidFill>
                  <a:srgbClr val="000000"/>
                </a:solidFill>
                <a:latin typeface="Arial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09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5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43" indent="-34264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392" indent="-285538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2145" indent="-228427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02" indent="-228427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62" indent="-2284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716" indent="-2284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575" indent="-2284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432" indent="-2284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290" indent="-2284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6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3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3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6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6" rIns="91371" bIns="456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6" rIns="91371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739"/>
            <a:ext cx="2133600" cy="274320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8CE82290-A2AE-439C-BC22-BDB9B58CFE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739"/>
            <a:ext cx="2895600" cy="274320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739"/>
            <a:ext cx="2133600" cy="274320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82397D39-5110-433C-83EC-3BE7DE6DC928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5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4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43" indent="-3426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2" indent="-285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5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2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2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6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75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32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90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6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3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3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6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6715" y="205979"/>
            <a:ext cx="823057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804" tIns="59903" rIns="119804" bIns="599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715" y="1200151"/>
            <a:ext cx="8230577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804" tIns="59903" rIns="119804" bIns="59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715" y="4767264"/>
            <a:ext cx="2134577" cy="273844"/>
          </a:xfrm>
          <a:prstGeom prst="rect">
            <a:avLst/>
          </a:prstGeom>
        </p:spPr>
        <p:txBody>
          <a:bodyPr vert="horz" lIns="119804" tIns="59903" rIns="119804" bIns="59903" rtlCol="0" anchor="ctr"/>
          <a:lstStyle>
            <a:lvl1pPr algn="l" defTabSz="913145" eaLnBrk="0" hangingPunct="0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715" y="4767264"/>
            <a:ext cx="2896577" cy="273844"/>
          </a:xfrm>
          <a:prstGeom prst="rect">
            <a:avLst/>
          </a:prstGeom>
        </p:spPr>
        <p:txBody>
          <a:bodyPr vert="horz" lIns="119804" tIns="59903" rIns="119804" bIns="59903" rtlCol="0" anchor="ctr"/>
          <a:lstStyle>
            <a:lvl1pPr algn="ctr" defTabSz="913145" eaLnBrk="0" hangingPunct="0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715" y="4767264"/>
            <a:ext cx="2134577" cy="273844"/>
          </a:xfrm>
          <a:prstGeom prst="rect">
            <a:avLst/>
          </a:prstGeom>
        </p:spPr>
        <p:txBody>
          <a:bodyPr vert="horz" lIns="119804" tIns="59903" rIns="119804" bIns="59903" rtlCol="0" anchor="ctr"/>
          <a:lstStyle>
            <a:lvl1pPr algn="r" defTabSz="913145" eaLnBrk="0" hangingPunct="0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0D4450-3C57-44C2-B185-4306D0285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0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1197665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9766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19766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19766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19766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6858" algn="ctr" defTabSz="119766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3716" algn="ctr" defTabSz="119766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0573" algn="ctr" defTabSz="119766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7431" algn="ctr" defTabSz="119766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48927" indent="-448927" algn="l" defTabSz="119766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2408" indent="-374368" algn="l" defTabSz="119766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7478" indent="-298226" algn="l" defTabSz="119766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95518" indent="-298226" algn="l" defTabSz="119766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5145" indent="-298226" algn="l" defTabSz="119766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94627" indent="-299508" algn="l" defTabSz="11980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3653" indent="-299508" algn="l" defTabSz="11980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92674" indent="-299508" algn="l" defTabSz="11980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1700" indent="-299508" algn="l" defTabSz="11980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022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046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7071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6093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5119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4138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3163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2184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6" rIns="91371" bIns="456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6" rIns="91371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9"/>
            <a:ext cx="2133600" cy="274637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84272A98-7867-4DA2-9D2B-1BCB717D61F7}" type="datetimeFigureOut">
              <a:rPr lang="en-US"/>
              <a:pPr eaLnBrk="1" hangingPunct="1">
                <a:defRPr/>
              </a:pPr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9"/>
            <a:ext cx="2895600" cy="274637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9"/>
            <a:ext cx="2133600" cy="274637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A2741887-127A-45DC-A966-3408C4B254D2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9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4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43" indent="-3426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2" indent="-285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5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2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2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6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75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32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90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6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3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3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6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6712" y="205979"/>
            <a:ext cx="823057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571" tIns="34785" rIns="69571" bIns="34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712" y="1200151"/>
            <a:ext cx="8230577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571" tIns="34785" rIns="69571" bIns="3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712" y="4767263"/>
            <a:ext cx="2134577" cy="273844"/>
          </a:xfrm>
          <a:prstGeom prst="rect">
            <a:avLst/>
          </a:prstGeom>
        </p:spPr>
        <p:txBody>
          <a:bodyPr vert="horz" lIns="69571" tIns="34785" rIns="69571" bIns="34785" rtlCol="0" anchor="ctr"/>
          <a:lstStyle>
            <a:lvl1pPr algn="l" defTabSz="695718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0DCB7011-A1F7-4F6D-B995-627C73B8E0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712" y="4767263"/>
            <a:ext cx="2896577" cy="273844"/>
          </a:xfrm>
          <a:prstGeom prst="rect">
            <a:avLst/>
          </a:prstGeom>
        </p:spPr>
        <p:txBody>
          <a:bodyPr vert="horz" lIns="69571" tIns="34785" rIns="69571" bIns="34785" rtlCol="0" anchor="ctr"/>
          <a:lstStyle>
            <a:lvl1pPr algn="ctr" defTabSz="695718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712" y="4767263"/>
            <a:ext cx="2134577" cy="273844"/>
          </a:xfrm>
          <a:prstGeom prst="rect">
            <a:avLst/>
          </a:prstGeom>
        </p:spPr>
        <p:txBody>
          <a:bodyPr vert="horz" lIns="69571" tIns="34785" rIns="69571" bIns="34785" rtlCol="0" anchor="ctr"/>
          <a:lstStyle>
            <a:lvl1pPr algn="r" defTabSz="695718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900D2443-5F7C-48F6-8852-CB269079A44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1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694445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94445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2pPr>
      <a:lvl3pPr algn="ctr" defTabSz="694445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3pPr>
      <a:lvl4pPr algn="ctr" defTabSz="694445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4pPr>
      <a:lvl5pPr algn="ctr" defTabSz="694445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5pPr>
      <a:lvl6pPr marL="348084" algn="ctr" defTabSz="694961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696168" algn="ctr" defTabSz="694961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044252" algn="ctr" defTabSz="694961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392336" algn="ctr" defTabSz="694961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258904" indent="-258904" algn="l" defTabSz="6944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3783" indent="-215350" algn="l" defTabSz="6944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61" indent="-171796" algn="l" defTabSz="6944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883" indent="-171796" algn="l" defTabSz="6944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315" indent="-171796" algn="l" defTabSz="6944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9" indent="-173928" algn="l" defTabSz="6957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1096" indent="-173928" algn="l" defTabSz="6957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8950" indent="-173928" algn="l" defTabSz="6957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56812" indent="-173928" algn="l" defTabSz="6957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7858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5718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3580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1441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9300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7159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020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2880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hyperlink" Target="PowerPoint%202013.lnk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PowerPoint%202013.ln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hyperlink" Target="B&#7842;O%20V&#7878;%20M&#212;I%20TR&#431;&#7900;NG.pptx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PowerPoint%202013.ln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hyperlink" Target="Thanhgt.pptx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PowerPoint%202013.ln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950"/>
            <a:ext cx="9144000" cy="154305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b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THIẾT KẾ BÀI TRÌNH CHIẾU</a:t>
            </a:r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39688" y="57150"/>
            <a:ext cx="90678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/>
          <a:p>
            <a:pPr eaLnBrk="1" hangingPunct="1"/>
            <a:endParaRPr lang="vi-VN" altLang="vi-VN" smtClean="0">
              <a:solidFill>
                <a:prstClr val="black"/>
              </a:solidFill>
              <a:latin typeface="Arial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3028950"/>
            <a:ext cx="914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1" tIns="45686" rIns="91371" bIns="45686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3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91</a:t>
            </a:r>
          </a:p>
        </p:txBody>
      </p:sp>
    </p:spTree>
    <p:extLst>
      <p:ext uri="{BB962C8B-B14F-4D97-AF65-F5344CB8AC3E}">
        <p14:creationId xmlns:p14="http://schemas.microsoft.com/office/powerpoint/2010/main" val="32247059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38160"/>
            <a:ext cx="7772400" cy="1102519"/>
          </a:xfr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LỢI ÍCH CỦA CÂY XANH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38350"/>
            <a:ext cx="6400800" cy="2362200"/>
          </a:xfrm>
          <a:ln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ồn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5" name="MoiTruongXanh-VA_4bdd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4400550"/>
            <a:ext cx="609600" cy="609600"/>
          </a:xfrm>
          <a:prstGeom prst="rect">
            <a:avLst/>
          </a:prstGeom>
        </p:spPr>
      </p:pic>
      <p:sp>
        <p:nvSpPr>
          <p:cNvPr id="6" name="Smiley Face 5">
            <a:hlinkClick r:id="rId5" action="ppaction://hlinkfile"/>
          </p:cNvPr>
          <p:cNvSpPr/>
          <p:nvPr/>
        </p:nvSpPr>
        <p:spPr>
          <a:xfrm>
            <a:off x="381000" y="4705354"/>
            <a:ext cx="381000" cy="30480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63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83" y="514351"/>
            <a:ext cx="8960025" cy="463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70" y="518160"/>
            <a:ext cx="9087390" cy="520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56610" y="74454"/>
            <a:ext cx="8266620" cy="7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492" tIns="20245" rIns="40492" bIns="20245">
            <a:spAutoFit/>
          </a:bodyPr>
          <a:lstStyle/>
          <a:p>
            <a:pPr marL="227763" indent="-227763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763" indent="-227763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2" name="5-Point Star 11">
            <a:hlinkClick r:id="rId4" action="ppaction://hlinkfile"/>
          </p:cNvPr>
          <p:cNvSpPr/>
          <p:nvPr/>
        </p:nvSpPr>
        <p:spPr>
          <a:xfrm>
            <a:off x="8458200" y="0"/>
            <a:ext cx="685800" cy="43815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  <p:sp>
        <p:nvSpPr>
          <p:cNvPr id="2" name="Smiley Face 1">
            <a:hlinkClick r:id="" action="ppaction://noaction"/>
          </p:cNvPr>
          <p:cNvSpPr/>
          <p:nvPr/>
        </p:nvSpPr>
        <p:spPr>
          <a:xfrm>
            <a:off x="7942230" y="74447"/>
            <a:ext cx="381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342900"/>
            <a:ext cx="70754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2743200" y="1828803"/>
            <a:ext cx="3505200" cy="48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492" tIns="20245" rIns="40492" bIns="20245">
            <a:spAutoFit/>
          </a:bodyPr>
          <a:lstStyle/>
          <a:p>
            <a:pPr marL="202459" indent="-202459" algn="ctr">
              <a:spcBef>
                <a:spcPct val="50000"/>
              </a:spcBef>
            </a:pPr>
            <a:r>
              <a:rPr lang="en-US" sz="2900" b="1" dirty="0">
                <a:solidFill>
                  <a:srgbClr val="FF0000"/>
                </a:solidFill>
                <a:cs typeface="Arial" charset="0"/>
              </a:rPr>
              <a:t>THỰC HÀNH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9533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1"/>
            <a:ext cx="1828800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2660" y="-1714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9555" y="4030266"/>
            <a:ext cx="958453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230" y="4188629"/>
            <a:ext cx="1277541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9533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1" descr="POINSET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1"/>
            <a:ext cx="1828800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POINSET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1700" y="-140235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OINSET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9555" y="4030266"/>
            <a:ext cx="958453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POINSET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14" y="4131478"/>
            <a:ext cx="1277541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860471" y="390029"/>
            <a:ext cx="6096000" cy="441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492" tIns="20245" rIns="40492" bIns="2024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1: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Tiêu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BẢO VỆ MÔI TRƯỜNG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dung: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2: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Tiêu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LỢI ÍCH CỦA CÂY XANH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dung: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xanh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xanh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3: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Tiêu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Cám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dõi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3085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8"/>
          <p:cNvSpPr>
            <a:spLocks noGrp="1"/>
          </p:cNvSpPr>
          <p:nvPr>
            <p:ph type="title"/>
          </p:nvPr>
        </p:nvSpPr>
        <p:spPr>
          <a:xfrm>
            <a:off x="456712" y="400050"/>
            <a:ext cx="8230577" cy="85725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FF0000"/>
                </a:solidFill>
                <a:latin typeface="Time new roman"/>
              </a:rPr>
              <a:t>DẶN DÒ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14401" y="1543050"/>
            <a:ext cx="8059708" cy="9144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rgbClr val="0000CC"/>
                </a:solidFill>
                <a:latin typeface="Time new roman"/>
              </a:rPr>
              <a:t>1. </a:t>
            </a:r>
            <a:r>
              <a:rPr lang="en-US" dirty="0" err="1">
                <a:solidFill>
                  <a:srgbClr val="0000CC"/>
                </a:solidFill>
                <a:latin typeface="Time new roman"/>
              </a:rPr>
              <a:t>Thực</a:t>
            </a:r>
            <a:r>
              <a:rPr lang="en-US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 new roman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 new roman"/>
              </a:rPr>
              <a:t>bài</a:t>
            </a:r>
            <a:r>
              <a:rPr lang="en-US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 new roman"/>
              </a:rPr>
              <a:t>tập</a:t>
            </a:r>
            <a:r>
              <a:rPr lang="en-US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 new roman"/>
              </a:rPr>
              <a:t>hoạt</a:t>
            </a:r>
            <a:r>
              <a:rPr lang="en-US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 new roman"/>
              </a:rPr>
              <a:t>động</a:t>
            </a:r>
            <a:r>
              <a:rPr lang="en-US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 new roman"/>
              </a:rPr>
              <a:t>thực</a:t>
            </a:r>
            <a:r>
              <a:rPr lang="en-US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 new roman"/>
              </a:rPr>
              <a:t>hành</a:t>
            </a:r>
            <a:r>
              <a:rPr lang="en-US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>
                <a:solidFill>
                  <a:srgbClr val="0000CC"/>
                </a:solidFill>
                <a:latin typeface="Time new roman"/>
              </a:rPr>
              <a:t>SGK </a:t>
            </a:r>
            <a:r>
              <a:rPr lang="en-US" dirty="0" err="1">
                <a:solidFill>
                  <a:srgbClr val="0000CC"/>
                </a:solidFill>
                <a:latin typeface="Time new roman"/>
              </a:rPr>
              <a:t>trang</a:t>
            </a:r>
            <a:r>
              <a:rPr lang="en-US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 new roman"/>
              </a:rPr>
              <a:t>94.</a:t>
            </a:r>
            <a:endParaRPr lang="en-US" dirty="0">
              <a:solidFill>
                <a:srgbClr val="0000CC"/>
              </a:solidFill>
              <a:latin typeface="Time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40040" y="2190750"/>
            <a:ext cx="8203960" cy="9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62" tIns="34781" rIns="69562" bIns="34781">
            <a:spAutoFit/>
          </a:bodyPr>
          <a:lstStyle/>
          <a:p>
            <a:pPr marL="390342" indent="-390342" defTabSz="694874" eaLnBrk="1" hangingPunct="1">
              <a:lnSpc>
                <a:spcPct val="120000"/>
              </a:lnSpc>
              <a:defRPr/>
            </a:pPr>
            <a:r>
              <a:rPr lang="en-US" sz="2400" dirty="0">
                <a:solidFill>
                  <a:srgbClr val="0000CC"/>
                </a:solidFill>
                <a:latin typeface="Time new roman"/>
                <a:cs typeface="Arial" pitchFamily="34" charset="0"/>
              </a:rPr>
              <a:t>2. </a:t>
            </a:r>
            <a:r>
              <a:rPr lang="en-US" sz="2400" dirty="0" err="1">
                <a:solidFill>
                  <a:srgbClr val="0000CC"/>
                </a:solidFill>
                <a:latin typeface="Time new roman"/>
                <a:cs typeface="Arial" pitchFamily="34" charset="0"/>
              </a:rPr>
              <a:t>Xem</a:t>
            </a:r>
            <a:r>
              <a:rPr lang="en-US" sz="2400" dirty="0">
                <a:solidFill>
                  <a:srgbClr val="0000CC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 new roman"/>
                <a:cs typeface="Arial" pitchFamily="34" charset="0"/>
              </a:rPr>
              <a:t>trước</a:t>
            </a:r>
            <a:r>
              <a:rPr lang="en-US" sz="2400" dirty="0">
                <a:solidFill>
                  <a:srgbClr val="0000CC"/>
                </a:solidFill>
                <a:latin typeface="Time new roman"/>
                <a:cs typeface="Arial" pitchFamily="34" charset="0"/>
              </a:rPr>
              <a:t> </a:t>
            </a:r>
          </a:p>
          <a:p>
            <a:pPr marL="1393554" indent="-652020" defTabSz="694874" eaLnBrk="1" hangingPunct="1">
              <a:lnSpc>
                <a:spcPct val="120000"/>
              </a:lnSpc>
              <a:defRPr/>
            </a:pPr>
            <a:r>
              <a:rPr lang="en-US" sz="2400" dirty="0" err="1">
                <a:solidFill>
                  <a:srgbClr val="FF0000"/>
                </a:solidFill>
                <a:latin typeface="Time new roman"/>
                <a:cs typeface="Arial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2: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Thay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đổi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cục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phông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chữ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kiểu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chữ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căn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lề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 new roman"/>
              <a:cs typeface="Arial" pitchFamily="34" charset="0"/>
            </a:endParaRPr>
          </a:p>
        </p:txBody>
      </p:sp>
      <p:sp>
        <p:nvSpPr>
          <p:cNvPr id="77829" name="AutoShape 2"/>
          <p:cNvSpPr>
            <a:spLocks noChangeArrowheads="1"/>
          </p:cNvSpPr>
          <p:nvPr/>
        </p:nvSpPr>
        <p:spPr bwMode="auto">
          <a:xfrm>
            <a:off x="45184" y="0"/>
            <a:ext cx="9098817" cy="51435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607" tIns="34804" rIns="69607" bIns="34804" anchor="ctr"/>
          <a:lstStyle/>
          <a:p>
            <a:pPr defTabSz="694358" eaLnBrk="1" hangingPunct="1"/>
            <a:endParaRPr lang="vi-VN" altLang="vi-VN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30" name="Picture 2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11765" y="-148767"/>
            <a:ext cx="1040606" cy="142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35928" y="3913281"/>
            <a:ext cx="1066800" cy="145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9238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8738" y="0"/>
            <a:ext cx="9009062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37" tIns="34269" rIns="68537" bIns="34269" anchor="ctr"/>
          <a:lstStyle/>
          <a:p>
            <a:pPr eaLnBrk="1" hangingPunct="1"/>
            <a:endParaRPr lang="vi-VN" altLang="vi-VN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6934200" cy="4229100"/>
          </a:xfrm>
          <a:prstGeom prst="rect">
            <a:avLst/>
          </a:prstGeom>
        </p:spPr>
        <p:txBody>
          <a:bodyPr spcFirstLastPara="1" wrap="none" lIns="91371" tIns="45686" rIns="91371" bIns="45686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1" hangingPunct="1"/>
            <a:endParaRPr lang="en-US" sz="3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4580" name="Picture 15" descr="6708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0045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"/>
            <a:ext cx="1828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3850" y="-1714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8757" y="4030669"/>
            <a:ext cx="9588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9" y="4189415"/>
            <a:ext cx="12779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6" name="Group 16"/>
          <p:cNvGrpSpPr>
            <a:grpSpLocks/>
          </p:cNvGrpSpPr>
          <p:nvPr/>
        </p:nvGrpSpPr>
        <p:grpSpPr bwMode="auto">
          <a:xfrm>
            <a:off x="68279" y="728676"/>
            <a:ext cx="8802687" cy="2144746"/>
            <a:chOff x="218804" y="2133600"/>
            <a:chExt cx="11734800" cy="1249794"/>
          </a:xfrm>
        </p:grpSpPr>
        <p:sp>
          <p:nvSpPr>
            <p:cNvPr id="24587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2055812" y="2133600"/>
              <a:ext cx="8610600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eaLnBrk="1" hangingPunct="1"/>
              <a:r>
                <a:rPr lang="en-US" sz="3300" b="1" kern="1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prstClr val="black">
                        <a:alpha val="50000"/>
                      </a:prstClr>
                    </a:outerShdw>
                  </a:effectLst>
                  <a:latin typeface="Arial"/>
                  <a:cs typeface="Arial"/>
                </a:rPr>
                <a:t>CHÚC CÁC CON NHIỀU SỨC KHỎE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8804" y="3087469"/>
              <a:ext cx="11734800" cy="295925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27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ngoan</a:t>
              </a:r>
              <a:r>
                <a:rPr lang="en-US" sz="27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7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7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giỏi</a:t>
              </a:r>
              <a:r>
                <a:rPr lang="en-US" sz="27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722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01006" y="164519"/>
            <a:ext cx="7962069" cy="3028962"/>
            <a:chOff x="1219200" y="75124"/>
            <a:chExt cx="7962069" cy="4038615"/>
          </a:xfrm>
        </p:grpSpPr>
        <p:pic>
          <p:nvPicPr>
            <p:cNvPr id="21509" name="Picture 5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504">
              <a:off x="1219200" y="221189"/>
              <a:ext cx="5181600" cy="3892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ounded Rectangle 1"/>
            <p:cNvSpPr/>
            <p:nvPr/>
          </p:nvSpPr>
          <p:spPr>
            <a:xfrm>
              <a:off x="4190995" y="75124"/>
              <a:ext cx="4990274" cy="1293838"/>
            </a:xfrm>
            <a:prstGeom prst="roundRect">
              <a:avLst/>
            </a:prstGeom>
            <a:solidFill>
              <a:srgbClr val="D9EDE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eaLnBrk="1" hangingPunct="1"/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giản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01009" y="1181207"/>
            <a:ext cx="7962058" cy="1878915"/>
            <a:chOff x="1219200" y="1387330"/>
            <a:chExt cx="7962058" cy="2505220"/>
          </a:xfrm>
        </p:grpSpPr>
        <p:pic>
          <p:nvPicPr>
            <p:cNvPr id="21510" name="Picture 6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631950"/>
              <a:ext cx="5419725" cy="226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4190984" y="1387330"/>
              <a:ext cx="4990274" cy="1574800"/>
            </a:xfrm>
            <a:prstGeom prst="roundRect">
              <a:avLst/>
            </a:prstGeom>
            <a:solidFill>
              <a:srgbClr val="D6ED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eaLnBrk="1" hangingPunct="1"/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bố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 eaLnBrk="1" hangingPunct="1"/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sẵn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01004" y="2415885"/>
            <a:ext cx="7924801" cy="949036"/>
            <a:chOff x="1219200" y="2925620"/>
            <a:chExt cx="7696199" cy="1265380"/>
          </a:xfrm>
        </p:grpSpPr>
        <p:pic>
          <p:nvPicPr>
            <p:cNvPr id="21511" name="Picture 7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068637"/>
              <a:ext cx="5419725" cy="1122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>
              <a:off x="4105274" y="2925620"/>
              <a:ext cx="4810125" cy="1196423"/>
            </a:xfrm>
            <a:prstGeom prst="roundRect">
              <a:avLst/>
            </a:prstGeom>
            <a:solidFill>
              <a:srgbClr val="C9C9F7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eaLnBrk="1" hangingPunct="1"/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chèn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01004" y="2462896"/>
            <a:ext cx="7924801" cy="1829990"/>
            <a:chOff x="1219200" y="3124200"/>
            <a:chExt cx="7924801" cy="2439987"/>
          </a:xfrm>
        </p:grpSpPr>
        <p:pic>
          <p:nvPicPr>
            <p:cNvPr id="21512" name="Picture 8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124200"/>
              <a:ext cx="5449888" cy="243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4191000" y="4343391"/>
              <a:ext cx="4953001" cy="1032669"/>
            </a:xfrm>
            <a:prstGeom prst="roundRect">
              <a:avLst/>
            </a:prstGeom>
            <a:solidFill>
              <a:srgbClr val="C1FF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eaLnBrk="1" hangingPunct="1"/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Chèn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tin: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,…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2229" y="2321504"/>
            <a:ext cx="8070838" cy="2886075"/>
            <a:chOff x="1073150" y="2971800"/>
            <a:chExt cx="8070838" cy="3848100"/>
          </a:xfrm>
        </p:grpSpPr>
        <p:pic>
          <p:nvPicPr>
            <p:cNvPr id="21513" name="Picture 9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50" y="2971800"/>
              <a:ext cx="5480050" cy="3848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>
              <a:off x="4190987" y="5493327"/>
              <a:ext cx="4953001" cy="103266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eaLnBrk="1" hangingPunct="1"/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thuyết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96982" y="2133032"/>
            <a:ext cx="2971800" cy="1122255"/>
          </a:xfrm>
          <a:prstGeom prst="ellipse">
            <a:avLst/>
          </a:prstGeom>
          <a:solidFill>
            <a:srgbClr val="FAD1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rtlCol="0" anchor="ctr"/>
          <a:lstStyle/>
          <a:p>
            <a:pPr algn="ctr" eaLnBrk="1" hangingPunct="1"/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 CHỦ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/>
          <a:p>
            <a:pPr eaLnBrk="1" hangingPunct="1"/>
            <a:endParaRPr lang="vi-VN" altLang="vi-VN" smtClean="0">
              <a:solidFill>
                <a:prstClr val="black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8" y="1123950"/>
            <a:ext cx="9144000" cy="154305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1: </a:t>
            </a:r>
            <a:b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LÀM QUEN VỚI </a:t>
            </a:r>
            <a:b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 MỀM TRÌNH CHIẾU</a:t>
            </a:r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39688" y="57150"/>
            <a:ext cx="90678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/>
          <a:p>
            <a:pPr eaLnBrk="1" hangingPunct="1"/>
            <a:endParaRPr lang="vi-VN" altLang="vi-VN" smtClean="0">
              <a:solidFill>
                <a:prstClr val="black"/>
              </a:solidFill>
              <a:latin typeface="Arial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3867150"/>
            <a:ext cx="9144000" cy="70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1" tIns="45686" rIns="91371" bIns="45686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3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92</a:t>
            </a:r>
          </a:p>
        </p:txBody>
      </p:sp>
    </p:spTree>
    <p:extLst>
      <p:ext uri="{BB962C8B-B14F-4D97-AF65-F5344CB8AC3E}">
        <p14:creationId xmlns:p14="http://schemas.microsoft.com/office/powerpoint/2010/main" val="15041571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55713" y="285750"/>
            <a:ext cx="7550150" cy="2190274"/>
            <a:chOff x="1336675" y="544945"/>
            <a:chExt cx="7532555" cy="2921000"/>
          </a:xfrm>
        </p:grpSpPr>
        <p:pic>
          <p:nvPicPr>
            <p:cNvPr id="6155" name="Picture 5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544945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64421" y="621160"/>
              <a:ext cx="5004809" cy="1384283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xóa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255713" y="1892879"/>
            <a:ext cx="7550150" cy="1221105"/>
            <a:chOff x="1336675" y="2557463"/>
            <a:chExt cx="7797800" cy="1425575"/>
          </a:xfrm>
        </p:grpSpPr>
        <p:pic>
          <p:nvPicPr>
            <p:cNvPr id="6153" name="Picture 6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2557463"/>
              <a:ext cx="7797800" cy="142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3940314" y="2557463"/>
              <a:ext cx="5194161" cy="13283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giản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.   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74775" y="2503172"/>
            <a:ext cx="7431088" cy="2324577"/>
            <a:chOff x="1462426" y="3337719"/>
            <a:chExt cx="7430655" cy="3098800"/>
          </a:xfrm>
        </p:grpSpPr>
        <p:pic>
          <p:nvPicPr>
            <p:cNvPr id="6151" name="Picture 7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26" y="3337719"/>
              <a:ext cx="7430655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864174" y="4772410"/>
              <a:ext cx="5028907" cy="15147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1667353"/>
            <a:ext cx="3151188" cy="167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/>
          <a:p>
            <a:pPr eaLnBrk="1" hangingPunct="1"/>
            <a:endParaRPr lang="vi-VN" altLang="vi-VN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1850651" y="171054"/>
            <a:ext cx="5332810" cy="59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492" tIns="20245" rIns="40492" bIns="20245">
            <a:spAutoFit/>
          </a:bodyPr>
          <a:lstStyle/>
          <a:p>
            <a:pPr marL="227763" indent="-227763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PowerPoint</a:t>
            </a: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581150"/>
            <a:ext cx="2057400" cy="148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9533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1" descr="POINSET2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1"/>
            <a:ext cx="1828800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POINSET2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2660" y="-1714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9555" y="4030266"/>
            <a:ext cx="958453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230" y="4188629"/>
            <a:ext cx="1277541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85752"/>
            <a:ext cx="6553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228600" y="1138880"/>
            <a:ext cx="2106930" cy="61053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4556" y="2413004"/>
            <a:ext cx="2171700" cy="66825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7650" y="3780450"/>
            <a:ext cx="2133600" cy="7089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28800" y="666759"/>
            <a:ext cx="838200" cy="472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76450" y="1627492"/>
            <a:ext cx="819150" cy="746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62200" y="2975924"/>
            <a:ext cx="33528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0800" y="514350"/>
            <a:ext cx="5029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36770" y="1070537"/>
            <a:ext cx="3505200" cy="32388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59533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7524" y="2112840"/>
            <a:ext cx="2891076" cy="71068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07985" y="2902529"/>
            <a:ext cx="2476799" cy="81222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 animBg="1"/>
      <p:bldP spid="21" grpId="0" animBg="1"/>
      <p:bldP spid="21" grpId="1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2523" y="666752"/>
            <a:ext cx="5084101" cy="360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581400" y="4552950"/>
            <a:ext cx="2819400" cy="4557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181609" y="3444032"/>
            <a:ext cx="738221" cy="1108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96890" y="1278258"/>
            <a:ext cx="2731770" cy="25758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59533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2" y="133354"/>
            <a:ext cx="3720465" cy="39589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8508" y="1312392"/>
            <a:ext cx="3221011" cy="25758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896799" y="2851714"/>
            <a:ext cx="2027569" cy="1701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791200" y="2112845"/>
            <a:ext cx="2286000" cy="45335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80104" y="2717864"/>
            <a:ext cx="1908219" cy="68292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89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1" grpId="0" animBg="1"/>
      <p:bldP spid="19" grpId="0" animBg="1"/>
      <p:bldP spid="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5596" y="3486151"/>
            <a:ext cx="8076712" cy="6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086" tIns="26542" rIns="53086" bIns="26542">
            <a:spAutoFit/>
          </a:bodyPr>
          <a:lstStyle>
            <a:lvl1pPr indent="-29845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0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19"/>
          <p:cNvSpPr>
            <a:spLocks noChangeArrowheads="1" noChangeShapeType="1" noTextEdit="1"/>
          </p:cNvSpPr>
          <p:nvPr/>
        </p:nvSpPr>
        <p:spPr bwMode="auto">
          <a:xfrm>
            <a:off x="2778126" y="1650206"/>
            <a:ext cx="3962644" cy="800100"/>
          </a:xfrm>
          <a:prstGeom prst="rect">
            <a:avLst/>
          </a:prstGeom>
        </p:spPr>
        <p:txBody>
          <a:bodyPr wrap="none" lIns="91371" tIns="45686" rIns="91371" bIns="4568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0543" eaLnBrk="1" hangingPunct="1"/>
            <a:r>
              <a:rPr lang="en-US" sz="31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</a:t>
            </a:r>
            <a:r>
              <a:rPr lang="en-US" sz="31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1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luận</a:t>
            </a:r>
            <a:r>
              <a:rPr lang="en-US" sz="31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1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nhóm</a:t>
            </a:r>
            <a:r>
              <a:rPr lang="en-US" sz="31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4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16" y="2466977"/>
            <a:ext cx="175235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5091" tIns="57543" rIns="115091" bIns="57543" anchor="ctr"/>
          <a:lstStyle/>
          <a:p>
            <a:pPr defTabSz="1150075" eaLnBrk="1" hangingPunct="1"/>
            <a:endParaRPr lang="vi-VN" altLang="vi-VN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69640" name="TextBox 16"/>
          <p:cNvSpPr txBox="1">
            <a:spLocks noChangeArrowheads="1"/>
          </p:cNvSpPr>
          <p:nvPr/>
        </p:nvSpPr>
        <p:spPr bwMode="auto">
          <a:xfrm>
            <a:off x="533646" y="774146"/>
            <a:ext cx="7848354" cy="69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086" tIns="26542" rIns="53086" bIns="26542">
            <a:spAutoFit/>
          </a:bodyPr>
          <a:lstStyle>
            <a:lvl1pPr marL="298450" indent="-29845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5838" y="4305307"/>
            <a:ext cx="8778162" cy="5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086" tIns="26542" rIns="53086" bIns="26542">
            <a:spAutoFit/>
          </a:bodyPr>
          <a:lstStyle>
            <a:lvl1pPr indent="-29845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PowerPoint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213438" y="271151"/>
            <a:ext cx="7696200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492" tIns="20245" rIns="40492" bIns="20245">
            <a:spAutoFit/>
          </a:bodyPr>
          <a:lstStyle/>
          <a:p>
            <a:pPr marL="227763" indent="-227763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7888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9640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l="1569"/>
          <a:stretch/>
        </p:blipFill>
        <p:spPr bwMode="auto">
          <a:xfrm>
            <a:off x="409566" y="1820577"/>
            <a:ext cx="5725712" cy="284365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414447" y="632780"/>
            <a:ext cx="2439590" cy="9592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just"/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endParaRPr lang="en-US" sz="2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641624"/>
            <a:ext cx="2667000" cy="9489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just"/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781042" y="2153197"/>
            <a:ext cx="1371600" cy="228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>
            <a:off x="3126128" y="2686140"/>
            <a:ext cx="2320255" cy="76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hlinkClick r:id="rId3" action="ppaction://hlinkfile"/>
          </p:cNvPr>
          <p:cNvSpPr/>
          <p:nvPr/>
        </p:nvSpPr>
        <p:spPr>
          <a:xfrm>
            <a:off x="6305551" y="1590556"/>
            <a:ext cx="2686051" cy="26581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PowerPoint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Word.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>
            <a:hlinkClick r:id="rId3" action="ppaction://hlinkfile"/>
          </p:cNvPr>
          <p:cNvSpPr/>
          <p:nvPr/>
        </p:nvSpPr>
        <p:spPr>
          <a:xfrm>
            <a:off x="8458200" y="0"/>
            <a:ext cx="685800" cy="43815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59533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1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1"/>
            <a:ext cx="1828800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2660" y="-1714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9555" y="4030266"/>
            <a:ext cx="958453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230" y="4188629"/>
            <a:ext cx="1277541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402480" y="590551"/>
            <a:ext cx="2439590" cy="11235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just"/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29000" y="592262"/>
            <a:ext cx="2667000" cy="10610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just"/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1&quot;&gt;&lt;object type=&quot;3&quot; unique_id=&quot;10036&quot;&gt;&lt;property id=&quot;20148&quot; value=&quot;5&quot;/&gt;&lt;property id=&quot;20300&quot; value=&quot;Slide 6&quot;/&gt;&lt;property id=&quot;20307&quot; value=&quot;264&quot;/&gt;&lt;/object&gt;&lt;object type=&quot;3&quot; unique_id=&quot;10045&quot;&gt;&lt;property id=&quot;20148&quot; value=&quot;5&quot;/&gt;&lt;property id=&quot;20300&quot; value=&quot;Slide 13&quot;/&gt;&lt;property id=&quot;20307&quot; value=&quot;272&quot;/&gt;&lt;/object&gt;&lt;object type=&quot;3&quot; unique_id=&quot;11554&quot;&gt;&lt;property id=&quot;20148&quot; value=&quot;5&quot;/&gt;&lt;property id=&quot;20300&quot; value=&quot;Slide 7&quot;/&gt;&lt;property id=&quot;20307&quot; value=&quot;294&quot;/&gt;&lt;/object&gt;&lt;object type=&quot;3&quot; unique_id=&quot;11555&quot;&gt;&lt;property id=&quot;20148&quot; value=&quot;5&quot;/&gt;&lt;property id=&quot;20300&quot; value=&quot;Slide 10&quot;/&gt;&lt;property id=&quot;20307&quot; value=&quot;295&quot;/&gt;&lt;/object&gt;&lt;object type=&quot;3&quot; unique_id=&quot;11557&quot;&gt;&lt;property id=&quot;20148&quot; value=&quot;5&quot;/&gt;&lt;property id=&quot;20300&quot; value=&quot;Slide 12&quot;/&gt;&lt;property id=&quot;20307&quot; value=&quot;297&quot;/&gt;&lt;/object&gt;&lt;object type=&quot;3&quot; unique_id=&quot;14431&quot;&gt;&lt;property id=&quot;20148&quot; value=&quot;5&quot;/&gt;&lt;property id=&quot;20300&quot; value=&quot;Slide 8&quot;/&gt;&lt;property id=&quot;20307&quot; value=&quot;306&quot;/&gt;&lt;/object&gt;&lt;object type=&quot;3&quot; unique_id=&quot;14705&quot;&gt;&lt;property id=&quot;20148&quot; value=&quot;5&quot;/&gt;&lt;property id=&quot;20300&quot; value=&quot;Slide 11 - &amp;quot;LỢI ÍCH CỦA CÂY XANH&amp;quot;&quot;/&gt;&lt;property id=&quot;20307&quot; value=&quot;308&quot;/&gt;&lt;/object&gt;&lt;object type=&quot;3&quot; unique_id=&quot;14798&quot;&gt;&lt;property id=&quot;20148&quot; value=&quot;5&quot;/&gt;&lt;property id=&quot;20300&quot; value=&quot;Slide 14&quot;/&gt;&lt;property id=&quot;20307&quot; value=&quot;309&quot;/&gt;&lt;/object&gt;&lt;object type=&quot;3&quot; unique_id=&quot;15014&quot;&gt;&lt;property id=&quot;20148&quot; value=&quot;5&quot;/&gt;&lt;property id=&quot;20300&quot; value=&quot;Slide 1&quot;/&gt;&lt;property id=&quot;20307&quot; value=&quot;310&quot;/&gt;&lt;/object&gt;&lt;object type=&quot;3&quot; unique_id=&quot;15015&quot;&gt;&lt;property id=&quot;20148&quot; value=&quot;5&quot;/&gt;&lt;property id=&quot;20300&quot; value=&quot;Slide 2 - &amp;quot;CHỦ ĐỀ 4:  THIẾT KẾ BÀI TRÌNH CHIẾU&amp;quot;&quot;/&gt;&lt;property id=&quot;20307&quot; value=&quot;311&quot;/&gt;&lt;/object&gt;&lt;object type=&quot;3&quot; unique_id=&quot;15016&quot;&gt;&lt;property id=&quot;20148&quot; value=&quot;5&quot;/&gt;&lt;property id=&quot;20300&quot; value=&quot;Slide 3&quot;/&gt;&lt;property id=&quot;20307&quot; value=&quot;312&quot;/&gt;&lt;/object&gt;&lt;object type=&quot;3&quot; unique_id=&quot;15017&quot;&gt;&lt;property id=&quot;20148&quot; value=&quot;5&quot;/&gt;&lt;property id=&quot;20300&quot; value=&quot;Slide 4 - &amp;quot;BÀI 1:  LÀM QUEN VỚI  PHẦN MỀM TRÌNH CHIẾU&amp;quot;&quot;/&gt;&lt;property id=&quot;20307&quot; value=&quot;313&quot;/&gt;&lt;/object&gt;&lt;object type=&quot;3&quot; unique_id=&quot;15446&quot;&gt;&lt;property id=&quot;20148&quot; value=&quot;5&quot;/&gt;&lt;property id=&quot;20300&quot; value=&quot;Slide 5&quot;/&gt;&lt;property id=&quot;20307&quot; value=&quot;316&quot;/&gt;&lt;/object&gt;&lt;object type=&quot;3&quot; unique_id=&quot;15667&quot;&gt;&lt;property id=&quot;20148&quot; value=&quot;5&quot;/&gt;&lt;property id=&quot;20300&quot; value=&quot;Slide 9&quot;/&gt;&lt;property id=&quot;20307&quot; value=&quot;317&quot;/&gt;&lt;/object&gt;&lt;object type=&quot;3&quot; unique_id=&quot;16057&quot;&gt;&lt;property id=&quot;20148&quot; value=&quot;5&quot;/&gt;&lt;property id=&quot;20300&quot; value=&quot;Slide 15 - &amp;quot;DẶN DÒ&amp;quot;&quot;/&gt;&lt;property id=&quot;20307&quot; value=&quot;321&quot;/&gt;&lt;/object&gt;&lt;object type=&quot;3&quot; unique_id=&quot;16058&quot;&gt;&lt;property id=&quot;20148&quot; value=&quot;5&quot;/&gt;&lt;property id=&quot;20300&quot; value=&quot;Slide 16&quot;/&gt;&lt;property id=&quot;20307&quot; value=&quot;320&quot;/&gt;&lt;/object&gt;&lt;/object&gt;&lt;object type=&quot;8&quot; unique_id=&quot;10065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6|5.3|7.7|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2557</TotalTime>
  <Words>369</Words>
  <Application>Microsoft Office PowerPoint</Application>
  <PresentationFormat>On-screen Show (16:9)</PresentationFormat>
  <Paragraphs>53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Time new roman</vt:lpstr>
      <vt:lpstr>Times New Roman</vt:lpstr>
      <vt:lpstr>Office Theme</vt:lpstr>
      <vt:lpstr>3_Office Theme</vt:lpstr>
      <vt:lpstr>Default Design</vt:lpstr>
      <vt:lpstr>1_Office Theme</vt:lpstr>
      <vt:lpstr>4_Office Theme</vt:lpstr>
      <vt:lpstr>5_Office Theme</vt:lpstr>
      <vt:lpstr>2_Office Theme</vt:lpstr>
      <vt:lpstr>CHỦ ĐỀ 4:  THIẾT KẾ BÀI TRÌNH CHIẾU</vt:lpstr>
      <vt:lpstr>PowerPoint Presentation</vt:lpstr>
      <vt:lpstr>BÀI 1:  LÀM QUEN VỚI  PHẦN MỀM TRÌNH CHIẾU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LỢI ÍCH CỦA CÂY XANH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May002</cp:lastModifiedBy>
  <cp:revision>300</cp:revision>
  <cp:lastPrinted>1601-01-01T00:00:00Z</cp:lastPrinted>
  <dcterms:created xsi:type="dcterms:W3CDTF">1601-01-01T00:00:00Z</dcterms:created>
  <dcterms:modified xsi:type="dcterms:W3CDTF">2021-02-25T02:06:04Z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