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media/media1.wav" ContentType="audio/x-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2" r:id="rId4"/>
    <p:sldId id="273" r:id="rId5"/>
    <p:sldId id="274" r:id="rId6"/>
    <p:sldId id="275" r:id="rId7"/>
    <p:sldId id="261" r:id="rId8"/>
    <p:sldId id="258" r:id="rId9"/>
    <p:sldId id="269" r:id="rId10"/>
    <p:sldId id="265" r:id="rId11"/>
    <p:sldId id="263" r:id="rId12"/>
    <p:sldId id="276" r:id="rId13"/>
    <p:sldId id="277" r:id="rId14"/>
    <p:sldId id="260" r:id="rId15"/>
    <p:sldId id="279" r:id="rId16"/>
    <p:sldId id="278" r:id="rId17"/>
    <p:sldId id="266" r:id="rId18"/>
    <p:sldId id="268" r:id="rId19"/>
    <p:sldId id="26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12F"/>
    <a:srgbClr val="0FFD59"/>
    <a:srgbClr val="A4AB61"/>
    <a:srgbClr val="DE1FE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396D-3D47-49E4-BFF0-7CD64355F026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82E8-FE8D-42E1-A987-56145180B1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9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6C41-0F15-4CFA-A7F6-B45C066D3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6C41-0F15-4CFA-A7F6-B45C066D3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E6C41-0F15-4CFA-A7F6-B45C066D3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82E8-FE8D-42E1-A987-56145180B1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3.wmf"/><Relationship Id="rId5" Type="http://schemas.openxmlformats.org/officeDocument/2006/relationships/image" Target="../media/image16.wmf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audio" Target="../media/media1.wav"/><Relationship Id="rId7" Type="http://schemas.openxmlformats.org/officeDocument/2006/relationships/image" Target="../media/image24.gif"/><Relationship Id="rId2" Type="http://schemas.microsoft.com/office/2007/relationships/media" Target="../media/media1.wav"/><Relationship Id="rId1" Type="http://schemas.openxmlformats.org/officeDocument/2006/relationships/tags" Target="../tags/tag14.xml"/><Relationship Id="rId6" Type="http://schemas.openxmlformats.org/officeDocument/2006/relationships/image" Target="../media/image17.jpe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9.wav"/><Relationship Id="rId7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7509" y="496652"/>
            <a:ext cx="5793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2060"/>
                </a:solidFill>
              </a:rPr>
              <a:t>TRƯỜNG TIỂU HỌC PHÚC LỢI</a:t>
            </a:r>
            <a:endParaRPr lang="en-US" sz="36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6685" y="1556792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TIN HỌC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19" y="2780928"/>
            <a:ext cx="899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Chọn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phông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cỡ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735322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957" y="692696"/>
            <a:ext cx="429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254" y="1220243"/>
            <a:ext cx="7803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2236382" y="4331026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2870650"/>
            <a:ext cx="2808312" cy="59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6096" y="2852936"/>
            <a:ext cx="2808312" cy="59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6200000" flipH="1">
            <a:off x="2519772" y="3502934"/>
            <a:ext cx="1080120" cy="100811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>
            <a:off x="6315811" y="3577613"/>
            <a:ext cx="1300910" cy="104411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36382" y="4547050"/>
            <a:ext cx="3415738" cy="622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6136" y="4529357"/>
            <a:ext cx="1170130" cy="622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95536" y="476672"/>
            <a:ext cx="8352927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929322" y="792959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86380" y="714377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6429388" y="8286784"/>
            <a:ext cx="71438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73389"/>
              </p:ext>
            </p:extLst>
          </p:nvPr>
        </p:nvGraphicFramePr>
        <p:xfrm>
          <a:off x="445439" y="2060848"/>
          <a:ext cx="8253120" cy="425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Times New Roman,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Times New Roman,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64" t="32149" r="1" b="33925"/>
          <a:stretch/>
        </p:blipFill>
        <p:spPr bwMode="auto">
          <a:xfrm>
            <a:off x="2322285" y="2598056"/>
            <a:ext cx="446233" cy="2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64" t="32149" r="1" b="33925"/>
          <a:stretch/>
        </p:blipFill>
        <p:spPr bwMode="auto">
          <a:xfrm>
            <a:off x="2322285" y="4869160"/>
            <a:ext cx="446233" cy="2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043608" y="908720"/>
            <a:ext cx="7776864" cy="316835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Cách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chọn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cỡ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chữ</a:t>
            </a:r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u="sng" dirty="0" err="1">
                <a:solidFill>
                  <a:srgbClr val="0070C0"/>
                </a:solidFill>
              </a:rPr>
              <a:t>phông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chữ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trong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phần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mềm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Word?</a:t>
            </a:r>
            <a:r>
              <a:rPr lang="en-US" sz="4400" b="1" dirty="0" err="1"/>
              <a:t>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212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   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ô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       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ô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692696"/>
            <a:ext cx="488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64" t="32149" r="1" b="33925"/>
          <a:stretch/>
        </p:blipFill>
        <p:spPr bwMode="auto">
          <a:xfrm>
            <a:off x="4860032" y="1700808"/>
            <a:ext cx="63459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64" t="32149" r="1" b="33925"/>
          <a:stretch/>
        </p:blipFill>
        <p:spPr bwMode="auto">
          <a:xfrm>
            <a:off x="4825674" y="2708920"/>
            <a:ext cx="66895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05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TextBox 334"/>
          <p:cNvSpPr txBox="1"/>
          <p:nvPr/>
        </p:nvSpPr>
        <p:spPr>
          <a:xfrm>
            <a:off x="647259" y="674192"/>
            <a:ext cx="841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5536" y="1773696"/>
            <a:ext cx="3618555" cy="4112609"/>
            <a:chOff x="647258" y="2132855"/>
            <a:chExt cx="3618555" cy="411260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443" y="2132855"/>
              <a:ext cx="3169370" cy="4112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58" y="2133418"/>
              <a:ext cx="594311" cy="411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Curved Connector 8"/>
            <p:cNvCxnSpPr/>
            <p:nvPr/>
          </p:nvCxnSpPr>
          <p:spPr>
            <a:xfrm rot="5400000" flipH="1" flipV="1">
              <a:off x="2530835" y="4556190"/>
              <a:ext cx="648072" cy="265905"/>
            </a:xfrm>
            <a:prstGeom prst="curved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22" y="1772816"/>
            <a:ext cx="5033934" cy="41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p:transition spd="slow" advTm="2767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539552" y="908720"/>
            <a:ext cx="8280920" cy="316835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Cách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thay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đổi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cỡ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chữ</a:t>
            </a:r>
            <a:r>
              <a:rPr lang="en-US" sz="4400" b="1" dirty="0">
                <a:solidFill>
                  <a:srgbClr val="0070C0"/>
                </a:solidFill>
              </a:rPr>
              <a:t>, </a:t>
            </a:r>
            <a:r>
              <a:rPr lang="en-US" sz="4400" b="1" u="sng" dirty="0" err="1">
                <a:solidFill>
                  <a:srgbClr val="0070C0"/>
                </a:solidFill>
              </a:rPr>
              <a:t>phông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</a:rPr>
              <a:t>chữ</a:t>
            </a:r>
            <a:r>
              <a:rPr lang="en-US" sz="4400" b="1" u="sng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trong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phần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mềm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Word?</a:t>
            </a:r>
            <a:r>
              <a:rPr lang="en-US" sz="4400" b="1" dirty="0" err="1"/>
              <a:t>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2030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.</a:t>
            </a:r>
          </a:p>
          <a:p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92156" y="553750"/>
            <a:ext cx="87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8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38596" y="385500"/>
            <a:ext cx="51330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28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TextBox 1"/>
          <p:cNvSpPr txBox="1">
            <a:spLocks noChangeArrowheads="1"/>
          </p:cNvSpPr>
          <p:nvPr/>
        </p:nvSpPr>
        <p:spPr bwMode="auto">
          <a:xfrm>
            <a:off x="464640" y="1340768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Tahoma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p:transition spd="slow" advTm="38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7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412776"/>
            <a:ext cx="720080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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9492" y="381000"/>
            <a:ext cx="8763000" cy="619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4: CHỌN PHÔNG CHỮ, CỠ CHỮ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p:transition spd="slow" advTm="2154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balon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5262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724" y="4231623"/>
            <a:ext cx="831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Chúc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các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em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học</a:t>
            </a:r>
            <a:r>
              <a:rPr lang="en-US" sz="4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 </a:t>
            </a:r>
            <a:r>
              <a:rPr lang="en-US" sz="4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tốt</a:t>
            </a:r>
            <a:endParaRPr lang="en-US" sz="4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  <p:pic>
        <p:nvPicPr>
          <p:cNvPr id="7" name="Picture 6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28" y="4823687"/>
            <a:ext cx="1824329" cy="17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" y="436459"/>
            <a:ext cx="1627105" cy="16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8" y="346910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3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1137" y="5552362"/>
            <a:ext cx="1041400" cy="98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896478"/>
      </p:ext>
    </p:extLst>
  </p:cSld>
  <p:clrMapOvr>
    <a:masterClrMapping/>
  </p:clrMapOvr>
  <p:transition spd="slow" advTm="7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5" name="Picture 23" descr="rung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Con-s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1973" y="836712"/>
            <a:ext cx="2209800" cy="42473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Chinh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Phục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Rừng</a:t>
            </a:r>
          </a:p>
          <a:p>
            <a:pPr algn="ctr">
              <a:defRPr/>
            </a:pPr>
            <a:endParaRPr lang="en-US" b="1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5400" b="1" dirty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Xanh</a:t>
            </a:r>
          </a:p>
        </p:txBody>
      </p:sp>
      <p:pic>
        <p:nvPicPr>
          <p:cNvPr id="4916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389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26035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tải xuố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76" y="-290601"/>
            <a:ext cx="98297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048000" y="685799"/>
            <a:ext cx="4033571" cy="692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374" name="TextBox 25"/>
          <p:cNvSpPr txBox="1">
            <a:spLocks noChangeArrowheads="1"/>
          </p:cNvSpPr>
          <p:nvPr/>
        </p:nvSpPr>
        <p:spPr bwMode="auto">
          <a:xfrm>
            <a:off x="457200" y="1600200"/>
            <a:ext cx="82689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S?</a:t>
            </a:r>
          </a:p>
        </p:txBody>
      </p:sp>
      <p:sp>
        <p:nvSpPr>
          <p:cNvPr id="3" name="Oval 2"/>
          <p:cNvSpPr/>
          <p:nvPr/>
        </p:nvSpPr>
        <p:spPr>
          <a:xfrm>
            <a:off x="914536" y="665857"/>
            <a:ext cx="862902" cy="862902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5"/>
          <p:cNvSpPr>
            <a:spLocks noChangeArrowheads="1"/>
          </p:cNvSpPr>
          <p:nvPr/>
        </p:nvSpPr>
        <p:spPr bwMode="auto">
          <a:xfrm>
            <a:off x="733999" y="449752"/>
            <a:ext cx="1320801" cy="10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79" name="Rectangle 5"/>
          <p:cNvSpPr>
            <a:spLocks noChangeArrowheads="1"/>
          </p:cNvSpPr>
          <p:nvPr/>
        </p:nvSpPr>
        <p:spPr bwMode="auto">
          <a:xfrm>
            <a:off x="637525" y="443132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380" name="Rectangle 5"/>
          <p:cNvSpPr>
            <a:spLocks noChangeArrowheads="1"/>
          </p:cNvSpPr>
          <p:nvPr/>
        </p:nvSpPr>
        <p:spPr bwMode="auto">
          <a:xfrm>
            <a:off x="663524" y="338796"/>
            <a:ext cx="1447800" cy="11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83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2" y="245638"/>
            <a:ext cx="2126014" cy="16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92" y="3659659"/>
            <a:ext cx="3626408" cy="251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Oval 1023"/>
          <p:cNvSpPr/>
          <p:nvPr/>
        </p:nvSpPr>
        <p:spPr>
          <a:xfrm>
            <a:off x="1600200" y="2852936"/>
            <a:ext cx="678615" cy="678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7" name="TextBox 376"/>
          <p:cNvSpPr txBox="1">
            <a:spLocks noChangeArrowheads="1"/>
          </p:cNvSpPr>
          <p:nvPr/>
        </p:nvSpPr>
        <p:spPr bwMode="auto">
          <a:xfrm>
            <a:off x="685800" y="2920232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>
            <a:hlinkClick r:id="" action="ppaction://noaction">
              <a:snd r:embed="rId10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5105400" y="2924944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2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028E-6 L 0.24827 0.0048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" grpId="0" animBg="1"/>
      <p:bldP spid="3" grpId="1" animBg="1"/>
      <p:bldP spid="378" grpId="0"/>
      <p:bldP spid="378" grpId="1"/>
      <p:bldP spid="379" grpId="0"/>
      <p:bldP spid="379" grpId="1"/>
      <p:bldP spid="380" grpId="0"/>
      <p:bldP spid="380" grpId="1"/>
      <p:bldP spid="1024" grpId="0" animBg="1"/>
      <p:bldP spid="377" grpId="0"/>
      <p:bldP spid="3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tải xuố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92" y="-292388"/>
            <a:ext cx="982979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048000" y="685799"/>
            <a:ext cx="4033571" cy="692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374" name="TextBox 25"/>
          <p:cNvSpPr txBox="1">
            <a:spLocks noChangeArrowheads="1"/>
          </p:cNvSpPr>
          <p:nvPr/>
        </p:nvSpPr>
        <p:spPr bwMode="auto">
          <a:xfrm>
            <a:off x="733998" y="1676400"/>
            <a:ext cx="780040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536" y="665857"/>
            <a:ext cx="862902" cy="862902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5"/>
          <p:cNvSpPr>
            <a:spLocks noChangeArrowheads="1"/>
          </p:cNvSpPr>
          <p:nvPr/>
        </p:nvSpPr>
        <p:spPr bwMode="auto">
          <a:xfrm>
            <a:off x="733999" y="449752"/>
            <a:ext cx="1320801" cy="10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79" name="Rectangle 5"/>
          <p:cNvSpPr>
            <a:spLocks noChangeArrowheads="1"/>
          </p:cNvSpPr>
          <p:nvPr/>
        </p:nvSpPr>
        <p:spPr bwMode="auto">
          <a:xfrm>
            <a:off x="637525" y="443132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380" name="Rectangle 5"/>
          <p:cNvSpPr>
            <a:spLocks noChangeArrowheads="1"/>
          </p:cNvSpPr>
          <p:nvPr/>
        </p:nvSpPr>
        <p:spPr bwMode="auto">
          <a:xfrm>
            <a:off x="663524" y="338796"/>
            <a:ext cx="1447800" cy="11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83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6" y="195165"/>
            <a:ext cx="2126014" cy="16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3134380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</a:t>
            </a:r>
          </a:p>
        </p:txBody>
      </p:sp>
      <p:sp>
        <p:nvSpPr>
          <p:cNvPr id="1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683967" y="3119735"/>
            <a:ext cx="3200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</a:t>
            </a:r>
          </a:p>
        </p:txBody>
      </p:sp>
      <p:sp>
        <p:nvSpPr>
          <p:cNvPr id="1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57137" y="3124200"/>
            <a:ext cx="35550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</a:t>
            </a:r>
          </a:p>
        </p:txBody>
      </p:sp>
      <p:pic>
        <p:nvPicPr>
          <p:cNvPr id="20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518533" cy="227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4538752" y="3048000"/>
            <a:ext cx="678615" cy="678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22047" y="3112502"/>
            <a:ext cx="2232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J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7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78" grpId="0"/>
      <p:bldP spid="378" grpId="1"/>
      <p:bldP spid="379" grpId="0"/>
      <p:bldP spid="379" grpId="1"/>
      <p:bldP spid="380" grpId="0"/>
      <p:bldP spid="380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3048000" y="685799"/>
            <a:ext cx="4033571" cy="692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374" name="TextBox 25"/>
          <p:cNvSpPr txBox="1">
            <a:spLocks noChangeArrowheads="1"/>
          </p:cNvSpPr>
          <p:nvPr/>
        </p:nvSpPr>
        <p:spPr bwMode="auto">
          <a:xfrm>
            <a:off x="733998" y="1676400"/>
            <a:ext cx="78004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Telex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914536" y="665857"/>
            <a:ext cx="862902" cy="862902"/>
          </a:xfrm>
          <a:prstGeom prst="ellipse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5"/>
          <p:cNvSpPr>
            <a:spLocks noChangeArrowheads="1"/>
          </p:cNvSpPr>
          <p:nvPr/>
        </p:nvSpPr>
        <p:spPr bwMode="auto">
          <a:xfrm>
            <a:off x="733999" y="449752"/>
            <a:ext cx="1320801" cy="10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1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379" name="Rectangle 5"/>
          <p:cNvSpPr>
            <a:spLocks noChangeArrowheads="1"/>
          </p:cNvSpPr>
          <p:nvPr/>
        </p:nvSpPr>
        <p:spPr bwMode="auto">
          <a:xfrm>
            <a:off x="639212" y="373066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380" name="Rectangle 5"/>
          <p:cNvSpPr>
            <a:spLocks noChangeArrowheads="1"/>
          </p:cNvSpPr>
          <p:nvPr/>
        </p:nvSpPr>
        <p:spPr bwMode="auto">
          <a:xfrm>
            <a:off x="663524" y="338796"/>
            <a:ext cx="1447800" cy="112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7200" b="1" dirty="0">
                <a:solidFill>
                  <a:srgbClr val="FFFF00"/>
                </a:solidFill>
                <a:latin typeface="Constantia" pitchFamily="18" charset="0"/>
              </a:rPr>
              <a:t>3</a:t>
            </a:r>
          </a:p>
          <a:p>
            <a:pPr marL="495300" indent="-49530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83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9" y="209232"/>
            <a:ext cx="2126014" cy="16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1475656" y="3530625"/>
            <a:ext cx="678615" cy="678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3" name="Picture 14" descr="chim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72" y="4037704"/>
            <a:ext cx="3168351" cy="27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11216" y="2852936"/>
            <a:ext cx="4733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49931" y="4466729"/>
            <a:ext cx="3200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19672" y="3607998"/>
            <a:ext cx="4581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91680" y="5343599"/>
            <a:ext cx="3200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7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2404 L 0.1401 -0.246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5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78" grpId="0"/>
      <p:bldP spid="378" grpId="1"/>
      <p:bldP spid="379" grpId="0"/>
      <p:bldP spid="379" grpId="1"/>
      <p:bldP spid="380" grpId="0"/>
      <p:bldP spid="380" grpId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rung xanh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090612" y="152400"/>
            <a:ext cx="6962775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Tahoma"/>
                <a:ea typeface="Tahoma"/>
                <a:cs typeface="Tahoma"/>
              </a:rPr>
              <a:t>Chào mừng bạn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chemeClr val="folHlink">
                      <a:alpha val="50000"/>
                    </a:schemeClr>
                  </a:outerShdw>
                </a:effectLst>
                <a:latin typeface="Tahoma"/>
                <a:ea typeface="Tahoma"/>
                <a:cs typeface="Tahoma"/>
              </a:rPr>
              <a:t>đến với rừng xanh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chemeClr val="folHlink">
                    <a:alpha val="50000"/>
                  </a:scheme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6" name="Picture 13" descr="soc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707560"/>
            <a:ext cx="13779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him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01312"/>
            <a:ext cx="206851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khi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9160"/>
            <a:ext cx="1905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5_CAU CHAO M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3966" y="3090874"/>
            <a:ext cx="87630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200"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4: CHỌN PHÔNG CHỮ, CỠ CHỮ</a:t>
            </a:r>
            <a:endParaRPr lang="en-US" sz="32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 rot="20401359">
            <a:off x="391840" y="644650"/>
            <a:ext cx="1864332" cy="935320"/>
          </a:xfrm>
          <a:prstGeom prst="rect">
            <a:avLst/>
          </a:prstGeom>
        </p:spPr>
        <p:txBody>
          <a:bodyPr vert="horz" wrap="none" fromWordArt="1" anchor="t" anchorCtr="0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3</a:t>
            </a:r>
          </a:p>
        </p:txBody>
      </p:sp>
      <p:sp>
        <p:nvSpPr>
          <p:cNvPr id="5" name="WordArt 26"/>
          <p:cNvSpPr>
            <a:spLocks noChangeArrowheads="1" noChangeShapeType="1" noTextEdit="1"/>
          </p:cNvSpPr>
          <p:nvPr/>
        </p:nvSpPr>
        <p:spPr bwMode="auto">
          <a:xfrm>
            <a:off x="2295911" y="1062038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1200" b="1" kern="10" dirty="0">
                <a:ln w="12700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 THẢO VĂN BẢN</a:t>
            </a:r>
          </a:p>
        </p:txBody>
      </p:sp>
      <p:grpSp>
        <p:nvGrpSpPr>
          <p:cNvPr id="1325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31" name="Rectangle 330"/>
          <p:cNvSpPr/>
          <p:nvPr/>
        </p:nvSpPr>
        <p:spPr>
          <a:xfrm>
            <a:off x="76319" y="2780928"/>
            <a:ext cx="899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Chọn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phông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cỡ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Box 330"/>
          <p:cNvSpPr txBox="1"/>
          <p:nvPr/>
        </p:nvSpPr>
        <p:spPr>
          <a:xfrm>
            <a:off x="467544" y="764704"/>
            <a:ext cx="835292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 point\Hinh point\hinh b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24"/>
          <p:cNvGrpSpPr/>
          <p:nvPr/>
        </p:nvGrpSpPr>
        <p:grpSpPr>
          <a:xfrm>
            <a:off x="282387" y="381001"/>
            <a:ext cx="8556812" cy="6145728"/>
            <a:chOff x="282387" y="381001"/>
            <a:chExt cx="8556812" cy="6145728"/>
          </a:xfrm>
        </p:grpSpPr>
        <p:pic>
          <p:nvPicPr>
            <p:cNvPr id="7" name="Picture 6" descr="POINSET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2387" y="4811284"/>
              <a:ext cx="1824329" cy="171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 rot="5400000">
              <a:off x="7215187" y="384176"/>
              <a:ext cx="1627188" cy="1620837"/>
              <a:chOff x="-4023" y="267"/>
              <a:chExt cx="1025" cy="102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-4023" y="267"/>
                <a:ext cx="1025" cy="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05"/>
              <p:cNvGrpSpPr>
                <a:grpSpLocks/>
              </p:cNvGrpSpPr>
              <p:nvPr/>
            </p:nvGrpSpPr>
            <p:grpSpPr bwMode="auto">
              <a:xfrm>
                <a:off x="-4011" y="271"/>
                <a:ext cx="1012" cy="846"/>
                <a:chOff x="-4011" y="271"/>
                <a:chExt cx="1012" cy="846"/>
              </a:xfrm>
            </p:grpSpPr>
            <p:sp>
              <p:nvSpPr>
                <p:cNvPr id="1124" name="Freeform 5"/>
                <p:cNvSpPr>
                  <a:spLocks/>
                </p:cNvSpPr>
                <p:nvPr/>
              </p:nvSpPr>
              <p:spPr bwMode="auto">
                <a:xfrm>
                  <a:off x="-3467" y="294"/>
                  <a:ext cx="142" cy="62"/>
                </a:xfrm>
                <a:custGeom>
                  <a:avLst/>
                  <a:gdLst>
                    <a:gd name="T0" fmla="*/ 0 w 284"/>
                    <a:gd name="T1" fmla="*/ 109 h 125"/>
                    <a:gd name="T2" fmla="*/ 0 w 284"/>
                    <a:gd name="T3" fmla="*/ 107 h 125"/>
                    <a:gd name="T4" fmla="*/ 4 w 284"/>
                    <a:gd name="T5" fmla="*/ 106 h 125"/>
                    <a:gd name="T6" fmla="*/ 7 w 284"/>
                    <a:gd name="T7" fmla="*/ 104 h 125"/>
                    <a:gd name="T8" fmla="*/ 7 w 284"/>
                    <a:gd name="T9" fmla="*/ 103 h 125"/>
                    <a:gd name="T10" fmla="*/ 30 w 284"/>
                    <a:gd name="T11" fmla="*/ 109 h 125"/>
                    <a:gd name="T12" fmla="*/ 54 w 284"/>
                    <a:gd name="T13" fmla="*/ 112 h 125"/>
                    <a:gd name="T14" fmla="*/ 76 w 284"/>
                    <a:gd name="T15" fmla="*/ 113 h 125"/>
                    <a:gd name="T16" fmla="*/ 96 w 284"/>
                    <a:gd name="T17" fmla="*/ 110 h 125"/>
                    <a:gd name="T18" fmla="*/ 117 w 284"/>
                    <a:gd name="T19" fmla="*/ 106 h 125"/>
                    <a:gd name="T20" fmla="*/ 137 w 284"/>
                    <a:gd name="T21" fmla="*/ 100 h 125"/>
                    <a:gd name="T22" fmla="*/ 156 w 284"/>
                    <a:gd name="T23" fmla="*/ 93 h 125"/>
                    <a:gd name="T24" fmla="*/ 174 w 284"/>
                    <a:gd name="T25" fmla="*/ 84 h 125"/>
                    <a:gd name="T26" fmla="*/ 192 w 284"/>
                    <a:gd name="T27" fmla="*/ 74 h 125"/>
                    <a:gd name="T28" fmla="*/ 208 w 284"/>
                    <a:gd name="T29" fmla="*/ 63 h 125"/>
                    <a:gd name="T30" fmla="*/ 222 w 284"/>
                    <a:gd name="T31" fmla="*/ 53 h 125"/>
                    <a:gd name="T32" fmla="*/ 237 w 284"/>
                    <a:gd name="T33" fmla="*/ 41 h 125"/>
                    <a:gd name="T34" fmla="*/ 250 w 284"/>
                    <a:gd name="T35" fmla="*/ 30 h 125"/>
                    <a:gd name="T36" fmla="*/ 262 w 284"/>
                    <a:gd name="T37" fmla="*/ 19 h 125"/>
                    <a:gd name="T38" fmla="*/ 274 w 284"/>
                    <a:gd name="T39" fmla="*/ 9 h 125"/>
                    <a:gd name="T40" fmla="*/ 284 w 284"/>
                    <a:gd name="T41" fmla="*/ 0 h 125"/>
                    <a:gd name="T42" fmla="*/ 281 w 284"/>
                    <a:gd name="T43" fmla="*/ 12 h 125"/>
                    <a:gd name="T44" fmla="*/ 274 w 284"/>
                    <a:gd name="T45" fmla="*/ 24 h 125"/>
                    <a:gd name="T46" fmla="*/ 263 w 284"/>
                    <a:gd name="T47" fmla="*/ 35 h 125"/>
                    <a:gd name="T48" fmla="*/ 249 w 284"/>
                    <a:gd name="T49" fmla="*/ 49 h 125"/>
                    <a:gd name="T50" fmla="*/ 233 w 284"/>
                    <a:gd name="T51" fmla="*/ 62 h 125"/>
                    <a:gd name="T52" fmla="*/ 215 w 284"/>
                    <a:gd name="T53" fmla="*/ 75 h 125"/>
                    <a:gd name="T54" fmla="*/ 195 w 284"/>
                    <a:gd name="T55" fmla="*/ 87 h 125"/>
                    <a:gd name="T56" fmla="*/ 173 w 284"/>
                    <a:gd name="T57" fmla="*/ 97 h 125"/>
                    <a:gd name="T58" fmla="*/ 151 w 284"/>
                    <a:gd name="T59" fmla="*/ 107 h 125"/>
                    <a:gd name="T60" fmla="*/ 127 w 284"/>
                    <a:gd name="T61" fmla="*/ 115 h 125"/>
                    <a:gd name="T62" fmla="*/ 104 w 284"/>
                    <a:gd name="T63" fmla="*/ 120 h 125"/>
                    <a:gd name="T64" fmla="*/ 82 w 284"/>
                    <a:gd name="T65" fmla="*/ 125 h 125"/>
                    <a:gd name="T66" fmla="*/ 58 w 284"/>
                    <a:gd name="T67" fmla="*/ 125 h 125"/>
                    <a:gd name="T68" fmla="*/ 38 w 284"/>
                    <a:gd name="T69" fmla="*/ 123 h 125"/>
                    <a:gd name="T70" fmla="*/ 17 w 284"/>
                    <a:gd name="T71" fmla="*/ 118 h 125"/>
                    <a:gd name="T72" fmla="*/ 0 w 284"/>
                    <a:gd name="T73" fmla="*/ 109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4" h="125">
                      <a:moveTo>
                        <a:pt x="0" y="109"/>
                      </a:moveTo>
                      <a:lnTo>
                        <a:pt x="0" y="107"/>
                      </a:lnTo>
                      <a:lnTo>
                        <a:pt x="4" y="106"/>
                      </a:lnTo>
                      <a:lnTo>
                        <a:pt x="7" y="104"/>
                      </a:lnTo>
                      <a:lnTo>
                        <a:pt x="7" y="103"/>
                      </a:lnTo>
                      <a:lnTo>
                        <a:pt x="30" y="109"/>
                      </a:lnTo>
                      <a:lnTo>
                        <a:pt x="54" y="112"/>
                      </a:lnTo>
                      <a:lnTo>
                        <a:pt x="76" y="113"/>
                      </a:lnTo>
                      <a:lnTo>
                        <a:pt x="96" y="110"/>
                      </a:lnTo>
                      <a:lnTo>
                        <a:pt x="117" y="106"/>
                      </a:lnTo>
                      <a:lnTo>
                        <a:pt x="137" y="100"/>
                      </a:lnTo>
                      <a:lnTo>
                        <a:pt x="156" y="93"/>
                      </a:lnTo>
                      <a:lnTo>
                        <a:pt x="174" y="84"/>
                      </a:lnTo>
                      <a:lnTo>
                        <a:pt x="192" y="74"/>
                      </a:lnTo>
                      <a:lnTo>
                        <a:pt x="208" y="63"/>
                      </a:lnTo>
                      <a:lnTo>
                        <a:pt x="222" y="53"/>
                      </a:lnTo>
                      <a:lnTo>
                        <a:pt x="237" y="41"/>
                      </a:lnTo>
                      <a:lnTo>
                        <a:pt x="250" y="30"/>
                      </a:lnTo>
                      <a:lnTo>
                        <a:pt x="262" y="19"/>
                      </a:lnTo>
                      <a:lnTo>
                        <a:pt x="274" y="9"/>
                      </a:lnTo>
                      <a:lnTo>
                        <a:pt x="284" y="0"/>
                      </a:lnTo>
                      <a:lnTo>
                        <a:pt x="281" y="12"/>
                      </a:lnTo>
                      <a:lnTo>
                        <a:pt x="274" y="24"/>
                      </a:lnTo>
                      <a:lnTo>
                        <a:pt x="263" y="35"/>
                      </a:lnTo>
                      <a:lnTo>
                        <a:pt x="249" y="49"/>
                      </a:lnTo>
                      <a:lnTo>
                        <a:pt x="233" y="62"/>
                      </a:lnTo>
                      <a:lnTo>
                        <a:pt x="215" y="75"/>
                      </a:lnTo>
                      <a:lnTo>
                        <a:pt x="195" y="87"/>
                      </a:lnTo>
                      <a:lnTo>
                        <a:pt x="173" y="97"/>
                      </a:lnTo>
                      <a:lnTo>
                        <a:pt x="151" y="107"/>
                      </a:lnTo>
                      <a:lnTo>
                        <a:pt x="127" y="115"/>
                      </a:lnTo>
                      <a:lnTo>
                        <a:pt x="104" y="120"/>
                      </a:lnTo>
                      <a:lnTo>
                        <a:pt x="82" y="125"/>
                      </a:lnTo>
                      <a:lnTo>
                        <a:pt x="58" y="125"/>
                      </a:lnTo>
                      <a:lnTo>
                        <a:pt x="38" y="123"/>
                      </a:lnTo>
                      <a:lnTo>
                        <a:pt x="17" y="118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5" name="Freeform 6"/>
                <p:cNvSpPr>
                  <a:spLocks/>
                </p:cNvSpPr>
                <p:nvPr/>
              </p:nvSpPr>
              <p:spPr bwMode="auto">
                <a:xfrm>
                  <a:off x="-3356" y="276"/>
                  <a:ext cx="8" cy="48"/>
                </a:xfrm>
                <a:custGeom>
                  <a:avLst/>
                  <a:gdLst>
                    <a:gd name="T0" fmla="*/ 12 w 17"/>
                    <a:gd name="T1" fmla="*/ 0 h 96"/>
                    <a:gd name="T2" fmla="*/ 17 w 17"/>
                    <a:gd name="T3" fmla="*/ 11 h 96"/>
                    <a:gd name="T4" fmla="*/ 17 w 17"/>
                    <a:gd name="T5" fmla="*/ 39 h 96"/>
                    <a:gd name="T6" fmla="*/ 12 w 17"/>
                    <a:gd name="T7" fmla="*/ 71 h 96"/>
                    <a:gd name="T8" fmla="*/ 0 w 17"/>
                    <a:gd name="T9" fmla="*/ 96 h 96"/>
                    <a:gd name="T10" fmla="*/ 3 w 17"/>
                    <a:gd name="T11" fmla="*/ 71 h 96"/>
                    <a:gd name="T12" fmla="*/ 6 w 17"/>
                    <a:gd name="T13" fmla="*/ 39 h 96"/>
                    <a:gd name="T14" fmla="*/ 9 w 17"/>
                    <a:gd name="T15" fmla="*/ 11 h 96"/>
                    <a:gd name="T16" fmla="*/ 12 w 17"/>
                    <a:gd name="T17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96">
                      <a:moveTo>
                        <a:pt x="12" y="0"/>
                      </a:moveTo>
                      <a:lnTo>
                        <a:pt x="17" y="11"/>
                      </a:lnTo>
                      <a:lnTo>
                        <a:pt x="17" y="39"/>
                      </a:lnTo>
                      <a:lnTo>
                        <a:pt x="12" y="71"/>
                      </a:lnTo>
                      <a:lnTo>
                        <a:pt x="0" y="96"/>
                      </a:lnTo>
                      <a:lnTo>
                        <a:pt x="3" y="71"/>
                      </a:lnTo>
                      <a:lnTo>
                        <a:pt x="6" y="39"/>
                      </a:lnTo>
                      <a:lnTo>
                        <a:pt x="9" y="1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6" name="Freeform 7"/>
                <p:cNvSpPr>
                  <a:spLocks/>
                </p:cNvSpPr>
                <p:nvPr/>
              </p:nvSpPr>
              <p:spPr bwMode="auto">
                <a:xfrm>
                  <a:off x="-3368" y="275"/>
                  <a:ext cx="11" cy="58"/>
                </a:xfrm>
                <a:custGeom>
                  <a:avLst/>
                  <a:gdLst>
                    <a:gd name="T0" fmla="*/ 16 w 20"/>
                    <a:gd name="T1" fmla="*/ 0 h 116"/>
                    <a:gd name="T2" fmla="*/ 20 w 20"/>
                    <a:gd name="T3" fmla="*/ 15 h 116"/>
                    <a:gd name="T4" fmla="*/ 19 w 20"/>
                    <a:gd name="T5" fmla="*/ 48 h 116"/>
                    <a:gd name="T6" fmla="*/ 13 w 20"/>
                    <a:gd name="T7" fmla="*/ 87 h 116"/>
                    <a:gd name="T8" fmla="*/ 0 w 20"/>
                    <a:gd name="T9" fmla="*/ 116 h 116"/>
                    <a:gd name="T10" fmla="*/ 3 w 20"/>
                    <a:gd name="T11" fmla="*/ 92 h 116"/>
                    <a:gd name="T12" fmla="*/ 6 w 20"/>
                    <a:gd name="T13" fmla="*/ 53 h 116"/>
                    <a:gd name="T14" fmla="*/ 10 w 20"/>
                    <a:gd name="T15" fmla="*/ 16 h 116"/>
                    <a:gd name="T16" fmla="*/ 16 w 20"/>
                    <a:gd name="T1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16">
                      <a:moveTo>
                        <a:pt x="16" y="0"/>
                      </a:moveTo>
                      <a:lnTo>
                        <a:pt x="20" y="15"/>
                      </a:lnTo>
                      <a:lnTo>
                        <a:pt x="19" y="48"/>
                      </a:lnTo>
                      <a:lnTo>
                        <a:pt x="13" y="87"/>
                      </a:lnTo>
                      <a:lnTo>
                        <a:pt x="0" y="116"/>
                      </a:lnTo>
                      <a:lnTo>
                        <a:pt x="3" y="92"/>
                      </a:lnTo>
                      <a:lnTo>
                        <a:pt x="6" y="53"/>
                      </a:lnTo>
                      <a:lnTo>
                        <a:pt x="10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7" name="Freeform 8"/>
                <p:cNvSpPr>
                  <a:spLocks/>
                </p:cNvSpPr>
                <p:nvPr/>
              </p:nvSpPr>
              <p:spPr bwMode="auto">
                <a:xfrm>
                  <a:off x="-3388" y="284"/>
                  <a:ext cx="8" cy="61"/>
                </a:xfrm>
                <a:custGeom>
                  <a:avLst/>
                  <a:gdLst>
                    <a:gd name="T0" fmla="*/ 9 w 16"/>
                    <a:gd name="T1" fmla="*/ 0 h 121"/>
                    <a:gd name="T2" fmla="*/ 15 w 16"/>
                    <a:gd name="T3" fmla="*/ 16 h 121"/>
                    <a:gd name="T4" fmla="*/ 16 w 16"/>
                    <a:gd name="T5" fmla="*/ 52 h 121"/>
                    <a:gd name="T6" fmla="*/ 12 w 16"/>
                    <a:gd name="T7" fmla="*/ 94 h 121"/>
                    <a:gd name="T8" fmla="*/ 0 w 16"/>
                    <a:gd name="T9" fmla="*/ 121 h 121"/>
                    <a:gd name="T10" fmla="*/ 0 w 16"/>
                    <a:gd name="T11" fmla="*/ 96 h 121"/>
                    <a:gd name="T12" fmla="*/ 1 w 16"/>
                    <a:gd name="T13" fmla="*/ 55 h 121"/>
                    <a:gd name="T14" fmla="*/ 4 w 16"/>
                    <a:gd name="T15" fmla="*/ 17 h 121"/>
                    <a:gd name="T16" fmla="*/ 9 w 16"/>
                    <a:gd name="T1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21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2"/>
                      </a:lnTo>
                      <a:lnTo>
                        <a:pt x="12" y="94"/>
                      </a:lnTo>
                      <a:lnTo>
                        <a:pt x="0" y="121"/>
                      </a:lnTo>
                      <a:lnTo>
                        <a:pt x="0" y="96"/>
                      </a:lnTo>
                      <a:lnTo>
                        <a:pt x="1" y="55"/>
                      </a:lnTo>
                      <a:lnTo>
                        <a:pt x="4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8" name="Freeform 9"/>
                <p:cNvSpPr>
                  <a:spLocks/>
                </p:cNvSpPr>
                <p:nvPr/>
              </p:nvSpPr>
              <p:spPr bwMode="auto">
                <a:xfrm>
                  <a:off x="-3401" y="295"/>
                  <a:ext cx="6" cy="54"/>
                </a:xfrm>
                <a:custGeom>
                  <a:avLst/>
                  <a:gdLst>
                    <a:gd name="T0" fmla="*/ 8 w 14"/>
                    <a:gd name="T1" fmla="*/ 0 h 108"/>
                    <a:gd name="T2" fmla="*/ 12 w 14"/>
                    <a:gd name="T3" fmla="*/ 14 h 108"/>
                    <a:gd name="T4" fmla="*/ 14 w 14"/>
                    <a:gd name="T5" fmla="*/ 48 h 108"/>
                    <a:gd name="T6" fmla="*/ 11 w 14"/>
                    <a:gd name="T7" fmla="*/ 85 h 108"/>
                    <a:gd name="T8" fmla="*/ 2 w 14"/>
                    <a:gd name="T9" fmla="*/ 108 h 108"/>
                    <a:gd name="T10" fmla="*/ 2 w 14"/>
                    <a:gd name="T11" fmla="*/ 83 h 108"/>
                    <a:gd name="T12" fmla="*/ 0 w 14"/>
                    <a:gd name="T13" fmla="*/ 47 h 108"/>
                    <a:gd name="T14" fmla="*/ 2 w 14"/>
                    <a:gd name="T15" fmla="*/ 14 h 108"/>
                    <a:gd name="T16" fmla="*/ 8 w 14"/>
                    <a:gd name="T17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08">
                      <a:moveTo>
                        <a:pt x="8" y="0"/>
                      </a:moveTo>
                      <a:lnTo>
                        <a:pt x="12" y="14"/>
                      </a:lnTo>
                      <a:lnTo>
                        <a:pt x="14" y="48"/>
                      </a:lnTo>
                      <a:lnTo>
                        <a:pt x="11" y="85"/>
                      </a:lnTo>
                      <a:lnTo>
                        <a:pt x="2" y="108"/>
                      </a:lnTo>
                      <a:lnTo>
                        <a:pt x="2" y="83"/>
                      </a:lnTo>
                      <a:lnTo>
                        <a:pt x="0" y="47"/>
                      </a:lnTo>
                      <a:lnTo>
                        <a:pt x="2" y="1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9" name="Freeform 10"/>
                <p:cNvSpPr>
                  <a:spLocks/>
                </p:cNvSpPr>
                <p:nvPr/>
              </p:nvSpPr>
              <p:spPr bwMode="auto">
                <a:xfrm>
                  <a:off x="-3427" y="309"/>
                  <a:ext cx="8" cy="45"/>
                </a:xfrm>
                <a:custGeom>
                  <a:avLst/>
                  <a:gdLst>
                    <a:gd name="T0" fmla="*/ 3 w 16"/>
                    <a:gd name="T1" fmla="*/ 0 h 90"/>
                    <a:gd name="T2" fmla="*/ 10 w 16"/>
                    <a:gd name="T3" fmla="*/ 10 h 90"/>
                    <a:gd name="T4" fmla="*/ 16 w 16"/>
                    <a:gd name="T5" fmla="*/ 36 h 90"/>
                    <a:gd name="T6" fmla="*/ 15 w 16"/>
                    <a:gd name="T7" fmla="*/ 66 h 90"/>
                    <a:gd name="T8" fmla="*/ 6 w 16"/>
                    <a:gd name="T9" fmla="*/ 90 h 90"/>
                    <a:gd name="T10" fmla="*/ 5 w 16"/>
                    <a:gd name="T11" fmla="*/ 68 h 90"/>
                    <a:gd name="T12" fmla="*/ 2 w 16"/>
                    <a:gd name="T13" fmla="*/ 38 h 90"/>
                    <a:gd name="T14" fmla="*/ 0 w 16"/>
                    <a:gd name="T15" fmla="*/ 11 h 90"/>
                    <a:gd name="T16" fmla="*/ 3 w 16"/>
                    <a:gd name="T1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90">
                      <a:moveTo>
                        <a:pt x="3" y="0"/>
                      </a:moveTo>
                      <a:lnTo>
                        <a:pt x="10" y="10"/>
                      </a:lnTo>
                      <a:lnTo>
                        <a:pt x="16" y="36"/>
                      </a:lnTo>
                      <a:lnTo>
                        <a:pt x="15" y="66"/>
                      </a:lnTo>
                      <a:lnTo>
                        <a:pt x="6" y="90"/>
                      </a:lnTo>
                      <a:lnTo>
                        <a:pt x="5" y="68"/>
                      </a:lnTo>
                      <a:lnTo>
                        <a:pt x="2" y="38"/>
                      </a:lnTo>
                      <a:lnTo>
                        <a:pt x="0" y="1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0" name="Freeform 11"/>
                <p:cNvSpPr>
                  <a:spLocks/>
                </p:cNvSpPr>
                <p:nvPr/>
              </p:nvSpPr>
              <p:spPr bwMode="auto">
                <a:xfrm>
                  <a:off x="-3464" y="329"/>
                  <a:ext cx="9" cy="22"/>
                </a:xfrm>
                <a:custGeom>
                  <a:avLst/>
                  <a:gdLst>
                    <a:gd name="T0" fmla="*/ 3 w 19"/>
                    <a:gd name="T1" fmla="*/ 0 h 44"/>
                    <a:gd name="T2" fmla="*/ 9 w 19"/>
                    <a:gd name="T3" fmla="*/ 4 h 44"/>
                    <a:gd name="T4" fmla="*/ 17 w 19"/>
                    <a:gd name="T5" fmla="*/ 17 h 44"/>
                    <a:gd name="T6" fmla="*/ 19 w 19"/>
                    <a:gd name="T7" fmla="*/ 33 h 44"/>
                    <a:gd name="T8" fmla="*/ 15 w 19"/>
                    <a:gd name="T9" fmla="*/ 44 h 44"/>
                    <a:gd name="T10" fmla="*/ 15 w 19"/>
                    <a:gd name="T11" fmla="*/ 29 h 44"/>
                    <a:gd name="T12" fmla="*/ 8 w 19"/>
                    <a:gd name="T13" fmla="*/ 14 h 44"/>
                    <a:gd name="T14" fmla="*/ 0 w 19"/>
                    <a:gd name="T15" fmla="*/ 4 h 44"/>
                    <a:gd name="T16" fmla="*/ 3 w 19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4">
                      <a:moveTo>
                        <a:pt x="3" y="0"/>
                      </a:moveTo>
                      <a:lnTo>
                        <a:pt x="9" y="4"/>
                      </a:lnTo>
                      <a:lnTo>
                        <a:pt x="17" y="17"/>
                      </a:lnTo>
                      <a:lnTo>
                        <a:pt x="19" y="33"/>
                      </a:lnTo>
                      <a:lnTo>
                        <a:pt x="15" y="44"/>
                      </a:lnTo>
                      <a:lnTo>
                        <a:pt x="15" y="29"/>
                      </a:lnTo>
                      <a:lnTo>
                        <a:pt x="8" y="1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1" name="Freeform 12"/>
                <p:cNvSpPr>
                  <a:spLocks/>
                </p:cNvSpPr>
                <p:nvPr/>
              </p:nvSpPr>
              <p:spPr bwMode="auto">
                <a:xfrm>
                  <a:off x="-3342" y="271"/>
                  <a:ext cx="8" cy="42"/>
                </a:xfrm>
                <a:custGeom>
                  <a:avLst/>
                  <a:gdLst>
                    <a:gd name="T0" fmla="*/ 12 w 16"/>
                    <a:gd name="T1" fmla="*/ 0 h 83"/>
                    <a:gd name="T2" fmla="*/ 16 w 16"/>
                    <a:gd name="T3" fmla="*/ 9 h 83"/>
                    <a:gd name="T4" fmla="*/ 16 w 16"/>
                    <a:gd name="T5" fmla="*/ 32 h 83"/>
                    <a:gd name="T6" fmla="*/ 12 w 16"/>
                    <a:gd name="T7" fmla="*/ 58 h 83"/>
                    <a:gd name="T8" fmla="*/ 0 w 16"/>
                    <a:gd name="T9" fmla="*/ 83 h 83"/>
                    <a:gd name="T10" fmla="*/ 3 w 16"/>
                    <a:gd name="T11" fmla="*/ 60 h 83"/>
                    <a:gd name="T12" fmla="*/ 5 w 16"/>
                    <a:gd name="T13" fmla="*/ 32 h 83"/>
                    <a:gd name="T14" fmla="*/ 8 w 16"/>
                    <a:gd name="T15" fmla="*/ 10 h 83"/>
                    <a:gd name="T16" fmla="*/ 12 w 16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83">
                      <a:moveTo>
                        <a:pt x="12" y="0"/>
                      </a:moveTo>
                      <a:lnTo>
                        <a:pt x="16" y="9"/>
                      </a:lnTo>
                      <a:lnTo>
                        <a:pt x="16" y="32"/>
                      </a:lnTo>
                      <a:lnTo>
                        <a:pt x="12" y="58"/>
                      </a:lnTo>
                      <a:lnTo>
                        <a:pt x="0" y="83"/>
                      </a:lnTo>
                      <a:lnTo>
                        <a:pt x="3" y="60"/>
                      </a:lnTo>
                      <a:lnTo>
                        <a:pt x="5" y="32"/>
                      </a:lnTo>
                      <a:lnTo>
                        <a:pt x="8" y="1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2" name="Freeform 13"/>
                <p:cNvSpPr>
                  <a:spLocks/>
                </p:cNvSpPr>
                <p:nvPr/>
              </p:nvSpPr>
              <p:spPr bwMode="auto">
                <a:xfrm>
                  <a:off x="-3376" y="279"/>
                  <a:ext cx="8" cy="60"/>
                </a:xfrm>
                <a:custGeom>
                  <a:avLst/>
                  <a:gdLst>
                    <a:gd name="T0" fmla="*/ 9 w 16"/>
                    <a:gd name="T1" fmla="*/ 0 h 119"/>
                    <a:gd name="T2" fmla="*/ 15 w 16"/>
                    <a:gd name="T3" fmla="*/ 16 h 119"/>
                    <a:gd name="T4" fmla="*/ 16 w 16"/>
                    <a:gd name="T5" fmla="*/ 51 h 119"/>
                    <a:gd name="T6" fmla="*/ 12 w 16"/>
                    <a:gd name="T7" fmla="*/ 91 h 119"/>
                    <a:gd name="T8" fmla="*/ 0 w 16"/>
                    <a:gd name="T9" fmla="*/ 119 h 119"/>
                    <a:gd name="T10" fmla="*/ 0 w 16"/>
                    <a:gd name="T11" fmla="*/ 95 h 119"/>
                    <a:gd name="T12" fmla="*/ 2 w 16"/>
                    <a:gd name="T13" fmla="*/ 54 h 119"/>
                    <a:gd name="T14" fmla="*/ 5 w 16"/>
                    <a:gd name="T15" fmla="*/ 16 h 119"/>
                    <a:gd name="T16" fmla="*/ 9 w 16"/>
                    <a:gd name="T1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19">
                      <a:moveTo>
                        <a:pt x="9" y="0"/>
                      </a:moveTo>
                      <a:lnTo>
                        <a:pt x="15" y="16"/>
                      </a:lnTo>
                      <a:lnTo>
                        <a:pt x="16" y="51"/>
                      </a:lnTo>
                      <a:lnTo>
                        <a:pt x="12" y="91"/>
                      </a:lnTo>
                      <a:lnTo>
                        <a:pt x="0" y="119"/>
                      </a:lnTo>
                      <a:lnTo>
                        <a:pt x="0" y="95"/>
                      </a:lnTo>
                      <a:lnTo>
                        <a:pt x="2" y="54"/>
                      </a:lnTo>
                      <a:lnTo>
                        <a:pt x="5" y="1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3" name="Freeform 14"/>
                <p:cNvSpPr>
                  <a:spLocks/>
                </p:cNvSpPr>
                <p:nvPr/>
              </p:nvSpPr>
              <p:spPr bwMode="auto">
                <a:xfrm>
                  <a:off x="-3417" y="300"/>
                  <a:ext cx="8" cy="52"/>
                </a:xfrm>
                <a:custGeom>
                  <a:avLst/>
                  <a:gdLst>
                    <a:gd name="T0" fmla="*/ 3 w 16"/>
                    <a:gd name="T1" fmla="*/ 0 h 104"/>
                    <a:gd name="T2" fmla="*/ 10 w 16"/>
                    <a:gd name="T3" fmla="*/ 13 h 104"/>
                    <a:gd name="T4" fmla="*/ 16 w 16"/>
                    <a:gd name="T5" fmla="*/ 42 h 104"/>
                    <a:gd name="T6" fmla="*/ 16 w 16"/>
                    <a:gd name="T7" fmla="*/ 78 h 104"/>
                    <a:gd name="T8" fmla="*/ 7 w 16"/>
                    <a:gd name="T9" fmla="*/ 104 h 104"/>
                    <a:gd name="T10" fmla="*/ 6 w 16"/>
                    <a:gd name="T11" fmla="*/ 79 h 104"/>
                    <a:gd name="T12" fmla="*/ 3 w 16"/>
                    <a:gd name="T13" fmla="*/ 45 h 104"/>
                    <a:gd name="T14" fmla="*/ 0 w 16"/>
                    <a:gd name="T15" fmla="*/ 13 h 104"/>
                    <a:gd name="T16" fmla="*/ 3 w 16"/>
                    <a:gd name="T1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04">
                      <a:moveTo>
                        <a:pt x="3" y="0"/>
                      </a:moveTo>
                      <a:lnTo>
                        <a:pt x="10" y="13"/>
                      </a:lnTo>
                      <a:lnTo>
                        <a:pt x="16" y="42"/>
                      </a:lnTo>
                      <a:lnTo>
                        <a:pt x="16" y="78"/>
                      </a:lnTo>
                      <a:lnTo>
                        <a:pt x="7" y="104"/>
                      </a:lnTo>
                      <a:lnTo>
                        <a:pt x="6" y="79"/>
                      </a:lnTo>
                      <a:lnTo>
                        <a:pt x="3" y="45"/>
                      </a:lnTo>
                      <a:lnTo>
                        <a:pt x="0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4" name="Freeform 15"/>
                <p:cNvSpPr>
                  <a:spLocks/>
                </p:cNvSpPr>
                <p:nvPr/>
              </p:nvSpPr>
              <p:spPr bwMode="auto">
                <a:xfrm>
                  <a:off x="-3436" y="311"/>
                  <a:ext cx="5" cy="43"/>
                </a:xfrm>
                <a:custGeom>
                  <a:avLst/>
                  <a:gdLst>
                    <a:gd name="T0" fmla="*/ 3 w 8"/>
                    <a:gd name="T1" fmla="*/ 0 h 86"/>
                    <a:gd name="T2" fmla="*/ 7 w 8"/>
                    <a:gd name="T3" fmla="*/ 13 h 86"/>
                    <a:gd name="T4" fmla="*/ 8 w 8"/>
                    <a:gd name="T5" fmla="*/ 41 h 86"/>
                    <a:gd name="T6" fmla="*/ 7 w 8"/>
                    <a:gd name="T7" fmla="*/ 70 h 86"/>
                    <a:gd name="T8" fmla="*/ 1 w 8"/>
                    <a:gd name="T9" fmla="*/ 86 h 86"/>
                    <a:gd name="T10" fmla="*/ 1 w 8"/>
                    <a:gd name="T11" fmla="*/ 67 h 86"/>
                    <a:gd name="T12" fmla="*/ 0 w 8"/>
                    <a:gd name="T13" fmla="*/ 41 h 86"/>
                    <a:gd name="T14" fmla="*/ 0 w 8"/>
                    <a:gd name="T15" fmla="*/ 15 h 86"/>
                    <a:gd name="T16" fmla="*/ 3 w 8"/>
                    <a:gd name="T17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86">
                      <a:moveTo>
                        <a:pt x="3" y="0"/>
                      </a:moveTo>
                      <a:lnTo>
                        <a:pt x="7" y="13"/>
                      </a:lnTo>
                      <a:lnTo>
                        <a:pt x="8" y="41"/>
                      </a:lnTo>
                      <a:lnTo>
                        <a:pt x="7" y="70"/>
                      </a:lnTo>
                      <a:lnTo>
                        <a:pt x="1" y="86"/>
                      </a:lnTo>
                      <a:lnTo>
                        <a:pt x="1" y="67"/>
                      </a:lnTo>
                      <a:lnTo>
                        <a:pt x="0" y="41"/>
                      </a:lnTo>
                      <a:lnTo>
                        <a:pt x="0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5" name="Freeform 16"/>
                <p:cNvSpPr>
                  <a:spLocks/>
                </p:cNvSpPr>
                <p:nvPr/>
              </p:nvSpPr>
              <p:spPr bwMode="auto">
                <a:xfrm>
                  <a:off x="-3451" y="327"/>
                  <a:ext cx="9" cy="26"/>
                </a:xfrm>
                <a:custGeom>
                  <a:avLst/>
                  <a:gdLst>
                    <a:gd name="T0" fmla="*/ 3 w 17"/>
                    <a:gd name="T1" fmla="*/ 0 h 53"/>
                    <a:gd name="T2" fmla="*/ 9 w 17"/>
                    <a:gd name="T3" fmla="*/ 6 h 53"/>
                    <a:gd name="T4" fmla="*/ 14 w 17"/>
                    <a:gd name="T5" fmla="*/ 22 h 53"/>
                    <a:gd name="T6" fmla="*/ 17 w 17"/>
                    <a:gd name="T7" fmla="*/ 41 h 53"/>
                    <a:gd name="T8" fmla="*/ 12 w 17"/>
                    <a:gd name="T9" fmla="*/ 53 h 53"/>
                    <a:gd name="T10" fmla="*/ 12 w 17"/>
                    <a:gd name="T11" fmla="*/ 38 h 53"/>
                    <a:gd name="T12" fmla="*/ 6 w 17"/>
                    <a:gd name="T13" fmla="*/ 21 h 53"/>
                    <a:gd name="T14" fmla="*/ 0 w 17"/>
                    <a:gd name="T15" fmla="*/ 6 h 53"/>
                    <a:gd name="T16" fmla="*/ 3 w 17"/>
                    <a:gd name="T17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53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4" y="22"/>
                      </a:lnTo>
                      <a:lnTo>
                        <a:pt x="17" y="41"/>
                      </a:lnTo>
                      <a:lnTo>
                        <a:pt x="12" y="53"/>
                      </a:lnTo>
                      <a:lnTo>
                        <a:pt x="12" y="38"/>
                      </a:lnTo>
                      <a:lnTo>
                        <a:pt x="6" y="21"/>
                      </a:lnTo>
                      <a:lnTo>
                        <a:pt x="0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6" name="Freeform 17"/>
                <p:cNvSpPr>
                  <a:spLocks/>
                </p:cNvSpPr>
                <p:nvPr/>
              </p:nvSpPr>
              <p:spPr bwMode="auto">
                <a:xfrm>
                  <a:off x="-3331" y="277"/>
                  <a:ext cx="9" cy="27"/>
                </a:xfrm>
                <a:custGeom>
                  <a:avLst/>
                  <a:gdLst>
                    <a:gd name="T0" fmla="*/ 0 w 18"/>
                    <a:gd name="T1" fmla="*/ 54 h 54"/>
                    <a:gd name="T2" fmla="*/ 0 w 18"/>
                    <a:gd name="T3" fmla="*/ 43 h 54"/>
                    <a:gd name="T4" fmla="*/ 2 w 18"/>
                    <a:gd name="T5" fmla="*/ 22 h 54"/>
                    <a:gd name="T6" fmla="*/ 6 w 18"/>
                    <a:gd name="T7" fmla="*/ 6 h 54"/>
                    <a:gd name="T8" fmla="*/ 13 w 18"/>
                    <a:gd name="T9" fmla="*/ 0 h 54"/>
                    <a:gd name="T10" fmla="*/ 18 w 18"/>
                    <a:gd name="T11" fmla="*/ 9 h 54"/>
                    <a:gd name="T12" fmla="*/ 13 w 18"/>
                    <a:gd name="T13" fmla="*/ 25 h 54"/>
                    <a:gd name="T14" fmla="*/ 6 w 18"/>
                    <a:gd name="T15" fmla="*/ 43 h 54"/>
                    <a:gd name="T16" fmla="*/ 0 w 18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2" y="22"/>
                      </a:lnTo>
                      <a:lnTo>
                        <a:pt x="6" y="6"/>
                      </a:lnTo>
                      <a:lnTo>
                        <a:pt x="13" y="0"/>
                      </a:lnTo>
                      <a:lnTo>
                        <a:pt x="18" y="9"/>
                      </a:lnTo>
                      <a:lnTo>
                        <a:pt x="13" y="25"/>
                      </a:lnTo>
                      <a:lnTo>
                        <a:pt x="6" y="4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7" name="Freeform 18"/>
                <p:cNvSpPr>
                  <a:spLocks/>
                </p:cNvSpPr>
                <p:nvPr/>
              </p:nvSpPr>
              <p:spPr bwMode="auto">
                <a:xfrm>
                  <a:off x="-3332" y="299"/>
                  <a:ext cx="25" cy="6"/>
                </a:xfrm>
                <a:custGeom>
                  <a:avLst/>
                  <a:gdLst>
                    <a:gd name="T0" fmla="*/ 0 w 50"/>
                    <a:gd name="T1" fmla="*/ 11 h 12"/>
                    <a:gd name="T2" fmla="*/ 3 w 50"/>
                    <a:gd name="T3" fmla="*/ 11 h 12"/>
                    <a:gd name="T4" fmla="*/ 9 w 50"/>
                    <a:gd name="T5" fmla="*/ 11 h 12"/>
                    <a:gd name="T6" fmla="*/ 18 w 50"/>
                    <a:gd name="T7" fmla="*/ 11 h 12"/>
                    <a:gd name="T8" fmla="*/ 27 w 50"/>
                    <a:gd name="T9" fmla="*/ 12 h 12"/>
                    <a:gd name="T10" fmla="*/ 36 w 50"/>
                    <a:gd name="T11" fmla="*/ 12 h 12"/>
                    <a:gd name="T12" fmla="*/ 43 w 50"/>
                    <a:gd name="T13" fmla="*/ 11 h 12"/>
                    <a:gd name="T14" fmla="*/ 47 w 50"/>
                    <a:gd name="T15" fmla="*/ 8 h 12"/>
                    <a:gd name="T16" fmla="*/ 50 w 50"/>
                    <a:gd name="T17" fmla="*/ 5 h 12"/>
                    <a:gd name="T18" fmla="*/ 49 w 50"/>
                    <a:gd name="T19" fmla="*/ 2 h 12"/>
                    <a:gd name="T20" fmla="*/ 44 w 50"/>
                    <a:gd name="T21" fmla="*/ 0 h 12"/>
                    <a:gd name="T22" fmla="*/ 38 w 50"/>
                    <a:gd name="T23" fmla="*/ 0 h 12"/>
                    <a:gd name="T24" fmla="*/ 30 w 50"/>
                    <a:gd name="T25" fmla="*/ 2 h 12"/>
                    <a:gd name="T26" fmla="*/ 21 w 50"/>
                    <a:gd name="T27" fmla="*/ 5 h 12"/>
                    <a:gd name="T28" fmla="*/ 12 w 50"/>
                    <a:gd name="T29" fmla="*/ 6 h 12"/>
                    <a:gd name="T30" fmla="*/ 6 w 50"/>
                    <a:gd name="T31" fmla="*/ 9 h 12"/>
                    <a:gd name="T32" fmla="*/ 0 w 50"/>
                    <a:gd name="T33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11"/>
                      </a:moveTo>
                      <a:lnTo>
                        <a:pt x="3" y="11"/>
                      </a:lnTo>
                      <a:lnTo>
                        <a:pt x="9" y="11"/>
                      </a:lnTo>
                      <a:lnTo>
                        <a:pt x="18" y="11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3" y="11"/>
                      </a:lnTo>
                      <a:lnTo>
                        <a:pt x="47" y="8"/>
                      </a:lnTo>
                      <a:lnTo>
                        <a:pt x="50" y="5"/>
                      </a:lnTo>
                      <a:lnTo>
                        <a:pt x="49" y="2"/>
                      </a:lnTo>
                      <a:lnTo>
                        <a:pt x="44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1" y="5"/>
                      </a:lnTo>
                      <a:lnTo>
                        <a:pt x="12" y="6"/>
                      </a:lnTo>
                      <a:lnTo>
                        <a:pt x="6" y="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8" name="Freeform 19"/>
                <p:cNvSpPr>
                  <a:spLocks/>
                </p:cNvSpPr>
                <p:nvPr/>
              </p:nvSpPr>
              <p:spPr bwMode="auto">
                <a:xfrm>
                  <a:off x="-3326" y="279"/>
                  <a:ext cx="21" cy="16"/>
                </a:xfrm>
                <a:custGeom>
                  <a:avLst/>
                  <a:gdLst>
                    <a:gd name="T0" fmla="*/ 0 w 41"/>
                    <a:gd name="T1" fmla="*/ 31 h 31"/>
                    <a:gd name="T2" fmla="*/ 2 w 41"/>
                    <a:gd name="T3" fmla="*/ 29 h 31"/>
                    <a:gd name="T4" fmla="*/ 8 w 41"/>
                    <a:gd name="T5" fmla="*/ 26 h 31"/>
                    <a:gd name="T6" fmla="*/ 16 w 41"/>
                    <a:gd name="T7" fmla="*/ 22 h 31"/>
                    <a:gd name="T8" fmla="*/ 23 w 41"/>
                    <a:gd name="T9" fmla="*/ 18 h 31"/>
                    <a:gd name="T10" fmla="*/ 30 w 41"/>
                    <a:gd name="T11" fmla="*/ 13 h 31"/>
                    <a:gd name="T12" fmla="*/ 38 w 41"/>
                    <a:gd name="T13" fmla="*/ 9 h 31"/>
                    <a:gd name="T14" fmla="*/ 41 w 41"/>
                    <a:gd name="T15" fmla="*/ 4 h 31"/>
                    <a:gd name="T16" fmla="*/ 41 w 41"/>
                    <a:gd name="T17" fmla="*/ 0 h 31"/>
                    <a:gd name="T18" fmla="*/ 33 w 41"/>
                    <a:gd name="T19" fmla="*/ 0 h 31"/>
                    <a:gd name="T20" fmla="*/ 22 w 41"/>
                    <a:gd name="T21" fmla="*/ 9 h 31"/>
                    <a:gd name="T22" fmla="*/ 8 w 41"/>
                    <a:gd name="T23" fmla="*/ 22 h 31"/>
                    <a:gd name="T24" fmla="*/ 0 w 41"/>
                    <a:gd name="T2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31">
                      <a:moveTo>
                        <a:pt x="0" y="31"/>
                      </a:moveTo>
                      <a:lnTo>
                        <a:pt x="2" y="29"/>
                      </a:lnTo>
                      <a:lnTo>
                        <a:pt x="8" y="26"/>
                      </a:lnTo>
                      <a:lnTo>
                        <a:pt x="16" y="22"/>
                      </a:lnTo>
                      <a:lnTo>
                        <a:pt x="23" y="18"/>
                      </a:lnTo>
                      <a:lnTo>
                        <a:pt x="30" y="13"/>
                      </a:lnTo>
                      <a:lnTo>
                        <a:pt x="38" y="9"/>
                      </a:lnTo>
                      <a:lnTo>
                        <a:pt x="41" y="4"/>
                      </a:lnTo>
                      <a:lnTo>
                        <a:pt x="41" y="0"/>
                      </a:lnTo>
                      <a:lnTo>
                        <a:pt x="33" y="0"/>
                      </a:lnTo>
                      <a:lnTo>
                        <a:pt x="22" y="9"/>
                      </a:lnTo>
                      <a:lnTo>
                        <a:pt x="8" y="2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9" name="Freeform 20"/>
                <p:cNvSpPr>
                  <a:spLocks/>
                </p:cNvSpPr>
                <p:nvPr/>
              </p:nvSpPr>
              <p:spPr bwMode="auto">
                <a:xfrm>
                  <a:off x="-3446" y="351"/>
                  <a:ext cx="7" cy="33"/>
                </a:xfrm>
                <a:custGeom>
                  <a:avLst/>
                  <a:gdLst>
                    <a:gd name="T0" fmla="*/ 2 w 15"/>
                    <a:gd name="T1" fmla="*/ 0 h 66"/>
                    <a:gd name="T2" fmla="*/ 10 w 15"/>
                    <a:gd name="T3" fmla="*/ 16 h 66"/>
                    <a:gd name="T4" fmla="*/ 15 w 15"/>
                    <a:gd name="T5" fmla="*/ 37 h 66"/>
                    <a:gd name="T6" fmla="*/ 13 w 15"/>
                    <a:gd name="T7" fmla="*/ 56 h 66"/>
                    <a:gd name="T8" fmla="*/ 7 w 15"/>
                    <a:gd name="T9" fmla="*/ 66 h 66"/>
                    <a:gd name="T10" fmla="*/ 2 w 15"/>
                    <a:gd name="T11" fmla="*/ 60 h 66"/>
                    <a:gd name="T12" fmla="*/ 0 w 15"/>
                    <a:gd name="T13" fmla="*/ 41 h 66"/>
                    <a:gd name="T14" fmla="*/ 2 w 15"/>
                    <a:gd name="T15" fmla="*/ 19 h 66"/>
                    <a:gd name="T16" fmla="*/ 2 w 15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6">
                      <a:moveTo>
                        <a:pt x="2" y="0"/>
                      </a:moveTo>
                      <a:lnTo>
                        <a:pt x="10" y="16"/>
                      </a:lnTo>
                      <a:lnTo>
                        <a:pt x="15" y="37"/>
                      </a:lnTo>
                      <a:lnTo>
                        <a:pt x="13" y="56"/>
                      </a:lnTo>
                      <a:lnTo>
                        <a:pt x="7" y="66"/>
                      </a:lnTo>
                      <a:lnTo>
                        <a:pt x="2" y="60"/>
                      </a:lnTo>
                      <a:lnTo>
                        <a:pt x="0" y="41"/>
                      </a:lnTo>
                      <a:lnTo>
                        <a:pt x="2" y="1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0" name="Freeform 21"/>
                <p:cNvSpPr>
                  <a:spLocks/>
                </p:cNvSpPr>
                <p:nvPr/>
              </p:nvSpPr>
              <p:spPr bwMode="auto">
                <a:xfrm>
                  <a:off x="-3470" y="346"/>
                  <a:ext cx="11" cy="32"/>
                </a:xfrm>
                <a:custGeom>
                  <a:avLst/>
                  <a:gdLst>
                    <a:gd name="T0" fmla="*/ 22 w 22"/>
                    <a:gd name="T1" fmla="*/ 0 h 63"/>
                    <a:gd name="T2" fmla="*/ 20 w 22"/>
                    <a:gd name="T3" fmla="*/ 15 h 63"/>
                    <a:gd name="T4" fmla="*/ 17 w 22"/>
                    <a:gd name="T5" fmla="*/ 35 h 63"/>
                    <a:gd name="T6" fmla="*/ 11 w 22"/>
                    <a:gd name="T7" fmla="*/ 55 h 63"/>
                    <a:gd name="T8" fmla="*/ 3 w 22"/>
                    <a:gd name="T9" fmla="*/ 63 h 63"/>
                    <a:gd name="T10" fmla="*/ 0 w 22"/>
                    <a:gd name="T11" fmla="*/ 55 h 63"/>
                    <a:gd name="T12" fmla="*/ 6 w 22"/>
                    <a:gd name="T13" fmla="*/ 35 h 63"/>
                    <a:gd name="T14" fmla="*/ 16 w 22"/>
                    <a:gd name="T15" fmla="*/ 14 h 63"/>
                    <a:gd name="T16" fmla="*/ 22 w 2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63">
                      <a:moveTo>
                        <a:pt x="22" y="0"/>
                      </a:moveTo>
                      <a:lnTo>
                        <a:pt x="20" y="15"/>
                      </a:lnTo>
                      <a:lnTo>
                        <a:pt x="17" y="35"/>
                      </a:lnTo>
                      <a:lnTo>
                        <a:pt x="11" y="55"/>
                      </a:lnTo>
                      <a:lnTo>
                        <a:pt x="3" y="63"/>
                      </a:lnTo>
                      <a:lnTo>
                        <a:pt x="0" y="55"/>
                      </a:lnTo>
                      <a:lnTo>
                        <a:pt x="6" y="35"/>
                      </a:lnTo>
                      <a:lnTo>
                        <a:pt x="16" y="1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1" name="Freeform 22"/>
                <p:cNvSpPr>
                  <a:spLocks/>
                </p:cNvSpPr>
                <p:nvPr/>
              </p:nvSpPr>
              <p:spPr bwMode="auto">
                <a:xfrm>
                  <a:off x="-3435" y="353"/>
                  <a:ext cx="8" cy="30"/>
                </a:xfrm>
                <a:custGeom>
                  <a:avLst/>
                  <a:gdLst>
                    <a:gd name="T0" fmla="*/ 0 w 16"/>
                    <a:gd name="T1" fmla="*/ 0 h 60"/>
                    <a:gd name="T2" fmla="*/ 9 w 16"/>
                    <a:gd name="T3" fmla="*/ 8 h 60"/>
                    <a:gd name="T4" fmla="*/ 15 w 16"/>
                    <a:gd name="T5" fmla="*/ 26 h 60"/>
                    <a:gd name="T6" fmla="*/ 16 w 16"/>
                    <a:gd name="T7" fmla="*/ 46 h 60"/>
                    <a:gd name="T8" fmla="*/ 12 w 16"/>
                    <a:gd name="T9" fmla="*/ 60 h 60"/>
                    <a:gd name="T10" fmla="*/ 6 w 16"/>
                    <a:gd name="T11" fmla="*/ 57 h 60"/>
                    <a:gd name="T12" fmla="*/ 4 w 16"/>
                    <a:gd name="T13" fmla="*/ 39 h 60"/>
                    <a:gd name="T14" fmla="*/ 3 w 16"/>
                    <a:gd name="T15" fmla="*/ 17 h 60"/>
                    <a:gd name="T16" fmla="*/ 0 w 16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5" y="26"/>
                      </a:lnTo>
                      <a:lnTo>
                        <a:pt x="16" y="46"/>
                      </a:lnTo>
                      <a:lnTo>
                        <a:pt x="12" y="60"/>
                      </a:lnTo>
                      <a:lnTo>
                        <a:pt x="6" y="57"/>
                      </a:lnTo>
                      <a:lnTo>
                        <a:pt x="4" y="3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2" name="Freeform 23"/>
                <p:cNvSpPr>
                  <a:spLocks/>
                </p:cNvSpPr>
                <p:nvPr/>
              </p:nvSpPr>
              <p:spPr bwMode="auto">
                <a:xfrm>
                  <a:off x="-3424" y="353"/>
                  <a:ext cx="12" cy="31"/>
                </a:xfrm>
                <a:custGeom>
                  <a:avLst/>
                  <a:gdLst>
                    <a:gd name="T0" fmla="*/ 0 w 23"/>
                    <a:gd name="T1" fmla="*/ 0 h 63"/>
                    <a:gd name="T2" fmla="*/ 12 w 23"/>
                    <a:gd name="T3" fmla="*/ 10 h 63"/>
                    <a:gd name="T4" fmla="*/ 19 w 23"/>
                    <a:gd name="T5" fmla="*/ 30 h 63"/>
                    <a:gd name="T6" fmla="*/ 23 w 23"/>
                    <a:gd name="T7" fmla="*/ 51 h 63"/>
                    <a:gd name="T8" fmla="*/ 21 w 23"/>
                    <a:gd name="T9" fmla="*/ 63 h 63"/>
                    <a:gd name="T10" fmla="*/ 15 w 23"/>
                    <a:gd name="T11" fmla="*/ 58 h 63"/>
                    <a:gd name="T12" fmla="*/ 10 w 23"/>
                    <a:gd name="T13" fmla="*/ 42 h 63"/>
                    <a:gd name="T14" fmla="*/ 6 w 23"/>
                    <a:gd name="T15" fmla="*/ 20 h 63"/>
                    <a:gd name="T16" fmla="*/ 0 w 23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63">
                      <a:moveTo>
                        <a:pt x="0" y="0"/>
                      </a:moveTo>
                      <a:lnTo>
                        <a:pt x="12" y="10"/>
                      </a:lnTo>
                      <a:lnTo>
                        <a:pt x="19" y="30"/>
                      </a:lnTo>
                      <a:lnTo>
                        <a:pt x="23" y="51"/>
                      </a:lnTo>
                      <a:lnTo>
                        <a:pt x="21" y="63"/>
                      </a:lnTo>
                      <a:lnTo>
                        <a:pt x="15" y="58"/>
                      </a:lnTo>
                      <a:lnTo>
                        <a:pt x="10" y="42"/>
                      </a:lnTo>
                      <a:lnTo>
                        <a:pt x="6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3" name="Freeform 24"/>
                <p:cNvSpPr>
                  <a:spLocks/>
                </p:cNvSpPr>
                <p:nvPr/>
              </p:nvSpPr>
              <p:spPr bwMode="auto">
                <a:xfrm>
                  <a:off x="-3414" y="351"/>
                  <a:ext cx="14" cy="30"/>
                </a:xfrm>
                <a:custGeom>
                  <a:avLst/>
                  <a:gdLst>
                    <a:gd name="T0" fmla="*/ 0 w 29"/>
                    <a:gd name="T1" fmla="*/ 0 h 58"/>
                    <a:gd name="T2" fmla="*/ 13 w 29"/>
                    <a:gd name="T3" fmla="*/ 11 h 58"/>
                    <a:gd name="T4" fmla="*/ 24 w 29"/>
                    <a:gd name="T5" fmla="*/ 30 h 58"/>
                    <a:gd name="T6" fmla="*/ 29 w 29"/>
                    <a:gd name="T7" fmla="*/ 49 h 58"/>
                    <a:gd name="T8" fmla="*/ 26 w 29"/>
                    <a:gd name="T9" fmla="*/ 58 h 58"/>
                    <a:gd name="T10" fmla="*/ 19 w 29"/>
                    <a:gd name="T11" fmla="*/ 54 h 58"/>
                    <a:gd name="T12" fmla="*/ 13 w 29"/>
                    <a:gd name="T13" fmla="*/ 36 h 58"/>
                    <a:gd name="T14" fmla="*/ 7 w 29"/>
                    <a:gd name="T15" fmla="*/ 16 h 58"/>
                    <a:gd name="T16" fmla="*/ 0 w 2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58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24" y="30"/>
                      </a:lnTo>
                      <a:lnTo>
                        <a:pt x="29" y="49"/>
                      </a:lnTo>
                      <a:lnTo>
                        <a:pt x="26" y="58"/>
                      </a:lnTo>
                      <a:lnTo>
                        <a:pt x="19" y="54"/>
                      </a:lnTo>
                      <a:lnTo>
                        <a:pt x="13" y="36"/>
                      </a:lnTo>
                      <a:lnTo>
                        <a:pt x="7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4" name="Freeform 25"/>
                <p:cNvSpPr>
                  <a:spLocks/>
                </p:cNvSpPr>
                <p:nvPr/>
              </p:nvSpPr>
              <p:spPr bwMode="auto">
                <a:xfrm>
                  <a:off x="-3403" y="348"/>
                  <a:ext cx="22" cy="30"/>
                </a:xfrm>
                <a:custGeom>
                  <a:avLst/>
                  <a:gdLst>
                    <a:gd name="T0" fmla="*/ 0 w 44"/>
                    <a:gd name="T1" fmla="*/ 0 h 62"/>
                    <a:gd name="T2" fmla="*/ 7 w 44"/>
                    <a:gd name="T3" fmla="*/ 6 h 62"/>
                    <a:gd name="T4" fmla="*/ 15 w 44"/>
                    <a:gd name="T5" fmla="*/ 15 h 62"/>
                    <a:gd name="T6" fmla="*/ 24 w 44"/>
                    <a:gd name="T7" fmla="*/ 24 h 62"/>
                    <a:gd name="T8" fmla="*/ 32 w 44"/>
                    <a:gd name="T9" fmla="*/ 32 h 62"/>
                    <a:gd name="T10" fmla="*/ 38 w 44"/>
                    <a:gd name="T11" fmla="*/ 43 h 62"/>
                    <a:gd name="T12" fmla="*/ 43 w 44"/>
                    <a:gd name="T13" fmla="*/ 52 h 62"/>
                    <a:gd name="T14" fmla="*/ 44 w 44"/>
                    <a:gd name="T15" fmla="*/ 57 h 62"/>
                    <a:gd name="T16" fmla="*/ 41 w 44"/>
                    <a:gd name="T17" fmla="*/ 62 h 62"/>
                    <a:gd name="T18" fmla="*/ 31 w 44"/>
                    <a:gd name="T19" fmla="*/ 57 h 62"/>
                    <a:gd name="T20" fmla="*/ 19 w 44"/>
                    <a:gd name="T21" fmla="*/ 38 h 62"/>
                    <a:gd name="T22" fmla="*/ 9 w 44"/>
                    <a:gd name="T23" fmla="*/ 16 h 62"/>
                    <a:gd name="T24" fmla="*/ 0 w 44"/>
                    <a:gd name="T2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4" h="62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5" y="15"/>
                      </a:lnTo>
                      <a:lnTo>
                        <a:pt x="24" y="24"/>
                      </a:lnTo>
                      <a:lnTo>
                        <a:pt x="32" y="32"/>
                      </a:lnTo>
                      <a:lnTo>
                        <a:pt x="38" y="43"/>
                      </a:lnTo>
                      <a:lnTo>
                        <a:pt x="43" y="52"/>
                      </a:lnTo>
                      <a:lnTo>
                        <a:pt x="44" y="57"/>
                      </a:lnTo>
                      <a:lnTo>
                        <a:pt x="41" y="62"/>
                      </a:lnTo>
                      <a:lnTo>
                        <a:pt x="31" y="57"/>
                      </a:lnTo>
                      <a:lnTo>
                        <a:pt x="19" y="38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5" name="Freeform 26"/>
                <p:cNvSpPr>
                  <a:spLocks/>
                </p:cNvSpPr>
                <p:nvPr/>
              </p:nvSpPr>
              <p:spPr bwMode="auto">
                <a:xfrm>
                  <a:off x="-3390" y="342"/>
                  <a:ext cx="28" cy="29"/>
                </a:xfrm>
                <a:custGeom>
                  <a:avLst/>
                  <a:gdLst>
                    <a:gd name="T0" fmla="*/ 0 w 58"/>
                    <a:gd name="T1" fmla="*/ 0 h 58"/>
                    <a:gd name="T2" fmla="*/ 8 w 58"/>
                    <a:gd name="T3" fmla="*/ 4 h 58"/>
                    <a:gd name="T4" fmla="*/ 17 w 58"/>
                    <a:gd name="T5" fmla="*/ 11 h 58"/>
                    <a:gd name="T6" fmla="*/ 27 w 58"/>
                    <a:gd name="T7" fmla="*/ 22 h 58"/>
                    <a:gd name="T8" fmla="*/ 39 w 58"/>
                    <a:gd name="T9" fmla="*/ 30 h 58"/>
                    <a:gd name="T10" fmla="*/ 47 w 58"/>
                    <a:gd name="T11" fmla="*/ 41 h 58"/>
                    <a:gd name="T12" fmla="*/ 55 w 58"/>
                    <a:gd name="T13" fmla="*/ 48 h 58"/>
                    <a:gd name="T14" fmla="*/ 58 w 58"/>
                    <a:gd name="T15" fmla="*/ 55 h 58"/>
                    <a:gd name="T16" fmla="*/ 56 w 58"/>
                    <a:gd name="T17" fmla="*/ 58 h 58"/>
                    <a:gd name="T18" fmla="*/ 50 w 58"/>
                    <a:gd name="T19" fmla="*/ 58 h 58"/>
                    <a:gd name="T20" fmla="*/ 43 w 58"/>
                    <a:gd name="T21" fmla="*/ 52 h 58"/>
                    <a:gd name="T22" fmla="*/ 34 w 58"/>
                    <a:gd name="T23" fmla="*/ 43 h 58"/>
                    <a:gd name="T24" fmla="*/ 25 w 58"/>
                    <a:gd name="T25" fmla="*/ 33 h 58"/>
                    <a:gd name="T26" fmla="*/ 18 w 58"/>
                    <a:gd name="T27" fmla="*/ 22 h 58"/>
                    <a:gd name="T28" fmla="*/ 11 w 58"/>
                    <a:gd name="T29" fmla="*/ 11 h 58"/>
                    <a:gd name="T30" fmla="*/ 5 w 58"/>
                    <a:gd name="T31" fmla="*/ 4 h 58"/>
                    <a:gd name="T32" fmla="*/ 0 w 58"/>
                    <a:gd name="T3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7" y="11"/>
                      </a:lnTo>
                      <a:lnTo>
                        <a:pt x="27" y="22"/>
                      </a:lnTo>
                      <a:lnTo>
                        <a:pt x="39" y="30"/>
                      </a:lnTo>
                      <a:lnTo>
                        <a:pt x="47" y="41"/>
                      </a:lnTo>
                      <a:lnTo>
                        <a:pt x="55" y="48"/>
                      </a:lnTo>
                      <a:lnTo>
                        <a:pt x="58" y="55"/>
                      </a:lnTo>
                      <a:lnTo>
                        <a:pt x="56" y="58"/>
                      </a:lnTo>
                      <a:lnTo>
                        <a:pt x="50" y="58"/>
                      </a:lnTo>
                      <a:lnTo>
                        <a:pt x="43" y="52"/>
                      </a:lnTo>
                      <a:lnTo>
                        <a:pt x="34" y="43"/>
                      </a:lnTo>
                      <a:lnTo>
                        <a:pt x="25" y="33"/>
                      </a:lnTo>
                      <a:lnTo>
                        <a:pt x="18" y="22"/>
                      </a:lnTo>
                      <a:lnTo>
                        <a:pt x="11" y="11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6" name="Freeform 27"/>
                <p:cNvSpPr>
                  <a:spLocks/>
                </p:cNvSpPr>
                <p:nvPr/>
              </p:nvSpPr>
              <p:spPr bwMode="auto">
                <a:xfrm>
                  <a:off x="-3375" y="335"/>
                  <a:ext cx="32" cy="31"/>
                </a:xfrm>
                <a:custGeom>
                  <a:avLst/>
                  <a:gdLst>
                    <a:gd name="T0" fmla="*/ 0 w 65"/>
                    <a:gd name="T1" fmla="*/ 0 h 62"/>
                    <a:gd name="T2" fmla="*/ 8 w 65"/>
                    <a:gd name="T3" fmla="*/ 5 h 62"/>
                    <a:gd name="T4" fmla="*/ 18 w 65"/>
                    <a:gd name="T5" fmla="*/ 11 h 62"/>
                    <a:gd name="T6" fmla="*/ 30 w 65"/>
                    <a:gd name="T7" fmla="*/ 19 h 62"/>
                    <a:gd name="T8" fmla="*/ 41 w 65"/>
                    <a:gd name="T9" fmla="*/ 30 h 62"/>
                    <a:gd name="T10" fmla="*/ 53 w 65"/>
                    <a:gd name="T11" fmla="*/ 40 h 62"/>
                    <a:gd name="T12" fmla="*/ 60 w 65"/>
                    <a:gd name="T13" fmla="*/ 49 h 62"/>
                    <a:gd name="T14" fmla="*/ 65 w 65"/>
                    <a:gd name="T15" fmla="*/ 56 h 62"/>
                    <a:gd name="T16" fmla="*/ 63 w 65"/>
                    <a:gd name="T17" fmla="*/ 62 h 62"/>
                    <a:gd name="T18" fmla="*/ 57 w 65"/>
                    <a:gd name="T19" fmla="*/ 62 h 62"/>
                    <a:gd name="T20" fmla="*/ 50 w 65"/>
                    <a:gd name="T21" fmla="*/ 57 h 62"/>
                    <a:gd name="T22" fmla="*/ 41 w 65"/>
                    <a:gd name="T23" fmla="*/ 49 h 62"/>
                    <a:gd name="T24" fmla="*/ 33 w 65"/>
                    <a:gd name="T25" fmla="*/ 37 h 62"/>
                    <a:gd name="T26" fmla="*/ 22 w 65"/>
                    <a:gd name="T27" fmla="*/ 25 h 62"/>
                    <a:gd name="T28" fmla="*/ 13 w 65"/>
                    <a:gd name="T29" fmla="*/ 15 h 62"/>
                    <a:gd name="T30" fmla="*/ 6 w 65"/>
                    <a:gd name="T31" fmla="*/ 6 h 62"/>
                    <a:gd name="T32" fmla="*/ 0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8" y="11"/>
                      </a:lnTo>
                      <a:lnTo>
                        <a:pt x="30" y="19"/>
                      </a:lnTo>
                      <a:lnTo>
                        <a:pt x="41" y="30"/>
                      </a:lnTo>
                      <a:lnTo>
                        <a:pt x="53" y="40"/>
                      </a:lnTo>
                      <a:lnTo>
                        <a:pt x="60" y="49"/>
                      </a:lnTo>
                      <a:lnTo>
                        <a:pt x="65" y="56"/>
                      </a:lnTo>
                      <a:lnTo>
                        <a:pt x="63" y="62"/>
                      </a:lnTo>
                      <a:lnTo>
                        <a:pt x="57" y="62"/>
                      </a:lnTo>
                      <a:lnTo>
                        <a:pt x="50" y="57"/>
                      </a:lnTo>
                      <a:lnTo>
                        <a:pt x="41" y="49"/>
                      </a:lnTo>
                      <a:lnTo>
                        <a:pt x="33" y="37"/>
                      </a:lnTo>
                      <a:lnTo>
                        <a:pt x="22" y="25"/>
                      </a:lnTo>
                      <a:lnTo>
                        <a:pt x="13" y="1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7" name="Freeform 28"/>
                <p:cNvSpPr>
                  <a:spLocks/>
                </p:cNvSpPr>
                <p:nvPr/>
              </p:nvSpPr>
              <p:spPr bwMode="auto">
                <a:xfrm>
                  <a:off x="-3364" y="328"/>
                  <a:ext cx="37" cy="28"/>
                </a:xfrm>
                <a:custGeom>
                  <a:avLst/>
                  <a:gdLst>
                    <a:gd name="T0" fmla="*/ 0 w 74"/>
                    <a:gd name="T1" fmla="*/ 0 h 55"/>
                    <a:gd name="T2" fmla="*/ 9 w 74"/>
                    <a:gd name="T3" fmla="*/ 3 h 55"/>
                    <a:gd name="T4" fmla="*/ 21 w 74"/>
                    <a:gd name="T5" fmla="*/ 7 h 55"/>
                    <a:gd name="T6" fmla="*/ 33 w 74"/>
                    <a:gd name="T7" fmla="*/ 13 h 55"/>
                    <a:gd name="T8" fmla="*/ 44 w 74"/>
                    <a:gd name="T9" fmla="*/ 19 h 55"/>
                    <a:gd name="T10" fmla="*/ 56 w 74"/>
                    <a:gd name="T11" fmla="*/ 28 h 55"/>
                    <a:gd name="T12" fmla="*/ 65 w 74"/>
                    <a:gd name="T13" fmla="*/ 35 h 55"/>
                    <a:gd name="T14" fmla="*/ 71 w 74"/>
                    <a:gd name="T15" fmla="*/ 45 h 55"/>
                    <a:gd name="T16" fmla="*/ 74 w 74"/>
                    <a:gd name="T17" fmla="*/ 54 h 55"/>
                    <a:gd name="T18" fmla="*/ 71 w 74"/>
                    <a:gd name="T19" fmla="*/ 55 h 55"/>
                    <a:gd name="T20" fmla="*/ 65 w 74"/>
                    <a:gd name="T21" fmla="*/ 52 h 55"/>
                    <a:gd name="T22" fmla="*/ 53 w 74"/>
                    <a:gd name="T23" fmla="*/ 45 h 55"/>
                    <a:gd name="T24" fmla="*/ 41 w 74"/>
                    <a:gd name="T25" fmla="*/ 35 h 55"/>
                    <a:gd name="T26" fmla="*/ 28 w 74"/>
                    <a:gd name="T27" fmla="*/ 25 h 55"/>
                    <a:gd name="T28" fmla="*/ 16 w 74"/>
                    <a:gd name="T29" fmla="*/ 14 h 55"/>
                    <a:gd name="T30" fmla="*/ 6 w 74"/>
                    <a:gd name="T31" fmla="*/ 6 h 55"/>
                    <a:gd name="T32" fmla="*/ 0 w 74"/>
                    <a:gd name="T3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55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21" y="7"/>
                      </a:lnTo>
                      <a:lnTo>
                        <a:pt x="33" y="13"/>
                      </a:lnTo>
                      <a:lnTo>
                        <a:pt x="44" y="19"/>
                      </a:lnTo>
                      <a:lnTo>
                        <a:pt x="56" y="28"/>
                      </a:lnTo>
                      <a:lnTo>
                        <a:pt x="65" y="35"/>
                      </a:lnTo>
                      <a:lnTo>
                        <a:pt x="71" y="45"/>
                      </a:lnTo>
                      <a:lnTo>
                        <a:pt x="74" y="54"/>
                      </a:lnTo>
                      <a:lnTo>
                        <a:pt x="71" y="55"/>
                      </a:lnTo>
                      <a:lnTo>
                        <a:pt x="65" y="52"/>
                      </a:lnTo>
                      <a:lnTo>
                        <a:pt x="53" y="45"/>
                      </a:lnTo>
                      <a:lnTo>
                        <a:pt x="41" y="35"/>
                      </a:lnTo>
                      <a:lnTo>
                        <a:pt x="28" y="25"/>
                      </a:lnTo>
                      <a:lnTo>
                        <a:pt x="16" y="14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8" name="Freeform 29"/>
                <p:cNvSpPr>
                  <a:spLocks/>
                </p:cNvSpPr>
                <p:nvPr/>
              </p:nvSpPr>
              <p:spPr bwMode="auto">
                <a:xfrm>
                  <a:off x="-3355" y="323"/>
                  <a:ext cx="39" cy="13"/>
                </a:xfrm>
                <a:custGeom>
                  <a:avLst/>
                  <a:gdLst>
                    <a:gd name="T0" fmla="*/ 78 w 78"/>
                    <a:gd name="T1" fmla="*/ 25 h 27"/>
                    <a:gd name="T2" fmla="*/ 75 w 78"/>
                    <a:gd name="T3" fmla="*/ 27 h 27"/>
                    <a:gd name="T4" fmla="*/ 66 w 78"/>
                    <a:gd name="T5" fmla="*/ 25 h 27"/>
                    <a:gd name="T6" fmla="*/ 56 w 78"/>
                    <a:gd name="T7" fmla="*/ 22 h 27"/>
                    <a:gd name="T8" fmla="*/ 44 w 78"/>
                    <a:gd name="T9" fmla="*/ 18 h 27"/>
                    <a:gd name="T10" fmla="*/ 31 w 78"/>
                    <a:gd name="T11" fmla="*/ 14 h 27"/>
                    <a:gd name="T12" fmla="*/ 19 w 78"/>
                    <a:gd name="T13" fmla="*/ 9 h 27"/>
                    <a:gd name="T14" fmla="*/ 7 w 78"/>
                    <a:gd name="T15" fmla="*/ 5 h 27"/>
                    <a:gd name="T16" fmla="*/ 0 w 78"/>
                    <a:gd name="T17" fmla="*/ 3 h 27"/>
                    <a:gd name="T18" fmla="*/ 10 w 78"/>
                    <a:gd name="T19" fmla="*/ 0 h 27"/>
                    <a:gd name="T20" fmla="*/ 22 w 78"/>
                    <a:gd name="T21" fmla="*/ 0 h 27"/>
                    <a:gd name="T22" fmla="*/ 37 w 78"/>
                    <a:gd name="T23" fmla="*/ 2 h 27"/>
                    <a:gd name="T24" fmla="*/ 50 w 78"/>
                    <a:gd name="T25" fmla="*/ 5 h 27"/>
                    <a:gd name="T26" fmla="*/ 63 w 78"/>
                    <a:gd name="T27" fmla="*/ 8 h 27"/>
                    <a:gd name="T28" fmla="*/ 72 w 78"/>
                    <a:gd name="T29" fmla="*/ 14 h 27"/>
                    <a:gd name="T30" fmla="*/ 78 w 78"/>
                    <a:gd name="T31" fmla="*/ 19 h 27"/>
                    <a:gd name="T32" fmla="*/ 78 w 78"/>
                    <a:gd name="T33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7">
                      <a:moveTo>
                        <a:pt x="78" y="25"/>
                      </a:moveTo>
                      <a:lnTo>
                        <a:pt x="75" y="27"/>
                      </a:lnTo>
                      <a:lnTo>
                        <a:pt x="66" y="25"/>
                      </a:lnTo>
                      <a:lnTo>
                        <a:pt x="56" y="22"/>
                      </a:lnTo>
                      <a:lnTo>
                        <a:pt x="44" y="18"/>
                      </a:lnTo>
                      <a:lnTo>
                        <a:pt x="31" y="14"/>
                      </a:lnTo>
                      <a:lnTo>
                        <a:pt x="19" y="9"/>
                      </a:lnTo>
                      <a:lnTo>
                        <a:pt x="7" y="5"/>
                      </a:lnTo>
                      <a:lnTo>
                        <a:pt x="0" y="3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7" y="2"/>
                      </a:lnTo>
                      <a:lnTo>
                        <a:pt x="50" y="5"/>
                      </a:lnTo>
                      <a:lnTo>
                        <a:pt x="63" y="8"/>
                      </a:lnTo>
                      <a:lnTo>
                        <a:pt x="72" y="14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9" name="Freeform 30"/>
                <p:cNvSpPr>
                  <a:spLocks/>
                </p:cNvSpPr>
                <p:nvPr/>
              </p:nvSpPr>
              <p:spPr bwMode="auto">
                <a:xfrm>
                  <a:off x="-3343" y="311"/>
                  <a:ext cx="39" cy="12"/>
                </a:xfrm>
                <a:custGeom>
                  <a:avLst/>
                  <a:gdLst>
                    <a:gd name="T0" fmla="*/ 78 w 78"/>
                    <a:gd name="T1" fmla="*/ 25 h 25"/>
                    <a:gd name="T2" fmla="*/ 74 w 78"/>
                    <a:gd name="T3" fmla="*/ 25 h 25"/>
                    <a:gd name="T4" fmla="*/ 66 w 78"/>
                    <a:gd name="T5" fmla="*/ 23 h 25"/>
                    <a:gd name="T6" fmla="*/ 55 w 78"/>
                    <a:gd name="T7" fmla="*/ 20 h 25"/>
                    <a:gd name="T8" fmla="*/ 43 w 78"/>
                    <a:gd name="T9" fmla="*/ 18 h 25"/>
                    <a:gd name="T10" fmla="*/ 30 w 78"/>
                    <a:gd name="T11" fmla="*/ 13 h 25"/>
                    <a:gd name="T12" fmla="*/ 18 w 78"/>
                    <a:gd name="T13" fmla="*/ 9 h 25"/>
                    <a:gd name="T14" fmla="*/ 8 w 78"/>
                    <a:gd name="T15" fmla="*/ 6 h 25"/>
                    <a:gd name="T16" fmla="*/ 0 w 78"/>
                    <a:gd name="T17" fmla="*/ 3 h 25"/>
                    <a:gd name="T18" fmla="*/ 11 w 78"/>
                    <a:gd name="T19" fmla="*/ 0 h 25"/>
                    <a:gd name="T20" fmla="*/ 24 w 78"/>
                    <a:gd name="T21" fmla="*/ 0 h 25"/>
                    <a:gd name="T22" fmla="*/ 37 w 78"/>
                    <a:gd name="T23" fmla="*/ 1 h 25"/>
                    <a:gd name="T24" fmla="*/ 50 w 78"/>
                    <a:gd name="T25" fmla="*/ 4 h 25"/>
                    <a:gd name="T26" fmla="*/ 63 w 78"/>
                    <a:gd name="T27" fmla="*/ 7 h 25"/>
                    <a:gd name="T28" fmla="*/ 72 w 78"/>
                    <a:gd name="T29" fmla="*/ 13 h 25"/>
                    <a:gd name="T30" fmla="*/ 78 w 78"/>
                    <a:gd name="T31" fmla="*/ 19 h 25"/>
                    <a:gd name="T32" fmla="*/ 78 w 78"/>
                    <a:gd name="T3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25">
                      <a:moveTo>
                        <a:pt x="78" y="25"/>
                      </a:moveTo>
                      <a:lnTo>
                        <a:pt x="74" y="25"/>
                      </a:lnTo>
                      <a:lnTo>
                        <a:pt x="66" y="23"/>
                      </a:lnTo>
                      <a:lnTo>
                        <a:pt x="55" y="20"/>
                      </a:lnTo>
                      <a:lnTo>
                        <a:pt x="43" y="18"/>
                      </a:lnTo>
                      <a:lnTo>
                        <a:pt x="30" y="13"/>
                      </a:lnTo>
                      <a:lnTo>
                        <a:pt x="18" y="9"/>
                      </a:lnTo>
                      <a:lnTo>
                        <a:pt x="8" y="6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24" y="0"/>
                      </a:lnTo>
                      <a:lnTo>
                        <a:pt x="37" y="1"/>
                      </a:lnTo>
                      <a:lnTo>
                        <a:pt x="50" y="4"/>
                      </a:lnTo>
                      <a:lnTo>
                        <a:pt x="63" y="7"/>
                      </a:lnTo>
                      <a:lnTo>
                        <a:pt x="72" y="13"/>
                      </a:lnTo>
                      <a:lnTo>
                        <a:pt x="78" y="19"/>
                      </a:lnTo>
                      <a:lnTo>
                        <a:pt x="78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0" name="Freeform 31"/>
                <p:cNvSpPr>
                  <a:spLocks/>
                </p:cNvSpPr>
                <p:nvPr/>
              </p:nvSpPr>
              <p:spPr bwMode="auto">
                <a:xfrm>
                  <a:off x="-3376" y="335"/>
                  <a:ext cx="187" cy="51"/>
                </a:xfrm>
                <a:custGeom>
                  <a:avLst/>
                  <a:gdLst>
                    <a:gd name="T0" fmla="*/ 5 w 374"/>
                    <a:gd name="T1" fmla="*/ 90 h 103"/>
                    <a:gd name="T2" fmla="*/ 3 w 374"/>
                    <a:gd name="T3" fmla="*/ 93 h 103"/>
                    <a:gd name="T4" fmla="*/ 2 w 374"/>
                    <a:gd name="T5" fmla="*/ 96 h 103"/>
                    <a:gd name="T6" fmla="*/ 2 w 374"/>
                    <a:gd name="T7" fmla="*/ 100 h 103"/>
                    <a:gd name="T8" fmla="*/ 0 w 374"/>
                    <a:gd name="T9" fmla="*/ 103 h 103"/>
                    <a:gd name="T10" fmla="*/ 27 w 374"/>
                    <a:gd name="T11" fmla="*/ 85 h 103"/>
                    <a:gd name="T12" fmla="*/ 55 w 374"/>
                    <a:gd name="T13" fmla="*/ 71 h 103"/>
                    <a:gd name="T14" fmla="*/ 81 w 374"/>
                    <a:gd name="T15" fmla="*/ 59 h 103"/>
                    <a:gd name="T16" fmla="*/ 107 w 374"/>
                    <a:gd name="T17" fmla="*/ 47 h 103"/>
                    <a:gd name="T18" fmla="*/ 134 w 374"/>
                    <a:gd name="T19" fmla="*/ 38 h 103"/>
                    <a:gd name="T20" fmla="*/ 159 w 374"/>
                    <a:gd name="T21" fmla="*/ 31 h 103"/>
                    <a:gd name="T22" fmla="*/ 184 w 374"/>
                    <a:gd name="T23" fmla="*/ 25 h 103"/>
                    <a:gd name="T24" fmla="*/ 207 w 374"/>
                    <a:gd name="T25" fmla="*/ 19 h 103"/>
                    <a:gd name="T26" fmla="*/ 232 w 374"/>
                    <a:gd name="T27" fmla="*/ 16 h 103"/>
                    <a:gd name="T28" fmla="*/ 254 w 374"/>
                    <a:gd name="T29" fmla="*/ 14 h 103"/>
                    <a:gd name="T30" fmla="*/ 276 w 374"/>
                    <a:gd name="T31" fmla="*/ 11 h 103"/>
                    <a:gd name="T32" fmla="*/ 298 w 374"/>
                    <a:gd name="T33" fmla="*/ 9 h 103"/>
                    <a:gd name="T34" fmla="*/ 319 w 374"/>
                    <a:gd name="T35" fmla="*/ 9 h 103"/>
                    <a:gd name="T36" fmla="*/ 338 w 374"/>
                    <a:gd name="T37" fmla="*/ 8 h 103"/>
                    <a:gd name="T38" fmla="*/ 357 w 374"/>
                    <a:gd name="T39" fmla="*/ 8 h 103"/>
                    <a:gd name="T40" fmla="*/ 374 w 374"/>
                    <a:gd name="T41" fmla="*/ 6 h 103"/>
                    <a:gd name="T42" fmla="*/ 363 w 374"/>
                    <a:gd name="T43" fmla="*/ 3 h 103"/>
                    <a:gd name="T44" fmla="*/ 346 w 374"/>
                    <a:gd name="T45" fmla="*/ 2 h 103"/>
                    <a:gd name="T46" fmla="*/ 329 w 374"/>
                    <a:gd name="T47" fmla="*/ 0 h 103"/>
                    <a:gd name="T48" fmla="*/ 307 w 374"/>
                    <a:gd name="T49" fmla="*/ 0 h 103"/>
                    <a:gd name="T50" fmla="*/ 282 w 374"/>
                    <a:gd name="T51" fmla="*/ 0 h 103"/>
                    <a:gd name="T52" fmla="*/ 257 w 374"/>
                    <a:gd name="T53" fmla="*/ 3 h 103"/>
                    <a:gd name="T54" fmla="*/ 229 w 374"/>
                    <a:gd name="T55" fmla="*/ 6 h 103"/>
                    <a:gd name="T56" fmla="*/ 201 w 374"/>
                    <a:gd name="T57" fmla="*/ 11 h 103"/>
                    <a:gd name="T58" fmla="*/ 172 w 374"/>
                    <a:gd name="T59" fmla="*/ 15 h 103"/>
                    <a:gd name="T60" fmla="*/ 144 w 374"/>
                    <a:gd name="T61" fmla="*/ 22 h 103"/>
                    <a:gd name="T62" fmla="*/ 116 w 374"/>
                    <a:gd name="T63" fmla="*/ 30 h 103"/>
                    <a:gd name="T64" fmla="*/ 90 w 374"/>
                    <a:gd name="T65" fmla="*/ 38 h 103"/>
                    <a:gd name="T66" fmla="*/ 65 w 374"/>
                    <a:gd name="T67" fmla="*/ 50 h 103"/>
                    <a:gd name="T68" fmla="*/ 41 w 374"/>
                    <a:gd name="T69" fmla="*/ 62 h 103"/>
                    <a:gd name="T70" fmla="*/ 22 w 374"/>
                    <a:gd name="T71" fmla="*/ 75 h 103"/>
                    <a:gd name="T72" fmla="*/ 5 w 374"/>
                    <a:gd name="T73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4" h="103">
                      <a:moveTo>
                        <a:pt x="5" y="90"/>
                      </a:moveTo>
                      <a:lnTo>
                        <a:pt x="3" y="93"/>
                      </a:lnTo>
                      <a:lnTo>
                        <a:pt x="2" y="96"/>
                      </a:lnTo>
                      <a:lnTo>
                        <a:pt x="2" y="100"/>
                      </a:lnTo>
                      <a:lnTo>
                        <a:pt x="0" y="103"/>
                      </a:lnTo>
                      <a:lnTo>
                        <a:pt x="27" y="85"/>
                      </a:lnTo>
                      <a:lnTo>
                        <a:pt x="55" y="71"/>
                      </a:lnTo>
                      <a:lnTo>
                        <a:pt x="81" y="59"/>
                      </a:lnTo>
                      <a:lnTo>
                        <a:pt x="107" y="47"/>
                      </a:lnTo>
                      <a:lnTo>
                        <a:pt x="134" y="38"/>
                      </a:lnTo>
                      <a:lnTo>
                        <a:pt x="159" y="31"/>
                      </a:lnTo>
                      <a:lnTo>
                        <a:pt x="184" y="25"/>
                      </a:lnTo>
                      <a:lnTo>
                        <a:pt x="207" y="19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6" y="11"/>
                      </a:lnTo>
                      <a:lnTo>
                        <a:pt x="298" y="9"/>
                      </a:lnTo>
                      <a:lnTo>
                        <a:pt x="319" y="9"/>
                      </a:lnTo>
                      <a:lnTo>
                        <a:pt x="338" y="8"/>
                      </a:lnTo>
                      <a:lnTo>
                        <a:pt x="357" y="8"/>
                      </a:lnTo>
                      <a:lnTo>
                        <a:pt x="374" y="6"/>
                      </a:lnTo>
                      <a:lnTo>
                        <a:pt x="363" y="3"/>
                      </a:lnTo>
                      <a:lnTo>
                        <a:pt x="346" y="2"/>
                      </a:lnTo>
                      <a:lnTo>
                        <a:pt x="329" y="0"/>
                      </a:lnTo>
                      <a:lnTo>
                        <a:pt x="307" y="0"/>
                      </a:lnTo>
                      <a:lnTo>
                        <a:pt x="282" y="0"/>
                      </a:lnTo>
                      <a:lnTo>
                        <a:pt x="257" y="3"/>
                      </a:lnTo>
                      <a:lnTo>
                        <a:pt x="229" y="6"/>
                      </a:lnTo>
                      <a:lnTo>
                        <a:pt x="201" y="11"/>
                      </a:lnTo>
                      <a:lnTo>
                        <a:pt x="172" y="15"/>
                      </a:lnTo>
                      <a:lnTo>
                        <a:pt x="144" y="22"/>
                      </a:lnTo>
                      <a:lnTo>
                        <a:pt x="116" y="30"/>
                      </a:lnTo>
                      <a:lnTo>
                        <a:pt x="90" y="38"/>
                      </a:lnTo>
                      <a:lnTo>
                        <a:pt x="65" y="50"/>
                      </a:lnTo>
                      <a:lnTo>
                        <a:pt x="41" y="62"/>
                      </a:lnTo>
                      <a:lnTo>
                        <a:pt x="22" y="75"/>
                      </a:lnTo>
                      <a:lnTo>
                        <a:pt x="5" y="9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1" name="Freeform 32"/>
                <p:cNvSpPr>
                  <a:spLocks/>
                </p:cNvSpPr>
                <p:nvPr/>
              </p:nvSpPr>
              <p:spPr bwMode="auto">
                <a:xfrm>
                  <a:off x="-3228" y="338"/>
                  <a:ext cx="28" cy="26"/>
                </a:xfrm>
                <a:custGeom>
                  <a:avLst/>
                  <a:gdLst>
                    <a:gd name="T0" fmla="*/ 55 w 57"/>
                    <a:gd name="T1" fmla="*/ 53 h 53"/>
                    <a:gd name="T2" fmla="*/ 57 w 57"/>
                    <a:gd name="T3" fmla="*/ 50 h 53"/>
                    <a:gd name="T4" fmla="*/ 55 w 57"/>
                    <a:gd name="T5" fmla="*/ 44 h 53"/>
                    <a:gd name="T6" fmla="*/ 51 w 57"/>
                    <a:gd name="T7" fmla="*/ 35 h 53"/>
                    <a:gd name="T8" fmla="*/ 44 w 57"/>
                    <a:gd name="T9" fmla="*/ 27 h 53"/>
                    <a:gd name="T10" fmla="*/ 35 w 57"/>
                    <a:gd name="T11" fmla="*/ 18 h 53"/>
                    <a:gd name="T12" fmla="*/ 24 w 57"/>
                    <a:gd name="T13" fmla="*/ 9 h 53"/>
                    <a:gd name="T14" fmla="*/ 13 w 57"/>
                    <a:gd name="T15" fmla="*/ 3 h 53"/>
                    <a:gd name="T16" fmla="*/ 0 w 57"/>
                    <a:gd name="T17" fmla="*/ 0 h 53"/>
                    <a:gd name="T18" fmla="*/ 7 w 57"/>
                    <a:gd name="T19" fmla="*/ 6 h 53"/>
                    <a:gd name="T20" fmla="*/ 14 w 57"/>
                    <a:gd name="T21" fmla="*/ 13 h 53"/>
                    <a:gd name="T22" fmla="*/ 23 w 57"/>
                    <a:gd name="T23" fmla="*/ 22 h 53"/>
                    <a:gd name="T24" fmla="*/ 30 w 57"/>
                    <a:gd name="T25" fmla="*/ 32 h 53"/>
                    <a:gd name="T26" fmla="*/ 39 w 57"/>
                    <a:gd name="T27" fmla="*/ 41 h 53"/>
                    <a:gd name="T28" fmla="*/ 46 w 57"/>
                    <a:gd name="T29" fmla="*/ 49 h 53"/>
                    <a:gd name="T30" fmla="*/ 51 w 57"/>
                    <a:gd name="T31" fmla="*/ 53 h 53"/>
                    <a:gd name="T32" fmla="*/ 55 w 57"/>
                    <a:gd name="T33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3">
                      <a:moveTo>
                        <a:pt x="55" y="53"/>
                      </a:moveTo>
                      <a:lnTo>
                        <a:pt x="57" y="50"/>
                      </a:lnTo>
                      <a:lnTo>
                        <a:pt x="55" y="44"/>
                      </a:lnTo>
                      <a:lnTo>
                        <a:pt x="51" y="35"/>
                      </a:lnTo>
                      <a:lnTo>
                        <a:pt x="44" y="27"/>
                      </a:lnTo>
                      <a:lnTo>
                        <a:pt x="35" y="18"/>
                      </a:lnTo>
                      <a:lnTo>
                        <a:pt x="24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4" y="13"/>
                      </a:lnTo>
                      <a:lnTo>
                        <a:pt x="23" y="22"/>
                      </a:lnTo>
                      <a:lnTo>
                        <a:pt x="30" y="32"/>
                      </a:lnTo>
                      <a:lnTo>
                        <a:pt x="39" y="41"/>
                      </a:lnTo>
                      <a:lnTo>
                        <a:pt x="46" y="49"/>
                      </a:lnTo>
                      <a:lnTo>
                        <a:pt x="51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2" name="Freeform 33"/>
                <p:cNvSpPr>
                  <a:spLocks/>
                </p:cNvSpPr>
                <p:nvPr/>
              </p:nvSpPr>
              <p:spPr bwMode="auto">
                <a:xfrm>
                  <a:off x="-3263" y="339"/>
                  <a:ext cx="38" cy="30"/>
                </a:xfrm>
                <a:custGeom>
                  <a:avLst/>
                  <a:gdLst>
                    <a:gd name="T0" fmla="*/ 73 w 74"/>
                    <a:gd name="T1" fmla="*/ 60 h 60"/>
                    <a:gd name="T2" fmla="*/ 74 w 74"/>
                    <a:gd name="T3" fmla="*/ 55 h 60"/>
                    <a:gd name="T4" fmla="*/ 71 w 74"/>
                    <a:gd name="T5" fmla="*/ 49 h 60"/>
                    <a:gd name="T6" fmla="*/ 64 w 74"/>
                    <a:gd name="T7" fmla="*/ 39 h 60"/>
                    <a:gd name="T8" fmla="*/ 54 w 74"/>
                    <a:gd name="T9" fmla="*/ 29 h 60"/>
                    <a:gd name="T10" fmla="*/ 42 w 74"/>
                    <a:gd name="T11" fmla="*/ 19 h 60"/>
                    <a:gd name="T12" fmla="*/ 27 w 74"/>
                    <a:gd name="T13" fmla="*/ 10 h 60"/>
                    <a:gd name="T14" fmla="*/ 14 w 74"/>
                    <a:gd name="T15" fmla="*/ 3 h 60"/>
                    <a:gd name="T16" fmla="*/ 0 w 74"/>
                    <a:gd name="T17" fmla="*/ 0 h 60"/>
                    <a:gd name="T18" fmla="*/ 6 w 74"/>
                    <a:gd name="T19" fmla="*/ 4 h 60"/>
                    <a:gd name="T20" fmla="*/ 14 w 74"/>
                    <a:gd name="T21" fmla="*/ 13 h 60"/>
                    <a:gd name="T22" fmla="*/ 25 w 74"/>
                    <a:gd name="T23" fmla="*/ 23 h 60"/>
                    <a:gd name="T24" fmla="*/ 36 w 74"/>
                    <a:gd name="T25" fmla="*/ 33 h 60"/>
                    <a:gd name="T26" fmla="*/ 47 w 74"/>
                    <a:gd name="T27" fmla="*/ 45 h 60"/>
                    <a:gd name="T28" fmla="*/ 58 w 74"/>
                    <a:gd name="T29" fmla="*/ 54 h 60"/>
                    <a:gd name="T30" fmla="*/ 67 w 74"/>
                    <a:gd name="T31" fmla="*/ 60 h 60"/>
                    <a:gd name="T32" fmla="*/ 73 w 74"/>
                    <a:gd name="T3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0">
                      <a:moveTo>
                        <a:pt x="73" y="60"/>
                      </a:moveTo>
                      <a:lnTo>
                        <a:pt x="74" y="55"/>
                      </a:lnTo>
                      <a:lnTo>
                        <a:pt x="71" y="49"/>
                      </a:lnTo>
                      <a:lnTo>
                        <a:pt x="64" y="39"/>
                      </a:lnTo>
                      <a:lnTo>
                        <a:pt x="54" y="29"/>
                      </a:lnTo>
                      <a:lnTo>
                        <a:pt x="42" y="19"/>
                      </a:lnTo>
                      <a:lnTo>
                        <a:pt x="27" y="10"/>
                      </a:lnTo>
                      <a:lnTo>
                        <a:pt x="14" y="3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14" y="13"/>
                      </a:lnTo>
                      <a:lnTo>
                        <a:pt x="25" y="23"/>
                      </a:lnTo>
                      <a:lnTo>
                        <a:pt x="36" y="33"/>
                      </a:lnTo>
                      <a:lnTo>
                        <a:pt x="47" y="45"/>
                      </a:lnTo>
                      <a:lnTo>
                        <a:pt x="58" y="54"/>
                      </a:lnTo>
                      <a:lnTo>
                        <a:pt x="67" y="60"/>
                      </a:lnTo>
                      <a:lnTo>
                        <a:pt x="73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3" name="Freeform 34"/>
                <p:cNvSpPr>
                  <a:spLocks/>
                </p:cNvSpPr>
                <p:nvPr/>
              </p:nvSpPr>
              <p:spPr bwMode="auto">
                <a:xfrm>
                  <a:off x="-3280" y="342"/>
                  <a:ext cx="33" cy="35"/>
                </a:xfrm>
                <a:custGeom>
                  <a:avLst/>
                  <a:gdLst>
                    <a:gd name="T0" fmla="*/ 64 w 66"/>
                    <a:gd name="T1" fmla="*/ 69 h 69"/>
                    <a:gd name="T2" fmla="*/ 66 w 66"/>
                    <a:gd name="T3" fmla="*/ 64 h 69"/>
                    <a:gd name="T4" fmla="*/ 64 w 66"/>
                    <a:gd name="T5" fmla="*/ 56 h 69"/>
                    <a:gd name="T6" fmla="*/ 57 w 66"/>
                    <a:gd name="T7" fmla="*/ 44 h 69"/>
                    <a:gd name="T8" fmla="*/ 48 w 66"/>
                    <a:gd name="T9" fmla="*/ 32 h 69"/>
                    <a:gd name="T10" fmla="*/ 38 w 66"/>
                    <a:gd name="T11" fmla="*/ 21 h 69"/>
                    <a:gd name="T12" fmla="*/ 25 w 66"/>
                    <a:gd name="T13" fmla="*/ 10 h 69"/>
                    <a:gd name="T14" fmla="*/ 13 w 66"/>
                    <a:gd name="T15" fmla="*/ 3 h 69"/>
                    <a:gd name="T16" fmla="*/ 0 w 66"/>
                    <a:gd name="T17" fmla="*/ 0 h 69"/>
                    <a:gd name="T18" fmla="*/ 4 w 66"/>
                    <a:gd name="T19" fmla="*/ 6 h 69"/>
                    <a:gd name="T20" fmla="*/ 12 w 66"/>
                    <a:gd name="T21" fmla="*/ 15 h 69"/>
                    <a:gd name="T22" fmla="*/ 20 w 66"/>
                    <a:gd name="T23" fmla="*/ 26 h 69"/>
                    <a:gd name="T24" fmla="*/ 31 w 66"/>
                    <a:gd name="T25" fmla="*/ 38 h 69"/>
                    <a:gd name="T26" fmla="*/ 41 w 66"/>
                    <a:gd name="T27" fmla="*/ 51 h 69"/>
                    <a:gd name="T28" fmla="*/ 51 w 66"/>
                    <a:gd name="T29" fmla="*/ 62 h 69"/>
                    <a:gd name="T30" fmla="*/ 60 w 66"/>
                    <a:gd name="T31" fmla="*/ 67 h 69"/>
                    <a:gd name="T32" fmla="*/ 64 w 6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69">
                      <a:moveTo>
                        <a:pt x="64" y="69"/>
                      </a:moveTo>
                      <a:lnTo>
                        <a:pt x="66" y="64"/>
                      </a:lnTo>
                      <a:lnTo>
                        <a:pt x="64" y="56"/>
                      </a:lnTo>
                      <a:lnTo>
                        <a:pt x="57" y="44"/>
                      </a:lnTo>
                      <a:lnTo>
                        <a:pt x="48" y="32"/>
                      </a:lnTo>
                      <a:lnTo>
                        <a:pt x="38" y="21"/>
                      </a:lnTo>
                      <a:lnTo>
                        <a:pt x="25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2" y="15"/>
                      </a:lnTo>
                      <a:lnTo>
                        <a:pt x="20" y="26"/>
                      </a:lnTo>
                      <a:lnTo>
                        <a:pt x="31" y="38"/>
                      </a:lnTo>
                      <a:lnTo>
                        <a:pt x="41" y="51"/>
                      </a:lnTo>
                      <a:lnTo>
                        <a:pt x="51" y="62"/>
                      </a:lnTo>
                      <a:lnTo>
                        <a:pt x="60" y="67"/>
                      </a:lnTo>
                      <a:lnTo>
                        <a:pt x="64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4" name="Freeform 35"/>
                <p:cNvSpPr>
                  <a:spLocks/>
                </p:cNvSpPr>
                <p:nvPr/>
              </p:nvSpPr>
              <p:spPr bwMode="auto">
                <a:xfrm>
                  <a:off x="-3311" y="348"/>
                  <a:ext cx="29" cy="33"/>
                </a:xfrm>
                <a:custGeom>
                  <a:avLst/>
                  <a:gdLst>
                    <a:gd name="T0" fmla="*/ 56 w 57"/>
                    <a:gd name="T1" fmla="*/ 64 h 64"/>
                    <a:gd name="T2" fmla="*/ 57 w 57"/>
                    <a:gd name="T3" fmla="*/ 60 h 64"/>
                    <a:gd name="T4" fmla="*/ 54 w 57"/>
                    <a:gd name="T5" fmla="*/ 52 h 64"/>
                    <a:gd name="T6" fmla="*/ 48 w 57"/>
                    <a:gd name="T7" fmla="*/ 42 h 64"/>
                    <a:gd name="T8" fmla="*/ 39 w 57"/>
                    <a:gd name="T9" fmla="*/ 30 h 64"/>
                    <a:gd name="T10" fmla="*/ 31 w 57"/>
                    <a:gd name="T11" fmla="*/ 19 h 64"/>
                    <a:gd name="T12" fmla="*/ 20 w 57"/>
                    <a:gd name="T13" fmla="*/ 9 h 64"/>
                    <a:gd name="T14" fmla="*/ 9 w 57"/>
                    <a:gd name="T15" fmla="*/ 3 h 64"/>
                    <a:gd name="T16" fmla="*/ 0 w 57"/>
                    <a:gd name="T17" fmla="*/ 0 h 64"/>
                    <a:gd name="T18" fmla="*/ 4 w 57"/>
                    <a:gd name="T19" fmla="*/ 6 h 64"/>
                    <a:gd name="T20" fmla="*/ 10 w 57"/>
                    <a:gd name="T21" fmla="*/ 14 h 64"/>
                    <a:gd name="T22" fmla="*/ 17 w 57"/>
                    <a:gd name="T23" fmla="*/ 26 h 64"/>
                    <a:gd name="T24" fmla="*/ 26 w 57"/>
                    <a:gd name="T25" fmla="*/ 38 h 64"/>
                    <a:gd name="T26" fmla="*/ 34 w 57"/>
                    <a:gd name="T27" fmla="*/ 50 h 64"/>
                    <a:gd name="T28" fmla="*/ 42 w 57"/>
                    <a:gd name="T29" fmla="*/ 58 h 64"/>
                    <a:gd name="T30" fmla="*/ 50 w 57"/>
                    <a:gd name="T31" fmla="*/ 64 h 64"/>
                    <a:gd name="T32" fmla="*/ 56 w 57"/>
                    <a:gd name="T3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4">
                      <a:moveTo>
                        <a:pt x="56" y="64"/>
                      </a:moveTo>
                      <a:lnTo>
                        <a:pt x="57" y="60"/>
                      </a:lnTo>
                      <a:lnTo>
                        <a:pt x="54" y="52"/>
                      </a:lnTo>
                      <a:lnTo>
                        <a:pt x="48" y="42"/>
                      </a:lnTo>
                      <a:lnTo>
                        <a:pt x="39" y="30"/>
                      </a:lnTo>
                      <a:lnTo>
                        <a:pt x="31" y="19"/>
                      </a:lnTo>
                      <a:lnTo>
                        <a:pt x="20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10" y="14"/>
                      </a:lnTo>
                      <a:lnTo>
                        <a:pt x="17" y="26"/>
                      </a:lnTo>
                      <a:lnTo>
                        <a:pt x="26" y="38"/>
                      </a:lnTo>
                      <a:lnTo>
                        <a:pt x="34" y="50"/>
                      </a:lnTo>
                      <a:lnTo>
                        <a:pt x="42" y="58"/>
                      </a:lnTo>
                      <a:lnTo>
                        <a:pt x="50" y="64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5" name="Freeform 36"/>
                <p:cNvSpPr>
                  <a:spLocks/>
                </p:cNvSpPr>
                <p:nvPr/>
              </p:nvSpPr>
              <p:spPr bwMode="auto">
                <a:xfrm>
                  <a:off x="-3324" y="353"/>
                  <a:ext cx="20" cy="30"/>
                </a:xfrm>
                <a:custGeom>
                  <a:avLst/>
                  <a:gdLst>
                    <a:gd name="T0" fmla="*/ 39 w 42"/>
                    <a:gd name="T1" fmla="*/ 59 h 59"/>
                    <a:gd name="T2" fmla="*/ 42 w 42"/>
                    <a:gd name="T3" fmla="*/ 56 h 59"/>
                    <a:gd name="T4" fmla="*/ 42 w 42"/>
                    <a:gd name="T5" fmla="*/ 48 h 59"/>
                    <a:gd name="T6" fmla="*/ 40 w 42"/>
                    <a:gd name="T7" fmla="*/ 40 h 59"/>
                    <a:gd name="T8" fmla="*/ 36 w 42"/>
                    <a:gd name="T9" fmla="*/ 29 h 59"/>
                    <a:gd name="T10" fmla="*/ 30 w 42"/>
                    <a:gd name="T11" fmla="*/ 20 h 59"/>
                    <a:gd name="T12" fmla="*/ 22 w 42"/>
                    <a:gd name="T13" fmla="*/ 12 h 59"/>
                    <a:gd name="T14" fmla="*/ 12 w 42"/>
                    <a:gd name="T15" fmla="*/ 4 h 59"/>
                    <a:gd name="T16" fmla="*/ 0 w 42"/>
                    <a:gd name="T17" fmla="*/ 0 h 59"/>
                    <a:gd name="T18" fmla="*/ 9 w 42"/>
                    <a:gd name="T19" fmla="*/ 15 h 59"/>
                    <a:gd name="T20" fmla="*/ 20 w 42"/>
                    <a:gd name="T21" fmla="*/ 35 h 59"/>
                    <a:gd name="T22" fmla="*/ 30 w 42"/>
                    <a:gd name="T23" fmla="*/ 53 h 59"/>
                    <a:gd name="T24" fmla="*/ 39 w 42"/>
                    <a:gd name="T2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59">
                      <a:moveTo>
                        <a:pt x="39" y="59"/>
                      </a:moveTo>
                      <a:lnTo>
                        <a:pt x="42" y="56"/>
                      </a:lnTo>
                      <a:lnTo>
                        <a:pt x="42" y="48"/>
                      </a:lnTo>
                      <a:lnTo>
                        <a:pt x="40" y="40"/>
                      </a:lnTo>
                      <a:lnTo>
                        <a:pt x="36" y="29"/>
                      </a:lnTo>
                      <a:lnTo>
                        <a:pt x="30" y="20"/>
                      </a:lnTo>
                      <a:lnTo>
                        <a:pt x="22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9" y="15"/>
                      </a:lnTo>
                      <a:lnTo>
                        <a:pt x="20" y="35"/>
                      </a:lnTo>
                      <a:lnTo>
                        <a:pt x="30" y="53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6" name="Freeform 37"/>
                <p:cNvSpPr>
                  <a:spLocks/>
                </p:cNvSpPr>
                <p:nvPr/>
              </p:nvSpPr>
              <p:spPr bwMode="auto">
                <a:xfrm>
                  <a:off x="-3353" y="367"/>
                  <a:ext cx="16" cy="22"/>
                </a:xfrm>
                <a:custGeom>
                  <a:avLst/>
                  <a:gdLst>
                    <a:gd name="T0" fmla="*/ 30 w 33"/>
                    <a:gd name="T1" fmla="*/ 44 h 44"/>
                    <a:gd name="T2" fmla="*/ 33 w 33"/>
                    <a:gd name="T3" fmla="*/ 35 h 44"/>
                    <a:gd name="T4" fmla="*/ 25 w 33"/>
                    <a:gd name="T5" fmla="*/ 19 h 44"/>
                    <a:gd name="T6" fmla="*/ 12 w 33"/>
                    <a:gd name="T7" fmla="*/ 6 h 44"/>
                    <a:gd name="T8" fmla="*/ 0 w 33"/>
                    <a:gd name="T9" fmla="*/ 0 h 44"/>
                    <a:gd name="T10" fmla="*/ 6 w 33"/>
                    <a:gd name="T11" fmla="*/ 10 h 44"/>
                    <a:gd name="T12" fmla="*/ 13 w 33"/>
                    <a:gd name="T13" fmla="*/ 25 h 44"/>
                    <a:gd name="T14" fmla="*/ 22 w 33"/>
                    <a:gd name="T15" fmla="*/ 38 h 44"/>
                    <a:gd name="T16" fmla="*/ 30 w 33"/>
                    <a:gd name="T17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44">
                      <a:moveTo>
                        <a:pt x="30" y="44"/>
                      </a:moveTo>
                      <a:lnTo>
                        <a:pt x="33" y="35"/>
                      </a:lnTo>
                      <a:lnTo>
                        <a:pt x="25" y="19"/>
                      </a:lnTo>
                      <a:lnTo>
                        <a:pt x="12" y="6"/>
                      </a:lnTo>
                      <a:lnTo>
                        <a:pt x="0" y="0"/>
                      </a:lnTo>
                      <a:lnTo>
                        <a:pt x="6" y="10"/>
                      </a:lnTo>
                      <a:lnTo>
                        <a:pt x="13" y="25"/>
                      </a:lnTo>
                      <a:lnTo>
                        <a:pt x="22" y="38"/>
                      </a:lnTo>
                      <a:lnTo>
                        <a:pt x="30" y="4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" name="Freeform 38"/>
                <p:cNvSpPr>
                  <a:spLocks/>
                </p:cNvSpPr>
                <p:nvPr/>
              </p:nvSpPr>
              <p:spPr bwMode="auto">
                <a:xfrm>
                  <a:off x="-3365" y="373"/>
                  <a:ext cx="11" cy="16"/>
                </a:xfrm>
                <a:custGeom>
                  <a:avLst/>
                  <a:gdLst>
                    <a:gd name="T0" fmla="*/ 22 w 24"/>
                    <a:gd name="T1" fmla="*/ 29 h 30"/>
                    <a:gd name="T2" fmla="*/ 24 w 24"/>
                    <a:gd name="T3" fmla="*/ 20 h 30"/>
                    <a:gd name="T4" fmla="*/ 19 w 24"/>
                    <a:gd name="T5" fmla="*/ 8 h 30"/>
                    <a:gd name="T6" fmla="*/ 12 w 24"/>
                    <a:gd name="T7" fmla="*/ 0 h 30"/>
                    <a:gd name="T8" fmla="*/ 0 w 24"/>
                    <a:gd name="T9" fmla="*/ 1 h 30"/>
                    <a:gd name="T10" fmla="*/ 9 w 24"/>
                    <a:gd name="T11" fmla="*/ 7 h 30"/>
                    <a:gd name="T12" fmla="*/ 14 w 24"/>
                    <a:gd name="T13" fmla="*/ 19 h 30"/>
                    <a:gd name="T14" fmla="*/ 18 w 24"/>
                    <a:gd name="T15" fmla="*/ 30 h 30"/>
                    <a:gd name="T16" fmla="*/ 22 w 24"/>
                    <a:gd name="T17" fmla="*/ 29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30">
                      <a:moveTo>
                        <a:pt x="22" y="29"/>
                      </a:moveTo>
                      <a:lnTo>
                        <a:pt x="24" y="20"/>
                      </a:lnTo>
                      <a:lnTo>
                        <a:pt x="19" y="8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9" y="7"/>
                      </a:lnTo>
                      <a:lnTo>
                        <a:pt x="14" y="19"/>
                      </a:lnTo>
                      <a:lnTo>
                        <a:pt x="18" y="30"/>
                      </a:lnTo>
                      <a:lnTo>
                        <a:pt x="22" y="2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8" name="Freeform 39"/>
                <p:cNvSpPr>
                  <a:spLocks/>
                </p:cNvSpPr>
                <p:nvPr/>
              </p:nvSpPr>
              <p:spPr bwMode="auto">
                <a:xfrm>
                  <a:off x="-3247" y="338"/>
                  <a:ext cx="33" cy="29"/>
                </a:xfrm>
                <a:custGeom>
                  <a:avLst/>
                  <a:gdLst>
                    <a:gd name="T0" fmla="*/ 64 w 66"/>
                    <a:gd name="T1" fmla="*/ 57 h 57"/>
                    <a:gd name="T2" fmla="*/ 66 w 66"/>
                    <a:gd name="T3" fmla="*/ 53 h 57"/>
                    <a:gd name="T4" fmla="*/ 64 w 66"/>
                    <a:gd name="T5" fmla="*/ 47 h 57"/>
                    <a:gd name="T6" fmla="*/ 59 w 66"/>
                    <a:gd name="T7" fmla="*/ 38 h 57"/>
                    <a:gd name="T8" fmla="*/ 50 w 66"/>
                    <a:gd name="T9" fmla="*/ 28 h 57"/>
                    <a:gd name="T10" fmla="*/ 39 w 66"/>
                    <a:gd name="T11" fmla="*/ 19 h 57"/>
                    <a:gd name="T12" fmla="*/ 28 w 66"/>
                    <a:gd name="T13" fmla="*/ 10 h 57"/>
                    <a:gd name="T14" fmla="*/ 13 w 66"/>
                    <a:gd name="T15" fmla="*/ 3 h 57"/>
                    <a:gd name="T16" fmla="*/ 0 w 66"/>
                    <a:gd name="T17" fmla="*/ 0 h 57"/>
                    <a:gd name="T18" fmla="*/ 6 w 66"/>
                    <a:gd name="T19" fmla="*/ 5 h 57"/>
                    <a:gd name="T20" fmla="*/ 13 w 66"/>
                    <a:gd name="T21" fmla="*/ 12 h 57"/>
                    <a:gd name="T22" fmla="*/ 22 w 66"/>
                    <a:gd name="T23" fmla="*/ 22 h 57"/>
                    <a:gd name="T24" fmla="*/ 32 w 66"/>
                    <a:gd name="T25" fmla="*/ 32 h 57"/>
                    <a:gd name="T26" fmla="*/ 42 w 66"/>
                    <a:gd name="T27" fmla="*/ 43 h 57"/>
                    <a:gd name="T28" fmla="*/ 51 w 66"/>
                    <a:gd name="T29" fmla="*/ 51 h 57"/>
                    <a:gd name="T30" fmla="*/ 59 w 66"/>
                    <a:gd name="T31" fmla="*/ 57 h 57"/>
                    <a:gd name="T32" fmla="*/ 64 w 66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57">
                      <a:moveTo>
                        <a:pt x="64" y="57"/>
                      </a:moveTo>
                      <a:lnTo>
                        <a:pt x="66" y="53"/>
                      </a:lnTo>
                      <a:lnTo>
                        <a:pt x="64" y="47"/>
                      </a:lnTo>
                      <a:lnTo>
                        <a:pt x="59" y="38"/>
                      </a:lnTo>
                      <a:lnTo>
                        <a:pt x="50" y="28"/>
                      </a:lnTo>
                      <a:lnTo>
                        <a:pt x="39" y="19"/>
                      </a:lnTo>
                      <a:lnTo>
                        <a:pt x="28" y="10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12"/>
                      </a:lnTo>
                      <a:lnTo>
                        <a:pt x="22" y="22"/>
                      </a:lnTo>
                      <a:lnTo>
                        <a:pt x="32" y="32"/>
                      </a:lnTo>
                      <a:lnTo>
                        <a:pt x="42" y="43"/>
                      </a:lnTo>
                      <a:lnTo>
                        <a:pt x="51" y="51"/>
                      </a:lnTo>
                      <a:lnTo>
                        <a:pt x="59" y="57"/>
                      </a:lnTo>
                      <a:lnTo>
                        <a:pt x="64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9" name="Freeform 40"/>
                <p:cNvSpPr>
                  <a:spLocks/>
                </p:cNvSpPr>
                <p:nvPr/>
              </p:nvSpPr>
              <p:spPr bwMode="auto">
                <a:xfrm>
                  <a:off x="-3212" y="337"/>
                  <a:ext cx="26" cy="22"/>
                </a:xfrm>
                <a:custGeom>
                  <a:avLst/>
                  <a:gdLst>
                    <a:gd name="T0" fmla="*/ 50 w 51"/>
                    <a:gd name="T1" fmla="*/ 46 h 46"/>
                    <a:gd name="T2" fmla="*/ 51 w 51"/>
                    <a:gd name="T3" fmla="*/ 43 h 46"/>
                    <a:gd name="T4" fmla="*/ 51 w 51"/>
                    <a:gd name="T5" fmla="*/ 38 h 46"/>
                    <a:gd name="T6" fmla="*/ 47 w 51"/>
                    <a:gd name="T7" fmla="*/ 31 h 46"/>
                    <a:gd name="T8" fmla="*/ 42 w 51"/>
                    <a:gd name="T9" fmla="*/ 24 h 46"/>
                    <a:gd name="T10" fmla="*/ 34 w 51"/>
                    <a:gd name="T11" fmla="*/ 16 h 46"/>
                    <a:gd name="T12" fmla="*/ 25 w 51"/>
                    <a:gd name="T13" fmla="*/ 9 h 46"/>
                    <a:gd name="T14" fmla="*/ 13 w 51"/>
                    <a:gd name="T15" fmla="*/ 3 h 46"/>
                    <a:gd name="T16" fmla="*/ 0 w 51"/>
                    <a:gd name="T17" fmla="*/ 0 h 46"/>
                    <a:gd name="T18" fmla="*/ 6 w 51"/>
                    <a:gd name="T19" fmla="*/ 6 h 46"/>
                    <a:gd name="T20" fmla="*/ 13 w 51"/>
                    <a:gd name="T21" fmla="*/ 13 h 46"/>
                    <a:gd name="T22" fmla="*/ 20 w 51"/>
                    <a:gd name="T23" fmla="*/ 21 h 46"/>
                    <a:gd name="T24" fmla="*/ 28 w 51"/>
                    <a:gd name="T25" fmla="*/ 30 h 46"/>
                    <a:gd name="T26" fmla="*/ 35 w 51"/>
                    <a:gd name="T27" fmla="*/ 37 h 46"/>
                    <a:gd name="T28" fmla="*/ 41 w 51"/>
                    <a:gd name="T29" fmla="*/ 43 h 46"/>
                    <a:gd name="T30" fmla="*/ 47 w 51"/>
                    <a:gd name="T31" fmla="*/ 46 h 46"/>
                    <a:gd name="T32" fmla="*/ 50 w 51"/>
                    <a:gd name="T3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46">
                      <a:moveTo>
                        <a:pt x="50" y="46"/>
                      </a:moveTo>
                      <a:lnTo>
                        <a:pt x="51" y="43"/>
                      </a:lnTo>
                      <a:lnTo>
                        <a:pt x="51" y="38"/>
                      </a:lnTo>
                      <a:lnTo>
                        <a:pt x="47" y="31"/>
                      </a:lnTo>
                      <a:lnTo>
                        <a:pt x="42" y="24"/>
                      </a:lnTo>
                      <a:lnTo>
                        <a:pt x="34" y="16"/>
                      </a:lnTo>
                      <a:lnTo>
                        <a:pt x="25" y="9"/>
                      </a:lnTo>
                      <a:lnTo>
                        <a:pt x="13" y="3"/>
                      </a:ln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13" y="13"/>
                      </a:lnTo>
                      <a:lnTo>
                        <a:pt x="20" y="21"/>
                      </a:lnTo>
                      <a:lnTo>
                        <a:pt x="28" y="30"/>
                      </a:lnTo>
                      <a:lnTo>
                        <a:pt x="35" y="37"/>
                      </a:lnTo>
                      <a:lnTo>
                        <a:pt x="41" y="43"/>
                      </a:lnTo>
                      <a:lnTo>
                        <a:pt x="47" y="46"/>
                      </a:lnTo>
                      <a:lnTo>
                        <a:pt x="50" y="4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0" name="Freeform 41"/>
                <p:cNvSpPr>
                  <a:spLocks/>
                </p:cNvSpPr>
                <p:nvPr/>
              </p:nvSpPr>
              <p:spPr bwMode="auto">
                <a:xfrm>
                  <a:off x="-3298" y="344"/>
                  <a:ext cx="29" cy="31"/>
                </a:xfrm>
                <a:custGeom>
                  <a:avLst/>
                  <a:gdLst>
                    <a:gd name="T0" fmla="*/ 56 w 57"/>
                    <a:gd name="T1" fmla="*/ 63 h 63"/>
                    <a:gd name="T2" fmla="*/ 57 w 57"/>
                    <a:gd name="T3" fmla="*/ 60 h 63"/>
                    <a:gd name="T4" fmla="*/ 55 w 57"/>
                    <a:gd name="T5" fmla="*/ 51 h 63"/>
                    <a:gd name="T6" fmla="*/ 49 w 57"/>
                    <a:gd name="T7" fmla="*/ 42 h 63"/>
                    <a:gd name="T8" fmla="*/ 40 w 57"/>
                    <a:gd name="T9" fmla="*/ 31 h 63"/>
                    <a:gd name="T10" fmla="*/ 31 w 57"/>
                    <a:gd name="T11" fmla="*/ 19 h 63"/>
                    <a:gd name="T12" fmla="*/ 21 w 57"/>
                    <a:gd name="T13" fmla="*/ 9 h 63"/>
                    <a:gd name="T14" fmla="*/ 9 w 57"/>
                    <a:gd name="T15" fmla="*/ 3 h 63"/>
                    <a:gd name="T16" fmla="*/ 0 w 57"/>
                    <a:gd name="T17" fmla="*/ 0 h 63"/>
                    <a:gd name="T18" fmla="*/ 5 w 57"/>
                    <a:gd name="T19" fmla="*/ 6 h 63"/>
                    <a:gd name="T20" fmla="*/ 11 w 57"/>
                    <a:gd name="T21" fmla="*/ 15 h 63"/>
                    <a:gd name="T22" fmla="*/ 18 w 57"/>
                    <a:gd name="T23" fmla="*/ 26 h 63"/>
                    <a:gd name="T24" fmla="*/ 27 w 57"/>
                    <a:gd name="T25" fmla="*/ 38 h 63"/>
                    <a:gd name="T26" fmla="*/ 34 w 57"/>
                    <a:gd name="T27" fmla="*/ 48 h 63"/>
                    <a:gd name="T28" fmla="*/ 43 w 57"/>
                    <a:gd name="T29" fmla="*/ 57 h 63"/>
                    <a:gd name="T30" fmla="*/ 50 w 57"/>
                    <a:gd name="T31" fmla="*/ 63 h 63"/>
                    <a:gd name="T32" fmla="*/ 56 w 57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63">
                      <a:moveTo>
                        <a:pt x="56" y="63"/>
                      </a:moveTo>
                      <a:lnTo>
                        <a:pt x="57" y="60"/>
                      </a:lnTo>
                      <a:lnTo>
                        <a:pt x="55" y="51"/>
                      </a:lnTo>
                      <a:lnTo>
                        <a:pt x="49" y="42"/>
                      </a:lnTo>
                      <a:lnTo>
                        <a:pt x="40" y="31"/>
                      </a:lnTo>
                      <a:lnTo>
                        <a:pt x="31" y="19"/>
                      </a:lnTo>
                      <a:lnTo>
                        <a:pt x="21" y="9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5" y="6"/>
                      </a:lnTo>
                      <a:lnTo>
                        <a:pt x="11" y="15"/>
                      </a:lnTo>
                      <a:lnTo>
                        <a:pt x="18" y="26"/>
                      </a:lnTo>
                      <a:lnTo>
                        <a:pt x="27" y="38"/>
                      </a:lnTo>
                      <a:lnTo>
                        <a:pt x="34" y="48"/>
                      </a:lnTo>
                      <a:lnTo>
                        <a:pt x="43" y="57"/>
                      </a:lnTo>
                      <a:lnTo>
                        <a:pt x="50" y="63"/>
                      </a:lnTo>
                      <a:lnTo>
                        <a:pt x="56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1" name="Freeform 42"/>
                <p:cNvSpPr>
                  <a:spLocks/>
                </p:cNvSpPr>
                <p:nvPr/>
              </p:nvSpPr>
              <p:spPr bwMode="auto">
                <a:xfrm>
                  <a:off x="-3339" y="359"/>
                  <a:ext cx="21" cy="27"/>
                </a:xfrm>
                <a:custGeom>
                  <a:avLst/>
                  <a:gdLst>
                    <a:gd name="T0" fmla="*/ 40 w 43"/>
                    <a:gd name="T1" fmla="*/ 52 h 52"/>
                    <a:gd name="T2" fmla="*/ 43 w 43"/>
                    <a:gd name="T3" fmla="*/ 50 h 52"/>
                    <a:gd name="T4" fmla="*/ 41 w 43"/>
                    <a:gd name="T5" fmla="*/ 42 h 52"/>
                    <a:gd name="T6" fmla="*/ 37 w 43"/>
                    <a:gd name="T7" fmla="*/ 33 h 52"/>
                    <a:gd name="T8" fmla="*/ 29 w 43"/>
                    <a:gd name="T9" fmla="*/ 23 h 52"/>
                    <a:gd name="T10" fmla="*/ 22 w 43"/>
                    <a:gd name="T11" fmla="*/ 14 h 52"/>
                    <a:gd name="T12" fmla="*/ 15 w 43"/>
                    <a:gd name="T13" fmla="*/ 7 h 52"/>
                    <a:gd name="T14" fmla="*/ 6 w 43"/>
                    <a:gd name="T15" fmla="*/ 1 h 52"/>
                    <a:gd name="T16" fmla="*/ 0 w 43"/>
                    <a:gd name="T17" fmla="*/ 0 h 52"/>
                    <a:gd name="T18" fmla="*/ 7 w 43"/>
                    <a:gd name="T19" fmla="*/ 11 h 52"/>
                    <a:gd name="T20" fmla="*/ 18 w 43"/>
                    <a:gd name="T21" fmla="*/ 29 h 52"/>
                    <a:gd name="T22" fmla="*/ 29 w 43"/>
                    <a:gd name="T23" fmla="*/ 45 h 52"/>
                    <a:gd name="T24" fmla="*/ 40 w 43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52">
                      <a:moveTo>
                        <a:pt x="40" y="52"/>
                      </a:moveTo>
                      <a:lnTo>
                        <a:pt x="43" y="50"/>
                      </a:lnTo>
                      <a:lnTo>
                        <a:pt x="41" y="42"/>
                      </a:lnTo>
                      <a:lnTo>
                        <a:pt x="37" y="33"/>
                      </a:lnTo>
                      <a:lnTo>
                        <a:pt x="29" y="23"/>
                      </a:lnTo>
                      <a:lnTo>
                        <a:pt x="22" y="14"/>
                      </a:lnTo>
                      <a:lnTo>
                        <a:pt x="15" y="7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7" y="11"/>
                      </a:lnTo>
                      <a:lnTo>
                        <a:pt x="18" y="29"/>
                      </a:lnTo>
                      <a:lnTo>
                        <a:pt x="29" y="45"/>
                      </a:lnTo>
                      <a:lnTo>
                        <a:pt x="40" y="5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2" name="Freeform 43"/>
                <p:cNvSpPr>
                  <a:spLocks/>
                </p:cNvSpPr>
                <p:nvPr/>
              </p:nvSpPr>
              <p:spPr bwMode="auto">
                <a:xfrm>
                  <a:off x="-3200" y="334"/>
                  <a:ext cx="29" cy="5"/>
                </a:xfrm>
                <a:custGeom>
                  <a:avLst/>
                  <a:gdLst>
                    <a:gd name="T0" fmla="*/ 0 w 57"/>
                    <a:gd name="T1" fmla="*/ 7 h 9"/>
                    <a:gd name="T2" fmla="*/ 4 w 57"/>
                    <a:gd name="T3" fmla="*/ 7 h 9"/>
                    <a:gd name="T4" fmla="*/ 11 w 57"/>
                    <a:gd name="T5" fmla="*/ 6 h 9"/>
                    <a:gd name="T6" fmla="*/ 20 w 57"/>
                    <a:gd name="T7" fmla="*/ 4 h 9"/>
                    <a:gd name="T8" fmla="*/ 31 w 57"/>
                    <a:gd name="T9" fmla="*/ 3 h 9"/>
                    <a:gd name="T10" fmla="*/ 41 w 57"/>
                    <a:gd name="T11" fmla="*/ 1 h 9"/>
                    <a:gd name="T12" fmla="*/ 50 w 57"/>
                    <a:gd name="T13" fmla="*/ 0 h 9"/>
                    <a:gd name="T14" fmla="*/ 55 w 57"/>
                    <a:gd name="T15" fmla="*/ 0 h 9"/>
                    <a:gd name="T16" fmla="*/ 57 w 57"/>
                    <a:gd name="T17" fmla="*/ 3 h 9"/>
                    <a:gd name="T18" fmla="*/ 55 w 57"/>
                    <a:gd name="T19" fmla="*/ 6 h 9"/>
                    <a:gd name="T20" fmla="*/ 50 w 57"/>
                    <a:gd name="T21" fmla="*/ 9 h 9"/>
                    <a:gd name="T22" fmla="*/ 42 w 57"/>
                    <a:gd name="T23" fmla="*/ 9 h 9"/>
                    <a:gd name="T24" fmla="*/ 33 w 57"/>
                    <a:gd name="T25" fmla="*/ 9 h 9"/>
                    <a:gd name="T26" fmla="*/ 23 w 57"/>
                    <a:gd name="T27" fmla="*/ 9 h 9"/>
                    <a:gd name="T28" fmla="*/ 13 w 57"/>
                    <a:gd name="T29" fmla="*/ 9 h 9"/>
                    <a:gd name="T30" fmla="*/ 6 w 57"/>
                    <a:gd name="T31" fmla="*/ 7 h 9"/>
                    <a:gd name="T32" fmla="*/ 0 w 57"/>
                    <a:gd name="T33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9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11" y="6"/>
                      </a:lnTo>
                      <a:lnTo>
                        <a:pt x="20" y="4"/>
                      </a:lnTo>
                      <a:lnTo>
                        <a:pt x="31" y="3"/>
                      </a:lnTo>
                      <a:lnTo>
                        <a:pt x="41" y="1"/>
                      </a:lnTo>
                      <a:lnTo>
                        <a:pt x="50" y="0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5" y="6"/>
                      </a:lnTo>
                      <a:lnTo>
                        <a:pt x="50" y="9"/>
                      </a:lnTo>
                      <a:lnTo>
                        <a:pt x="42" y="9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3" y="9"/>
                      </a:lnTo>
                      <a:lnTo>
                        <a:pt x="6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3" name="Freeform 44"/>
                <p:cNvSpPr>
                  <a:spLocks/>
                </p:cNvSpPr>
                <p:nvPr/>
              </p:nvSpPr>
              <p:spPr bwMode="auto">
                <a:xfrm>
                  <a:off x="-3233" y="303"/>
                  <a:ext cx="39" cy="34"/>
                </a:xfrm>
                <a:custGeom>
                  <a:avLst/>
                  <a:gdLst>
                    <a:gd name="T0" fmla="*/ 0 w 76"/>
                    <a:gd name="T1" fmla="*/ 69 h 69"/>
                    <a:gd name="T2" fmla="*/ 9 w 76"/>
                    <a:gd name="T3" fmla="*/ 64 h 69"/>
                    <a:gd name="T4" fmla="*/ 20 w 76"/>
                    <a:gd name="T5" fmla="*/ 56 h 69"/>
                    <a:gd name="T6" fmla="*/ 35 w 76"/>
                    <a:gd name="T7" fmla="*/ 45 h 69"/>
                    <a:gd name="T8" fmla="*/ 50 w 76"/>
                    <a:gd name="T9" fmla="*/ 34 h 69"/>
                    <a:gd name="T10" fmla="*/ 61 w 76"/>
                    <a:gd name="T11" fmla="*/ 23 h 69"/>
                    <a:gd name="T12" fmla="*/ 72 w 76"/>
                    <a:gd name="T13" fmla="*/ 13 h 69"/>
                    <a:gd name="T14" fmla="*/ 76 w 76"/>
                    <a:gd name="T15" fmla="*/ 4 h 69"/>
                    <a:gd name="T16" fmla="*/ 75 w 76"/>
                    <a:gd name="T17" fmla="*/ 0 h 69"/>
                    <a:gd name="T18" fmla="*/ 69 w 76"/>
                    <a:gd name="T19" fmla="*/ 0 h 69"/>
                    <a:gd name="T20" fmla="*/ 60 w 76"/>
                    <a:gd name="T21" fmla="*/ 6 h 69"/>
                    <a:gd name="T22" fmla="*/ 50 w 76"/>
                    <a:gd name="T23" fmla="*/ 14 h 69"/>
                    <a:gd name="T24" fmla="*/ 39 w 76"/>
                    <a:gd name="T25" fmla="*/ 28 h 69"/>
                    <a:gd name="T26" fmla="*/ 28 w 76"/>
                    <a:gd name="T27" fmla="*/ 39 h 69"/>
                    <a:gd name="T28" fmla="*/ 17 w 76"/>
                    <a:gd name="T29" fmla="*/ 53 h 69"/>
                    <a:gd name="T30" fmla="*/ 7 w 76"/>
                    <a:gd name="T31" fmla="*/ 63 h 69"/>
                    <a:gd name="T32" fmla="*/ 0 w 76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6" h="69">
                      <a:moveTo>
                        <a:pt x="0" y="69"/>
                      </a:moveTo>
                      <a:lnTo>
                        <a:pt x="9" y="64"/>
                      </a:lnTo>
                      <a:lnTo>
                        <a:pt x="20" y="56"/>
                      </a:lnTo>
                      <a:lnTo>
                        <a:pt x="35" y="45"/>
                      </a:lnTo>
                      <a:lnTo>
                        <a:pt x="50" y="34"/>
                      </a:lnTo>
                      <a:lnTo>
                        <a:pt x="61" y="23"/>
                      </a:lnTo>
                      <a:lnTo>
                        <a:pt x="72" y="13"/>
                      </a:lnTo>
                      <a:lnTo>
                        <a:pt x="76" y="4"/>
                      </a:lnTo>
                      <a:lnTo>
                        <a:pt x="75" y="0"/>
                      </a:lnTo>
                      <a:lnTo>
                        <a:pt x="69" y="0"/>
                      </a:lnTo>
                      <a:lnTo>
                        <a:pt x="60" y="6"/>
                      </a:lnTo>
                      <a:lnTo>
                        <a:pt x="50" y="14"/>
                      </a:lnTo>
                      <a:lnTo>
                        <a:pt x="39" y="28"/>
                      </a:lnTo>
                      <a:lnTo>
                        <a:pt x="28" y="39"/>
                      </a:lnTo>
                      <a:lnTo>
                        <a:pt x="17" y="53"/>
                      </a:lnTo>
                      <a:lnTo>
                        <a:pt x="7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4" name="Freeform 45"/>
                <p:cNvSpPr>
                  <a:spLocks/>
                </p:cNvSpPr>
                <p:nvPr/>
              </p:nvSpPr>
              <p:spPr bwMode="auto">
                <a:xfrm>
                  <a:off x="-3247" y="303"/>
                  <a:ext cx="35" cy="36"/>
                </a:xfrm>
                <a:custGeom>
                  <a:avLst/>
                  <a:gdLst>
                    <a:gd name="T0" fmla="*/ 0 w 69"/>
                    <a:gd name="T1" fmla="*/ 72 h 72"/>
                    <a:gd name="T2" fmla="*/ 9 w 69"/>
                    <a:gd name="T3" fmla="*/ 66 h 72"/>
                    <a:gd name="T4" fmla="*/ 20 w 69"/>
                    <a:gd name="T5" fmla="*/ 56 h 72"/>
                    <a:gd name="T6" fmla="*/ 32 w 69"/>
                    <a:gd name="T7" fmla="*/ 45 h 72"/>
                    <a:gd name="T8" fmla="*/ 45 w 69"/>
                    <a:gd name="T9" fmla="*/ 32 h 72"/>
                    <a:gd name="T10" fmla="*/ 57 w 69"/>
                    <a:gd name="T11" fmla="*/ 20 h 72"/>
                    <a:gd name="T12" fmla="*/ 66 w 69"/>
                    <a:gd name="T13" fmla="*/ 10 h 72"/>
                    <a:gd name="T14" fmla="*/ 69 w 69"/>
                    <a:gd name="T15" fmla="*/ 3 h 72"/>
                    <a:gd name="T16" fmla="*/ 67 w 69"/>
                    <a:gd name="T17" fmla="*/ 0 h 72"/>
                    <a:gd name="T18" fmla="*/ 60 w 69"/>
                    <a:gd name="T19" fmla="*/ 3 h 72"/>
                    <a:gd name="T20" fmla="*/ 51 w 69"/>
                    <a:gd name="T21" fmla="*/ 10 h 72"/>
                    <a:gd name="T22" fmla="*/ 42 w 69"/>
                    <a:gd name="T23" fmla="*/ 20 h 72"/>
                    <a:gd name="T24" fmla="*/ 32 w 69"/>
                    <a:gd name="T25" fmla="*/ 34 h 72"/>
                    <a:gd name="T26" fmla="*/ 22 w 69"/>
                    <a:gd name="T27" fmla="*/ 45 h 72"/>
                    <a:gd name="T28" fmla="*/ 13 w 69"/>
                    <a:gd name="T29" fmla="*/ 58 h 72"/>
                    <a:gd name="T30" fmla="*/ 6 w 69"/>
                    <a:gd name="T31" fmla="*/ 67 h 72"/>
                    <a:gd name="T32" fmla="*/ 0 w 69"/>
                    <a:gd name="T3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2">
                      <a:moveTo>
                        <a:pt x="0" y="72"/>
                      </a:moveTo>
                      <a:lnTo>
                        <a:pt x="9" y="66"/>
                      </a:lnTo>
                      <a:lnTo>
                        <a:pt x="20" y="56"/>
                      </a:lnTo>
                      <a:lnTo>
                        <a:pt x="32" y="45"/>
                      </a:lnTo>
                      <a:lnTo>
                        <a:pt x="45" y="32"/>
                      </a:lnTo>
                      <a:lnTo>
                        <a:pt x="57" y="20"/>
                      </a:lnTo>
                      <a:lnTo>
                        <a:pt x="66" y="10"/>
                      </a:lnTo>
                      <a:lnTo>
                        <a:pt x="69" y="3"/>
                      </a:lnTo>
                      <a:lnTo>
                        <a:pt x="67" y="0"/>
                      </a:lnTo>
                      <a:lnTo>
                        <a:pt x="60" y="3"/>
                      </a:lnTo>
                      <a:lnTo>
                        <a:pt x="51" y="10"/>
                      </a:lnTo>
                      <a:lnTo>
                        <a:pt x="42" y="20"/>
                      </a:lnTo>
                      <a:lnTo>
                        <a:pt x="32" y="34"/>
                      </a:lnTo>
                      <a:lnTo>
                        <a:pt x="22" y="45"/>
                      </a:lnTo>
                      <a:lnTo>
                        <a:pt x="13" y="58"/>
                      </a:lnTo>
                      <a:lnTo>
                        <a:pt x="6" y="6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5" name="Freeform 46"/>
                <p:cNvSpPr>
                  <a:spLocks/>
                </p:cNvSpPr>
                <p:nvPr/>
              </p:nvSpPr>
              <p:spPr bwMode="auto">
                <a:xfrm>
                  <a:off x="-3263" y="302"/>
                  <a:ext cx="30" cy="38"/>
                </a:xfrm>
                <a:custGeom>
                  <a:avLst/>
                  <a:gdLst>
                    <a:gd name="T0" fmla="*/ 0 w 60"/>
                    <a:gd name="T1" fmla="*/ 77 h 77"/>
                    <a:gd name="T2" fmla="*/ 8 w 60"/>
                    <a:gd name="T3" fmla="*/ 69 h 77"/>
                    <a:gd name="T4" fmla="*/ 20 w 60"/>
                    <a:gd name="T5" fmla="*/ 59 h 77"/>
                    <a:gd name="T6" fmla="*/ 32 w 60"/>
                    <a:gd name="T7" fmla="*/ 46 h 77"/>
                    <a:gd name="T8" fmla="*/ 42 w 60"/>
                    <a:gd name="T9" fmla="*/ 34 h 77"/>
                    <a:gd name="T10" fmla="*/ 51 w 60"/>
                    <a:gd name="T11" fmla="*/ 21 h 77"/>
                    <a:gd name="T12" fmla="*/ 58 w 60"/>
                    <a:gd name="T13" fmla="*/ 11 h 77"/>
                    <a:gd name="T14" fmla="*/ 60 w 60"/>
                    <a:gd name="T15" fmla="*/ 3 h 77"/>
                    <a:gd name="T16" fmla="*/ 58 w 60"/>
                    <a:gd name="T17" fmla="*/ 0 h 77"/>
                    <a:gd name="T18" fmla="*/ 52 w 60"/>
                    <a:gd name="T19" fmla="*/ 3 h 77"/>
                    <a:gd name="T20" fmla="*/ 45 w 60"/>
                    <a:gd name="T21" fmla="*/ 11 h 77"/>
                    <a:gd name="T22" fmla="*/ 38 w 60"/>
                    <a:gd name="T23" fmla="*/ 21 h 77"/>
                    <a:gd name="T24" fmla="*/ 29 w 60"/>
                    <a:gd name="T25" fmla="*/ 34 h 77"/>
                    <a:gd name="T26" fmla="*/ 22 w 60"/>
                    <a:gd name="T27" fmla="*/ 49 h 77"/>
                    <a:gd name="T28" fmla="*/ 13 w 60"/>
                    <a:gd name="T29" fmla="*/ 60 h 77"/>
                    <a:gd name="T30" fmla="*/ 6 w 60"/>
                    <a:gd name="T31" fmla="*/ 71 h 77"/>
                    <a:gd name="T32" fmla="*/ 0 w 60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77">
                      <a:moveTo>
                        <a:pt x="0" y="77"/>
                      </a:moveTo>
                      <a:lnTo>
                        <a:pt x="8" y="69"/>
                      </a:lnTo>
                      <a:lnTo>
                        <a:pt x="20" y="59"/>
                      </a:lnTo>
                      <a:lnTo>
                        <a:pt x="32" y="46"/>
                      </a:lnTo>
                      <a:lnTo>
                        <a:pt x="42" y="34"/>
                      </a:lnTo>
                      <a:lnTo>
                        <a:pt x="51" y="21"/>
                      </a:lnTo>
                      <a:lnTo>
                        <a:pt x="58" y="11"/>
                      </a:lnTo>
                      <a:lnTo>
                        <a:pt x="60" y="3"/>
                      </a:lnTo>
                      <a:lnTo>
                        <a:pt x="58" y="0"/>
                      </a:lnTo>
                      <a:lnTo>
                        <a:pt x="52" y="3"/>
                      </a:lnTo>
                      <a:lnTo>
                        <a:pt x="45" y="11"/>
                      </a:lnTo>
                      <a:lnTo>
                        <a:pt x="38" y="21"/>
                      </a:lnTo>
                      <a:lnTo>
                        <a:pt x="29" y="34"/>
                      </a:lnTo>
                      <a:lnTo>
                        <a:pt x="22" y="49"/>
                      </a:lnTo>
                      <a:lnTo>
                        <a:pt x="13" y="60"/>
                      </a:lnTo>
                      <a:lnTo>
                        <a:pt x="6" y="7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6" name="Freeform 47"/>
                <p:cNvSpPr>
                  <a:spLocks/>
                </p:cNvSpPr>
                <p:nvPr/>
              </p:nvSpPr>
              <p:spPr bwMode="auto">
                <a:xfrm>
                  <a:off x="-3279" y="309"/>
                  <a:ext cx="23" cy="35"/>
                </a:xfrm>
                <a:custGeom>
                  <a:avLst/>
                  <a:gdLst>
                    <a:gd name="T0" fmla="*/ 0 w 46"/>
                    <a:gd name="T1" fmla="*/ 70 h 70"/>
                    <a:gd name="T2" fmla="*/ 8 w 46"/>
                    <a:gd name="T3" fmla="*/ 64 h 70"/>
                    <a:gd name="T4" fmla="*/ 17 w 46"/>
                    <a:gd name="T5" fmla="*/ 54 h 70"/>
                    <a:gd name="T6" fmla="*/ 25 w 46"/>
                    <a:gd name="T7" fmla="*/ 42 h 70"/>
                    <a:gd name="T8" fmla="*/ 34 w 46"/>
                    <a:gd name="T9" fmla="*/ 30 h 70"/>
                    <a:gd name="T10" fmla="*/ 41 w 46"/>
                    <a:gd name="T11" fmla="*/ 19 h 70"/>
                    <a:gd name="T12" fmla="*/ 46 w 46"/>
                    <a:gd name="T13" fmla="*/ 8 h 70"/>
                    <a:gd name="T14" fmla="*/ 46 w 46"/>
                    <a:gd name="T15" fmla="*/ 2 h 70"/>
                    <a:gd name="T16" fmla="*/ 41 w 46"/>
                    <a:gd name="T17" fmla="*/ 0 h 70"/>
                    <a:gd name="T18" fmla="*/ 28 w 46"/>
                    <a:gd name="T19" fmla="*/ 10 h 70"/>
                    <a:gd name="T20" fmla="*/ 19 w 46"/>
                    <a:gd name="T21" fmla="*/ 30 h 70"/>
                    <a:gd name="T22" fmla="*/ 9 w 46"/>
                    <a:gd name="T23" fmla="*/ 54 h 70"/>
                    <a:gd name="T24" fmla="*/ 0 w 46"/>
                    <a:gd name="T25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" h="70">
                      <a:moveTo>
                        <a:pt x="0" y="70"/>
                      </a:moveTo>
                      <a:lnTo>
                        <a:pt x="8" y="64"/>
                      </a:lnTo>
                      <a:lnTo>
                        <a:pt x="17" y="54"/>
                      </a:lnTo>
                      <a:lnTo>
                        <a:pt x="25" y="42"/>
                      </a:lnTo>
                      <a:lnTo>
                        <a:pt x="34" y="30"/>
                      </a:lnTo>
                      <a:lnTo>
                        <a:pt x="41" y="19"/>
                      </a:lnTo>
                      <a:lnTo>
                        <a:pt x="46" y="8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28" y="10"/>
                      </a:lnTo>
                      <a:lnTo>
                        <a:pt x="19" y="30"/>
                      </a:lnTo>
                      <a:lnTo>
                        <a:pt x="9" y="54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7" name="Freeform 48"/>
                <p:cNvSpPr>
                  <a:spLocks/>
                </p:cNvSpPr>
                <p:nvPr/>
              </p:nvSpPr>
              <p:spPr bwMode="auto">
                <a:xfrm>
                  <a:off x="-3296" y="313"/>
                  <a:ext cx="20" cy="34"/>
                </a:xfrm>
                <a:custGeom>
                  <a:avLst/>
                  <a:gdLst>
                    <a:gd name="T0" fmla="*/ 0 w 41"/>
                    <a:gd name="T1" fmla="*/ 68 h 68"/>
                    <a:gd name="T2" fmla="*/ 6 w 41"/>
                    <a:gd name="T3" fmla="*/ 62 h 68"/>
                    <a:gd name="T4" fmla="*/ 13 w 41"/>
                    <a:gd name="T5" fmla="*/ 52 h 68"/>
                    <a:gd name="T6" fmla="*/ 21 w 41"/>
                    <a:gd name="T7" fmla="*/ 40 h 68"/>
                    <a:gd name="T8" fmla="*/ 30 w 41"/>
                    <a:gd name="T9" fmla="*/ 27 h 68"/>
                    <a:gd name="T10" fmla="*/ 35 w 41"/>
                    <a:gd name="T11" fmla="*/ 16 h 68"/>
                    <a:gd name="T12" fmla="*/ 40 w 41"/>
                    <a:gd name="T13" fmla="*/ 6 h 68"/>
                    <a:gd name="T14" fmla="*/ 41 w 41"/>
                    <a:gd name="T15" fmla="*/ 0 h 68"/>
                    <a:gd name="T16" fmla="*/ 37 w 41"/>
                    <a:gd name="T17" fmla="*/ 0 h 68"/>
                    <a:gd name="T18" fmla="*/ 24 w 41"/>
                    <a:gd name="T19" fmla="*/ 12 h 68"/>
                    <a:gd name="T20" fmla="*/ 13 w 41"/>
                    <a:gd name="T21" fmla="*/ 33 h 68"/>
                    <a:gd name="T22" fmla="*/ 6 w 41"/>
                    <a:gd name="T23" fmla="*/ 55 h 68"/>
                    <a:gd name="T24" fmla="*/ 0 w 41"/>
                    <a:gd name="T25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68"/>
                      </a:moveTo>
                      <a:lnTo>
                        <a:pt x="6" y="62"/>
                      </a:lnTo>
                      <a:lnTo>
                        <a:pt x="13" y="52"/>
                      </a:lnTo>
                      <a:lnTo>
                        <a:pt x="21" y="40"/>
                      </a:lnTo>
                      <a:lnTo>
                        <a:pt x="30" y="27"/>
                      </a:lnTo>
                      <a:lnTo>
                        <a:pt x="35" y="16"/>
                      </a:lnTo>
                      <a:lnTo>
                        <a:pt x="40" y="6"/>
                      </a:ln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24" y="12"/>
                      </a:lnTo>
                      <a:lnTo>
                        <a:pt x="13" y="33"/>
                      </a:lnTo>
                      <a:lnTo>
                        <a:pt x="6" y="55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8" name="Freeform 49"/>
                <p:cNvSpPr>
                  <a:spLocks/>
                </p:cNvSpPr>
                <p:nvPr/>
              </p:nvSpPr>
              <p:spPr bwMode="auto">
                <a:xfrm>
                  <a:off x="-3313" y="322"/>
                  <a:ext cx="10" cy="29"/>
                </a:xfrm>
                <a:custGeom>
                  <a:avLst/>
                  <a:gdLst>
                    <a:gd name="T0" fmla="*/ 0 w 21"/>
                    <a:gd name="T1" fmla="*/ 59 h 59"/>
                    <a:gd name="T2" fmla="*/ 11 w 21"/>
                    <a:gd name="T3" fmla="*/ 42 h 59"/>
                    <a:gd name="T4" fmla="*/ 18 w 21"/>
                    <a:gd name="T5" fmla="*/ 22 h 59"/>
                    <a:gd name="T6" fmla="*/ 21 w 21"/>
                    <a:gd name="T7" fmla="*/ 6 h 59"/>
                    <a:gd name="T8" fmla="*/ 14 w 21"/>
                    <a:gd name="T9" fmla="*/ 0 h 59"/>
                    <a:gd name="T10" fmla="*/ 5 w 21"/>
                    <a:gd name="T11" fmla="*/ 9 h 59"/>
                    <a:gd name="T12" fmla="*/ 3 w 21"/>
                    <a:gd name="T13" fmla="*/ 25 h 59"/>
                    <a:gd name="T14" fmla="*/ 3 w 21"/>
                    <a:gd name="T15" fmla="*/ 44 h 59"/>
                    <a:gd name="T16" fmla="*/ 0 w 21"/>
                    <a:gd name="T1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59">
                      <a:moveTo>
                        <a:pt x="0" y="59"/>
                      </a:moveTo>
                      <a:lnTo>
                        <a:pt x="11" y="42"/>
                      </a:lnTo>
                      <a:lnTo>
                        <a:pt x="18" y="22"/>
                      </a:lnTo>
                      <a:lnTo>
                        <a:pt x="21" y="6"/>
                      </a:lnTo>
                      <a:lnTo>
                        <a:pt x="14" y="0"/>
                      </a:lnTo>
                      <a:lnTo>
                        <a:pt x="5" y="9"/>
                      </a:lnTo>
                      <a:lnTo>
                        <a:pt x="3" y="25"/>
                      </a:lnTo>
                      <a:lnTo>
                        <a:pt x="3" y="44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9" name="Freeform 50"/>
                <p:cNvSpPr>
                  <a:spLocks/>
                </p:cNvSpPr>
                <p:nvPr/>
              </p:nvSpPr>
              <p:spPr bwMode="auto">
                <a:xfrm>
                  <a:off x="-3328" y="330"/>
                  <a:ext cx="6" cy="26"/>
                </a:xfrm>
                <a:custGeom>
                  <a:avLst/>
                  <a:gdLst>
                    <a:gd name="T0" fmla="*/ 3 w 12"/>
                    <a:gd name="T1" fmla="*/ 51 h 51"/>
                    <a:gd name="T2" fmla="*/ 7 w 12"/>
                    <a:gd name="T3" fmla="*/ 38 h 51"/>
                    <a:gd name="T4" fmla="*/ 12 w 12"/>
                    <a:gd name="T5" fmla="*/ 21 h 51"/>
                    <a:gd name="T6" fmla="*/ 12 w 12"/>
                    <a:gd name="T7" fmla="*/ 4 h 51"/>
                    <a:gd name="T8" fmla="*/ 6 w 12"/>
                    <a:gd name="T9" fmla="*/ 0 h 51"/>
                    <a:gd name="T10" fmla="*/ 0 w 12"/>
                    <a:gd name="T11" fmla="*/ 7 h 51"/>
                    <a:gd name="T12" fmla="*/ 2 w 12"/>
                    <a:gd name="T13" fmla="*/ 21 h 51"/>
                    <a:gd name="T14" fmla="*/ 3 w 12"/>
                    <a:gd name="T15" fmla="*/ 37 h 51"/>
                    <a:gd name="T16" fmla="*/ 3 w 12"/>
                    <a:gd name="T1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1">
                      <a:moveTo>
                        <a:pt x="3" y="51"/>
                      </a:moveTo>
                      <a:lnTo>
                        <a:pt x="7" y="38"/>
                      </a:lnTo>
                      <a:lnTo>
                        <a:pt x="12" y="21"/>
                      </a:lnTo>
                      <a:lnTo>
                        <a:pt x="12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2" y="21"/>
                      </a:lnTo>
                      <a:lnTo>
                        <a:pt x="3" y="37"/>
                      </a:lnTo>
                      <a:lnTo>
                        <a:pt x="3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0" name="Freeform 51"/>
                <p:cNvSpPr>
                  <a:spLocks/>
                </p:cNvSpPr>
                <p:nvPr/>
              </p:nvSpPr>
              <p:spPr bwMode="auto">
                <a:xfrm>
                  <a:off x="-3343" y="335"/>
                  <a:ext cx="7" cy="25"/>
                </a:xfrm>
                <a:custGeom>
                  <a:avLst/>
                  <a:gdLst>
                    <a:gd name="T0" fmla="*/ 11 w 15"/>
                    <a:gd name="T1" fmla="*/ 50 h 50"/>
                    <a:gd name="T2" fmla="*/ 14 w 15"/>
                    <a:gd name="T3" fmla="*/ 38 h 50"/>
                    <a:gd name="T4" fmla="*/ 15 w 15"/>
                    <a:gd name="T5" fmla="*/ 22 h 50"/>
                    <a:gd name="T6" fmla="*/ 12 w 15"/>
                    <a:gd name="T7" fmla="*/ 6 h 50"/>
                    <a:gd name="T8" fmla="*/ 5 w 15"/>
                    <a:gd name="T9" fmla="*/ 0 h 50"/>
                    <a:gd name="T10" fmla="*/ 0 w 15"/>
                    <a:gd name="T11" fmla="*/ 6 h 50"/>
                    <a:gd name="T12" fmla="*/ 3 w 15"/>
                    <a:gd name="T13" fmla="*/ 18 h 50"/>
                    <a:gd name="T14" fmla="*/ 8 w 15"/>
                    <a:gd name="T15" fmla="*/ 34 h 50"/>
                    <a:gd name="T16" fmla="*/ 11 w 15"/>
                    <a:gd name="T1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50">
                      <a:moveTo>
                        <a:pt x="11" y="50"/>
                      </a:moveTo>
                      <a:lnTo>
                        <a:pt x="14" y="38"/>
                      </a:lnTo>
                      <a:lnTo>
                        <a:pt x="15" y="22"/>
                      </a:lnTo>
                      <a:lnTo>
                        <a:pt x="12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3" y="18"/>
                      </a:lnTo>
                      <a:lnTo>
                        <a:pt x="8" y="34"/>
                      </a:lnTo>
                      <a:lnTo>
                        <a:pt x="11" y="5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1" name="Freeform 52"/>
                <p:cNvSpPr>
                  <a:spLocks/>
                </p:cNvSpPr>
                <p:nvPr/>
              </p:nvSpPr>
              <p:spPr bwMode="auto">
                <a:xfrm>
                  <a:off x="-3355" y="344"/>
                  <a:ext cx="7" cy="24"/>
                </a:xfrm>
                <a:custGeom>
                  <a:avLst/>
                  <a:gdLst>
                    <a:gd name="T0" fmla="*/ 1 w 15"/>
                    <a:gd name="T1" fmla="*/ 48 h 48"/>
                    <a:gd name="T2" fmla="*/ 9 w 15"/>
                    <a:gd name="T3" fmla="*/ 41 h 48"/>
                    <a:gd name="T4" fmla="*/ 15 w 15"/>
                    <a:gd name="T5" fmla="*/ 26 h 48"/>
                    <a:gd name="T6" fmla="*/ 15 w 15"/>
                    <a:gd name="T7" fmla="*/ 10 h 48"/>
                    <a:gd name="T8" fmla="*/ 7 w 15"/>
                    <a:gd name="T9" fmla="*/ 0 h 48"/>
                    <a:gd name="T10" fmla="*/ 0 w 15"/>
                    <a:gd name="T11" fmla="*/ 4 h 48"/>
                    <a:gd name="T12" fmla="*/ 0 w 15"/>
                    <a:gd name="T13" fmla="*/ 18 h 48"/>
                    <a:gd name="T14" fmla="*/ 1 w 15"/>
                    <a:gd name="T15" fmla="*/ 35 h 48"/>
                    <a:gd name="T16" fmla="*/ 1 w 15"/>
                    <a:gd name="T1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48">
                      <a:moveTo>
                        <a:pt x="1" y="48"/>
                      </a:moveTo>
                      <a:lnTo>
                        <a:pt x="9" y="41"/>
                      </a:lnTo>
                      <a:lnTo>
                        <a:pt x="15" y="26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18"/>
                      </a:lnTo>
                      <a:lnTo>
                        <a:pt x="1" y="35"/>
                      </a:lnTo>
                      <a:lnTo>
                        <a:pt x="1" y="4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2" name="Freeform 53"/>
                <p:cNvSpPr>
                  <a:spLocks/>
                </p:cNvSpPr>
                <p:nvPr/>
              </p:nvSpPr>
              <p:spPr bwMode="auto">
                <a:xfrm>
                  <a:off x="-3364" y="347"/>
                  <a:ext cx="7" cy="27"/>
                </a:xfrm>
                <a:custGeom>
                  <a:avLst/>
                  <a:gdLst>
                    <a:gd name="T0" fmla="*/ 5 w 13"/>
                    <a:gd name="T1" fmla="*/ 54 h 54"/>
                    <a:gd name="T2" fmla="*/ 9 w 13"/>
                    <a:gd name="T3" fmla="*/ 42 h 54"/>
                    <a:gd name="T4" fmla="*/ 13 w 13"/>
                    <a:gd name="T5" fmla="*/ 26 h 54"/>
                    <a:gd name="T6" fmla="*/ 13 w 13"/>
                    <a:gd name="T7" fmla="*/ 10 h 54"/>
                    <a:gd name="T8" fmla="*/ 8 w 13"/>
                    <a:gd name="T9" fmla="*/ 0 h 54"/>
                    <a:gd name="T10" fmla="*/ 0 w 13"/>
                    <a:gd name="T11" fmla="*/ 4 h 54"/>
                    <a:gd name="T12" fmla="*/ 0 w 13"/>
                    <a:gd name="T13" fmla="*/ 20 h 54"/>
                    <a:gd name="T14" fmla="*/ 2 w 13"/>
                    <a:gd name="T15" fmla="*/ 41 h 54"/>
                    <a:gd name="T16" fmla="*/ 5 w 13"/>
                    <a:gd name="T1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54">
                      <a:moveTo>
                        <a:pt x="5" y="54"/>
                      </a:moveTo>
                      <a:lnTo>
                        <a:pt x="9" y="42"/>
                      </a:lnTo>
                      <a:lnTo>
                        <a:pt x="13" y="26"/>
                      </a:lnTo>
                      <a:lnTo>
                        <a:pt x="13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20"/>
                      </a:lnTo>
                      <a:lnTo>
                        <a:pt x="2" y="41"/>
                      </a:lnTo>
                      <a:lnTo>
                        <a:pt x="5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3" name="Freeform 54"/>
                <p:cNvSpPr>
                  <a:spLocks/>
                </p:cNvSpPr>
                <p:nvPr/>
              </p:nvSpPr>
              <p:spPr bwMode="auto">
                <a:xfrm>
                  <a:off x="-3217" y="309"/>
                  <a:ext cx="39" cy="28"/>
                </a:xfrm>
                <a:custGeom>
                  <a:avLst/>
                  <a:gdLst>
                    <a:gd name="T0" fmla="*/ 76 w 79"/>
                    <a:gd name="T1" fmla="*/ 0 h 57"/>
                    <a:gd name="T2" fmla="*/ 71 w 79"/>
                    <a:gd name="T3" fmla="*/ 1 h 57"/>
                    <a:gd name="T4" fmla="*/ 66 w 79"/>
                    <a:gd name="T5" fmla="*/ 7 h 57"/>
                    <a:gd name="T6" fmla="*/ 55 w 79"/>
                    <a:gd name="T7" fmla="*/ 16 h 57"/>
                    <a:gd name="T8" fmla="*/ 45 w 79"/>
                    <a:gd name="T9" fmla="*/ 26 h 57"/>
                    <a:gd name="T10" fmla="*/ 33 w 79"/>
                    <a:gd name="T11" fmla="*/ 36 h 57"/>
                    <a:gd name="T12" fmla="*/ 22 w 79"/>
                    <a:gd name="T13" fmla="*/ 45 h 57"/>
                    <a:gd name="T14" fmla="*/ 10 w 79"/>
                    <a:gd name="T15" fmla="*/ 52 h 57"/>
                    <a:gd name="T16" fmla="*/ 0 w 79"/>
                    <a:gd name="T17" fmla="*/ 57 h 57"/>
                    <a:gd name="T18" fmla="*/ 13 w 79"/>
                    <a:gd name="T19" fmla="*/ 52 h 57"/>
                    <a:gd name="T20" fmla="*/ 27 w 79"/>
                    <a:gd name="T21" fmla="*/ 45 h 57"/>
                    <a:gd name="T22" fmla="*/ 42 w 79"/>
                    <a:gd name="T23" fmla="*/ 38 h 57"/>
                    <a:gd name="T24" fmla="*/ 55 w 79"/>
                    <a:gd name="T25" fmla="*/ 27 h 57"/>
                    <a:gd name="T26" fmla="*/ 67 w 79"/>
                    <a:gd name="T27" fmla="*/ 19 h 57"/>
                    <a:gd name="T28" fmla="*/ 76 w 79"/>
                    <a:gd name="T29" fmla="*/ 10 h 57"/>
                    <a:gd name="T30" fmla="*/ 79 w 79"/>
                    <a:gd name="T31" fmla="*/ 4 h 57"/>
                    <a:gd name="T32" fmla="*/ 76 w 79"/>
                    <a:gd name="T3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57">
                      <a:moveTo>
                        <a:pt x="76" y="0"/>
                      </a:moveTo>
                      <a:lnTo>
                        <a:pt x="71" y="1"/>
                      </a:lnTo>
                      <a:lnTo>
                        <a:pt x="66" y="7"/>
                      </a:lnTo>
                      <a:lnTo>
                        <a:pt x="55" y="16"/>
                      </a:lnTo>
                      <a:lnTo>
                        <a:pt x="45" y="26"/>
                      </a:lnTo>
                      <a:lnTo>
                        <a:pt x="33" y="36"/>
                      </a:lnTo>
                      <a:lnTo>
                        <a:pt x="22" y="45"/>
                      </a:lnTo>
                      <a:lnTo>
                        <a:pt x="10" y="52"/>
                      </a:lnTo>
                      <a:lnTo>
                        <a:pt x="0" y="57"/>
                      </a:lnTo>
                      <a:lnTo>
                        <a:pt x="13" y="52"/>
                      </a:lnTo>
                      <a:lnTo>
                        <a:pt x="27" y="45"/>
                      </a:lnTo>
                      <a:lnTo>
                        <a:pt x="42" y="38"/>
                      </a:lnTo>
                      <a:lnTo>
                        <a:pt x="55" y="27"/>
                      </a:lnTo>
                      <a:lnTo>
                        <a:pt x="67" y="19"/>
                      </a:lnTo>
                      <a:lnTo>
                        <a:pt x="76" y="10"/>
                      </a:lnTo>
                      <a:lnTo>
                        <a:pt x="79" y="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4" name="Freeform 55"/>
                <p:cNvSpPr>
                  <a:spLocks/>
                </p:cNvSpPr>
                <p:nvPr/>
              </p:nvSpPr>
              <p:spPr bwMode="auto">
                <a:xfrm>
                  <a:off x="-3200" y="320"/>
                  <a:ext cx="30" cy="18"/>
                </a:xfrm>
                <a:custGeom>
                  <a:avLst/>
                  <a:gdLst>
                    <a:gd name="T0" fmla="*/ 0 w 58"/>
                    <a:gd name="T1" fmla="*/ 36 h 36"/>
                    <a:gd name="T2" fmla="*/ 7 w 58"/>
                    <a:gd name="T3" fmla="*/ 32 h 36"/>
                    <a:gd name="T4" fmla="*/ 17 w 58"/>
                    <a:gd name="T5" fmla="*/ 27 h 36"/>
                    <a:gd name="T6" fmla="*/ 28 w 58"/>
                    <a:gd name="T7" fmla="*/ 22 h 36"/>
                    <a:gd name="T8" fmla="*/ 38 w 58"/>
                    <a:gd name="T9" fmla="*/ 16 h 36"/>
                    <a:gd name="T10" fmla="*/ 48 w 58"/>
                    <a:gd name="T11" fmla="*/ 11 h 36"/>
                    <a:gd name="T12" fmla="*/ 55 w 58"/>
                    <a:gd name="T13" fmla="*/ 5 h 36"/>
                    <a:gd name="T14" fmla="*/ 58 w 58"/>
                    <a:gd name="T15" fmla="*/ 2 h 36"/>
                    <a:gd name="T16" fmla="*/ 58 w 58"/>
                    <a:gd name="T17" fmla="*/ 0 h 36"/>
                    <a:gd name="T18" fmla="*/ 54 w 58"/>
                    <a:gd name="T19" fmla="*/ 0 h 36"/>
                    <a:gd name="T20" fmla="*/ 47 w 58"/>
                    <a:gd name="T21" fmla="*/ 2 h 36"/>
                    <a:gd name="T22" fmla="*/ 39 w 58"/>
                    <a:gd name="T23" fmla="*/ 8 h 36"/>
                    <a:gd name="T24" fmla="*/ 29 w 58"/>
                    <a:gd name="T25" fmla="*/ 14 h 36"/>
                    <a:gd name="T26" fmla="*/ 20 w 58"/>
                    <a:gd name="T27" fmla="*/ 22 h 36"/>
                    <a:gd name="T28" fmla="*/ 11 w 58"/>
                    <a:gd name="T29" fmla="*/ 27 h 36"/>
                    <a:gd name="T30" fmla="*/ 4 w 58"/>
                    <a:gd name="T31" fmla="*/ 33 h 36"/>
                    <a:gd name="T32" fmla="*/ 0 w 58"/>
                    <a:gd name="T3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36">
                      <a:moveTo>
                        <a:pt x="0" y="36"/>
                      </a:moveTo>
                      <a:lnTo>
                        <a:pt x="7" y="32"/>
                      </a:lnTo>
                      <a:lnTo>
                        <a:pt x="17" y="27"/>
                      </a:lnTo>
                      <a:lnTo>
                        <a:pt x="28" y="22"/>
                      </a:lnTo>
                      <a:lnTo>
                        <a:pt x="38" y="16"/>
                      </a:lnTo>
                      <a:lnTo>
                        <a:pt x="48" y="11"/>
                      </a:lnTo>
                      <a:lnTo>
                        <a:pt x="55" y="5"/>
                      </a:lnTo>
                      <a:lnTo>
                        <a:pt x="58" y="2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47" y="2"/>
                      </a:lnTo>
                      <a:lnTo>
                        <a:pt x="39" y="8"/>
                      </a:lnTo>
                      <a:lnTo>
                        <a:pt x="29" y="14"/>
                      </a:lnTo>
                      <a:lnTo>
                        <a:pt x="20" y="22"/>
                      </a:lnTo>
                      <a:lnTo>
                        <a:pt x="11" y="27"/>
                      </a:lnTo>
                      <a:lnTo>
                        <a:pt x="4" y="33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5" name="Freeform 56"/>
                <p:cNvSpPr>
                  <a:spLocks/>
                </p:cNvSpPr>
                <p:nvPr/>
              </p:nvSpPr>
              <p:spPr bwMode="auto">
                <a:xfrm>
                  <a:off x="-3435" y="428"/>
                  <a:ext cx="162" cy="38"/>
                </a:xfrm>
                <a:custGeom>
                  <a:avLst/>
                  <a:gdLst>
                    <a:gd name="T0" fmla="*/ 2 w 324"/>
                    <a:gd name="T1" fmla="*/ 13 h 76"/>
                    <a:gd name="T2" fmla="*/ 0 w 324"/>
                    <a:gd name="T3" fmla="*/ 10 h 76"/>
                    <a:gd name="T4" fmla="*/ 2 w 324"/>
                    <a:gd name="T5" fmla="*/ 7 h 76"/>
                    <a:gd name="T6" fmla="*/ 3 w 324"/>
                    <a:gd name="T7" fmla="*/ 4 h 76"/>
                    <a:gd name="T8" fmla="*/ 3 w 324"/>
                    <a:gd name="T9" fmla="*/ 0 h 76"/>
                    <a:gd name="T10" fmla="*/ 23 w 324"/>
                    <a:gd name="T11" fmla="*/ 18 h 76"/>
                    <a:gd name="T12" fmla="*/ 44 w 324"/>
                    <a:gd name="T13" fmla="*/ 31 h 76"/>
                    <a:gd name="T14" fmla="*/ 66 w 324"/>
                    <a:gd name="T15" fmla="*/ 43 h 76"/>
                    <a:gd name="T16" fmla="*/ 88 w 324"/>
                    <a:gd name="T17" fmla="*/ 51 h 76"/>
                    <a:gd name="T18" fmla="*/ 110 w 324"/>
                    <a:gd name="T19" fmla="*/ 59 h 76"/>
                    <a:gd name="T20" fmla="*/ 132 w 324"/>
                    <a:gd name="T21" fmla="*/ 63 h 76"/>
                    <a:gd name="T22" fmla="*/ 154 w 324"/>
                    <a:gd name="T23" fmla="*/ 65 h 76"/>
                    <a:gd name="T24" fmla="*/ 176 w 324"/>
                    <a:gd name="T25" fmla="*/ 66 h 76"/>
                    <a:gd name="T26" fmla="*/ 197 w 324"/>
                    <a:gd name="T27" fmla="*/ 66 h 76"/>
                    <a:gd name="T28" fmla="*/ 219 w 324"/>
                    <a:gd name="T29" fmla="*/ 65 h 76"/>
                    <a:gd name="T30" fmla="*/ 239 w 324"/>
                    <a:gd name="T31" fmla="*/ 62 h 76"/>
                    <a:gd name="T32" fmla="*/ 258 w 324"/>
                    <a:gd name="T33" fmla="*/ 59 h 76"/>
                    <a:gd name="T34" fmla="*/ 276 w 324"/>
                    <a:gd name="T35" fmla="*/ 56 h 76"/>
                    <a:gd name="T36" fmla="*/ 293 w 324"/>
                    <a:gd name="T37" fmla="*/ 53 h 76"/>
                    <a:gd name="T38" fmla="*/ 309 w 324"/>
                    <a:gd name="T39" fmla="*/ 48 h 76"/>
                    <a:gd name="T40" fmla="*/ 324 w 324"/>
                    <a:gd name="T41" fmla="*/ 45 h 76"/>
                    <a:gd name="T42" fmla="*/ 314 w 324"/>
                    <a:gd name="T43" fmla="*/ 53 h 76"/>
                    <a:gd name="T44" fmla="*/ 301 w 324"/>
                    <a:gd name="T45" fmla="*/ 59 h 76"/>
                    <a:gd name="T46" fmla="*/ 283 w 324"/>
                    <a:gd name="T47" fmla="*/ 65 h 76"/>
                    <a:gd name="T48" fmla="*/ 264 w 324"/>
                    <a:gd name="T49" fmla="*/ 69 h 76"/>
                    <a:gd name="T50" fmla="*/ 242 w 324"/>
                    <a:gd name="T51" fmla="*/ 73 h 76"/>
                    <a:gd name="T52" fmla="*/ 219 w 324"/>
                    <a:gd name="T53" fmla="*/ 75 h 76"/>
                    <a:gd name="T54" fmla="*/ 194 w 324"/>
                    <a:gd name="T55" fmla="*/ 76 h 76"/>
                    <a:gd name="T56" fmla="*/ 169 w 324"/>
                    <a:gd name="T57" fmla="*/ 75 h 76"/>
                    <a:gd name="T58" fmla="*/ 144 w 324"/>
                    <a:gd name="T59" fmla="*/ 73 h 76"/>
                    <a:gd name="T60" fmla="*/ 119 w 324"/>
                    <a:gd name="T61" fmla="*/ 70 h 76"/>
                    <a:gd name="T62" fmla="*/ 94 w 324"/>
                    <a:gd name="T63" fmla="*/ 66 h 76"/>
                    <a:gd name="T64" fmla="*/ 70 w 324"/>
                    <a:gd name="T65" fmla="*/ 59 h 76"/>
                    <a:gd name="T66" fmla="*/ 50 w 324"/>
                    <a:gd name="T67" fmla="*/ 50 h 76"/>
                    <a:gd name="T68" fmla="*/ 31 w 324"/>
                    <a:gd name="T69" fmla="*/ 40 h 76"/>
                    <a:gd name="T70" fmla="*/ 15 w 324"/>
                    <a:gd name="T71" fmla="*/ 28 h 76"/>
                    <a:gd name="T72" fmla="*/ 2 w 324"/>
                    <a:gd name="T73" fmla="*/ 1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4" h="76">
                      <a:moveTo>
                        <a:pt x="2" y="13"/>
                      </a:move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23" y="18"/>
                      </a:lnTo>
                      <a:lnTo>
                        <a:pt x="44" y="31"/>
                      </a:lnTo>
                      <a:lnTo>
                        <a:pt x="66" y="43"/>
                      </a:lnTo>
                      <a:lnTo>
                        <a:pt x="88" y="51"/>
                      </a:lnTo>
                      <a:lnTo>
                        <a:pt x="110" y="59"/>
                      </a:lnTo>
                      <a:lnTo>
                        <a:pt x="132" y="63"/>
                      </a:lnTo>
                      <a:lnTo>
                        <a:pt x="154" y="65"/>
                      </a:lnTo>
                      <a:lnTo>
                        <a:pt x="176" y="66"/>
                      </a:lnTo>
                      <a:lnTo>
                        <a:pt x="197" y="66"/>
                      </a:lnTo>
                      <a:lnTo>
                        <a:pt x="219" y="65"/>
                      </a:lnTo>
                      <a:lnTo>
                        <a:pt x="239" y="62"/>
                      </a:lnTo>
                      <a:lnTo>
                        <a:pt x="258" y="59"/>
                      </a:lnTo>
                      <a:lnTo>
                        <a:pt x="276" y="56"/>
                      </a:lnTo>
                      <a:lnTo>
                        <a:pt x="293" y="53"/>
                      </a:lnTo>
                      <a:lnTo>
                        <a:pt x="309" y="48"/>
                      </a:lnTo>
                      <a:lnTo>
                        <a:pt x="324" y="45"/>
                      </a:lnTo>
                      <a:lnTo>
                        <a:pt x="314" y="53"/>
                      </a:lnTo>
                      <a:lnTo>
                        <a:pt x="301" y="59"/>
                      </a:lnTo>
                      <a:lnTo>
                        <a:pt x="283" y="65"/>
                      </a:lnTo>
                      <a:lnTo>
                        <a:pt x="264" y="69"/>
                      </a:lnTo>
                      <a:lnTo>
                        <a:pt x="242" y="73"/>
                      </a:lnTo>
                      <a:lnTo>
                        <a:pt x="219" y="75"/>
                      </a:lnTo>
                      <a:lnTo>
                        <a:pt x="194" y="76"/>
                      </a:lnTo>
                      <a:lnTo>
                        <a:pt x="169" y="75"/>
                      </a:lnTo>
                      <a:lnTo>
                        <a:pt x="144" y="73"/>
                      </a:lnTo>
                      <a:lnTo>
                        <a:pt x="119" y="70"/>
                      </a:lnTo>
                      <a:lnTo>
                        <a:pt x="94" y="66"/>
                      </a:lnTo>
                      <a:lnTo>
                        <a:pt x="70" y="59"/>
                      </a:lnTo>
                      <a:lnTo>
                        <a:pt x="50" y="50"/>
                      </a:lnTo>
                      <a:lnTo>
                        <a:pt x="31" y="40"/>
                      </a:lnTo>
                      <a:lnTo>
                        <a:pt x="15" y="28"/>
                      </a:lnTo>
                      <a:lnTo>
                        <a:pt x="2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6" name="Freeform 57"/>
                <p:cNvSpPr>
                  <a:spLocks/>
                </p:cNvSpPr>
                <p:nvPr/>
              </p:nvSpPr>
              <p:spPr bwMode="auto">
                <a:xfrm>
                  <a:off x="-3299" y="425"/>
                  <a:ext cx="20" cy="33"/>
                </a:xfrm>
                <a:custGeom>
                  <a:avLst/>
                  <a:gdLst>
                    <a:gd name="T0" fmla="*/ 0 w 39"/>
                    <a:gd name="T1" fmla="*/ 66 h 66"/>
                    <a:gd name="T2" fmla="*/ 7 w 39"/>
                    <a:gd name="T3" fmla="*/ 60 h 66"/>
                    <a:gd name="T4" fmla="*/ 16 w 39"/>
                    <a:gd name="T5" fmla="*/ 51 h 66"/>
                    <a:gd name="T6" fmla="*/ 23 w 39"/>
                    <a:gd name="T7" fmla="*/ 41 h 66"/>
                    <a:gd name="T8" fmla="*/ 31 w 39"/>
                    <a:gd name="T9" fmla="*/ 29 h 66"/>
                    <a:gd name="T10" fmla="*/ 35 w 39"/>
                    <a:gd name="T11" fmla="*/ 19 h 66"/>
                    <a:gd name="T12" fmla="*/ 38 w 39"/>
                    <a:gd name="T13" fmla="*/ 10 h 66"/>
                    <a:gd name="T14" fmla="*/ 39 w 39"/>
                    <a:gd name="T15" fmla="*/ 3 h 66"/>
                    <a:gd name="T16" fmla="*/ 38 w 39"/>
                    <a:gd name="T17" fmla="*/ 0 h 66"/>
                    <a:gd name="T18" fmla="*/ 31 w 39"/>
                    <a:gd name="T19" fmla="*/ 5 h 66"/>
                    <a:gd name="T20" fmla="*/ 23 w 39"/>
                    <a:gd name="T21" fmla="*/ 23 h 66"/>
                    <a:gd name="T22" fmla="*/ 13 w 39"/>
                    <a:gd name="T23" fmla="*/ 47 h 66"/>
                    <a:gd name="T24" fmla="*/ 0 w 39"/>
                    <a:gd name="T2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66">
                      <a:moveTo>
                        <a:pt x="0" y="66"/>
                      </a:moveTo>
                      <a:lnTo>
                        <a:pt x="7" y="60"/>
                      </a:lnTo>
                      <a:lnTo>
                        <a:pt x="16" y="51"/>
                      </a:lnTo>
                      <a:lnTo>
                        <a:pt x="23" y="41"/>
                      </a:lnTo>
                      <a:lnTo>
                        <a:pt x="31" y="29"/>
                      </a:lnTo>
                      <a:lnTo>
                        <a:pt x="35" y="19"/>
                      </a:lnTo>
                      <a:lnTo>
                        <a:pt x="38" y="10"/>
                      </a:lnTo>
                      <a:lnTo>
                        <a:pt x="39" y="3"/>
                      </a:lnTo>
                      <a:lnTo>
                        <a:pt x="38" y="0"/>
                      </a:lnTo>
                      <a:lnTo>
                        <a:pt x="31" y="5"/>
                      </a:lnTo>
                      <a:lnTo>
                        <a:pt x="23" y="23"/>
                      </a:lnTo>
                      <a:lnTo>
                        <a:pt x="13" y="47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7" name="Freeform 58"/>
                <p:cNvSpPr>
                  <a:spLocks/>
                </p:cNvSpPr>
                <p:nvPr/>
              </p:nvSpPr>
              <p:spPr bwMode="auto">
                <a:xfrm>
                  <a:off x="-3314" y="421"/>
                  <a:ext cx="29" cy="40"/>
                </a:xfrm>
                <a:custGeom>
                  <a:avLst/>
                  <a:gdLst>
                    <a:gd name="T0" fmla="*/ 59 w 59"/>
                    <a:gd name="T1" fmla="*/ 0 h 80"/>
                    <a:gd name="T2" fmla="*/ 59 w 59"/>
                    <a:gd name="T3" fmla="*/ 4 h 80"/>
                    <a:gd name="T4" fmla="*/ 57 w 59"/>
                    <a:gd name="T5" fmla="*/ 12 h 80"/>
                    <a:gd name="T6" fmla="*/ 51 w 59"/>
                    <a:gd name="T7" fmla="*/ 23 h 80"/>
                    <a:gd name="T8" fmla="*/ 44 w 59"/>
                    <a:gd name="T9" fmla="*/ 36 h 80"/>
                    <a:gd name="T10" fmla="*/ 35 w 59"/>
                    <a:gd name="T11" fmla="*/ 51 h 80"/>
                    <a:gd name="T12" fmla="*/ 25 w 59"/>
                    <a:gd name="T13" fmla="*/ 63 h 80"/>
                    <a:gd name="T14" fmla="*/ 12 w 59"/>
                    <a:gd name="T15" fmla="*/ 73 h 80"/>
                    <a:gd name="T16" fmla="*/ 0 w 59"/>
                    <a:gd name="T17" fmla="*/ 80 h 80"/>
                    <a:gd name="T18" fmla="*/ 7 w 59"/>
                    <a:gd name="T19" fmla="*/ 72 h 80"/>
                    <a:gd name="T20" fmla="*/ 15 w 59"/>
                    <a:gd name="T21" fmla="*/ 60 h 80"/>
                    <a:gd name="T22" fmla="*/ 23 w 59"/>
                    <a:gd name="T23" fmla="*/ 47 h 80"/>
                    <a:gd name="T24" fmla="*/ 32 w 59"/>
                    <a:gd name="T25" fmla="*/ 32 h 80"/>
                    <a:gd name="T26" fmla="*/ 41 w 59"/>
                    <a:gd name="T27" fmla="*/ 19 h 80"/>
                    <a:gd name="T28" fmla="*/ 48 w 59"/>
                    <a:gd name="T29" fmla="*/ 9 h 80"/>
                    <a:gd name="T30" fmla="*/ 54 w 59"/>
                    <a:gd name="T31" fmla="*/ 1 h 80"/>
                    <a:gd name="T32" fmla="*/ 59 w 59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80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7" y="12"/>
                      </a:lnTo>
                      <a:lnTo>
                        <a:pt x="51" y="23"/>
                      </a:lnTo>
                      <a:lnTo>
                        <a:pt x="44" y="36"/>
                      </a:lnTo>
                      <a:lnTo>
                        <a:pt x="35" y="51"/>
                      </a:lnTo>
                      <a:lnTo>
                        <a:pt x="25" y="63"/>
                      </a:lnTo>
                      <a:lnTo>
                        <a:pt x="12" y="73"/>
                      </a:lnTo>
                      <a:lnTo>
                        <a:pt x="0" y="80"/>
                      </a:lnTo>
                      <a:lnTo>
                        <a:pt x="7" y="72"/>
                      </a:lnTo>
                      <a:lnTo>
                        <a:pt x="15" y="60"/>
                      </a:lnTo>
                      <a:lnTo>
                        <a:pt x="23" y="47"/>
                      </a:lnTo>
                      <a:lnTo>
                        <a:pt x="32" y="32"/>
                      </a:lnTo>
                      <a:lnTo>
                        <a:pt x="41" y="19"/>
                      </a:lnTo>
                      <a:lnTo>
                        <a:pt x="48" y="9"/>
                      </a:lnTo>
                      <a:lnTo>
                        <a:pt x="54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8" name="Freeform 59"/>
                <p:cNvSpPr>
                  <a:spLocks/>
                </p:cNvSpPr>
                <p:nvPr/>
              </p:nvSpPr>
              <p:spPr bwMode="auto">
                <a:xfrm>
                  <a:off x="-3343" y="417"/>
                  <a:ext cx="38" cy="47"/>
                </a:xfrm>
                <a:custGeom>
                  <a:avLst/>
                  <a:gdLst>
                    <a:gd name="T0" fmla="*/ 75 w 77"/>
                    <a:gd name="T1" fmla="*/ 0 h 93"/>
                    <a:gd name="T2" fmla="*/ 77 w 77"/>
                    <a:gd name="T3" fmla="*/ 4 h 93"/>
                    <a:gd name="T4" fmla="*/ 72 w 77"/>
                    <a:gd name="T5" fmla="*/ 14 h 93"/>
                    <a:gd name="T6" fmla="*/ 65 w 77"/>
                    <a:gd name="T7" fmla="*/ 27 h 93"/>
                    <a:gd name="T8" fmla="*/ 53 w 77"/>
                    <a:gd name="T9" fmla="*/ 43 h 93"/>
                    <a:gd name="T10" fmla="*/ 41 w 77"/>
                    <a:gd name="T11" fmla="*/ 60 h 93"/>
                    <a:gd name="T12" fmla="*/ 27 w 77"/>
                    <a:gd name="T13" fmla="*/ 74 h 93"/>
                    <a:gd name="T14" fmla="*/ 14 w 77"/>
                    <a:gd name="T15" fmla="*/ 86 h 93"/>
                    <a:gd name="T16" fmla="*/ 0 w 77"/>
                    <a:gd name="T17" fmla="*/ 93 h 93"/>
                    <a:gd name="T18" fmla="*/ 6 w 77"/>
                    <a:gd name="T19" fmla="*/ 86 h 93"/>
                    <a:gd name="T20" fmla="*/ 15 w 77"/>
                    <a:gd name="T21" fmla="*/ 73 h 93"/>
                    <a:gd name="T22" fmla="*/ 25 w 77"/>
                    <a:gd name="T23" fmla="*/ 58 h 93"/>
                    <a:gd name="T24" fmla="*/ 38 w 77"/>
                    <a:gd name="T25" fmla="*/ 41 h 93"/>
                    <a:gd name="T26" fmla="*/ 50 w 77"/>
                    <a:gd name="T27" fmla="*/ 24 h 93"/>
                    <a:gd name="T28" fmla="*/ 60 w 77"/>
                    <a:gd name="T29" fmla="*/ 10 h 93"/>
                    <a:gd name="T30" fmla="*/ 69 w 77"/>
                    <a:gd name="T31" fmla="*/ 1 h 93"/>
                    <a:gd name="T32" fmla="*/ 75 w 77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93">
                      <a:moveTo>
                        <a:pt x="75" y="0"/>
                      </a:moveTo>
                      <a:lnTo>
                        <a:pt x="77" y="4"/>
                      </a:lnTo>
                      <a:lnTo>
                        <a:pt x="72" y="14"/>
                      </a:lnTo>
                      <a:lnTo>
                        <a:pt x="65" y="27"/>
                      </a:lnTo>
                      <a:lnTo>
                        <a:pt x="53" y="43"/>
                      </a:lnTo>
                      <a:lnTo>
                        <a:pt x="41" y="60"/>
                      </a:lnTo>
                      <a:lnTo>
                        <a:pt x="27" y="74"/>
                      </a:lnTo>
                      <a:lnTo>
                        <a:pt x="14" y="86"/>
                      </a:lnTo>
                      <a:lnTo>
                        <a:pt x="0" y="93"/>
                      </a:lnTo>
                      <a:lnTo>
                        <a:pt x="6" y="86"/>
                      </a:lnTo>
                      <a:lnTo>
                        <a:pt x="15" y="73"/>
                      </a:lnTo>
                      <a:lnTo>
                        <a:pt x="25" y="58"/>
                      </a:lnTo>
                      <a:lnTo>
                        <a:pt x="38" y="41"/>
                      </a:lnTo>
                      <a:lnTo>
                        <a:pt x="50" y="24"/>
                      </a:lnTo>
                      <a:lnTo>
                        <a:pt x="60" y="10"/>
                      </a:lnTo>
                      <a:lnTo>
                        <a:pt x="69" y="1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9" name="Freeform 60"/>
                <p:cNvSpPr>
                  <a:spLocks/>
                </p:cNvSpPr>
                <p:nvPr/>
              </p:nvSpPr>
              <p:spPr bwMode="auto">
                <a:xfrm>
                  <a:off x="-3373" y="411"/>
                  <a:ext cx="35" cy="52"/>
                </a:xfrm>
                <a:custGeom>
                  <a:avLst/>
                  <a:gdLst>
                    <a:gd name="T0" fmla="*/ 67 w 69"/>
                    <a:gd name="T1" fmla="*/ 0 h 102"/>
                    <a:gd name="T2" fmla="*/ 69 w 69"/>
                    <a:gd name="T3" fmla="*/ 6 h 102"/>
                    <a:gd name="T4" fmla="*/ 66 w 69"/>
                    <a:gd name="T5" fmla="*/ 17 h 102"/>
                    <a:gd name="T6" fmla="*/ 58 w 69"/>
                    <a:gd name="T7" fmla="*/ 32 h 102"/>
                    <a:gd name="T8" fmla="*/ 48 w 69"/>
                    <a:gd name="T9" fmla="*/ 50 h 102"/>
                    <a:gd name="T10" fmla="*/ 36 w 69"/>
                    <a:gd name="T11" fmla="*/ 67 h 102"/>
                    <a:gd name="T12" fmla="*/ 25 w 69"/>
                    <a:gd name="T13" fmla="*/ 83 h 102"/>
                    <a:gd name="T14" fmla="*/ 11 w 69"/>
                    <a:gd name="T15" fmla="*/ 95 h 102"/>
                    <a:gd name="T16" fmla="*/ 0 w 69"/>
                    <a:gd name="T17" fmla="*/ 102 h 102"/>
                    <a:gd name="T18" fmla="*/ 4 w 69"/>
                    <a:gd name="T19" fmla="*/ 95 h 102"/>
                    <a:gd name="T20" fmla="*/ 11 w 69"/>
                    <a:gd name="T21" fmla="*/ 80 h 102"/>
                    <a:gd name="T22" fmla="*/ 22 w 69"/>
                    <a:gd name="T23" fmla="*/ 64 h 102"/>
                    <a:gd name="T24" fmla="*/ 32 w 69"/>
                    <a:gd name="T25" fmla="*/ 45 h 102"/>
                    <a:gd name="T26" fmla="*/ 44 w 69"/>
                    <a:gd name="T27" fmla="*/ 28 h 102"/>
                    <a:gd name="T28" fmla="*/ 54 w 69"/>
                    <a:gd name="T29" fmla="*/ 13 h 102"/>
                    <a:gd name="T30" fmla="*/ 61 w 69"/>
                    <a:gd name="T31" fmla="*/ 3 h 102"/>
                    <a:gd name="T32" fmla="*/ 67 w 69"/>
                    <a:gd name="T33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102">
                      <a:moveTo>
                        <a:pt x="67" y="0"/>
                      </a:moveTo>
                      <a:lnTo>
                        <a:pt x="69" y="6"/>
                      </a:lnTo>
                      <a:lnTo>
                        <a:pt x="66" y="17"/>
                      </a:lnTo>
                      <a:lnTo>
                        <a:pt x="58" y="32"/>
                      </a:lnTo>
                      <a:lnTo>
                        <a:pt x="48" y="50"/>
                      </a:lnTo>
                      <a:lnTo>
                        <a:pt x="36" y="67"/>
                      </a:lnTo>
                      <a:lnTo>
                        <a:pt x="25" y="83"/>
                      </a:lnTo>
                      <a:lnTo>
                        <a:pt x="11" y="95"/>
                      </a:lnTo>
                      <a:lnTo>
                        <a:pt x="0" y="102"/>
                      </a:lnTo>
                      <a:lnTo>
                        <a:pt x="4" y="95"/>
                      </a:lnTo>
                      <a:lnTo>
                        <a:pt x="11" y="80"/>
                      </a:lnTo>
                      <a:lnTo>
                        <a:pt x="22" y="64"/>
                      </a:lnTo>
                      <a:lnTo>
                        <a:pt x="32" y="45"/>
                      </a:lnTo>
                      <a:lnTo>
                        <a:pt x="44" y="28"/>
                      </a:lnTo>
                      <a:lnTo>
                        <a:pt x="54" y="13"/>
                      </a:lnTo>
                      <a:lnTo>
                        <a:pt x="61" y="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0" name="Freeform 61"/>
                <p:cNvSpPr>
                  <a:spLocks/>
                </p:cNvSpPr>
                <p:nvPr/>
              </p:nvSpPr>
              <p:spPr bwMode="auto">
                <a:xfrm>
                  <a:off x="-3384" y="411"/>
                  <a:ext cx="29" cy="47"/>
                </a:xfrm>
                <a:custGeom>
                  <a:avLst/>
                  <a:gdLst>
                    <a:gd name="T0" fmla="*/ 59 w 59"/>
                    <a:gd name="T1" fmla="*/ 0 h 92"/>
                    <a:gd name="T2" fmla="*/ 59 w 59"/>
                    <a:gd name="T3" fmla="*/ 4 h 92"/>
                    <a:gd name="T4" fmla="*/ 56 w 59"/>
                    <a:gd name="T5" fmla="*/ 14 h 92"/>
                    <a:gd name="T6" fmla="*/ 49 w 59"/>
                    <a:gd name="T7" fmla="*/ 28 h 92"/>
                    <a:gd name="T8" fmla="*/ 41 w 59"/>
                    <a:gd name="T9" fmla="*/ 44 h 92"/>
                    <a:gd name="T10" fmla="*/ 31 w 59"/>
                    <a:gd name="T11" fmla="*/ 61 h 92"/>
                    <a:gd name="T12" fmla="*/ 19 w 59"/>
                    <a:gd name="T13" fmla="*/ 76 h 92"/>
                    <a:gd name="T14" fmla="*/ 9 w 59"/>
                    <a:gd name="T15" fmla="*/ 86 h 92"/>
                    <a:gd name="T16" fmla="*/ 0 w 59"/>
                    <a:gd name="T17" fmla="*/ 92 h 92"/>
                    <a:gd name="T18" fmla="*/ 5 w 59"/>
                    <a:gd name="T19" fmla="*/ 83 h 92"/>
                    <a:gd name="T20" fmla="*/ 12 w 59"/>
                    <a:gd name="T21" fmla="*/ 70 h 92"/>
                    <a:gd name="T22" fmla="*/ 19 w 59"/>
                    <a:gd name="T23" fmla="*/ 54 h 92"/>
                    <a:gd name="T24" fmla="*/ 28 w 59"/>
                    <a:gd name="T25" fmla="*/ 36 h 92"/>
                    <a:gd name="T26" fmla="*/ 37 w 59"/>
                    <a:gd name="T27" fmla="*/ 22 h 92"/>
                    <a:gd name="T28" fmla="*/ 46 w 59"/>
                    <a:gd name="T29" fmla="*/ 9 h 92"/>
                    <a:gd name="T30" fmla="*/ 53 w 59"/>
                    <a:gd name="T31" fmla="*/ 1 h 92"/>
                    <a:gd name="T32" fmla="*/ 59 w 59"/>
                    <a:gd name="T3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92">
                      <a:moveTo>
                        <a:pt x="59" y="0"/>
                      </a:moveTo>
                      <a:lnTo>
                        <a:pt x="59" y="4"/>
                      </a:lnTo>
                      <a:lnTo>
                        <a:pt x="56" y="14"/>
                      </a:lnTo>
                      <a:lnTo>
                        <a:pt x="49" y="28"/>
                      </a:lnTo>
                      <a:lnTo>
                        <a:pt x="41" y="44"/>
                      </a:lnTo>
                      <a:lnTo>
                        <a:pt x="31" y="61"/>
                      </a:lnTo>
                      <a:lnTo>
                        <a:pt x="19" y="76"/>
                      </a:lnTo>
                      <a:lnTo>
                        <a:pt x="9" y="86"/>
                      </a:lnTo>
                      <a:lnTo>
                        <a:pt x="0" y="92"/>
                      </a:lnTo>
                      <a:lnTo>
                        <a:pt x="5" y="83"/>
                      </a:lnTo>
                      <a:lnTo>
                        <a:pt x="12" y="70"/>
                      </a:lnTo>
                      <a:lnTo>
                        <a:pt x="19" y="54"/>
                      </a:lnTo>
                      <a:lnTo>
                        <a:pt x="28" y="36"/>
                      </a:lnTo>
                      <a:lnTo>
                        <a:pt x="37" y="22"/>
                      </a:lnTo>
                      <a:lnTo>
                        <a:pt x="46" y="9"/>
                      </a:lnTo>
                      <a:lnTo>
                        <a:pt x="53" y="1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1" name="Freeform 62"/>
                <p:cNvSpPr>
                  <a:spLocks/>
                </p:cNvSpPr>
                <p:nvPr/>
              </p:nvSpPr>
              <p:spPr bwMode="auto">
                <a:xfrm>
                  <a:off x="-3408" y="414"/>
                  <a:ext cx="25" cy="38"/>
                </a:xfrm>
                <a:custGeom>
                  <a:avLst/>
                  <a:gdLst>
                    <a:gd name="T0" fmla="*/ 49 w 50"/>
                    <a:gd name="T1" fmla="*/ 0 h 78"/>
                    <a:gd name="T2" fmla="*/ 50 w 50"/>
                    <a:gd name="T3" fmla="*/ 5 h 78"/>
                    <a:gd name="T4" fmla="*/ 49 w 50"/>
                    <a:gd name="T5" fmla="*/ 13 h 78"/>
                    <a:gd name="T6" fmla="*/ 46 w 50"/>
                    <a:gd name="T7" fmla="*/ 25 h 78"/>
                    <a:gd name="T8" fmla="*/ 40 w 50"/>
                    <a:gd name="T9" fmla="*/ 37 h 78"/>
                    <a:gd name="T10" fmla="*/ 33 w 50"/>
                    <a:gd name="T11" fmla="*/ 50 h 78"/>
                    <a:gd name="T12" fmla="*/ 22 w 50"/>
                    <a:gd name="T13" fmla="*/ 62 h 78"/>
                    <a:gd name="T14" fmla="*/ 12 w 50"/>
                    <a:gd name="T15" fmla="*/ 72 h 78"/>
                    <a:gd name="T16" fmla="*/ 0 w 50"/>
                    <a:gd name="T17" fmla="*/ 78 h 78"/>
                    <a:gd name="T18" fmla="*/ 6 w 50"/>
                    <a:gd name="T19" fmla="*/ 71 h 78"/>
                    <a:gd name="T20" fmla="*/ 12 w 50"/>
                    <a:gd name="T21" fmla="*/ 59 h 78"/>
                    <a:gd name="T22" fmla="*/ 19 w 50"/>
                    <a:gd name="T23" fmla="*/ 46 h 78"/>
                    <a:gd name="T24" fmla="*/ 27 w 50"/>
                    <a:gd name="T25" fmla="*/ 32 h 78"/>
                    <a:gd name="T26" fmla="*/ 33 w 50"/>
                    <a:gd name="T27" fmla="*/ 19 h 78"/>
                    <a:gd name="T28" fmla="*/ 40 w 50"/>
                    <a:gd name="T29" fmla="*/ 9 h 78"/>
                    <a:gd name="T30" fmla="*/ 44 w 50"/>
                    <a:gd name="T31" fmla="*/ 2 h 78"/>
                    <a:gd name="T32" fmla="*/ 49 w 50"/>
                    <a:gd name="T33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78">
                      <a:moveTo>
                        <a:pt x="49" y="0"/>
                      </a:moveTo>
                      <a:lnTo>
                        <a:pt x="50" y="5"/>
                      </a:lnTo>
                      <a:lnTo>
                        <a:pt x="49" y="13"/>
                      </a:lnTo>
                      <a:lnTo>
                        <a:pt x="46" y="25"/>
                      </a:lnTo>
                      <a:lnTo>
                        <a:pt x="40" y="37"/>
                      </a:lnTo>
                      <a:lnTo>
                        <a:pt x="33" y="50"/>
                      </a:lnTo>
                      <a:lnTo>
                        <a:pt x="22" y="62"/>
                      </a:lnTo>
                      <a:lnTo>
                        <a:pt x="12" y="72"/>
                      </a:lnTo>
                      <a:lnTo>
                        <a:pt x="0" y="78"/>
                      </a:lnTo>
                      <a:lnTo>
                        <a:pt x="6" y="71"/>
                      </a:lnTo>
                      <a:lnTo>
                        <a:pt x="12" y="59"/>
                      </a:lnTo>
                      <a:lnTo>
                        <a:pt x="19" y="46"/>
                      </a:lnTo>
                      <a:lnTo>
                        <a:pt x="27" y="32"/>
                      </a:lnTo>
                      <a:lnTo>
                        <a:pt x="33" y="19"/>
                      </a:lnTo>
                      <a:lnTo>
                        <a:pt x="40" y="9"/>
                      </a:lnTo>
                      <a:lnTo>
                        <a:pt x="44" y="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2" name="Freeform 63"/>
                <p:cNvSpPr>
                  <a:spLocks/>
                </p:cNvSpPr>
                <p:nvPr/>
              </p:nvSpPr>
              <p:spPr bwMode="auto">
                <a:xfrm>
                  <a:off x="-3428" y="409"/>
                  <a:ext cx="6" cy="23"/>
                </a:xfrm>
                <a:custGeom>
                  <a:avLst/>
                  <a:gdLst>
                    <a:gd name="T0" fmla="*/ 8 w 13"/>
                    <a:gd name="T1" fmla="*/ 0 h 46"/>
                    <a:gd name="T2" fmla="*/ 12 w 13"/>
                    <a:gd name="T3" fmla="*/ 8 h 46"/>
                    <a:gd name="T4" fmla="*/ 13 w 13"/>
                    <a:gd name="T5" fmla="*/ 22 h 46"/>
                    <a:gd name="T6" fmla="*/ 9 w 13"/>
                    <a:gd name="T7" fmla="*/ 37 h 46"/>
                    <a:gd name="T8" fmla="*/ 0 w 13"/>
                    <a:gd name="T9" fmla="*/ 46 h 46"/>
                    <a:gd name="T10" fmla="*/ 5 w 13"/>
                    <a:gd name="T11" fmla="*/ 33 h 46"/>
                    <a:gd name="T12" fmla="*/ 5 w 13"/>
                    <a:gd name="T13" fmla="*/ 17 h 46"/>
                    <a:gd name="T14" fmla="*/ 3 w 13"/>
                    <a:gd name="T15" fmla="*/ 3 h 46"/>
                    <a:gd name="T16" fmla="*/ 8 w 13"/>
                    <a:gd name="T1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46">
                      <a:moveTo>
                        <a:pt x="8" y="0"/>
                      </a:moveTo>
                      <a:lnTo>
                        <a:pt x="12" y="8"/>
                      </a:lnTo>
                      <a:lnTo>
                        <a:pt x="13" y="22"/>
                      </a:lnTo>
                      <a:lnTo>
                        <a:pt x="9" y="37"/>
                      </a:lnTo>
                      <a:lnTo>
                        <a:pt x="0" y="46"/>
                      </a:lnTo>
                      <a:lnTo>
                        <a:pt x="5" y="33"/>
                      </a:lnTo>
                      <a:lnTo>
                        <a:pt x="5" y="17"/>
                      </a:lnTo>
                      <a:lnTo>
                        <a:pt x="3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3" name="Freeform 64"/>
                <p:cNvSpPr>
                  <a:spLocks/>
                </p:cNvSpPr>
                <p:nvPr/>
              </p:nvSpPr>
              <p:spPr bwMode="auto">
                <a:xfrm>
                  <a:off x="-3330" y="420"/>
                  <a:ext cx="34" cy="43"/>
                </a:xfrm>
                <a:custGeom>
                  <a:avLst/>
                  <a:gdLst>
                    <a:gd name="T0" fmla="*/ 66 w 67"/>
                    <a:gd name="T1" fmla="*/ 0 h 87"/>
                    <a:gd name="T2" fmla="*/ 67 w 67"/>
                    <a:gd name="T3" fmla="*/ 5 h 87"/>
                    <a:gd name="T4" fmla="*/ 64 w 67"/>
                    <a:gd name="T5" fmla="*/ 15 h 87"/>
                    <a:gd name="T6" fmla="*/ 58 w 67"/>
                    <a:gd name="T7" fmla="*/ 27 h 87"/>
                    <a:gd name="T8" fmla="*/ 50 w 67"/>
                    <a:gd name="T9" fmla="*/ 41 h 87"/>
                    <a:gd name="T10" fmla="*/ 38 w 67"/>
                    <a:gd name="T11" fmla="*/ 55 h 87"/>
                    <a:gd name="T12" fmla="*/ 26 w 67"/>
                    <a:gd name="T13" fmla="*/ 69 h 87"/>
                    <a:gd name="T14" fmla="*/ 13 w 67"/>
                    <a:gd name="T15" fmla="*/ 80 h 87"/>
                    <a:gd name="T16" fmla="*/ 0 w 67"/>
                    <a:gd name="T17" fmla="*/ 87 h 87"/>
                    <a:gd name="T18" fmla="*/ 6 w 67"/>
                    <a:gd name="T19" fmla="*/ 80 h 87"/>
                    <a:gd name="T20" fmla="*/ 13 w 67"/>
                    <a:gd name="T21" fmla="*/ 68 h 87"/>
                    <a:gd name="T22" fmla="*/ 22 w 67"/>
                    <a:gd name="T23" fmla="*/ 53 h 87"/>
                    <a:gd name="T24" fmla="*/ 33 w 67"/>
                    <a:gd name="T25" fmla="*/ 38 h 87"/>
                    <a:gd name="T26" fmla="*/ 44 w 67"/>
                    <a:gd name="T27" fmla="*/ 24 h 87"/>
                    <a:gd name="T28" fmla="*/ 53 w 67"/>
                    <a:gd name="T29" fmla="*/ 11 h 87"/>
                    <a:gd name="T30" fmla="*/ 60 w 67"/>
                    <a:gd name="T31" fmla="*/ 2 h 87"/>
                    <a:gd name="T32" fmla="*/ 66 w 67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87">
                      <a:moveTo>
                        <a:pt x="66" y="0"/>
                      </a:moveTo>
                      <a:lnTo>
                        <a:pt x="67" y="5"/>
                      </a:lnTo>
                      <a:lnTo>
                        <a:pt x="64" y="15"/>
                      </a:lnTo>
                      <a:lnTo>
                        <a:pt x="58" y="27"/>
                      </a:lnTo>
                      <a:lnTo>
                        <a:pt x="50" y="41"/>
                      </a:lnTo>
                      <a:lnTo>
                        <a:pt x="38" y="55"/>
                      </a:lnTo>
                      <a:lnTo>
                        <a:pt x="26" y="69"/>
                      </a:lnTo>
                      <a:lnTo>
                        <a:pt x="13" y="80"/>
                      </a:lnTo>
                      <a:lnTo>
                        <a:pt x="0" y="87"/>
                      </a:lnTo>
                      <a:lnTo>
                        <a:pt x="6" y="80"/>
                      </a:lnTo>
                      <a:lnTo>
                        <a:pt x="13" y="68"/>
                      </a:lnTo>
                      <a:lnTo>
                        <a:pt x="22" y="53"/>
                      </a:lnTo>
                      <a:lnTo>
                        <a:pt x="33" y="38"/>
                      </a:lnTo>
                      <a:lnTo>
                        <a:pt x="44" y="24"/>
                      </a:lnTo>
                      <a:lnTo>
                        <a:pt x="53" y="11"/>
                      </a:lnTo>
                      <a:lnTo>
                        <a:pt x="60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4" name="Freeform 65"/>
                <p:cNvSpPr>
                  <a:spLocks/>
                </p:cNvSpPr>
                <p:nvPr/>
              </p:nvSpPr>
              <p:spPr bwMode="auto">
                <a:xfrm>
                  <a:off x="-3357" y="414"/>
                  <a:ext cx="33" cy="50"/>
                </a:xfrm>
                <a:custGeom>
                  <a:avLst/>
                  <a:gdLst>
                    <a:gd name="T0" fmla="*/ 65 w 66"/>
                    <a:gd name="T1" fmla="*/ 0 h 99"/>
                    <a:gd name="T2" fmla="*/ 66 w 66"/>
                    <a:gd name="T3" fmla="*/ 6 h 99"/>
                    <a:gd name="T4" fmla="*/ 64 w 66"/>
                    <a:gd name="T5" fmla="*/ 17 h 99"/>
                    <a:gd name="T6" fmla="*/ 58 w 66"/>
                    <a:gd name="T7" fmla="*/ 32 h 99"/>
                    <a:gd name="T8" fmla="*/ 49 w 66"/>
                    <a:gd name="T9" fmla="*/ 49 h 99"/>
                    <a:gd name="T10" fmla="*/ 37 w 66"/>
                    <a:gd name="T11" fmla="*/ 66 h 99"/>
                    <a:gd name="T12" fmla="*/ 24 w 66"/>
                    <a:gd name="T13" fmla="*/ 82 h 99"/>
                    <a:gd name="T14" fmla="*/ 12 w 66"/>
                    <a:gd name="T15" fmla="*/ 93 h 99"/>
                    <a:gd name="T16" fmla="*/ 0 w 66"/>
                    <a:gd name="T17" fmla="*/ 99 h 99"/>
                    <a:gd name="T18" fmla="*/ 5 w 66"/>
                    <a:gd name="T19" fmla="*/ 92 h 99"/>
                    <a:gd name="T20" fmla="*/ 12 w 66"/>
                    <a:gd name="T21" fmla="*/ 79 h 99"/>
                    <a:gd name="T22" fmla="*/ 21 w 66"/>
                    <a:gd name="T23" fmla="*/ 61 h 99"/>
                    <a:gd name="T24" fmla="*/ 33 w 66"/>
                    <a:gd name="T25" fmla="*/ 44 h 99"/>
                    <a:gd name="T26" fmla="*/ 43 w 66"/>
                    <a:gd name="T27" fmla="*/ 26 h 99"/>
                    <a:gd name="T28" fmla="*/ 53 w 66"/>
                    <a:gd name="T29" fmla="*/ 11 h 99"/>
                    <a:gd name="T30" fmla="*/ 61 w 66"/>
                    <a:gd name="T31" fmla="*/ 3 h 99"/>
                    <a:gd name="T32" fmla="*/ 65 w 66"/>
                    <a:gd name="T3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99">
                      <a:moveTo>
                        <a:pt x="65" y="0"/>
                      </a:moveTo>
                      <a:lnTo>
                        <a:pt x="66" y="6"/>
                      </a:lnTo>
                      <a:lnTo>
                        <a:pt x="64" y="17"/>
                      </a:lnTo>
                      <a:lnTo>
                        <a:pt x="58" y="32"/>
                      </a:lnTo>
                      <a:lnTo>
                        <a:pt x="49" y="49"/>
                      </a:lnTo>
                      <a:lnTo>
                        <a:pt x="37" y="66"/>
                      </a:lnTo>
                      <a:lnTo>
                        <a:pt x="24" y="82"/>
                      </a:lnTo>
                      <a:lnTo>
                        <a:pt x="12" y="93"/>
                      </a:lnTo>
                      <a:lnTo>
                        <a:pt x="0" y="99"/>
                      </a:lnTo>
                      <a:lnTo>
                        <a:pt x="5" y="92"/>
                      </a:lnTo>
                      <a:lnTo>
                        <a:pt x="12" y="79"/>
                      </a:lnTo>
                      <a:lnTo>
                        <a:pt x="21" y="61"/>
                      </a:lnTo>
                      <a:lnTo>
                        <a:pt x="33" y="44"/>
                      </a:lnTo>
                      <a:lnTo>
                        <a:pt x="43" y="26"/>
                      </a:lnTo>
                      <a:lnTo>
                        <a:pt x="53" y="11"/>
                      </a:lnTo>
                      <a:lnTo>
                        <a:pt x="61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5" name="Freeform 66"/>
                <p:cNvSpPr>
                  <a:spLocks/>
                </p:cNvSpPr>
                <p:nvPr/>
              </p:nvSpPr>
              <p:spPr bwMode="auto">
                <a:xfrm>
                  <a:off x="-3396" y="411"/>
                  <a:ext cx="24" cy="47"/>
                </a:xfrm>
                <a:custGeom>
                  <a:avLst/>
                  <a:gdLst>
                    <a:gd name="T0" fmla="*/ 47 w 48"/>
                    <a:gd name="T1" fmla="*/ 0 h 96"/>
                    <a:gd name="T2" fmla="*/ 48 w 48"/>
                    <a:gd name="T3" fmla="*/ 5 h 96"/>
                    <a:gd name="T4" fmla="*/ 47 w 48"/>
                    <a:gd name="T5" fmla="*/ 15 h 96"/>
                    <a:gd name="T6" fmla="*/ 44 w 48"/>
                    <a:gd name="T7" fmla="*/ 30 h 96"/>
                    <a:gd name="T8" fmla="*/ 38 w 48"/>
                    <a:gd name="T9" fmla="*/ 44 h 96"/>
                    <a:gd name="T10" fmla="*/ 31 w 48"/>
                    <a:gd name="T11" fmla="*/ 60 h 96"/>
                    <a:gd name="T12" fmla="*/ 22 w 48"/>
                    <a:gd name="T13" fmla="*/ 75 h 96"/>
                    <a:gd name="T14" fmla="*/ 11 w 48"/>
                    <a:gd name="T15" fmla="*/ 88 h 96"/>
                    <a:gd name="T16" fmla="*/ 0 w 48"/>
                    <a:gd name="T17" fmla="*/ 96 h 96"/>
                    <a:gd name="T18" fmla="*/ 4 w 48"/>
                    <a:gd name="T19" fmla="*/ 87 h 96"/>
                    <a:gd name="T20" fmla="*/ 10 w 48"/>
                    <a:gd name="T21" fmla="*/ 72 h 96"/>
                    <a:gd name="T22" fmla="*/ 16 w 48"/>
                    <a:gd name="T23" fmla="*/ 56 h 96"/>
                    <a:gd name="T24" fmla="*/ 23 w 48"/>
                    <a:gd name="T25" fmla="*/ 40 h 96"/>
                    <a:gd name="T26" fmla="*/ 31 w 48"/>
                    <a:gd name="T27" fmla="*/ 24 h 96"/>
                    <a:gd name="T28" fmla="*/ 36 w 48"/>
                    <a:gd name="T29" fmla="*/ 11 h 96"/>
                    <a:gd name="T30" fmla="*/ 42 w 48"/>
                    <a:gd name="T31" fmla="*/ 2 h 96"/>
                    <a:gd name="T32" fmla="*/ 47 w 48"/>
                    <a:gd name="T33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96">
                      <a:moveTo>
                        <a:pt x="47" y="0"/>
                      </a:moveTo>
                      <a:lnTo>
                        <a:pt x="48" y="5"/>
                      </a:lnTo>
                      <a:lnTo>
                        <a:pt x="47" y="15"/>
                      </a:lnTo>
                      <a:lnTo>
                        <a:pt x="44" y="30"/>
                      </a:lnTo>
                      <a:lnTo>
                        <a:pt x="38" y="44"/>
                      </a:lnTo>
                      <a:lnTo>
                        <a:pt x="31" y="60"/>
                      </a:lnTo>
                      <a:lnTo>
                        <a:pt x="22" y="75"/>
                      </a:lnTo>
                      <a:lnTo>
                        <a:pt x="11" y="88"/>
                      </a:lnTo>
                      <a:lnTo>
                        <a:pt x="0" y="96"/>
                      </a:lnTo>
                      <a:lnTo>
                        <a:pt x="4" y="87"/>
                      </a:lnTo>
                      <a:lnTo>
                        <a:pt x="10" y="72"/>
                      </a:lnTo>
                      <a:lnTo>
                        <a:pt x="16" y="56"/>
                      </a:lnTo>
                      <a:lnTo>
                        <a:pt x="23" y="40"/>
                      </a:lnTo>
                      <a:lnTo>
                        <a:pt x="31" y="24"/>
                      </a:lnTo>
                      <a:lnTo>
                        <a:pt x="36" y="11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6" name="Freeform 67"/>
                <p:cNvSpPr>
                  <a:spLocks/>
                </p:cNvSpPr>
                <p:nvPr/>
              </p:nvSpPr>
              <p:spPr bwMode="auto">
                <a:xfrm>
                  <a:off x="-3417" y="412"/>
                  <a:ext cx="26" cy="35"/>
                </a:xfrm>
                <a:custGeom>
                  <a:avLst/>
                  <a:gdLst>
                    <a:gd name="T0" fmla="*/ 50 w 51"/>
                    <a:gd name="T1" fmla="*/ 0 h 71"/>
                    <a:gd name="T2" fmla="*/ 51 w 51"/>
                    <a:gd name="T3" fmla="*/ 5 h 71"/>
                    <a:gd name="T4" fmla="*/ 47 w 51"/>
                    <a:gd name="T5" fmla="*/ 13 h 71"/>
                    <a:gd name="T6" fmla="*/ 41 w 51"/>
                    <a:gd name="T7" fmla="*/ 25 h 71"/>
                    <a:gd name="T8" fmla="*/ 33 w 51"/>
                    <a:gd name="T9" fmla="*/ 37 h 71"/>
                    <a:gd name="T10" fmla="*/ 23 w 51"/>
                    <a:gd name="T11" fmla="*/ 50 h 71"/>
                    <a:gd name="T12" fmla="*/ 14 w 51"/>
                    <a:gd name="T13" fmla="*/ 60 h 71"/>
                    <a:gd name="T14" fmla="*/ 6 w 51"/>
                    <a:gd name="T15" fmla="*/ 68 h 71"/>
                    <a:gd name="T16" fmla="*/ 0 w 51"/>
                    <a:gd name="T17" fmla="*/ 71 h 71"/>
                    <a:gd name="T18" fmla="*/ 4 w 51"/>
                    <a:gd name="T19" fmla="*/ 63 h 71"/>
                    <a:gd name="T20" fmla="*/ 10 w 51"/>
                    <a:gd name="T21" fmla="*/ 54 h 71"/>
                    <a:gd name="T22" fmla="*/ 17 w 51"/>
                    <a:gd name="T23" fmla="*/ 43 h 71"/>
                    <a:gd name="T24" fmla="*/ 25 w 51"/>
                    <a:gd name="T25" fmla="*/ 31 h 71"/>
                    <a:gd name="T26" fmla="*/ 32 w 51"/>
                    <a:gd name="T27" fmla="*/ 19 h 71"/>
                    <a:gd name="T28" fmla="*/ 39 w 51"/>
                    <a:gd name="T29" fmla="*/ 11 h 71"/>
                    <a:gd name="T30" fmla="*/ 45 w 51"/>
                    <a:gd name="T31" fmla="*/ 3 h 71"/>
                    <a:gd name="T32" fmla="*/ 50 w 5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71">
                      <a:moveTo>
                        <a:pt x="50" y="0"/>
                      </a:moveTo>
                      <a:lnTo>
                        <a:pt x="51" y="5"/>
                      </a:lnTo>
                      <a:lnTo>
                        <a:pt x="47" y="13"/>
                      </a:lnTo>
                      <a:lnTo>
                        <a:pt x="41" y="25"/>
                      </a:lnTo>
                      <a:lnTo>
                        <a:pt x="33" y="37"/>
                      </a:lnTo>
                      <a:lnTo>
                        <a:pt x="23" y="50"/>
                      </a:lnTo>
                      <a:lnTo>
                        <a:pt x="14" y="60"/>
                      </a:lnTo>
                      <a:lnTo>
                        <a:pt x="6" y="68"/>
                      </a:lnTo>
                      <a:lnTo>
                        <a:pt x="0" y="71"/>
                      </a:lnTo>
                      <a:lnTo>
                        <a:pt x="4" y="63"/>
                      </a:lnTo>
                      <a:lnTo>
                        <a:pt x="10" y="54"/>
                      </a:lnTo>
                      <a:lnTo>
                        <a:pt x="17" y="43"/>
                      </a:lnTo>
                      <a:lnTo>
                        <a:pt x="25" y="31"/>
                      </a:lnTo>
                      <a:lnTo>
                        <a:pt x="32" y="19"/>
                      </a:lnTo>
                      <a:lnTo>
                        <a:pt x="39" y="11"/>
                      </a:lnTo>
                      <a:lnTo>
                        <a:pt x="45" y="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7" name="Freeform 68"/>
                <p:cNvSpPr>
                  <a:spLocks/>
                </p:cNvSpPr>
                <p:nvPr/>
              </p:nvSpPr>
              <p:spPr bwMode="auto">
                <a:xfrm>
                  <a:off x="-3421" y="417"/>
                  <a:ext cx="9" cy="26"/>
                </a:xfrm>
                <a:custGeom>
                  <a:avLst/>
                  <a:gdLst>
                    <a:gd name="T0" fmla="*/ 16 w 19"/>
                    <a:gd name="T1" fmla="*/ 0 h 51"/>
                    <a:gd name="T2" fmla="*/ 19 w 19"/>
                    <a:gd name="T3" fmla="*/ 8 h 51"/>
                    <a:gd name="T4" fmla="*/ 16 w 19"/>
                    <a:gd name="T5" fmla="*/ 26 h 51"/>
                    <a:gd name="T6" fmla="*/ 10 w 19"/>
                    <a:gd name="T7" fmla="*/ 42 h 51"/>
                    <a:gd name="T8" fmla="*/ 0 w 19"/>
                    <a:gd name="T9" fmla="*/ 51 h 51"/>
                    <a:gd name="T10" fmla="*/ 6 w 19"/>
                    <a:gd name="T11" fmla="*/ 38 h 51"/>
                    <a:gd name="T12" fmla="*/ 9 w 19"/>
                    <a:gd name="T13" fmla="*/ 19 h 51"/>
                    <a:gd name="T14" fmla="*/ 10 w 19"/>
                    <a:gd name="T15" fmla="*/ 4 h 51"/>
                    <a:gd name="T16" fmla="*/ 16 w 19"/>
                    <a:gd name="T1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51">
                      <a:moveTo>
                        <a:pt x="16" y="0"/>
                      </a:moveTo>
                      <a:lnTo>
                        <a:pt x="19" y="8"/>
                      </a:lnTo>
                      <a:lnTo>
                        <a:pt x="16" y="26"/>
                      </a:lnTo>
                      <a:lnTo>
                        <a:pt x="10" y="42"/>
                      </a:lnTo>
                      <a:lnTo>
                        <a:pt x="0" y="51"/>
                      </a:lnTo>
                      <a:lnTo>
                        <a:pt x="6" y="38"/>
                      </a:lnTo>
                      <a:lnTo>
                        <a:pt x="9" y="19"/>
                      </a:lnTo>
                      <a:lnTo>
                        <a:pt x="10" y="4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8" name="Freeform 69"/>
                <p:cNvSpPr>
                  <a:spLocks/>
                </p:cNvSpPr>
                <p:nvPr/>
              </p:nvSpPr>
              <p:spPr bwMode="auto">
                <a:xfrm>
                  <a:off x="-3286" y="434"/>
                  <a:ext cx="20" cy="21"/>
                </a:xfrm>
                <a:custGeom>
                  <a:avLst/>
                  <a:gdLst>
                    <a:gd name="T0" fmla="*/ 0 w 41"/>
                    <a:gd name="T1" fmla="*/ 41 h 41"/>
                    <a:gd name="T2" fmla="*/ 7 w 41"/>
                    <a:gd name="T3" fmla="*/ 31 h 41"/>
                    <a:gd name="T4" fmla="*/ 17 w 41"/>
                    <a:gd name="T5" fmla="*/ 15 h 41"/>
                    <a:gd name="T6" fmla="*/ 29 w 41"/>
                    <a:gd name="T7" fmla="*/ 2 h 41"/>
                    <a:gd name="T8" fmla="*/ 39 w 41"/>
                    <a:gd name="T9" fmla="*/ 0 h 41"/>
                    <a:gd name="T10" fmla="*/ 41 w 41"/>
                    <a:gd name="T11" fmla="*/ 5 h 41"/>
                    <a:gd name="T12" fmla="*/ 39 w 41"/>
                    <a:gd name="T13" fmla="*/ 10 h 41"/>
                    <a:gd name="T14" fmla="*/ 33 w 41"/>
                    <a:gd name="T15" fmla="*/ 16 h 41"/>
                    <a:gd name="T16" fmla="*/ 26 w 41"/>
                    <a:gd name="T17" fmla="*/ 22 h 41"/>
                    <a:gd name="T18" fmla="*/ 19 w 41"/>
                    <a:gd name="T19" fmla="*/ 28 h 41"/>
                    <a:gd name="T20" fmla="*/ 11 w 41"/>
                    <a:gd name="T21" fmla="*/ 32 h 41"/>
                    <a:gd name="T22" fmla="*/ 4 w 41"/>
                    <a:gd name="T23" fmla="*/ 38 h 41"/>
                    <a:gd name="T24" fmla="*/ 0 w 41"/>
                    <a:gd name="T2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1">
                      <a:moveTo>
                        <a:pt x="0" y="41"/>
                      </a:moveTo>
                      <a:lnTo>
                        <a:pt x="7" y="31"/>
                      </a:lnTo>
                      <a:lnTo>
                        <a:pt x="17" y="15"/>
                      </a:lnTo>
                      <a:lnTo>
                        <a:pt x="29" y="2"/>
                      </a:lnTo>
                      <a:lnTo>
                        <a:pt x="39" y="0"/>
                      </a:lnTo>
                      <a:lnTo>
                        <a:pt x="41" y="5"/>
                      </a:lnTo>
                      <a:lnTo>
                        <a:pt x="39" y="10"/>
                      </a:lnTo>
                      <a:lnTo>
                        <a:pt x="33" y="16"/>
                      </a:lnTo>
                      <a:lnTo>
                        <a:pt x="26" y="22"/>
                      </a:lnTo>
                      <a:lnTo>
                        <a:pt x="19" y="28"/>
                      </a:lnTo>
                      <a:lnTo>
                        <a:pt x="11" y="32"/>
                      </a:lnTo>
                      <a:lnTo>
                        <a:pt x="4" y="38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9" name="Freeform 70"/>
                <p:cNvSpPr>
                  <a:spLocks/>
                </p:cNvSpPr>
                <p:nvPr/>
              </p:nvSpPr>
              <p:spPr bwMode="auto">
                <a:xfrm>
                  <a:off x="-3282" y="448"/>
                  <a:ext cx="27" cy="6"/>
                </a:xfrm>
                <a:custGeom>
                  <a:avLst/>
                  <a:gdLst>
                    <a:gd name="T0" fmla="*/ 0 w 52"/>
                    <a:gd name="T1" fmla="*/ 10 h 12"/>
                    <a:gd name="T2" fmla="*/ 2 w 52"/>
                    <a:gd name="T3" fmla="*/ 10 h 12"/>
                    <a:gd name="T4" fmla="*/ 10 w 52"/>
                    <a:gd name="T5" fmla="*/ 10 h 12"/>
                    <a:gd name="T6" fmla="*/ 19 w 52"/>
                    <a:gd name="T7" fmla="*/ 10 h 12"/>
                    <a:gd name="T8" fmla="*/ 27 w 52"/>
                    <a:gd name="T9" fmla="*/ 12 h 12"/>
                    <a:gd name="T10" fmla="*/ 36 w 52"/>
                    <a:gd name="T11" fmla="*/ 12 h 12"/>
                    <a:gd name="T12" fmla="*/ 45 w 52"/>
                    <a:gd name="T13" fmla="*/ 10 h 12"/>
                    <a:gd name="T14" fmla="*/ 51 w 52"/>
                    <a:gd name="T15" fmla="*/ 7 h 12"/>
                    <a:gd name="T16" fmla="*/ 52 w 52"/>
                    <a:gd name="T17" fmla="*/ 4 h 12"/>
                    <a:gd name="T18" fmla="*/ 51 w 52"/>
                    <a:gd name="T19" fmla="*/ 2 h 12"/>
                    <a:gd name="T20" fmla="*/ 45 w 52"/>
                    <a:gd name="T21" fmla="*/ 0 h 12"/>
                    <a:gd name="T22" fmla="*/ 38 w 52"/>
                    <a:gd name="T23" fmla="*/ 0 h 12"/>
                    <a:gd name="T24" fmla="*/ 30 w 52"/>
                    <a:gd name="T25" fmla="*/ 2 h 12"/>
                    <a:gd name="T26" fmla="*/ 20 w 52"/>
                    <a:gd name="T27" fmla="*/ 4 h 12"/>
                    <a:gd name="T28" fmla="*/ 13 w 52"/>
                    <a:gd name="T29" fmla="*/ 6 h 12"/>
                    <a:gd name="T30" fmla="*/ 5 w 52"/>
                    <a:gd name="T31" fmla="*/ 9 h 12"/>
                    <a:gd name="T32" fmla="*/ 0 w 52"/>
                    <a:gd name="T33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12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9" y="10"/>
                      </a:lnTo>
                      <a:lnTo>
                        <a:pt x="27" y="12"/>
                      </a:lnTo>
                      <a:lnTo>
                        <a:pt x="36" y="12"/>
                      </a:lnTo>
                      <a:lnTo>
                        <a:pt x="45" y="10"/>
                      </a:lnTo>
                      <a:lnTo>
                        <a:pt x="51" y="7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0" y="4"/>
                      </a:lnTo>
                      <a:lnTo>
                        <a:pt x="13" y="6"/>
                      </a:lnTo>
                      <a:lnTo>
                        <a:pt x="5" y="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0" name="Freeform 71"/>
                <p:cNvSpPr>
                  <a:spLocks/>
                </p:cNvSpPr>
                <p:nvPr/>
              </p:nvSpPr>
              <p:spPr bwMode="auto">
                <a:xfrm>
                  <a:off x="-3287" y="454"/>
                  <a:ext cx="27" cy="20"/>
                </a:xfrm>
                <a:custGeom>
                  <a:avLst/>
                  <a:gdLst>
                    <a:gd name="T0" fmla="*/ 0 w 53"/>
                    <a:gd name="T1" fmla="*/ 0 h 39"/>
                    <a:gd name="T2" fmla="*/ 8 w 53"/>
                    <a:gd name="T3" fmla="*/ 3 h 39"/>
                    <a:gd name="T4" fmla="*/ 16 w 53"/>
                    <a:gd name="T5" fmla="*/ 9 h 39"/>
                    <a:gd name="T6" fmla="*/ 25 w 53"/>
                    <a:gd name="T7" fmla="*/ 14 h 39"/>
                    <a:gd name="T8" fmla="*/ 35 w 53"/>
                    <a:gd name="T9" fmla="*/ 20 h 39"/>
                    <a:gd name="T10" fmla="*/ 43 w 53"/>
                    <a:gd name="T11" fmla="*/ 26 h 39"/>
                    <a:gd name="T12" fmla="*/ 50 w 53"/>
                    <a:gd name="T13" fmla="*/ 32 h 39"/>
                    <a:gd name="T14" fmla="*/ 53 w 53"/>
                    <a:gd name="T15" fmla="*/ 36 h 39"/>
                    <a:gd name="T16" fmla="*/ 52 w 53"/>
                    <a:gd name="T17" fmla="*/ 39 h 39"/>
                    <a:gd name="T18" fmla="*/ 47 w 53"/>
                    <a:gd name="T19" fmla="*/ 39 h 39"/>
                    <a:gd name="T20" fmla="*/ 41 w 53"/>
                    <a:gd name="T21" fmla="*/ 36 h 39"/>
                    <a:gd name="T22" fmla="*/ 34 w 53"/>
                    <a:gd name="T23" fmla="*/ 32 h 39"/>
                    <a:gd name="T24" fmla="*/ 27 w 53"/>
                    <a:gd name="T25" fmla="*/ 25 h 39"/>
                    <a:gd name="T26" fmla="*/ 18 w 53"/>
                    <a:gd name="T27" fmla="*/ 17 h 39"/>
                    <a:gd name="T28" fmla="*/ 11 w 53"/>
                    <a:gd name="T29" fmla="*/ 10 h 39"/>
                    <a:gd name="T30" fmla="*/ 5 w 53"/>
                    <a:gd name="T31" fmla="*/ 4 h 39"/>
                    <a:gd name="T32" fmla="*/ 0 w 53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39">
                      <a:moveTo>
                        <a:pt x="0" y="0"/>
                      </a:moveTo>
                      <a:lnTo>
                        <a:pt x="8" y="3"/>
                      </a:lnTo>
                      <a:lnTo>
                        <a:pt x="16" y="9"/>
                      </a:lnTo>
                      <a:lnTo>
                        <a:pt x="25" y="14"/>
                      </a:lnTo>
                      <a:lnTo>
                        <a:pt x="35" y="20"/>
                      </a:lnTo>
                      <a:lnTo>
                        <a:pt x="43" y="26"/>
                      </a:lnTo>
                      <a:lnTo>
                        <a:pt x="50" y="32"/>
                      </a:lnTo>
                      <a:lnTo>
                        <a:pt x="53" y="36"/>
                      </a:lnTo>
                      <a:lnTo>
                        <a:pt x="52" y="39"/>
                      </a:lnTo>
                      <a:lnTo>
                        <a:pt x="47" y="39"/>
                      </a:lnTo>
                      <a:lnTo>
                        <a:pt x="41" y="36"/>
                      </a:lnTo>
                      <a:lnTo>
                        <a:pt x="34" y="32"/>
                      </a:lnTo>
                      <a:lnTo>
                        <a:pt x="27" y="25"/>
                      </a:lnTo>
                      <a:lnTo>
                        <a:pt x="18" y="17"/>
                      </a:lnTo>
                      <a:lnTo>
                        <a:pt x="11" y="1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1" name="Freeform 72"/>
                <p:cNvSpPr>
                  <a:spLocks/>
                </p:cNvSpPr>
                <p:nvPr/>
              </p:nvSpPr>
              <p:spPr bwMode="auto">
                <a:xfrm>
                  <a:off x="-3420" y="446"/>
                  <a:ext cx="7" cy="33"/>
                </a:xfrm>
                <a:custGeom>
                  <a:avLst/>
                  <a:gdLst>
                    <a:gd name="T0" fmla="*/ 7 w 13"/>
                    <a:gd name="T1" fmla="*/ 0 h 66"/>
                    <a:gd name="T2" fmla="*/ 10 w 13"/>
                    <a:gd name="T3" fmla="*/ 17 h 66"/>
                    <a:gd name="T4" fmla="*/ 13 w 13"/>
                    <a:gd name="T5" fmla="*/ 38 h 66"/>
                    <a:gd name="T6" fmla="*/ 13 w 13"/>
                    <a:gd name="T7" fmla="*/ 57 h 66"/>
                    <a:gd name="T8" fmla="*/ 6 w 13"/>
                    <a:gd name="T9" fmla="*/ 66 h 66"/>
                    <a:gd name="T10" fmla="*/ 0 w 13"/>
                    <a:gd name="T11" fmla="*/ 58 h 66"/>
                    <a:gd name="T12" fmla="*/ 1 w 13"/>
                    <a:gd name="T13" fmla="*/ 39 h 66"/>
                    <a:gd name="T14" fmla="*/ 4 w 13"/>
                    <a:gd name="T15" fmla="*/ 17 h 66"/>
                    <a:gd name="T16" fmla="*/ 7 w 13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6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3" y="38"/>
                      </a:lnTo>
                      <a:lnTo>
                        <a:pt x="13" y="57"/>
                      </a:lnTo>
                      <a:lnTo>
                        <a:pt x="6" y="66"/>
                      </a:lnTo>
                      <a:lnTo>
                        <a:pt x="0" y="58"/>
                      </a:lnTo>
                      <a:lnTo>
                        <a:pt x="1" y="39"/>
                      </a:lnTo>
                      <a:lnTo>
                        <a:pt x="4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2" name="Freeform 73"/>
                <p:cNvSpPr>
                  <a:spLocks/>
                </p:cNvSpPr>
                <p:nvPr/>
              </p:nvSpPr>
              <p:spPr bwMode="auto">
                <a:xfrm>
                  <a:off x="-3434" y="441"/>
                  <a:ext cx="12" cy="32"/>
                </a:xfrm>
                <a:custGeom>
                  <a:avLst/>
                  <a:gdLst>
                    <a:gd name="T0" fmla="*/ 24 w 24"/>
                    <a:gd name="T1" fmla="*/ 0 h 65"/>
                    <a:gd name="T2" fmla="*/ 23 w 24"/>
                    <a:gd name="T3" fmla="*/ 15 h 65"/>
                    <a:gd name="T4" fmla="*/ 19 w 24"/>
                    <a:gd name="T5" fmla="*/ 37 h 65"/>
                    <a:gd name="T6" fmla="*/ 13 w 24"/>
                    <a:gd name="T7" fmla="*/ 56 h 65"/>
                    <a:gd name="T8" fmla="*/ 2 w 24"/>
                    <a:gd name="T9" fmla="*/ 65 h 65"/>
                    <a:gd name="T10" fmla="*/ 0 w 24"/>
                    <a:gd name="T11" fmla="*/ 56 h 65"/>
                    <a:gd name="T12" fmla="*/ 7 w 24"/>
                    <a:gd name="T13" fmla="*/ 37 h 65"/>
                    <a:gd name="T14" fmla="*/ 17 w 24"/>
                    <a:gd name="T15" fmla="*/ 15 h 65"/>
                    <a:gd name="T16" fmla="*/ 24 w 24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5">
                      <a:moveTo>
                        <a:pt x="24" y="0"/>
                      </a:moveTo>
                      <a:lnTo>
                        <a:pt x="23" y="15"/>
                      </a:lnTo>
                      <a:lnTo>
                        <a:pt x="19" y="37"/>
                      </a:lnTo>
                      <a:lnTo>
                        <a:pt x="13" y="56"/>
                      </a:lnTo>
                      <a:lnTo>
                        <a:pt x="2" y="65"/>
                      </a:lnTo>
                      <a:lnTo>
                        <a:pt x="0" y="56"/>
                      </a:lnTo>
                      <a:lnTo>
                        <a:pt x="7" y="37"/>
                      </a:lnTo>
                      <a:lnTo>
                        <a:pt x="17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3" name="Freeform 74"/>
                <p:cNvSpPr>
                  <a:spLocks/>
                </p:cNvSpPr>
                <p:nvPr/>
              </p:nvSpPr>
              <p:spPr bwMode="auto">
                <a:xfrm>
                  <a:off x="-3406" y="447"/>
                  <a:ext cx="6" cy="31"/>
                </a:xfrm>
                <a:custGeom>
                  <a:avLst/>
                  <a:gdLst>
                    <a:gd name="T0" fmla="*/ 3 w 13"/>
                    <a:gd name="T1" fmla="*/ 0 h 61"/>
                    <a:gd name="T2" fmla="*/ 9 w 13"/>
                    <a:gd name="T3" fmla="*/ 8 h 61"/>
                    <a:gd name="T4" fmla="*/ 13 w 13"/>
                    <a:gd name="T5" fmla="*/ 27 h 61"/>
                    <a:gd name="T6" fmla="*/ 13 w 13"/>
                    <a:gd name="T7" fmla="*/ 48 h 61"/>
                    <a:gd name="T8" fmla="*/ 6 w 13"/>
                    <a:gd name="T9" fmla="*/ 61 h 61"/>
                    <a:gd name="T10" fmla="*/ 0 w 13"/>
                    <a:gd name="T11" fmla="*/ 57 h 61"/>
                    <a:gd name="T12" fmla="*/ 0 w 13"/>
                    <a:gd name="T13" fmla="*/ 39 h 61"/>
                    <a:gd name="T14" fmla="*/ 3 w 13"/>
                    <a:gd name="T15" fmla="*/ 17 h 61"/>
                    <a:gd name="T16" fmla="*/ 3 w 13"/>
                    <a:gd name="T17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61">
                      <a:moveTo>
                        <a:pt x="3" y="0"/>
                      </a:moveTo>
                      <a:lnTo>
                        <a:pt x="9" y="8"/>
                      </a:lnTo>
                      <a:lnTo>
                        <a:pt x="13" y="27"/>
                      </a:lnTo>
                      <a:lnTo>
                        <a:pt x="13" y="48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39"/>
                      </a:lnTo>
                      <a:lnTo>
                        <a:pt x="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4" name="Freeform 75"/>
                <p:cNvSpPr>
                  <a:spLocks/>
                </p:cNvSpPr>
                <p:nvPr/>
              </p:nvSpPr>
              <p:spPr bwMode="auto">
                <a:xfrm>
                  <a:off x="-3395" y="452"/>
                  <a:ext cx="8" cy="33"/>
                </a:xfrm>
                <a:custGeom>
                  <a:avLst/>
                  <a:gdLst>
                    <a:gd name="T0" fmla="*/ 0 w 14"/>
                    <a:gd name="T1" fmla="*/ 0 h 66"/>
                    <a:gd name="T2" fmla="*/ 6 w 14"/>
                    <a:gd name="T3" fmla="*/ 13 h 66"/>
                    <a:gd name="T4" fmla="*/ 11 w 14"/>
                    <a:gd name="T5" fmla="*/ 34 h 66"/>
                    <a:gd name="T6" fmla="*/ 14 w 14"/>
                    <a:gd name="T7" fmla="*/ 54 h 66"/>
                    <a:gd name="T8" fmla="*/ 10 w 14"/>
                    <a:gd name="T9" fmla="*/ 66 h 66"/>
                    <a:gd name="T10" fmla="*/ 6 w 14"/>
                    <a:gd name="T11" fmla="*/ 61 h 66"/>
                    <a:gd name="T12" fmla="*/ 3 w 14"/>
                    <a:gd name="T13" fmla="*/ 44 h 66"/>
                    <a:gd name="T14" fmla="*/ 3 w 14"/>
                    <a:gd name="T15" fmla="*/ 20 h 66"/>
                    <a:gd name="T16" fmla="*/ 0 w 14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11" y="34"/>
                      </a:lnTo>
                      <a:lnTo>
                        <a:pt x="14" y="54"/>
                      </a:lnTo>
                      <a:lnTo>
                        <a:pt x="10" y="66"/>
                      </a:lnTo>
                      <a:lnTo>
                        <a:pt x="6" y="61"/>
                      </a:lnTo>
                      <a:lnTo>
                        <a:pt x="3" y="44"/>
                      </a:lnTo>
                      <a:lnTo>
                        <a:pt x="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5" name="Freeform 76"/>
                <p:cNvSpPr>
                  <a:spLocks/>
                </p:cNvSpPr>
                <p:nvPr/>
              </p:nvSpPr>
              <p:spPr bwMode="auto">
                <a:xfrm>
                  <a:off x="-3383" y="458"/>
                  <a:ext cx="9" cy="33"/>
                </a:xfrm>
                <a:custGeom>
                  <a:avLst/>
                  <a:gdLst>
                    <a:gd name="T0" fmla="*/ 0 w 18"/>
                    <a:gd name="T1" fmla="*/ 0 h 66"/>
                    <a:gd name="T2" fmla="*/ 6 w 18"/>
                    <a:gd name="T3" fmla="*/ 15 h 66"/>
                    <a:gd name="T4" fmla="*/ 15 w 18"/>
                    <a:gd name="T5" fmla="*/ 37 h 66"/>
                    <a:gd name="T6" fmla="*/ 18 w 18"/>
                    <a:gd name="T7" fmla="*/ 57 h 66"/>
                    <a:gd name="T8" fmla="*/ 15 w 18"/>
                    <a:gd name="T9" fmla="*/ 66 h 66"/>
                    <a:gd name="T10" fmla="*/ 7 w 18"/>
                    <a:gd name="T11" fmla="*/ 59 h 66"/>
                    <a:gd name="T12" fmla="*/ 5 w 18"/>
                    <a:gd name="T13" fmla="*/ 40 h 66"/>
                    <a:gd name="T14" fmla="*/ 3 w 18"/>
                    <a:gd name="T15" fmla="*/ 19 h 66"/>
                    <a:gd name="T16" fmla="*/ 0 w 18"/>
                    <a:gd name="T1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66">
                      <a:moveTo>
                        <a:pt x="0" y="0"/>
                      </a:moveTo>
                      <a:lnTo>
                        <a:pt x="6" y="15"/>
                      </a:lnTo>
                      <a:lnTo>
                        <a:pt x="15" y="37"/>
                      </a:lnTo>
                      <a:lnTo>
                        <a:pt x="18" y="57"/>
                      </a:lnTo>
                      <a:lnTo>
                        <a:pt x="15" y="66"/>
                      </a:lnTo>
                      <a:lnTo>
                        <a:pt x="7" y="59"/>
                      </a:lnTo>
                      <a:lnTo>
                        <a:pt x="5" y="40"/>
                      </a:lnTo>
                      <a:lnTo>
                        <a:pt x="3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6" name="Freeform 77"/>
                <p:cNvSpPr>
                  <a:spLocks/>
                </p:cNvSpPr>
                <p:nvPr/>
              </p:nvSpPr>
              <p:spPr bwMode="auto">
                <a:xfrm>
                  <a:off x="-3371" y="460"/>
                  <a:ext cx="11" cy="36"/>
                </a:xfrm>
                <a:custGeom>
                  <a:avLst/>
                  <a:gdLst>
                    <a:gd name="T0" fmla="*/ 0 w 22"/>
                    <a:gd name="T1" fmla="*/ 0 h 73"/>
                    <a:gd name="T2" fmla="*/ 10 w 22"/>
                    <a:gd name="T3" fmla="*/ 19 h 73"/>
                    <a:gd name="T4" fmla="*/ 19 w 22"/>
                    <a:gd name="T5" fmla="*/ 42 h 73"/>
                    <a:gd name="T6" fmla="*/ 22 w 22"/>
                    <a:gd name="T7" fmla="*/ 63 h 73"/>
                    <a:gd name="T8" fmla="*/ 16 w 22"/>
                    <a:gd name="T9" fmla="*/ 73 h 73"/>
                    <a:gd name="T10" fmla="*/ 7 w 22"/>
                    <a:gd name="T11" fmla="*/ 64 h 73"/>
                    <a:gd name="T12" fmla="*/ 4 w 22"/>
                    <a:gd name="T13" fmla="*/ 42 h 73"/>
                    <a:gd name="T14" fmla="*/ 3 w 22"/>
                    <a:gd name="T15" fmla="*/ 17 h 73"/>
                    <a:gd name="T16" fmla="*/ 0 w 22"/>
                    <a:gd name="T1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73">
                      <a:moveTo>
                        <a:pt x="0" y="0"/>
                      </a:moveTo>
                      <a:lnTo>
                        <a:pt x="10" y="19"/>
                      </a:lnTo>
                      <a:lnTo>
                        <a:pt x="19" y="42"/>
                      </a:lnTo>
                      <a:lnTo>
                        <a:pt x="22" y="63"/>
                      </a:lnTo>
                      <a:lnTo>
                        <a:pt x="16" y="73"/>
                      </a:lnTo>
                      <a:lnTo>
                        <a:pt x="7" y="64"/>
                      </a:lnTo>
                      <a:lnTo>
                        <a:pt x="4" y="42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7" name="Freeform 78"/>
                <p:cNvSpPr>
                  <a:spLocks/>
                </p:cNvSpPr>
                <p:nvPr/>
              </p:nvSpPr>
              <p:spPr bwMode="auto">
                <a:xfrm>
                  <a:off x="-3357" y="462"/>
                  <a:ext cx="14" cy="39"/>
                </a:xfrm>
                <a:custGeom>
                  <a:avLst/>
                  <a:gdLst>
                    <a:gd name="T0" fmla="*/ 0 w 30"/>
                    <a:gd name="T1" fmla="*/ 0 h 78"/>
                    <a:gd name="T2" fmla="*/ 9 w 30"/>
                    <a:gd name="T3" fmla="*/ 18 h 78"/>
                    <a:gd name="T4" fmla="*/ 22 w 30"/>
                    <a:gd name="T5" fmla="*/ 45 h 78"/>
                    <a:gd name="T6" fmla="*/ 30 w 30"/>
                    <a:gd name="T7" fmla="*/ 69 h 78"/>
                    <a:gd name="T8" fmla="*/ 25 w 30"/>
                    <a:gd name="T9" fmla="*/ 78 h 78"/>
                    <a:gd name="T10" fmla="*/ 15 w 30"/>
                    <a:gd name="T11" fmla="*/ 66 h 78"/>
                    <a:gd name="T12" fmla="*/ 9 w 30"/>
                    <a:gd name="T13" fmla="*/ 41 h 78"/>
                    <a:gd name="T14" fmla="*/ 3 w 30"/>
                    <a:gd name="T15" fmla="*/ 16 h 78"/>
                    <a:gd name="T16" fmla="*/ 0 w 30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2" y="45"/>
                      </a:lnTo>
                      <a:lnTo>
                        <a:pt x="30" y="69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8" name="Freeform 79"/>
                <p:cNvSpPr>
                  <a:spLocks/>
                </p:cNvSpPr>
                <p:nvPr/>
              </p:nvSpPr>
              <p:spPr bwMode="auto">
                <a:xfrm>
                  <a:off x="-3347" y="461"/>
                  <a:ext cx="19" cy="43"/>
                </a:xfrm>
                <a:custGeom>
                  <a:avLst/>
                  <a:gdLst>
                    <a:gd name="T0" fmla="*/ 0 w 38"/>
                    <a:gd name="T1" fmla="*/ 0 h 85"/>
                    <a:gd name="T2" fmla="*/ 7 w 38"/>
                    <a:gd name="T3" fmla="*/ 8 h 85"/>
                    <a:gd name="T4" fmla="*/ 16 w 38"/>
                    <a:gd name="T5" fmla="*/ 20 h 85"/>
                    <a:gd name="T6" fmla="*/ 23 w 38"/>
                    <a:gd name="T7" fmla="*/ 33 h 85"/>
                    <a:gd name="T8" fmla="*/ 31 w 38"/>
                    <a:gd name="T9" fmla="*/ 47 h 85"/>
                    <a:gd name="T10" fmla="*/ 35 w 38"/>
                    <a:gd name="T11" fmla="*/ 62 h 85"/>
                    <a:gd name="T12" fmla="*/ 38 w 38"/>
                    <a:gd name="T13" fmla="*/ 74 h 85"/>
                    <a:gd name="T14" fmla="*/ 37 w 38"/>
                    <a:gd name="T15" fmla="*/ 83 h 85"/>
                    <a:gd name="T16" fmla="*/ 32 w 38"/>
                    <a:gd name="T17" fmla="*/ 85 h 85"/>
                    <a:gd name="T18" fmla="*/ 21 w 38"/>
                    <a:gd name="T19" fmla="*/ 77 h 85"/>
                    <a:gd name="T20" fmla="*/ 10 w 38"/>
                    <a:gd name="T21" fmla="*/ 52 h 85"/>
                    <a:gd name="T22" fmla="*/ 4 w 38"/>
                    <a:gd name="T23" fmla="*/ 22 h 85"/>
                    <a:gd name="T24" fmla="*/ 0 w 38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85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20"/>
                      </a:lnTo>
                      <a:lnTo>
                        <a:pt x="23" y="33"/>
                      </a:lnTo>
                      <a:lnTo>
                        <a:pt x="31" y="47"/>
                      </a:lnTo>
                      <a:lnTo>
                        <a:pt x="35" y="62"/>
                      </a:lnTo>
                      <a:lnTo>
                        <a:pt x="38" y="74"/>
                      </a:lnTo>
                      <a:lnTo>
                        <a:pt x="37" y="83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0" y="52"/>
                      </a:lnTo>
                      <a:lnTo>
                        <a:pt x="4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9" name="Freeform 80"/>
                <p:cNvSpPr>
                  <a:spLocks/>
                </p:cNvSpPr>
                <p:nvPr/>
              </p:nvSpPr>
              <p:spPr bwMode="auto">
                <a:xfrm>
                  <a:off x="-3331" y="460"/>
                  <a:ext cx="29" cy="39"/>
                </a:xfrm>
                <a:custGeom>
                  <a:avLst/>
                  <a:gdLst>
                    <a:gd name="T0" fmla="*/ 0 w 59"/>
                    <a:gd name="T1" fmla="*/ 0 h 77"/>
                    <a:gd name="T2" fmla="*/ 9 w 59"/>
                    <a:gd name="T3" fmla="*/ 5 h 77"/>
                    <a:gd name="T4" fmla="*/ 19 w 59"/>
                    <a:gd name="T5" fmla="*/ 16 h 77"/>
                    <a:gd name="T6" fmla="*/ 31 w 59"/>
                    <a:gd name="T7" fmla="*/ 27 h 77"/>
                    <a:gd name="T8" fmla="*/ 41 w 59"/>
                    <a:gd name="T9" fmla="*/ 41 h 77"/>
                    <a:gd name="T10" fmla="*/ 50 w 59"/>
                    <a:gd name="T11" fmla="*/ 54 h 77"/>
                    <a:gd name="T12" fmla="*/ 56 w 59"/>
                    <a:gd name="T13" fmla="*/ 64 h 77"/>
                    <a:gd name="T14" fmla="*/ 59 w 59"/>
                    <a:gd name="T15" fmla="*/ 73 h 77"/>
                    <a:gd name="T16" fmla="*/ 57 w 59"/>
                    <a:gd name="T17" fmla="*/ 77 h 77"/>
                    <a:gd name="T18" fmla="*/ 52 w 59"/>
                    <a:gd name="T19" fmla="*/ 77 h 77"/>
                    <a:gd name="T20" fmla="*/ 44 w 59"/>
                    <a:gd name="T21" fmla="*/ 71 h 77"/>
                    <a:gd name="T22" fmla="*/ 35 w 59"/>
                    <a:gd name="T23" fmla="*/ 63 h 77"/>
                    <a:gd name="T24" fmla="*/ 27 w 59"/>
                    <a:gd name="T25" fmla="*/ 51 h 77"/>
                    <a:gd name="T26" fmla="*/ 18 w 59"/>
                    <a:gd name="T27" fmla="*/ 38 h 77"/>
                    <a:gd name="T28" fmla="*/ 11 w 59"/>
                    <a:gd name="T29" fmla="*/ 24 h 77"/>
                    <a:gd name="T30" fmla="*/ 3 w 59"/>
                    <a:gd name="T31" fmla="*/ 11 h 77"/>
                    <a:gd name="T32" fmla="*/ 0 w 59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" h="77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19" y="16"/>
                      </a:lnTo>
                      <a:lnTo>
                        <a:pt x="31" y="27"/>
                      </a:lnTo>
                      <a:lnTo>
                        <a:pt x="41" y="41"/>
                      </a:lnTo>
                      <a:lnTo>
                        <a:pt x="50" y="54"/>
                      </a:lnTo>
                      <a:lnTo>
                        <a:pt x="56" y="64"/>
                      </a:lnTo>
                      <a:lnTo>
                        <a:pt x="59" y="73"/>
                      </a:lnTo>
                      <a:lnTo>
                        <a:pt x="57" y="77"/>
                      </a:lnTo>
                      <a:lnTo>
                        <a:pt x="52" y="77"/>
                      </a:lnTo>
                      <a:lnTo>
                        <a:pt x="44" y="71"/>
                      </a:lnTo>
                      <a:lnTo>
                        <a:pt x="35" y="63"/>
                      </a:lnTo>
                      <a:lnTo>
                        <a:pt x="27" y="51"/>
                      </a:lnTo>
                      <a:lnTo>
                        <a:pt x="18" y="38"/>
                      </a:lnTo>
                      <a:lnTo>
                        <a:pt x="11" y="24"/>
                      </a:lnTo>
                      <a:lnTo>
                        <a:pt x="3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0" name="Freeform 81"/>
                <p:cNvSpPr>
                  <a:spLocks/>
                </p:cNvSpPr>
                <p:nvPr/>
              </p:nvSpPr>
              <p:spPr bwMode="auto">
                <a:xfrm>
                  <a:off x="-3315" y="458"/>
                  <a:ext cx="36" cy="33"/>
                </a:xfrm>
                <a:custGeom>
                  <a:avLst/>
                  <a:gdLst>
                    <a:gd name="T0" fmla="*/ 0 w 73"/>
                    <a:gd name="T1" fmla="*/ 0 h 64"/>
                    <a:gd name="T2" fmla="*/ 9 w 73"/>
                    <a:gd name="T3" fmla="*/ 4 h 64"/>
                    <a:gd name="T4" fmla="*/ 21 w 73"/>
                    <a:gd name="T5" fmla="*/ 13 h 64"/>
                    <a:gd name="T6" fmla="*/ 34 w 73"/>
                    <a:gd name="T7" fmla="*/ 22 h 64"/>
                    <a:gd name="T8" fmla="*/ 47 w 73"/>
                    <a:gd name="T9" fmla="*/ 32 h 64"/>
                    <a:gd name="T10" fmla="*/ 60 w 73"/>
                    <a:gd name="T11" fmla="*/ 42 h 64"/>
                    <a:gd name="T12" fmla="*/ 69 w 73"/>
                    <a:gd name="T13" fmla="*/ 51 h 64"/>
                    <a:gd name="T14" fmla="*/ 73 w 73"/>
                    <a:gd name="T15" fmla="*/ 60 h 64"/>
                    <a:gd name="T16" fmla="*/ 72 w 73"/>
                    <a:gd name="T17" fmla="*/ 64 h 64"/>
                    <a:gd name="T18" fmla="*/ 65 w 73"/>
                    <a:gd name="T19" fmla="*/ 64 h 64"/>
                    <a:gd name="T20" fmla="*/ 56 w 73"/>
                    <a:gd name="T21" fmla="*/ 60 h 64"/>
                    <a:gd name="T22" fmla="*/ 44 w 73"/>
                    <a:gd name="T23" fmla="*/ 51 h 64"/>
                    <a:gd name="T24" fmla="*/ 31 w 73"/>
                    <a:gd name="T25" fmla="*/ 41 h 64"/>
                    <a:gd name="T26" fmla="*/ 19 w 73"/>
                    <a:gd name="T27" fmla="*/ 27 h 64"/>
                    <a:gd name="T28" fmla="*/ 9 w 73"/>
                    <a:gd name="T29" fmla="*/ 17 h 64"/>
                    <a:gd name="T30" fmla="*/ 3 w 73"/>
                    <a:gd name="T31" fmla="*/ 7 h 64"/>
                    <a:gd name="T32" fmla="*/ 0 w 73"/>
                    <a:gd name="T3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4">
                      <a:moveTo>
                        <a:pt x="0" y="0"/>
                      </a:moveTo>
                      <a:lnTo>
                        <a:pt x="9" y="4"/>
                      </a:lnTo>
                      <a:lnTo>
                        <a:pt x="21" y="13"/>
                      </a:lnTo>
                      <a:lnTo>
                        <a:pt x="34" y="22"/>
                      </a:lnTo>
                      <a:lnTo>
                        <a:pt x="47" y="32"/>
                      </a:lnTo>
                      <a:lnTo>
                        <a:pt x="60" y="42"/>
                      </a:lnTo>
                      <a:lnTo>
                        <a:pt x="69" y="51"/>
                      </a:lnTo>
                      <a:lnTo>
                        <a:pt x="73" y="60"/>
                      </a:lnTo>
                      <a:lnTo>
                        <a:pt x="72" y="64"/>
                      </a:lnTo>
                      <a:lnTo>
                        <a:pt x="65" y="64"/>
                      </a:lnTo>
                      <a:lnTo>
                        <a:pt x="56" y="60"/>
                      </a:lnTo>
                      <a:lnTo>
                        <a:pt x="44" y="51"/>
                      </a:lnTo>
                      <a:lnTo>
                        <a:pt x="31" y="41"/>
                      </a:lnTo>
                      <a:lnTo>
                        <a:pt x="19" y="27"/>
                      </a:lnTo>
                      <a:lnTo>
                        <a:pt x="9" y="1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1" name="Freeform 82"/>
                <p:cNvSpPr>
                  <a:spLocks/>
                </p:cNvSpPr>
                <p:nvPr/>
              </p:nvSpPr>
              <p:spPr bwMode="auto">
                <a:xfrm>
                  <a:off x="-3301" y="456"/>
                  <a:ext cx="32" cy="29"/>
                </a:xfrm>
                <a:custGeom>
                  <a:avLst/>
                  <a:gdLst>
                    <a:gd name="T0" fmla="*/ 62 w 65"/>
                    <a:gd name="T1" fmla="*/ 59 h 59"/>
                    <a:gd name="T2" fmla="*/ 59 w 65"/>
                    <a:gd name="T3" fmla="*/ 57 h 59"/>
                    <a:gd name="T4" fmla="*/ 53 w 65"/>
                    <a:gd name="T5" fmla="*/ 53 h 59"/>
                    <a:gd name="T6" fmla="*/ 44 w 65"/>
                    <a:gd name="T7" fmla="*/ 44 h 59"/>
                    <a:gd name="T8" fmla="*/ 36 w 65"/>
                    <a:gd name="T9" fmla="*/ 34 h 59"/>
                    <a:gd name="T10" fmla="*/ 27 w 65"/>
                    <a:gd name="T11" fmla="*/ 24 h 59"/>
                    <a:gd name="T12" fmla="*/ 17 w 65"/>
                    <a:gd name="T13" fmla="*/ 13 h 59"/>
                    <a:gd name="T14" fmla="*/ 8 w 65"/>
                    <a:gd name="T15" fmla="*/ 6 h 59"/>
                    <a:gd name="T16" fmla="*/ 0 w 65"/>
                    <a:gd name="T17" fmla="*/ 0 h 59"/>
                    <a:gd name="T18" fmla="*/ 11 w 65"/>
                    <a:gd name="T19" fmla="*/ 3 h 59"/>
                    <a:gd name="T20" fmla="*/ 24 w 65"/>
                    <a:gd name="T21" fmla="*/ 9 h 59"/>
                    <a:gd name="T22" fmla="*/ 36 w 65"/>
                    <a:gd name="T23" fmla="*/ 18 h 59"/>
                    <a:gd name="T24" fmla="*/ 47 w 65"/>
                    <a:gd name="T25" fmla="*/ 27 h 59"/>
                    <a:gd name="T26" fmla="*/ 56 w 65"/>
                    <a:gd name="T27" fmla="*/ 37 h 59"/>
                    <a:gd name="T28" fmla="*/ 63 w 65"/>
                    <a:gd name="T29" fmla="*/ 46 h 59"/>
                    <a:gd name="T30" fmla="*/ 65 w 65"/>
                    <a:gd name="T31" fmla="*/ 53 h 59"/>
                    <a:gd name="T32" fmla="*/ 62 w 65"/>
                    <a:gd name="T33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59">
                      <a:moveTo>
                        <a:pt x="62" y="59"/>
                      </a:moveTo>
                      <a:lnTo>
                        <a:pt x="59" y="57"/>
                      </a:lnTo>
                      <a:lnTo>
                        <a:pt x="53" y="53"/>
                      </a:lnTo>
                      <a:lnTo>
                        <a:pt x="44" y="44"/>
                      </a:lnTo>
                      <a:lnTo>
                        <a:pt x="36" y="34"/>
                      </a:lnTo>
                      <a:lnTo>
                        <a:pt x="27" y="24"/>
                      </a:lnTo>
                      <a:lnTo>
                        <a:pt x="17" y="13"/>
                      </a:ln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4" y="9"/>
                      </a:lnTo>
                      <a:lnTo>
                        <a:pt x="36" y="18"/>
                      </a:lnTo>
                      <a:lnTo>
                        <a:pt x="47" y="27"/>
                      </a:lnTo>
                      <a:lnTo>
                        <a:pt x="56" y="37"/>
                      </a:lnTo>
                      <a:lnTo>
                        <a:pt x="63" y="46"/>
                      </a:lnTo>
                      <a:lnTo>
                        <a:pt x="65" y="53"/>
                      </a:lnTo>
                      <a:lnTo>
                        <a:pt x="62" y="5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2" name="Freeform 83"/>
                <p:cNvSpPr>
                  <a:spLocks/>
                </p:cNvSpPr>
                <p:nvPr/>
              </p:nvSpPr>
              <p:spPr bwMode="auto">
                <a:xfrm>
                  <a:off x="-3272" y="387"/>
                  <a:ext cx="150" cy="32"/>
                </a:xfrm>
                <a:custGeom>
                  <a:avLst/>
                  <a:gdLst>
                    <a:gd name="T0" fmla="*/ 0 w 300"/>
                    <a:gd name="T1" fmla="*/ 9 h 65"/>
                    <a:gd name="T2" fmla="*/ 0 w 300"/>
                    <a:gd name="T3" fmla="*/ 6 h 65"/>
                    <a:gd name="T4" fmla="*/ 1 w 300"/>
                    <a:gd name="T5" fmla="*/ 5 h 65"/>
                    <a:gd name="T6" fmla="*/ 3 w 300"/>
                    <a:gd name="T7" fmla="*/ 2 h 65"/>
                    <a:gd name="T8" fmla="*/ 5 w 300"/>
                    <a:gd name="T9" fmla="*/ 0 h 65"/>
                    <a:gd name="T10" fmla="*/ 25 w 300"/>
                    <a:gd name="T11" fmla="*/ 15 h 65"/>
                    <a:gd name="T12" fmla="*/ 45 w 300"/>
                    <a:gd name="T13" fmla="*/ 28 h 65"/>
                    <a:gd name="T14" fmla="*/ 64 w 300"/>
                    <a:gd name="T15" fmla="*/ 37 h 65"/>
                    <a:gd name="T16" fmla="*/ 85 w 300"/>
                    <a:gd name="T17" fmla="*/ 44 h 65"/>
                    <a:gd name="T18" fmla="*/ 105 w 300"/>
                    <a:gd name="T19" fmla="*/ 49 h 65"/>
                    <a:gd name="T20" fmla="*/ 126 w 300"/>
                    <a:gd name="T21" fmla="*/ 52 h 65"/>
                    <a:gd name="T22" fmla="*/ 146 w 300"/>
                    <a:gd name="T23" fmla="*/ 52 h 65"/>
                    <a:gd name="T24" fmla="*/ 167 w 300"/>
                    <a:gd name="T25" fmla="*/ 52 h 65"/>
                    <a:gd name="T26" fmla="*/ 186 w 300"/>
                    <a:gd name="T27" fmla="*/ 50 h 65"/>
                    <a:gd name="T28" fmla="*/ 205 w 300"/>
                    <a:gd name="T29" fmla="*/ 47 h 65"/>
                    <a:gd name="T30" fmla="*/ 224 w 300"/>
                    <a:gd name="T31" fmla="*/ 43 h 65"/>
                    <a:gd name="T32" fmla="*/ 242 w 300"/>
                    <a:gd name="T33" fmla="*/ 39 h 65"/>
                    <a:gd name="T34" fmla="*/ 258 w 300"/>
                    <a:gd name="T35" fmla="*/ 34 h 65"/>
                    <a:gd name="T36" fmla="*/ 274 w 300"/>
                    <a:gd name="T37" fmla="*/ 28 h 65"/>
                    <a:gd name="T38" fmla="*/ 287 w 300"/>
                    <a:gd name="T39" fmla="*/ 24 h 65"/>
                    <a:gd name="T40" fmla="*/ 300 w 300"/>
                    <a:gd name="T41" fmla="*/ 19 h 65"/>
                    <a:gd name="T42" fmla="*/ 294 w 300"/>
                    <a:gd name="T43" fmla="*/ 28 h 65"/>
                    <a:gd name="T44" fmla="*/ 283 w 300"/>
                    <a:gd name="T45" fmla="*/ 37 h 65"/>
                    <a:gd name="T46" fmla="*/ 269 w 300"/>
                    <a:gd name="T47" fmla="*/ 44 h 65"/>
                    <a:gd name="T48" fmla="*/ 252 w 300"/>
                    <a:gd name="T49" fmla="*/ 50 h 65"/>
                    <a:gd name="T50" fmla="*/ 233 w 300"/>
                    <a:gd name="T51" fmla="*/ 56 h 65"/>
                    <a:gd name="T52" fmla="*/ 211 w 300"/>
                    <a:gd name="T53" fmla="*/ 61 h 65"/>
                    <a:gd name="T54" fmla="*/ 187 w 300"/>
                    <a:gd name="T55" fmla="*/ 63 h 65"/>
                    <a:gd name="T56" fmla="*/ 164 w 300"/>
                    <a:gd name="T57" fmla="*/ 65 h 65"/>
                    <a:gd name="T58" fmla="*/ 139 w 300"/>
                    <a:gd name="T59" fmla="*/ 65 h 65"/>
                    <a:gd name="T60" fmla="*/ 115 w 300"/>
                    <a:gd name="T61" fmla="*/ 63 h 65"/>
                    <a:gd name="T62" fmla="*/ 90 w 300"/>
                    <a:gd name="T63" fmla="*/ 59 h 65"/>
                    <a:gd name="T64" fmla="*/ 68 w 300"/>
                    <a:gd name="T65" fmla="*/ 55 h 65"/>
                    <a:gd name="T66" fmla="*/ 48 w 300"/>
                    <a:gd name="T67" fmla="*/ 46 h 65"/>
                    <a:gd name="T68" fmla="*/ 29 w 300"/>
                    <a:gd name="T69" fmla="*/ 37 h 65"/>
                    <a:gd name="T70" fmla="*/ 13 w 300"/>
                    <a:gd name="T71" fmla="*/ 24 h 65"/>
                    <a:gd name="T72" fmla="*/ 0 w 300"/>
                    <a:gd name="T73" fmla="*/ 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00" h="65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25" y="15"/>
                      </a:lnTo>
                      <a:lnTo>
                        <a:pt x="45" y="28"/>
                      </a:lnTo>
                      <a:lnTo>
                        <a:pt x="64" y="37"/>
                      </a:lnTo>
                      <a:lnTo>
                        <a:pt x="85" y="44"/>
                      </a:lnTo>
                      <a:lnTo>
                        <a:pt x="105" y="49"/>
                      </a:lnTo>
                      <a:lnTo>
                        <a:pt x="126" y="52"/>
                      </a:lnTo>
                      <a:lnTo>
                        <a:pt x="146" y="52"/>
                      </a:lnTo>
                      <a:lnTo>
                        <a:pt x="167" y="52"/>
                      </a:lnTo>
                      <a:lnTo>
                        <a:pt x="186" y="50"/>
                      </a:lnTo>
                      <a:lnTo>
                        <a:pt x="205" y="47"/>
                      </a:lnTo>
                      <a:lnTo>
                        <a:pt x="224" y="43"/>
                      </a:lnTo>
                      <a:lnTo>
                        <a:pt x="242" y="39"/>
                      </a:lnTo>
                      <a:lnTo>
                        <a:pt x="258" y="34"/>
                      </a:lnTo>
                      <a:lnTo>
                        <a:pt x="274" y="28"/>
                      </a:lnTo>
                      <a:lnTo>
                        <a:pt x="287" y="24"/>
                      </a:lnTo>
                      <a:lnTo>
                        <a:pt x="300" y="19"/>
                      </a:lnTo>
                      <a:lnTo>
                        <a:pt x="294" y="28"/>
                      </a:lnTo>
                      <a:lnTo>
                        <a:pt x="283" y="37"/>
                      </a:lnTo>
                      <a:lnTo>
                        <a:pt x="269" y="44"/>
                      </a:lnTo>
                      <a:lnTo>
                        <a:pt x="252" y="50"/>
                      </a:lnTo>
                      <a:lnTo>
                        <a:pt x="233" y="56"/>
                      </a:lnTo>
                      <a:lnTo>
                        <a:pt x="211" y="61"/>
                      </a:lnTo>
                      <a:lnTo>
                        <a:pt x="187" y="63"/>
                      </a:lnTo>
                      <a:lnTo>
                        <a:pt x="164" y="65"/>
                      </a:lnTo>
                      <a:lnTo>
                        <a:pt x="139" y="65"/>
                      </a:lnTo>
                      <a:lnTo>
                        <a:pt x="115" y="63"/>
                      </a:lnTo>
                      <a:lnTo>
                        <a:pt x="90" y="59"/>
                      </a:lnTo>
                      <a:lnTo>
                        <a:pt x="68" y="55"/>
                      </a:lnTo>
                      <a:lnTo>
                        <a:pt x="48" y="46"/>
                      </a:lnTo>
                      <a:lnTo>
                        <a:pt x="29" y="37"/>
                      </a:lnTo>
                      <a:lnTo>
                        <a:pt x="13" y="2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3" name="Freeform 84"/>
                <p:cNvSpPr>
                  <a:spLocks/>
                </p:cNvSpPr>
                <p:nvPr/>
              </p:nvSpPr>
              <p:spPr bwMode="auto">
                <a:xfrm>
                  <a:off x="-3142" y="374"/>
                  <a:ext cx="17" cy="34"/>
                </a:xfrm>
                <a:custGeom>
                  <a:avLst/>
                  <a:gdLst>
                    <a:gd name="T0" fmla="*/ 0 w 33"/>
                    <a:gd name="T1" fmla="*/ 67 h 67"/>
                    <a:gd name="T2" fmla="*/ 14 w 33"/>
                    <a:gd name="T3" fmla="*/ 51 h 67"/>
                    <a:gd name="T4" fmla="*/ 26 w 33"/>
                    <a:gd name="T5" fmla="*/ 29 h 67"/>
                    <a:gd name="T6" fmla="*/ 33 w 33"/>
                    <a:gd name="T7" fmla="*/ 10 h 67"/>
                    <a:gd name="T8" fmla="*/ 32 w 33"/>
                    <a:gd name="T9" fmla="*/ 0 h 67"/>
                    <a:gd name="T10" fmla="*/ 26 w 33"/>
                    <a:gd name="T11" fmla="*/ 6 h 67"/>
                    <a:gd name="T12" fmla="*/ 19 w 33"/>
                    <a:gd name="T13" fmla="*/ 25 h 67"/>
                    <a:gd name="T14" fmla="*/ 10 w 33"/>
                    <a:gd name="T15" fmla="*/ 47 h 67"/>
                    <a:gd name="T16" fmla="*/ 0 w 33"/>
                    <a:gd name="T17" fmla="*/ 67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67">
                      <a:moveTo>
                        <a:pt x="0" y="67"/>
                      </a:moveTo>
                      <a:lnTo>
                        <a:pt x="14" y="51"/>
                      </a:lnTo>
                      <a:lnTo>
                        <a:pt x="26" y="29"/>
                      </a:lnTo>
                      <a:lnTo>
                        <a:pt x="33" y="10"/>
                      </a:lnTo>
                      <a:lnTo>
                        <a:pt x="32" y="0"/>
                      </a:lnTo>
                      <a:lnTo>
                        <a:pt x="26" y="6"/>
                      </a:lnTo>
                      <a:lnTo>
                        <a:pt x="19" y="25"/>
                      </a:lnTo>
                      <a:lnTo>
                        <a:pt x="10" y="4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4" name="Freeform 85"/>
                <p:cNvSpPr>
                  <a:spLocks/>
                </p:cNvSpPr>
                <p:nvPr/>
              </p:nvSpPr>
              <p:spPr bwMode="auto">
                <a:xfrm>
                  <a:off x="-3154" y="375"/>
                  <a:ext cx="18" cy="37"/>
                </a:xfrm>
                <a:custGeom>
                  <a:avLst/>
                  <a:gdLst>
                    <a:gd name="T0" fmla="*/ 36 w 36"/>
                    <a:gd name="T1" fmla="*/ 0 h 75"/>
                    <a:gd name="T2" fmla="*/ 36 w 36"/>
                    <a:gd name="T3" fmla="*/ 11 h 75"/>
                    <a:gd name="T4" fmla="*/ 30 w 36"/>
                    <a:gd name="T5" fmla="*/ 31 h 75"/>
                    <a:gd name="T6" fmla="*/ 17 w 36"/>
                    <a:gd name="T7" fmla="*/ 56 h 75"/>
                    <a:gd name="T8" fmla="*/ 0 w 36"/>
                    <a:gd name="T9" fmla="*/ 75 h 75"/>
                    <a:gd name="T10" fmla="*/ 8 w 36"/>
                    <a:gd name="T11" fmla="*/ 55 h 75"/>
                    <a:gd name="T12" fmla="*/ 20 w 36"/>
                    <a:gd name="T13" fmla="*/ 30 h 75"/>
                    <a:gd name="T14" fmla="*/ 29 w 36"/>
                    <a:gd name="T15" fmla="*/ 9 h 75"/>
                    <a:gd name="T16" fmla="*/ 36 w 36"/>
                    <a:gd name="T1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75">
                      <a:moveTo>
                        <a:pt x="36" y="0"/>
                      </a:moveTo>
                      <a:lnTo>
                        <a:pt x="36" y="11"/>
                      </a:lnTo>
                      <a:lnTo>
                        <a:pt x="30" y="31"/>
                      </a:lnTo>
                      <a:lnTo>
                        <a:pt x="17" y="56"/>
                      </a:lnTo>
                      <a:lnTo>
                        <a:pt x="0" y="75"/>
                      </a:lnTo>
                      <a:lnTo>
                        <a:pt x="8" y="55"/>
                      </a:lnTo>
                      <a:lnTo>
                        <a:pt x="20" y="30"/>
                      </a:lnTo>
                      <a:lnTo>
                        <a:pt x="29" y="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5" name="Freeform 86"/>
                <p:cNvSpPr>
                  <a:spLocks/>
                </p:cNvSpPr>
                <p:nvPr/>
              </p:nvSpPr>
              <p:spPr bwMode="auto">
                <a:xfrm>
                  <a:off x="-3184" y="369"/>
                  <a:ext cx="26" cy="48"/>
                </a:xfrm>
                <a:custGeom>
                  <a:avLst/>
                  <a:gdLst>
                    <a:gd name="T0" fmla="*/ 51 w 52"/>
                    <a:gd name="T1" fmla="*/ 0 h 97"/>
                    <a:gd name="T2" fmla="*/ 52 w 52"/>
                    <a:gd name="T3" fmla="*/ 4 h 97"/>
                    <a:gd name="T4" fmla="*/ 51 w 52"/>
                    <a:gd name="T5" fmla="*/ 14 h 97"/>
                    <a:gd name="T6" fmla="*/ 46 w 52"/>
                    <a:gd name="T7" fmla="*/ 28 h 97"/>
                    <a:gd name="T8" fmla="*/ 39 w 52"/>
                    <a:gd name="T9" fmla="*/ 44 h 97"/>
                    <a:gd name="T10" fmla="*/ 30 w 52"/>
                    <a:gd name="T11" fmla="*/ 60 h 97"/>
                    <a:gd name="T12" fmla="*/ 22 w 52"/>
                    <a:gd name="T13" fmla="*/ 75 h 97"/>
                    <a:gd name="T14" fmla="*/ 10 w 52"/>
                    <a:gd name="T15" fmla="*/ 88 h 97"/>
                    <a:gd name="T16" fmla="*/ 0 w 52"/>
                    <a:gd name="T17" fmla="*/ 97 h 97"/>
                    <a:gd name="T18" fmla="*/ 4 w 52"/>
                    <a:gd name="T19" fmla="*/ 89 h 97"/>
                    <a:gd name="T20" fmla="*/ 10 w 52"/>
                    <a:gd name="T21" fmla="*/ 76 h 97"/>
                    <a:gd name="T22" fmla="*/ 17 w 52"/>
                    <a:gd name="T23" fmla="*/ 60 h 97"/>
                    <a:gd name="T24" fmla="*/ 26 w 52"/>
                    <a:gd name="T25" fmla="*/ 42 h 97"/>
                    <a:gd name="T26" fmla="*/ 33 w 52"/>
                    <a:gd name="T27" fmla="*/ 25 h 97"/>
                    <a:gd name="T28" fmla="*/ 41 w 52"/>
                    <a:gd name="T29" fmla="*/ 11 h 97"/>
                    <a:gd name="T30" fmla="*/ 46 w 52"/>
                    <a:gd name="T31" fmla="*/ 3 h 97"/>
                    <a:gd name="T32" fmla="*/ 51 w 52"/>
                    <a:gd name="T3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97">
                      <a:moveTo>
                        <a:pt x="51" y="0"/>
                      </a:moveTo>
                      <a:lnTo>
                        <a:pt x="52" y="4"/>
                      </a:lnTo>
                      <a:lnTo>
                        <a:pt x="51" y="14"/>
                      </a:lnTo>
                      <a:lnTo>
                        <a:pt x="46" y="28"/>
                      </a:lnTo>
                      <a:lnTo>
                        <a:pt x="39" y="44"/>
                      </a:lnTo>
                      <a:lnTo>
                        <a:pt x="30" y="60"/>
                      </a:lnTo>
                      <a:lnTo>
                        <a:pt x="22" y="75"/>
                      </a:lnTo>
                      <a:lnTo>
                        <a:pt x="10" y="88"/>
                      </a:lnTo>
                      <a:lnTo>
                        <a:pt x="0" y="97"/>
                      </a:lnTo>
                      <a:lnTo>
                        <a:pt x="4" y="89"/>
                      </a:lnTo>
                      <a:lnTo>
                        <a:pt x="10" y="76"/>
                      </a:lnTo>
                      <a:lnTo>
                        <a:pt x="17" y="60"/>
                      </a:lnTo>
                      <a:lnTo>
                        <a:pt x="26" y="42"/>
                      </a:lnTo>
                      <a:lnTo>
                        <a:pt x="33" y="25"/>
                      </a:lnTo>
                      <a:lnTo>
                        <a:pt x="41" y="11"/>
                      </a:lnTo>
                      <a:lnTo>
                        <a:pt x="46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6" name="Freeform 87"/>
                <p:cNvSpPr>
                  <a:spLocks/>
                </p:cNvSpPr>
                <p:nvPr/>
              </p:nvSpPr>
              <p:spPr bwMode="auto">
                <a:xfrm>
                  <a:off x="-3212" y="364"/>
                  <a:ext cx="29" cy="53"/>
                </a:xfrm>
                <a:custGeom>
                  <a:avLst/>
                  <a:gdLst>
                    <a:gd name="T0" fmla="*/ 57 w 58"/>
                    <a:gd name="T1" fmla="*/ 0 h 106"/>
                    <a:gd name="T2" fmla="*/ 58 w 58"/>
                    <a:gd name="T3" fmla="*/ 6 h 106"/>
                    <a:gd name="T4" fmla="*/ 56 w 58"/>
                    <a:gd name="T5" fmla="*/ 18 h 106"/>
                    <a:gd name="T6" fmla="*/ 50 w 58"/>
                    <a:gd name="T7" fmla="*/ 33 h 106"/>
                    <a:gd name="T8" fmla="*/ 42 w 58"/>
                    <a:gd name="T9" fmla="*/ 50 h 106"/>
                    <a:gd name="T10" fmla="*/ 32 w 58"/>
                    <a:gd name="T11" fmla="*/ 69 h 106"/>
                    <a:gd name="T12" fmla="*/ 22 w 58"/>
                    <a:gd name="T13" fmla="*/ 86 h 106"/>
                    <a:gd name="T14" fmla="*/ 10 w 58"/>
                    <a:gd name="T15" fmla="*/ 99 h 106"/>
                    <a:gd name="T16" fmla="*/ 0 w 58"/>
                    <a:gd name="T17" fmla="*/ 106 h 106"/>
                    <a:gd name="T18" fmla="*/ 4 w 58"/>
                    <a:gd name="T19" fmla="*/ 99 h 106"/>
                    <a:gd name="T20" fmla="*/ 10 w 58"/>
                    <a:gd name="T21" fmla="*/ 84 h 106"/>
                    <a:gd name="T22" fmla="*/ 19 w 58"/>
                    <a:gd name="T23" fmla="*/ 66 h 106"/>
                    <a:gd name="T24" fmla="*/ 28 w 58"/>
                    <a:gd name="T25" fmla="*/ 47 h 106"/>
                    <a:gd name="T26" fmla="*/ 38 w 58"/>
                    <a:gd name="T27" fmla="*/ 30 h 106"/>
                    <a:gd name="T28" fmla="*/ 45 w 58"/>
                    <a:gd name="T29" fmla="*/ 14 h 106"/>
                    <a:gd name="T30" fmla="*/ 53 w 58"/>
                    <a:gd name="T31" fmla="*/ 3 h 106"/>
                    <a:gd name="T32" fmla="*/ 57 w 58"/>
                    <a:gd name="T3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106">
                      <a:moveTo>
                        <a:pt x="57" y="0"/>
                      </a:moveTo>
                      <a:lnTo>
                        <a:pt x="58" y="6"/>
                      </a:lnTo>
                      <a:lnTo>
                        <a:pt x="56" y="18"/>
                      </a:lnTo>
                      <a:lnTo>
                        <a:pt x="50" y="33"/>
                      </a:lnTo>
                      <a:lnTo>
                        <a:pt x="42" y="50"/>
                      </a:lnTo>
                      <a:lnTo>
                        <a:pt x="32" y="69"/>
                      </a:lnTo>
                      <a:lnTo>
                        <a:pt x="22" y="86"/>
                      </a:lnTo>
                      <a:lnTo>
                        <a:pt x="10" y="99"/>
                      </a:lnTo>
                      <a:lnTo>
                        <a:pt x="0" y="106"/>
                      </a:lnTo>
                      <a:lnTo>
                        <a:pt x="4" y="99"/>
                      </a:lnTo>
                      <a:lnTo>
                        <a:pt x="10" y="84"/>
                      </a:lnTo>
                      <a:lnTo>
                        <a:pt x="19" y="66"/>
                      </a:lnTo>
                      <a:lnTo>
                        <a:pt x="28" y="47"/>
                      </a:lnTo>
                      <a:lnTo>
                        <a:pt x="38" y="30"/>
                      </a:lnTo>
                      <a:lnTo>
                        <a:pt x="45" y="14"/>
                      </a:lnTo>
                      <a:lnTo>
                        <a:pt x="53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7" name="Freeform 88"/>
                <p:cNvSpPr>
                  <a:spLocks/>
                </p:cNvSpPr>
                <p:nvPr/>
              </p:nvSpPr>
              <p:spPr bwMode="auto">
                <a:xfrm>
                  <a:off x="-3230" y="370"/>
                  <a:ext cx="31" cy="43"/>
                </a:xfrm>
                <a:custGeom>
                  <a:avLst/>
                  <a:gdLst>
                    <a:gd name="T0" fmla="*/ 63 w 63"/>
                    <a:gd name="T1" fmla="*/ 0 h 87"/>
                    <a:gd name="T2" fmla="*/ 63 w 63"/>
                    <a:gd name="T3" fmla="*/ 5 h 87"/>
                    <a:gd name="T4" fmla="*/ 59 w 63"/>
                    <a:gd name="T5" fmla="*/ 15 h 87"/>
                    <a:gd name="T6" fmla="*/ 51 w 63"/>
                    <a:gd name="T7" fmla="*/ 28 h 87"/>
                    <a:gd name="T8" fmla="*/ 43 w 63"/>
                    <a:gd name="T9" fmla="*/ 43 h 87"/>
                    <a:gd name="T10" fmla="*/ 31 w 63"/>
                    <a:gd name="T11" fmla="*/ 59 h 87"/>
                    <a:gd name="T12" fmla="*/ 19 w 63"/>
                    <a:gd name="T13" fmla="*/ 72 h 87"/>
                    <a:gd name="T14" fmla="*/ 9 w 63"/>
                    <a:gd name="T15" fmla="*/ 82 h 87"/>
                    <a:gd name="T16" fmla="*/ 0 w 63"/>
                    <a:gd name="T17" fmla="*/ 87 h 87"/>
                    <a:gd name="T18" fmla="*/ 6 w 63"/>
                    <a:gd name="T19" fmla="*/ 78 h 87"/>
                    <a:gd name="T20" fmla="*/ 13 w 63"/>
                    <a:gd name="T21" fmla="*/ 66 h 87"/>
                    <a:gd name="T22" fmla="*/ 22 w 63"/>
                    <a:gd name="T23" fmla="*/ 52 h 87"/>
                    <a:gd name="T24" fmla="*/ 31 w 63"/>
                    <a:gd name="T25" fmla="*/ 35 h 87"/>
                    <a:gd name="T26" fmla="*/ 41 w 63"/>
                    <a:gd name="T27" fmla="*/ 21 h 87"/>
                    <a:gd name="T28" fmla="*/ 50 w 63"/>
                    <a:gd name="T29" fmla="*/ 9 h 87"/>
                    <a:gd name="T30" fmla="*/ 57 w 63"/>
                    <a:gd name="T31" fmla="*/ 2 h 87"/>
                    <a:gd name="T32" fmla="*/ 63 w 63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7">
                      <a:moveTo>
                        <a:pt x="63" y="0"/>
                      </a:moveTo>
                      <a:lnTo>
                        <a:pt x="63" y="5"/>
                      </a:lnTo>
                      <a:lnTo>
                        <a:pt x="59" y="15"/>
                      </a:lnTo>
                      <a:lnTo>
                        <a:pt x="51" y="28"/>
                      </a:lnTo>
                      <a:lnTo>
                        <a:pt x="43" y="43"/>
                      </a:lnTo>
                      <a:lnTo>
                        <a:pt x="31" y="59"/>
                      </a:lnTo>
                      <a:lnTo>
                        <a:pt x="19" y="72"/>
                      </a:lnTo>
                      <a:lnTo>
                        <a:pt x="9" y="82"/>
                      </a:lnTo>
                      <a:lnTo>
                        <a:pt x="0" y="87"/>
                      </a:lnTo>
                      <a:lnTo>
                        <a:pt x="6" y="78"/>
                      </a:lnTo>
                      <a:lnTo>
                        <a:pt x="13" y="66"/>
                      </a:lnTo>
                      <a:lnTo>
                        <a:pt x="22" y="52"/>
                      </a:lnTo>
                      <a:lnTo>
                        <a:pt x="31" y="35"/>
                      </a:lnTo>
                      <a:lnTo>
                        <a:pt x="41" y="21"/>
                      </a:lnTo>
                      <a:lnTo>
                        <a:pt x="50" y="9"/>
                      </a:lnTo>
                      <a:lnTo>
                        <a:pt x="57" y="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8" name="Freeform 89"/>
                <p:cNvSpPr>
                  <a:spLocks/>
                </p:cNvSpPr>
                <p:nvPr/>
              </p:nvSpPr>
              <p:spPr bwMode="auto">
                <a:xfrm>
                  <a:off x="-3245" y="373"/>
                  <a:ext cx="28" cy="35"/>
                </a:xfrm>
                <a:custGeom>
                  <a:avLst/>
                  <a:gdLst>
                    <a:gd name="T0" fmla="*/ 54 w 56"/>
                    <a:gd name="T1" fmla="*/ 0 h 72"/>
                    <a:gd name="T2" fmla="*/ 56 w 56"/>
                    <a:gd name="T3" fmla="*/ 4 h 72"/>
                    <a:gd name="T4" fmla="*/ 53 w 56"/>
                    <a:gd name="T5" fmla="*/ 12 h 72"/>
                    <a:gd name="T6" fmla="*/ 48 w 56"/>
                    <a:gd name="T7" fmla="*/ 22 h 72"/>
                    <a:gd name="T8" fmla="*/ 42 w 56"/>
                    <a:gd name="T9" fmla="*/ 34 h 72"/>
                    <a:gd name="T10" fmla="*/ 34 w 56"/>
                    <a:gd name="T11" fmla="*/ 47 h 72"/>
                    <a:gd name="T12" fmla="*/ 23 w 56"/>
                    <a:gd name="T13" fmla="*/ 57 h 72"/>
                    <a:gd name="T14" fmla="*/ 12 w 56"/>
                    <a:gd name="T15" fmla="*/ 66 h 72"/>
                    <a:gd name="T16" fmla="*/ 0 w 56"/>
                    <a:gd name="T17" fmla="*/ 72 h 72"/>
                    <a:gd name="T18" fmla="*/ 6 w 56"/>
                    <a:gd name="T19" fmla="*/ 65 h 72"/>
                    <a:gd name="T20" fmla="*/ 13 w 56"/>
                    <a:gd name="T21" fmla="*/ 54 h 72"/>
                    <a:gd name="T22" fmla="*/ 20 w 56"/>
                    <a:gd name="T23" fmla="*/ 41 h 72"/>
                    <a:gd name="T24" fmla="*/ 29 w 56"/>
                    <a:gd name="T25" fmla="*/ 28 h 72"/>
                    <a:gd name="T26" fmla="*/ 36 w 56"/>
                    <a:gd name="T27" fmla="*/ 16 h 72"/>
                    <a:gd name="T28" fmla="*/ 44 w 56"/>
                    <a:gd name="T29" fmla="*/ 7 h 72"/>
                    <a:gd name="T30" fmla="*/ 50 w 56"/>
                    <a:gd name="T31" fmla="*/ 2 h 72"/>
                    <a:gd name="T32" fmla="*/ 54 w 56"/>
                    <a:gd name="T3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72">
                      <a:moveTo>
                        <a:pt x="54" y="0"/>
                      </a:moveTo>
                      <a:lnTo>
                        <a:pt x="56" y="4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2" y="34"/>
                      </a:lnTo>
                      <a:lnTo>
                        <a:pt x="34" y="47"/>
                      </a:lnTo>
                      <a:lnTo>
                        <a:pt x="23" y="57"/>
                      </a:lnTo>
                      <a:lnTo>
                        <a:pt x="12" y="66"/>
                      </a:lnTo>
                      <a:lnTo>
                        <a:pt x="0" y="72"/>
                      </a:lnTo>
                      <a:lnTo>
                        <a:pt x="6" y="65"/>
                      </a:lnTo>
                      <a:lnTo>
                        <a:pt x="13" y="54"/>
                      </a:lnTo>
                      <a:lnTo>
                        <a:pt x="20" y="41"/>
                      </a:lnTo>
                      <a:lnTo>
                        <a:pt x="29" y="28"/>
                      </a:lnTo>
                      <a:lnTo>
                        <a:pt x="36" y="16"/>
                      </a:lnTo>
                      <a:lnTo>
                        <a:pt x="44" y="7"/>
                      </a:lnTo>
                      <a:lnTo>
                        <a:pt x="50" y="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9" name="Freeform 90"/>
                <p:cNvSpPr>
                  <a:spLocks/>
                </p:cNvSpPr>
                <p:nvPr/>
              </p:nvSpPr>
              <p:spPr bwMode="auto">
                <a:xfrm>
                  <a:off x="-3259" y="373"/>
                  <a:ext cx="23" cy="27"/>
                </a:xfrm>
                <a:custGeom>
                  <a:avLst/>
                  <a:gdLst>
                    <a:gd name="T0" fmla="*/ 47 w 47"/>
                    <a:gd name="T1" fmla="*/ 0 h 52"/>
                    <a:gd name="T2" fmla="*/ 47 w 47"/>
                    <a:gd name="T3" fmla="*/ 4 h 52"/>
                    <a:gd name="T4" fmla="*/ 44 w 47"/>
                    <a:gd name="T5" fmla="*/ 10 h 52"/>
                    <a:gd name="T6" fmla="*/ 38 w 47"/>
                    <a:gd name="T7" fmla="*/ 19 h 52"/>
                    <a:gd name="T8" fmla="*/ 31 w 47"/>
                    <a:gd name="T9" fmla="*/ 29 h 52"/>
                    <a:gd name="T10" fmla="*/ 22 w 47"/>
                    <a:gd name="T11" fmla="*/ 38 h 52"/>
                    <a:gd name="T12" fmla="*/ 13 w 47"/>
                    <a:gd name="T13" fmla="*/ 45 h 52"/>
                    <a:gd name="T14" fmla="*/ 6 w 47"/>
                    <a:gd name="T15" fmla="*/ 51 h 52"/>
                    <a:gd name="T16" fmla="*/ 0 w 47"/>
                    <a:gd name="T17" fmla="*/ 52 h 52"/>
                    <a:gd name="T18" fmla="*/ 4 w 47"/>
                    <a:gd name="T19" fmla="*/ 46 h 52"/>
                    <a:gd name="T20" fmla="*/ 10 w 47"/>
                    <a:gd name="T21" fmla="*/ 39 h 52"/>
                    <a:gd name="T22" fmla="*/ 16 w 47"/>
                    <a:gd name="T23" fmla="*/ 30 h 52"/>
                    <a:gd name="T24" fmla="*/ 23 w 47"/>
                    <a:gd name="T25" fmla="*/ 22 h 52"/>
                    <a:gd name="T26" fmla="*/ 31 w 47"/>
                    <a:gd name="T27" fmla="*/ 14 h 52"/>
                    <a:gd name="T28" fmla="*/ 37 w 47"/>
                    <a:gd name="T29" fmla="*/ 7 h 52"/>
                    <a:gd name="T30" fmla="*/ 42 w 47"/>
                    <a:gd name="T31" fmla="*/ 2 h 52"/>
                    <a:gd name="T32" fmla="*/ 47 w 47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52">
                      <a:moveTo>
                        <a:pt x="47" y="0"/>
                      </a:moveTo>
                      <a:lnTo>
                        <a:pt x="47" y="4"/>
                      </a:lnTo>
                      <a:lnTo>
                        <a:pt x="44" y="10"/>
                      </a:lnTo>
                      <a:lnTo>
                        <a:pt x="38" y="19"/>
                      </a:lnTo>
                      <a:lnTo>
                        <a:pt x="31" y="29"/>
                      </a:lnTo>
                      <a:lnTo>
                        <a:pt x="22" y="38"/>
                      </a:lnTo>
                      <a:lnTo>
                        <a:pt x="13" y="45"/>
                      </a:lnTo>
                      <a:lnTo>
                        <a:pt x="6" y="51"/>
                      </a:lnTo>
                      <a:lnTo>
                        <a:pt x="0" y="52"/>
                      </a:lnTo>
                      <a:lnTo>
                        <a:pt x="4" y="46"/>
                      </a:lnTo>
                      <a:lnTo>
                        <a:pt x="10" y="39"/>
                      </a:lnTo>
                      <a:lnTo>
                        <a:pt x="16" y="30"/>
                      </a:lnTo>
                      <a:lnTo>
                        <a:pt x="23" y="22"/>
                      </a:lnTo>
                      <a:lnTo>
                        <a:pt x="31" y="14"/>
                      </a:lnTo>
                      <a:lnTo>
                        <a:pt x="37" y="7"/>
                      </a:lnTo>
                      <a:lnTo>
                        <a:pt x="42" y="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0" name="Freeform 91"/>
                <p:cNvSpPr>
                  <a:spLocks/>
                </p:cNvSpPr>
                <p:nvPr/>
              </p:nvSpPr>
              <p:spPr bwMode="auto">
                <a:xfrm>
                  <a:off x="-3269" y="378"/>
                  <a:ext cx="17" cy="17"/>
                </a:xfrm>
                <a:custGeom>
                  <a:avLst/>
                  <a:gdLst>
                    <a:gd name="T0" fmla="*/ 32 w 32"/>
                    <a:gd name="T1" fmla="*/ 0 h 34"/>
                    <a:gd name="T2" fmla="*/ 31 w 32"/>
                    <a:gd name="T3" fmla="*/ 9 h 34"/>
                    <a:gd name="T4" fmla="*/ 23 w 32"/>
                    <a:gd name="T5" fmla="*/ 21 h 34"/>
                    <a:gd name="T6" fmla="*/ 12 w 32"/>
                    <a:gd name="T7" fmla="*/ 33 h 34"/>
                    <a:gd name="T8" fmla="*/ 0 w 32"/>
                    <a:gd name="T9" fmla="*/ 34 h 34"/>
                    <a:gd name="T10" fmla="*/ 12 w 32"/>
                    <a:gd name="T11" fmla="*/ 27 h 34"/>
                    <a:gd name="T12" fmla="*/ 20 w 32"/>
                    <a:gd name="T13" fmla="*/ 12 h 34"/>
                    <a:gd name="T14" fmla="*/ 28 w 32"/>
                    <a:gd name="T15" fmla="*/ 0 h 34"/>
                    <a:gd name="T16" fmla="*/ 32 w 32"/>
                    <a:gd name="T1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34">
                      <a:moveTo>
                        <a:pt x="32" y="0"/>
                      </a:moveTo>
                      <a:lnTo>
                        <a:pt x="31" y="9"/>
                      </a:lnTo>
                      <a:lnTo>
                        <a:pt x="23" y="21"/>
                      </a:lnTo>
                      <a:lnTo>
                        <a:pt x="12" y="33"/>
                      </a:lnTo>
                      <a:lnTo>
                        <a:pt x="0" y="34"/>
                      </a:lnTo>
                      <a:lnTo>
                        <a:pt x="12" y="27"/>
                      </a:lnTo>
                      <a:lnTo>
                        <a:pt x="20" y="12"/>
                      </a:lnTo>
                      <a:lnTo>
                        <a:pt x="28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1" name="Freeform 92"/>
                <p:cNvSpPr>
                  <a:spLocks/>
                </p:cNvSpPr>
                <p:nvPr/>
              </p:nvSpPr>
              <p:spPr bwMode="auto">
                <a:xfrm>
                  <a:off x="-3130" y="380"/>
                  <a:ext cx="18" cy="21"/>
                </a:xfrm>
                <a:custGeom>
                  <a:avLst/>
                  <a:gdLst>
                    <a:gd name="T0" fmla="*/ 0 w 35"/>
                    <a:gd name="T1" fmla="*/ 42 h 42"/>
                    <a:gd name="T2" fmla="*/ 4 w 35"/>
                    <a:gd name="T3" fmla="*/ 32 h 42"/>
                    <a:gd name="T4" fmla="*/ 15 w 35"/>
                    <a:gd name="T5" fmla="*/ 16 h 42"/>
                    <a:gd name="T6" fmla="*/ 25 w 35"/>
                    <a:gd name="T7" fmla="*/ 3 h 42"/>
                    <a:gd name="T8" fmla="*/ 34 w 35"/>
                    <a:gd name="T9" fmla="*/ 0 h 42"/>
                    <a:gd name="T10" fmla="*/ 35 w 35"/>
                    <a:gd name="T11" fmla="*/ 4 h 42"/>
                    <a:gd name="T12" fmla="*/ 34 w 35"/>
                    <a:gd name="T13" fmla="*/ 9 h 42"/>
                    <a:gd name="T14" fmla="*/ 29 w 35"/>
                    <a:gd name="T15" fmla="*/ 14 h 42"/>
                    <a:gd name="T16" fmla="*/ 24 w 35"/>
                    <a:gd name="T17" fmla="*/ 22 h 42"/>
                    <a:gd name="T18" fmla="*/ 16 w 35"/>
                    <a:gd name="T19" fmla="*/ 28 h 42"/>
                    <a:gd name="T20" fmla="*/ 10 w 35"/>
                    <a:gd name="T21" fmla="*/ 33 h 42"/>
                    <a:gd name="T22" fmla="*/ 4 w 35"/>
                    <a:gd name="T23" fmla="*/ 39 h 42"/>
                    <a:gd name="T24" fmla="*/ 0 w 35"/>
                    <a:gd name="T2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2">
                      <a:moveTo>
                        <a:pt x="0" y="42"/>
                      </a:moveTo>
                      <a:lnTo>
                        <a:pt x="4" y="32"/>
                      </a:lnTo>
                      <a:lnTo>
                        <a:pt x="15" y="16"/>
                      </a:lnTo>
                      <a:lnTo>
                        <a:pt x="25" y="3"/>
                      </a:lnTo>
                      <a:lnTo>
                        <a:pt x="34" y="0"/>
                      </a:lnTo>
                      <a:lnTo>
                        <a:pt x="35" y="4"/>
                      </a:lnTo>
                      <a:lnTo>
                        <a:pt x="34" y="9"/>
                      </a:lnTo>
                      <a:lnTo>
                        <a:pt x="29" y="14"/>
                      </a:lnTo>
                      <a:lnTo>
                        <a:pt x="24" y="22"/>
                      </a:lnTo>
                      <a:lnTo>
                        <a:pt x="16" y="28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2" name="Freeform 93"/>
                <p:cNvSpPr>
                  <a:spLocks/>
                </p:cNvSpPr>
                <p:nvPr/>
              </p:nvSpPr>
              <p:spPr bwMode="auto">
                <a:xfrm>
                  <a:off x="-3131" y="403"/>
                  <a:ext cx="23" cy="8"/>
                </a:xfrm>
                <a:custGeom>
                  <a:avLst/>
                  <a:gdLst>
                    <a:gd name="T0" fmla="*/ 0 w 45"/>
                    <a:gd name="T1" fmla="*/ 0 h 18"/>
                    <a:gd name="T2" fmla="*/ 3 w 45"/>
                    <a:gd name="T3" fmla="*/ 2 h 18"/>
                    <a:gd name="T4" fmla="*/ 8 w 45"/>
                    <a:gd name="T5" fmla="*/ 5 h 18"/>
                    <a:gd name="T6" fmla="*/ 14 w 45"/>
                    <a:gd name="T7" fmla="*/ 8 h 18"/>
                    <a:gd name="T8" fmla="*/ 22 w 45"/>
                    <a:gd name="T9" fmla="*/ 12 h 18"/>
                    <a:gd name="T10" fmla="*/ 29 w 45"/>
                    <a:gd name="T11" fmla="*/ 15 h 18"/>
                    <a:gd name="T12" fmla="*/ 36 w 45"/>
                    <a:gd name="T13" fmla="*/ 18 h 18"/>
                    <a:gd name="T14" fmla="*/ 42 w 45"/>
                    <a:gd name="T15" fmla="*/ 18 h 18"/>
                    <a:gd name="T16" fmla="*/ 45 w 45"/>
                    <a:gd name="T17" fmla="*/ 16 h 18"/>
                    <a:gd name="T18" fmla="*/ 45 w 45"/>
                    <a:gd name="T19" fmla="*/ 13 h 18"/>
                    <a:gd name="T20" fmla="*/ 42 w 45"/>
                    <a:gd name="T21" fmla="*/ 9 h 18"/>
                    <a:gd name="T22" fmla="*/ 36 w 45"/>
                    <a:gd name="T23" fmla="*/ 8 h 18"/>
                    <a:gd name="T24" fmla="*/ 29 w 45"/>
                    <a:gd name="T25" fmla="*/ 5 h 18"/>
                    <a:gd name="T26" fmla="*/ 20 w 45"/>
                    <a:gd name="T27" fmla="*/ 3 h 18"/>
                    <a:gd name="T28" fmla="*/ 11 w 45"/>
                    <a:gd name="T29" fmla="*/ 2 h 18"/>
                    <a:gd name="T30" fmla="*/ 5 w 45"/>
                    <a:gd name="T31" fmla="*/ 0 h 18"/>
                    <a:gd name="T32" fmla="*/ 0 w 45"/>
                    <a:gd name="T3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1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5"/>
                      </a:lnTo>
                      <a:lnTo>
                        <a:pt x="14" y="8"/>
                      </a:lnTo>
                      <a:lnTo>
                        <a:pt x="22" y="12"/>
                      </a:lnTo>
                      <a:lnTo>
                        <a:pt x="29" y="15"/>
                      </a:lnTo>
                      <a:lnTo>
                        <a:pt x="36" y="18"/>
                      </a:lnTo>
                      <a:lnTo>
                        <a:pt x="42" y="18"/>
                      </a:lnTo>
                      <a:lnTo>
                        <a:pt x="45" y="16"/>
                      </a:lnTo>
                      <a:lnTo>
                        <a:pt x="45" y="13"/>
                      </a:lnTo>
                      <a:lnTo>
                        <a:pt x="42" y="9"/>
                      </a:lnTo>
                      <a:lnTo>
                        <a:pt x="36" y="8"/>
                      </a:lnTo>
                      <a:lnTo>
                        <a:pt x="29" y="5"/>
                      </a:lnTo>
                      <a:lnTo>
                        <a:pt x="20" y="3"/>
                      </a:lnTo>
                      <a:lnTo>
                        <a:pt x="11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3" name="Freeform 94"/>
                <p:cNvSpPr>
                  <a:spLocks/>
                </p:cNvSpPr>
                <p:nvPr/>
              </p:nvSpPr>
              <p:spPr bwMode="auto">
                <a:xfrm>
                  <a:off x="-3126" y="392"/>
                  <a:ext cx="25" cy="8"/>
                </a:xfrm>
                <a:custGeom>
                  <a:avLst/>
                  <a:gdLst>
                    <a:gd name="T0" fmla="*/ 0 w 50"/>
                    <a:gd name="T1" fmla="*/ 14 h 14"/>
                    <a:gd name="T2" fmla="*/ 3 w 50"/>
                    <a:gd name="T3" fmla="*/ 14 h 14"/>
                    <a:gd name="T4" fmla="*/ 11 w 50"/>
                    <a:gd name="T5" fmla="*/ 14 h 14"/>
                    <a:gd name="T6" fmla="*/ 18 w 50"/>
                    <a:gd name="T7" fmla="*/ 13 h 14"/>
                    <a:gd name="T8" fmla="*/ 28 w 50"/>
                    <a:gd name="T9" fmla="*/ 13 h 14"/>
                    <a:gd name="T10" fmla="*/ 36 w 50"/>
                    <a:gd name="T11" fmla="*/ 11 h 14"/>
                    <a:gd name="T12" fmla="*/ 44 w 50"/>
                    <a:gd name="T13" fmla="*/ 10 h 14"/>
                    <a:gd name="T14" fmla="*/ 49 w 50"/>
                    <a:gd name="T15" fmla="*/ 8 h 14"/>
                    <a:gd name="T16" fmla="*/ 50 w 50"/>
                    <a:gd name="T17" fmla="*/ 4 h 14"/>
                    <a:gd name="T18" fmla="*/ 49 w 50"/>
                    <a:gd name="T19" fmla="*/ 1 h 14"/>
                    <a:gd name="T20" fmla="*/ 44 w 50"/>
                    <a:gd name="T21" fmla="*/ 0 h 14"/>
                    <a:gd name="T22" fmla="*/ 37 w 50"/>
                    <a:gd name="T23" fmla="*/ 1 h 14"/>
                    <a:gd name="T24" fmla="*/ 30 w 50"/>
                    <a:gd name="T25" fmla="*/ 4 h 14"/>
                    <a:gd name="T26" fmla="*/ 21 w 50"/>
                    <a:gd name="T27" fmla="*/ 7 h 14"/>
                    <a:gd name="T28" fmla="*/ 12 w 50"/>
                    <a:gd name="T29" fmla="*/ 10 h 14"/>
                    <a:gd name="T30" fmla="*/ 5 w 50"/>
                    <a:gd name="T31" fmla="*/ 13 h 14"/>
                    <a:gd name="T32" fmla="*/ 0 w 50"/>
                    <a:gd name="T3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4">
                      <a:moveTo>
                        <a:pt x="0" y="14"/>
                      </a:moveTo>
                      <a:lnTo>
                        <a:pt x="3" y="14"/>
                      </a:lnTo>
                      <a:lnTo>
                        <a:pt x="11" y="14"/>
                      </a:lnTo>
                      <a:lnTo>
                        <a:pt x="18" y="13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4" y="10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4" y="0"/>
                      </a:lnTo>
                      <a:lnTo>
                        <a:pt x="37" y="1"/>
                      </a:lnTo>
                      <a:lnTo>
                        <a:pt x="30" y="4"/>
                      </a:lnTo>
                      <a:lnTo>
                        <a:pt x="21" y="7"/>
                      </a:lnTo>
                      <a:lnTo>
                        <a:pt x="12" y="10"/>
                      </a:lnTo>
                      <a:lnTo>
                        <a:pt x="5" y="1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4" name="Freeform 95"/>
                <p:cNvSpPr>
                  <a:spLocks/>
                </p:cNvSpPr>
                <p:nvPr/>
              </p:nvSpPr>
              <p:spPr bwMode="auto">
                <a:xfrm>
                  <a:off x="-3138" y="406"/>
                  <a:ext cx="23" cy="19"/>
                </a:xfrm>
                <a:custGeom>
                  <a:avLst/>
                  <a:gdLst>
                    <a:gd name="T0" fmla="*/ 0 w 47"/>
                    <a:gd name="T1" fmla="*/ 0 h 36"/>
                    <a:gd name="T2" fmla="*/ 6 w 47"/>
                    <a:gd name="T3" fmla="*/ 2 h 36"/>
                    <a:gd name="T4" fmla="*/ 15 w 47"/>
                    <a:gd name="T5" fmla="*/ 7 h 36"/>
                    <a:gd name="T6" fmla="*/ 22 w 47"/>
                    <a:gd name="T7" fmla="*/ 11 h 36"/>
                    <a:gd name="T8" fmla="*/ 31 w 47"/>
                    <a:gd name="T9" fmla="*/ 17 h 36"/>
                    <a:gd name="T10" fmla="*/ 38 w 47"/>
                    <a:gd name="T11" fmla="*/ 23 h 36"/>
                    <a:gd name="T12" fmla="*/ 44 w 47"/>
                    <a:gd name="T13" fmla="*/ 27 h 36"/>
                    <a:gd name="T14" fmla="*/ 47 w 47"/>
                    <a:gd name="T15" fmla="*/ 32 h 36"/>
                    <a:gd name="T16" fmla="*/ 47 w 47"/>
                    <a:gd name="T17" fmla="*/ 35 h 36"/>
                    <a:gd name="T18" fmla="*/ 42 w 47"/>
                    <a:gd name="T19" fmla="*/ 36 h 36"/>
                    <a:gd name="T20" fmla="*/ 37 w 47"/>
                    <a:gd name="T21" fmla="*/ 33 h 36"/>
                    <a:gd name="T22" fmla="*/ 31 w 47"/>
                    <a:gd name="T23" fmla="*/ 29 h 36"/>
                    <a:gd name="T24" fmla="*/ 23 w 47"/>
                    <a:gd name="T25" fmla="*/ 22 h 36"/>
                    <a:gd name="T26" fmla="*/ 16 w 47"/>
                    <a:gd name="T27" fmla="*/ 16 h 36"/>
                    <a:gd name="T28" fmla="*/ 9 w 47"/>
                    <a:gd name="T29" fmla="*/ 8 h 36"/>
                    <a:gd name="T30" fmla="*/ 3 w 47"/>
                    <a:gd name="T31" fmla="*/ 2 h 36"/>
                    <a:gd name="T32" fmla="*/ 0 w 47"/>
                    <a:gd name="T3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6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5" y="7"/>
                      </a:lnTo>
                      <a:lnTo>
                        <a:pt x="22" y="11"/>
                      </a:lnTo>
                      <a:lnTo>
                        <a:pt x="31" y="17"/>
                      </a:lnTo>
                      <a:lnTo>
                        <a:pt x="38" y="23"/>
                      </a:lnTo>
                      <a:lnTo>
                        <a:pt x="44" y="27"/>
                      </a:lnTo>
                      <a:lnTo>
                        <a:pt x="47" y="32"/>
                      </a:lnTo>
                      <a:lnTo>
                        <a:pt x="47" y="35"/>
                      </a:lnTo>
                      <a:lnTo>
                        <a:pt x="42" y="36"/>
                      </a:lnTo>
                      <a:lnTo>
                        <a:pt x="37" y="33"/>
                      </a:lnTo>
                      <a:lnTo>
                        <a:pt x="31" y="29"/>
                      </a:lnTo>
                      <a:lnTo>
                        <a:pt x="23" y="22"/>
                      </a:lnTo>
                      <a:lnTo>
                        <a:pt x="16" y="16"/>
                      </a:lnTo>
                      <a:lnTo>
                        <a:pt x="9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5" name="Freeform 96"/>
                <p:cNvSpPr>
                  <a:spLocks/>
                </p:cNvSpPr>
                <p:nvPr/>
              </p:nvSpPr>
              <p:spPr bwMode="auto">
                <a:xfrm>
                  <a:off x="-3261" y="398"/>
                  <a:ext cx="6" cy="32"/>
                </a:xfrm>
                <a:custGeom>
                  <a:avLst/>
                  <a:gdLst>
                    <a:gd name="T0" fmla="*/ 7 w 11"/>
                    <a:gd name="T1" fmla="*/ 0 h 65"/>
                    <a:gd name="T2" fmla="*/ 10 w 11"/>
                    <a:gd name="T3" fmla="*/ 17 h 65"/>
                    <a:gd name="T4" fmla="*/ 11 w 11"/>
                    <a:gd name="T5" fmla="*/ 37 h 65"/>
                    <a:gd name="T6" fmla="*/ 10 w 11"/>
                    <a:gd name="T7" fmla="*/ 56 h 65"/>
                    <a:gd name="T8" fmla="*/ 4 w 11"/>
                    <a:gd name="T9" fmla="*/ 65 h 65"/>
                    <a:gd name="T10" fmla="*/ 0 w 11"/>
                    <a:gd name="T11" fmla="*/ 59 h 65"/>
                    <a:gd name="T12" fmla="*/ 1 w 11"/>
                    <a:gd name="T13" fmla="*/ 40 h 65"/>
                    <a:gd name="T14" fmla="*/ 4 w 11"/>
                    <a:gd name="T15" fmla="*/ 18 h 65"/>
                    <a:gd name="T16" fmla="*/ 7 w 11"/>
                    <a:gd name="T17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65">
                      <a:moveTo>
                        <a:pt x="7" y="0"/>
                      </a:moveTo>
                      <a:lnTo>
                        <a:pt x="10" y="17"/>
                      </a:lnTo>
                      <a:lnTo>
                        <a:pt x="11" y="37"/>
                      </a:lnTo>
                      <a:lnTo>
                        <a:pt x="10" y="56"/>
                      </a:lnTo>
                      <a:lnTo>
                        <a:pt x="4" y="65"/>
                      </a:lnTo>
                      <a:lnTo>
                        <a:pt x="0" y="59"/>
                      </a:lnTo>
                      <a:lnTo>
                        <a:pt x="1" y="40"/>
                      </a:lnTo>
                      <a:lnTo>
                        <a:pt x="4" y="1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6" name="Freeform 97"/>
                <p:cNvSpPr>
                  <a:spLocks/>
                </p:cNvSpPr>
                <p:nvPr/>
              </p:nvSpPr>
              <p:spPr bwMode="auto">
                <a:xfrm>
                  <a:off x="-3275" y="394"/>
                  <a:ext cx="9" cy="32"/>
                </a:xfrm>
                <a:custGeom>
                  <a:avLst/>
                  <a:gdLst>
                    <a:gd name="T0" fmla="*/ 19 w 19"/>
                    <a:gd name="T1" fmla="*/ 0 h 64"/>
                    <a:gd name="T2" fmla="*/ 19 w 19"/>
                    <a:gd name="T3" fmla="*/ 14 h 64"/>
                    <a:gd name="T4" fmla="*/ 17 w 19"/>
                    <a:gd name="T5" fmla="*/ 36 h 64"/>
                    <a:gd name="T6" fmla="*/ 13 w 19"/>
                    <a:gd name="T7" fmla="*/ 55 h 64"/>
                    <a:gd name="T8" fmla="*/ 4 w 19"/>
                    <a:gd name="T9" fmla="*/ 64 h 64"/>
                    <a:gd name="T10" fmla="*/ 0 w 19"/>
                    <a:gd name="T11" fmla="*/ 55 h 64"/>
                    <a:gd name="T12" fmla="*/ 6 w 19"/>
                    <a:gd name="T13" fmla="*/ 36 h 64"/>
                    <a:gd name="T14" fmla="*/ 13 w 19"/>
                    <a:gd name="T15" fmla="*/ 14 h 64"/>
                    <a:gd name="T16" fmla="*/ 19 w 19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64">
                      <a:moveTo>
                        <a:pt x="19" y="0"/>
                      </a:moveTo>
                      <a:lnTo>
                        <a:pt x="19" y="14"/>
                      </a:lnTo>
                      <a:lnTo>
                        <a:pt x="17" y="36"/>
                      </a:lnTo>
                      <a:lnTo>
                        <a:pt x="13" y="55"/>
                      </a:lnTo>
                      <a:lnTo>
                        <a:pt x="4" y="64"/>
                      </a:lnTo>
                      <a:lnTo>
                        <a:pt x="0" y="55"/>
                      </a:lnTo>
                      <a:lnTo>
                        <a:pt x="6" y="36"/>
                      </a:lnTo>
                      <a:lnTo>
                        <a:pt x="13" y="14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7" name="Freeform 98"/>
                <p:cNvSpPr>
                  <a:spLocks/>
                </p:cNvSpPr>
                <p:nvPr/>
              </p:nvSpPr>
              <p:spPr bwMode="auto">
                <a:xfrm>
                  <a:off x="-3244" y="408"/>
                  <a:ext cx="6" cy="31"/>
                </a:xfrm>
                <a:custGeom>
                  <a:avLst/>
                  <a:gdLst>
                    <a:gd name="T0" fmla="*/ 2 w 12"/>
                    <a:gd name="T1" fmla="*/ 0 h 62"/>
                    <a:gd name="T2" fmla="*/ 8 w 12"/>
                    <a:gd name="T3" fmla="*/ 9 h 62"/>
                    <a:gd name="T4" fmla="*/ 11 w 12"/>
                    <a:gd name="T5" fmla="*/ 28 h 62"/>
                    <a:gd name="T6" fmla="*/ 12 w 12"/>
                    <a:gd name="T7" fmla="*/ 49 h 62"/>
                    <a:gd name="T8" fmla="*/ 6 w 12"/>
                    <a:gd name="T9" fmla="*/ 62 h 62"/>
                    <a:gd name="T10" fmla="*/ 0 w 12"/>
                    <a:gd name="T11" fmla="*/ 58 h 62"/>
                    <a:gd name="T12" fmla="*/ 0 w 12"/>
                    <a:gd name="T13" fmla="*/ 40 h 62"/>
                    <a:gd name="T14" fmla="*/ 2 w 12"/>
                    <a:gd name="T15" fmla="*/ 18 h 62"/>
                    <a:gd name="T16" fmla="*/ 2 w 12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62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11" y="28"/>
                      </a:lnTo>
                      <a:lnTo>
                        <a:pt x="12" y="49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2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8" name="Freeform 99"/>
                <p:cNvSpPr>
                  <a:spLocks/>
                </p:cNvSpPr>
                <p:nvPr/>
              </p:nvSpPr>
              <p:spPr bwMode="auto">
                <a:xfrm>
                  <a:off x="-3231" y="411"/>
                  <a:ext cx="12" cy="35"/>
                </a:xfrm>
                <a:custGeom>
                  <a:avLst/>
                  <a:gdLst>
                    <a:gd name="T0" fmla="*/ 0 w 25"/>
                    <a:gd name="T1" fmla="*/ 0 h 71"/>
                    <a:gd name="T2" fmla="*/ 10 w 25"/>
                    <a:gd name="T3" fmla="*/ 18 h 71"/>
                    <a:gd name="T4" fmla="*/ 20 w 25"/>
                    <a:gd name="T5" fmla="*/ 40 h 71"/>
                    <a:gd name="T6" fmla="*/ 25 w 25"/>
                    <a:gd name="T7" fmla="*/ 60 h 71"/>
                    <a:gd name="T8" fmla="*/ 20 w 25"/>
                    <a:gd name="T9" fmla="*/ 71 h 71"/>
                    <a:gd name="T10" fmla="*/ 11 w 25"/>
                    <a:gd name="T11" fmla="*/ 63 h 71"/>
                    <a:gd name="T12" fmla="*/ 7 w 25"/>
                    <a:gd name="T13" fmla="*/ 41 h 71"/>
                    <a:gd name="T14" fmla="*/ 4 w 25"/>
                    <a:gd name="T15" fmla="*/ 18 h 71"/>
                    <a:gd name="T16" fmla="*/ 0 w 25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71">
                      <a:moveTo>
                        <a:pt x="0" y="0"/>
                      </a:moveTo>
                      <a:lnTo>
                        <a:pt x="10" y="18"/>
                      </a:lnTo>
                      <a:lnTo>
                        <a:pt x="20" y="40"/>
                      </a:lnTo>
                      <a:lnTo>
                        <a:pt x="25" y="60"/>
                      </a:lnTo>
                      <a:lnTo>
                        <a:pt x="20" y="71"/>
                      </a:lnTo>
                      <a:lnTo>
                        <a:pt x="11" y="63"/>
                      </a:lnTo>
                      <a:lnTo>
                        <a:pt x="7" y="41"/>
                      </a:lnTo>
                      <a:lnTo>
                        <a:pt x="4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9" name="Freeform 100"/>
                <p:cNvSpPr>
                  <a:spLocks/>
                </p:cNvSpPr>
                <p:nvPr/>
              </p:nvSpPr>
              <p:spPr bwMode="auto">
                <a:xfrm>
                  <a:off x="-3214" y="415"/>
                  <a:ext cx="14" cy="39"/>
                </a:xfrm>
                <a:custGeom>
                  <a:avLst/>
                  <a:gdLst>
                    <a:gd name="T0" fmla="*/ 0 w 28"/>
                    <a:gd name="T1" fmla="*/ 0 h 78"/>
                    <a:gd name="T2" fmla="*/ 9 w 28"/>
                    <a:gd name="T3" fmla="*/ 18 h 78"/>
                    <a:gd name="T4" fmla="*/ 21 w 28"/>
                    <a:gd name="T5" fmla="*/ 44 h 78"/>
                    <a:gd name="T6" fmla="*/ 28 w 28"/>
                    <a:gd name="T7" fmla="*/ 68 h 78"/>
                    <a:gd name="T8" fmla="*/ 25 w 28"/>
                    <a:gd name="T9" fmla="*/ 78 h 78"/>
                    <a:gd name="T10" fmla="*/ 15 w 28"/>
                    <a:gd name="T11" fmla="*/ 66 h 78"/>
                    <a:gd name="T12" fmla="*/ 9 w 28"/>
                    <a:gd name="T13" fmla="*/ 41 h 78"/>
                    <a:gd name="T14" fmla="*/ 3 w 28"/>
                    <a:gd name="T15" fmla="*/ 16 h 78"/>
                    <a:gd name="T16" fmla="*/ 0 w 28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0"/>
                      </a:moveTo>
                      <a:lnTo>
                        <a:pt x="9" y="18"/>
                      </a:lnTo>
                      <a:lnTo>
                        <a:pt x="21" y="44"/>
                      </a:lnTo>
                      <a:lnTo>
                        <a:pt x="28" y="68"/>
                      </a:lnTo>
                      <a:lnTo>
                        <a:pt x="25" y="78"/>
                      </a:lnTo>
                      <a:lnTo>
                        <a:pt x="15" y="66"/>
                      </a:lnTo>
                      <a:lnTo>
                        <a:pt x="9" y="41"/>
                      </a:lnTo>
                      <a:lnTo>
                        <a:pt x="3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0" name="Freeform 101"/>
                <p:cNvSpPr>
                  <a:spLocks/>
                </p:cNvSpPr>
                <p:nvPr/>
              </p:nvSpPr>
              <p:spPr bwMode="auto">
                <a:xfrm>
                  <a:off x="-3185" y="414"/>
                  <a:ext cx="23" cy="40"/>
                </a:xfrm>
                <a:custGeom>
                  <a:avLst/>
                  <a:gdLst>
                    <a:gd name="T0" fmla="*/ 0 w 47"/>
                    <a:gd name="T1" fmla="*/ 0 h 81"/>
                    <a:gd name="T2" fmla="*/ 7 w 47"/>
                    <a:gd name="T3" fmla="*/ 8 h 81"/>
                    <a:gd name="T4" fmla="*/ 16 w 47"/>
                    <a:gd name="T5" fmla="*/ 18 h 81"/>
                    <a:gd name="T6" fmla="*/ 25 w 47"/>
                    <a:gd name="T7" fmla="*/ 29 h 81"/>
                    <a:gd name="T8" fmla="*/ 34 w 47"/>
                    <a:gd name="T9" fmla="*/ 43 h 81"/>
                    <a:gd name="T10" fmla="*/ 41 w 47"/>
                    <a:gd name="T11" fmla="*/ 56 h 81"/>
                    <a:gd name="T12" fmla="*/ 46 w 47"/>
                    <a:gd name="T13" fmla="*/ 68 h 81"/>
                    <a:gd name="T14" fmla="*/ 47 w 47"/>
                    <a:gd name="T15" fmla="*/ 76 h 81"/>
                    <a:gd name="T16" fmla="*/ 46 w 47"/>
                    <a:gd name="T17" fmla="*/ 81 h 81"/>
                    <a:gd name="T18" fmla="*/ 41 w 47"/>
                    <a:gd name="T19" fmla="*/ 79 h 81"/>
                    <a:gd name="T20" fmla="*/ 35 w 47"/>
                    <a:gd name="T21" fmla="*/ 72 h 81"/>
                    <a:gd name="T22" fmla="*/ 29 w 47"/>
                    <a:gd name="T23" fmla="*/ 60 h 81"/>
                    <a:gd name="T24" fmla="*/ 24 w 47"/>
                    <a:gd name="T25" fmla="*/ 46 h 81"/>
                    <a:gd name="T26" fmla="*/ 18 w 47"/>
                    <a:gd name="T27" fmla="*/ 31 h 81"/>
                    <a:gd name="T28" fmla="*/ 12 w 47"/>
                    <a:gd name="T29" fmla="*/ 16 h 81"/>
                    <a:gd name="T30" fmla="*/ 6 w 47"/>
                    <a:gd name="T31" fmla="*/ 6 h 81"/>
                    <a:gd name="T32" fmla="*/ 0 w 47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81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16" y="18"/>
                      </a:lnTo>
                      <a:lnTo>
                        <a:pt x="25" y="29"/>
                      </a:lnTo>
                      <a:lnTo>
                        <a:pt x="34" y="43"/>
                      </a:lnTo>
                      <a:lnTo>
                        <a:pt x="41" y="56"/>
                      </a:lnTo>
                      <a:lnTo>
                        <a:pt x="46" y="68"/>
                      </a:lnTo>
                      <a:lnTo>
                        <a:pt x="47" y="76"/>
                      </a:lnTo>
                      <a:lnTo>
                        <a:pt x="46" y="81"/>
                      </a:lnTo>
                      <a:lnTo>
                        <a:pt x="41" y="79"/>
                      </a:lnTo>
                      <a:lnTo>
                        <a:pt x="35" y="72"/>
                      </a:lnTo>
                      <a:lnTo>
                        <a:pt x="29" y="60"/>
                      </a:lnTo>
                      <a:lnTo>
                        <a:pt x="24" y="46"/>
                      </a:lnTo>
                      <a:lnTo>
                        <a:pt x="18" y="31"/>
                      </a:lnTo>
                      <a:lnTo>
                        <a:pt x="12" y="16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1" name="Freeform 102"/>
                <p:cNvSpPr>
                  <a:spLocks/>
                </p:cNvSpPr>
                <p:nvPr/>
              </p:nvSpPr>
              <p:spPr bwMode="auto">
                <a:xfrm>
                  <a:off x="-3152" y="408"/>
                  <a:ext cx="26" cy="37"/>
                </a:xfrm>
                <a:custGeom>
                  <a:avLst/>
                  <a:gdLst>
                    <a:gd name="T0" fmla="*/ 0 w 53"/>
                    <a:gd name="T1" fmla="*/ 0 h 75"/>
                    <a:gd name="T2" fmla="*/ 6 w 53"/>
                    <a:gd name="T3" fmla="*/ 6 h 75"/>
                    <a:gd name="T4" fmla="*/ 16 w 53"/>
                    <a:gd name="T5" fmla="*/ 15 h 75"/>
                    <a:gd name="T6" fmla="*/ 25 w 53"/>
                    <a:gd name="T7" fmla="*/ 27 h 75"/>
                    <a:gd name="T8" fmla="*/ 35 w 53"/>
                    <a:gd name="T9" fmla="*/ 39 h 75"/>
                    <a:gd name="T10" fmla="*/ 44 w 53"/>
                    <a:gd name="T11" fmla="*/ 52 h 75"/>
                    <a:gd name="T12" fmla="*/ 51 w 53"/>
                    <a:gd name="T13" fmla="*/ 62 h 75"/>
                    <a:gd name="T14" fmla="*/ 53 w 53"/>
                    <a:gd name="T15" fmla="*/ 71 h 75"/>
                    <a:gd name="T16" fmla="*/ 51 w 53"/>
                    <a:gd name="T17" fmla="*/ 75 h 75"/>
                    <a:gd name="T18" fmla="*/ 46 w 53"/>
                    <a:gd name="T19" fmla="*/ 74 h 75"/>
                    <a:gd name="T20" fmla="*/ 40 w 53"/>
                    <a:gd name="T21" fmla="*/ 66 h 75"/>
                    <a:gd name="T22" fmla="*/ 32 w 53"/>
                    <a:gd name="T23" fmla="*/ 56 h 75"/>
                    <a:gd name="T24" fmla="*/ 25 w 53"/>
                    <a:gd name="T25" fmla="*/ 41 h 75"/>
                    <a:gd name="T26" fmla="*/ 18 w 53"/>
                    <a:gd name="T27" fmla="*/ 28 h 75"/>
                    <a:gd name="T28" fmla="*/ 10 w 53"/>
                    <a:gd name="T29" fmla="*/ 15 h 75"/>
                    <a:gd name="T30" fmla="*/ 4 w 53"/>
                    <a:gd name="T31" fmla="*/ 6 h 75"/>
                    <a:gd name="T32" fmla="*/ 0 w 53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5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9"/>
                      </a:lnTo>
                      <a:lnTo>
                        <a:pt x="44" y="52"/>
                      </a:lnTo>
                      <a:lnTo>
                        <a:pt x="51" y="62"/>
                      </a:lnTo>
                      <a:lnTo>
                        <a:pt x="53" y="71"/>
                      </a:lnTo>
                      <a:lnTo>
                        <a:pt x="51" y="75"/>
                      </a:lnTo>
                      <a:lnTo>
                        <a:pt x="46" y="74"/>
                      </a:lnTo>
                      <a:lnTo>
                        <a:pt x="40" y="66"/>
                      </a:lnTo>
                      <a:lnTo>
                        <a:pt x="32" y="56"/>
                      </a:lnTo>
                      <a:lnTo>
                        <a:pt x="25" y="41"/>
                      </a:lnTo>
                      <a:lnTo>
                        <a:pt x="18" y="28"/>
                      </a:lnTo>
                      <a:lnTo>
                        <a:pt x="1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2" name="Freeform 103"/>
                <p:cNvSpPr>
                  <a:spLocks/>
                </p:cNvSpPr>
                <p:nvPr/>
              </p:nvSpPr>
              <p:spPr bwMode="auto">
                <a:xfrm>
                  <a:off x="-3200" y="416"/>
                  <a:ext cx="24" cy="34"/>
                </a:xfrm>
                <a:custGeom>
                  <a:avLst/>
                  <a:gdLst>
                    <a:gd name="T0" fmla="*/ 0 w 47"/>
                    <a:gd name="T1" fmla="*/ 0 h 68"/>
                    <a:gd name="T2" fmla="*/ 6 w 47"/>
                    <a:gd name="T3" fmla="*/ 5 h 68"/>
                    <a:gd name="T4" fmla="*/ 13 w 47"/>
                    <a:gd name="T5" fmla="*/ 14 h 68"/>
                    <a:gd name="T6" fmla="*/ 22 w 47"/>
                    <a:gd name="T7" fmla="*/ 26 h 68"/>
                    <a:gd name="T8" fmla="*/ 31 w 47"/>
                    <a:gd name="T9" fmla="*/ 38 h 68"/>
                    <a:gd name="T10" fmla="*/ 39 w 47"/>
                    <a:gd name="T11" fmla="*/ 48 h 68"/>
                    <a:gd name="T12" fmla="*/ 45 w 47"/>
                    <a:gd name="T13" fmla="*/ 58 h 68"/>
                    <a:gd name="T14" fmla="*/ 47 w 47"/>
                    <a:gd name="T15" fmla="*/ 66 h 68"/>
                    <a:gd name="T16" fmla="*/ 44 w 47"/>
                    <a:gd name="T17" fmla="*/ 68 h 68"/>
                    <a:gd name="T18" fmla="*/ 38 w 47"/>
                    <a:gd name="T19" fmla="*/ 67 h 68"/>
                    <a:gd name="T20" fmla="*/ 31 w 47"/>
                    <a:gd name="T21" fmla="*/ 60 h 68"/>
                    <a:gd name="T22" fmla="*/ 25 w 47"/>
                    <a:gd name="T23" fmla="*/ 51 h 68"/>
                    <a:gd name="T24" fmla="*/ 17 w 47"/>
                    <a:gd name="T25" fmla="*/ 38 h 68"/>
                    <a:gd name="T26" fmla="*/ 11 w 47"/>
                    <a:gd name="T27" fmla="*/ 26 h 68"/>
                    <a:gd name="T28" fmla="*/ 7 w 47"/>
                    <a:gd name="T29" fmla="*/ 14 h 68"/>
                    <a:gd name="T30" fmla="*/ 3 w 47"/>
                    <a:gd name="T31" fmla="*/ 5 h 68"/>
                    <a:gd name="T32" fmla="*/ 0 w 47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8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6"/>
                      </a:lnTo>
                      <a:lnTo>
                        <a:pt x="31" y="38"/>
                      </a:lnTo>
                      <a:lnTo>
                        <a:pt x="39" y="48"/>
                      </a:lnTo>
                      <a:lnTo>
                        <a:pt x="45" y="58"/>
                      </a:lnTo>
                      <a:lnTo>
                        <a:pt x="47" y="66"/>
                      </a:lnTo>
                      <a:lnTo>
                        <a:pt x="44" y="68"/>
                      </a:lnTo>
                      <a:lnTo>
                        <a:pt x="38" y="67"/>
                      </a:lnTo>
                      <a:lnTo>
                        <a:pt x="31" y="60"/>
                      </a:lnTo>
                      <a:lnTo>
                        <a:pt x="25" y="51"/>
                      </a:lnTo>
                      <a:lnTo>
                        <a:pt x="17" y="38"/>
                      </a:lnTo>
                      <a:lnTo>
                        <a:pt x="11" y="26"/>
                      </a:lnTo>
                      <a:lnTo>
                        <a:pt x="7" y="14"/>
                      </a:lnTo>
                      <a:lnTo>
                        <a:pt x="3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3" name="Freeform 104"/>
                <p:cNvSpPr>
                  <a:spLocks/>
                </p:cNvSpPr>
                <p:nvPr/>
              </p:nvSpPr>
              <p:spPr bwMode="auto">
                <a:xfrm>
                  <a:off x="-3197" y="366"/>
                  <a:ext cx="28" cy="53"/>
                </a:xfrm>
                <a:custGeom>
                  <a:avLst/>
                  <a:gdLst>
                    <a:gd name="T0" fmla="*/ 56 w 57"/>
                    <a:gd name="T1" fmla="*/ 0 h 105"/>
                    <a:gd name="T2" fmla="*/ 57 w 57"/>
                    <a:gd name="T3" fmla="*/ 6 h 105"/>
                    <a:gd name="T4" fmla="*/ 56 w 57"/>
                    <a:gd name="T5" fmla="*/ 17 h 105"/>
                    <a:gd name="T6" fmla="*/ 50 w 57"/>
                    <a:gd name="T7" fmla="*/ 32 h 105"/>
                    <a:gd name="T8" fmla="*/ 41 w 57"/>
                    <a:gd name="T9" fmla="*/ 50 h 105"/>
                    <a:gd name="T10" fmla="*/ 32 w 57"/>
                    <a:gd name="T11" fmla="*/ 69 h 105"/>
                    <a:gd name="T12" fmla="*/ 22 w 57"/>
                    <a:gd name="T13" fmla="*/ 85 h 105"/>
                    <a:gd name="T14" fmla="*/ 10 w 57"/>
                    <a:gd name="T15" fmla="*/ 98 h 105"/>
                    <a:gd name="T16" fmla="*/ 0 w 57"/>
                    <a:gd name="T17" fmla="*/ 105 h 105"/>
                    <a:gd name="T18" fmla="*/ 3 w 57"/>
                    <a:gd name="T19" fmla="*/ 98 h 105"/>
                    <a:gd name="T20" fmla="*/ 10 w 57"/>
                    <a:gd name="T21" fmla="*/ 83 h 105"/>
                    <a:gd name="T22" fmla="*/ 18 w 57"/>
                    <a:gd name="T23" fmla="*/ 66 h 105"/>
                    <a:gd name="T24" fmla="*/ 27 w 57"/>
                    <a:gd name="T25" fmla="*/ 47 h 105"/>
                    <a:gd name="T26" fmla="*/ 37 w 57"/>
                    <a:gd name="T27" fmla="*/ 29 h 105"/>
                    <a:gd name="T28" fmla="*/ 44 w 57"/>
                    <a:gd name="T29" fmla="*/ 13 h 105"/>
                    <a:gd name="T30" fmla="*/ 51 w 57"/>
                    <a:gd name="T31" fmla="*/ 3 h 105"/>
                    <a:gd name="T32" fmla="*/ 56 w 57"/>
                    <a:gd name="T3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05">
                      <a:moveTo>
                        <a:pt x="56" y="0"/>
                      </a:moveTo>
                      <a:lnTo>
                        <a:pt x="57" y="6"/>
                      </a:lnTo>
                      <a:lnTo>
                        <a:pt x="56" y="17"/>
                      </a:lnTo>
                      <a:lnTo>
                        <a:pt x="50" y="32"/>
                      </a:lnTo>
                      <a:lnTo>
                        <a:pt x="41" y="50"/>
                      </a:lnTo>
                      <a:lnTo>
                        <a:pt x="32" y="69"/>
                      </a:lnTo>
                      <a:lnTo>
                        <a:pt x="22" y="85"/>
                      </a:lnTo>
                      <a:lnTo>
                        <a:pt x="10" y="98"/>
                      </a:lnTo>
                      <a:lnTo>
                        <a:pt x="0" y="105"/>
                      </a:lnTo>
                      <a:lnTo>
                        <a:pt x="3" y="98"/>
                      </a:lnTo>
                      <a:lnTo>
                        <a:pt x="10" y="83"/>
                      </a:lnTo>
                      <a:lnTo>
                        <a:pt x="18" y="66"/>
                      </a:lnTo>
                      <a:lnTo>
                        <a:pt x="27" y="47"/>
                      </a:lnTo>
                      <a:lnTo>
                        <a:pt x="37" y="29"/>
                      </a:lnTo>
                      <a:lnTo>
                        <a:pt x="44" y="13"/>
                      </a:lnTo>
                      <a:lnTo>
                        <a:pt x="51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4" name="Freeform 105"/>
                <p:cNvSpPr>
                  <a:spLocks/>
                </p:cNvSpPr>
                <p:nvPr/>
              </p:nvSpPr>
              <p:spPr bwMode="auto">
                <a:xfrm>
                  <a:off x="-3172" y="373"/>
                  <a:ext cx="26" cy="42"/>
                </a:xfrm>
                <a:custGeom>
                  <a:avLst/>
                  <a:gdLst>
                    <a:gd name="T0" fmla="*/ 50 w 52"/>
                    <a:gd name="T1" fmla="*/ 0 h 83"/>
                    <a:gd name="T2" fmla="*/ 52 w 52"/>
                    <a:gd name="T3" fmla="*/ 4 h 83"/>
                    <a:gd name="T4" fmla="*/ 49 w 52"/>
                    <a:gd name="T5" fmla="*/ 11 h 83"/>
                    <a:gd name="T6" fmla="*/ 46 w 52"/>
                    <a:gd name="T7" fmla="*/ 23 h 83"/>
                    <a:gd name="T8" fmla="*/ 39 w 52"/>
                    <a:gd name="T9" fmla="*/ 36 h 83"/>
                    <a:gd name="T10" fmla="*/ 31 w 52"/>
                    <a:gd name="T11" fmla="*/ 51 h 83"/>
                    <a:gd name="T12" fmla="*/ 22 w 52"/>
                    <a:gd name="T13" fmla="*/ 64 h 83"/>
                    <a:gd name="T14" fmla="*/ 12 w 52"/>
                    <a:gd name="T15" fmla="*/ 76 h 83"/>
                    <a:gd name="T16" fmla="*/ 0 w 52"/>
                    <a:gd name="T17" fmla="*/ 83 h 83"/>
                    <a:gd name="T18" fmla="*/ 6 w 52"/>
                    <a:gd name="T19" fmla="*/ 74 h 83"/>
                    <a:gd name="T20" fmla="*/ 14 w 52"/>
                    <a:gd name="T21" fmla="*/ 61 h 83"/>
                    <a:gd name="T22" fmla="*/ 21 w 52"/>
                    <a:gd name="T23" fmla="*/ 48 h 83"/>
                    <a:gd name="T24" fmla="*/ 28 w 52"/>
                    <a:gd name="T25" fmla="*/ 33 h 83"/>
                    <a:gd name="T26" fmla="*/ 36 w 52"/>
                    <a:gd name="T27" fmla="*/ 20 h 83"/>
                    <a:gd name="T28" fmla="*/ 42 w 52"/>
                    <a:gd name="T29" fmla="*/ 8 h 83"/>
                    <a:gd name="T30" fmla="*/ 47 w 52"/>
                    <a:gd name="T31" fmla="*/ 1 h 83"/>
                    <a:gd name="T32" fmla="*/ 50 w 52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83">
                      <a:moveTo>
                        <a:pt x="50" y="0"/>
                      </a:moveTo>
                      <a:lnTo>
                        <a:pt x="52" y="4"/>
                      </a:lnTo>
                      <a:lnTo>
                        <a:pt x="49" y="11"/>
                      </a:lnTo>
                      <a:lnTo>
                        <a:pt x="46" y="23"/>
                      </a:lnTo>
                      <a:lnTo>
                        <a:pt x="39" y="36"/>
                      </a:lnTo>
                      <a:lnTo>
                        <a:pt x="31" y="51"/>
                      </a:lnTo>
                      <a:lnTo>
                        <a:pt x="22" y="64"/>
                      </a:lnTo>
                      <a:lnTo>
                        <a:pt x="12" y="76"/>
                      </a:lnTo>
                      <a:lnTo>
                        <a:pt x="0" y="83"/>
                      </a:lnTo>
                      <a:lnTo>
                        <a:pt x="6" y="74"/>
                      </a:lnTo>
                      <a:lnTo>
                        <a:pt x="14" y="61"/>
                      </a:lnTo>
                      <a:lnTo>
                        <a:pt x="21" y="48"/>
                      </a:lnTo>
                      <a:lnTo>
                        <a:pt x="28" y="33"/>
                      </a:lnTo>
                      <a:lnTo>
                        <a:pt x="36" y="20"/>
                      </a:lnTo>
                      <a:lnTo>
                        <a:pt x="42" y="8"/>
                      </a:lnTo>
                      <a:lnTo>
                        <a:pt x="47" y="1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5" name="Freeform 106"/>
                <p:cNvSpPr>
                  <a:spLocks/>
                </p:cNvSpPr>
                <p:nvPr/>
              </p:nvSpPr>
              <p:spPr bwMode="auto">
                <a:xfrm>
                  <a:off x="-3168" y="412"/>
                  <a:ext cx="26" cy="37"/>
                </a:xfrm>
                <a:custGeom>
                  <a:avLst/>
                  <a:gdLst>
                    <a:gd name="T0" fmla="*/ 0 w 53"/>
                    <a:gd name="T1" fmla="*/ 0 h 74"/>
                    <a:gd name="T2" fmla="*/ 6 w 53"/>
                    <a:gd name="T3" fmla="*/ 6 h 74"/>
                    <a:gd name="T4" fmla="*/ 16 w 53"/>
                    <a:gd name="T5" fmla="*/ 15 h 74"/>
                    <a:gd name="T6" fmla="*/ 25 w 53"/>
                    <a:gd name="T7" fmla="*/ 27 h 74"/>
                    <a:gd name="T8" fmla="*/ 35 w 53"/>
                    <a:gd name="T9" fmla="*/ 38 h 74"/>
                    <a:gd name="T10" fmla="*/ 44 w 53"/>
                    <a:gd name="T11" fmla="*/ 50 h 74"/>
                    <a:gd name="T12" fmla="*/ 51 w 53"/>
                    <a:gd name="T13" fmla="*/ 60 h 74"/>
                    <a:gd name="T14" fmla="*/ 53 w 53"/>
                    <a:gd name="T15" fmla="*/ 69 h 74"/>
                    <a:gd name="T16" fmla="*/ 51 w 53"/>
                    <a:gd name="T17" fmla="*/ 74 h 74"/>
                    <a:gd name="T18" fmla="*/ 45 w 53"/>
                    <a:gd name="T19" fmla="*/ 72 h 74"/>
                    <a:gd name="T20" fmla="*/ 39 w 53"/>
                    <a:gd name="T21" fmla="*/ 66 h 74"/>
                    <a:gd name="T22" fmla="*/ 32 w 53"/>
                    <a:gd name="T23" fmla="*/ 54 h 74"/>
                    <a:gd name="T24" fmla="*/ 23 w 53"/>
                    <a:gd name="T25" fmla="*/ 41 h 74"/>
                    <a:gd name="T26" fmla="*/ 16 w 53"/>
                    <a:gd name="T27" fmla="*/ 27 h 74"/>
                    <a:gd name="T28" fmla="*/ 10 w 53"/>
                    <a:gd name="T29" fmla="*/ 15 h 74"/>
                    <a:gd name="T30" fmla="*/ 4 w 53"/>
                    <a:gd name="T31" fmla="*/ 5 h 74"/>
                    <a:gd name="T32" fmla="*/ 0 w 53"/>
                    <a:gd name="T3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74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5" y="27"/>
                      </a:lnTo>
                      <a:lnTo>
                        <a:pt x="35" y="38"/>
                      </a:lnTo>
                      <a:lnTo>
                        <a:pt x="44" y="50"/>
                      </a:lnTo>
                      <a:lnTo>
                        <a:pt x="51" y="60"/>
                      </a:lnTo>
                      <a:lnTo>
                        <a:pt x="53" y="69"/>
                      </a:lnTo>
                      <a:lnTo>
                        <a:pt x="51" y="74"/>
                      </a:lnTo>
                      <a:lnTo>
                        <a:pt x="45" y="72"/>
                      </a:lnTo>
                      <a:lnTo>
                        <a:pt x="39" y="66"/>
                      </a:lnTo>
                      <a:lnTo>
                        <a:pt x="32" y="54"/>
                      </a:lnTo>
                      <a:lnTo>
                        <a:pt x="23" y="41"/>
                      </a:lnTo>
                      <a:lnTo>
                        <a:pt x="16" y="27"/>
                      </a:lnTo>
                      <a:lnTo>
                        <a:pt x="10" y="15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6" name="Freeform 107"/>
                <p:cNvSpPr>
                  <a:spLocks/>
                </p:cNvSpPr>
                <p:nvPr/>
              </p:nvSpPr>
              <p:spPr bwMode="auto">
                <a:xfrm>
                  <a:off x="-3144" y="329"/>
                  <a:ext cx="128" cy="27"/>
                </a:xfrm>
                <a:custGeom>
                  <a:avLst/>
                  <a:gdLst>
                    <a:gd name="T0" fmla="*/ 0 w 257"/>
                    <a:gd name="T1" fmla="*/ 5 h 54"/>
                    <a:gd name="T2" fmla="*/ 0 w 257"/>
                    <a:gd name="T3" fmla="*/ 4 h 54"/>
                    <a:gd name="T4" fmla="*/ 2 w 257"/>
                    <a:gd name="T5" fmla="*/ 1 h 54"/>
                    <a:gd name="T6" fmla="*/ 3 w 257"/>
                    <a:gd name="T7" fmla="*/ 0 h 54"/>
                    <a:gd name="T8" fmla="*/ 6 w 257"/>
                    <a:gd name="T9" fmla="*/ 0 h 54"/>
                    <a:gd name="T10" fmla="*/ 22 w 257"/>
                    <a:gd name="T11" fmla="*/ 13 h 54"/>
                    <a:gd name="T12" fmla="*/ 38 w 257"/>
                    <a:gd name="T13" fmla="*/ 23 h 54"/>
                    <a:gd name="T14" fmla="*/ 56 w 257"/>
                    <a:gd name="T15" fmla="*/ 30 h 54"/>
                    <a:gd name="T16" fmla="*/ 74 w 257"/>
                    <a:gd name="T17" fmla="*/ 36 h 54"/>
                    <a:gd name="T18" fmla="*/ 91 w 257"/>
                    <a:gd name="T19" fmla="*/ 41 h 54"/>
                    <a:gd name="T20" fmla="*/ 109 w 257"/>
                    <a:gd name="T21" fmla="*/ 42 h 54"/>
                    <a:gd name="T22" fmla="*/ 125 w 257"/>
                    <a:gd name="T23" fmla="*/ 42 h 54"/>
                    <a:gd name="T24" fmla="*/ 142 w 257"/>
                    <a:gd name="T25" fmla="*/ 42 h 54"/>
                    <a:gd name="T26" fmla="*/ 159 w 257"/>
                    <a:gd name="T27" fmla="*/ 41 h 54"/>
                    <a:gd name="T28" fmla="*/ 175 w 257"/>
                    <a:gd name="T29" fmla="*/ 38 h 54"/>
                    <a:gd name="T30" fmla="*/ 191 w 257"/>
                    <a:gd name="T31" fmla="*/ 35 h 54"/>
                    <a:gd name="T32" fmla="*/ 205 w 257"/>
                    <a:gd name="T33" fmla="*/ 30 h 54"/>
                    <a:gd name="T34" fmla="*/ 220 w 257"/>
                    <a:gd name="T35" fmla="*/ 26 h 54"/>
                    <a:gd name="T36" fmla="*/ 233 w 257"/>
                    <a:gd name="T37" fmla="*/ 22 h 54"/>
                    <a:gd name="T38" fmla="*/ 245 w 257"/>
                    <a:gd name="T39" fmla="*/ 19 h 54"/>
                    <a:gd name="T40" fmla="*/ 257 w 257"/>
                    <a:gd name="T41" fmla="*/ 14 h 54"/>
                    <a:gd name="T42" fmla="*/ 251 w 257"/>
                    <a:gd name="T43" fmla="*/ 22 h 54"/>
                    <a:gd name="T44" fmla="*/ 242 w 257"/>
                    <a:gd name="T45" fmla="*/ 29 h 54"/>
                    <a:gd name="T46" fmla="*/ 230 w 257"/>
                    <a:gd name="T47" fmla="*/ 35 h 54"/>
                    <a:gd name="T48" fmla="*/ 216 w 257"/>
                    <a:gd name="T49" fmla="*/ 41 h 54"/>
                    <a:gd name="T50" fmla="*/ 198 w 257"/>
                    <a:gd name="T51" fmla="*/ 47 h 54"/>
                    <a:gd name="T52" fmla="*/ 181 w 257"/>
                    <a:gd name="T53" fmla="*/ 49 h 54"/>
                    <a:gd name="T54" fmla="*/ 160 w 257"/>
                    <a:gd name="T55" fmla="*/ 52 h 54"/>
                    <a:gd name="T56" fmla="*/ 139 w 257"/>
                    <a:gd name="T57" fmla="*/ 54 h 54"/>
                    <a:gd name="T58" fmla="*/ 119 w 257"/>
                    <a:gd name="T59" fmla="*/ 54 h 54"/>
                    <a:gd name="T60" fmla="*/ 98 w 257"/>
                    <a:gd name="T61" fmla="*/ 52 h 54"/>
                    <a:gd name="T62" fmla="*/ 78 w 257"/>
                    <a:gd name="T63" fmla="*/ 48 h 54"/>
                    <a:gd name="T64" fmla="*/ 59 w 257"/>
                    <a:gd name="T65" fmla="*/ 44 h 54"/>
                    <a:gd name="T66" fmla="*/ 41 w 257"/>
                    <a:gd name="T67" fmla="*/ 38 h 54"/>
                    <a:gd name="T68" fmla="*/ 25 w 257"/>
                    <a:gd name="T69" fmla="*/ 29 h 54"/>
                    <a:gd name="T70" fmla="*/ 12 w 257"/>
                    <a:gd name="T71" fmla="*/ 19 h 54"/>
                    <a:gd name="T72" fmla="*/ 0 w 257"/>
                    <a:gd name="T73" fmla="*/ 5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7" h="54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22" y="13"/>
                      </a:lnTo>
                      <a:lnTo>
                        <a:pt x="38" y="23"/>
                      </a:lnTo>
                      <a:lnTo>
                        <a:pt x="56" y="30"/>
                      </a:lnTo>
                      <a:lnTo>
                        <a:pt x="74" y="36"/>
                      </a:lnTo>
                      <a:lnTo>
                        <a:pt x="91" y="41"/>
                      </a:lnTo>
                      <a:lnTo>
                        <a:pt x="109" y="42"/>
                      </a:lnTo>
                      <a:lnTo>
                        <a:pt x="125" y="42"/>
                      </a:lnTo>
                      <a:lnTo>
                        <a:pt x="142" y="42"/>
                      </a:lnTo>
                      <a:lnTo>
                        <a:pt x="159" y="41"/>
                      </a:lnTo>
                      <a:lnTo>
                        <a:pt x="175" y="38"/>
                      </a:lnTo>
                      <a:lnTo>
                        <a:pt x="191" y="35"/>
                      </a:lnTo>
                      <a:lnTo>
                        <a:pt x="205" y="30"/>
                      </a:lnTo>
                      <a:lnTo>
                        <a:pt x="220" y="26"/>
                      </a:lnTo>
                      <a:lnTo>
                        <a:pt x="233" y="22"/>
                      </a:lnTo>
                      <a:lnTo>
                        <a:pt x="245" y="19"/>
                      </a:lnTo>
                      <a:lnTo>
                        <a:pt x="257" y="14"/>
                      </a:lnTo>
                      <a:lnTo>
                        <a:pt x="251" y="22"/>
                      </a:lnTo>
                      <a:lnTo>
                        <a:pt x="242" y="29"/>
                      </a:lnTo>
                      <a:lnTo>
                        <a:pt x="230" y="35"/>
                      </a:lnTo>
                      <a:lnTo>
                        <a:pt x="216" y="41"/>
                      </a:lnTo>
                      <a:lnTo>
                        <a:pt x="198" y="47"/>
                      </a:lnTo>
                      <a:lnTo>
                        <a:pt x="181" y="49"/>
                      </a:lnTo>
                      <a:lnTo>
                        <a:pt x="160" y="52"/>
                      </a:lnTo>
                      <a:lnTo>
                        <a:pt x="139" y="54"/>
                      </a:lnTo>
                      <a:lnTo>
                        <a:pt x="119" y="54"/>
                      </a:lnTo>
                      <a:lnTo>
                        <a:pt x="98" y="52"/>
                      </a:lnTo>
                      <a:lnTo>
                        <a:pt x="78" y="48"/>
                      </a:lnTo>
                      <a:lnTo>
                        <a:pt x="59" y="44"/>
                      </a:lnTo>
                      <a:lnTo>
                        <a:pt x="41" y="38"/>
                      </a:lnTo>
                      <a:lnTo>
                        <a:pt x="25" y="29"/>
                      </a:lnTo>
                      <a:lnTo>
                        <a:pt x="12" y="1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7" name="Freeform 108"/>
                <p:cNvSpPr>
                  <a:spLocks/>
                </p:cNvSpPr>
                <p:nvPr/>
              </p:nvSpPr>
              <p:spPr bwMode="auto">
                <a:xfrm>
                  <a:off x="-3032" y="318"/>
                  <a:ext cx="13" cy="28"/>
                </a:xfrm>
                <a:custGeom>
                  <a:avLst/>
                  <a:gdLst>
                    <a:gd name="T0" fmla="*/ 0 w 28"/>
                    <a:gd name="T1" fmla="*/ 57 h 57"/>
                    <a:gd name="T2" fmla="*/ 12 w 28"/>
                    <a:gd name="T3" fmla="*/ 43 h 57"/>
                    <a:gd name="T4" fmla="*/ 22 w 28"/>
                    <a:gd name="T5" fmla="*/ 25 h 57"/>
                    <a:gd name="T6" fmla="*/ 28 w 28"/>
                    <a:gd name="T7" fmla="*/ 9 h 57"/>
                    <a:gd name="T8" fmla="*/ 26 w 28"/>
                    <a:gd name="T9" fmla="*/ 0 h 57"/>
                    <a:gd name="T10" fmla="*/ 21 w 28"/>
                    <a:gd name="T11" fmla="*/ 5 h 57"/>
                    <a:gd name="T12" fmla="*/ 16 w 28"/>
                    <a:gd name="T13" fmla="*/ 21 h 57"/>
                    <a:gd name="T14" fmla="*/ 9 w 28"/>
                    <a:gd name="T15" fmla="*/ 40 h 57"/>
                    <a:gd name="T16" fmla="*/ 0 w 28"/>
                    <a:gd name="T1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57">
                      <a:moveTo>
                        <a:pt x="0" y="57"/>
                      </a:moveTo>
                      <a:lnTo>
                        <a:pt x="12" y="43"/>
                      </a:lnTo>
                      <a:lnTo>
                        <a:pt x="22" y="25"/>
                      </a:lnTo>
                      <a:lnTo>
                        <a:pt x="28" y="9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6" y="21"/>
                      </a:lnTo>
                      <a:lnTo>
                        <a:pt x="9" y="4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8" name="Freeform 109"/>
                <p:cNvSpPr>
                  <a:spLocks/>
                </p:cNvSpPr>
                <p:nvPr/>
              </p:nvSpPr>
              <p:spPr bwMode="auto">
                <a:xfrm>
                  <a:off x="-3043" y="318"/>
                  <a:ext cx="16" cy="32"/>
                </a:xfrm>
                <a:custGeom>
                  <a:avLst/>
                  <a:gdLst>
                    <a:gd name="T0" fmla="*/ 31 w 32"/>
                    <a:gd name="T1" fmla="*/ 0 h 63"/>
                    <a:gd name="T2" fmla="*/ 32 w 32"/>
                    <a:gd name="T3" fmla="*/ 8 h 63"/>
                    <a:gd name="T4" fmla="*/ 26 w 32"/>
                    <a:gd name="T5" fmla="*/ 26 h 63"/>
                    <a:gd name="T6" fmla="*/ 16 w 32"/>
                    <a:gd name="T7" fmla="*/ 47 h 63"/>
                    <a:gd name="T8" fmla="*/ 0 w 32"/>
                    <a:gd name="T9" fmla="*/ 63 h 63"/>
                    <a:gd name="T10" fmla="*/ 7 w 32"/>
                    <a:gd name="T11" fmla="*/ 45 h 63"/>
                    <a:gd name="T12" fmla="*/ 18 w 32"/>
                    <a:gd name="T13" fmla="*/ 25 h 63"/>
                    <a:gd name="T14" fmla="*/ 25 w 32"/>
                    <a:gd name="T15" fmla="*/ 7 h 63"/>
                    <a:gd name="T16" fmla="*/ 31 w 32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3">
                      <a:moveTo>
                        <a:pt x="31" y="0"/>
                      </a:moveTo>
                      <a:lnTo>
                        <a:pt x="32" y="8"/>
                      </a:lnTo>
                      <a:lnTo>
                        <a:pt x="26" y="26"/>
                      </a:lnTo>
                      <a:lnTo>
                        <a:pt x="16" y="47"/>
                      </a:lnTo>
                      <a:lnTo>
                        <a:pt x="0" y="63"/>
                      </a:lnTo>
                      <a:lnTo>
                        <a:pt x="7" y="45"/>
                      </a:lnTo>
                      <a:lnTo>
                        <a:pt x="18" y="25"/>
                      </a:lnTo>
                      <a:lnTo>
                        <a:pt x="25" y="7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9" name="Freeform 110"/>
                <p:cNvSpPr>
                  <a:spLocks/>
                </p:cNvSpPr>
                <p:nvPr/>
              </p:nvSpPr>
              <p:spPr bwMode="auto">
                <a:xfrm>
                  <a:off x="-3069" y="313"/>
                  <a:ext cx="23" cy="41"/>
                </a:xfrm>
                <a:custGeom>
                  <a:avLst/>
                  <a:gdLst>
                    <a:gd name="T0" fmla="*/ 44 w 45"/>
                    <a:gd name="T1" fmla="*/ 0 h 82"/>
                    <a:gd name="T2" fmla="*/ 45 w 45"/>
                    <a:gd name="T3" fmla="*/ 5 h 82"/>
                    <a:gd name="T4" fmla="*/ 44 w 45"/>
                    <a:gd name="T5" fmla="*/ 12 h 82"/>
                    <a:gd name="T6" fmla="*/ 39 w 45"/>
                    <a:gd name="T7" fmla="*/ 24 h 82"/>
                    <a:gd name="T8" fmla="*/ 33 w 45"/>
                    <a:gd name="T9" fmla="*/ 37 h 82"/>
                    <a:gd name="T10" fmla="*/ 26 w 45"/>
                    <a:gd name="T11" fmla="*/ 50 h 82"/>
                    <a:gd name="T12" fmla="*/ 19 w 45"/>
                    <a:gd name="T13" fmla="*/ 63 h 82"/>
                    <a:gd name="T14" fmla="*/ 9 w 45"/>
                    <a:gd name="T15" fmla="*/ 75 h 82"/>
                    <a:gd name="T16" fmla="*/ 0 w 45"/>
                    <a:gd name="T17" fmla="*/ 82 h 82"/>
                    <a:gd name="T18" fmla="*/ 4 w 45"/>
                    <a:gd name="T19" fmla="*/ 75 h 82"/>
                    <a:gd name="T20" fmla="*/ 9 w 45"/>
                    <a:gd name="T21" fmla="*/ 65 h 82"/>
                    <a:gd name="T22" fmla="*/ 16 w 45"/>
                    <a:gd name="T23" fmla="*/ 50 h 82"/>
                    <a:gd name="T24" fmla="*/ 22 w 45"/>
                    <a:gd name="T25" fmla="*/ 36 h 82"/>
                    <a:gd name="T26" fmla="*/ 28 w 45"/>
                    <a:gd name="T27" fmla="*/ 22 h 82"/>
                    <a:gd name="T28" fmla="*/ 35 w 45"/>
                    <a:gd name="T29" fmla="*/ 9 h 82"/>
                    <a:gd name="T30" fmla="*/ 39 w 45"/>
                    <a:gd name="T31" fmla="*/ 2 h 82"/>
                    <a:gd name="T32" fmla="*/ 44 w 45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82">
                      <a:moveTo>
                        <a:pt x="44" y="0"/>
                      </a:moveTo>
                      <a:lnTo>
                        <a:pt x="45" y="5"/>
                      </a:lnTo>
                      <a:lnTo>
                        <a:pt x="44" y="12"/>
                      </a:lnTo>
                      <a:lnTo>
                        <a:pt x="39" y="24"/>
                      </a:lnTo>
                      <a:lnTo>
                        <a:pt x="33" y="37"/>
                      </a:lnTo>
                      <a:lnTo>
                        <a:pt x="26" y="50"/>
                      </a:lnTo>
                      <a:lnTo>
                        <a:pt x="19" y="63"/>
                      </a:lnTo>
                      <a:lnTo>
                        <a:pt x="9" y="75"/>
                      </a:lnTo>
                      <a:lnTo>
                        <a:pt x="0" y="82"/>
                      </a:lnTo>
                      <a:lnTo>
                        <a:pt x="4" y="75"/>
                      </a:lnTo>
                      <a:lnTo>
                        <a:pt x="9" y="65"/>
                      </a:lnTo>
                      <a:lnTo>
                        <a:pt x="16" y="50"/>
                      </a:lnTo>
                      <a:lnTo>
                        <a:pt x="22" y="36"/>
                      </a:lnTo>
                      <a:lnTo>
                        <a:pt x="28" y="22"/>
                      </a:lnTo>
                      <a:lnTo>
                        <a:pt x="35" y="9"/>
                      </a:lnTo>
                      <a:lnTo>
                        <a:pt x="39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0" name="Freeform 111"/>
                <p:cNvSpPr>
                  <a:spLocks/>
                </p:cNvSpPr>
                <p:nvPr/>
              </p:nvSpPr>
              <p:spPr bwMode="auto">
                <a:xfrm>
                  <a:off x="-3093" y="309"/>
                  <a:ext cx="25" cy="44"/>
                </a:xfrm>
                <a:custGeom>
                  <a:avLst/>
                  <a:gdLst>
                    <a:gd name="T0" fmla="*/ 48 w 50"/>
                    <a:gd name="T1" fmla="*/ 0 h 89"/>
                    <a:gd name="T2" fmla="*/ 50 w 50"/>
                    <a:gd name="T3" fmla="*/ 4 h 89"/>
                    <a:gd name="T4" fmla="*/ 47 w 50"/>
                    <a:gd name="T5" fmla="*/ 14 h 89"/>
                    <a:gd name="T6" fmla="*/ 42 w 50"/>
                    <a:gd name="T7" fmla="*/ 27 h 89"/>
                    <a:gd name="T8" fmla="*/ 35 w 50"/>
                    <a:gd name="T9" fmla="*/ 42 h 89"/>
                    <a:gd name="T10" fmla="*/ 28 w 50"/>
                    <a:gd name="T11" fmla="*/ 57 h 89"/>
                    <a:gd name="T12" fmla="*/ 17 w 50"/>
                    <a:gd name="T13" fmla="*/ 71 h 89"/>
                    <a:gd name="T14" fmla="*/ 9 w 50"/>
                    <a:gd name="T15" fmla="*/ 82 h 89"/>
                    <a:gd name="T16" fmla="*/ 0 w 50"/>
                    <a:gd name="T17" fmla="*/ 89 h 89"/>
                    <a:gd name="T18" fmla="*/ 3 w 50"/>
                    <a:gd name="T19" fmla="*/ 82 h 89"/>
                    <a:gd name="T20" fmla="*/ 9 w 50"/>
                    <a:gd name="T21" fmla="*/ 70 h 89"/>
                    <a:gd name="T22" fmla="*/ 16 w 50"/>
                    <a:gd name="T23" fmla="*/ 55 h 89"/>
                    <a:gd name="T24" fmla="*/ 23 w 50"/>
                    <a:gd name="T25" fmla="*/ 39 h 89"/>
                    <a:gd name="T26" fmla="*/ 32 w 50"/>
                    <a:gd name="T27" fmla="*/ 24 h 89"/>
                    <a:gd name="T28" fmla="*/ 39 w 50"/>
                    <a:gd name="T29" fmla="*/ 11 h 89"/>
                    <a:gd name="T30" fmla="*/ 45 w 50"/>
                    <a:gd name="T31" fmla="*/ 2 h 89"/>
                    <a:gd name="T32" fmla="*/ 48 w 50"/>
                    <a:gd name="T3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89">
                      <a:moveTo>
                        <a:pt x="48" y="0"/>
                      </a:moveTo>
                      <a:lnTo>
                        <a:pt x="50" y="4"/>
                      </a:lnTo>
                      <a:lnTo>
                        <a:pt x="47" y="14"/>
                      </a:lnTo>
                      <a:lnTo>
                        <a:pt x="42" y="27"/>
                      </a:lnTo>
                      <a:lnTo>
                        <a:pt x="35" y="42"/>
                      </a:lnTo>
                      <a:lnTo>
                        <a:pt x="28" y="57"/>
                      </a:lnTo>
                      <a:lnTo>
                        <a:pt x="17" y="71"/>
                      </a:lnTo>
                      <a:lnTo>
                        <a:pt x="9" y="82"/>
                      </a:lnTo>
                      <a:lnTo>
                        <a:pt x="0" y="89"/>
                      </a:lnTo>
                      <a:lnTo>
                        <a:pt x="3" y="82"/>
                      </a:lnTo>
                      <a:lnTo>
                        <a:pt x="9" y="70"/>
                      </a:lnTo>
                      <a:lnTo>
                        <a:pt x="16" y="55"/>
                      </a:lnTo>
                      <a:lnTo>
                        <a:pt x="23" y="39"/>
                      </a:lnTo>
                      <a:lnTo>
                        <a:pt x="32" y="24"/>
                      </a:lnTo>
                      <a:lnTo>
                        <a:pt x="39" y="11"/>
                      </a:lnTo>
                      <a:lnTo>
                        <a:pt x="45" y="2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1" name="Freeform 112"/>
                <p:cNvSpPr>
                  <a:spLocks/>
                </p:cNvSpPr>
                <p:nvPr/>
              </p:nvSpPr>
              <p:spPr bwMode="auto">
                <a:xfrm>
                  <a:off x="-3109" y="314"/>
                  <a:ext cx="27" cy="37"/>
                </a:xfrm>
                <a:custGeom>
                  <a:avLst/>
                  <a:gdLst>
                    <a:gd name="T0" fmla="*/ 54 w 54"/>
                    <a:gd name="T1" fmla="*/ 0 h 73"/>
                    <a:gd name="T2" fmla="*/ 54 w 54"/>
                    <a:gd name="T3" fmla="*/ 3 h 73"/>
                    <a:gd name="T4" fmla="*/ 51 w 54"/>
                    <a:gd name="T5" fmla="*/ 12 h 73"/>
                    <a:gd name="T6" fmla="*/ 44 w 54"/>
                    <a:gd name="T7" fmla="*/ 23 h 73"/>
                    <a:gd name="T8" fmla="*/ 36 w 54"/>
                    <a:gd name="T9" fmla="*/ 36 h 73"/>
                    <a:gd name="T10" fmla="*/ 26 w 54"/>
                    <a:gd name="T11" fmla="*/ 50 h 73"/>
                    <a:gd name="T12" fmla="*/ 16 w 54"/>
                    <a:gd name="T13" fmla="*/ 60 h 73"/>
                    <a:gd name="T14" fmla="*/ 7 w 54"/>
                    <a:gd name="T15" fmla="*/ 69 h 73"/>
                    <a:gd name="T16" fmla="*/ 0 w 54"/>
                    <a:gd name="T17" fmla="*/ 73 h 73"/>
                    <a:gd name="T18" fmla="*/ 4 w 54"/>
                    <a:gd name="T19" fmla="*/ 66 h 73"/>
                    <a:gd name="T20" fmla="*/ 11 w 54"/>
                    <a:gd name="T21" fmla="*/ 56 h 73"/>
                    <a:gd name="T22" fmla="*/ 19 w 54"/>
                    <a:gd name="T23" fmla="*/ 44 h 73"/>
                    <a:gd name="T24" fmla="*/ 27 w 54"/>
                    <a:gd name="T25" fmla="*/ 29 h 73"/>
                    <a:gd name="T26" fmla="*/ 36 w 54"/>
                    <a:gd name="T27" fmla="*/ 17 h 73"/>
                    <a:gd name="T28" fmla="*/ 44 w 54"/>
                    <a:gd name="T29" fmla="*/ 7 h 73"/>
                    <a:gd name="T30" fmla="*/ 49 w 54"/>
                    <a:gd name="T31" fmla="*/ 1 h 73"/>
                    <a:gd name="T32" fmla="*/ 54 w 5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73">
                      <a:moveTo>
                        <a:pt x="54" y="0"/>
                      </a:moveTo>
                      <a:lnTo>
                        <a:pt x="54" y="3"/>
                      </a:lnTo>
                      <a:lnTo>
                        <a:pt x="51" y="12"/>
                      </a:lnTo>
                      <a:lnTo>
                        <a:pt x="44" y="23"/>
                      </a:lnTo>
                      <a:lnTo>
                        <a:pt x="36" y="36"/>
                      </a:lnTo>
                      <a:lnTo>
                        <a:pt x="26" y="50"/>
                      </a:lnTo>
                      <a:lnTo>
                        <a:pt x="16" y="60"/>
                      </a:lnTo>
                      <a:lnTo>
                        <a:pt x="7" y="69"/>
                      </a:lnTo>
                      <a:lnTo>
                        <a:pt x="0" y="73"/>
                      </a:lnTo>
                      <a:lnTo>
                        <a:pt x="4" y="66"/>
                      </a:lnTo>
                      <a:lnTo>
                        <a:pt x="11" y="56"/>
                      </a:lnTo>
                      <a:lnTo>
                        <a:pt x="19" y="44"/>
                      </a:lnTo>
                      <a:lnTo>
                        <a:pt x="27" y="29"/>
                      </a:lnTo>
                      <a:lnTo>
                        <a:pt x="36" y="17"/>
                      </a:lnTo>
                      <a:lnTo>
                        <a:pt x="44" y="7"/>
                      </a:lnTo>
                      <a:lnTo>
                        <a:pt x="49" y="1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2" name="Freeform 113"/>
                <p:cNvSpPr>
                  <a:spLocks/>
                </p:cNvSpPr>
                <p:nvPr/>
              </p:nvSpPr>
              <p:spPr bwMode="auto">
                <a:xfrm>
                  <a:off x="-3120" y="316"/>
                  <a:ext cx="23" cy="31"/>
                </a:xfrm>
                <a:custGeom>
                  <a:avLst/>
                  <a:gdLst>
                    <a:gd name="T0" fmla="*/ 46 w 47"/>
                    <a:gd name="T1" fmla="*/ 0 h 62"/>
                    <a:gd name="T2" fmla="*/ 47 w 47"/>
                    <a:gd name="T3" fmla="*/ 3 h 62"/>
                    <a:gd name="T4" fmla="*/ 44 w 47"/>
                    <a:gd name="T5" fmla="*/ 10 h 62"/>
                    <a:gd name="T6" fmla="*/ 41 w 47"/>
                    <a:gd name="T7" fmla="*/ 19 h 62"/>
                    <a:gd name="T8" fmla="*/ 35 w 47"/>
                    <a:gd name="T9" fmla="*/ 30 h 62"/>
                    <a:gd name="T10" fmla="*/ 28 w 47"/>
                    <a:gd name="T11" fmla="*/ 40 h 62"/>
                    <a:gd name="T12" fmla="*/ 19 w 47"/>
                    <a:gd name="T13" fmla="*/ 50 h 62"/>
                    <a:gd name="T14" fmla="*/ 10 w 47"/>
                    <a:gd name="T15" fmla="*/ 57 h 62"/>
                    <a:gd name="T16" fmla="*/ 0 w 47"/>
                    <a:gd name="T17" fmla="*/ 62 h 62"/>
                    <a:gd name="T18" fmla="*/ 5 w 47"/>
                    <a:gd name="T19" fmla="*/ 54 h 62"/>
                    <a:gd name="T20" fmla="*/ 10 w 47"/>
                    <a:gd name="T21" fmla="*/ 46 h 62"/>
                    <a:gd name="T22" fmla="*/ 18 w 47"/>
                    <a:gd name="T23" fmla="*/ 35 h 62"/>
                    <a:gd name="T24" fmla="*/ 25 w 47"/>
                    <a:gd name="T25" fmla="*/ 24 h 62"/>
                    <a:gd name="T26" fmla="*/ 31 w 47"/>
                    <a:gd name="T27" fmla="*/ 15 h 62"/>
                    <a:gd name="T28" fmla="*/ 37 w 47"/>
                    <a:gd name="T29" fmla="*/ 6 h 62"/>
                    <a:gd name="T30" fmla="*/ 43 w 47"/>
                    <a:gd name="T31" fmla="*/ 2 h 62"/>
                    <a:gd name="T32" fmla="*/ 46 w 47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2">
                      <a:moveTo>
                        <a:pt x="46" y="0"/>
                      </a:moveTo>
                      <a:lnTo>
                        <a:pt x="47" y="3"/>
                      </a:lnTo>
                      <a:lnTo>
                        <a:pt x="44" y="10"/>
                      </a:lnTo>
                      <a:lnTo>
                        <a:pt x="41" y="19"/>
                      </a:lnTo>
                      <a:lnTo>
                        <a:pt x="35" y="30"/>
                      </a:lnTo>
                      <a:lnTo>
                        <a:pt x="28" y="40"/>
                      </a:lnTo>
                      <a:lnTo>
                        <a:pt x="19" y="50"/>
                      </a:lnTo>
                      <a:lnTo>
                        <a:pt x="10" y="57"/>
                      </a:lnTo>
                      <a:lnTo>
                        <a:pt x="0" y="62"/>
                      </a:lnTo>
                      <a:lnTo>
                        <a:pt x="5" y="54"/>
                      </a:lnTo>
                      <a:lnTo>
                        <a:pt x="10" y="46"/>
                      </a:lnTo>
                      <a:lnTo>
                        <a:pt x="18" y="35"/>
                      </a:lnTo>
                      <a:lnTo>
                        <a:pt x="25" y="24"/>
                      </a:lnTo>
                      <a:lnTo>
                        <a:pt x="31" y="15"/>
                      </a:lnTo>
                      <a:lnTo>
                        <a:pt x="37" y="6"/>
                      </a:lnTo>
                      <a:lnTo>
                        <a:pt x="43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3" name="Freeform 114"/>
                <p:cNvSpPr>
                  <a:spLocks/>
                </p:cNvSpPr>
                <p:nvPr/>
              </p:nvSpPr>
              <p:spPr bwMode="auto">
                <a:xfrm>
                  <a:off x="-3133" y="317"/>
                  <a:ext cx="21" cy="22"/>
                </a:xfrm>
                <a:custGeom>
                  <a:avLst/>
                  <a:gdLst>
                    <a:gd name="T0" fmla="*/ 40 w 41"/>
                    <a:gd name="T1" fmla="*/ 0 h 44"/>
                    <a:gd name="T2" fmla="*/ 41 w 41"/>
                    <a:gd name="T3" fmla="*/ 3 h 44"/>
                    <a:gd name="T4" fmla="*/ 38 w 41"/>
                    <a:gd name="T5" fmla="*/ 8 h 44"/>
                    <a:gd name="T6" fmla="*/ 34 w 41"/>
                    <a:gd name="T7" fmla="*/ 16 h 44"/>
                    <a:gd name="T8" fmla="*/ 27 w 41"/>
                    <a:gd name="T9" fmla="*/ 25 h 44"/>
                    <a:gd name="T10" fmla="*/ 19 w 41"/>
                    <a:gd name="T11" fmla="*/ 32 h 44"/>
                    <a:gd name="T12" fmla="*/ 12 w 41"/>
                    <a:gd name="T13" fmla="*/ 39 h 44"/>
                    <a:gd name="T14" fmla="*/ 5 w 41"/>
                    <a:gd name="T15" fmla="*/ 42 h 44"/>
                    <a:gd name="T16" fmla="*/ 0 w 41"/>
                    <a:gd name="T17" fmla="*/ 44 h 44"/>
                    <a:gd name="T18" fmla="*/ 9 w 41"/>
                    <a:gd name="T19" fmla="*/ 33 h 44"/>
                    <a:gd name="T20" fmla="*/ 21 w 41"/>
                    <a:gd name="T21" fmla="*/ 19 h 44"/>
                    <a:gd name="T22" fmla="*/ 32 w 41"/>
                    <a:gd name="T23" fmla="*/ 6 h 44"/>
                    <a:gd name="T24" fmla="*/ 40 w 41"/>
                    <a:gd name="T2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44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38" y="8"/>
                      </a:lnTo>
                      <a:lnTo>
                        <a:pt x="34" y="16"/>
                      </a:lnTo>
                      <a:lnTo>
                        <a:pt x="27" y="25"/>
                      </a:lnTo>
                      <a:lnTo>
                        <a:pt x="19" y="32"/>
                      </a:lnTo>
                      <a:lnTo>
                        <a:pt x="12" y="39"/>
                      </a:lnTo>
                      <a:lnTo>
                        <a:pt x="5" y="42"/>
                      </a:lnTo>
                      <a:lnTo>
                        <a:pt x="0" y="44"/>
                      </a:lnTo>
                      <a:lnTo>
                        <a:pt x="9" y="33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4" name="Freeform 115"/>
                <p:cNvSpPr>
                  <a:spLocks/>
                </p:cNvSpPr>
                <p:nvPr/>
              </p:nvSpPr>
              <p:spPr bwMode="auto">
                <a:xfrm>
                  <a:off x="-3140" y="321"/>
                  <a:ext cx="13" cy="13"/>
                </a:xfrm>
                <a:custGeom>
                  <a:avLst/>
                  <a:gdLst>
                    <a:gd name="T0" fmla="*/ 26 w 26"/>
                    <a:gd name="T1" fmla="*/ 0 h 28"/>
                    <a:gd name="T2" fmla="*/ 26 w 26"/>
                    <a:gd name="T3" fmla="*/ 7 h 28"/>
                    <a:gd name="T4" fmla="*/ 19 w 26"/>
                    <a:gd name="T5" fmla="*/ 18 h 28"/>
                    <a:gd name="T6" fmla="*/ 10 w 26"/>
                    <a:gd name="T7" fmla="*/ 26 h 28"/>
                    <a:gd name="T8" fmla="*/ 0 w 26"/>
                    <a:gd name="T9" fmla="*/ 28 h 28"/>
                    <a:gd name="T10" fmla="*/ 8 w 26"/>
                    <a:gd name="T11" fmla="*/ 22 h 28"/>
                    <a:gd name="T12" fmla="*/ 16 w 26"/>
                    <a:gd name="T13" fmla="*/ 10 h 28"/>
                    <a:gd name="T14" fmla="*/ 22 w 26"/>
                    <a:gd name="T15" fmla="*/ 0 h 28"/>
                    <a:gd name="T16" fmla="*/ 26 w 26"/>
                    <a:gd name="T1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8">
                      <a:moveTo>
                        <a:pt x="26" y="0"/>
                      </a:moveTo>
                      <a:lnTo>
                        <a:pt x="26" y="7"/>
                      </a:lnTo>
                      <a:lnTo>
                        <a:pt x="19" y="18"/>
                      </a:lnTo>
                      <a:lnTo>
                        <a:pt x="10" y="26"/>
                      </a:lnTo>
                      <a:lnTo>
                        <a:pt x="0" y="28"/>
                      </a:lnTo>
                      <a:lnTo>
                        <a:pt x="8" y="22"/>
                      </a:lnTo>
                      <a:lnTo>
                        <a:pt x="16" y="10"/>
                      </a:lnTo>
                      <a:lnTo>
                        <a:pt x="22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5" name="Freeform 116"/>
                <p:cNvSpPr>
                  <a:spLocks/>
                </p:cNvSpPr>
                <p:nvPr/>
              </p:nvSpPr>
              <p:spPr bwMode="auto">
                <a:xfrm>
                  <a:off x="-3023" y="322"/>
                  <a:ext cx="15" cy="19"/>
                </a:xfrm>
                <a:custGeom>
                  <a:avLst/>
                  <a:gdLst>
                    <a:gd name="T0" fmla="*/ 0 w 29"/>
                    <a:gd name="T1" fmla="*/ 38 h 38"/>
                    <a:gd name="T2" fmla="*/ 5 w 29"/>
                    <a:gd name="T3" fmla="*/ 29 h 38"/>
                    <a:gd name="T4" fmla="*/ 13 w 29"/>
                    <a:gd name="T5" fmla="*/ 15 h 38"/>
                    <a:gd name="T6" fmla="*/ 22 w 29"/>
                    <a:gd name="T7" fmla="*/ 3 h 38"/>
                    <a:gd name="T8" fmla="*/ 29 w 29"/>
                    <a:gd name="T9" fmla="*/ 0 h 38"/>
                    <a:gd name="T10" fmla="*/ 29 w 29"/>
                    <a:gd name="T11" fmla="*/ 9 h 38"/>
                    <a:gd name="T12" fmla="*/ 21 w 29"/>
                    <a:gd name="T13" fmla="*/ 19 h 38"/>
                    <a:gd name="T14" fmla="*/ 9 w 29"/>
                    <a:gd name="T15" fmla="*/ 31 h 38"/>
                    <a:gd name="T16" fmla="*/ 0 w 29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38">
                      <a:moveTo>
                        <a:pt x="0" y="38"/>
                      </a:moveTo>
                      <a:lnTo>
                        <a:pt x="5" y="29"/>
                      </a:lnTo>
                      <a:lnTo>
                        <a:pt x="13" y="15"/>
                      </a:lnTo>
                      <a:lnTo>
                        <a:pt x="22" y="3"/>
                      </a:lnTo>
                      <a:lnTo>
                        <a:pt x="29" y="0"/>
                      </a:lnTo>
                      <a:lnTo>
                        <a:pt x="29" y="9"/>
                      </a:lnTo>
                      <a:lnTo>
                        <a:pt x="21" y="19"/>
                      </a:lnTo>
                      <a:lnTo>
                        <a:pt x="9" y="31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6" name="Freeform 117"/>
                <p:cNvSpPr>
                  <a:spLocks/>
                </p:cNvSpPr>
                <p:nvPr/>
              </p:nvSpPr>
              <p:spPr bwMode="auto">
                <a:xfrm>
                  <a:off x="-3024" y="342"/>
                  <a:ext cx="20" cy="7"/>
                </a:xfrm>
                <a:custGeom>
                  <a:avLst/>
                  <a:gdLst>
                    <a:gd name="T0" fmla="*/ 0 w 39"/>
                    <a:gd name="T1" fmla="*/ 0 h 14"/>
                    <a:gd name="T2" fmla="*/ 7 w 39"/>
                    <a:gd name="T3" fmla="*/ 2 h 14"/>
                    <a:gd name="T4" fmla="*/ 19 w 39"/>
                    <a:gd name="T5" fmla="*/ 10 h 14"/>
                    <a:gd name="T6" fmla="*/ 32 w 39"/>
                    <a:gd name="T7" fmla="*/ 14 h 14"/>
                    <a:gd name="T8" fmla="*/ 39 w 39"/>
                    <a:gd name="T9" fmla="*/ 13 h 14"/>
                    <a:gd name="T10" fmla="*/ 39 w 39"/>
                    <a:gd name="T11" fmla="*/ 10 h 14"/>
                    <a:gd name="T12" fmla="*/ 36 w 39"/>
                    <a:gd name="T13" fmla="*/ 7 h 14"/>
                    <a:gd name="T14" fmla="*/ 30 w 39"/>
                    <a:gd name="T15" fmla="*/ 5 h 14"/>
                    <a:gd name="T16" fmla="*/ 25 w 39"/>
                    <a:gd name="T17" fmla="*/ 4 h 14"/>
                    <a:gd name="T18" fmla="*/ 17 w 39"/>
                    <a:gd name="T19" fmla="*/ 2 h 14"/>
                    <a:gd name="T20" fmla="*/ 10 w 39"/>
                    <a:gd name="T21" fmla="*/ 1 h 14"/>
                    <a:gd name="T22" fmla="*/ 4 w 39"/>
                    <a:gd name="T23" fmla="*/ 0 h 14"/>
                    <a:gd name="T24" fmla="*/ 0 w 39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" h="14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19" y="10"/>
                      </a:lnTo>
                      <a:lnTo>
                        <a:pt x="32" y="14"/>
                      </a:lnTo>
                      <a:lnTo>
                        <a:pt x="39" y="13"/>
                      </a:lnTo>
                      <a:lnTo>
                        <a:pt x="39" y="10"/>
                      </a:lnTo>
                      <a:lnTo>
                        <a:pt x="36" y="7"/>
                      </a:lnTo>
                      <a:lnTo>
                        <a:pt x="30" y="5"/>
                      </a:lnTo>
                      <a:lnTo>
                        <a:pt x="25" y="4"/>
                      </a:lnTo>
                      <a:lnTo>
                        <a:pt x="17" y="2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7" name="Freeform 118"/>
                <p:cNvSpPr>
                  <a:spLocks/>
                </p:cNvSpPr>
                <p:nvPr/>
              </p:nvSpPr>
              <p:spPr bwMode="auto">
                <a:xfrm>
                  <a:off x="-3020" y="333"/>
                  <a:ext cx="21" cy="7"/>
                </a:xfrm>
                <a:custGeom>
                  <a:avLst/>
                  <a:gdLst>
                    <a:gd name="T0" fmla="*/ 0 w 43"/>
                    <a:gd name="T1" fmla="*/ 13 h 13"/>
                    <a:gd name="T2" fmla="*/ 3 w 43"/>
                    <a:gd name="T3" fmla="*/ 13 h 13"/>
                    <a:gd name="T4" fmla="*/ 9 w 43"/>
                    <a:gd name="T5" fmla="*/ 12 h 13"/>
                    <a:gd name="T6" fmla="*/ 16 w 43"/>
                    <a:gd name="T7" fmla="*/ 12 h 13"/>
                    <a:gd name="T8" fmla="*/ 23 w 43"/>
                    <a:gd name="T9" fmla="*/ 12 h 13"/>
                    <a:gd name="T10" fmla="*/ 31 w 43"/>
                    <a:gd name="T11" fmla="*/ 10 h 13"/>
                    <a:gd name="T12" fmla="*/ 37 w 43"/>
                    <a:gd name="T13" fmla="*/ 9 h 13"/>
                    <a:gd name="T14" fmla="*/ 41 w 43"/>
                    <a:gd name="T15" fmla="*/ 6 h 13"/>
                    <a:gd name="T16" fmla="*/ 43 w 43"/>
                    <a:gd name="T17" fmla="*/ 3 h 13"/>
                    <a:gd name="T18" fmla="*/ 37 w 43"/>
                    <a:gd name="T19" fmla="*/ 0 h 13"/>
                    <a:gd name="T20" fmla="*/ 25 w 43"/>
                    <a:gd name="T21" fmla="*/ 3 h 13"/>
                    <a:gd name="T22" fmla="*/ 10 w 43"/>
                    <a:gd name="T23" fmla="*/ 9 h 13"/>
                    <a:gd name="T24" fmla="*/ 0 w 43"/>
                    <a:gd name="T2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3">
                      <a:moveTo>
                        <a:pt x="0" y="13"/>
                      </a:moveTo>
                      <a:lnTo>
                        <a:pt x="3" y="13"/>
                      </a:lnTo>
                      <a:lnTo>
                        <a:pt x="9" y="12"/>
                      </a:lnTo>
                      <a:lnTo>
                        <a:pt x="16" y="12"/>
                      </a:lnTo>
                      <a:lnTo>
                        <a:pt x="23" y="12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41" y="6"/>
                      </a:lnTo>
                      <a:lnTo>
                        <a:pt x="43" y="3"/>
                      </a:lnTo>
                      <a:lnTo>
                        <a:pt x="37" y="0"/>
                      </a:lnTo>
                      <a:lnTo>
                        <a:pt x="25" y="3"/>
                      </a:lnTo>
                      <a:lnTo>
                        <a:pt x="10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8" name="Freeform 119"/>
                <p:cNvSpPr>
                  <a:spLocks/>
                </p:cNvSpPr>
                <p:nvPr/>
              </p:nvSpPr>
              <p:spPr bwMode="auto">
                <a:xfrm>
                  <a:off x="-3030" y="345"/>
                  <a:ext cx="20" cy="15"/>
                </a:xfrm>
                <a:custGeom>
                  <a:avLst/>
                  <a:gdLst>
                    <a:gd name="T0" fmla="*/ 0 w 42"/>
                    <a:gd name="T1" fmla="*/ 0 h 31"/>
                    <a:gd name="T2" fmla="*/ 6 w 42"/>
                    <a:gd name="T3" fmla="*/ 3 h 31"/>
                    <a:gd name="T4" fmla="*/ 12 w 42"/>
                    <a:gd name="T5" fmla="*/ 6 h 31"/>
                    <a:gd name="T6" fmla="*/ 20 w 42"/>
                    <a:gd name="T7" fmla="*/ 11 h 31"/>
                    <a:gd name="T8" fmla="*/ 28 w 42"/>
                    <a:gd name="T9" fmla="*/ 15 h 31"/>
                    <a:gd name="T10" fmla="*/ 34 w 42"/>
                    <a:gd name="T11" fmla="*/ 21 h 31"/>
                    <a:gd name="T12" fmla="*/ 39 w 42"/>
                    <a:gd name="T13" fmla="*/ 25 h 31"/>
                    <a:gd name="T14" fmla="*/ 42 w 42"/>
                    <a:gd name="T15" fmla="*/ 28 h 31"/>
                    <a:gd name="T16" fmla="*/ 42 w 42"/>
                    <a:gd name="T17" fmla="*/ 31 h 31"/>
                    <a:gd name="T18" fmla="*/ 34 w 42"/>
                    <a:gd name="T19" fmla="*/ 30 h 31"/>
                    <a:gd name="T20" fmla="*/ 21 w 42"/>
                    <a:gd name="T21" fmla="*/ 19 h 31"/>
                    <a:gd name="T22" fmla="*/ 9 w 42"/>
                    <a:gd name="T23" fmla="*/ 9 h 31"/>
                    <a:gd name="T24" fmla="*/ 0 w 42"/>
                    <a:gd name="T2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31">
                      <a:moveTo>
                        <a:pt x="0" y="0"/>
                      </a:moveTo>
                      <a:lnTo>
                        <a:pt x="6" y="3"/>
                      </a:lnTo>
                      <a:lnTo>
                        <a:pt x="12" y="6"/>
                      </a:lnTo>
                      <a:lnTo>
                        <a:pt x="20" y="11"/>
                      </a:lnTo>
                      <a:lnTo>
                        <a:pt x="28" y="15"/>
                      </a:lnTo>
                      <a:lnTo>
                        <a:pt x="34" y="21"/>
                      </a:lnTo>
                      <a:lnTo>
                        <a:pt x="39" y="25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34" y="30"/>
                      </a:lnTo>
                      <a:lnTo>
                        <a:pt x="21" y="19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9" name="Freeform 120"/>
                <p:cNvSpPr>
                  <a:spLocks/>
                </p:cNvSpPr>
                <p:nvPr/>
              </p:nvSpPr>
              <p:spPr bwMode="auto">
                <a:xfrm>
                  <a:off x="-3135" y="338"/>
                  <a:ext cx="6" cy="28"/>
                </a:xfrm>
                <a:custGeom>
                  <a:avLst/>
                  <a:gdLst>
                    <a:gd name="T0" fmla="*/ 7 w 12"/>
                    <a:gd name="T1" fmla="*/ 0 h 56"/>
                    <a:gd name="T2" fmla="*/ 10 w 12"/>
                    <a:gd name="T3" fmla="*/ 13 h 56"/>
                    <a:gd name="T4" fmla="*/ 12 w 12"/>
                    <a:gd name="T5" fmla="*/ 32 h 56"/>
                    <a:gd name="T6" fmla="*/ 10 w 12"/>
                    <a:gd name="T7" fmla="*/ 47 h 56"/>
                    <a:gd name="T8" fmla="*/ 4 w 12"/>
                    <a:gd name="T9" fmla="*/ 56 h 56"/>
                    <a:gd name="T10" fmla="*/ 0 w 12"/>
                    <a:gd name="T11" fmla="*/ 50 h 56"/>
                    <a:gd name="T12" fmla="*/ 1 w 12"/>
                    <a:gd name="T13" fmla="*/ 34 h 56"/>
                    <a:gd name="T14" fmla="*/ 6 w 12"/>
                    <a:gd name="T15" fmla="*/ 15 h 56"/>
                    <a:gd name="T16" fmla="*/ 7 w 12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56">
                      <a:moveTo>
                        <a:pt x="7" y="0"/>
                      </a:moveTo>
                      <a:lnTo>
                        <a:pt x="10" y="13"/>
                      </a:lnTo>
                      <a:lnTo>
                        <a:pt x="12" y="32"/>
                      </a:lnTo>
                      <a:lnTo>
                        <a:pt x="10" y="47"/>
                      </a:lnTo>
                      <a:lnTo>
                        <a:pt x="4" y="56"/>
                      </a:lnTo>
                      <a:lnTo>
                        <a:pt x="0" y="50"/>
                      </a:lnTo>
                      <a:lnTo>
                        <a:pt x="1" y="34"/>
                      </a:lnTo>
                      <a:lnTo>
                        <a:pt x="6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0" name="Freeform 121"/>
                <p:cNvSpPr>
                  <a:spLocks/>
                </p:cNvSpPr>
                <p:nvPr/>
              </p:nvSpPr>
              <p:spPr bwMode="auto">
                <a:xfrm>
                  <a:off x="-3146" y="334"/>
                  <a:ext cx="8" cy="28"/>
                </a:xfrm>
                <a:custGeom>
                  <a:avLst/>
                  <a:gdLst>
                    <a:gd name="T0" fmla="*/ 16 w 16"/>
                    <a:gd name="T1" fmla="*/ 0 h 54"/>
                    <a:gd name="T2" fmla="*/ 16 w 16"/>
                    <a:gd name="T3" fmla="*/ 13 h 54"/>
                    <a:gd name="T4" fmla="*/ 14 w 16"/>
                    <a:gd name="T5" fmla="*/ 31 h 54"/>
                    <a:gd name="T6" fmla="*/ 10 w 16"/>
                    <a:gd name="T7" fmla="*/ 47 h 54"/>
                    <a:gd name="T8" fmla="*/ 3 w 16"/>
                    <a:gd name="T9" fmla="*/ 54 h 54"/>
                    <a:gd name="T10" fmla="*/ 0 w 16"/>
                    <a:gd name="T11" fmla="*/ 47 h 54"/>
                    <a:gd name="T12" fmla="*/ 4 w 16"/>
                    <a:gd name="T13" fmla="*/ 31 h 54"/>
                    <a:gd name="T14" fmla="*/ 12 w 16"/>
                    <a:gd name="T15" fmla="*/ 12 h 54"/>
                    <a:gd name="T16" fmla="*/ 16 w 16"/>
                    <a:gd name="T17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54">
                      <a:moveTo>
                        <a:pt x="16" y="0"/>
                      </a:moveTo>
                      <a:lnTo>
                        <a:pt x="16" y="13"/>
                      </a:lnTo>
                      <a:lnTo>
                        <a:pt x="14" y="31"/>
                      </a:lnTo>
                      <a:lnTo>
                        <a:pt x="10" y="47"/>
                      </a:lnTo>
                      <a:lnTo>
                        <a:pt x="3" y="54"/>
                      </a:lnTo>
                      <a:lnTo>
                        <a:pt x="0" y="47"/>
                      </a:lnTo>
                      <a:lnTo>
                        <a:pt x="4" y="31"/>
                      </a:lnTo>
                      <a:lnTo>
                        <a:pt x="12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1" name="Freeform 122"/>
                <p:cNvSpPr>
                  <a:spLocks/>
                </p:cNvSpPr>
                <p:nvPr/>
              </p:nvSpPr>
              <p:spPr bwMode="auto">
                <a:xfrm>
                  <a:off x="-3120" y="346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7 w 10"/>
                    <a:gd name="T3" fmla="*/ 8 h 52"/>
                    <a:gd name="T4" fmla="*/ 10 w 10"/>
                    <a:gd name="T5" fmla="*/ 24 h 52"/>
                    <a:gd name="T6" fmla="*/ 10 w 10"/>
                    <a:gd name="T7" fmla="*/ 41 h 52"/>
                    <a:gd name="T8" fmla="*/ 6 w 10"/>
                    <a:gd name="T9" fmla="*/ 52 h 52"/>
                    <a:gd name="T10" fmla="*/ 0 w 10"/>
                    <a:gd name="T11" fmla="*/ 49 h 52"/>
                    <a:gd name="T12" fmla="*/ 0 w 10"/>
                    <a:gd name="T13" fmla="*/ 34 h 52"/>
                    <a:gd name="T14" fmla="*/ 3 w 10"/>
                    <a:gd name="T15" fmla="*/ 15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7" y="8"/>
                      </a:lnTo>
                      <a:lnTo>
                        <a:pt x="10" y="24"/>
                      </a:lnTo>
                      <a:lnTo>
                        <a:pt x="10" y="41"/>
                      </a:lnTo>
                      <a:lnTo>
                        <a:pt x="6" y="5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3" y="1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2" name="Freeform 123"/>
                <p:cNvSpPr>
                  <a:spLocks/>
                </p:cNvSpPr>
                <p:nvPr/>
              </p:nvSpPr>
              <p:spPr bwMode="auto">
                <a:xfrm>
                  <a:off x="-3109" y="348"/>
                  <a:ext cx="11" cy="30"/>
                </a:xfrm>
                <a:custGeom>
                  <a:avLst/>
                  <a:gdLst>
                    <a:gd name="T0" fmla="*/ 0 w 20"/>
                    <a:gd name="T1" fmla="*/ 0 h 60"/>
                    <a:gd name="T2" fmla="*/ 8 w 20"/>
                    <a:gd name="T3" fmla="*/ 14 h 60"/>
                    <a:gd name="T4" fmla="*/ 17 w 20"/>
                    <a:gd name="T5" fmla="*/ 33 h 60"/>
                    <a:gd name="T6" fmla="*/ 20 w 20"/>
                    <a:gd name="T7" fmla="*/ 51 h 60"/>
                    <a:gd name="T8" fmla="*/ 17 w 20"/>
                    <a:gd name="T9" fmla="*/ 60 h 60"/>
                    <a:gd name="T10" fmla="*/ 10 w 20"/>
                    <a:gd name="T11" fmla="*/ 54 h 60"/>
                    <a:gd name="T12" fmla="*/ 5 w 20"/>
                    <a:gd name="T13" fmla="*/ 35 h 60"/>
                    <a:gd name="T14" fmla="*/ 3 w 20"/>
                    <a:gd name="T15" fmla="*/ 14 h 60"/>
                    <a:gd name="T16" fmla="*/ 0 w 20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60">
                      <a:moveTo>
                        <a:pt x="0" y="0"/>
                      </a:moveTo>
                      <a:lnTo>
                        <a:pt x="8" y="14"/>
                      </a:lnTo>
                      <a:lnTo>
                        <a:pt x="17" y="33"/>
                      </a:lnTo>
                      <a:lnTo>
                        <a:pt x="20" y="51"/>
                      </a:lnTo>
                      <a:lnTo>
                        <a:pt x="17" y="60"/>
                      </a:lnTo>
                      <a:lnTo>
                        <a:pt x="10" y="54"/>
                      </a:lnTo>
                      <a:lnTo>
                        <a:pt x="5" y="35"/>
                      </a:lnTo>
                      <a:lnTo>
                        <a:pt x="3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3" name="Freeform 124"/>
                <p:cNvSpPr>
                  <a:spLocks/>
                </p:cNvSpPr>
                <p:nvPr/>
              </p:nvSpPr>
              <p:spPr bwMode="auto">
                <a:xfrm>
                  <a:off x="-3095" y="353"/>
                  <a:ext cx="12" cy="32"/>
                </a:xfrm>
                <a:custGeom>
                  <a:avLst/>
                  <a:gdLst>
                    <a:gd name="T0" fmla="*/ 0 w 24"/>
                    <a:gd name="T1" fmla="*/ 0 h 64"/>
                    <a:gd name="T2" fmla="*/ 9 w 24"/>
                    <a:gd name="T3" fmla="*/ 14 h 64"/>
                    <a:gd name="T4" fmla="*/ 18 w 24"/>
                    <a:gd name="T5" fmla="*/ 36 h 64"/>
                    <a:gd name="T6" fmla="*/ 24 w 24"/>
                    <a:gd name="T7" fmla="*/ 57 h 64"/>
                    <a:gd name="T8" fmla="*/ 21 w 24"/>
                    <a:gd name="T9" fmla="*/ 64 h 64"/>
                    <a:gd name="T10" fmla="*/ 14 w 24"/>
                    <a:gd name="T11" fmla="*/ 55 h 64"/>
                    <a:gd name="T12" fmla="*/ 8 w 24"/>
                    <a:gd name="T13" fmla="*/ 35 h 64"/>
                    <a:gd name="T14" fmla="*/ 3 w 24"/>
                    <a:gd name="T15" fmla="*/ 13 h 64"/>
                    <a:gd name="T16" fmla="*/ 0 w 24"/>
                    <a:gd name="T1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64">
                      <a:moveTo>
                        <a:pt x="0" y="0"/>
                      </a:moveTo>
                      <a:lnTo>
                        <a:pt x="9" y="14"/>
                      </a:lnTo>
                      <a:lnTo>
                        <a:pt x="18" y="36"/>
                      </a:lnTo>
                      <a:lnTo>
                        <a:pt x="24" y="57"/>
                      </a:ln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8" y="35"/>
                      </a:lnTo>
                      <a:lnTo>
                        <a:pt x="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4" name="Freeform 125"/>
                <p:cNvSpPr>
                  <a:spLocks/>
                </p:cNvSpPr>
                <p:nvPr/>
              </p:nvSpPr>
              <p:spPr bwMode="auto">
                <a:xfrm>
                  <a:off x="-3070" y="351"/>
                  <a:ext cx="21" cy="35"/>
                </a:xfrm>
                <a:custGeom>
                  <a:avLst/>
                  <a:gdLst>
                    <a:gd name="T0" fmla="*/ 0 w 41"/>
                    <a:gd name="T1" fmla="*/ 0 h 68"/>
                    <a:gd name="T2" fmla="*/ 8 w 41"/>
                    <a:gd name="T3" fmla="*/ 5 h 68"/>
                    <a:gd name="T4" fmla="*/ 15 w 41"/>
                    <a:gd name="T5" fmla="*/ 14 h 68"/>
                    <a:gd name="T6" fmla="*/ 22 w 41"/>
                    <a:gd name="T7" fmla="*/ 24 h 68"/>
                    <a:gd name="T8" fmla="*/ 30 w 41"/>
                    <a:gd name="T9" fmla="*/ 36 h 68"/>
                    <a:gd name="T10" fmla="*/ 35 w 41"/>
                    <a:gd name="T11" fmla="*/ 46 h 68"/>
                    <a:gd name="T12" fmla="*/ 40 w 41"/>
                    <a:gd name="T13" fmla="*/ 57 h 68"/>
                    <a:gd name="T14" fmla="*/ 41 w 41"/>
                    <a:gd name="T15" fmla="*/ 64 h 68"/>
                    <a:gd name="T16" fmla="*/ 40 w 41"/>
                    <a:gd name="T17" fmla="*/ 68 h 68"/>
                    <a:gd name="T18" fmla="*/ 31 w 41"/>
                    <a:gd name="T19" fmla="*/ 60 h 68"/>
                    <a:gd name="T20" fmla="*/ 21 w 41"/>
                    <a:gd name="T21" fmla="*/ 38 h 68"/>
                    <a:gd name="T22" fmla="*/ 11 w 41"/>
                    <a:gd name="T23" fmla="*/ 13 h 68"/>
                    <a:gd name="T24" fmla="*/ 0 w 41"/>
                    <a:gd name="T25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8" y="5"/>
                      </a:lnTo>
                      <a:lnTo>
                        <a:pt x="15" y="14"/>
                      </a:lnTo>
                      <a:lnTo>
                        <a:pt x="22" y="24"/>
                      </a:lnTo>
                      <a:lnTo>
                        <a:pt x="30" y="36"/>
                      </a:lnTo>
                      <a:lnTo>
                        <a:pt x="35" y="46"/>
                      </a:lnTo>
                      <a:lnTo>
                        <a:pt x="40" y="57"/>
                      </a:lnTo>
                      <a:lnTo>
                        <a:pt x="41" y="64"/>
                      </a:lnTo>
                      <a:lnTo>
                        <a:pt x="40" y="68"/>
                      </a:lnTo>
                      <a:lnTo>
                        <a:pt x="31" y="60"/>
                      </a:lnTo>
                      <a:lnTo>
                        <a:pt x="21" y="38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5" name="Freeform 126"/>
                <p:cNvSpPr>
                  <a:spLocks/>
                </p:cNvSpPr>
                <p:nvPr/>
              </p:nvSpPr>
              <p:spPr bwMode="auto">
                <a:xfrm>
                  <a:off x="-3042" y="346"/>
                  <a:ext cx="23" cy="32"/>
                </a:xfrm>
                <a:custGeom>
                  <a:avLst/>
                  <a:gdLst>
                    <a:gd name="T0" fmla="*/ 0 w 47"/>
                    <a:gd name="T1" fmla="*/ 0 h 63"/>
                    <a:gd name="T2" fmla="*/ 6 w 47"/>
                    <a:gd name="T3" fmla="*/ 5 h 63"/>
                    <a:gd name="T4" fmla="*/ 13 w 47"/>
                    <a:gd name="T5" fmla="*/ 14 h 63"/>
                    <a:gd name="T6" fmla="*/ 22 w 47"/>
                    <a:gd name="T7" fmla="*/ 22 h 63"/>
                    <a:gd name="T8" fmla="*/ 31 w 47"/>
                    <a:gd name="T9" fmla="*/ 33 h 63"/>
                    <a:gd name="T10" fmla="*/ 38 w 47"/>
                    <a:gd name="T11" fmla="*/ 43 h 63"/>
                    <a:gd name="T12" fmla="*/ 44 w 47"/>
                    <a:gd name="T13" fmla="*/ 52 h 63"/>
                    <a:gd name="T14" fmla="*/ 47 w 47"/>
                    <a:gd name="T15" fmla="*/ 59 h 63"/>
                    <a:gd name="T16" fmla="*/ 45 w 47"/>
                    <a:gd name="T17" fmla="*/ 63 h 63"/>
                    <a:gd name="T18" fmla="*/ 41 w 47"/>
                    <a:gd name="T19" fmla="*/ 62 h 63"/>
                    <a:gd name="T20" fmla="*/ 35 w 47"/>
                    <a:gd name="T21" fmla="*/ 56 h 63"/>
                    <a:gd name="T22" fmla="*/ 28 w 47"/>
                    <a:gd name="T23" fmla="*/ 47 h 63"/>
                    <a:gd name="T24" fmla="*/ 22 w 47"/>
                    <a:gd name="T25" fmla="*/ 35 h 63"/>
                    <a:gd name="T26" fmla="*/ 15 w 47"/>
                    <a:gd name="T27" fmla="*/ 24 h 63"/>
                    <a:gd name="T28" fmla="*/ 9 w 47"/>
                    <a:gd name="T29" fmla="*/ 14 h 63"/>
                    <a:gd name="T30" fmla="*/ 4 w 47"/>
                    <a:gd name="T31" fmla="*/ 5 h 63"/>
                    <a:gd name="T32" fmla="*/ 0 w 47"/>
                    <a:gd name="T3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63">
                      <a:moveTo>
                        <a:pt x="0" y="0"/>
                      </a:moveTo>
                      <a:lnTo>
                        <a:pt x="6" y="5"/>
                      </a:lnTo>
                      <a:lnTo>
                        <a:pt x="13" y="14"/>
                      </a:lnTo>
                      <a:lnTo>
                        <a:pt x="22" y="22"/>
                      </a:lnTo>
                      <a:lnTo>
                        <a:pt x="31" y="33"/>
                      </a:lnTo>
                      <a:lnTo>
                        <a:pt x="38" y="43"/>
                      </a:lnTo>
                      <a:lnTo>
                        <a:pt x="44" y="52"/>
                      </a:lnTo>
                      <a:lnTo>
                        <a:pt x="47" y="59"/>
                      </a:lnTo>
                      <a:lnTo>
                        <a:pt x="45" y="63"/>
                      </a:lnTo>
                      <a:lnTo>
                        <a:pt x="41" y="62"/>
                      </a:lnTo>
                      <a:lnTo>
                        <a:pt x="35" y="56"/>
                      </a:lnTo>
                      <a:lnTo>
                        <a:pt x="28" y="47"/>
                      </a:lnTo>
                      <a:lnTo>
                        <a:pt x="22" y="35"/>
                      </a:lnTo>
                      <a:lnTo>
                        <a:pt x="15" y="24"/>
                      </a:lnTo>
                      <a:lnTo>
                        <a:pt x="9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6" name="Freeform 127"/>
                <p:cNvSpPr>
                  <a:spLocks/>
                </p:cNvSpPr>
                <p:nvPr/>
              </p:nvSpPr>
              <p:spPr bwMode="auto">
                <a:xfrm>
                  <a:off x="-3082" y="353"/>
                  <a:ext cx="19" cy="29"/>
                </a:xfrm>
                <a:custGeom>
                  <a:avLst/>
                  <a:gdLst>
                    <a:gd name="T0" fmla="*/ 0 w 40"/>
                    <a:gd name="T1" fmla="*/ 0 h 57"/>
                    <a:gd name="T2" fmla="*/ 5 w 40"/>
                    <a:gd name="T3" fmla="*/ 4 h 57"/>
                    <a:gd name="T4" fmla="*/ 12 w 40"/>
                    <a:gd name="T5" fmla="*/ 12 h 57"/>
                    <a:gd name="T6" fmla="*/ 19 w 40"/>
                    <a:gd name="T7" fmla="*/ 20 h 57"/>
                    <a:gd name="T8" fmla="*/ 28 w 40"/>
                    <a:gd name="T9" fmla="*/ 31 h 57"/>
                    <a:gd name="T10" fmla="*/ 34 w 40"/>
                    <a:gd name="T11" fmla="*/ 40 h 57"/>
                    <a:gd name="T12" fmla="*/ 38 w 40"/>
                    <a:gd name="T13" fmla="*/ 48 h 57"/>
                    <a:gd name="T14" fmla="*/ 40 w 40"/>
                    <a:gd name="T15" fmla="*/ 54 h 57"/>
                    <a:gd name="T16" fmla="*/ 37 w 40"/>
                    <a:gd name="T17" fmla="*/ 57 h 57"/>
                    <a:gd name="T18" fmla="*/ 27 w 40"/>
                    <a:gd name="T19" fmla="*/ 50 h 57"/>
                    <a:gd name="T20" fmla="*/ 16 w 40"/>
                    <a:gd name="T21" fmla="*/ 32 h 57"/>
                    <a:gd name="T22" fmla="*/ 6 w 40"/>
                    <a:gd name="T23" fmla="*/ 12 h 57"/>
                    <a:gd name="T24" fmla="*/ 0 w 40"/>
                    <a:gd name="T25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2" y="12"/>
                      </a:lnTo>
                      <a:lnTo>
                        <a:pt x="19" y="20"/>
                      </a:lnTo>
                      <a:lnTo>
                        <a:pt x="28" y="31"/>
                      </a:lnTo>
                      <a:lnTo>
                        <a:pt x="34" y="40"/>
                      </a:lnTo>
                      <a:lnTo>
                        <a:pt x="38" y="48"/>
                      </a:lnTo>
                      <a:lnTo>
                        <a:pt x="40" y="54"/>
                      </a:lnTo>
                      <a:lnTo>
                        <a:pt x="37" y="57"/>
                      </a:lnTo>
                      <a:lnTo>
                        <a:pt x="27" y="50"/>
                      </a:lnTo>
                      <a:lnTo>
                        <a:pt x="16" y="32"/>
                      </a:lnTo>
                      <a:lnTo>
                        <a:pt x="6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7" name="Freeform 128"/>
                <p:cNvSpPr>
                  <a:spLocks/>
                </p:cNvSpPr>
                <p:nvPr/>
              </p:nvSpPr>
              <p:spPr bwMode="auto">
                <a:xfrm>
                  <a:off x="-3081" y="310"/>
                  <a:ext cx="25" cy="46"/>
                </a:xfrm>
                <a:custGeom>
                  <a:avLst/>
                  <a:gdLst>
                    <a:gd name="T0" fmla="*/ 49 w 50"/>
                    <a:gd name="T1" fmla="*/ 0 h 91"/>
                    <a:gd name="T2" fmla="*/ 50 w 50"/>
                    <a:gd name="T3" fmla="*/ 6 h 91"/>
                    <a:gd name="T4" fmla="*/ 49 w 50"/>
                    <a:gd name="T5" fmla="*/ 15 h 91"/>
                    <a:gd name="T6" fmla="*/ 43 w 50"/>
                    <a:gd name="T7" fmla="*/ 30 h 91"/>
                    <a:gd name="T8" fmla="*/ 37 w 50"/>
                    <a:gd name="T9" fmla="*/ 44 h 91"/>
                    <a:gd name="T10" fmla="*/ 28 w 50"/>
                    <a:gd name="T11" fmla="*/ 59 h 91"/>
                    <a:gd name="T12" fmla="*/ 19 w 50"/>
                    <a:gd name="T13" fmla="*/ 74 h 91"/>
                    <a:gd name="T14" fmla="*/ 9 w 50"/>
                    <a:gd name="T15" fmla="*/ 84 h 91"/>
                    <a:gd name="T16" fmla="*/ 0 w 50"/>
                    <a:gd name="T17" fmla="*/ 91 h 91"/>
                    <a:gd name="T18" fmla="*/ 3 w 50"/>
                    <a:gd name="T19" fmla="*/ 84 h 91"/>
                    <a:gd name="T20" fmla="*/ 9 w 50"/>
                    <a:gd name="T21" fmla="*/ 72 h 91"/>
                    <a:gd name="T22" fmla="*/ 16 w 50"/>
                    <a:gd name="T23" fmla="*/ 58 h 91"/>
                    <a:gd name="T24" fmla="*/ 24 w 50"/>
                    <a:gd name="T25" fmla="*/ 42 h 91"/>
                    <a:gd name="T26" fmla="*/ 33 w 50"/>
                    <a:gd name="T27" fmla="*/ 25 h 91"/>
                    <a:gd name="T28" fmla="*/ 40 w 50"/>
                    <a:gd name="T29" fmla="*/ 12 h 91"/>
                    <a:gd name="T30" fmla="*/ 46 w 50"/>
                    <a:gd name="T31" fmla="*/ 3 h 91"/>
                    <a:gd name="T32" fmla="*/ 49 w 50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91">
                      <a:moveTo>
                        <a:pt x="49" y="0"/>
                      </a:moveTo>
                      <a:lnTo>
                        <a:pt x="50" y="6"/>
                      </a:lnTo>
                      <a:lnTo>
                        <a:pt x="49" y="15"/>
                      </a:lnTo>
                      <a:lnTo>
                        <a:pt x="43" y="30"/>
                      </a:lnTo>
                      <a:lnTo>
                        <a:pt x="37" y="44"/>
                      </a:lnTo>
                      <a:lnTo>
                        <a:pt x="28" y="59"/>
                      </a:lnTo>
                      <a:lnTo>
                        <a:pt x="19" y="74"/>
                      </a:lnTo>
                      <a:lnTo>
                        <a:pt x="9" y="84"/>
                      </a:lnTo>
                      <a:lnTo>
                        <a:pt x="0" y="91"/>
                      </a:lnTo>
                      <a:lnTo>
                        <a:pt x="3" y="84"/>
                      </a:lnTo>
                      <a:lnTo>
                        <a:pt x="9" y="72"/>
                      </a:lnTo>
                      <a:lnTo>
                        <a:pt x="16" y="58"/>
                      </a:lnTo>
                      <a:lnTo>
                        <a:pt x="24" y="42"/>
                      </a:lnTo>
                      <a:lnTo>
                        <a:pt x="33" y="25"/>
                      </a:lnTo>
                      <a:lnTo>
                        <a:pt x="40" y="12"/>
                      </a:lnTo>
                      <a:lnTo>
                        <a:pt x="46" y="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8" name="Freeform 129"/>
                <p:cNvSpPr>
                  <a:spLocks/>
                </p:cNvSpPr>
                <p:nvPr/>
              </p:nvSpPr>
              <p:spPr bwMode="auto">
                <a:xfrm>
                  <a:off x="-3058" y="317"/>
                  <a:ext cx="21" cy="35"/>
                </a:xfrm>
                <a:custGeom>
                  <a:avLst/>
                  <a:gdLst>
                    <a:gd name="T0" fmla="*/ 42 w 42"/>
                    <a:gd name="T1" fmla="*/ 0 h 70"/>
                    <a:gd name="T2" fmla="*/ 42 w 42"/>
                    <a:gd name="T3" fmla="*/ 3 h 70"/>
                    <a:gd name="T4" fmla="*/ 41 w 42"/>
                    <a:gd name="T5" fmla="*/ 10 h 70"/>
                    <a:gd name="T6" fmla="*/ 38 w 42"/>
                    <a:gd name="T7" fmla="*/ 20 h 70"/>
                    <a:gd name="T8" fmla="*/ 32 w 42"/>
                    <a:gd name="T9" fmla="*/ 30 h 70"/>
                    <a:gd name="T10" fmla="*/ 25 w 42"/>
                    <a:gd name="T11" fmla="*/ 44 h 70"/>
                    <a:gd name="T12" fmla="*/ 17 w 42"/>
                    <a:gd name="T13" fmla="*/ 54 h 70"/>
                    <a:gd name="T14" fmla="*/ 9 w 42"/>
                    <a:gd name="T15" fmla="*/ 64 h 70"/>
                    <a:gd name="T16" fmla="*/ 0 w 42"/>
                    <a:gd name="T17" fmla="*/ 70 h 70"/>
                    <a:gd name="T18" fmla="*/ 10 w 42"/>
                    <a:gd name="T19" fmla="*/ 52 h 70"/>
                    <a:gd name="T20" fmla="*/ 23 w 42"/>
                    <a:gd name="T21" fmla="*/ 28 h 70"/>
                    <a:gd name="T22" fmla="*/ 35 w 42"/>
                    <a:gd name="T23" fmla="*/ 7 h 70"/>
                    <a:gd name="T24" fmla="*/ 42 w 42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2" h="70">
                      <a:moveTo>
                        <a:pt x="42" y="0"/>
                      </a:moveTo>
                      <a:lnTo>
                        <a:pt x="42" y="3"/>
                      </a:lnTo>
                      <a:lnTo>
                        <a:pt x="41" y="10"/>
                      </a:lnTo>
                      <a:lnTo>
                        <a:pt x="38" y="20"/>
                      </a:lnTo>
                      <a:lnTo>
                        <a:pt x="32" y="30"/>
                      </a:lnTo>
                      <a:lnTo>
                        <a:pt x="25" y="44"/>
                      </a:lnTo>
                      <a:lnTo>
                        <a:pt x="17" y="54"/>
                      </a:lnTo>
                      <a:lnTo>
                        <a:pt x="9" y="64"/>
                      </a:lnTo>
                      <a:lnTo>
                        <a:pt x="0" y="70"/>
                      </a:lnTo>
                      <a:lnTo>
                        <a:pt x="10" y="52"/>
                      </a:lnTo>
                      <a:lnTo>
                        <a:pt x="23" y="28"/>
                      </a:lnTo>
                      <a:lnTo>
                        <a:pt x="35" y="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9" name="Freeform 130"/>
                <p:cNvSpPr>
                  <a:spLocks/>
                </p:cNvSpPr>
                <p:nvPr/>
              </p:nvSpPr>
              <p:spPr bwMode="auto">
                <a:xfrm>
                  <a:off x="-3055" y="350"/>
                  <a:ext cx="23" cy="31"/>
                </a:xfrm>
                <a:custGeom>
                  <a:avLst/>
                  <a:gdLst>
                    <a:gd name="T0" fmla="*/ 0 w 45"/>
                    <a:gd name="T1" fmla="*/ 0 h 61"/>
                    <a:gd name="T2" fmla="*/ 5 w 45"/>
                    <a:gd name="T3" fmla="*/ 4 h 61"/>
                    <a:gd name="T4" fmla="*/ 13 w 45"/>
                    <a:gd name="T5" fmla="*/ 13 h 61"/>
                    <a:gd name="T6" fmla="*/ 20 w 45"/>
                    <a:gd name="T7" fmla="*/ 22 h 61"/>
                    <a:gd name="T8" fmla="*/ 29 w 45"/>
                    <a:gd name="T9" fmla="*/ 32 h 61"/>
                    <a:gd name="T10" fmla="*/ 36 w 45"/>
                    <a:gd name="T11" fmla="*/ 42 h 61"/>
                    <a:gd name="T12" fmla="*/ 42 w 45"/>
                    <a:gd name="T13" fmla="*/ 51 h 61"/>
                    <a:gd name="T14" fmla="*/ 45 w 45"/>
                    <a:gd name="T15" fmla="*/ 57 h 61"/>
                    <a:gd name="T16" fmla="*/ 44 w 45"/>
                    <a:gd name="T17" fmla="*/ 61 h 61"/>
                    <a:gd name="T18" fmla="*/ 39 w 45"/>
                    <a:gd name="T19" fmla="*/ 61 h 61"/>
                    <a:gd name="T20" fmla="*/ 33 w 45"/>
                    <a:gd name="T21" fmla="*/ 55 h 61"/>
                    <a:gd name="T22" fmla="*/ 26 w 45"/>
                    <a:gd name="T23" fmla="*/ 47 h 61"/>
                    <a:gd name="T24" fmla="*/ 20 w 45"/>
                    <a:gd name="T25" fmla="*/ 35 h 61"/>
                    <a:gd name="T26" fmla="*/ 14 w 45"/>
                    <a:gd name="T27" fmla="*/ 23 h 61"/>
                    <a:gd name="T28" fmla="*/ 8 w 45"/>
                    <a:gd name="T29" fmla="*/ 13 h 61"/>
                    <a:gd name="T30" fmla="*/ 3 w 45"/>
                    <a:gd name="T31" fmla="*/ 4 h 61"/>
                    <a:gd name="T32" fmla="*/ 0 w 45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" h="6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3" y="13"/>
                      </a:lnTo>
                      <a:lnTo>
                        <a:pt x="20" y="22"/>
                      </a:lnTo>
                      <a:lnTo>
                        <a:pt x="29" y="32"/>
                      </a:lnTo>
                      <a:lnTo>
                        <a:pt x="36" y="42"/>
                      </a:lnTo>
                      <a:lnTo>
                        <a:pt x="42" y="51"/>
                      </a:lnTo>
                      <a:lnTo>
                        <a:pt x="45" y="57"/>
                      </a:lnTo>
                      <a:lnTo>
                        <a:pt x="44" y="61"/>
                      </a:lnTo>
                      <a:lnTo>
                        <a:pt x="39" y="61"/>
                      </a:lnTo>
                      <a:lnTo>
                        <a:pt x="33" y="55"/>
                      </a:lnTo>
                      <a:lnTo>
                        <a:pt x="26" y="47"/>
                      </a:lnTo>
                      <a:lnTo>
                        <a:pt x="20" y="35"/>
                      </a:lnTo>
                      <a:lnTo>
                        <a:pt x="14" y="23"/>
                      </a:lnTo>
                      <a:lnTo>
                        <a:pt x="8" y="13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0" name="Freeform 131"/>
                <p:cNvSpPr>
                  <a:spLocks/>
                </p:cNvSpPr>
                <p:nvPr/>
              </p:nvSpPr>
              <p:spPr bwMode="auto">
                <a:xfrm>
                  <a:off x="-3857" y="820"/>
                  <a:ext cx="55" cy="145"/>
                </a:xfrm>
                <a:custGeom>
                  <a:avLst/>
                  <a:gdLst>
                    <a:gd name="T0" fmla="*/ 21 w 112"/>
                    <a:gd name="T1" fmla="*/ 0 h 291"/>
                    <a:gd name="T2" fmla="*/ 22 w 112"/>
                    <a:gd name="T3" fmla="*/ 0 h 291"/>
                    <a:gd name="T4" fmla="*/ 24 w 112"/>
                    <a:gd name="T5" fmla="*/ 3 h 291"/>
                    <a:gd name="T6" fmla="*/ 25 w 112"/>
                    <a:gd name="T7" fmla="*/ 6 h 291"/>
                    <a:gd name="T8" fmla="*/ 27 w 112"/>
                    <a:gd name="T9" fmla="*/ 8 h 291"/>
                    <a:gd name="T10" fmla="*/ 15 w 112"/>
                    <a:gd name="T11" fmla="*/ 53 h 291"/>
                    <a:gd name="T12" fmla="*/ 14 w 112"/>
                    <a:gd name="T13" fmla="*/ 97 h 291"/>
                    <a:gd name="T14" fmla="*/ 21 w 112"/>
                    <a:gd name="T15" fmla="*/ 138 h 291"/>
                    <a:gd name="T16" fmla="*/ 36 w 112"/>
                    <a:gd name="T17" fmla="*/ 175 h 291"/>
                    <a:gd name="T18" fmla="*/ 53 w 112"/>
                    <a:gd name="T19" fmla="*/ 210 h 291"/>
                    <a:gd name="T20" fmla="*/ 74 w 112"/>
                    <a:gd name="T21" fmla="*/ 241 h 291"/>
                    <a:gd name="T22" fmla="*/ 94 w 112"/>
                    <a:gd name="T23" fmla="*/ 269 h 291"/>
                    <a:gd name="T24" fmla="*/ 112 w 112"/>
                    <a:gd name="T25" fmla="*/ 291 h 291"/>
                    <a:gd name="T26" fmla="*/ 90 w 112"/>
                    <a:gd name="T27" fmla="*/ 279 h 291"/>
                    <a:gd name="T28" fmla="*/ 66 w 112"/>
                    <a:gd name="T29" fmla="*/ 252 h 291"/>
                    <a:gd name="T30" fmla="*/ 43 w 112"/>
                    <a:gd name="T31" fmla="*/ 217 h 291"/>
                    <a:gd name="T32" fmla="*/ 22 w 112"/>
                    <a:gd name="T33" fmla="*/ 173 h 291"/>
                    <a:gd name="T34" fmla="*/ 8 w 112"/>
                    <a:gd name="T35" fmla="*/ 128 h 291"/>
                    <a:gd name="T36" fmla="*/ 0 w 112"/>
                    <a:gd name="T37" fmla="*/ 81 h 291"/>
                    <a:gd name="T38" fmla="*/ 5 w 112"/>
                    <a:gd name="T39" fmla="*/ 37 h 291"/>
                    <a:gd name="T40" fmla="*/ 21 w 112"/>
                    <a:gd name="T41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291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4" y="3"/>
                      </a:lnTo>
                      <a:lnTo>
                        <a:pt x="25" y="6"/>
                      </a:lnTo>
                      <a:lnTo>
                        <a:pt x="27" y="8"/>
                      </a:lnTo>
                      <a:lnTo>
                        <a:pt x="15" y="53"/>
                      </a:lnTo>
                      <a:lnTo>
                        <a:pt x="14" y="97"/>
                      </a:lnTo>
                      <a:lnTo>
                        <a:pt x="21" y="138"/>
                      </a:lnTo>
                      <a:lnTo>
                        <a:pt x="36" y="175"/>
                      </a:lnTo>
                      <a:lnTo>
                        <a:pt x="53" y="210"/>
                      </a:lnTo>
                      <a:lnTo>
                        <a:pt x="74" y="241"/>
                      </a:lnTo>
                      <a:lnTo>
                        <a:pt x="94" y="269"/>
                      </a:lnTo>
                      <a:lnTo>
                        <a:pt x="112" y="291"/>
                      </a:lnTo>
                      <a:lnTo>
                        <a:pt x="90" y="279"/>
                      </a:lnTo>
                      <a:lnTo>
                        <a:pt x="66" y="252"/>
                      </a:lnTo>
                      <a:lnTo>
                        <a:pt x="43" y="217"/>
                      </a:lnTo>
                      <a:lnTo>
                        <a:pt x="22" y="173"/>
                      </a:lnTo>
                      <a:lnTo>
                        <a:pt x="8" y="128"/>
                      </a:lnTo>
                      <a:lnTo>
                        <a:pt x="0" y="81"/>
                      </a:lnTo>
                      <a:lnTo>
                        <a:pt x="5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1" name="Freeform 132"/>
                <p:cNvSpPr>
                  <a:spLocks/>
                </p:cNvSpPr>
                <p:nvPr/>
              </p:nvSpPr>
              <p:spPr bwMode="auto">
                <a:xfrm>
                  <a:off x="-3830" y="933"/>
                  <a:ext cx="48" cy="10"/>
                </a:xfrm>
                <a:custGeom>
                  <a:avLst/>
                  <a:gdLst>
                    <a:gd name="T0" fmla="*/ 96 w 96"/>
                    <a:gd name="T1" fmla="*/ 18 h 21"/>
                    <a:gd name="T2" fmla="*/ 94 w 96"/>
                    <a:gd name="T3" fmla="*/ 19 h 21"/>
                    <a:gd name="T4" fmla="*/ 85 w 96"/>
                    <a:gd name="T5" fmla="*/ 21 h 21"/>
                    <a:gd name="T6" fmla="*/ 73 w 96"/>
                    <a:gd name="T7" fmla="*/ 21 h 21"/>
                    <a:gd name="T8" fmla="*/ 57 w 96"/>
                    <a:gd name="T9" fmla="*/ 19 h 21"/>
                    <a:gd name="T10" fmla="*/ 41 w 96"/>
                    <a:gd name="T11" fmla="*/ 18 h 21"/>
                    <a:gd name="T12" fmla="*/ 25 w 96"/>
                    <a:gd name="T13" fmla="*/ 13 h 21"/>
                    <a:gd name="T14" fmla="*/ 11 w 96"/>
                    <a:gd name="T15" fmla="*/ 7 h 21"/>
                    <a:gd name="T16" fmla="*/ 0 w 96"/>
                    <a:gd name="T17" fmla="*/ 0 h 21"/>
                    <a:gd name="T18" fmla="*/ 10 w 96"/>
                    <a:gd name="T19" fmla="*/ 2 h 21"/>
                    <a:gd name="T20" fmla="*/ 25 w 96"/>
                    <a:gd name="T21" fmla="*/ 4 h 21"/>
                    <a:gd name="T22" fmla="*/ 41 w 96"/>
                    <a:gd name="T23" fmla="*/ 6 h 21"/>
                    <a:gd name="T24" fmla="*/ 57 w 96"/>
                    <a:gd name="T25" fmla="*/ 9 h 21"/>
                    <a:gd name="T26" fmla="*/ 72 w 96"/>
                    <a:gd name="T27" fmla="*/ 10 h 21"/>
                    <a:gd name="T28" fmla="*/ 85 w 96"/>
                    <a:gd name="T29" fmla="*/ 13 h 21"/>
                    <a:gd name="T30" fmla="*/ 94 w 96"/>
                    <a:gd name="T31" fmla="*/ 15 h 21"/>
                    <a:gd name="T32" fmla="*/ 96 w 96"/>
                    <a:gd name="T33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21">
                      <a:moveTo>
                        <a:pt x="96" y="18"/>
                      </a:moveTo>
                      <a:lnTo>
                        <a:pt x="94" y="19"/>
                      </a:lnTo>
                      <a:lnTo>
                        <a:pt x="85" y="21"/>
                      </a:lnTo>
                      <a:lnTo>
                        <a:pt x="73" y="21"/>
                      </a:lnTo>
                      <a:lnTo>
                        <a:pt x="57" y="19"/>
                      </a:lnTo>
                      <a:lnTo>
                        <a:pt x="41" y="18"/>
                      </a:lnTo>
                      <a:lnTo>
                        <a:pt x="25" y="13"/>
                      </a:ln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4"/>
                      </a:lnTo>
                      <a:lnTo>
                        <a:pt x="41" y="6"/>
                      </a:lnTo>
                      <a:lnTo>
                        <a:pt x="57" y="9"/>
                      </a:lnTo>
                      <a:lnTo>
                        <a:pt x="72" y="10"/>
                      </a:lnTo>
                      <a:lnTo>
                        <a:pt x="85" y="13"/>
                      </a:lnTo>
                      <a:lnTo>
                        <a:pt x="94" y="15"/>
                      </a:lnTo>
                      <a:lnTo>
                        <a:pt x="96" y="1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2" name="Freeform 133"/>
                <p:cNvSpPr>
                  <a:spLocks/>
                </p:cNvSpPr>
                <p:nvPr/>
              </p:nvSpPr>
              <p:spPr bwMode="auto">
                <a:xfrm>
                  <a:off x="-3838" y="919"/>
                  <a:ext cx="58" cy="15"/>
                </a:xfrm>
                <a:custGeom>
                  <a:avLst/>
                  <a:gdLst>
                    <a:gd name="T0" fmla="*/ 115 w 115"/>
                    <a:gd name="T1" fmla="*/ 25 h 29"/>
                    <a:gd name="T2" fmla="*/ 111 w 115"/>
                    <a:gd name="T3" fmla="*/ 28 h 29"/>
                    <a:gd name="T4" fmla="*/ 101 w 115"/>
                    <a:gd name="T5" fmla="*/ 29 h 29"/>
                    <a:gd name="T6" fmla="*/ 85 w 115"/>
                    <a:gd name="T7" fmla="*/ 28 h 29"/>
                    <a:gd name="T8" fmla="*/ 67 w 115"/>
                    <a:gd name="T9" fmla="*/ 25 h 29"/>
                    <a:gd name="T10" fmla="*/ 48 w 115"/>
                    <a:gd name="T11" fmla="*/ 20 h 29"/>
                    <a:gd name="T12" fmla="*/ 29 w 115"/>
                    <a:gd name="T13" fmla="*/ 14 h 29"/>
                    <a:gd name="T14" fmla="*/ 13 w 115"/>
                    <a:gd name="T15" fmla="*/ 8 h 29"/>
                    <a:gd name="T16" fmla="*/ 0 w 115"/>
                    <a:gd name="T17" fmla="*/ 0 h 29"/>
                    <a:gd name="T18" fmla="*/ 8 w 115"/>
                    <a:gd name="T19" fmla="*/ 3 h 29"/>
                    <a:gd name="T20" fmla="*/ 24 w 115"/>
                    <a:gd name="T21" fmla="*/ 4 h 29"/>
                    <a:gd name="T22" fmla="*/ 42 w 115"/>
                    <a:gd name="T23" fmla="*/ 7 h 29"/>
                    <a:gd name="T24" fmla="*/ 63 w 115"/>
                    <a:gd name="T25" fmla="*/ 10 h 29"/>
                    <a:gd name="T26" fmla="*/ 83 w 115"/>
                    <a:gd name="T27" fmla="*/ 14 h 29"/>
                    <a:gd name="T28" fmla="*/ 99 w 115"/>
                    <a:gd name="T29" fmla="*/ 17 h 29"/>
                    <a:gd name="T30" fmla="*/ 111 w 115"/>
                    <a:gd name="T31" fmla="*/ 20 h 29"/>
                    <a:gd name="T32" fmla="*/ 115 w 115"/>
                    <a:gd name="T33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" h="29">
                      <a:moveTo>
                        <a:pt x="115" y="25"/>
                      </a:moveTo>
                      <a:lnTo>
                        <a:pt x="111" y="28"/>
                      </a:lnTo>
                      <a:lnTo>
                        <a:pt x="101" y="29"/>
                      </a:lnTo>
                      <a:lnTo>
                        <a:pt x="85" y="28"/>
                      </a:lnTo>
                      <a:lnTo>
                        <a:pt x="67" y="25"/>
                      </a:lnTo>
                      <a:lnTo>
                        <a:pt x="48" y="20"/>
                      </a:lnTo>
                      <a:lnTo>
                        <a:pt x="29" y="14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24" y="4"/>
                      </a:lnTo>
                      <a:lnTo>
                        <a:pt x="42" y="7"/>
                      </a:lnTo>
                      <a:lnTo>
                        <a:pt x="63" y="10"/>
                      </a:lnTo>
                      <a:lnTo>
                        <a:pt x="83" y="14"/>
                      </a:lnTo>
                      <a:lnTo>
                        <a:pt x="99" y="17"/>
                      </a:lnTo>
                      <a:lnTo>
                        <a:pt x="111" y="20"/>
                      </a:lnTo>
                      <a:lnTo>
                        <a:pt x="115" y="2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3" name="Freeform 134"/>
                <p:cNvSpPr>
                  <a:spLocks/>
                </p:cNvSpPr>
                <p:nvPr/>
              </p:nvSpPr>
              <p:spPr bwMode="auto">
                <a:xfrm>
                  <a:off x="-3849" y="899"/>
                  <a:ext cx="61" cy="11"/>
                </a:xfrm>
                <a:custGeom>
                  <a:avLst/>
                  <a:gdLst>
                    <a:gd name="T0" fmla="*/ 122 w 122"/>
                    <a:gd name="T1" fmla="*/ 16 h 22"/>
                    <a:gd name="T2" fmla="*/ 116 w 122"/>
                    <a:gd name="T3" fmla="*/ 19 h 22"/>
                    <a:gd name="T4" fmla="*/ 104 w 122"/>
                    <a:gd name="T5" fmla="*/ 22 h 22"/>
                    <a:gd name="T6" fmla="*/ 88 w 122"/>
                    <a:gd name="T7" fmla="*/ 22 h 22"/>
                    <a:gd name="T8" fmla="*/ 67 w 122"/>
                    <a:gd name="T9" fmla="*/ 20 h 22"/>
                    <a:gd name="T10" fmla="*/ 47 w 122"/>
                    <a:gd name="T11" fmla="*/ 17 h 22"/>
                    <a:gd name="T12" fmla="*/ 28 w 122"/>
                    <a:gd name="T13" fmla="*/ 13 h 22"/>
                    <a:gd name="T14" fmla="*/ 12 w 122"/>
                    <a:gd name="T15" fmla="*/ 7 h 22"/>
                    <a:gd name="T16" fmla="*/ 0 w 122"/>
                    <a:gd name="T17" fmla="*/ 0 h 22"/>
                    <a:gd name="T18" fmla="*/ 9 w 122"/>
                    <a:gd name="T19" fmla="*/ 1 h 22"/>
                    <a:gd name="T20" fmla="*/ 25 w 122"/>
                    <a:gd name="T21" fmla="*/ 1 h 22"/>
                    <a:gd name="T22" fmla="*/ 44 w 122"/>
                    <a:gd name="T23" fmla="*/ 4 h 22"/>
                    <a:gd name="T24" fmla="*/ 66 w 122"/>
                    <a:gd name="T25" fmla="*/ 5 h 22"/>
                    <a:gd name="T26" fmla="*/ 87 w 122"/>
                    <a:gd name="T27" fmla="*/ 8 h 22"/>
                    <a:gd name="T28" fmla="*/ 104 w 122"/>
                    <a:gd name="T29" fmla="*/ 10 h 22"/>
                    <a:gd name="T30" fmla="*/ 117 w 122"/>
                    <a:gd name="T31" fmla="*/ 13 h 22"/>
                    <a:gd name="T32" fmla="*/ 122 w 122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2" h="22">
                      <a:moveTo>
                        <a:pt x="122" y="16"/>
                      </a:moveTo>
                      <a:lnTo>
                        <a:pt x="116" y="19"/>
                      </a:lnTo>
                      <a:lnTo>
                        <a:pt x="104" y="22"/>
                      </a:lnTo>
                      <a:lnTo>
                        <a:pt x="88" y="22"/>
                      </a:lnTo>
                      <a:lnTo>
                        <a:pt x="67" y="20"/>
                      </a:lnTo>
                      <a:lnTo>
                        <a:pt x="47" y="17"/>
                      </a:lnTo>
                      <a:lnTo>
                        <a:pt x="28" y="13"/>
                      </a:lnTo>
                      <a:lnTo>
                        <a:pt x="12" y="7"/>
                      </a:lnTo>
                      <a:lnTo>
                        <a:pt x="0" y="0"/>
                      </a:lnTo>
                      <a:lnTo>
                        <a:pt x="9" y="1"/>
                      </a:lnTo>
                      <a:lnTo>
                        <a:pt x="25" y="1"/>
                      </a:lnTo>
                      <a:lnTo>
                        <a:pt x="44" y="4"/>
                      </a:lnTo>
                      <a:lnTo>
                        <a:pt x="66" y="5"/>
                      </a:lnTo>
                      <a:lnTo>
                        <a:pt x="87" y="8"/>
                      </a:lnTo>
                      <a:lnTo>
                        <a:pt x="104" y="10"/>
                      </a:lnTo>
                      <a:lnTo>
                        <a:pt x="117" y="13"/>
                      </a:lnTo>
                      <a:lnTo>
                        <a:pt x="122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4" name="Freeform 135"/>
                <p:cNvSpPr>
                  <a:spLocks/>
                </p:cNvSpPr>
                <p:nvPr/>
              </p:nvSpPr>
              <p:spPr bwMode="auto">
                <a:xfrm>
                  <a:off x="-3851" y="886"/>
                  <a:ext cx="53" cy="8"/>
                </a:xfrm>
                <a:custGeom>
                  <a:avLst/>
                  <a:gdLst>
                    <a:gd name="T0" fmla="*/ 107 w 107"/>
                    <a:gd name="T1" fmla="*/ 13 h 16"/>
                    <a:gd name="T2" fmla="*/ 104 w 107"/>
                    <a:gd name="T3" fmla="*/ 15 h 16"/>
                    <a:gd name="T4" fmla="*/ 93 w 107"/>
                    <a:gd name="T5" fmla="*/ 16 h 16"/>
                    <a:gd name="T6" fmla="*/ 78 w 107"/>
                    <a:gd name="T7" fmla="*/ 16 h 16"/>
                    <a:gd name="T8" fmla="*/ 59 w 107"/>
                    <a:gd name="T9" fmla="*/ 15 h 16"/>
                    <a:gd name="T10" fmla="*/ 40 w 107"/>
                    <a:gd name="T11" fmla="*/ 13 h 16"/>
                    <a:gd name="T12" fmla="*/ 22 w 107"/>
                    <a:gd name="T13" fmla="*/ 10 h 16"/>
                    <a:gd name="T14" fmla="*/ 9 w 107"/>
                    <a:gd name="T15" fmla="*/ 6 h 16"/>
                    <a:gd name="T16" fmla="*/ 0 w 107"/>
                    <a:gd name="T17" fmla="*/ 0 h 16"/>
                    <a:gd name="T18" fmla="*/ 10 w 107"/>
                    <a:gd name="T19" fmla="*/ 2 h 16"/>
                    <a:gd name="T20" fmla="*/ 25 w 107"/>
                    <a:gd name="T21" fmla="*/ 2 h 16"/>
                    <a:gd name="T22" fmla="*/ 43 w 107"/>
                    <a:gd name="T23" fmla="*/ 2 h 16"/>
                    <a:gd name="T24" fmla="*/ 60 w 107"/>
                    <a:gd name="T25" fmla="*/ 3 h 16"/>
                    <a:gd name="T26" fmla="*/ 79 w 107"/>
                    <a:gd name="T27" fmla="*/ 5 h 16"/>
                    <a:gd name="T28" fmla="*/ 94 w 107"/>
                    <a:gd name="T29" fmla="*/ 6 h 16"/>
                    <a:gd name="T30" fmla="*/ 104 w 107"/>
                    <a:gd name="T31" fmla="*/ 9 h 16"/>
                    <a:gd name="T32" fmla="*/ 107 w 107"/>
                    <a:gd name="T3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6">
                      <a:moveTo>
                        <a:pt x="107" y="13"/>
                      </a:moveTo>
                      <a:lnTo>
                        <a:pt x="104" y="15"/>
                      </a:lnTo>
                      <a:lnTo>
                        <a:pt x="93" y="16"/>
                      </a:lnTo>
                      <a:lnTo>
                        <a:pt x="78" y="16"/>
                      </a:lnTo>
                      <a:lnTo>
                        <a:pt x="59" y="15"/>
                      </a:lnTo>
                      <a:lnTo>
                        <a:pt x="40" y="13"/>
                      </a:lnTo>
                      <a:lnTo>
                        <a:pt x="22" y="10"/>
                      </a:lnTo>
                      <a:lnTo>
                        <a:pt x="9" y="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5" y="2"/>
                      </a:lnTo>
                      <a:lnTo>
                        <a:pt x="43" y="2"/>
                      </a:lnTo>
                      <a:lnTo>
                        <a:pt x="60" y="3"/>
                      </a:lnTo>
                      <a:lnTo>
                        <a:pt x="79" y="5"/>
                      </a:lnTo>
                      <a:lnTo>
                        <a:pt x="94" y="6"/>
                      </a:lnTo>
                      <a:lnTo>
                        <a:pt x="104" y="9"/>
                      </a:lnTo>
                      <a:lnTo>
                        <a:pt x="107" y="1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5" name="Freeform 136"/>
                <p:cNvSpPr>
                  <a:spLocks/>
                </p:cNvSpPr>
                <p:nvPr/>
              </p:nvSpPr>
              <p:spPr bwMode="auto">
                <a:xfrm>
                  <a:off x="-3856" y="861"/>
                  <a:ext cx="46" cy="8"/>
                </a:xfrm>
                <a:custGeom>
                  <a:avLst/>
                  <a:gdLst>
                    <a:gd name="T0" fmla="*/ 93 w 93"/>
                    <a:gd name="T1" fmla="*/ 4 h 15"/>
                    <a:gd name="T2" fmla="*/ 90 w 93"/>
                    <a:gd name="T3" fmla="*/ 7 h 15"/>
                    <a:gd name="T4" fmla="*/ 81 w 93"/>
                    <a:gd name="T5" fmla="*/ 12 h 15"/>
                    <a:gd name="T6" fmla="*/ 69 w 93"/>
                    <a:gd name="T7" fmla="*/ 13 h 15"/>
                    <a:gd name="T8" fmla="*/ 56 w 93"/>
                    <a:gd name="T9" fmla="*/ 15 h 15"/>
                    <a:gd name="T10" fmla="*/ 40 w 93"/>
                    <a:gd name="T11" fmla="*/ 15 h 15"/>
                    <a:gd name="T12" fmla="*/ 25 w 93"/>
                    <a:gd name="T13" fmla="*/ 12 h 15"/>
                    <a:gd name="T14" fmla="*/ 12 w 93"/>
                    <a:gd name="T15" fmla="*/ 7 h 15"/>
                    <a:gd name="T16" fmla="*/ 0 w 93"/>
                    <a:gd name="T17" fmla="*/ 1 h 15"/>
                    <a:gd name="T18" fmla="*/ 9 w 93"/>
                    <a:gd name="T19" fmla="*/ 1 h 15"/>
                    <a:gd name="T20" fmla="*/ 22 w 93"/>
                    <a:gd name="T21" fmla="*/ 1 h 15"/>
                    <a:gd name="T22" fmla="*/ 38 w 93"/>
                    <a:gd name="T23" fmla="*/ 1 h 15"/>
                    <a:gd name="T24" fmla="*/ 53 w 93"/>
                    <a:gd name="T25" fmla="*/ 0 h 15"/>
                    <a:gd name="T26" fmla="*/ 68 w 93"/>
                    <a:gd name="T27" fmla="*/ 0 h 15"/>
                    <a:gd name="T28" fmla="*/ 81 w 93"/>
                    <a:gd name="T29" fmla="*/ 0 h 15"/>
                    <a:gd name="T30" fmla="*/ 90 w 93"/>
                    <a:gd name="T31" fmla="*/ 1 h 15"/>
                    <a:gd name="T32" fmla="*/ 93 w 93"/>
                    <a:gd name="T3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15">
                      <a:moveTo>
                        <a:pt x="93" y="4"/>
                      </a:moveTo>
                      <a:lnTo>
                        <a:pt x="90" y="7"/>
                      </a:lnTo>
                      <a:lnTo>
                        <a:pt x="81" y="12"/>
                      </a:lnTo>
                      <a:lnTo>
                        <a:pt x="69" y="13"/>
                      </a:lnTo>
                      <a:lnTo>
                        <a:pt x="56" y="15"/>
                      </a:lnTo>
                      <a:lnTo>
                        <a:pt x="40" y="15"/>
                      </a:lnTo>
                      <a:lnTo>
                        <a:pt x="25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9" y="1"/>
                      </a:lnTo>
                      <a:lnTo>
                        <a:pt x="22" y="1"/>
                      </a:lnTo>
                      <a:lnTo>
                        <a:pt x="38" y="1"/>
                      </a:lnTo>
                      <a:lnTo>
                        <a:pt x="53" y="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90" y="1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6" name="Freeform 137"/>
                <p:cNvSpPr>
                  <a:spLocks/>
                </p:cNvSpPr>
                <p:nvPr/>
              </p:nvSpPr>
              <p:spPr bwMode="auto">
                <a:xfrm>
                  <a:off x="-3850" y="823"/>
                  <a:ext cx="22" cy="9"/>
                </a:xfrm>
                <a:custGeom>
                  <a:avLst/>
                  <a:gdLst>
                    <a:gd name="T0" fmla="*/ 44 w 44"/>
                    <a:gd name="T1" fmla="*/ 3 h 17"/>
                    <a:gd name="T2" fmla="*/ 43 w 44"/>
                    <a:gd name="T3" fmla="*/ 5 h 17"/>
                    <a:gd name="T4" fmla="*/ 38 w 44"/>
                    <a:gd name="T5" fmla="*/ 8 h 17"/>
                    <a:gd name="T6" fmla="*/ 32 w 44"/>
                    <a:gd name="T7" fmla="*/ 11 h 17"/>
                    <a:gd name="T8" fmla="*/ 25 w 44"/>
                    <a:gd name="T9" fmla="*/ 14 h 17"/>
                    <a:gd name="T10" fmla="*/ 18 w 44"/>
                    <a:gd name="T11" fmla="*/ 17 h 17"/>
                    <a:gd name="T12" fmla="*/ 10 w 44"/>
                    <a:gd name="T13" fmla="*/ 17 h 17"/>
                    <a:gd name="T14" fmla="*/ 4 w 44"/>
                    <a:gd name="T15" fmla="*/ 16 h 17"/>
                    <a:gd name="T16" fmla="*/ 0 w 44"/>
                    <a:gd name="T17" fmla="*/ 13 h 17"/>
                    <a:gd name="T18" fmla="*/ 6 w 44"/>
                    <a:gd name="T19" fmla="*/ 14 h 17"/>
                    <a:gd name="T20" fmla="*/ 13 w 44"/>
                    <a:gd name="T21" fmla="*/ 13 h 17"/>
                    <a:gd name="T22" fmla="*/ 21 w 44"/>
                    <a:gd name="T23" fmla="*/ 10 h 17"/>
                    <a:gd name="T24" fmla="*/ 28 w 44"/>
                    <a:gd name="T25" fmla="*/ 5 h 17"/>
                    <a:gd name="T26" fmla="*/ 34 w 44"/>
                    <a:gd name="T27" fmla="*/ 3 h 17"/>
                    <a:gd name="T28" fmla="*/ 40 w 44"/>
                    <a:gd name="T29" fmla="*/ 0 h 17"/>
                    <a:gd name="T30" fmla="*/ 43 w 44"/>
                    <a:gd name="T31" fmla="*/ 0 h 17"/>
                    <a:gd name="T32" fmla="*/ 44 w 44"/>
                    <a:gd name="T3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7">
                      <a:moveTo>
                        <a:pt x="44" y="3"/>
                      </a:moveTo>
                      <a:lnTo>
                        <a:pt x="43" y="5"/>
                      </a:lnTo>
                      <a:lnTo>
                        <a:pt x="38" y="8"/>
                      </a:lnTo>
                      <a:lnTo>
                        <a:pt x="32" y="11"/>
                      </a:lnTo>
                      <a:lnTo>
                        <a:pt x="25" y="14"/>
                      </a:lnTo>
                      <a:lnTo>
                        <a:pt x="18" y="17"/>
                      </a:lnTo>
                      <a:lnTo>
                        <a:pt x="10" y="17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6" y="14"/>
                      </a:lnTo>
                      <a:lnTo>
                        <a:pt x="13" y="13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4" y="3"/>
                      </a:lnTo>
                      <a:lnTo>
                        <a:pt x="40" y="0"/>
                      </a:lnTo>
                      <a:lnTo>
                        <a:pt x="43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7" name="Freeform 138"/>
                <p:cNvSpPr>
                  <a:spLocks/>
                </p:cNvSpPr>
                <p:nvPr/>
              </p:nvSpPr>
              <p:spPr bwMode="auto">
                <a:xfrm>
                  <a:off x="-3819" y="946"/>
                  <a:ext cx="41" cy="11"/>
                </a:xfrm>
                <a:custGeom>
                  <a:avLst/>
                  <a:gdLst>
                    <a:gd name="T0" fmla="*/ 82 w 82"/>
                    <a:gd name="T1" fmla="*/ 17 h 20"/>
                    <a:gd name="T2" fmla="*/ 79 w 82"/>
                    <a:gd name="T3" fmla="*/ 19 h 20"/>
                    <a:gd name="T4" fmla="*/ 73 w 82"/>
                    <a:gd name="T5" fmla="*/ 20 h 20"/>
                    <a:gd name="T6" fmla="*/ 63 w 82"/>
                    <a:gd name="T7" fmla="*/ 20 h 20"/>
                    <a:gd name="T8" fmla="*/ 50 w 82"/>
                    <a:gd name="T9" fmla="*/ 19 h 20"/>
                    <a:gd name="T10" fmla="*/ 36 w 82"/>
                    <a:gd name="T11" fmla="*/ 17 h 20"/>
                    <a:gd name="T12" fmla="*/ 23 w 82"/>
                    <a:gd name="T13" fmla="*/ 13 h 20"/>
                    <a:gd name="T14" fmla="*/ 10 w 82"/>
                    <a:gd name="T15" fmla="*/ 7 h 20"/>
                    <a:gd name="T16" fmla="*/ 0 w 82"/>
                    <a:gd name="T17" fmla="*/ 0 h 20"/>
                    <a:gd name="T18" fmla="*/ 10 w 82"/>
                    <a:gd name="T19" fmla="*/ 3 h 20"/>
                    <a:gd name="T20" fmla="*/ 22 w 82"/>
                    <a:gd name="T21" fmla="*/ 4 h 20"/>
                    <a:gd name="T22" fmla="*/ 35 w 82"/>
                    <a:gd name="T23" fmla="*/ 7 h 20"/>
                    <a:gd name="T24" fmla="*/ 50 w 82"/>
                    <a:gd name="T25" fmla="*/ 9 h 20"/>
                    <a:gd name="T26" fmla="*/ 61 w 82"/>
                    <a:gd name="T27" fmla="*/ 10 h 20"/>
                    <a:gd name="T28" fmla="*/ 72 w 82"/>
                    <a:gd name="T29" fmla="*/ 13 h 20"/>
                    <a:gd name="T30" fmla="*/ 79 w 82"/>
                    <a:gd name="T31" fmla="*/ 15 h 20"/>
                    <a:gd name="T32" fmla="*/ 82 w 82"/>
                    <a:gd name="T33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20">
                      <a:moveTo>
                        <a:pt x="82" y="17"/>
                      </a:moveTo>
                      <a:lnTo>
                        <a:pt x="79" y="19"/>
                      </a:lnTo>
                      <a:lnTo>
                        <a:pt x="73" y="20"/>
                      </a:lnTo>
                      <a:lnTo>
                        <a:pt x="63" y="20"/>
                      </a:lnTo>
                      <a:lnTo>
                        <a:pt x="50" y="19"/>
                      </a:lnTo>
                      <a:lnTo>
                        <a:pt x="36" y="17"/>
                      </a:lnTo>
                      <a:lnTo>
                        <a:pt x="23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10" y="3"/>
                      </a:lnTo>
                      <a:lnTo>
                        <a:pt x="22" y="4"/>
                      </a:lnTo>
                      <a:lnTo>
                        <a:pt x="35" y="7"/>
                      </a:lnTo>
                      <a:lnTo>
                        <a:pt x="50" y="9"/>
                      </a:lnTo>
                      <a:lnTo>
                        <a:pt x="61" y="10"/>
                      </a:lnTo>
                      <a:lnTo>
                        <a:pt x="72" y="13"/>
                      </a:lnTo>
                      <a:lnTo>
                        <a:pt x="79" y="15"/>
                      </a:lnTo>
                      <a:lnTo>
                        <a:pt x="82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8" name="Freeform 139"/>
                <p:cNvSpPr>
                  <a:spLocks/>
                </p:cNvSpPr>
                <p:nvPr/>
              </p:nvSpPr>
              <p:spPr bwMode="auto">
                <a:xfrm>
                  <a:off x="-3843" y="911"/>
                  <a:ext cx="59" cy="11"/>
                </a:xfrm>
                <a:custGeom>
                  <a:avLst/>
                  <a:gdLst>
                    <a:gd name="T0" fmla="*/ 117 w 117"/>
                    <a:gd name="T1" fmla="*/ 16 h 22"/>
                    <a:gd name="T2" fmla="*/ 113 w 117"/>
                    <a:gd name="T3" fmla="*/ 19 h 22"/>
                    <a:gd name="T4" fmla="*/ 101 w 117"/>
                    <a:gd name="T5" fmla="*/ 22 h 22"/>
                    <a:gd name="T6" fmla="*/ 85 w 117"/>
                    <a:gd name="T7" fmla="*/ 22 h 22"/>
                    <a:gd name="T8" fmla="*/ 66 w 117"/>
                    <a:gd name="T9" fmla="*/ 21 h 22"/>
                    <a:gd name="T10" fmla="*/ 45 w 117"/>
                    <a:gd name="T11" fmla="*/ 18 h 22"/>
                    <a:gd name="T12" fmla="*/ 26 w 117"/>
                    <a:gd name="T13" fmla="*/ 13 h 22"/>
                    <a:gd name="T14" fmla="*/ 10 w 117"/>
                    <a:gd name="T15" fmla="*/ 7 h 22"/>
                    <a:gd name="T16" fmla="*/ 0 w 117"/>
                    <a:gd name="T17" fmla="*/ 0 h 22"/>
                    <a:gd name="T18" fmla="*/ 9 w 117"/>
                    <a:gd name="T19" fmla="*/ 0 h 22"/>
                    <a:gd name="T20" fmla="*/ 23 w 117"/>
                    <a:gd name="T21" fmla="*/ 2 h 22"/>
                    <a:gd name="T22" fmla="*/ 42 w 117"/>
                    <a:gd name="T23" fmla="*/ 3 h 22"/>
                    <a:gd name="T24" fmla="*/ 63 w 117"/>
                    <a:gd name="T25" fmla="*/ 6 h 22"/>
                    <a:gd name="T26" fmla="*/ 83 w 117"/>
                    <a:gd name="T27" fmla="*/ 7 h 22"/>
                    <a:gd name="T28" fmla="*/ 101 w 117"/>
                    <a:gd name="T29" fmla="*/ 10 h 22"/>
                    <a:gd name="T30" fmla="*/ 113 w 117"/>
                    <a:gd name="T31" fmla="*/ 13 h 22"/>
                    <a:gd name="T32" fmla="*/ 117 w 117"/>
                    <a:gd name="T33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22">
                      <a:moveTo>
                        <a:pt x="117" y="16"/>
                      </a:moveTo>
                      <a:lnTo>
                        <a:pt x="113" y="19"/>
                      </a:lnTo>
                      <a:lnTo>
                        <a:pt x="101" y="22"/>
                      </a:lnTo>
                      <a:lnTo>
                        <a:pt x="85" y="22"/>
                      </a:lnTo>
                      <a:lnTo>
                        <a:pt x="66" y="21"/>
                      </a:lnTo>
                      <a:lnTo>
                        <a:pt x="45" y="18"/>
                      </a:lnTo>
                      <a:lnTo>
                        <a:pt x="26" y="13"/>
                      </a:lnTo>
                      <a:lnTo>
                        <a:pt x="10" y="7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3" y="2"/>
                      </a:lnTo>
                      <a:lnTo>
                        <a:pt x="42" y="3"/>
                      </a:lnTo>
                      <a:lnTo>
                        <a:pt x="63" y="6"/>
                      </a:lnTo>
                      <a:lnTo>
                        <a:pt x="83" y="7"/>
                      </a:lnTo>
                      <a:lnTo>
                        <a:pt x="101" y="10"/>
                      </a:lnTo>
                      <a:lnTo>
                        <a:pt x="113" y="13"/>
                      </a:lnTo>
                      <a:lnTo>
                        <a:pt x="117" y="1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9" name="Freeform 140"/>
                <p:cNvSpPr>
                  <a:spLocks/>
                </p:cNvSpPr>
                <p:nvPr/>
              </p:nvSpPr>
              <p:spPr bwMode="auto">
                <a:xfrm>
                  <a:off x="-3854" y="872"/>
                  <a:ext cx="52" cy="7"/>
                </a:xfrm>
                <a:custGeom>
                  <a:avLst/>
                  <a:gdLst>
                    <a:gd name="T0" fmla="*/ 106 w 106"/>
                    <a:gd name="T1" fmla="*/ 4 h 13"/>
                    <a:gd name="T2" fmla="*/ 101 w 106"/>
                    <a:gd name="T3" fmla="*/ 7 h 13"/>
                    <a:gd name="T4" fmla="*/ 93 w 106"/>
                    <a:gd name="T5" fmla="*/ 10 h 13"/>
                    <a:gd name="T6" fmla="*/ 78 w 106"/>
                    <a:gd name="T7" fmla="*/ 13 h 13"/>
                    <a:gd name="T8" fmla="*/ 62 w 106"/>
                    <a:gd name="T9" fmla="*/ 13 h 13"/>
                    <a:gd name="T10" fmla="*/ 44 w 106"/>
                    <a:gd name="T11" fmla="*/ 13 h 13"/>
                    <a:gd name="T12" fmla="*/ 27 w 106"/>
                    <a:gd name="T13" fmla="*/ 12 h 13"/>
                    <a:gd name="T14" fmla="*/ 12 w 106"/>
                    <a:gd name="T15" fmla="*/ 7 h 13"/>
                    <a:gd name="T16" fmla="*/ 0 w 106"/>
                    <a:gd name="T17" fmla="*/ 1 h 13"/>
                    <a:gd name="T18" fmla="*/ 11 w 106"/>
                    <a:gd name="T19" fmla="*/ 1 h 13"/>
                    <a:gd name="T20" fmla="*/ 25 w 106"/>
                    <a:gd name="T21" fmla="*/ 1 h 13"/>
                    <a:gd name="T22" fmla="*/ 41 w 106"/>
                    <a:gd name="T23" fmla="*/ 1 h 13"/>
                    <a:gd name="T24" fmla="*/ 60 w 106"/>
                    <a:gd name="T25" fmla="*/ 0 h 13"/>
                    <a:gd name="T26" fmla="*/ 78 w 106"/>
                    <a:gd name="T27" fmla="*/ 0 h 13"/>
                    <a:gd name="T28" fmla="*/ 93 w 106"/>
                    <a:gd name="T29" fmla="*/ 0 h 13"/>
                    <a:gd name="T30" fmla="*/ 101 w 106"/>
                    <a:gd name="T31" fmla="*/ 1 h 13"/>
                    <a:gd name="T32" fmla="*/ 106 w 106"/>
                    <a:gd name="T33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13">
                      <a:moveTo>
                        <a:pt x="106" y="4"/>
                      </a:moveTo>
                      <a:lnTo>
                        <a:pt x="101" y="7"/>
                      </a:lnTo>
                      <a:lnTo>
                        <a:pt x="93" y="10"/>
                      </a:lnTo>
                      <a:lnTo>
                        <a:pt x="78" y="13"/>
                      </a:lnTo>
                      <a:lnTo>
                        <a:pt x="62" y="13"/>
                      </a:lnTo>
                      <a:lnTo>
                        <a:pt x="44" y="13"/>
                      </a:lnTo>
                      <a:lnTo>
                        <a:pt x="27" y="12"/>
                      </a:lnTo>
                      <a:lnTo>
                        <a:pt x="12" y="7"/>
                      </a:lnTo>
                      <a:lnTo>
                        <a:pt x="0" y="1"/>
                      </a:lnTo>
                      <a:lnTo>
                        <a:pt x="11" y="1"/>
                      </a:lnTo>
                      <a:lnTo>
                        <a:pt x="25" y="1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1" y="1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0" name="Freeform 141"/>
                <p:cNvSpPr>
                  <a:spLocks/>
                </p:cNvSpPr>
                <p:nvPr/>
              </p:nvSpPr>
              <p:spPr bwMode="auto">
                <a:xfrm>
                  <a:off x="-3855" y="851"/>
                  <a:ext cx="43" cy="6"/>
                </a:xfrm>
                <a:custGeom>
                  <a:avLst/>
                  <a:gdLst>
                    <a:gd name="T0" fmla="*/ 86 w 86"/>
                    <a:gd name="T1" fmla="*/ 8 h 12"/>
                    <a:gd name="T2" fmla="*/ 83 w 86"/>
                    <a:gd name="T3" fmla="*/ 11 h 12"/>
                    <a:gd name="T4" fmla="*/ 73 w 86"/>
                    <a:gd name="T5" fmla="*/ 12 h 12"/>
                    <a:gd name="T6" fmla="*/ 60 w 86"/>
                    <a:gd name="T7" fmla="*/ 12 h 12"/>
                    <a:gd name="T8" fmla="*/ 45 w 86"/>
                    <a:gd name="T9" fmla="*/ 12 h 12"/>
                    <a:gd name="T10" fmla="*/ 29 w 86"/>
                    <a:gd name="T11" fmla="*/ 11 h 12"/>
                    <a:gd name="T12" fmla="*/ 16 w 86"/>
                    <a:gd name="T13" fmla="*/ 8 h 12"/>
                    <a:gd name="T14" fmla="*/ 6 w 86"/>
                    <a:gd name="T15" fmla="*/ 5 h 12"/>
                    <a:gd name="T16" fmla="*/ 0 w 86"/>
                    <a:gd name="T17" fmla="*/ 0 h 12"/>
                    <a:gd name="T18" fmla="*/ 9 w 86"/>
                    <a:gd name="T19" fmla="*/ 0 h 12"/>
                    <a:gd name="T20" fmla="*/ 19 w 86"/>
                    <a:gd name="T21" fmla="*/ 0 h 12"/>
                    <a:gd name="T22" fmla="*/ 32 w 86"/>
                    <a:gd name="T23" fmla="*/ 2 h 12"/>
                    <a:gd name="T24" fmla="*/ 47 w 86"/>
                    <a:gd name="T25" fmla="*/ 2 h 12"/>
                    <a:gd name="T26" fmla="*/ 60 w 86"/>
                    <a:gd name="T27" fmla="*/ 2 h 12"/>
                    <a:gd name="T28" fmla="*/ 73 w 86"/>
                    <a:gd name="T29" fmla="*/ 3 h 12"/>
                    <a:gd name="T30" fmla="*/ 82 w 86"/>
                    <a:gd name="T31" fmla="*/ 5 h 12"/>
                    <a:gd name="T32" fmla="*/ 86 w 86"/>
                    <a:gd name="T33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12">
                      <a:moveTo>
                        <a:pt x="86" y="8"/>
                      </a:moveTo>
                      <a:lnTo>
                        <a:pt x="83" y="11"/>
                      </a:lnTo>
                      <a:lnTo>
                        <a:pt x="73" y="12"/>
                      </a:lnTo>
                      <a:lnTo>
                        <a:pt x="60" y="12"/>
                      </a:lnTo>
                      <a:lnTo>
                        <a:pt x="45" y="12"/>
                      </a:lnTo>
                      <a:lnTo>
                        <a:pt x="29" y="11"/>
                      </a:lnTo>
                      <a:lnTo>
                        <a:pt x="16" y="8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32" y="2"/>
                      </a:lnTo>
                      <a:lnTo>
                        <a:pt x="47" y="2"/>
                      </a:lnTo>
                      <a:lnTo>
                        <a:pt x="60" y="2"/>
                      </a:lnTo>
                      <a:lnTo>
                        <a:pt x="73" y="3"/>
                      </a:lnTo>
                      <a:lnTo>
                        <a:pt x="82" y="5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1" name="Freeform 142"/>
                <p:cNvSpPr>
                  <a:spLocks/>
                </p:cNvSpPr>
                <p:nvPr/>
              </p:nvSpPr>
              <p:spPr bwMode="auto">
                <a:xfrm>
                  <a:off x="-3854" y="837"/>
                  <a:ext cx="27" cy="7"/>
                </a:xfrm>
                <a:custGeom>
                  <a:avLst/>
                  <a:gdLst>
                    <a:gd name="T0" fmla="*/ 54 w 54"/>
                    <a:gd name="T1" fmla="*/ 3 h 14"/>
                    <a:gd name="T2" fmla="*/ 53 w 54"/>
                    <a:gd name="T3" fmla="*/ 6 h 14"/>
                    <a:gd name="T4" fmla="*/ 47 w 54"/>
                    <a:gd name="T5" fmla="*/ 9 h 14"/>
                    <a:gd name="T6" fmla="*/ 39 w 54"/>
                    <a:gd name="T7" fmla="*/ 11 h 14"/>
                    <a:gd name="T8" fmla="*/ 31 w 54"/>
                    <a:gd name="T9" fmla="*/ 14 h 14"/>
                    <a:gd name="T10" fmla="*/ 20 w 54"/>
                    <a:gd name="T11" fmla="*/ 14 h 14"/>
                    <a:gd name="T12" fmla="*/ 11 w 54"/>
                    <a:gd name="T13" fmla="*/ 14 h 14"/>
                    <a:gd name="T14" fmla="*/ 4 w 54"/>
                    <a:gd name="T15" fmla="*/ 12 h 14"/>
                    <a:gd name="T16" fmla="*/ 0 w 54"/>
                    <a:gd name="T17" fmla="*/ 8 h 14"/>
                    <a:gd name="T18" fmla="*/ 7 w 54"/>
                    <a:gd name="T19" fmla="*/ 9 h 14"/>
                    <a:gd name="T20" fmla="*/ 14 w 54"/>
                    <a:gd name="T21" fmla="*/ 9 h 14"/>
                    <a:gd name="T22" fmla="*/ 25 w 54"/>
                    <a:gd name="T23" fmla="*/ 6 h 14"/>
                    <a:gd name="T24" fmla="*/ 33 w 54"/>
                    <a:gd name="T25" fmla="*/ 3 h 14"/>
                    <a:gd name="T26" fmla="*/ 41 w 54"/>
                    <a:gd name="T27" fmla="*/ 2 h 14"/>
                    <a:gd name="T28" fmla="*/ 48 w 54"/>
                    <a:gd name="T29" fmla="*/ 0 h 14"/>
                    <a:gd name="T30" fmla="*/ 53 w 54"/>
                    <a:gd name="T31" fmla="*/ 0 h 14"/>
                    <a:gd name="T32" fmla="*/ 54 w 54"/>
                    <a:gd name="T33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14">
                      <a:moveTo>
                        <a:pt x="54" y="3"/>
                      </a:moveTo>
                      <a:lnTo>
                        <a:pt x="53" y="6"/>
                      </a:lnTo>
                      <a:lnTo>
                        <a:pt x="47" y="9"/>
                      </a:lnTo>
                      <a:lnTo>
                        <a:pt x="39" y="11"/>
                      </a:lnTo>
                      <a:lnTo>
                        <a:pt x="31" y="14"/>
                      </a:lnTo>
                      <a:lnTo>
                        <a:pt x="20" y="14"/>
                      </a:lnTo>
                      <a:lnTo>
                        <a:pt x="11" y="14"/>
                      </a:lnTo>
                      <a:lnTo>
                        <a:pt x="4" y="12"/>
                      </a:lnTo>
                      <a:lnTo>
                        <a:pt x="0" y="8"/>
                      </a:lnTo>
                      <a:lnTo>
                        <a:pt x="7" y="9"/>
                      </a:lnTo>
                      <a:lnTo>
                        <a:pt x="14" y="9"/>
                      </a:lnTo>
                      <a:lnTo>
                        <a:pt x="25" y="6"/>
                      </a:lnTo>
                      <a:lnTo>
                        <a:pt x="33" y="3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4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2" name="Freeform 143"/>
                <p:cNvSpPr>
                  <a:spLocks/>
                </p:cNvSpPr>
                <p:nvPr/>
              </p:nvSpPr>
              <p:spPr bwMode="auto">
                <a:xfrm>
                  <a:off x="-3810" y="958"/>
                  <a:ext cx="26" cy="10"/>
                </a:xfrm>
                <a:custGeom>
                  <a:avLst/>
                  <a:gdLst>
                    <a:gd name="T0" fmla="*/ 0 w 53"/>
                    <a:gd name="T1" fmla="*/ 0 h 21"/>
                    <a:gd name="T2" fmla="*/ 5 w 53"/>
                    <a:gd name="T3" fmla="*/ 0 h 21"/>
                    <a:gd name="T4" fmla="*/ 12 w 53"/>
                    <a:gd name="T5" fmla="*/ 2 h 21"/>
                    <a:gd name="T6" fmla="*/ 21 w 53"/>
                    <a:gd name="T7" fmla="*/ 3 h 21"/>
                    <a:gd name="T8" fmla="*/ 31 w 53"/>
                    <a:gd name="T9" fmla="*/ 5 h 21"/>
                    <a:gd name="T10" fmla="*/ 40 w 53"/>
                    <a:gd name="T11" fmla="*/ 8 h 21"/>
                    <a:gd name="T12" fmla="*/ 47 w 53"/>
                    <a:gd name="T13" fmla="*/ 9 h 21"/>
                    <a:gd name="T14" fmla="*/ 52 w 53"/>
                    <a:gd name="T15" fmla="*/ 14 h 21"/>
                    <a:gd name="T16" fmla="*/ 53 w 53"/>
                    <a:gd name="T17" fmla="*/ 18 h 21"/>
                    <a:gd name="T18" fmla="*/ 50 w 53"/>
                    <a:gd name="T19" fmla="*/ 21 h 21"/>
                    <a:gd name="T20" fmla="*/ 44 w 53"/>
                    <a:gd name="T21" fmla="*/ 21 h 21"/>
                    <a:gd name="T22" fmla="*/ 35 w 53"/>
                    <a:gd name="T23" fmla="*/ 19 h 21"/>
                    <a:gd name="T24" fmla="*/ 28 w 53"/>
                    <a:gd name="T25" fmla="*/ 15 h 21"/>
                    <a:gd name="T26" fmla="*/ 19 w 53"/>
                    <a:gd name="T27" fmla="*/ 11 h 21"/>
                    <a:gd name="T28" fmla="*/ 12 w 53"/>
                    <a:gd name="T29" fmla="*/ 6 h 21"/>
                    <a:gd name="T30" fmla="*/ 5 w 53"/>
                    <a:gd name="T31" fmla="*/ 3 h 21"/>
                    <a:gd name="T32" fmla="*/ 0 w 53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2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2" y="2"/>
                      </a:lnTo>
                      <a:lnTo>
                        <a:pt x="21" y="3"/>
                      </a:lnTo>
                      <a:lnTo>
                        <a:pt x="31" y="5"/>
                      </a:lnTo>
                      <a:lnTo>
                        <a:pt x="40" y="8"/>
                      </a:lnTo>
                      <a:lnTo>
                        <a:pt x="47" y="9"/>
                      </a:lnTo>
                      <a:lnTo>
                        <a:pt x="52" y="14"/>
                      </a:lnTo>
                      <a:lnTo>
                        <a:pt x="53" y="18"/>
                      </a:lnTo>
                      <a:lnTo>
                        <a:pt x="50" y="21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28" y="15"/>
                      </a:lnTo>
                      <a:lnTo>
                        <a:pt x="19" y="11"/>
                      </a:lnTo>
                      <a:lnTo>
                        <a:pt x="12" y="6"/>
                      </a:lnTo>
                      <a:lnTo>
                        <a:pt x="5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3" name="Freeform 144"/>
                <p:cNvSpPr>
                  <a:spLocks/>
                </p:cNvSpPr>
                <p:nvPr/>
              </p:nvSpPr>
              <p:spPr bwMode="auto">
                <a:xfrm>
                  <a:off x="-3813" y="957"/>
                  <a:ext cx="6" cy="25"/>
                </a:xfrm>
                <a:custGeom>
                  <a:avLst/>
                  <a:gdLst>
                    <a:gd name="T0" fmla="*/ 1 w 10"/>
                    <a:gd name="T1" fmla="*/ 0 h 50"/>
                    <a:gd name="T2" fmla="*/ 1 w 10"/>
                    <a:gd name="T3" fmla="*/ 9 h 50"/>
                    <a:gd name="T4" fmla="*/ 0 w 10"/>
                    <a:gd name="T5" fmla="*/ 27 h 50"/>
                    <a:gd name="T6" fmla="*/ 0 w 10"/>
                    <a:gd name="T7" fmla="*/ 43 h 50"/>
                    <a:gd name="T8" fmla="*/ 6 w 10"/>
                    <a:gd name="T9" fmla="*/ 50 h 50"/>
                    <a:gd name="T10" fmla="*/ 10 w 10"/>
                    <a:gd name="T11" fmla="*/ 44 h 50"/>
                    <a:gd name="T12" fmla="*/ 9 w 10"/>
                    <a:gd name="T13" fmla="*/ 30 h 50"/>
                    <a:gd name="T14" fmla="*/ 4 w 10"/>
                    <a:gd name="T15" fmla="*/ 12 h 50"/>
                    <a:gd name="T16" fmla="*/ 1 w 10"/>
                    <a:gd name="T1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0">
                      <a:moveTo>
                        <a:pt x="1" y="0"/>
                      </a:moveTo>
                      <a:lnTo>
                        <a:pt x="1" y="9"/>
                      </a:lnTo>
                      <a:lnTo>
                        <a:pt x="0" y="27"/>
                      </a:lnTo>
                      <a:lnTo>
                        <a:pt x="0" y="43"/>
                      </a:lnTo>
                      <a:lnTo>
                        <a:pt x="6" y="50"/>
                      </a:lnTo>
                      <a:lnTo>
                        <a:pt x="10" y="44"/>
                      </a:lnTo>
                      <a:lnTo>
                        <a:pt x="9" y="30"/>
                      </a:lnTo>
                      <a:lnTo>
                        <a:pt x="4" y="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4" name="Freeform 145"/>
                <p:cNvSpPr>
                  <a:spLocks/>
                </p:cNvSpPr>
                <p:nvPr/>
              </p:nvSpPr>
              <p:spPr bwMode="auto">
                <a:xfrm>
                  <a:off x="-3803" y="964"/>
                  <a:ext cx="15" cy="21"/>
                </a:xfrm>
                <a:custGeom>
                  <a:avLst/>
                  <a:gdLst>
                    <a:gd name="T0" fmla="*/ 0 w 31"/>
                    <a:gd name="T1" fmla="*/ 0 h 43"/>
                    <a:gd name="T2" fmla="*/ 4 w 31"/>
                    <a:gd name="T3" fmla="*/ 9 h 43"/>
                    <a:gd name="T4" fmla="*/ 13 w 31"/>
                    <a:gd name="T5" fmla="*/ 25 h 43"/>
                    <a:gd name="T6" fmla="*/ 20 w 31"/>
                    <a:gd name="T7" fmla="*/ 38 h 43"/>
                    <a:gd name="T8" fmla="*/ 29 w 31"/>
                    <a:gd name="T9" fmla="*/ 43 h 43"/>
                    <a:gd name="T10" fmla="*/ 31 w 31"/>
                    <a:gd name="T11" fmla="*/ 35 h 43"/>
                    <a:gd name="T12" fmla="*/ 22 w 31"/>
                    <a:gd name="T13" fmla="*/ 22 h 43"/>
                    <a:gd name="T14" fmla="*/ 9 w 31"/>
                    <a:gd name="T15" fmla="*/ 9 h 43"/>
                    <a:gd name="T16" fmla="*/ 0 w 31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3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3" y="25"/>
                      </a:lnTo>
                      <a:lnTo>
                        <a:pt x="20" y="38"/>
                      </a:lnTo>
                      <a:lnTo>
                        <a:pt x="29" y="43"/>
                      </a:lnTo>
                      <a:lnTo>
                        <a:pt x="31" y="35"/>
                      </a:lnTo>
                      <a:lnTo>
                        <a:pt x="22" y="22"/>
                      </a:lnTo>
                      <a:lnTo>
                        <a:pt x="9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5" name="Freeform 146"/>
                <p:cNvSpPr>
                  <a:spLocks/>
                </p:cNvSpPr>
                <p:nvPr/>
              </p:nvSpPr>
              <p:spPr bwMode="auto">
                <a:xfrm>
                  <a:off x="-3884" y="839"/>
                  <a:ext cx="33" cy="8"/>
                </a:xfrm>
                <a:custGeom>
                  <a:avLst/>
                  <a:gdLst>
                    <a:gd name="T0" fmla="*/ 66 w 66"/>
                    <a:gd name="T1" fmla="*/ 3 h 15"/>
                    <a:gd name="T2" fmla="*/ 58 w 66"/>
                    <a:gd name="T3" fmla="*/ 7 h 15"/>
                    <a:gd name="T4" fmla="*/ 49 w 66"/>
                    <a:gd name="T5" fmla="*/ 10 h 15"/>
                    <a:gd name="T6" fmla="*/ 39 w 66"/>
                    <a:gd name="T7" fmla="*/ 13 h 15"/>
                    <a:gd name="T8" fmla="*/ 29 w 66"/>
                    <a:gd name="T9" fmla="*/ 15 h 15"/>
                    <a:gd name="T10" fmla="*/ 17 w 66"/>
                    <a:gd name="T11" fmla="*/ 15 h 15"/>
                    <a:gd name="T12" fmla="*/ 8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1 w 66"/>
                    <a:gd name="T19" fmla="*/ 1 h 15"/>
                    <a:gd name="T20" fmla="*/ 7 w 66"/>
                    <a:gd name="T21" fmla="*/ 0 h 15"/>
                    <a:gd name="T22" fmla="*/ 14 w 66"/>
                    <a:gd name="T23" fmla="*/ 0 h 15"/>
                    <a:gd name="T24" fmla="*/ 26 w 66"/>
                    <a:gd name="T25" fmla="*/ 0 h 15"/>
                    <a:gd name="T26" fmla="*/ 36 w 66"/>
                    <a:gd name="T27" fmla="*/ 1 h 15"/>
                    <a:gd name="T28" fmla="*/ 48 w 66"/>
                    <a:gd name="T29" fmla="*/ 1 h 15"/>
                    <a:gd name="T30" fmla="*/ 58 w 66"/>
                    <a:gd name="T31" fmla="*/ 3 h 15"/>
                    <a:gd name="T32" fmla="*/ 66 w 66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3"/>
                      </a:moveTo>
                      <a:lnTo>
                        <a:pt x="58" y="7"/>
                      </a:lnTo>
                      <a:lnTo>
                        <a:pt x="49" y="10"/>
                      </a:lnTo>
                      <a:lnTo>
                        <a:pt x="39" y="13"/>
                      </a:lnTo>
                      <a:lnTo>
                        <a:pt x="29" y="15"/>
                      </a:lnTo>
                      <a:lnTo>
                        <a:pt x="17" y="15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6" y="0"/>
                      </a:lnTo>
                      <a:lnTo>
                        <a:pt x="36" y="1"/>
                      </a:lnTo>
                      <a:lnTo>
                        <a:pt x="48" y="1"/>
                      </a:lnTo>
                      <a:lnTo>
                        <a:pt x="58" y="3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6" name="Freeform 147"/>
                <p:cNvSpPr>
                  <a:spLocks/>
                </p:cNvSpPr>
                <p:nvPr/>
              </p:nvSpPr>
              <p:spPr bwMode="auto">
                <a:xfrm>
                  <a:off x="-3876" y="815"/>
                  <a:ext cx="31" cy="13"/>
                </a:xfrm>
                <a:custGeom>
                  <a:avLst/>
                  <a:gdLst>
                    <a:gd name="T0" fmla="*/ 63 w 63"/>
                    <a:gd name="T1" fmla="*/ 26 h 26"/>
                    <a:gd name="T2" fmla="*/ 57 w 63"/>
                    <a:gd name="T3" fmla="*/ 26 h 26"/>
                    <a:gd name="T4" fmla="*/ 47 w 63"/>
                    <a:gd name="T5" fmla="*/ 25 h 26"/>
                    <a:gd name="T6" fmla="*/ 37 w 63"/>
                    <a:gd name="T7" fmla="*/ 22 h 26"/>
                    <a:gd name="T8" fmla="*/ 27 w 63"/>
                    <a:gd name="T9" fmla="*/ 19 h 26"/>
                    <a:gd name="T10" fmla="*/ 16 w 63"/>
                    <a:gd name="T11" fmla="*/ 16 h 26"/>
                    <a:gd name="T12" fmla="*/ 8 w 63"/>
                    <a:gd name="T13" fmla="*/ 12 h 26"/>
                    <a:gd name="T14" fmla="*/ 2 w 63"/>
                    <a:gd name="T15" fmla="*/ 7 h 26"/>
                    <a:gd name="T16" fmla="*/ 0 w 63"/>
                    <a:gd name="T17" fmla="*/ 3 h 26"/>
                    <a:gd name="T18" fmla="*/ 3 w 63"/>
                    <a:gd name="T19" fmla="*/ 0 h 26"/>
                    <a:gd name="T20" fmla="*/ 9 w 63"/>
                    <a:gd name="T21" fmla="*/ 0 h 26"/>
                    <a:gd name="T22" fmla="*/ 18 w 63"/>
                    <a:gd name="T23" fmla="*/ 3 h 26"/>
                    <a:gd name="T24" fmla="*/ 30 w 63"/>
                    <a:gd name="T25" fmla="*/ 7 h 26"/>
                    <a:gd name="T26" fmla="*/ 40 w 63"/>
                    <a:gd name="T27" fmla="*/ 13 h 26"/>
                    <a:gd name="T28" fmla="*/ 50 w 63"/>
                    <a:gd name="T29" fmla="*/ 19 h 26"/>
                    <a:gd name="T30" fmla="*/ 59 w 63"/>
                    <a:gd name="T31" fmla="*/ 23 h 26"/>
                    <a:gd name="T32" fmla="*/ 63 w 63"/>
                    <a:gd name="T3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26">
                      <a:moveTo>
                        <a:pt x="63" y="26"/>
                      </a:moveTo>
                      <a:lnTo>
                        <a:pt x="57" y="26"/>
                      </a:lnTo>
                      <a:lnTo>
                        <a:pt x="47" y="25"/>
                      </a:lnTo>
                      <a:lnTo>
                        <a:pt x="37" y="22"/>
                      </a:lnTo>
                      <a:lnTo>
                        <a:pt x="27" y="19"/>
                      </a:lnTo>
                      <a:lnTo>
                        <a:pt x="16" y="16"/>
                      </a:lnTo>
                      <a:lnTo>
                        <a:pt x="8" y="12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9" y="0"/>
                      </a:lnTo>
                      <a:lnTo>
                        <a:pt x="18" y="3"/>
                      </a:lnTo>
                      <a:lnTo>
                        <a:pt x="30" y="7"/>
                      </a:lnTo>
                      <a:lnTo>
                        <a:pt x="40" y="13"/>
                      </a:lnTo>
                      <a:lnTo>
                        <a:pt x="50" y="19"/>
                      </a:lnTo>
                      <a:lnTo>
                        <a:pt x="59" y="2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7" name="Freeform 148"/>
                <p:cNvSpPr>
                  <a:spLocks/>
                </p:cNvSpPr>
                <p:nvPr/>
              </p:nvSpPr>
              <p:spPr bwMode="auto">
                <a:xfrm>
                  <a:off x="-3884" y="851"/>
                  <a:ext cx="30" cy="7"/>
                </a:xfrm>
                <a:custGeom>
                  <a:avLst/>
                  <a:gdLst>
                    <a:gd name="T0" fmla="*/ 60 w 60"/>
                    <a:gd name="T1" fmla="*/ 0 h 15"/>
                    <a:gd name="T2" fmla="*/ 57 w 60"/>
                    <a:gd name="T3" fmla="*/ 5 h 15"/>
                    <a:gd name="T4" fmla="*/ 51 w 60"/>
                    <a:gd name="T5" fmla="*/ 9 h 15"/>
                    <a:gd name="T6" fmla="*/ 42 w 60"/>
                    <a:gd name="T7" fmla="*/ 12 h 15"/>
                    <a:gd name="T8" fmla="*/ 32 w 60"/>
                    <a:gd name="T9" fmla="*/ 15 h 15"/>
                    <a:gd name="T10" fmla="*/ 22 w 60"/>
                    <a:gd name="T11" fmla="*/ 15 h 15"/>
                    <a:gd name="T12" fmla="*/ 13 w 60"/>
                    <a:gd name="T13" fmla="*/ 15 h 15"/>
                    <a:gd name="T14" fmla="*/ 4 w 60"/>
                    <a:gd name="T15" fmla="*/ 12 h 15"/>
                    <a:gd name="T16" fmla="*/ 0 w 60"/>
                    <a:gd name="T17" fmla="*/ 9 h 15"/>
                    <a:gd name="T18" fmla="*/ 0 w 60"/>
                    <a:gd name="T19" fmla="*/ 6 h 15"/>
                    <a:gd name="T20" fmla="*/ 3 w 60"/>
                    <a:gd name="T21" fmla="*/ 3 h 15"/>
                    <a:gd name="T22" fmla="*/ 10 w 60"/>
                    <a:gd name="T23" fmla="*/ 2 h 15"/>
                    <a:gd name="T24" fmla="*/ 20 w 60"/>
                    <a:gd name="T25" fmla="*/ 2 h 15"/>
                    <a:gd name="T26" fmla="*/ 32 w 60"/>
                    <a:gd name="T27" fmla="*/ 2 h 15"/>
                    <a:gd name="T28" fmla="*/ 42 w 60"/>
                    <a:gd name="T29" fmla="*/ 2 h 15"/>
                    <a:gd name="T30" fmla="*/ 52 w 60"/>
                    <a:gd name="T31" fmla="*/ 2 h 15"/>
                    <a:gd name="T32" fmla="*/ 60 w 60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0" h="15">
                      <a:moveTo>
                        <a:pt x="60" y="0"/>
                      </a:moveTo>
                      <a:lnTo>
                        <a:pt x="57" y="5"/>
                      </a:lnTo>
                      <a:lnTo>
                        <a:pt x="51" y="9"/>
                      </a:lnTo>
                      <a:lnTo>
                        <a:pt x="42" y="12"/>
                      </a:lnTo>
                      <a:lnTo>
                        <a:pt x="32" y="15"/>
                      </a:lnTo>
                      <a:lnTo>
                        <a:pt x="22" y="15"/>
                      </a:lnTo>
                      <a:lnTo>
                        <a:pt x="13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2" y="2"/>
                      </a:lnTo>
                      <a:lnTo>
                        <a:pt x="42" y="2"/>
                      </a:lnTo>
                      <a:lnTo>
                        <a:pt x="52" y="2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8" name="Freeform 149"/>
                <p:cNvSpPr>
                  <a:spLocks/>
                </p:cNvSpPr>
                <p:nvPr/>
              </p:nvSpPr>
              <p:spPr bwMode="auto">
                <a:xfrm>
                  <a:off x="-3886" y="862"/>
                  <a:ext cx="32" cy="10"/>
                </a:xfrm>
                <a:custGeom>
                  <a:avLst/>
                  <a:gdLst>
                    <a:gd name="T0" fmla="*/ 65 w 65"/>
                    <a:gd name="T1" fmla="*/ 0 h 21"/>
                    <a:gd name="T2" fmla="*/ 60 w 65"/>
                    <a:gd name="T3" fmla="*/ 6 h 21"/>
                    <a:gd name="T4" fmla="*/ 53 w 65"/>
                    <a:gd name="T5" fmla="*/ 11 h 21"/>
                    <a:gd name="T6" fmla="*/ 44 w 65"/>
                    <a:gd name="T7" fmla="*/ 15 h 21"/>
                    <a:gd name="T8" fmla="*/ 32 w 65"/>
                    <a:gd name="T9" fmla="*/ 18 h 21"/>
                    <a:gd name="T10" fmla="*/ 22 w 65"/>
                    <a:gd name="T11" fmla="*/ 19 h 21"/>
                    <a:gd name="T12" fmla="*/ 12 w 65"/>
                    <a:gd name="T13" fmla="*/ 21 h 21"/>
                    <a:gd name="T14" fmla="*/ 5 w 65"/>
                    <a:gd name="T15" fmla="*/ 19 h 21"/>
                    <a:gd name="T16" fmla="*/ 0 w 65"/>
                    <a:gd name="T17" fmla="*/ 16 h 21"/>
                    <a:gd name="T18" fmla="*/ 0 w 65"/>
                    <a:gd name="T19" fmla="*/ 14 h 21"/>
                    <a:gd name="T20" fmla="*/ 5 w 65"/>
                    <a:gd name="T21" fmla="*/ 12 h 21"/>
                    <a:gd name="T22" fmla="*/ 12 w 65"/>
                    <a:gd name="T23" fmla="*/ 9 h 21"/>
                    <a:gd name="T24" fmla="*/ 21 w 65"/>
                    <a:gd name="T25" fmla="*/ 8 h 21"/>
                    <a:gd name="T26" fmla="*/ 32 w 65"/>
                    <a:gd name="T27" fmla="*/ 8 h 21"/>
                    <a:gd name="T28" fmla="*/ 44 w 65"/>
                    <a:gd name="T29" fmla="*/ 5 h 21"/>
                    <a:gd name="T30" fmla="*/ 54 w 65"/>
                    <a:gd name="T31" fmla="*/ 3 h 21"/>
                    <a:gd name="T32" fmla="*/ 65 w 65"/>
                    <a:gd name="T3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21">
                      <a:moveTo>
                        <a:pt x="65" y="0"/>
                      </a:moveTo>
                      <a:lnTo>
                        <a:pt x="60" y="6"/>
                      </a:lnTo>
                      <a:lnTo>
                        <a:pt x="53" y="11"/>
                      </a:lnTo>
                      <a:lnTo>
                        <a:pt x="44" y="15"/>
                      </a:lnTo>
                      <a:lnTo>
                        <a:pt x="32" y="18"/>
                      </a:lnTo>
                      <a:lnTo>
                        <a:pt x="22" y="19"/>
                      </a:lnTo>
                      <a:lnTo>
                        <a:pt x="12" y="21"/>
                      </a:lnTo>
                      <a:lnTo>
                        <a:pt x="5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5" y="12"/>
                      </a:lnTo>
                      <a:lnTo>
                        <a:pt x="12" y="9"/>
                      </a:lnTo>
                      <a:lnTo>
                        <a:pt x="21" y="8"/>
                      </a:lnTo>
                      <a:lnTo>
                        <a:pt x="32" y="8"/>
                      </a:lnTo>
                      <a:lnTo>
                        <a:pt x="44" y="5"/>
                      </a:lnTo>
                      <a:lnTo>
                        <a:pt x="54" y="3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9" name="Freeform 150"/>
                <p:cNvSpPr>
                  <a:spLocks/>
                </p:cNvSpPr>
                <p:nvPr/>
              </p:nvSpPr>
              <p:spPr bwMode="auto">
                <a:xfrm>
                  <a:off x="-3884" y="872"/>
                  <a:ext cx="31" cy="13"/>
                </a:xfrm>
                <a:custGeom>
                  <a:avLst/>
                  <a:gdLst>
                    <a:gd name="T0" fmla="*/ 61 w 61"/>
                    <a:gd name="T1" fmla="*/ 0 h 27"/>
                    <a:gd name="T2" fmla="*/ 57 w 61"/>
                    <a:gd name="T3" fmla="*/ 6 h 27"/>
                    <a:gd name="T4" fmla="*/ 48 w 61"/>
                    <a:gd name="T5" fmla="*/ 14 h 27"/>
                    <a:gd name="T6" fmla="*/ 39 w 61"/>
                    <a:gd name="T7" fmla="*/ 18 h 27"/>
                    <a:gd name="T8" fmla="*/ 29 w 61"/>
                    <a:gd name="T9" fmla="*/ 22 h 27"/>
                    <a:gd name="T10" fmla="*/ 19 w 61"/>
                    <a:gd name="T11" fmla="*/ 25 h 27"/>
                    <a:gd name="T12" fmla="*/ 10 w 61"/>
                    <a:gd name="T13" fmla="*/ 27 h 27"/>
                    <a:gd name="T14" fmla="*/ 3 w 61"/>
                    <a:gd name="T15" fmla="*/ 27 h 27"/>
                    <a:gd name="T16" fmla="*/ 0 w 61"/>
                    <a:gd name="T17" fmla="*/ 24 h 27"/>
                    <a:gd name="T18" fmla="*/ 1 w 61"/>
                    <a:gd name="T19" fmla="*/ 21 h 27"/>
                    <a:gd name="T20" fmla="*/ 5 w 61"/>
                    <a:gd name="T21" fmla="*/ 16 h 27"/>
                    <a:gd name="T22" fmla="*/ 13 w 61"/>
                    <a:gd name="T23" fmla="*/ 14 h 27"/>
                    <a:gd name="T24" fmla="*/ 23 w 61"/>
                    <a:gd name="T25" fmla="*/ 12 h 27"/>
                    <a:gd name="T26" fmla="*/ 33 w 61"/>
                    <a:gd name="T27" fmla="*/ 9 h 27"/>
                    <a:gd name="T28" fmla="*/ 44 w 61"/>
                    <a:gd name="T29" fmla="*/ 6 h 27"/>
                    <a:gd name="T30" fmla="*/ 54 w 61"/>
                    <a:gd name="T31" fmla="*/ 3 h 27"/>
                    <a:gd name="T32" fmla="*/ 61 w 61"/>
                    <a:gd name="T3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7">
                      <a:moveTo>
                        <a:pt x="61" y="0"/>
                      </a:moveTo>
                      <a:lnTo>
                        <a:pt x="57" y="6"/>
                      </a:lnTo>
                      <a:lnTo>
                        <a:pt x="48" y="14"/>
                      </a:lnTo>
                      <a:lnTo>
                        <a:pt x="39" y="18"/>
                      </a:lnTo>
                      <a:lnTo>
                        <a:pt x="29" y="22"/>
                      </a:lnTo>
                      <a:lnTo>
                        <a:pt x="19" y="25"/>
                      </a:lnTo>
                      <a:lnTo>
                        <a:pt x="10" y="27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1" y="21"/>
                      </a:lnTo>
                      <a:lnTo>
                        <a:pt x="5" y="16"/>
                      </a:lnTo>
                      <a:lnTo>
                        <a:pt x="13" y="14"/>
                      </a:lnTo>
                      <a:lnTo>
                        <a:pt x="23" y="12"/>
                      </a:lnTo>
                      <a:lnTo>
                        <a:pt x="33" y="9"/>
                      </a:lnTo>
                      <a:lnTo>
                        <a:pt x="44" y="6"/>
                      </a:lnTo>
                      <a:lnTo>
                        <a:pt x="54" y="3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0" name="Freeform 151"/>
                <p:cNvSpPr>
                  <a:spLocks/>
                </p:cNvSpPr>
                <p:nvPr/>
              </p:nvSpPr>
              <p:spPr bwMode="auto">
                <a:xfrm>
                  <a:off x="-3882" y="883"/>
                  <a:ext cx="32" cy="20"/>
                </a:xfrm>
                <a:custGeom>
                  <a:avLst/>
                  <a:gdLst>
                    <a:gd name="T0" fmla="*/ 64 w 64"/>
                    <a:gd name="T1" fmla="*/ 0 h 39"/>
                    <a:gd name="T2" fmla="*/ 57 w 64"/>
                    <a:gd name="T3" fmla="*/ 6 h 39"/>
                    <a:gd name="T4" fmla="*/ 49 w 64"/>
                    <a:gd name="T5" fmla="*/ 13 h 39"/>
                    <a:gd name="T6" fmla="*/ 39 w 64"/>
                    <a:gd name="T7" fmla="*/ 22 h 39"/>
                    <a:gd name="T8" fmla="*/ 29 w 64"/>
                    <a:gd name="T9" fmla="*/ 29 h 39"/>
                    <a:gd name="T10" fmla="*/ 19 w 64"/>
                    <a:gd name="T11" fmla="*/ 35 h 39"/>
                    <a:gd name="T12" fmla="*/ 11 w 64"/>
                    <a:gd name="T13" fmla="*/ 38 h 39"/>
                    <a:gd name="T14" fmla="*/ 4 w 64"/>
                    <a:gd name="T15" fmla="*/ 39 h 39"/>
                    <a:gd name="T16" fmla="*/ 0 w 64"/>
                    <a:gd name="T17" fmla="*/ 36 h 39"/>
                    <a:gd name="T18" fmla="*/ 0 w 64"/>
                    <a:gd name="T19" fmla="*/ 32 h 39"/>
                    <a:gd name="T20" fmla="*/ 5 w 64"/>
                    <a:gd name="T21" fmla="*/ 26 h 39"/>
                    <a:gd name="T22" fmla="*/ 13 w 64"/>
                    <a:gd name="T23" fmla="*/ 22 h 39"/>
                    <a:gd name="T24" fmla="*/ 24 w 64"/>
                    <a:gd name="T25" fmla="*/ 16 h 39"/>
                    <a:gd name="T26" fmla="*/ 36 w 64"/>
                    <a:gd name="T27" fmla="*/ 12 h 39"/>
                    <a:gd name="T28" fmla="*/ 48 w 64"/>
                    <a:gd name="T29" fmla="*/ 7 h 39"/>
                    <a:gd name="T30" fmla="*/ 57 w 64"/>
                    <a:gd name="T31" fmla="*/ 3 h 39"/>
                    <a:gd name="T32" fmla="*/ 64 w 64"/>
                    <a:gd name="T33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39">
                      <a:moveTo>
                        <a:pt x="64" y="0"/>
                      </a:moveTo>
                      <a:lnTo>
                        <a:pt x="57" y="6"/>
                      </a:lnTo>
                      <a:lnTo>
                        <a:pt x="49" y="13"/>
                      </a:lnTo>
                      <a:lnTo>
                        <a:pt x="39" y="22"/>
                      </a:lnTo>
                      <a:lnTo>
                        <a:pt x="29" y="29"/>
                      </a:lnTo>
                      <a:lnTo>
                        <a:pt x="19" y="35"/>
                      </a:lnTo>
                      <a:lnTo>
                        <a:pt x="11" y="38"/>
                      </a:lnTo>
                      <a:lnTo>
                        <a:pt x="4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5" y="26"/>
                      </a:lnTo>
                      <a:lnTo>
                        <a:pt x="13" y="22"/>
                      </a:lnTo>
                      <a:lnTo>
                        <a:pt x="24" y="16"/>
                      </a:lnTo>
                      <a:lnTo>
                        <a:pt x="36" y="12"/>
                      </a:lnTo>
                      <a:lnTo>
                        <a:pt x="48" y="7"/>
                      </a:lnTo>
                      <a:lnTo>
                        <a:pt x="57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1" name="Freeform 152"/>
                <p:cNvSpPr>
                  <a:spLocks/>
                </p:cNvSpPr>
                <p:nvPr/>
              </p:nvSpPr>
              <p:spPr bwMode="auto">
                <a:xfrm>
                  <a:off x="-3876" y="897"/>
                  <a:ext cx="31" cy="27"/>
                </a:xfrm>
                <a:custGeom>
                  <a:avLst/>
                  <a:gdLst>
                    <a:gd name="T0" fmla="*/ 63 w 63"/>
                    <a:gd name="T1" fmla="*/ 0 h 54"/>
                    <a:gd name="T2" fmla="*/ 57 w 63"/>
                    <a:gd name="T3" fmla="*/ 6 h 54"/>
                    <a:gd name="T4" fmla="*/ 50 w 63"/>
                    <a:gd name="T5" fmla="*/ 15 h 54"/>
                    <a:gd name="T6" fmla="*/ 40 w 63"/>
                    <a:gd name="T7" fmla="*/ 25 h 54"/>
                    <a:gd name="T8" fmla="*/ 30 w 63"/>
                    <a:gd name="T9" fmla="*/ 35 h 54"/>
                    <a:gd name="T10" fmla="*/ 19 w 63"/>
                    <a:gd name="T11" fmla="*/ 44 h 54"/>
                    <a:gd name="T12" fmla="*/ 11 w 63"/>
                    <a:gd name="T13" fmla="*/ 52 h 54"/>
                    <a:gd name="T14" fmla="*/ 3 w 63"/>
                    <a:gd name="T15" fmla="*/ 54 h 54"/>
                    <a:gd name="T16" fmla="*/ 0 w 63"/>
                    <a:gd name="T17" fmla="*/ 52 h 54"/>
                    <a:gd name="T18" fmla="*/ 2 w 63"/>
                    <a:gd name="T19" fmla="*/ 46 h 54"/>
                    <a:gd name="T20" fmla="*/ 8 w 63"/>
                    <a:gd name="T21" fmla="*/ 38 h 54"/>
                    <a:gd name="T22" fmla="*/ 16 w 63"/>
                    <a:gd name="T23" fmla="*/ 31 h 54"/>
                    <a:gd name="T24" fmla="*/ 28 w 63"/>
                    <a:gd name="T25" fmla="*/ 24 h 54"/>
                    <a:gd name="T26" fmla="*/ 38 w 63"/>
                    <a:gd name="T27" fmla="*/ 16 h 54"/>
                    <a:gd name="T28" fmla="*/ 50 w 63"/>
                    <a:gd name="T29" fmla="*/ 9 h 54"/>
                    <a:gd name="T30" fmla="*/ 59 w 63"/>
                    <a:gd name="T31" fmla="*/ 5 h 54"/>
                    <a:gd name="T32" fmla="*/ 63 w 63"/>
                    <a:gd name="T3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4">
                      <a:moveTo>
                        <a:pt x="63" y="0"/>
                      </a:moveTo>
                      <a:lnTo>
                        <a:pt x="57" y="6"/>
                      </a:lnTo>
                      <a:lnTo>
                        <a:pt x="50" y="15"/>
                      </a:lnTo>
                      <a:lnTo>
                        <a:pt x="40" y="25"/>
                      </a:lnTo>
                      <a:lnTo>
                        <a:pt x="30" y="35"/>
                      </a:lnTo>
                      <a:lnTo>
                        <a:pt x="19" y="44"/>
                      </a:lnTo>
                      <a:lnTo>
                        <a:pt x="11" y="52"/>
                      </a:lnTo>
                      <a:lnTo>
                        <a:pt x="3" y="54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8" y="38"/>
                      </a:lnTo>
                      <a:lnTo>
                        <a:pt x="16" y="31"/>
                      </a:lnTo>
                      <a:lnTo>
                        <a:pt x="28" y="24"/>
                      </a:lnTo>
                      <a:lnTo>
                        <a:pt x="38" y="16"/>
                      </a:lnTo>
                      <a:lnTo>
                        <a:pt x="50" y="9"/>
                      </a:lnTo>
                      <a:lnTo>
                        <a:pt x="59" y="5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2" name="Freeform 153"/>
                <p:cNvSpPr>
                  <a:spLocks/>
                </p:cNvSpPr>
                <p:nvPr/>
              </p:nvSpPr>
              <p:spPr bwMode="auto">
                <a:xfrm>
                  <a:off x="-3872" y="912"/>
                  <a:ext cx="32" cy="31"/>
                </a:xfrm>
                <a:custGeom>
                  <a:avLst/>
                  <a:gdLst>
                    <a:gd name="T0" fmla="*/ 65 w 65"/>
                    <a:gd name="T1" fmla="*/ 0 h 62"/>
                    <a:gd name="T2" fmla="*/ 60 w 65"/>
                    <a:gd name="T3" fmla="*/ 7 h 62"/>
                    <a:gd name="T4" fmla="*/ 53 w 65"/>
                    <a:gd name="T5" fmla="*/ 18 h 62"/>
                    <a:gd name="T6" fmla="*/ 43 w 65"/>
                    <a:gd name="T7" fmla="*/ 29 h 62"/>
                    <a:gd name="T8" fmla="*/ 32 w 65"/>
                    <a:gd name="T9" fmla="*/ 41 h 62"/>
                    <a:gd name="T10" fmla="*/ 22 w 65"/>
                    <a:gd name="T11" fmla="*/ 51 h 62"/>
                    <a:gd name="T12" fmla="*/ 13 w 65"/>
                    <a:gd name="T13" fmla="*/ 59 h 62"/>
                    <a:gd name="T14" fmla="*/ 4 w 65"/>
                    <a:gd name="T15" fmla="*/ 62 h 62"/>
                    <a:gd name="T16" fmla="*/ 0 w 65"/>
                    <a:gd name="T17" fmla="*/ 59 h 62"/>
                    <a:gd name="T18" fmla="*/ 0 w 65"/>
                    <a:gd name="T19" fmla="*/ 53 h 62"/>
                    <a:gd name="T20" fmla="*/ 4 w 65"/>
                    <a:gd name="T21" fmla="*/ 45 h 62"/>
                    <a:gd name="T22" fmla="*/ 15 w 65"/>
                    <a:gd name="T23" fmla="*/ 38 h 62"/>
                    <a:gd name="T24" fmla="*/ 26 w 65"/>
                    <a:gd name="T25" fmla="*/ 29 h 62"/>
                    <a:gd name="T26" fmla="*/ 38 w 65"/>
                    <a:gd name="T27" fmla="*/ 22 h 62"/>
                    <a:gd name="T28" fmla="*/ 50 w 65"/>
                    <a:gd name="T29" fmla="*/ 13 h 62"/>
                    <a:gd name="T30" fmla="*/ 59 w 65"/>
                    <a:gd name="T31" fmla="*/ 6 h 62"/>
                    <a:gd name="T32" fmla="*/ 65 w 65"/>
                    <a:gd name="T3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2">
                      <a:moveTo>
                        <a:pt x="65" y="0"/>
                      </a:moveTo>
                      <a:lnTo>
                        <a:pt x="60" y="7"/>
                      </a:lnTo>
                      <a:lnTo>
                        <a:pt x="53" y="18"/>
                      </a:lnTo>
                      <a:lnTo>
                        <a:pt x="43" y="29"/>
                      </a:lnTo>
                      <a:lnTo>
                        <a:pt x="32" y="41"/>
                      </a:lnTo>
                      <a:lnTo>
                        <a:pt x="22" y="51"/>
                      </a:lnTo>
                      <a:lnTo>
                        <a:pt x="13" y="59"/>
                      </a:lnTo>
                      <a:lnTo>
                        <a:pt x="4" y="62"/>
                      </a:lnTo>
                      <a:lnTo>
                        <a:pt x="0" y="59"/>
                      </a:lnTo>
                      <a:lnTo>
                        <a:pt x="0" y="53"/>
                      </a:lnTo>
                      <a:lnTo>
                        <a:pt x="4" y="45"/>
                      </a:lnTo>
                      <a:lnTo>
                        <a:pt x="15" y="38"/>
                      </a:lnTo>
                      <a:lnTo>
                        <a:pt x="26" y="29"/>
                      </a:lnTo>
                      <a:lnTo>
                        <a:pt x="38" y="22"/>
                      </a:lnTo>
                      <a:lnTo>
                        <a:pt x="50" y="13"/>
                      </a:lnTo>
                      <a:lnTo>
                        <a:pt x="59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3" name="Freeform 154"/>
                <p:cNvSpPr>
                  <a:spLocks/>
                </p:cNvSpPr>
                <p:nvPr/>
              </p:nvSpPr>
              <p:spPr bwMode="auto">
                <a:xfrm>
                  <a:off x="-3863" y="924"/>
                  <a:ext cx="31" cy="35"/>
                </a:xfrm>
                <a:custGeom>
                  <a:avLst/>
                  <a:gdLst>
                    <a:gd name="T0" fmla="*/ 61 w 61"/>
                    <a:gd name="T1" fmla="*/ 0 h 71"/>
                    <a:gd name="T2" fmla="*/ 58 w 61"/>
                    <a:gd name="T3" fmla="*/ 9 h 71"/>
                    <a:gd name="T4" fmla="*/ 52 w 61"/>
                    <a:gd name="T5" fmla="*/ 21 h 71"/>
                    <a:gd name="T6" fmla="*/ 45 w 61"/>
                    <a:gd name="T7" fmla="*/ 33 h 71"/>
                    <a:gd name="T8" fmla="*/ 38 w 61"/>
                    <a:gd name="T9" fmla="*/ 44 h 71"/>
                    <a:gd name="T10" fmla="*/ 29 w 61"/>
                    <a:gd name="T11" fmla="*/ 55 h 71"/>
                    <a:gd name="T12" fmla="*/ 20 w 61"/>
                    <a:gd name="T13" fmla="*/ 63 h 71"/>
                    <a:gd name="T14" fmla="*/ 10 w 61"/>
                    <a:gd name="T15" fmla="*/ 69 h 71"/>
                    <a:gd name="T16" fmla="*/ 1 w 61"/>
                    <a:gd name="T17" fmla="*/ 71 h 71"/>
                    <a:gd name="T18" fmla="*/ 0 w 61"/>
                    <a:gd name="T19" fmla="*/ 68 h 71"/>
                    <a:gd name="T20" fmla="*/ 3 w 61"/>
                    <a:gd name="T21" fmla="*/ 61 h 71"/>
                    <a:gd name="T22" fmla="*/ 11 w 61"/>
                    <a:gd name="T23" fmla="*/ 50 h 71"/>
                    <a:gd name="T24" fmla="*/ 22 w 61"/>
                    <a:gd name="T25" fmla="*/ 39 h 71"/>
                    <a:gd name="T26" fmla="*/ 33 w 61"/>
                    <a:gd name="T27" fmla="*/ 27 h 71"/>
                    <a:gd name="T28" fmla="*/ 45 w 61"/>
                    <a:gd name="T29" fmla="*/ 15 h 71"/>
                    <a:gd name="T30" fmla="*/ 55 w 61"/>
                    <a:gd name="T31" fmla="*/ 6 h 71"/>
                    <a:gd name="T32" fmla="*/ 61 w 61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71">
                      <a:moveTo>
                        <a:pt x="61" y="0"/>
                      </a:moveTo>
                      <a:lnTo>
                        <a:pt x="58" y="9"/>
                      </a:lnTo>
                      <a:lnTo>
                        <a:pt x="52" y="21"/>
                      </a:lnTo>
                      <a:lnTo>
                        <a:pt x="45" y="33"/>
                      </a:lnTo>
                      <a:lnTo>
                        <a:pt x="38" y="44"/>
                      </a:lnTo>
                      <a:lnTo>
                        <a:pt x="29" y="55"/>
                      </a:lnTo>
                      <a:lnTo>
                        <a:pt x="20" y="63"/>
                      </a:lnTo>
                      <a:lnTo>
                        <a:pt x="10" y="69"/>
                      </a:lnTo>
                      <a:lnTo>
                        <a:pt x="1" y="71"/>
                      </a:lnTo>
                      <a:lnTo>
                        <a:pt x="0" y="68"/>
                      </a:lnTo>
                      <a:lnTo>
                        <a:pt x="3" y="61"/>
                      </a:lnTo>
                      <a:lnTo>
                        <a:pt x="11" y="50"/>
                      </a:lnTo>
                      <a:lnTo>
                        <a:pt x="22" y="39"/>
                      </a:lnTo>
                      <a:lnTo>
                        <a:pt x="33" y="27"/>
                      </a:lnTo>
                      <a:lnTo>
                        <a:pt x="45" y="15"/>
                      </a:lnTo>
                      <a:lnTo>
                        <a:pt x="55" y="6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4" name="Freeform 155"/>
                <p:cNvSpPr>
                  <a:spLocks/>
                </p:cNvSpPr>
                <p:nvPr/>
              </p:nvSpPr>
              <p:spPr bwMode="auto">
                <a:xfrm>
                  <a:off x="-3843" y="933"/>
                  <a:ext cx="14" cy="38"/>
                </a:xfrm>
                <a:custGeom>
                  <a:avLst/>
                  <a:gdLst>
                    <a:gd name="T0" fmla="*/ 0 w 28"/>
                    <a:gd name="T1" fmla="*/ 78 h 78"/>
                    <a:gd name="T2" fmla="*/ 2 w 28"/>
                    <a:gd name="T3" fmla="*/ 66 h 78"/>
                    <a:gd name="T4" fmla="*/ 9 w 28"/>
                    <a:gd name="T5" fmla="*/ 43 h 78"/>
                    <a:gd name="T6" fmla="*/ 19 w 28"/>
                    <a:gd name="T7" fmla="*/ 18 h 78"/>
                    <a:gd name="T8" fmla="*/ 27 w 28"/>
                    <a:gd name="T9" fmla="*/ 0 h 78"/>
                    <a:gd name="T10" fmla="*/ 28 w 28"/>
                    <a:gd name="T11" fmla="*/ 23 h 78"/>
                    <a:gd name="T12" fmla="*/ 22 w 28"/>
                    <a:gd name="T13" fmla="*/ 51 h 78"/>
                    <a:gd name="T14" fmla="*/ 13 w 28"/>
                    <a:gd name="T15" fmla="*/ 72 h 78"/>
                    <a:gd name="T16" fmla="*/ 0 w 28"/>
                    <a:gd name="T17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8">
                      <a:moveTo>
                        <a:pt x="0" y="78"/>
                      </a:moveTo>
                      <a:lnTo>
                        <a:pt x="2" y="66"/>
                      </a:lnTo>
                      <a:lnTo>
                        <a:pt x="9" y="43"/>
                      </a:lnTo>
                      <a:lnTo>
                        <a:pt x="19" y="18"/>
                      </a:lnTo>
                      <a:lnTo>
                        <a:pt x="27" y="0"/>
                      </a:lnTo>
                      <a:lnTo>
                        <a:pt x="28" y="23"/>
                      </a:lnTo>
                      <a:lnTo>
                        <a:pt x="22" y="51"/>
                      </a:lnTo>
                      <a:lnTo>
                        <a:pt x="13" y="7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5" name="Freeform 156"/>
                <p:cNvSpPr>
                  <a:spLocks/>
                </p:cNvSpPr>
                <p:nvPr/>
              </p:nvSpPr>
              <p:spPr bwMode="auto">
                <a:xfrm>
                  <a:off x="-3832" y="946"/>
                  <a:ext cx="14" cy="37"/>
                </a:xfrm>
                <a:custGeom>
                  <a:avLst/>
                  <a:gdLst>
                    <a:gd name="T0" fmla="*/ 0 w 28"/>
                    <a:gd name="T1" fmla="*/ 75 h 75"/>
                    <a:gd name="T2" fmla="*/ 2 w 28"/>
                    <a:gd name="T3" fmla="*/ 63 h 75"/>
                    <a:gd name="T4" fmla="*/ 11 w 28"/>
                    <a:gd name="T5" fmla="*/ 40 h 75"/>
                    <a:gd name="T6" fmla="*/ 21 w 28"/>
                    <a:gd name="T7" fmla="*/ 17 h 75"/>
                    <a:gd name="T8" fmla="*/ 27 w 28"/>
                    <a:gd name="T9" fmla="*/ 0 h 75"/>
                    <a:gd name="T10" fmla="*/ 28 w 28"/>
                    <a:gd name="T11" fmla="*/ 24 h 75"/>
                    <a:gd name="T12" fmla="*/ 22 w 28"/>
                    <a:gd name="T13" fmla="*/ 50 h 75"/>
                    <a:gd name="T14" fmla="*/ 13 w 28"/>
                    <a:gd name="T15" fmla="*/ 71 h 75"/>
                    <a:gd name="T16" fmla="*/ 0 w 28"/>
                    <a:gd name="T1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75">
                      <a:moveTo>
                        <a:pt x="0" y="75"/>
                      </a:moveTo>
                      <a:lnTo>
                        <a:pt x="2" y="63"/>
                      </a:lnTo>
                      <a:lnTo>
                        <a:pt x="11" y="40"/>
                      </a:lnTo>
                      <a:lnTo>
                        <a:pt x="21" y="17"/>
                      </a:lnTo>
                      <a:lnTo>
                        <a:pt x="27" y="0"/>
                      </a:lnTo>
                      <a:lnTo>
                        <a:pt x="28" y="24"/>
                      </a:lnTo>
                      <a:lnTo>
                        <a:pt x="22" y="50"/>
                      </a:lnTo>
                      <a:lnTo>
                        <a:pt x="13" y="7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6" name="Freeform 157"/>
                <p:cNvSpPr>
                  <a:spLocks/>
                </p:cNvSpPr>
                <p:nvPr/>
              </p:nvSpPr>
              <p:spPr bwMode="auto">
                <a:xfrm>
                  <a:off x="-3890" y="908"/>
                  <a:ext cx="41" cy="189"/>
                </a:xfrm>
                <a:custGeom>
                  <a:avLst/>
                  <a:gdLst>
                    <a:gd name="T0" fmla="*/ 12 w 83"/>
                    <a:gd name="T1" fmla="*/ 5 h 380"/>
                    <a:gd name="T2" fmla="*/ 9 w 83"/>
                    <a:gd name="T3" fmla="*/ 3 h 380"/>
                    <a:gd name="T4" fmla="*/ 6 w 83"/>
                    <a:gd name="T5" fmla="*/ 2 h 380"/>
                    <a:gd name="T6" fmla="*/ 3 w 83"/>
                    <a:gd name="T7" fmla="*/ 2 h 380"/>
                    <a:gd name="T8" fmla="*/ 0 w 83"/>
                    <a:gd name="T9" fmla="*/ 0 h 380"/>
                    <a:gd name="T10" fmla="*/ 28 w 83"/>
                    <a:gd name="T11" fmla="*/ 56 h 380"/>
                    <a:gd name="T12" fmla="*/ 49 w 83"/>
                    <a:gd name="T13" fmla="*/ 110 h 380"/>
                    <a:gd name="T14" fmla="*/ 62 w 83"/>
                    <a:gd name="T15" fmla="*/ 163 h 380"/>
                    <a:gd name="T16" fmla="*/ 69 w 83"/>
                    <a:gd name="T17" fmla="*/ 213 h 380"/>
                    <a:gd name="T18" fmla="*/ 72 w 83"/>
                    <a:gd name="T19" fmla="*/ 260 h 380"/>
                    <a:gd name="T20" fmla="*/ 74 w 83"/>
                    <a:gd name="T21" fmla="*/ 304 h 380"/>
                    <a:gd name="T22" fmla="*/ 74 w 83"/>
                    <a:gd name="T23" fmla="*/ 343 h 380"/>
                    <a:gd name="T24" fmla="*/ 72 w 83"/>
                    <a:gd name="T25" fmla="*/ 380 h 380"/>
                    <a:gd name="T26" fmla="*/ 78 w 83"/>
                    <a:gd name="T27" fmla="*/ 352 h 380"/>
                    <a:gd name="T28" fmla="*/ 83 w 83"/>
                    <a:gd name="T29" fmla="*/ 312 h 380"/>
                    <a:gd name="T30" fmla="*/ 83 w 83"/>
                    <a:gd name="T31" fmla="*/ 261 h 380"/>
                    <a:gd name="T32" fmla="*/ 80 w 83"/>
                    <a:gd name="T33" fmla="*/ 205 h 380"/>
                    <a:gd name="T34" fmla="*/ 71 w 83"/>
                    <a:gd name="T35" fmla="*/ 148 h 380"/>
                    <a:gd name="T36" fmla="*/ 58 w 83"/>
                    <a:gd name="T37" fmla="*/ 93 h 380"/>
                    <a:gd name="T38" fmla="*/ 39 w 83"/>
                    <a:gd name="T39" fmla="*/ 44 h 380"/>
                    <a:gd name="T40" fmla="*/ 12 w 83"/>
                    <a:gd name="T41" fmla="*/ 5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3" h="380">
                      <a:moveTo>
                        <a:pt x="12" y="5"/>
                      </a:move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28" y="56"/>
                      </a:lnTo>
                      <a:lnTo>
                        <a:pt x="49" y="110"/>
                      </a:lnTo>
                      <a:lnTo>
                        <a:pt x="62" y="163"/>
                      </a:lnTo>
                      <a:lnTo>
                        <a:pt x="69" y="213"/>
                      </a:lnTo>
                      <a:lnTo>
                        <a:pt x="72" y="260"/>
                      </a:lnTo>
                      <a:lnTo>
                        <a:pt x="74" y="304"/>
                      </a:lnTo>
                      <a:lnTo>
                        <a:pt x="74" y="343"/>
                      </a:lnTo>
                      <a:lnTo>
                        <a:pt x="72" y="380"/>
                      </a:lnTo>
                      <a:lnTo>
                        <a:pt x="78" y="352"/>
                      </a:lnTo>
                      <a:lnTo>
                        <a:pt x="83" y="312"/>
                      </a:lnTo>
                      <a:lnTo>
                        <a:pt x="83" y="261"/>
                      </a:lnTo>
                      <a:lnTo>
                        <a:pt x="80" y="205"/>
                      </a:lnTo>
                      <a:lnTo>
                        <a:pt x="71" y="148"/>
                      </a:lnTo>
                      <a:lnTo>
                        <a:pt x="58" y="93"/>
                      </a:lnTo>
                      <a:lnTo>
                        <a:pt x="39" y="44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7" name="Freeform 158"/>
                <p:cNvSpPr>
                  <a:spLocks/>
                </p:cNvSpPr>
                <p:nvPr/>
              </p:nvSpPr>
              <p:spPr bwMode="auto">
                <a:xfrm>
                  <a:off x="-3880" y="1058"/>
                  <a:ext cx="29" cy="28"/>
                </a:xfrm>
                <a:custGeom>
                  <a:avLst/>
                  <a:gdLst>
                    <a:gd name="T0" fmla="*/ 0 w 57"/>
                    <a:gd name="T1" fmla="*/ 54 h 55"/>
                    <a:gd name="T2" fmla="*/ 3 w 57"/>
                    <a:gd name="T3" fmla="*/ 55 h 55"/>
                    <a:gd name="T4" fmla="*/ 9 w 57"/>
                    <a:gd name="T5" fmla="*/ 54 h 55"/>
                    <a:gd name="T6" fmla="*/ 18 w 57"/>
                    <a:gd name="T7" fmla="*/ 50 h 55"/>
                    <a:gd name="T8" fmla="*/ 28 w 57"/>
                    <a:gd name="T9" fmla="*/ 44 h 55"/>
                    <a:gd name="T10" fmla="*/ 37 w 57"/>
                    <a:gd name="T11" fmla="*/ 35 h 55"/>
                    <a:gd name="T12" fmla="*/ 47 w 57"/>
                    <a:gd name="T13" fmla="*/ 25 h 55"/>
                    <a:gd name="T14" fmla="*/ 53 w 57"/>
                    <a:gd name="T15" fmla="*/ 13 h 55"/>
                    <a:gd name="T16" fmla="*/ 57 w 57"/>
                    <a:gd name="T17" fmla="*/ 0 h 55"/>
                    <a:gd name="T18" fmla="*/ 51 w 57"/>
                    <a:gd name="T19" fmla="*/ 7 h 55"/>
                    <a:gd name="T20" fmla="*/ 42 w 57"/>
                    <a:gd name="T21" fmla="*/ 14 h 55"/>
                    <a:gd name="T22" fmla="*/ 34 w 57"/>
                    <a:gd name="T23" fmla="*/ 22 h 55"/>
                    <a:gd name="T24" fmla="*/ 23 w 57"/>
                    <a:gd name="T25" fmla="*/ 29 h 55"/>
                    <a:gd name="T26" fmla="*/ 13 w 57"/>
                    <a:gd name="T27" fmla="*/ 38 h 55"/>
                    <a:gd name="T28" fmla="*/ 6 w 57"/>
                    <a:gd name="T29" fmla="*/ 44 h 55"/>
                    <a:gd name="T30" fmla="*/ 1 w 57"/>
                    <a:gd name="T31" fmla="*/ 50 h 55"/>
                    <a:gd name="T32" fmla="*/ 0 w 57"/>
                    <a:gd name="T33" fmla="*/ 5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55">
                      <a:moveTo>
                        <a:pt x="0" y="54"/>
                      </a:moveTo>
                      <a:lnTo>
                        <a:pt x="3" y="55"/>
                      </a:lnTo>
                      <a:lnTo>
                        <a:pt x="9" y="54"/>
                      </a:lnTo>
                      <a:lnTo>
                        <a:pt x="18" y="50"/>
                      </a:lnTo>
                      <a:lnTo>
                        <a:pt x="28" y="44"/>
                      </a:lnTo>
                      <a:lnTo>
                        <a:pt x="37" y="35"/>
                      </a:lnTo>
                      <a:lnTo>
                        <a:pt x="47" y="25"/>
                      </a:lnTo>
                      <a:lnTo>
                        <a:pt x="53" y="13"/>
                      </a:lnTo>
                      <a:lnTo>
                        <a:pt x="57" y="0"/>
                      </a:lnTo>
                      <a:lnTo>
                        <a:pt x="51" y="7"/>
                      </a:lnTo>
                      <a:lnTo>
                        <a:pt x="42" y="14"/>
                      </a:lnTo>
                      <a:lnTo>
                        <a:pt x="34" y="22"/>
                      </a:lnTo>
                      <a:lnTo>
                        <a:pt x="23" y="29"/>
                      </a:lnTo>
                      <a:lnTo>
                        <a:pt x="13" y="38"/>
                      </a:lnTo>
                      <a:lnTo>
                        <a:pt x="6" y="44"/>
                      </a:lnTo>
                      <a:lnTo>
                        <a:pt x="1" y="5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8" name="Freeform 159"/>
                <p:cNvSpPr>
                  <a:spLocks/>
                </p:cNvSpPr>
                <p:nvPr/>
              </p:nvSpPr>
              <p:spPr bwMode="auto">
                <a:xfrm>
                  <a:off x="-3883" y="1024"/>
                  <a:ext cx="33" cy="35"/>
                </a:xfrm>
                <a:custGeom>
                  <a:avLst/>
                  <a:gdLst>
                    <a:gd name="T0" fmla="*/ 0 w 66"/>
                    <a:gd name="T1" fmla="*/ 69 h 71"/>
                    <a:gd name="T2" fmla="*/ 4 w 66"/>
                    <a:gd name="T3" fmla="*/ 71 h 71"/>
                    <a:gd name="T4" fmla="*/ 12 w 66"/>
                    <a:gd name="T5" fmla="*/ 69 h 71"/>
                    <a:gd name="T6" fmla="*/ 21 w 66"/>
                    <a:gd name="T7" fmla="*/ 62 h 71"/>
                    <a:gd name="T8" fmla="*/ 32 w 66"/>
                    <a:gd name="T9" fmla="*/ 53 h 71"/>
                    <a:gd name="T10" fmla="*/ 43 w 66"/>
                    <a:gd name="T11" fmla="*/ 41 h 71"/>
                    <a:gd name="T12" fmla="*/ 53 w 66"/>
                    <a:gd name="T13" fmla="*/ 28 h 71"/>
                    <a:gd name="T14" fmla="*/ 62 w 66"/>
                    <a:gd name="T15" fmla="*/ 15 h 71"/>
                    <a:gd name="T16" fmla="*/ 66 w 66"/>
                    <a:gd name="T17" fmla="*/ 0 h 71"/>
                    <a:gd name="T18" fmla="*/ 62 w 66"/>
                    <a:gd name="T19" fmla="*/ 6 h 71"/>
                    <a:gd name="T20" fmla="*/ 51 w 66"/>
                    <a:gd name="T21" fmla="*/ 13 h 71"/>
                    <a:gd name="T22" fmla="*/ 41 w 66"/>
                    <a:gd name="T23" fmla="*/ 24 h 71"/>
                    <a:gd name="T24" fmla="*/ 29 w 66"/>
                    <a:gd name="T25" fmla="*/ 34 h 71"/>
                    <a:gd name="T26" fmla="*/ 18 w 66"/>
                    <a:gd name="T27" fmla="*/ 44 h 71"/>
                    <a:gd name="T28" fmla="*/ 7 w 66"/>
                    <a:gd name="T29" fmla="*/ 55 h 71"/>
                    <a:gd name="T30" fmla="*/ 2 w 66"/>
                    <a:gd name="T31" fmla="*/ 63 h 71"/>
                    <a:gd name="T32" fmla="*/ 0 w 66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0" y="69"/>
                      </a:moveTo>
                      <a:lnTo>
                        <a:pt x="4" y="71"/>
                      </a:lnTo>
                      <a:lnTo>
                        <a:pt x="12" y="69"/>
                      </a:lnTo>
                      <a:lnTo>
                        <a:pt x="21" y="62"/>
                      </a:lnTo>
                      <a:lnTo>
                        <a:pt x="32" y="53"/>
                      </a:lnTo>
                      <a:lnTo>
                        <a:pt x="43" y="41"/>
                      </a:lnTo>
                      <a:lnTo>
                        <a:pt x="53" y="28"/>
                      </a:lnTo>
                      <a:lnTo>
                        <a:pt x="62" y="15"/>
                      </a:lnTo>
                      <a:lnTo>
                        <a:pt x="66" y="0"/>
                      </a:lnTo>
                      <a:lnTo>
                        <a:pt x="62" y="6"/>
                      </a:lnTo>
                      <a:lnTo>
                        <a:pt x="51" y="13"/>
                      </a:lnTo>
                      <a:lnTo>
                        <a:pt x="41" y="24"/>
                      </a:lnTo>
                      <a:lnTo>
                        <a:pt x="29" y="34"/>
                      </a:lnTo>
                      <a:lnTo>
                        <a:pt x="18" y="44"/>
                      </a:lnTo>
                      <a:lnTo>
                        <a:pt x="7" y="55"/>
                      </a:lnTo>
                      <a:lnTo>
                        <a:pt x="2" y="63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9" name="Freeform 160"/>
                <p:cNvSpPr>
                  <a:spLocks/>
                </p:cNvSpPr>
                <p:nvPr/>
              </p:nvSpPr>
              <p:spPr bwMode="auto">
                <a:xfrm>
                  <a:off x="-3890" y="1007"/>
                  <a:ext cx="37" cy="31"/>
                </a:xfrm>
                <a:custGeom>
                  <a:avLst/>
                  <a:gdLst>
                    <a:gd name="T0" fmla="*/ 0 w 73"/>
                    <a:gd name="T1" fmla="*/ 58 h 61"/>
                    <a:gd name="T2" fmla="*/ 4 w 73"/>
                    <a:gd name="T3" fmla="*/ 61 h 61"/>
                    <a:gd name="T4" fmla="*/ 15 w 73"/>
                    <a:gd name="T5" fmla="*/ 60 h 61"/>
                    <a:gd name="T6" fmla="*/ 25 w 73"/>
                    <a:gd name="T7" fmla="*/ 54 h 61"/>
                    <a:gd name="T8" fmla="*/ 38 w 73"/>
                    <a:gd name="T9" fmla="*/ 46 h 61"/>
                    <a:gd name="T10" fmla="*/ 50 w 73"/>
                    <a:gd name="T11" fmla="*/ 36 h 61"/>
                    <a:gd name="T12" fmla="*/ 61 w 73"/>
                    <a:gd name="T13" fmla="*/ 24 h 61"/>
                    <a:gd name="T14" fmla="*/ 69 w 73"/>
                    <a:gd name="T15" fmla="*/ 11 h 61"/>
                    <a:gd name="T16" fmla="*/ 73 w 73"/>
                    <a:gd name="T17" fmla="*/ 0 h 61"/>
                    <a:gd name="T18" fmla="*/ 67 w 73"/>
                    <a:gd name="T19" fmla="*/ 2 h 61"/>
                    <a:gd name="T20" fmla="*/ 59 w 73"/>
                    <a:gd name="T21" fmla="*/ 10 h 61"/>
                    <a:gd name="T22" fmla="*/ 45 w 73"/>
                    <a:gd name="T23" fmla="*/ 17 h 61"/>
                    <a:gd name="T24" fmla="*/ 32 w 73"/>
                    <a:gd name="T25" fmla="*/ 27 h 61"/>
                    <a:gd name="T26" fmla="*/ 20 w 73"/>
                    <a:gd name="T27" fmla="*/ 36 h 61"/>
                    <a:gd name="T28" fmla="*/ 9 w 73"/>
                    <a:gd name="T29" fmla="*/ 46 h 61"/>
                    <a:gd name="T30" fmla="*/ 1 w 73"/>
                    <a:gd name="T31" fmla="*/ 54 h 61"/>
                    <a:gd name="T32" fmla="*/ 0 w 73"/>
                    <a:gd name="T33" fmla="*/ 5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61">
                      <a:moveTo>
                        <a:pt x="0" y="58"/>
                      </a:moveTo>
                      <a:lnTo>
                        <a:pt x="4" y="61"/>
                      </a:lnTo>
                      <a:lnTo>
                        <a:pt x="15" y="60"/>
                      </a:lnTo>
                      <a:lnTo>
                        <a:pt x="25" y="54"/>
                      </a:lnTo>
                      <a:lnTo>
                        <a:pt x="38" y="46"/>
                      </a:lnTo>
                      <a:lnTo>
                        <a:pt x="50" y="36"/>
                      </a:lnTo>
                      <a:lnTo>
                        <a:pt x="61" y="24"/>
                      </a:lnTo>
                      <a:lnTo>
                        <a:pt x="69" y="11"/>
                      </a:lnTo>
                      <a:lnTo>
                        <a:pt x="73" y="0"/>
                      </a:lnTo>
                      <a:lnTo>
                        <a:pt x="67" y="2"/>
                      </a:lnTo>
                      <a:lnTo>
                        <a:pt x="59" y="10"/>
                      </a:lnTo>
                      <a:lnTo>
                        <a:pt x="45" y="17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9" y="46"/>
                      </a:lnTo>
                      <a:lnTo>
                        <a:pt x="1" y="5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0" name="Freeform 161"/>
                <p:cNvSpPr>
                  <a:spLocks/>
                </p:cNvSpPr>
                <p:nvPr/>
              </p:nvSpPr>
              <p:spPr bwMode="auto">
                <a:xfrm>
                  <a:off x="-3890" y="975"/>
                  <a:ext cx="33" cy="26"/>
                </a:xfrm>
                <a:custGeom>
                  <a:avLst/>
                  <a:gdLst>
                    <a:gd name="T0" fmla="*/ 0 w 68"/>
                    <a:gd name="T1" fmla="*/ 51 h 53"/>
                    <a:gd name="T2" fmla="*/ 3 w 68"/>
                    <a:gd name="T3" fmla="*/ 53 h 53"/>
                    <a:gd name="T4" fmla="*/ 12 w 68"/>
                    <a:gd name="T5" fmla="*/ 51 h 53"/>
                    <a:gd name="T6" fmla="*/ 22 w 68"/>
                    <a:gd name="T7" fmla="*/ 46 h 53"/>
                    <a:gd name="T8" fmla="*/ 34 w 68"/>
                    <a:gd name="T9" fmla="*/ 38 h 53"/>
                    <a:gd name="T10" fmla="*/ 46 w 68"/>
                    <a:gd name="T11" fmla="*/ 29 h 53"/>
                    <a:gd name="T12" fmla="*/ 56 w 68"/>
                    <a:gd name="T13" fmla="*/ 21 h 53"/>
                    <a:gd name="T14" fmla="*/ 65 w 68"/>
                    <a:gd name="T15" fmla="*/ 10 h 53"/>
                    <a:gd name="T16" fmla="*/ 68 w 68"/>
                    <a:gd name="T17" fmla="*/ 0 h 53"/>
                    <a:gd name="T18" fmla="*/ 62 w 68"/>
                    <a:gd name="T19" fmla="*/ 4 h 53"/>
                    <a:gd name="T20" fmla="*/ 52 w 68"/>
                    <a:gd name="T21" fmla="*/ 10 h 53"/>
                    <a:gd name="T22" fmla="*/ 40 w 68"/>
                    <a:gd name="T23" fmla="*/ 16 h 53"/>
                    <a:gd name="T24" fmla="*/ 28 w 68"/>
                    <a:gd name="T25" fmla="*/ 24 h 53"/>
                    <a:gd name="T26" fmla="*/ 17 w 68"/>
                    <a:gd name="T27" fmla="*/ 31 h 53"/>
                    <a:gd name="T28" fmla="*/ 6 w 68"/>
                    <a:gd name="T29" fmla="*/ 38 h 53"/>
                    <a:gd name="T30" fmla="*/ 2 w 68"/>
                    <a:gd name="T31" fmla="*/ 46 h 53"/>
                    <a:gd name="T32" fmla="*/ 0 w 68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2" y="51"/>
                      </a:lnTo>
                      <a:lnTo>
                        <a:pt x="22" y="46"/>
                      </a:lnTo>
                      <a:lnTo>
                        <a:pt x="34" y="38"/>
                      </a:lnTo>
                      <a:lnTo>
                        <a:pt x="46" y="29"/>
                      </a:lnTo>
                      <a:lnTo>
                        <a:pt x="56" y="21"/>
                      </a:lnTo>
                      <a:lnTo>
                        <a:pt x="65" y="10"/>
                      </a:lnTo>
                      <a:lnTo>
                        <a:pt x="68" y="0"/>
                      </a:lnTo>
                      <a:lnTo>
                        <a:pt x="62" y="4"/>
                      </a:lnTo>
                      <a:lnTo>
                        <a:pt x="52" y="10"/>
                      </a:lnTo>
                      <a:lnTo>
                        <a:pt x="40" y="16"/>
                      </a:lnTo>
                      <a:lnTo>
                        <a:pt x="28" y="24"/>
                      </a:lnTo>
                      <a:lnTo>
                        <a:pt x="17" y="31"/>
                      </a:lnTo>
                      <a:lnTo>
                        <a:pt x="6" y="38"/>
                      </a:lnTo>
                      <a:lnTo>
                        <a:pt x="2" y="46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1" name="Freeform 162"/>
                <p:cNvSpPr>
                  <a:spLocks/>
                </p:cNvSpPr>
                <p:nvPr/>
              </p:nvSpPr>
              <p:spPr bwMode="auto">
                <a:xfrm>
                  <a:off x="-3892" y="962"/>
                  <a:ext cx="31" cy="19"/>
                </a:xfrm>
                <a:custGeom>
                  <a:avLst/>
                  <a:gdLst>
                    <a:gd name="T0" fmla="*/ 0 w 62"/>
                    <a:gd name="T1" fmla="*/ 33 h 38"/>
                    <a:gd name="T2" fmla="*/ 3 w 62"/>
                    <a:gd name="T3" fmla="*/ 36 h 38"/>
                    <a:gd name="T4" fmla="*/ 11 w 62"/>
                    <a:gd name="T5" fmla="*/ 38 h 38"/>
                    <a:gd name="T6" fmla="*/ 20 w 62"/>
                    <a:gd name="T7" fmla="*/ 36 h 38"/>
                    <a:gd name="T8" fmla="*/ 30 w 62"/>
                    <a:gd name="T9" fmla="*/ 33 h 38"/>
                    <a:gd name="T10" fmla="*/ 40 w 62"/>
                    <a:gd name="T11" fmla="*/ 28 h 38"/>
                    <a:gd name="T12" fmla="*/ 50 w 62"/>
                    <a:gd name="T13" fmla="*/ 20 h 38"/>
                    <a:gd name="T14" fmla="*/ 58 w 62"/>
                    <a:gd name="T15" fmla="*/ 11 h 38"/>
                    <a:gd name="T16" fmla="*/ 62 w 62"/>
                    <a:gd name="T17" fmla="*/ 0 h 38"/>
                    <a:gd name="T18" fmla="*/ 56 w 62"/>
                    <a:gd name="T19" fmla="*/ 3 h 38"/>
                    <a:gd name="T20" fmla="*/ 47 w 62"/>
                    <a:gd name="T21" fmla="*/ 7 h 38"/>
                    <a:gd name="T22" fmla="*/ 36 w 62"/>
                    <a:gd name="T23" fmla="*/ 11 h 38"/>
                    <a:gd name="T24" fmla="*/ 25 w 62"/>
                    <a:gd name="T25" fmla="*/ 16 h 38"/>
                    <a:gd name="T26" fmla="*/ 15 w 62"/>
                    <a:gd name="T27" fmla="*/ 20 h 38"/>
                    <a:gd name="T28" fmla="*/ 6 w 62"/>
                    <a:gd name="T29" fmla="*/ 25 h 38"/>
                    <a:gd name="T30" fmla="*/ 2 w 62"/>
                    <a:gd name="T31" fmla="*/ 29 h 38"/>
                    <a:gd name="T32" fmla="*/ 0 w 62"/>
                    <a:gd name="T33" fmla="*/ 3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38">
                      <a:moveTo>
                        <a:pt x="0" y="33"/>
                      </a:moveTo>
                      <a:lnTo>
                        <a:pt x="3" y="36"/>
                      </a:lnTo>
                      <a:lnTo>
                        <a:pt x="11" y="38"/>
                      </a:lnTo>
                      <a:lnTo>
                        <a:pt x="20" y="36"/>
                      </a:lnTo>
                      <a:lnTo>
                        <a:pt x="30" y="33"/>
                      </a:lnTo>
                      <a:lnTo>
                        <a:pt x="40" y="28"/>
                      </a:lnTo>
                      <a:lnTo>
                        <a:pt x="50" y="20"/>
                      </a:lnTo>
                      <a:lnTo>
                        <a:pt x="58" y="11"/>
                      </a:lnTo>
                      <a:lnTo>
                        <a:pt x="62" y="0"/>
                      </a:lnTo>
                      <a:lnTo>
                        <a:pt x="56" y="3"/>
                      </a:lnTo>
                      <a:lnTo>
                        <a:pt x="47" y="7"/>
                      </a:lnTo>
                      <a:lnTo>
                        <a:pt x="36" y="11"/>
                      </a:lnTo>
                      <a:lnTo>
                        <a:pt x="25" y="16"/>
                      </a:lnTo>
                      <a:lnTo>
                        <a:pt x="15" y="20"/>
                      </a:lnTo>
                      <a:lnTo>
                        <a:pt x="6" y="25"/>
                      </a:lnTo>
                      <a:lnTo>
                        <a:pt x="2" y="2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2" name="Freeform 163"/>
                <p:cNvSpPr>
                  <a:spLocks/>
                </p:cNvSpPr>
                <p:nvPr/>
              </p:nvSpPr>
              <p:spPr bwMode="auto">
                <a:xfrm>
                  <a:off x="-3896" y="933"/>
                  <a:ext cx="23" cy="14"/>
                </a:xfrm>
                <a:custGeom>
                  <a:avLst/>
                  <a:gdLst>
                    <a:gd name="T0" fmla="*/ 0 w 47"/>
                    <a:gd name="T1" fmla="*/ 26 h 29"/>
                    <a:gd name="T2" fmla="*/ 3 w 47"/>
                    <a:gd name="T3" fmla="*/ 29 h 29"/>
                    <a:gd name="T4" fmla="*/ 8 w 47"/>
                    <a:gd name="T5" fmla="*/ 29 h 29"/>
                    <a:gd name="T6" fmla="*/ 16 w 47"/>
                    <a:gd name="T7" fmla="*/ 26 h 29"/>
                    <a:gd name="T8" fmla="*/ 25 w 47"/>
                    <a:gd name="T9" fmla="*/ 23 h 29"/>
                    <a:gd name="T10" fmla="*/ 33 w 47"/>
                    <a:gd name="T11" fmla="*/ 18 h 29"/>
                    <a:gd name="T12" fmla="*/ 39 w 47"/>
                    <a:gd name="T13" fmla="*/ 12 h 29"/>
                    <a:gd name="T14" fmla="*/ 45 w 47"/>
                    <a:gd name="T15" fmla="*/ 6 h 29"/>
                    <a:gd name="T16" fmla="*/ 47 w 47"/>
                    <a:gd name="T17" fmla="*/ 0 h 29"/>
                    <a:gd name="T18" fmla="*/ 42 w 47"/>
                    <a:gd name="T19" fmla="*/ 3 h 29"/>
                    <a:gd name="T20" fmla="*/ 35 w 47"/>
                    <a:gd name="T21" fmla="*/ 6 h 29"/>
                    <a:gd name="T22" fmla="*/ 28 w 47"/>
                    <a:gd name="T23" fmla="*/ 9 h 29"/>
                    <a:gd name="T24" fmla="*/ 20 w 47"/>
                    <a:gd name="T25" fmla="*/ 12 h 29"/>
                    <a:gd name="T26" fmla="*/ 13 w 47"/>
                    <a:gd name="T27" fmla="*/ 15 h 29"/>
                    <a:gd name="T28" fmla="*/ 6 w 47"/>
                    <a:gd name="T29" fmla="*/ 19 h 29"/>
                    <a:gd name="T30" fmla="*/ 1 w 47"/>
                    <a:gd name="T31" fmla="*/ 22 h 29"/>
                    <a:gd name="T32" fmla="*/ 0 w 47"/>
                    <a:gd name="T33" fmla="*/ 2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29">
                      <a:moveTo>
                        <a:pt x="0" y="26"/>
                      </a:moveTo>
                      <a:lnTo>
                        <a:pt x="3" y="29"/>
                      </a:lnTo>
                      <a:lnTo>
                        <a:pt x="8" y="29"/>
                      </a:lnTo>
                      <a:lnTo>
                        <a:pt x="16" y="26"/>
                      </a:lnTo>
                      <a:lnTo>
                        <a:pt x="25" y="23"/>
                      </a:lnTo>
                      <a:lnTo>
                        <a:pt x="33" y="18"/>
                      </a:lnTo>
                      <a:lnTo>
                        <a:pt x="39" y="12"/>
                      </a:lnTo>
                      <a:lnTo>
                        <a:pt x="45" y="6"/>
                      </a:lnTo>
                      <a:lnTo>
                        <a:pt x="47" y="0"/>
                      </a:lnTo>
                      <a:lnTo>
                        <a:pt x="42" y="3"/>
                      </a:lnTo>
                      <a:lnTo>
                        <a:pt x="35" y="6"/>
                      </a:lnTo>
                      <a:lnTo>
                        <a:pt x="28" y="9"/>
                      </a:lnTo>
                      <a:lnTo>
                        <a:pt x="20" y="12"/>
                      </a:lnTo>
                      <a:lnTo>
                        <a:pt x="13" y="15"/>
                      </a:lnTo>
                      <a:lnTo>
                        <a:pt x="6" y="19"/>
                      </a:lnTo>
                      <a:lnTo>
                        <a:pt x="1" y="22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3" name="Freeform 164"/>
                <p:cNvSpPr>
                  <a:spLocks/>
                </p:cNvSpPr>
                <p:nvPr/>
              </p:nvSpPr>
              <p:spPr bwMode="auto">
                <a:xfrm>
                  <a:off x="-3894" y="919"/>
                  <a:ext cx="15" cy="11"/>
                </a:xfrm>
                <a:custGeom>
                  <a:avLst/>
                  <a:gdLst>
                    <a:gd name="T0" fmla="*/ 2 w 31"/>
                    <a:gd name="T1" fmla="*/ 20 h 22"/>
                    <a:gd name="T2" fmla="*/ 10 w 31"/>
                    <a:gd name="T3" fmla="*/ 22 h 22"/>
                    <a:gd name="T4" fmla="*/ 22 w 31"/>
                    <a:gd name="T5" fmla="*/ 19 h 22"/>
                    <a:gd name="T6" fmla="*/ 31 w 31"/>
                    <a:gd name="T7" fmla="*/ 10 h 22"/>
                    <a:gd name="T8" fmla="*/ 29 w 31"/>
                    <a:gd name="T9" fmla="*/ 0 h 22"/>
                    <a:gd name="T10" fmla="*/ 24 w 31"/>
                    <a:gd name="T11" fmla="*/ 8 h 22"/>
                    <a:gd name="T12" fmla="*/ 12 w 31"/>
                    <a:gd name="T13" fmla="*/ 11 h 22"/>
                    <a:gd name="T14" fmla="*/ 0 w 31"/>
                    <a:gd name="T15" fmla="*/ 14 h 22"/>
                    <a:gd name="T16" fmla="*/ 2 w 31"/>
                    <a:gd name="T17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22">
                      <a:moveTo>
                        <a:pt x="2" y="20"/>
                      </a:moveTo>
                      <a:lnTo>
                        <a:pt x="10" y="22"/>
                      </a:lnTo>
                      <a:lnTo>
                        <a:pt x="22" y="19"/>
                      </a:lnTo>
                      <a:lnTo>
                        <a:pt x="31" y="10"/>
                      </a:lnTo>
                      <a:lnTo>
                        <a:pt x="29" y="0"/>
                      </a:lnTo>
                      <a:lnTo>
                        <a:pt x="24" y="8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4" name="Freeform 165"/>
                <p:cNvSpPr>
                  <a:spLocks/>
                </p:cNvSpPr>
                <p:nvPr/>
              </p:nvSpPr>
              <p:spPr bwMode="auto">
                <a:xfrm>
                  <a:off x="-3881" y="1040"/>
                  <a:ext cx="30" cy="32"/>
                </a:xfrm>
                <a:custGeom>
                  <a:avLst/>
                  <a:gdLst>
                    <a:gd name="T0" fmla="*/ 0 w 62"/>
                    <a:gd name="T1" fmla="*/ 60 h 63"/>
                    <a:gd name="T2" fmla="*/ 4 w 62"/>
                    <a:gd name="T3" fmla="*/ 63 h 63"/>
                    <a:gd name="T4" fmla="*/ 12 w 62"/>
                    <a:gd name="T5" fmla="*/ 60 h 63"/>
                    <a:gd name="T6" fmla="*/ 21 w 62"/>
                    <a:gd name="T7" fmla="*/ 55 h 63"/>
                    <a:gd name="T8" fmla="*/ 31 w 62"/>
                    <a:gd name="T9" fmla="*/ 48 h 63"/>
                    <a:gd name="T10" fmla="*/ 41 w 62"/>
                    <a:gd name="T11" fmla="*/ 38 h 63"/>
                    <a:gd name="T12" fmla="*/ 50 w 62"/>
                    <a:gd name="T13" fmla="*/ 26 h 63"/>
                    <a:gd name="T14" fmla="*/ 57 w 62"/>
                    <a:gd name="T15" fmla="*/ 13 h 63"/>
                    <a:gd name="T16" fmla="*/ 62 w 62"/>
                    <a:gd name="T17" fmla="*/ 0 h 63"/>
                    <a:gd name="T18" fmla="*/ 57 w 62"/>
                    <a:gd name="T19" fmla="*/ 4 h 63"/>
                    <a:gd name="T20" fmla="*/ 48 w 62"/>
                    <a:gd name="T21" fmla="*/ 11 h 63"/>
                    <a:gd name="T22" fmla="*/ 38 w 62"/>
                    <a:gd name="T23" fmla="*/ 20 h 63"/>
                    <a:gd name="T24" fmla="*/ 26 w 62"/>
                    <a:gd name="T25" fmla="*/ 29 h 63"/>
                    <a:gd name="T26" fmla="*/ 16 w 62"/>
                    <a:gd name="T27" fmla="*/ 38 h 63"/>
                    <a:gd name="T28" fmla="*/ 7 w 62"/>
                    <a:gd name="T29" fmla="*/ 46 h 63"/>
                    <a:gd name="T30" fmla="*/ 1 w 62"/>
                    <a:gd name="T31" fmla="*/ 54 h 63"/>
                    <a:gd name="T32" fmla="*/ 0 w 62"/>
                    <a:gd name="T3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3">
                      <a:moveTo>
                        <a:pt x="0" y="60"/>
                      </a:moveTo>
                      <a:lnTo>
                        <a:pt x="4" y="63"/>
                      </a:lnTo>
                      <a:lnTo>
                        <a:pt x="12" y="60"/>
                      </a:lnTo>
                      <a:lnTo>
                        <a:pt x="21" y="55"/>
                      </a:lnTo>
                      <a:lnTo>
                        <a:pt x="31" y="48"/>
                      </a:lnTo>
                      <a:lnTo>
                        <a:pt x="41" y="38"/>
                      </a:lnTo>
                      <a:lnTo>
                        <a:pt x="50" y="26"/>
                      </a:lnTo>
                      <a:lnTo>
                        <a:pt x="57" y="13"/>
                      </a:lnTo>
                      <a:lnTo>
                        <a:pt x="62" y="0"/>
                      </a:lnTo>
                      <a:lnTo>
                        <a:pt x="57" y="4"/>
                      </a:lnTo>
                      <a:lnTo>
                        <a:pt x="48" y="11"/>
                      </a:lnTo>
                      <a:lnTo>
                        <a:pt x="38" y="20"/>
                      </a:lnTo>
                      <a:lnTo>
                        <a:pt x="26" y="29"/>
                      </a:lnTo>
                      <a:lnTo>
                        <a:pt x="16" y="38"/>
                      </a:lnTo>
                      <a:lnTo>
                        <a:pt x="7" y="46"/>
                      </a:lnTo>
                      <a:lnTo>
                        <a:pt x="1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5" name="Freeform 166"/>
                <p:cNvSpPr>
                  <a:spLocks/>
                </p:cNvSpPr>
                <p:nvPr/>
              </p:nvSpPr>
              <p:spPr bwMode="auto">
                <a:xfrm>
                  <a:off x="-3876" y="1075"/>
                  <a:ext cx="25" cy="24"/>
                </a:xfrm>
                <a:custGeom>
                  <a:avLst/>
                  <a:gdLst>
                    <a:gd name="T0" fmla="*/ 0 w 48"/>
                    <a:gd name="T1" fmla="*/ 47 h 49"/>
                    <a:gd name="T2" fmla="*/ 3 w 48"/>
                    <a:gd name="T3" fmla="*/ 49 h 49"/>
                    <a:gd name="T4" fmla="*/ 7 w 48"/>
                    <a:gd name="T5" fmla="*/ 49 h 49"/>
                    <a:gd name="T6" fmla="*/ 14 w 48"/>
                    <a:gd name="T7" fmla="*/ 46 h 49"/>
                    <a:gd name="T8" fmla="*/ 23 w 48"/>
                    <a:gd name="T9" fmla="*/ 41 h 49"/>
                    <a:gd name="T10" fmla="*/ 31 w 48"/>
                    <a:gd name="T11" fmla="*/ 34 h 49"/>
                    <a:gd name="T12" fmla="*/ 38 w 48"/>
                    <a:gd name="T13" fmla="*/ 24 h 49"/>
                    <a:gd name="T14" fmla="*/ 45 w 48"/>
                    <a:gd name="T15" fmla="*/ 14 h 49"/>
                    <a:gd name="T16" fmla="*/ 48 w 48"/>
                    <a:gd name="T17" fmla="*/ 0 h 49"/>
                    <a:gd name="T18" fmla="*/ 42 w 48"/>
                    <a:gd name="T19" fmla="*/ 6 h 49"/>
                    <a:gd name="T20" fmla="*/ 35 w 48"/>
                    <a:gd name="T21" fmla="*/ 14 h 49"/>
                    <a:gd name="T22" fmla="*/ 26 w 48"/>
                    <a:gd name="T23" fmla="*/ 19 h 49"/>
                    <a:gd name="T24" fmla="*/ 17 w 48"/>
                    <a:gd name="T25" fmla="*/ 27 h 49"/>
                    <a:gd name="T26" fmla="*/ 10 w 48"/>
                    <a:gd name="T27" fmla="*/ 33 h 49"/>
                    <a:gd name="T28" fmla="*/ 4 w 48"/>
                    <a:gd name="T29" fmla="*/ 39 h 49"/>
                    <a:gd name="T30" fmla="*/ 0 w 48"/>
                    <a:gd name="T31" fmla="*/ 44 h 49"/>
                    <a:gd name="T32" fmla="*/ 0 w 48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49">
                      <a:moveTo>
                        <a:pt x="0" y="47"/>
                      </a:moveTo>
                      <a:lnTo>
                        <a:pt x="3" y="49"/>
                      </a:lnTo>
                      <a:lnTo>
                        <a:pt x="7" y="49"/>
                      </a:lnTo>
                      <a:lnTo>
                        <a:pt x="14" y="46"/>
                      </a:lnTo>
                      <a:lnTo>
                        <a:pt x="23" y="41"/>
                      </a:lnTo>
                      <a:lnTo>
                        <a:pt x="31" y="34"/>
                      </a:lnTo>
                      <a:lnTo>
                        <a:pt x="38" y="24"/>
                      </a:lnTo>
                      <a:lnTo>
                        <a:pt x="45" y="14"/>
                      </a:lnTo>
                      <a:lnTo>
                        <a:pt x="48" y="0"/>
                      </a:lnTo>
                      <a:lnTo>
                        <a:pt x="42" y="6"/>
                      </a:lnTo>
                      <a:lnTo>
                        <a:pt x="35" y="14"/>
                      </a:lnTo>
                      <a:lnTo>
                        <a:pt x="26" y="19"/>
                      </a:lnTo>
                      <a:lnTo>
                        <a:pt x="17" y="27"/>
                      </a:lnTo>
                      <a:lnTo>
                        <a:pt x="10" y="33"/>
                      </a:lnTo>
                      <a:lnTo>
                        <a:pt x="4" y="39"/>
                      </a:lnTo>
                      <a:lnTo>
                        <a:pt x="0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6" name="Freeform 167"/>
                <p:cNvSpPr>
                  <a:spLocks/>
                </p:cNvSpPr>
                <p:nvPr/>
              </p:nvSpPr>
              <p:spPr bwMode="auto">
                <a:xfrm>
                  <a:off x="-3887" y="989"/>
                  <a:ext cx="34" cy="26"/>
                </a:xfrm>
                <a:custGeom>
                  <a:avLst/>
                  <a:gdLst>
                    <a:gd name="T0" fmla="*/ 0 w 67"/>
                    <a:gd name="T1" fmla="*/ 51 h 53"/>
                    <a:gd name="T2" fmla="*/ 3 w 67"/>
                    <a:gd name="T3" fmla="*/ 53 h 53"/>
                    <a:gd name="T4" fmla="*/ 11 w 67"/>
                    <a:gd name="T5" fmla="*/ 50 h 53"/>
                    <a:gd name="T6" fmla="*/ 22 w 67"/>
                    <a:gd name="T7" fmla="*/ 45 h 53"/>
                    <a:gd name="T8" fmla="*/ 33 w 67"/>
                    <a:gd name="T9" fmla="*/ 38 h 53"/>
                    <a:gd name="T10" fmla="*/ 45 w 67"/>
                    <a:gd name="T11" fmla="*/ 29 h 53"/>
                    <a:gd name="T12" fmla="*/ 55 w 67"/>
                    <a:gd name="T13" fmla="*/ 19 h 53"/>
                    <a:gd name="T14" fmla="*/ 64 w 67"/>
                    <a:gd name="T15" fmla="*/ 9 h 53"/>
                    <a:gd name="T16" fmla="*/ 67 w 67"/>
                    <a:gd name="T17" fmla="*/ 0 h 53"/>
                    <a:gd name="T18" fmla="*/ 61 w 67"/>
                    <a:gd name="T19" fmla="*/ 4 h 53"/>
                    <a:gd name="T20" fmla="*/ 51 w 67"/>
                    <a:gd name="T21" fmla="*/ 9 h 53"/>
                    <a:gd name="T22" fmla="*/ 39 w 67"/>
                    <a:gd name="T23" fmla="*/ 16 h 53"/>
                    <a:gd name="T24" fmla="*/ 28 w 67"/>
                    <a:gd name="T25" fmla="*/ 23 h 53"/>
                    <a:gd name="T26" fmla="*/ 16 w 67"/>
                    <a:gd name="T27" fmla="*/ 31 h 53"/>
                    <a:gd name="T28" fmla="*/ 6 w 67"/>
                    <a:gd name="T29" fmla="*/ 38 h 53"/>
                    <a:gd name="T30" fmla="*/ 1 w 67"/>
                    <a:gd name="T31" fmla="*/ 45 h 53"/>
                    <a:gd name="T32" fmla="*/ 0 w 67"/>
                    <a:gd name="T3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53">
                      <a:moveTo>
                        <a:pt x="0" y="51"/>
                      </a:moveTo>
                      <a:lnTo>
                        <a:pt x="3" y="53"/>
                      </a:lnTo>
                      <a:lnTo>
                        <a:pt x="11" y="50"/>
                      </a:lnTo>
                      <a:lnTo>
                        <a:pt x="22" y="45"/>
                      </a:lnTo>
                      <a:lnTo>
                        <a:pt x="33" y="38"/>
                      </a:lnTo>
                      <a:lnTo>
                        <a:pt x="45" y="29"/>
                      </a:lnTo>
                      <a:lnTo>
                        <a:pt x="55" y="19"/>
                      </a:lnTo>
                      <a:lnTo>
                        <a:pt x="64" y="9"/>
                      </a:lnTo>
                      <a:lnTo>
                        <a:pt x="67" y="0"/>
                      </a:lnTo>
                      <a:lnTo>
                        <a:pt x="61" y="4"/>
                      </a:lnTo>
                      <a:lnTo>
                        <a:pt x="51" y="9"/>
                      </a:lnTo>
                      <a:lnTo>
                        <a:pt x="39" y="16"/>
                      </a:lnTo>
                      <a:lnTo>
                        <a:pt x="28" y="23"/>
                      </a:lnTo>
                      <a:lnTo>
                        <a:pt x="16" y="31"/>
                      </a:lnTo>
                      <a:lnTo>
                        <a:pt x="6" y="38"/>
                      </a:lnTo>
                      <a:lnTo>
                        <a:pt x="1" y="45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7" name="Freeform 168"/>
                <p:cNvSpPr>
                  <a:spLocks/>
                </p:cNvSpPr>
                <p:nvPr/>
              </p:nvSpPr>
              <p:spPr bwMode="auto">
                <a:xfrm>
                  <a:off x="-3894" y="946"/>
                  <a:ext cx="28" cy="20"/>
                </a:xfrm>
                <a:custGeom>
                  <a:avLst/>
                  <a:gdLst>
                    <a:gd name="T0" fmla="*/ 0 w 56"/>
                    <a:gd name="T1" fmla="*/ 37 h 39"/>
                    <a:gd name="T2" fmla="*/ 4 w 56"/>
                    <a:gd name="T3" fmla="*/ 39 h 39"/>
                    <a:gd name="T4" fmla="*/ 10 w 56"/>
                    <a:gd name="T5" fmla="*/ 38 h 39"/>
                    <a:gd name="T6" fmla="*/ 21 w 56"/>
                    <a:gd name="T7" fmla="*/ 34 h 39"/>
                    <a:gd name="T8" fmla="*/ 31 w 56"/>
                    <a:gd name="T9" fmla="*/ 28 h 39"/>
                    <a:gd name="T10" fmla="*/ 40 w 56"/>
                    <a:gd name="T11" fmla="*/ 20 h 39"/>
                    <a:gd name="T12" fmla="*/ 48 w 56"/>
                    <a:gd name="T13" fmla="*/ 13 h 39"/>
                    <a:gd name="T14" fmla="*/ 54 w 56"/>
                    <a:gd name="T15" fmla="*/ 6 h 39"/>
                    <a:gd name="T16" fmla="*/ 56 w 56"/>
                    <a:gd name="T17" fmla="*/ 0 h 39"/>
                    <a:gd name="T18" fmla="*/ 51 w 56"/>
                    <a:gd name="T19" fmla="*/ 3 h 39"/>
                    <a:gd name="T20" fmla="*/ 44 w 56"/>
                    <a:gd name="T21" fmla="*/ 7 h 39"/>
                    <a:gd name="T22" fmla="*/ 35 w 56"/>
                    <a:gd name="T23" fmla="*/ 12 h 39"/>
                    <a:gd name="T24" fmla="*/ 25 w 56"/>
                    <a:gd name="T25" fmla="*/ 16 h 39"/>
                    <a:gd name="T26" fmla="*/ 16 w 56"/>
                    <a:gd name="T27" fmla="*/ 22 h 39"/>
                    <a:gd name="T28" fmla="*/ 9 w 56"/>
                    <a:gd name="T29" fmla="*/ 28 h 39"/>
                    <a:gd name="T30" fmla="*/ 3 w 56"/>
                    <a:gd name="T31" fmla="*/ 32 h 39"/>
                    <a:gd name="T32" fmla="*/ 0 w 56"/>
                    <a:gd name="T33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6" h="39">
                      <a:moveTo>
                        <a:pt x="0" y="37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21" y="34"/>
                      </a:lnTo>
                      <a:lnTo>
                        <a:pt x="31" y="28"/>
                      </a:lnTo>
                      <a:lnTo>
                        <a:pt x="40" y="20"/>
                      </a:lnTo>
                      <a:lnTo>
                        <a:pt x="48" y="13"/>
                      </a:lnTo>
                      <a:lnTo>
                        <a:pt x="54" y="6"/>
                      </a:lnTo>
                      <a:lnTo>
                        <a:pt x="56" y="0"/>
                      </a:lnTo>
                      <a:lnTo>
                        <a:pt x="51" y="3"/>
                      </a:lnTo>
                      <a:lnTo>
                        <a:pt x="44" y="7"/>
                      </a:lnTo>
                      <a:lnTo>
                        <a:pt x="35" y="12"/>
                      </a:lnTo>
                      <a:lnTo>
                        <a:pt x="25" y="16"/>
                      </a:lnTo>
                      <a:lnTo>
                        <a:pt x="16" y="22"/>
                      </a:lnTo>
                      <a:lnTo>
                        <a:pt x="9" y="28"/>
                      </a:lnTo>
                      <a:lnTo>
                        <a:pt x="3" y="3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8" name="Freeform 169"/>
                <p:cNvSpPr>
                  <a:spLocks/>
                </p:cNvSpPr>
                <p:nvPr/>
              </p:nvSpPr>
              <p:spPr bwMode="auto">
                <a:xfrm>
                  <a:off x="-3856" y="1087"/>
                  <a:ext cx="5" cy="29"/>
                </a:xfrm>
                <a:custGeom>
                  <a:avLst/>
                  <a:gdLst>
                    <a:gd name="T0" fmla="*/ 5 w 9"/>
                    <a:gd name="T1" fmla="*/ 0 h 58"/>
                    <a:gd name="T2" fmla="*/ 6 w 9"/>
                    <a:gd name="T3" fmla="*/ 12 h 58"/>
                    <a:gd name="T4" fmla="*/ 8 w 9"/>
                    <a:gd name="T5" fmla="*/ 33 h 58"/>
                    <a:gd name="T6" fmla="*/ 9 w 9"/>
                    <a:gd name="T7" fmla="*/ 50 h 58"/>
                    <a:gd name="T8" fmla="*/ 5 w 9"/>
                    <a:gd name="T9" fmla="*/ 58 h 58"/>
                    <a:gd name="T10" fmla="*/ 0 w 9"/>
                    <a:gd name="T11" fmla="*/ 50 h 58"/>
                    <a:gd name="T12" fmla="*/ 0 w 9"/>
                    <a:gd name="T13" fmla="*/ 33 h 58"/>
                    <a:gd name="T14" fmla="*/ 3 w 9"/>
                    <a:gd name="T15" fmla="*/ 14 h 58"/>
                    <a:gd name="T16" fmla="*/ 5 w 9"/>
                    <a:gd name="T1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58">
                      <a:moveTo>
                        <a:pt x="5" y="0"/>
                      </a:moveTo>
                      <a:lnTo>
                        <a:pt x="6" y="12"/>
                      </a:lnTo>
                      <a:lnTo>
                        <a:pt x="8" y="33"/>
                      </a:lnTo>
                      <a:lnTo>
                        <a:pt x="9" y="50"/>
                      </a:lnTo>
                      <a:lnTo>
                        <a:pt x="5" y="58"/>
                      </a:lnTo>
                      <a:lnTo>
                        <a:pt x="0" y="50"/>
                      </a:lnTo>
                      <a:lnTo>
                        <a:pt x="0" y="33"/>
                      </a:lnTo>
                      <a:lnTo>
                        <a:pt x="3" y="1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9" name="Freeform 170"/>
                <p:cNvSpPr>
                  <a:spLocks/>
                </p:cNvSpPr>
                <p:nvPr/>
              </p:nvSpPr>
              <p:spPr bwMode="auto">
                <a:xfrm>
                  <a:off x="-3851" y="1054"/>
                  <a:ext cx="32" cy="41"/>
                </a:xfrm>
                <a:custGeom>
                  <a:avLst/>
                  <a:gdLst>
                    <a:gd name="T0" fmla="*/ 0 w 63"/>
                    <a:gd name="T1" fmla="*/ 0 h 81"/>
                    <a:gd name="T2" fmla="*/ 4 w 63"/>
                    <a:gd name="T3" fmla="*/ 9 h 81"/>
                    <a:gd name="T4" fmla="*/ 11 w 63"/>
                    <a:gd name="T5" fmla="*/ 22 h 81"/>
                    <a:gd name="T6" fmla="*/ 20 w 63"/>
                    <a:gd name="T7" fmla="*/ 37 h 81"/>
                    <a:gd name="T8" fmla="*/ 30 w 63"/>
                    <a:gd name="T9" fmla="*/ 52 h 81"/>
                    <a:gd name="T10" fmla="*/ 41 w 63"/>
                    <a:gd name="T11" fmla="*/ 65 h 81"/>
                    <a:gd name="T12" fmla="*/ 49 w 63"/>
                    <a:gd name="T13" fmla="*/ 75 h 81"/>
                    <a:gd name="T14" fmla="*/ 58 w 63"/>
                    <a:gd name="T15" fmla="*/ 81 h 81"/>
                    <a:gd name="T16" fmla="*/ 63 w 63"/>
                    <a:gd name="T17" fmla="*/ 80 h 81"/>
                    <a:gd name="T18" fmla="*/ 63 w 63"/>
                    <a:gd name="T19" fmla="*/ 74 h 81"/>
                    <a:gd name="T20" fmla="*/ 58 w 63"/>
                    <a:gd name="T21" fmla="*/ 63 h 81"/>
                    <a:gd name="T22" fmla="*/ 49 w 63"/>
                    <a:gd name="T23" fmla="*/ 53 h 81"/>
                    <a:gd name="T24" fmla="*/ 38 w 63"/>
                    <a:gd name="T25" fmla="*/ 41 h 81"/>
                    <a:gd name="T26" fmla="*/ 26 w 63"/>
                    <a:gd name="T27" fmla="*/ 30 h 81"/>
                    <a:gd name="T28" fmla="*/ 14 w 63"/>
                    <a:gd name="T29" fmla="*/ 18 h 81"/>
                    <a:gd name="T30" fmla="*/ 5 w 63"/>
                    <a:gd name="T31" fmla="*/ 8 h 81"/>
                    <a:gd name="T32" fmla="*/ 0 w 63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81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11" y="22"/>
                      </a:lnTo>
                      <a:lnTo>
                        <a:pt x="20" y="37"/>
                      </a:lnTo>
                      <a:lnTo>
                        <a:pt x="30" y="52"/>
                      </a:lnTo>
                      <a:lnTo>
                        <a:pt x="41" y="65"/>
                      </a:lnTo>
                      <a:lnTo>
                        <a:pt x="49" y="75"/>
                      </a:lnTo>
                      <a:lnTo>
                        <a:pt x="58" y="81"/>
                      </a:lnTo>
                      <a:lnTo>
                        <a:pt x="63" y="80"/>
                      </a:lnTo>
                      <a:lnTo>
                        <a:pt x="63" y="74"/>
                      </a:lnTo>
                      <a:lnTo>
                        <a:pt x="58" y="63"/>
                      </a:lnTo>
                      <a:lnTo>
                        <a:pt x="49" y="53"/>
                      </a:lnTo>
                      <a:lnTo>
                        <a:pt x="38" y="41"/>
                      </a:lnTo>
                      <a:lnTo>
                        <a:pt x="26" y="30"/>
                      </a:lnTo>
                      <a:lnTo>
                        <a:pt x="14" y="18"/>
                      </a:lnTo>
                      <a:lnTo>
                        <a:pt x="5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0" name="Freeform 171"/>
                <p:cNvSpPr>
                  <a:spLocks/>
                </p:cNvSpPr>
                <p:nvPr/>
              </p:nvSpPr>
              <p:spPr bwMode="auto">
                <a:xfrm>
                  <a:off x="-3851" y="1040"/>
                  <a:ext cx="33" cy="37"/>
                </a:xfrm>
                <a:custGeom>
                  <a:avLst/>
                  <a:gdLst>
                    <a:gd name="T0" fmla="*/ 0 w 68"/>
                    <a:gd name="T1" fmla="*/ 0 h 73"/>
                    <a:gd name="T2" fmla="*/ 6 w 68"/>
                    <a:gd name="T3" fmla="*/ 8 h 73"/>
                    <a:gd name="T4" fmla="*/ 15 w 68"/>
                    <a:gd name="T5" fmla="*/ 22 h 73"/>
                    <a:gd name="T6" fmla="*/ 25 w 68"/>
                    <a:gd name="T7" fmla="*/ 35 h 73"/>
                    <a:gd name="T8" fmla="*/ 37 w 68"/>
                    <a:gd name="T9" fmla="*/ 48 h 73"/>
                    <a:gd name="T10" fmla="*/ 47 w 68"/>
                    <a:gd name="T11" fmla="*/ 60 h 73"/>
                    <a:gd name="T12" fmla="*/ 57 w 68"/>
                    <a:gd name="T13" fmla="*/ 68 h 73"/>
                    <a:gd name="T14" fmla="*/ 65 w 68"/>
                    <a:gd name="T15" fmla="*/ 73 h 73"/>
                    <a:gd name="T16" fmla="*/ 68 w 68"/>
                    <a:gd name="T17" fmla="*/ 71 h 73"/>
                    <a:gd name="T18" fmla="*/ 66 w 68"/>
                    <a:gd name="T19" fmla="*/ 64 h 73"/>
                    <a:gd name="T20" fmla="*/ 59 w 68"/>
                    <a:gd name="T21" fmla="*/ 55 h 73"/>
                    <a:gd name="T22" fmla="*/ 49 w 68"/>
                    <a:gd name="T23" fmla="*/ 45 h 73"/>
                    <a:gd name="T24" fmla="*/ 37 w 68"/>
                    <a:gd name="T25" fmla="*/ 33 h 73"/>
                    <a:gd name="T26" fmla="*/ 25 w 68"/>
                    <a:gd name="T27" fmla="*/ 23 h 73"/>
                    <a:gd name="T28" fmla="*/ 13 w 68"/>
                    <a:gd name="T29" fmla="*/ 13 h 73"/>
                    <a:gd name="T30" fmla="*/ 5 w 68"/>
                    <a:gd name="T31" fmla="*/ 5 h 73"/>
                    <a:gd name="T32" fmla="*/ 0 w 68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73">
                      <a:moveTo>
                        <a:pt x="0" y="0"/>
                      </a:moveTo>
                      <a:lnTo>
                        <a:pt x="6" y="8"/>
                      </a:lnTo>
                      <a:lnTo>
                        <a:pt x="15" y="22"/>
                      </a:lnTo>
                      <a:lnTo>
                        <a:pt x="25" y="35"/>
                      </a:lnTo>
                      <a:lnTo>
                        <a:pt x="37" y="48"/>
                      </a:lnTo>
                      <a:lnTo>
                        <a:pt x="47" y="60"/>
                      </a:lnTo>
                      <a:lnTo>
                        <a:pt x="57" y="68"/>
                      </a:lnTo>
                      <a:lnTo>
                        <a:pt x="65" y="73"/>
                      </a:lnTo>
                      <a:lnTo>
                        <a:pt x="68" y="71"/>
                      </a:lnTo>
                      <a:lnTo>
                        <a:pt x="66" y="64"/>
                      </a:lnTo>
                      <a:lnTo>
                        <a:pt x="59" y="55"/>
                      </a:lnTo>
                      <a:lnTo>
                        <a:pt x="49" y="45"/>
                      </a:lnTo>
                      <a:lnTo>
                        <a:pt x="37" y="33"/>
                      </a:lnTo>
                      <a:lnTo>
                        <a:pt x="25" y="23"/>
                      </a:lnTo>
                      <a:lnTo>
                        <a:pt x="13" y="13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1" name="Freeform 172"/>
                <p:cNvSpPr>
                  <a:spLocks/>
                </p:cNvSpPr>
                <p:nvPr/>
              </p:nvSpPr>
              <p:spPr bwMode="auto">
                <a:xfrm>
                  <a:off x="-3851" y="1024"/>
                  <a:ext cx="35" cy="32"/>
                </a:xfrm>
                <a:custGeom>
                  <a:avLst/>
                  <a:gdLst>
                    <a:gd name="T0" fmla="*/ 0 w 71"/>
                    <a:gd name="T1" fmla="*/ 0 h 65"/>
                    <a:gd name="T2" fmla="*/ 7 w 71"/>
                    <a:gd name="T3" fmla="*/ 11 h 65"/>
                    <a:gd name="T4" fmla="*/ 16 w 71"/>
                    <a:gd name="T5" fmla="*/ 22 h 65"/>
                    <a:gd name="T6" fmla="*/ 28 w 71"/>
                    <a:gd name="T7" fmla="*/ 34 h 65"/>
                    <a:gd name="T8" fmla="*/ 40 w 71"/>
                    <a:gd name="T9" fmla="*/ 46 h 65"/>
                    <a:gd name="T10" fmla="*/ 50 w 71"/>
                    <a:gd name="T11" fmla="*/ 56 h 65"/>
                    <a:gd name="T12" fmla="*/ 60 w 71"/>
                    <a:gd name="T13" fmla="*/ 62 h 65"/>
                    <a:gd name="T14" fmla="*/ 68 w 71"/>
                    <a:gd name="T15" fmla="*/ 65 h 65"/>
                    <a:gd name="T16" fmla="*/ 71 w 71"/>
                    <a:gd name="T17" fmla="*/ 63 h 65"/>
                    <a:gd name="T18" fmla="*/ 69 w 71"/>
                    <a:gd name="T19" fmla="*/ 57 h 65"/>
                    <a:gd name="T20" fmla="*/ 62 w 71"/>
                    <a:gd name="T21" fmla="*/ 50 h 65"/>
                    <a:gd name="T22" fmla="*/ 51 w 71"/>
                    <a:gd name="T23" fmla="*/ 41 h 65"/>
                    <a:gd name="T24" fmla="*/ 40 w 71"/>
                    <a:gd name="T25" fmla="*/ 33 h 65"/>
                    <a:gd name="T26" fmla="*/ 27 w 71"/>
                    <a:gd name="T27" fmla="*/ 24 h 65"/>
                    <a:gd name="T28" fmla="*/ 15 w 71"/>
                    <a:gd name="T29" fmla="*/ 15 h 65"/>
                    <a:gd name="T30" fmla="*/ 6 w 71"/>
                    <a:gd name="T31" fmla="*/ 8 h 65"/>
                    <a:gd name="T32" fmla="*/ 0 w 71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5">
                      <a:moveTo>
                        <a:pt x="0" y="0"/>
                      </a:moveTo>
                      <a:lnTo>
                        <a:pt x="7" y="11"/>
                      </a:lnTo>
                      <a:lnTo>
                        <a:pt x="16" y="22"/>
                      </a:lnTo>
                      <a:lnTo>
                        <a:pt x="28" y="34"/>
                      </a:lnTo>
                      <a:lnTo>
                        <a:pt x="40" y="46"/>
                      </a:lnTo>
                      <a:lnTo>
                        <a:pt x="50" y="56"/>
                      </a:lnTo>
                      <a:lnTo>
                        <a:pt x="60" y="62"/>
                      </a:lnTo>
                      <a:lnTo>
                        <a:pt x="68" y="65"/>
                      </a:lnTo>
                      <a:lnTo>
                        <a:pt x="71" y="63"/>
                      </a:lnTo>
                      <a:lnTo>
                        <a:pt x="69" y="57"/>
                      </a:lnTo>
                      <a:lnTo>
                        <a:pt x="62" y="50"/>
                      </a:lnTo>
                      <a:lnTo>
                        <a:pt x="51" y="41"/>
                      </a:lnTo>
                      <a:lnTo>
                        <a:pt x="40" y="33"/>
                      </a:lnTo>
                      <a:lnTo>
                        <a:pt x="27" y="24"/>
                      </a:lnTo>
                      <a:lnTo>
                        <a:pt x="15" y="15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2" name="Freeform 173"/>
                <p:cNvSpPr>
                  <a:spLocks/>
                </p:cNvSpPr>
                <p:nvPr/>
              </p:nvSpPr>
              <p:spPr bwMode="auto">
                <a:xfrm>
                  <a:off x="-3854" y="1008"/>
                  <a:ext cx="33" cy="25"/>
                </a:xfrm>
                <a:custGeom>
                  <a:avLst/>
                  <a:gdLst>
                    <a:gd name="T0" fmla="*/ 0 w 68"/>
                    <a:gd name="T1" fmla="*/ 0 h 50"/>
                    <a:gd name="T2" fmla="*/ 6 w 68"/>
                    <a:gd name="T3" fmla="*/ 7 h 50"/>
                    <a:gd name="T4" fmla="*/ 15 w 68"/>
                    <a:gd name="T5" fmla="*/ 16 h 50"/>
                    <a:gd name="T6" fmla="*/ 27 w 68"/>
                    <a:gd name="T7" fmla="*/ 26 h 50"/>
                    <a:gd name="T8" fmla="*/ 38 w 68"/>
                    <a:gd name="T9" fmla="*/ 35 h 50"/>
                    <a:gd name="T10" fmla="*/ 49 w 68"/>
                    <a:gd name="T11" fmla="*/ 44 h 50"/>
                    <a:gd name="T12" fmla="*/ 59 w 68"/>
                    <a:gd name="T13" fmla="*/ 48 h 50"/>
                    <a:gd name="T14" fmla="*/ 65 w 68"/>
                    <a:gd name="T15" fmla="*/ 50 h 50"/>
                    <a:gd name="T16" fmla="*/ 68 w 68"/>
                    <a:gd name="T17" fmla="*/ 45 h 50"/>
                    <a:gd name="T18" fmla="*/ 65 w 68"/>
                    <a:gd name="T19" fmla="*/ 38 h 50"/>
                    <a:gd name="T20" fmla="*/ 59 w 68"/>
                    <a:gd name="T21" fmla="*/ 32 h 50"/>
                    <a:gd name="T22" fmla="*/ 50 w 68"/>
                    <a:gd name="T23" fmla="*/ 26 h 50"/>
                    <a:gd name="T24" fmla="*/ 38 w 68"/>
                    <a:gd name="T25" fmla="*/ 21 h 50"/>
                    <a:gd name="T26" fmla="*/ 27 w 68"/>
                    <a:gd name="T27" fmla="*/ 15 h 50"/>
                    <a:gd name="T28" fmla="*/ 16 w 68"/>
                    <a:gd name="T29" fmla="*/ 10 h 50"/>
                    <a:gd name="T30" fmla="*/ 6 w 68"/>
                    <a:gd name="T31" fmla="*/ 4 h 50"/>
                    <a:gd name="T32" fmla="*/ 0 w 68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0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15" y="16"/>
                      </a:lnTo>
                      <a:lnTo>
                        <a:pt x="27" y="26"/>
                      </a:lnTo>
                      <a:lnTo>
                        <a:pt x="38" y="35"/>
                      </a:lnTo>
                      <a:lnTo>
                        <a:pt x="49" y="44"/>
                      </a:lnTo>
                      <a:lnTo>
                        <a:pt x="59" y="48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65" y="38"/>
                      </a:lnTo>
                      <a:lnTo>
                        <a:pt x="59" y="32"/>
                      </a:lnTo>
                      <a:lnTo>
                        <a:pt x="50" y="26"/>
                      </a:lnTo>
                      <a:lnTo>
                        <a:pt x="38" y="21"/>
                      </a:lnTo>
                      <a:lnTo>
                        <a:pt x="27" y="15"/>
                      </a:lnTo>
                      <a:lnTo>
                        <a:pt x="16" y="10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3" name="Freeform 174"/>
                <p:cNvSpPr>
                  <a:spLocks/>
                </p:cNvSpPr>
                <p:nvPr/>
              </p:nvSpPr>
              <p:spPr bwMode="auto">
                <a:xfrm>
                  <a:off x="-3857" y="990"/>
                  <a:ext cx="33" cy="22"/>
                </a:xfrm>
                <a:custGeom>
                  <a:avLst/>
                  <a:gdLst>
                    <a:gd name="T0" fmla="*/ 0 w 66"/>
                    <a:gd name="T1" fmla="*/ 0 h 46"/>
                    <a:gd name="T2" fmla="*/ 6 w 66"/>
                    <a:gd name="T3" fmla="*/ 6 h 46"/>
                    <a:gd name="T4" fmla="*/ 16 w 66"/>
                    <a:gd name="T5" fmla="*/ 15 h 46"/>
                    <a:gd name="T6" fmla="*/ 28 w 66"/>
                    <a:gd name="T7" fmla="*/ 24 h 46"/>
                    <a:gd name="T8" fmla="*/ 39 w 66"/>
                    <a:gd name="T9" fmla="*/ 33 h 46"/>
                    <a:gd name="T10" fmla="*/ 50 w 66"/>
                    <a:gd name="T11" fmla="*/ 40 h 46"/>
                    <a:gd name="T12" fmla="*/ 59 w 66"/>
                    <a:gd name="T13" fmla="*/ 44 h 46"/>
                    <a:gd name="T14" fmla="*/ 64 w 66"/>
                    <a:gd name="T15" fmla="*/ 46 h 46"/>
                    <a:gd name="T16" fmla="*/ 66 w 66"/>
                    <a:gd name="T17" fmla="*/ 41 h 46"/>
                    <a:gd name="T18" fmla="*/ 63 w 66"/>
                    <a:gd name="T19" fmla="*/ 34 h 46"/>
                    <a:gd name="T20" fmla="*/ 56 w 66"/>
                    <a:gd name="T21" fmla="*/ 28 h 46"/>
                    <a:gd name="T22" fmla="*/ 45 w 66"/>
                    <a:gd name="T23" fmla="*/ 22 h 46"/>
                    <a:gd name="T24" fmla="*/ 35 w 66"/>
                    <a:gd name="T25" fmla="*/ 17 h 46"/>
                    <a:gd name="T26" fmla="*/ 23 w 66"/>
                    <a:gd name="T27" fmla="*/ 12 h 46"/>
                    <a:gd name="T28" fmla="*/ 13 w 66"/>
                    <a:gd name="T29" fmla="*/ 8 h 46"/>
                    <a:gd name="T30" fmla="*/ 4 w 66"/>
                    <a:gd name="T31" fmla="*/ 3 h 46"/>
                    <a:gd name="T32" fmla="*/ 0 w 66"/>
                    <a:gd name="T3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4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6" y="15"/>
                      </a:lnTo>
                      <a:lnTo>
                        <a:pt x="28" y="24"/>
                      </a:lnTo>
                      <a:lnTo>
                        <a:pt x="39" y="33"/>
                      </a:lnTo>
                      <a:lnTo>
                        <a:pt x="50" y="40"/>
                      </a:lnTo>
                      <a:lnTo>
                        <a:pt x="59" y="44"/>
                      </a:lnTo>
                      <a:lnTo>
                        <a:pt x="64" y="46"/>
                      </a:lnTo>
                      <a:lnTo>
                        <a:pt x="66" y="41"/>
                      </a:lnTo>
                      <a:lnTo>
                        <a:pt x="63" y="34"/>
                      </a:lnTo>
                      <a:lnTo>
                        <a:pt x="56" y="28"/>
                      </a:lnTo>
                      <a:lnTo>
                        <a:pt x="45" y="22"/>
                      </a:lnTo>
                      <a:lnTo>
                        <a:pt x="35" y="17"/>
                      </a:lnTo>
                      <a:lnTo>
                        <a:pt x="23" y="12"/>
                      </a:lnTo>
                      <a:lnTo>
                        <a:pt x="13" y="8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4" name="Freeform 175"/>
                <p:cNvSpPr>
                  <a:spLocks/>
                </p:cNvSpPr>
                <p:nvPr/>
              </p:nvSpPr>
              <p:spPr bwMode="auto">
                <a:xfrm>
                  <a:off x="-3859" y="973"/>
                  <a:ext cx="28" cy="12"/>
                </a:xfrm>
                <a:custGeom>
                  <a:avLst/>
                  <a:gdLst>
                    <a:gd name="T0" fmla="*/ 0 w 57"/>
                    <a:gd name="T1" fmla="*/ 0 h 23"/>
                    <a:gd name="T2" fmla="*/ 7 w 57"/>
                    <a:gd name="T3" fmla="*/ 6 h 23"/>
                    <a:gd name="T4" fmla="*/ 16 w 57"/>
                    <a:gd name="T5" fmla="*/ 10 h 23"/>
                    <a:gd name="T6" fmla="*/ 25 w 57"/>
                    <a:gd name="T7" fmla="*/ 16 h 23"/>
                    <a:gd name="T8" fmla="*/ 35 w 57"/>
                    <a:gd name="T9" fmla="*/ 20 h 23"/>
                    <a:gd name="T10" fmla="*/ 44 w 57"/>
                    <a:gd name="T11" fmla="*/ 23 h 23"/>
                    <a:gd name="T12" fmla="*/ 51 w 57"/>
                    <a:gd name="T13" fmla="*/ 23 h 23"/>
                    <a:gd name="T14" fmla="*/ 56 w 57"/>
                    <a:gd name="T15" fmla="*/ 22 h 23"/>
                    <a:gd name="T16" fmla="*/ 57 w 57"/>
                    <a:gd name="T17" fmla="*/ 17 h 23"/>
                    <a:gd name="T18" fmla="*/ 54 w 57"/>
                    <a:gd name="T19" fmla="*/ 11 h 23"/>
                    <a:gd name="T20" fmla="*/ 50 w 57"/>
                    <a:gd name="T21" fmla="*/ 7 h 23"/>
                    <a:gd name="T22" fmla="*/ 43 w 57"/>
                    <a:gd name="T23" fmla="*/ 6 h 23"/>
                    <a:gd name="T24" fmla="*/ 34 w 57"/>
                    <a:gd name="T25" fmla="*/ 4 h 23"/>
                    <a:gd name="T26" fmla="*/ 23 w 57"/>
                    <a:gd name="T27" fmla="*/ 4 h 23"/>
                    <a:gd name="T28" fmla="*/ 15 w 57"/>
                    <a:gd name="T29" fmla="*/ 3 h 23"/>
                    <a:gd name="T30" fmla="*/ 6 w 57"/>
                    <a:gd name="T31" fmla="*/ 1 h 23"/>
                    <a:gd name="T32" fmla="*/ 0 w 57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23">
                      <a:moveTo>
                        <a:pt x="0" y="0"/>
                      </a:moveTo>
                      <a:lnTo>
                        <a:pt x="7" y="6"/>
                      </a:lnTo>
                      <a:lnTo>
                        <a:pt x="16" y="10"/>
                      </a:lnTo>
                      <a:lnTo>
                        <a:pt x="25" y="16"/>
                      </a:lnTo>
                      <a:lnTo>
                        <a:pt x="35" y="20"/>
                      </a:lnTo>
                      <a:lnTo>
                        <a:pt x="44" y="23"/>
                      </a:lnTo>
                      <a:lnTo>
                        <a:pt x="51" y="23"/>
                      </a:lnTo>
                      <a:lnTo>
                        <a:pt x="56" y="22"/>
                      </a:lnTo>
                      <a:lnTo>
                        <a:pt x="57" y="17"/>
                      </a:lnTo>
                      <a:lnTo>
                        <a:pt x="54" y="11"/>
                      </a:lnTo>
                      <a:lnTo>
                        <a:pt x="50" y="7"/>
                      </a:lnTo>
                      <a:lnTo>
                        <a:pt x="43" y="6"/>
                      </a:lnTo>
                      <a:lnTo>
                        <a:pt x="34" y="4"/>
                      </a:lnTo>
                      <a:lnTo>
                        <a:pt x="23" y="4"/>
                      </a:lnTo>
                      <a:lnTo>
                        <a:pt x="15" y="3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5" name="Freeform 176"/>
                <p:cNvSpPr>
                  <a:spLocks/>
                </p:cNvSpPr>
                <p:nvPr/>
              </p:nvSpPr>
              <p:spPr bwMode="auto">
                <a:xfrm>
                  <a:off x="-3862" y="960"/>
                  <a:ext cx="24" cy="6"/>
                </a:xfrm>
                <a:custGeom>
                  <a:avLst/>
                  <a:gdLst>
                    <a:gd name="T0" fmla="*/ 0 w 50"/>
                    <a:gd name="T1" fmla="*/ 0 h 12"/>
                    <a:gd name="T2" fmla="*/ 6 w 50"/>
                    <a:gd name="T3" fmla="*/ 2 h 12"/>
                    <a:gd name="T4" fmla="*/ 12 w 50"/>
                    <a:gd name="T5" fmla="*/ 5 h 12"/>
                    <a:gd name="T6" fmla="*/ 21 w 50"/>
                    <a:gd name="T7" fmla="*/ 8 h 12"/>
                    <a:gd name="T8" fmla="*/ 29 w 50"/>
                    <a:gd name="T9" fmla="*/ 11 h 12"/>
                    <a:gd name="T10" fmla="*/ 38 w 50"/>
                    <a:gd name="T11" fmla="*/ 12 h 12"/>
                    <a:gd name="T12" fmla="*/ 44 w 50"/>
                    <a:gd name="T13" fmla="*/ 12 h 12"/>
                    <a:gd name="T14" fmla="*/ 49 w 50"/>
                    <a:gd name="T15" fmla="*/ 11 h 12"/>
                    <a:gd name="T16" fmla="*/ 50 w 50"/>
                    <a:gd name="T17" fmla="*/ 6 h 12"/>
                    <a:gd name="T18" fmla="*/ 47 w 50"/>
                    <a:gd name="T19" fmla="*/ 2 h 12"/>
                    <a:gd name="T20" fmla="*/ 43 w 50"/>
                    <a:gd name="T21" fmla="*/ 0 h 12"/>
                    <a:gd name="T22" fmla="*/ 37 w 50"/>
                    <a:gd name="T23" fmla="*/ 0 h 12"/>
                    <a:gd name="T24" fmla="*/ 29 w 50"/>
                    <a:gd name="T25" fmla="*/ 0 h 12"/>
                    <a:gd name="T26" fmla="*/ 22 w 50"/>
                    <a:gd name="T27" fmla="*/ 2 h 12"/>
                    <a:gd name="T28" fmla="*/ 13 w 50"/>
                    <a:gd name="T29" fmla="*/ 2 h 12"/>
                    <a:gd name="T30" fmla="*/ 6 w 50"/>
                    <a:gd name="T31" fmla="*/ 2 h 12"/>
                    <a:gd name="T32" fmla="*/ 0 w 50"/>
                    <a:gd name="T3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2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2" y="5"/>
                      </a:lnTo>
                      <a:lnTo>
                        <a:pt x="21" y="8"/>
                      </a:lnTo>
                      <a:lnTo>
                        <a:pt x="29" y="11"/>
                      </a:lnTo>
                      <a:lnTo>
                        <a:pt x="38" y="12"/>
                      </a:lnTo>
                      <a:lnTo>
                        <a:pt x="44" y="12"/>
                      </a:lnTo>
                      <a:lnTo>
                        <a:pt x="49" y="11"/>
                      </a:lnTo>
                      <a:lnTo>
                        <a:pt x="50" y="6"/>
                      </a:lnTo>
                      <a:lnTo>
                        <a:pt x="47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22" y="2"/>
                      </a:lnTo>
                      <a:lnTo>
                        <a:pt x="13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6" name="Freeform 177"/>
                <p:cNvSpPr>
                  <a:spLocks/>
                </p:cNvSpPr>
                <p:nvPr/>
              </p:nvSpPr>
              <p:spPr bwMode="auto">
                <a:xfrm>
                  <a:off x="-3867" y="944"/>
                  <a:ext cx="25" cy="7"/>
                </a:xfrm>
                <a:custGeom>
                  <a:avLst/>
                  <a:gdLst>
                    <a:gd name="T0" fmla="*/ 0 w 50"/>
                    <a:gd name="T1" fmla="*/ 7 h 15"/>
                    <a:gd name="T2" fmla="*/ 5 w 50"/>
                    <a:gd name="T3" fmla="*/ 10 h 15"/>
                    <a:gd name="T4" fmla="*/ 12 w 50"/>
                    <a:gd name="T5" fmla="*/ 12 h 15"/>
                    <a:gd name="T6" fmla="*/ 19 w 50"/>
                    <a:gd name="T7" fmla="*/ 13 h 15"/>
                    <a:gd name="T8" fmla="*/ 28 w 50"/>
                    <a:gd name="T9" fmla="*/ 15 h 15"/>
                    <a:gd name="T10" fmla="*/ 36 w 50"/>
                    <a:gd name="T11" fmla="*/ 13 h 15"/>
                    <a:gd name="T12" fmla="*/ 43 w 50"/>
                    <a:gd name="T13" fmla="*/ 12 h 15"/>
                    <a:gd name="T14" fmla="*/ 47 w 50"/>
                    <a:gd name="T15" fmla="*/ 9 h 15"/>
                    <a:gd name="T16" fmla="*/ 50 w 50"/>
                    <a:gd name="T17" fmla="*/ 4 h 15"/>
                    <a:gd name="T18" fmla="*/ 49 w 50"/>
                    <a:gd name="T19" fmla="*/ 1 h 15"/>
                    <a:gd name="T20" fmla="*/ 46 w 50"/>
                    <a:gd name="T21" fmla="*/ 0 h 15"/>
                    <a:gd name="T22" fmla="*/ 40 w 50"/>
                    <a:gd name="T23" fmla="*/ 0 h 15"/>
                    <a:gd name="T24" fmla="*/ 33 w 50"/>
                    <a:gd name="T25" fmla="*/ 1 h 15"/>
                    <a:gd name="T26" fmla="*/ 24 w 50"/>
                    <a:gd name="T27" fmla="*/ 3 h 15"/>
                    <a:gd name="T28" fmla="*/ 16 w 50"/>
                    <a:gd name="T29" fmla="*/ 6 h 15"/>
                    <a:gd name="T30" fmla="*/ 8 w 50"/>
                    <a:gd name="T31" fmla="*/ 7 h 15"/>
                    <a:gd name="T32" fmla="*/ 0 w 50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15">
                      <a:moveTo>
                        <a:pt x="0" y="7"/>
                      </a:moveTo>
                      <a:lnTo>
                        <a:pt x="5" y="10"/>
                      </a:lnTo>
                      <a:lnTo>
                        <a:pt x="12" y="12"/>
                      </a:lnTo>
                      <a:lnTo>
                        <a:pt x="19" y="13"/>
                      </a:lnTo>
                      <a:lnTo>
                        <a:pt x="28" y="15"/>
                      </a:lnTo>
                      <a:lnTo>
                        <a:pt x="36" y="13"/>
                      </a:lnTo>
                      <a:lnTo>
                        <a:pt x="43" y="12"/>
                      </a:lnTo>
                      <a:lnTo>
                        <a:pt x="47" y="9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4" y="3"/>
                      </a:lnTo>
                      <a:lnTo>
                        <a:pt x="16" y="6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7" name="Freeform 178"/>
                <p:cNvSpPr>
                  <a:spLocks/>
                </p:cNvSpPr>
                <p:nvPr/>
              </p:nvSpPr>
              <p:spPr bwMode="auto">
                <a:xfrm>
                  <a:off x="-3879" y="922"/>
                  <a:ext cx="27" cy="7"/>
                </a:xfrm>
                <a:custGeom>
                  <a:avLst/>
                  <a:gdLst>
                    <a:gd name="T0" fmla="*/ 0 w 55"/>
                    <a:gd name="T1" fmla="*/ 3 h 15"/>
                    <a:gd name="T2" fmla="*/ 5 w 55"/>
                    <a:gd name="T3" fmla="*/ 4 h 15"/>
                    <a:gd name="T4" fmla="*/ 12 w 55"/>
                    <a:gd name="T5" fmla="*/ 7 h 15"/>
                    <a:gd name="T6" fmla="*/ 19 w 55"/>
                    <a:gd name="T7" fmla="*/ 10 h 15"/>
                    <a:gd name="T8" fmla="*/ 28 w 55"/>
                    <a:gd name="T9" fmla="*/ 13 h 15"/>
                    <a:gd name="T10" fmla="*/ 36 w 55"/>
                    <a:gd name="T11" fmla="*/ 15 h 15"/>
                    <a:gd name="T12" fmla="*/ 43 w 55"/>
                    <a:gd name="T13" fmla="*/ 15 h 15"/>
                    <a:gd name="T14" fmla="*/ 50 w 55"/>
                    <a:gd name="T15" fmla="*/ 13 h 15"/>
                    <a:gd name="T16" fmla="*/ 55 w 55"/>
                    <a:gd name="T17" fmla="*/ 10 h 15"/>
                    <a:gd name="T18" fmla="*/ 55 w 55"/>
                    <a:gd name="T19" fmla="*/ 6 h 15"/>
                    <a:gd name="T20" fmla="*/ 52 w 55"/>
                    <a:gd name="T21" fmla="*/ 3 h 15"/>
                    <a:gd name="T22" fmla="*/ 44 w 55"/>
                    <a:gd name="T23" fmla="*/ 2 h 15"/>
                    <a:gd name="T24" fmla="*/ 34 w 55"/>
                    <a:gd name="T25" fmla="*/ 0 h 15"/>
                    <a:gd name="T26" fmla="*/ 24 w 55"/>
                    <a:gd name="T27" fmla="*/ 2 h 15"/>
                    <a:gd name="T28" fmla="*/ 14 w 55"/>
                    <a:gd name="T29" fmla="*/ 2 h 15"/>
                    <a:gd name="T30" fmla="*/ 6 w 55"/>
                    <a:gd name="T31" fmla="*/ 3 h 15"/>
                    <a:gd name="T32" fmla="*/ 0 w 55"/>
                    <a:gd name="T3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5">
                      <a:moveTo>
                        <a:pt x="0" y="3"/>
                      </a:moveTo>
                      <a:lnTo>
                        <a:pt x="5" y="4"/>
                      </a:lnTo>
                      <a:lnTo>
                        <a:pt x="12" y="7"/>
                      </a:lnTo>
                      <a:lnTo>
                        <a:pt x="19" y="10"/>
                      </a:lnTo>
                      <a:lnTo>
                        <a:pt x="28" y="13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2" y="3"/>
                      </a:lnTo>
                      <a:lnTo>
                        <a:pt x="44" y="2"/>
                      </a:lnTo>
                      <a:lnTo>
                        <a:pt x="34" y="0"/>
                      </a:lnTo>
                      <a:lnTo>
                        <a:pt x="24" y="2"/>
                      </a:lnTo>
                      <a:lnTo>
                        <a:pt x="14" y="2"/>
                      </a:lnTo>
                      <a:lnTo>
                        <a:pt x="6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8" name="Freeform 179"/>
                <p:cNvSpPr>
                  <a:spLocks/>
                </p:cNvSpPr>
                <p:nvPr/>
              </p:nvSpPr>
              <p:spPr bwMode="auto">
                <a:xfrm>
                  <a:off x="-3851" y="1070"/>
                  <a:ext cx="25" cy="41"/>
                </a:xfrm>
                <a:custGeom>
                  <a:avLst/>
                  <a:gdLst>
                    <a:gd name="T0" fmla="*/ 51 w 51"/>
                    <a:gd name="T1" fmla="*/ 81 h 84"/>
                    <a:gd name="T2" fmla="*/ 50 w 51"/>
                    <a:gd name="T3" fmla="*/ 76 h 84"/>
                    <a:gd name="T4" fmla="*/ 44 w 51"/>
                    <a:gd name="T5" fmla="*/ 69 h 84"/>
                    <a:gd name="T6" fmla="*/ 37 w 51"/>
                    <a:gd name="T7" fmla="*/ 59 h 84"/>
                    <a:gd name="T8" fmla="*/ 28 w 51"/>
                    <a:gd name="T9" fmla="*/ 47 h 84"/>
                    <a:gd name="T10" fmla="*/ 18 w 51"/>
                    <a:gd name="T11" fmla="*/ 35 h 84"/>
                    <a:gd name="T12" fmla="*/ 9 w 51"/>
                    <a:gd name="T13" fmla="*/ 22 h 84"/>
                    <a:gd name="T14" fmla="*/ 3 w 51"/>
                    <a:gd name="T15" fmla="*/ 10 h 84"/>
                    <a:gd name="T16" fmla="*/ 0 w 51"/>
                    <a:gd name="T17" fmla="*/ 0 h 84"/>
                    <a:gd name="T18" fmla="*/ 3 w 51"/>
                    <a:gd name="T19" fmla="*/ 13 h 84"/>
                    <a:gd name="T20" fmla="*/ 9 w 51"/>
                    <a:gd name="T21" fmla="*/ 28 h 84"/>
                    <a:gd name="T22" fmla="*/ 18 w 51"/>
                    <a:gd name="T23" fmla="*/ 44 h 84"/>
                    <a:gd name="T24" fmla="*/ 25 w 51"/>
                    <a:gd name="T25" fmla="*/ 59 h 84"/>
                    <a:gd name="T26" fmla="*/ 34 w 51"/>
                    <a:gd name="T27" fmla="*/ 71 h 84"/>
                    <a:gd name="T28" fmla="*/ 41 w 51"/>
                    <a:gd name="T29" fmla="*/ 79 h 84"/>
                    <a:gd name="T30" fmla="*/ 47 w 51"/>
                    <a:gd name="T31" fmla="*/ 84 h 84"/>
                    <a:gd name="T32" fmla="*/ 51 w 51"/>
                    <a:gd name="T33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84">
                      <a:moveTo>
                        <a:pt x="51" y="81"/>
                      </a:moveTo>
                      <a:lnTo>
                        <a:pt x="50" y="76"/>
                      </a:lnTo>
                      <a:lnTo>
                        <a:pt x="44" y="69"/>
                      </a:lnTo>
                      <a:lnTo>
                        <a:pt x="37" y="59"/>
                      </a:lnTo>
                      <a:lnTo>
                        <a:pt x="28" y="47"/>
                      </a:lnTo>
                      <a:lnTo>
                        <a:pt x="18" y="35"/>
                      </a:lnTo>
                      <a:lnTo>
                        <a:pt x="9" y="22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9" y="28"/>
                      </a:lnTo>
                      <a:lnTo>
                        <a:pt x="18" y="44"/>
                      </a:lnTo>
                      <a:lnTo>
                        <a:pt x="25" y="59"/>
                      </a:lnTo>
                      <a:lnTo>
                        <a:pt x="34" y="71"/>
                      </a:lnTo>
                      <a:lnTo>
                        <a:pt x="41" y="79"/>
                      </a:lnTo>
                      <a:lnTo>
                        <a:pt x="47" y="84"/>
                      </a:lnTo>
                      <a:lnTo>
                        <a:pt x="51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9" name="Freeform 180"/>
                <p:cNvSpPr>
                  <a:spLocks/>
                </p:cNvSpPr>
                <p:nvPr/>
              </p:nvSpPr>
              <p:spPr bwMode="auto">
                <a:xfrm>
                  <a:off x="-3854" y="1087"/>
                  <a:ext cx="16" cy="30"/>
                </a:xfrm>
                <a:custGeom>
                  <a:avLst/>
                  <a:gdLst>
                    <a:gd name="T0" fmla="*/ 0 w 32"/>
                    <a:gd name="T1" fmla="*/ 0 h 60"/>
                    <a:gd name="T2" fmla="*/ 7 w 32"/>
                    <a:gd name="T3" fmla="*/ 19 h 60"/>
                    <a:gd name="T4" fmla="*/ 17 w 32"/>
                    <a:gd name="T5" fmla="*/ 40 h 60"/>
                    <a:gd name="T6" fmla="*/ 26 w 32"/>
                    <a:gd name="T7" fmla="*/ 58 h 60"/>
                    <a:gd name="T8" fmla="*/ 32 w 32"/>
                    <a:gd name="T9" fmla="*/ 60 h 60"/>
                    <a:gd name="T10" fmla="*/ 29 w 32"/>
                    <a:gd name="T11" fmla="*/ 49 h 60"/>
                    <a:gd name="T12" fmla="*/ 20 w 32"/>
                    <a:gd name="T13" fmla="*/ 31 h 60"/>
                    <a:gd name="T14" fmla="*/ 9 w 32"/>
                    <a:gd name="T15" fmla="*/ 14 h 60"/>
                    <a:gd name="T16" fmla="*/ 0 w 32"/>
                    <a:gd name="T1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60">
                      <a:moveTo>
                        <a:pt x="0" y="0"/>
                      </a:moveTo>
                      <a:lnTo>
                        <a:pt x="7" y="19"/>
                      </a:lnTo>
                      <a:lnTo>
                        <a:pt x="17" y="40"/>
                      </a:lnTo>
                      <a:lnTo>
                        <a:pt x="26" y="58"/>
                      </a:lnTo>
                      <a:lnTo>
                        <a:pt x="32" y="60"/>
                      </a:lnTo>
                      <a:lnTo>
                        <a:pt x="29" y="49"/>
                      </a:lnTo>
                      <a:lnTo>
                        <a:pt x="20" y="31"/>
                      </a:lnTo>
                      <a:lnTo>
                        <a:pt x="9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0" name="Freeform 181"/>
                <p:cNvSpPr>
                  <a:spLocks/>
                </p:cNvSpPr>
                <p:nvPr/>
              </p:nvSpPr>
              <p:spPr bwMode="auto">
                <a:xfrm>
                  <a:off x="-3972" y="847"/>
                  <a:ext cx="44" cy="160"/>
                </a:xfrm>
                <a:custGeom>
                  <a:avLst/>
                  <a:gdLst>
                    <a:gd name="T0" fmla="*/ 76 w 88"/>
                    <a:gd name="T1" fmla="*/ 0 h 319"/>
                    <a:gd name="T2" fmla="*/ 79 w 88"/>
                    <a:gd name="T3" fmla="*/ 0 h 319"/>
                    <a:gd name="T4" fmla="*/ 82 w 88"/>
                    <a:gd name="T5" fmla="*/ 0 h 319"/>
                    <a:gd name="T6" fmla="*/ 85 w 88"/>
                    <a:gd name="T7" fmla="*/ 1 h 319"/>
                    <a:gd name="T8" fmla="*/ 88 w 88"/>
                    <a:gd name="T9" fmla="*/ 1 h 319"/>
                    <a:gd name="T10" fmla="*/ 54 w 88"/>
                    <a:gd name="T11" fmla="*/ 41 h 319"/>
                    <a:gd name="T12" fmla="*/ 32 w 88"/>
                    <a:gd name="T13" fmla="*/ 83 h 319"/>
                    <a:gd name="T14" fmla="*/ 18 w 88"/>
                    <a:gd name="T15" fmla="*/ 127 h 319"/>
                    <a:gd name="T16" fmla="*/ 12 w 88"/>
                    <a:gd name="T17" fmla="*/ 171 h 319"/>
                    <a:gd name="T18" fmla="*/ 10 w 88"/>
                    <a:gd name="T19" fmla="*/ 214 h 319"/>
                    <a:gd name="T20" fmla="*/ 13 w 88"/>
                    <a:gd name="T21" fmla="*/ 253 h 319"/>
                    <a:gd name="T22" fmla="*/ 19 w 88"/>
                    <a:gd name="T23" fmla="*/ 288 h 319"/>
                    <a:gd name="T24" fmla="*/ 24 w 88"/>
                    <a:gd name="T25" fmla="*/ 319 h 319"/>
                    <a:gd name="T26" fmla="*/ 12 w 88"/>
                    <a:gd name="T27" fmla="*/ 294 h 319"/>
                    <a:gd name="T28" fmla="*/ 3 w 88"/>
                    <a:gd name="T29" fmla="*/ 258 h 319"/>
                    <a:gd name="T30" fmla="*/ 0 w 88"/>
                    <a:gd name="T31" fmla="*/ 212 h 319"/>
                    <a:gd name="T32" fmla="*/ 3 w 88"/>
                    <a:gd name="T33" fmla="*/ 162 h 319"/>
                    <a:gd name="T34" fmla="*/ 12 w 88"/>
                    <a:gd name="T35" fmla="*/ 112 h 319"/>
                    <a:gd name="T36" fmla="*/ 27 w 88"/>
                    <a:gd name="T37" fmla="*/ 65 h 319"/>
                    <a:gd name="T38" fmla="*/ 47 w 88"/>
                    <a:gd name="T39" fmla="*/ 27 h 319"/>
                    <a:gd name="T40" fmla="*/ 76 w 88"/>
                    <a:gd name="T41" fmla="*/ 0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319">
                      <a:moveTo>
                        <a:pt x="76" y="0"/>
                      </a:moveTo>
                      <a:lnTo>
                        <a:pt x="79" y="0"/>
                      </a:lnTo>
                      <a:lnTo>
                        <a:pt x="82" y="0"/>
                      </a:lnTo>
                      <a:lnTo>
                        <a:pt x="85" y="1"/>
                      </a:lnTo>
                      <a:lnTo>
                        <a:pt x="88" y="1"/>
                      </a:lnTo>
                      <a:lnTo>
                        <a:pt x="54" y="41"/>
                      </a:lnTo>
                      <a:lnTo>
                        <a:pt x="32" y="83"/>
                      </a:lnTo>
                      <a:lnTo>
                        <a:pt x="18" y="127"/>
                      </a:lnTo>
                      <a:lnTo>
                        <a:pt x="12" y="171"/>
                      </a:lnTo>
                      <a:lnTo>
                        <a:pt x="10" y="214"/>
                      </a:lnTo>
                      <a:lnTo>
                        <a:pt x="13" y="253"/>
                      </a:lnTo>
                      <a:lnTo>
                        <a:pt x="19" y="288"/>
                      </a:lnTo>
                      <a:lnTo>
                        <a:pt x="24" y="319"/>
                      </a:lnTo>
                      <a:lnTo>
                        <a:pt x="12" y="294"/>
                      </a:lnTo>
                      <a:lnTo>
                        <a:pt x="3" y="258"/>
                      </a:lnTo>
                      <a:lnTo>
                        <a:pt x="0" y="212"/>
                      </a:lnTo>
                      <a:lnTo>
                        <a:pt x="3" y="162"/>
                      </a:lnTo>
                      <a:lnTo>
                        <a:pt x="12" y="112"/>
                      </a:lnTo>
                      <a:lnTo>
                        <a:pt x="27" y="65"/>
                      </a:lnTo>
                      <a:lnTo>
                        <a:pt x="47" y="27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1" name="Freeform 182"/>
                <p:cNvSpPr>
                  <a:spLocks/>
                </p:cNvSpPr>
                <p:nvPr/>
              </p:nvSpPr>
              <p:spPr bwMode="auto">
                <a:xfrm>
                  <a:off x="-3967" y="981"/>
                  <a:ext cx="31" cy="21"/>
                </a:xfrm>
                <a:custGeom>
                  <a:avLst/>
                  <a:gdLst>
                    <a:gd name="T0" fmla="*/ 0 w 63"/>
                    <a:gd name="T1" fmla="*/ 0 h 42"/>
                    <a:gd name="T2" fmla="*/ 6 w 63"/>
                    <a:gd name="T3" fmla="*/ 9 h 42"/>
                    <a:gd name="T4" fmla="*/ 15 w 63"/>
                    <a:gd name="T5" fmla="*/ 17 h 42"/>
                    <a:gd name="T6" fmla="*/ 24 w 63"/>
                    <a:gd name="T7" fmla="*/ 25 h 42"/>
                    <a:gd name="T8" fmla="*/ 34 w 63"/>
                    <a:gd name="T9" fmla="*/ 32 h 42"/>
                    <a:gd name="T10" fmla="*/ 44 w 63"/>
                    <a:gd name="T11" fmla="*/ 38 h 42"/>
                    <a:gd name="T12" fmla="*/ 53 w 63"/>
                    <a:gd name="T13" fmla="*/ 41 h 42"/>
                    <a:gd name="T14" fmla="*/ 61 w 63"/>
                    <a:gd name="T15" fmla="*/ 42 h 42"/>
                    <a:gd name="T16" fmla="*/ 63 w 63"/>
                    <a:gd name="T17" fmla="*/ 41 h 42"/>
                    <a:gd name="T18" fmla="*/ 63 w 63"/>
                    <a:gd name="T19" fmla="*/ 38 h 42"/>
                    <a:gd name="T20" fmla="*/ 58 w 63"/>
                    <a:gd name="T21" fmla="*/ 34 h 42"/>
                    <a:gd name="T22" fmla="*/ 50 w 63"/>
                    <a:gd name="T23" fmla="*/ 29 h 42"/>
                    <a:gd name="T24" fmla="*/ 42 w 63"/>
                    <a:gd name="T25" fmla="*/ 25 h 42"/>
                    <a:gd name="T26" fmla="*/ 30 w 63"/>
                    <a:gd name="T27" fmla="*/ 19 h 42"/>
                    <a:gd name="T28" fmla="*/ 20 w 63"/>
                    <a:gd name="T29" fmla="*/ 13 h 42"/>
                    <a:gd name="T30" fmla="*/ 9 w 63"/>
                    <a:gd name="T31" fmla="*/ 7 h 42"/>
                    <a:gd name="T32" fmla="*/ 0 w 63"/>
                    <a:gd name="T3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42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5" y="17"/>
                      </a:lnTo>
                      <a:lnTo>
                        <a:pt x="24" y="25"/>
                      </a:lnTo>
                      <a:lnTo>
                        <a:pt x="34" y="32"/>
                      </a:lnTo>
                      <a:lnTo>
                        <a:pt x="44" y="38"/>
                      </a:lnTo>
                      <a:lnTo>
                        <a:pt x="53" y="41"/>
                      </a:lnTo>
                      <a:lnTo>
                        <a:pt x="61" y="42"/>
                      </a:lnTo>
                      <a:lnTo>
                        <a:pt x="63" y="41"/>
                      </a:lnTo>
                      <a:lnTo>
                        <a:pt x="63" y="38"/>
                      </a:lnTo>
                      <a:lnTo>
                        <a:pt x="58" y="34"/>
                      </a:lnTo>
                      <a:lnTo>
                        <a:pt x="50" y="29"/>
                      </a:lnTo>
                      <a:lnTo>
                        <a:pt x="42" y="25"/>
                      </a:lnTo>
                      <a:lnTo>
                        <a:pt x="30" y="19"/>
                      </a:lnTo>
                      <a:lnTo>
                        <a:pt x="20" y="13"/>
                      </a:lnTo>
                      <a:lnTo>
                        <a:pt x="9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2" name="Freeform 183"/>
                <p:cNvSpPr>
                  <a:spLocks/>
                </p:cNvSpPr>
                <p:nvPr/>
              </p:nvSpPr>
              <p:spPr bwMode="auto">
                <a:xfrm>
                  <a:off x="-3969" y="966"/>
                  <a:ext cx="38" cy="31"/>
                </a:xfrm>
                <a:custGeom>
                  <a:avLst/>
                  <a:gdLst>
                    <a:gd name="T0" fmla="*/ 74 w 74"/>
                    <a:gd name="T1" fmla="*/ 63 h 63"/>
                    <a:gd name="T2" fmla="*/ 70 w 74"/>
                    <a:gd name="T3" fmla="*/ 63 h 63"/>
                    <a:gd name="T4" fmla="*/ 63 w 74"/>
                    <a:gd name="T5" fmla="*/ 60 h 63"/>
                    <a:gd name="T6" fmla="*/ 52 w 74"/>
                    <a:gd name="T7" fmla="*/ 54 h 63"/>
                    <a:gd name="T8" fmla="*/ 39 w 74"/>
                    <a:gd name="T9" fmla="*/ 47 h 63"/>
                    <a:gd name="T10" fmla="*/ 26 w 74"/>
                    <a:gd name="T11" fmla="*/ 37 h 63"/>
                    <a:gd name="T12" fmla="*/ 14 w 74"/>
                    <a:gd name="T13" fmla="*/ 25 h 63"/>
                    <a:gd name="T14" fmla="*/ 5 w 74"/>
                    <a:gd name="T15" fmla="*/ 13 h 63"/>
                    <a:gd name="T16" fmla="*/ 0 w 74"/>
                    <a:gd name="T17" fmla="*/ 0 h 63"/>
                    <a:gd name="T18" fmla="*/ 7 w 74"/>
                    <a:gd name="T19" fmla="*/ 7 h 63"/>
                    <a:gd name="T20" fmla="*/ 19 w 74"/>
                    <a:gd name="T21" fmla="*/ 16 h 63"/>
                    <a:gd name="T22" fmla="*/ 32 w 74"/>
                    <a:gd name="T23" fmla="*/ 26 h 63"/>
                    <a:gd name="T24" fmla="*/ 45 w 74"/>
                    <a:gd name="T25" fmla="*/ 35 h 63"/>
                    <a:gd name="T26" fmla="*/ 57 w 74"/>
                    <a:gd name="T27" fmla="*/ 44 h 63"/>
                    <a:gd name="T28" fmla="*/ 67 w 74"/>
                    <a:gd name="T29" fmla="*/ 53 h 63"/>
                    <a:gd name="T30" fmla="*/ 73 w 74"/>
                    <a:gd name="T31" fmla="*/ 59 h 63"/>
                    <a:gd name="T32" fmla="*/ 74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4" y="63"/>
                      </a:moveTo>
                      <a:lnTo>
                        <a:pt x="70" y="63"/>
                      </a:lnTo>
                      <a:lnTo>
                        <a:pt x="63" y="60"/>
                      </a:lnTo>
                      <a:lnTo>
                        <a:pt x="52" y="54"/>
                      </a:lnTo>
                      <a:lnTo>
                        <a:pt x="39" y="47"/>
                      </a:lnTo>
                      <a:lnTo>
                        <a:pt x="26" y="37"/>
                      </a:lnTo>
                      <a:lnTo>
                        <a:pt x="14" y="25"/>
                      </a:lnTo>
                      <a:lnTo>
                        <a:pt x="5" y="13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9" y="16"/>
                      </a:lnTo>
                      <a:lnTo>
                        <a:pt x="32" y="26"/>
                      </a:lnTo>
                      <a:lnTo>
                        <a:pt x="45" y="35"/>
                      </a:lnTo>
                      <a:lnTo>
                        <a:pt x="57" y="44"/>
                      </a:lnTo>
                      <a:lnTo>
                        <a:pt x="67" y="53"/>
                      </a:lnTo>
                      <a:lnTo>
                        <a:pt x="73" y="59"/>
                      </a:lnTo>
                      <a:lnTo>
                        <a:pt x="74" y="6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3" name="Freeform 184"/>
                <p:cNvSpPr>
                  <a:spLocks/>
                </p:cNvSpPr>
                <p:nvPr/>
              </p:nvSpPr>
              <p:spPr bwMode="auto">
                <a:xfrm>
                  <a:off x="-3970" y="935"/>
                  <a:ext cx="45" cy="41"/>
                </a:xfrm>
                <a:custGeom>
                  <a:avLst/>
                  <a:gdLst>
                    <a:gd name="T0" fmla="*/ 89 w 89"/>
                    <a:gd name="T1" fmla="*/ 81 h 82"/>
                    <a:gd name="T2" fmla="*/ 85 w 89"/>
                    <a:gd name="T3" fmla="*/ 82 h 82"/>
                    <a:gd name="T4" fmla="*/ 74 w 89"/>
                    <a:gd name="T5" fmla="*/ 78 h 82"/>
                    <a:gd name="T6" fmla="*/ 61 w 89"/>
                    <a:gd name="T7" fmla="*/ 69 h 82"/>
                    <a:gd name="T8" fmla="*/ 47 w 89"/>
                    <a:gd name="T9" fmla="*/ 57 h 82"/>
                    <a:gd name="T10" fmla="*/ 32 w 89"/>
                    <a:gd name="T11" fmla="*/ 42 h 82"/>
                    <a:gd name="T12" fmla="*/ 17 w 89"/>
                    <a:gd name="T13" fmla="*/ 28 h 82"/>
                    <a:gd name="T14" fmla="*/ 7 w 89"/>
                    <a:gd name="T15" fmla="*/ 13 h 82"/>
                    <a:gd name="T16" fmla="*/ 0 w 89"/>
                    <a:gd name="T17" fmla="*/ 0 h 82"/>
                    <a:gd name="T18" fmla="*/ 7 w 89"/>
                    <a:gd name="T19" fmla="*/ 6 h 82"/>
                    <a:gd name="T20" fmla="*/ 19 w 89"/>
                    <a:gd name="T21" fmla="*/ 16 h 82"/>
                    <a:gd name="T22" fmla="*/ 33 w 89"/>
                    <a:gd name="T23" fmla="*/ 28 h 82"/>
                    <a:gd name="T24" fmla="*/ 51 w 89"/>
                    <a:gd name="T25" fmla="*/ 41 h 82"/>
                    <a:gd name="T26" fmla="*/ 66 w 89"/>
                    <a:gd name="T27" fmla="*/ 54 h 82"/>
                    <a:gd name="T28" fmla="*/ 79 w 89"/>
                    <a:gd name="T29" fmla="*/ 66 h 82"/>
                    <a:gd name="T30" fmla="*/ 88 w 89"/>
                    <a:gd name="T31" fmla="*/ 75 h 82"/>
                    <a:gd name="T32" fmla="*/ 89 w 8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2">
                      <a:moveTo>
                        <a:pt x="89" y="81"/>
                      </a:moveTo>
                      <a:lnTo>
                        <a:pt x="85" y="82"/>
                      </a:lnTo>
                      <a:lnTo>
                        <a:pt x="74" y="78"/>
                      </a:lnTo>
                      <a:lnTo>
                        <a:pt x="61" y="69"/>
                      </a:lnTo>
                      <a:lnTo>
                        <a:pt x="47" y="57"/>
                      </a:lnTo>
                      <a:lnTo>
                        <a:pt x="32" y="42"/>
                      </a:lnTo>
                      <a:lnTo>
                        <a:pt x="17" y="28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9" y="16"/>
                      </a:lnTo>
                      <a:lnTo>
                        <a:pt x="33" y="28"/>
                      </a:lnTo>
                      <a:lnTo>
                        <a:pt x="51" y="41"/>
                      </a:lnTo>
                      <a:lnTo>
                        <a:pt x="66" y="54"/>
                      </a:lnTo>
                      <a:lnTo>
                        <a:pt x="79" y="66"/>
                      </a:lnTo>
                      <a:lnTo>
                        <a:pt x="88" y="75"/>
                      </a:lnTo>
                      <a:lnTo>
                        <a:pt x="89" y="8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4" name="Freeform 185"/>
                <p:cNvSpPr>
                  <a:spLocks/>
                </p:cNvSpPr>
                <p:nvPr/>
              </p:nvSpPr>
              <p:spPr bwMode="auto">
                <a:xfrm>
                  <a:off x="-3967" y="907"/>
                  <a:ext cx="49" cy="37"/>
                </a:xfrm>
                <a:custGeom>
                  <a:avLst/>
                  <a:gdLst>
                    <a:gd name="T0" fmla="*/ 97 w 97"/>
                    <a:gd name="T1" fmla="*/ 73 h 74"/>
                    <a:gd name="T2" fmla="*/ 91 w 97"/>
                    <a:gd name="T3" fmla="*/ 74 h 74"/>
                    <a:gd name="T4" fmla="*/ 79 w 97"/>
                    <a:gd name="T5" fmla="*/ 70 h 74"/>
                    <a:gd name="T6" fmla="*/ 64 w 97"/>
                    <a:gd name="T7" fmla="*/ 63 h 74"/>
                    <a:gd name="T8" fmla="*/ 48 w 97"/>
                    <a:gd name="T9" fmla="*/ 51 h 74"/>
                    <a:gd name="T10" fmla="*/ 32 w 97"/>
                    <a:gd name="T11" fmla="*/ 38 h 74"/>
                    <a:gd name="T12" fmla="*/ 18 w 97"/>
                    <a:gd name="T13" fmla="*/ 25 h 74"/>
                    <a:gd name="T14" fmla="*/ 6 w 97"/>
                    <a:gd name="T15" fmla="*/ 11 h 74"/>
                    <a:gd name="T16" fmla="*/ 0 w 97"/>
                    <a:gd name="T17" fmla="*/ 0 h 74"/>
                    <a:gd name="T18" fmla="*/ 7 w 97"/>
                    <a:gd name="T19" fmla="*/ 4 h 74"/>
                    <a:gd name="T20" fmla="*/ 20 w 97"/>
                    <a:gd name="T21" fmla="*/ 13 h 74"/>
                    <a:gd name="T22" fmla="*/ 37 w 97"/>
                    <a:gd name="T23" fmla="*/ 23 h 74"/>
                    <a:gd name="T24" fmla="*/ 54 w 97"/>
                    <a:gd name="T25" fmla="*/ 36 h 74"/>
                    <a:gd name="T26" fmla="*/ 70 w 97"/>
                    <a:gd name="T27" fmla="*/ 48 h 74"/>
                    <a:gd name="T28" fmla="*/ 85 w 97"/>
                    <a:gd name="T29" fmla="*/ 60 h 74"/>
                    <a:gd name="T30" fmla="*/ 94 w 97"/>
                    <a:gd name="T31" fmla="*/ 69 h 74"/>
                    <a:gd name="T32" fmla="*/ 97 w 97"/>
                    <a:gd name="T33" fmla="*/ 7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97" y="73"/>
                      </a:moveTo>
                      <a:lnTo>
                        <a:pt x="91" y="74"/>
                      </a:lnTo>
                      <a:lnTo>
                        <a:pt x="79" y="70"/>
                      </a:lnTo>
                      <a:lnTo>
                        <a:pt x="64" y="63"/>
                      </a:lnTo>
                      <a:lnTo>
                        <a:pt x="48" y="51"/>
                      </a:lnTo>
                      <a:lnTo>
                        <a:pt x="32" y="38"/>
                      </a:lnTo>
                      <a:lnTo>
                        <a:pt x="18" y="25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0" y="13"/>
                      </a:lnTo>
                      <a:lnTo>
                        <a:pt x="37" y="23"/>
                      </a:lnTo>
                      <a:lnTo>
                        <a:pt x="54" y="36"/>
                      </a:lnTo>
                      <a:lnTo>
                        <a:pt x="70" y="48"/>
                      </a:lnTo>
                      <a:lnTo>
                        <a:pt x="85" y="60"/>
                      </a:lnTo>
                      <a:lnTo>
                        <a:pt x="94" y="69"/>
                      </a:lnTo>
                      <a:lnTo>
                        <a:pt x="97" y="7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5" name="Freeform 186"/>
                <p:cNvSpPr>
                  <a:spLocks/>
                </p:cNvSpPr>
                <p:nvPr/>
              </p:nvSpPr>
              <p:spPr bwMode="auto">
                <a:xfrm>
                  <a:off x="-3961" y="895"/>
                  <a:ext cx="44" cy="32"/>
                </a:xfrm>
                <a:custGeom>
                  <a:avLst/>
                  <a:gdLst>
                    <a:gd name="T0" fmla="*/ 88 w 88"/>
                    <a:gd name="T1" fmla="*/ 65 h 65"/>
                    <a:gd name="T2" fmla="*/ 83 w 88"/>
                    <a:gd name="T3" fmla="*/ 65 h 65"/>
                    <a:gd name="T4" fmla="*/ 73 w 88"/>
                    <a:gd name="T5" fmla="*/ 60 h 65"/>
                    <a:gd name="T6" fmla="*/ 60 w 88"/>
                    <a:gd name="T7" fmla="*/ 53 h 65"/>
                    <a:gd name="T8" fmla="*/ 44 w 88"/>
                    <a:gd name="T9" fmla="*/ 43 h 65"/>
                    <a:gd name="T10" fmla="*/ 28 w 88"/>
                    <a:gd name="T11" fmla="*/ 33 h 65"/>
                    <a:gd name="T12" fmla="*/ 14 w 88"/>
                    <a:gd name="T13" fmla="*/ 21 h 65"/>
                    <a:gd name="T14" fmla="*/ 4 w 88"/>
                    <a:gd name="T15" fmla="*/ 9 h 65"/>
                    <a:gd name="T16" fmla="*/ 0 w 88"/>
                    <a:gd name="T17" fmla="*/ 0 h 65"/>
                    <a:gd name="T18" fmla="*/ 8 w 88"/>
                    <a:gd name="T19" fmla="*/ 6 h 65"/>
                    <a:gd name="T20" fmla="*/ 20 w 88"/>
                    <a:gd name="T21" fmla="*/ 13 h 65"/>
                    <a:gd name="T22" fmla="*/ 36 w 88"/>
                    <a:gd name="T23" fmla="*/ 22 h 65"/>
                    <a:gd name="T24" fmla="*/ 52 w 88"/>
                    <a:gd name="T25" fmla="*/ 31 h 65"/>
                    <a:gd name="T26" fmla="*/ 67 w 88"/>
                    <a:gd name="T27" fmla="*/ 41 h 65"/>
                    <a:gd name="T28" fmla="*/ 79 w 88"/>
                    <a:gd name="T29" fmla="*/ 50 h 65"/>
                    <a:gd name="T30" fmla="*/ 86 w 88"/>
                    <a:gd name="T31" fmla="*/ 59 h 65"/>
                    <a:gd name="T32" fmla="*/ 88 w 88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65">
                      <a:moveTo>
                        <a:pt x="88" y="65"/>
                      </a:moveTo>
                      <a:lnTo>
                        <a:pt x="83" y="65"/>
                      </a:lnTo>
                      <a:lnTo>
                        <a:pt x="73" y="60"/>
                      </a:lnTo>
                      <a:lnTo>
                        <a:pt x="60" y="53"/>
                      </a:lnTo>
                      <a:lnTo>
                        <a:pt x="44" y="43"/>
                      </a:lnTo>
                      <a:lnTo>
                        <a:pt x="28" y="33"/>
                      </a:lnTo>
                      <a:lnTo>
                        <a:pt x="14" y="21"/>
                      </a:ln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0" y="13"/>
                      </a:lnTo>
                      <a:lnTo>
                        <a:pt x="36" y="22"/>
                      </a:lnTo>
                      <a:lnTo>
                        <a:pt x="52" y="31"/>
                      </a:lnTo>
                      <a:lnTo>
                        <a:pt x="67" y="41"/>
                      </a:lnTo>
                      <a:lnTo>
                        <a:pt x="79" y="50"/>
                      </a:lnTo>
                      <a:lnTo>
                        <a:pt x="86" y="59"/>
                      </a:lnTo>
                      <a:lnTo>
                        <a:pt x="88" y="65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6" name="Freeform 187"/>
                <p:cNvSpPr>
                  <a:spLocks/>
                </p:cNvSpPr>
                <p:nvPr/>
              </p:nvSpPr>
              <p:spPr bwMode="auto">
                <a:xfrm>
                  <a:off x="-3955" y="872"/>
                  <a:ext cx="38" cy="28"/>
                </a:xfrm>
                <a:custGeom>
                  <a:avLst/>
                  <a:gdLst>
                    <a:gd name="T0" fmla="*/ 75 w 75"/>
                    <a:gd name="T1" fmla="*/ 53 h 54"/>
                    <a:gd name="T2" fmla="*/ 71 w 75"/>
                    <a:gd name="T3" fmla="*/ 54 h 54"/>
                    <a:gd name="T4" fmla="*/ 62 w 75"/>
                    <a:gd name="T5" fmla="*/ 53 h 54"/>
                    <a:gd name="T6" fmla="*/ 52 w 75"/>
                    <a:gd name="T7" fmla="*/ 48 h 54"/>
                    <a:gd name="T8" fmla="*/ 38 w 75"/>
                    <a:gd name="T9" fmla="*/ 41 h 54"/>
                    <a:gd name="T10" fmla="*/ 27 w 75"/>
                    <a:gd name="T11" fmla="*/ 34 h 54"/>
                    <a:gd name="T12" fmla="*/ 15 w 75"/>
                    <a:gd name="T13" fmla="*/ 23 h 54"/>
                    <a:gd name="T14" fmla="*/ 6 w 75"/>
                    <a:gd name="T15" fmla="*/ 12 h 54"/>
                    <a:gd name="T16" fmla="*/ 0 w 75"/>
                    <a:gd name="T17" fmla="*/ 0 h 54"/>
                    <a:gd name="T18" fmla="*/ 8 w 75"/>
                    <a:gd name="T19" fmla="*/ 6 h 54"/>
                    <a:gd name="T20" fmla="*/ 19 w 75"/>
                    <a:gd name="T21" fmla="*/ 12 h 54"/>
                    <a:gd name="T22" fmla="*/ 33 w 75"/>
                    <a:gd name="T23" fmla="*/ 20 h 54"/>
                    <a:gd name="T24" fmla="*/ 46 w 75"/>
                    <a:gd name="T25" fmla="*/ 28 h 54"/>
                    <a:gd name="T26" fmla="*/ 58 w 75"/>
                    <a:gd name="T27" fmla="*/ 36 h 54"/>
                    <a:gd name="T28" fmla="*/ 68 w 75"/>
                    <a:gd name="T29" fmla="*/ 42 h 54"/>
                    <a:gd name="T30" fmla="*/ 74 w 75"/>
                    <a:gd name="T31" fmla="*/ 48 h 54"/>
                    <a:gd name="T32" fmla="*/ 75 w 75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54">
                      <a:moveTo>
                        <a:pt x="75" y="53"/>
                      </a:moveTo>
                      <a:lnTo>
                        <a:pt x="71" y="54"/>
                      </a:lnTo>
                      <a:lnTo>
                        <a:pt x="62" y="53"/>
                      </a:lnTo>
                      <a:lnTo>
                        <a:pt x="52" y="48"/>
                      </a:lnTo>
                      <a:lnTo>
                        <a:pt x="38" y="41"/>
                      </a:lnTo>
                      <a:lnTo>
                        <a:pt x="27" y="34"/>
                      </a:lnTo>
                      <a:lnTo>
                        <a:pt x="15" y="23"/>
                      </a:lnTo>
                      <a:lnTo>
                        <a:pt x="6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9" y="12"/>
                      </a:lnTo>
                      <a:lnTo>
                        <a:pt x="33" y="20"/>
                      </a:lnTo>
                      <a:lnTo>
                        <a:pt x="46" y="28"/>
                      </a:lnTo>
                      <a:lnTo>
                        <a:pt x="58" y="36"/>
                      </a:lnTo>
                      <a:lnTo>
                        <a:pt x="68" y="42"/>
                      </a:lnTo>
                      <a:lnTo>
                        <a:pt x="74" y="48"/>
                      </a:lnTo>
                      <a:lnTo>
                        <a:pt x="75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7" name="Freeform 188"/>
                <p:cNvSpPr>
                  <a:spLocks/>
                </p:cNvSpPr>
                <p:nvPr/>
              </p:nvSpPr>
              <p:spPr bwMode="auto">
                <a:xfrm>
                  <a:off x="-3932" y="853"/>
                  <a:ext cx="22" cy="7"/>
                </a:xfrm>
                <a:custGeom>
                  <a:avLst/>
                  <a:gdLst>
                    <a:gd name="T0" fmla="*/ 44 w 44"/>
                    <a:gd name="T1" fmla="*/ 11 h 15"/>
                    <a:gd name="T2" fmla="*/ 41 w 44"/>
                    <a:gd name="T3" fmla="*/ 13 h 15"/>
                    <a:gd name="T4" fmla="*/ 35 w 44"/>
                    <a:gd name="T5" fmla="*/ 15 h 15"/>
                    <a:gd name="T6" fmla="*/ 29 w 44"/>
                    <a:gd name="T7" fmla="*/ 15 h 15"/>
                    <a:gd name="T8" fmla="*/ 20 w 44"/>
                    <a:gd name="T9" fmla="*/ 15 h 15"/>
                    <a:gd name="T10" fmla="*/ 13 w 44"/>
                    <a:gd name="T11" fmla="*/ 13 h 15"/>
                    <a:gd name="T12" fmla="*/ 6 w 44"/>
                    <a:gd name="T13" fmla="*/ 11 h 15"/>
                    <a:gd name="T14" fmla="*/ 1 w 44"/>
                    <a:gd name="T15" fmla="*/ 6 h 15"/>
                    <a:gd name="T16" fmla="*/ 0 w 44"/>
                    <a:gd name="T17" fmla="*/ 0 h 15"/>
                    <a:gd name="T18" fmla="*/ 6 w 44"/>
                    <a:gd name="T19" fmla="*/ 5 h 15"/>
                    <a:gd name="T20" fmla="*/ 12 w 44"/>
                    <a:gd name="T21" fmla="*/ 6 h 15"/>
                    <a:gd name="T22" fmla="*/ 20 w 44"/>
                    <a:gd name="T23" fmla="*/ 6 h 15"/>
                    <a:gd name="T24" fmla="*/ 29 w 44"/>
                    <a:gd name="T25" fmla="*/ 6 h 15"/>
                    <a:gd name="T26" fmla="*/ 36 w 44"/>
                    <a:gd name="T27" fmla="*/ 6 h 15"/>
                    <a:gd name="T28" fmla="*/ 41 w 44"/>
                    <a:gd name="T29" fmla="*/ 6 h 15"/>
                    <a:gd name="T30" fmla="*/ 44 w 44"/>
                    <a:gd name="T31" fmla="*/ 8 h 15"/>
                    <a:gd name="T32" fmla="*/ 44 w 44"/>
                    <a:gd name="T33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15">
                      <a:moveTo>
                        <a:pt x="44" y="11"/>
                      </a:moveTo>
                      <a:lnTo>
                        <a:pt x="41" y="13"/>
                      </a:lnTo>
                      <a:lnTo>
                        <a:pt x="35" y="15"/>
                      </a:lnTo>
                      <a:lnTo>
                        <a:pt x="29" y="15"/>
                      </a:lnTo>
                      <a:lnTo>
                        <a:pt x="20" y="15"/>
                      </a:lnTo>
                      <a:lnTo>
                        <a:pt x="13" y="13"/>
                      </a:lnTo>
                      <a:lnTo>
                        <a:pt x="6" y="11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2" y="6"/>
                      </a:lnTo>
                      <a:lnTo>
                        <a:pt x="20" y="6"/>
                      </a:lnTo>
                      <a:lnTo>
                        <a:pt x="29" y="6"/>
                      </a:lnTo>
                      <a:lnTo>
                        <a:pt x="36" y="6"/>
                      </a:lnTo>
                      <a:lnTo>
                        <a:pt x="41" y="6"/>
                      </a:lnTo>
                      <a:lnTo>
                        <a:pt x="44" y="8"/>
                      </a:lnTo>
                      <a:lnTo>
                        <a:pt x="44" y="11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8" name="Freeform 189"/>
                <p:cNvSpPr>
                  <a:spLocks/>
                </p:cNvSpPr>
                <p:nvPr/>
              </p:nvSpPr>
              <p:spPr bwMode="auto">
                <a:xfrm>
                  <a:off x="-3971" y="949"/>
                  <a:ext cx="42" cy="36"/>
                </a:xfrm>
                <a:custGeom>
                  <a:avLst/>
                  <a:gdLst>
                    <a:gd name="T0" fmla="*/ 84 w 84"/>
                    <a:gd name="T1" fmla="*/ 70 h 72"/>
                    <a:gd name="T2" fmla="*/ 79 w 84"/>
                    <a:gd name="T3" fmla="*/ 72 h 72"/>
                    <a:gd name="T4" fmla="*/ 70 w 84"/>
                    <a:gd name="T5" fmla="*/ 67 h 72"/>
                    <a:gd name="T6" fmla="*/ 57 w 84"/>
                    <a:gd name="T7" fmla="*/ 61 h 72"/>
                    <a:gd name="T8" fmla="*/ 44 w 84"/>
                    <a:gd name="T9" fmla="*/ 51 h 72"/>
                    <a:gd name="T10" fmla="*/ 29 w 84"/>
                    <a:gd name="T11" fmla="*/ 39 h 72"/>
                    <a:gd name="T12" fmla="*/ 18 w 84"/>
                    <a:gd name="T13" fmla="*/ 26 h 72"/>
                    <a:gd name="T14" fmla="*/ 7 w 84"/>
                    <a:gd name="T15" fmla="*/ 13 h 72"/>
                    <a:gd name="T16" fmla="*/ 0 w 84"/>
                    <a:gd name="T17" fmla="*/ 0 h 72"/>
                    <a:gd name="T18" fmla="*/ 7 w 84"/>
                    <a:gd name="T19" fmla="*/ 6 h 72"/>
                    <a:gd name="T20" fmla="*/ 18 w 84"/>
                    <a:gd name="T21" fmla="*/ 13 h 72"/>
                    <a:gd name="T22" fmla="*/ 32 w 84"/>
                    <a:gd name="T23" fmla="*/ 23 h 72"/>
                    <a:gd name="T24" fmla="*/ 47 w 84"/>
                    <a:gd name="T25" fmla="*/ 35 h 72"/>
                    <a:gd name="T26" fmla="*/ 62 w 84"/>
                    <a:gd name="T27" fmla="*/ 47 h 72"/>
                    <a:gd name="T28" fmla="*/ 73 w 84"/>
                    <a:gd name="T29" fmla="*/ 57 h 72"/>
                    <a:gd name="T30" fmla="*/ 82 w 84"/>
                    <a:gd name="T31" fmla="*/ 64 h 72"/>
                    <a:gd name="T32" fmla="*/ 84 w 84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72">
                      <a:moveTo>
                        <a:pt x="84" y="70"/>
                      </a:moveTo>
                      <a:lnTo>
                        <a:pt x="79" y="72"/>
                      </a:lnTo>
                      <a:lnTo>
                        <a:pt x="70" y="67"/>
                      </a:lnTo>
                      <a:lnTo>
                        <a:pt x="57" y="61"/>
                      </a:lnTo>
                      <a:lnTo>
                        <a:pt x="44" y="51"/>
                      </a:lnTo>
                      <a:lnTo>
                        <a:pt x="29" y="39"/>
                      </a:lnTo>
                      <a:lnTo>
                        <a:pt x="18" y="26"/>
                      </a:lnTo>
                      <a:lnTo>
                        <a:pt x="7" y="13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8" y="13"/>
                      </a:lnTo>
                      <a:lnTo>
                        <a:pt x="32" y="23"/>
                      </a:lnTo>
                      <a:lnTo>
                        <a:pt x="47" y="35"/>
                      </a:lnTo>
                      <a:lnTo>
                        <a:pt x="62" y="47"/>
                      </a:lnTo>
                      <a:lnTo>
                        <a:pt x="73" y="57"/>
                      </a:lnTo>
                      <a:lnTo>
                        <a:pt x="82" y="64"/>
                      </a:lnTo>
                      <a:lnTo>
                        <a:pt x="84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9" name="Freeform 190"/>
                <p:cNvSpPr>
                  <a:spLocks/>
                </p:cNvSpPr>
                <p:nvPr/>
              </p:nvSpPr>
              <p:spPr bwMode="auto">
                <a:xfrm>
                  <a:off x="-3969" y="922"/>
                  <a:ext cx="47" cy="36"/>
                </a:xfrm>
                <a:custGeom>
                  <a:avLst/>
                  <a:gdLst>
                    <a:gd name="T0" fmla="*/ 95 w 95"/>
                    <a:gd name="T1" fmla="*/ 70 h 71"/>
                    <a:gd name="T2" fmla="*/ 89 w 95"/>
                    <a:gd name="T3" fmla="*/ 71 h 71"/>
                    <a:gd name="T4" fmla="*/ 78 w 95"/>
                    <a:gd name="T5" fmla="*/ 67 h 71"/>
                    <a:gd name="T6" fmla="*/ 65 w 95"/>
                    <a:gd name="T7" fmla="*/ 60 h 71"/>
                    <a:gd name="T8" fmla="*/ 48 w 95"/>
                    <a:gd name="T9" fmla="*/ 49 h 71"/>
                    <a:gd name="T10" fmla="*/ 31 w 95"/>
                    <a:gd name="T11" fmla="*/ 38 h 71"/>
                    <a:gd name="T12" fmla="*/ 18 w 95"/>
                    <a:gd name="T13" fmla="*/ 24 h 71"/>
                    <a:gd name="T14" fmla="*/ 6 w 95"/>
                    <a:gd name="T15" fmla="*/ 11 h 71"/>
                    <a:gd name="T16" fmla="*/ 0 w 95"/>
                    <a:gd name="T17" fmla="*/ 0 h 71"/>
                    <a:gd name="T18" fmla="*/ 7 w 95"/>
                    <a:gd name="T19" fmla="*/ 4 h 71"/>
                    <a:gd name="T20" fmla="*/ 21 w 95"/>
                    <a:gd name="T21" fmla="*/ 11 h 71"/>
                    <a:gd name="T22" fmla="*/ 35 w 95"/>
                    <a:gd name="T23" fmla="*/ 23 h 71"/>
                    <a:gd name="T24" fmla="*/ 53 w 95"/>
                    <a:gd name="T25" fmla="*/ 35 h 71"/>
                    <a:gd name="T26" fmla="*/ 70 w 95"/>
                    <a:gd name="T27" fmla="*/ 46 h 71"/>
                    <a:gd name="T28" fmla="*/ 84 w 95"/>
                    <a:gd name="T29" fmla="*/ 57 h 71"/>
                    <a:gd name="T30" fmla="*/ 92 w 95"/>
                    <a:gd name="T31" fmla="*/ 65 h 71"/>
                    <a:gd name="T32" fmla="*/ 95 w 95"/>
                    <a:gd name="T33" fmla="*/ 7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1">
                      <a:moveTo>
                        <a:pt x="95" y="70"/>
                      </a:moveTo>
                      <a:lnTo>
                        <a:pt x="89" y="71"/>
                      </a:lnTo>
                      <a:lnTo>
                        <a:pt x="78" y="67"/>
                      </a:lnTo>
                      <a:lnTo>
                        <a:pt x="65" y="60"/>
                      </a:lnTo>
                      <a:lnTo>
                        <a:pt x="48" y="49"/>
                      </a:lnTo>
                      <a:lnTo>
                        <a:pt x="31" y="38"/>
                      </a:lnTo>
                      <a:lnTo>
                        <a:pt x="18" y="24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21" y="11"/>
                      </a:lnTo>
                      <a:lnTo>
                        <a:pt x="35" y="23"/>
                      </a:lnTo>
                      <a:lnTo>
                        <a:pt x="53" y="35"/>
                      </a:lnTo>
                      <a:lnTo>
                        <a:pt x="70" y="46"/>
                      </a:lnTo>
                      <a:lnTo>
                        <a:pt x="84" y="57"/>
                      </a:lnTo>
                      <a:lnTo>
                        <a:pt x="92" y="65"/>
                      </a:lnTo>
                      <a:lnTo>
                        <a:pt x="95" y="7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0" name="Freeform 191"/>
                <p:cNvSpPr>
                  <a:spLocks/>
                </p:cNvSpPr>
                <p:nvPr/>
              </p:nvSpPr>
              <p:spPr bwMode="auto">
                <a:xfrm>
                  <a:off x="-3961" y="883"/>
                  <a:ext cx="46" cy="28"/>
                </a:xfrm>
                <a:custGeom>
                  <a:avLst/>
                  <a:gdLst>
                    <a:gd name="T0" fmla="*/ 91 w 91"/>
                    <a:gd name="T1" fmla="*/ 53 h 54"/>
                    <a:gd name="T2" fmla="*/ 86 w 91"/>
                    <a:gd name="T3" fmla="*/ 54 h 54"/>
                    <a:gd name="T4" fmla="*/ 76 w 91"/>
                    <a:gd name="T5" fmla="*/ 53 h 54"/>
                    <a:gd name="T6" fmla="*/ 63 w 91"/>
                    <a:gd name="T7" fmla="*/ 48 h 54"/>
                    <a:gd name="T8" fmla="*/ 48 w 91"/>
                    <a:gd name="T9" fmla="*/ 41 h 54"/>
                    <a:gd name="T10" fmla="*/ 32 w 91"/>
                    <a:gd name="T11" fmla="*/ 32 h 54"/>
                    <a:gd name="T12" fmla="*/ 17 w 91"/>
                    <a:gd name="T13" fmla="*/ 23 h 54"/>
                    <a:gd name="T14" fmla="*/ 7 w 91"/>
                    <a:gd name="T15" fmla="*/ 12 h 54"/>
                    <a:gd name="T16" fmla="*/ 0 w 91"/>
                    <a:gd name="T17" fmla="*/ 0 h 54"/>
                    <a:gd name="T18" fmla="*/ 8 w 91"/>
                    <a:gd name="T19" fmla="*/ 6 h 54"/>
                    <a:gd name="T20" fmla="*/ 22 w 91"/>
                    <a:gd name="T21" fmla="*/ 12 h 54"/>
                    <a:gd name="T22" fmla="*/ 38 w 91"/>
                    <a:gd name="T23" fmla="*/ 19 h 54"/>
                    <a:gd name="T24" fmla="*/ 54 w 91"/>
                    <a:gd name="T25" fmla="*/ 28 h 54"/>
                    <a:gd name="T26" fmla="*/ 69 w 91"/>
                    <a:gd name="T27" fmla="*/ 35 h 54"/>
                    <a:gd name="T28" fmla="*/ 82 w 91"/>
                    <a:gd name="T29" fmla="*/ 42 h 54"/>
                    <a:gd name="T30" fmla="*/ 89 w 91"/>
                    <a:gd name="T31" fmla="*/ 48 h 54"/>
                    <a:gd name="T32" fmla="*/ 91 w 91"/>
                    <a:gd name="T33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1" h="54">
                      <a:moveTo>
                        <a:pt x="91" y="53"/>
                      </a:moveTo>
                      <a:lnTo>
                        <a:pt x="86" y="54"/>
                      </a:lnTo>
                      <a:lnTo>
                        <a:pt x="76" y="53"/>
                      </a:lnTo>
                      <a:lnTo>
                        <a:pt x="63" y="48"/>
                      </a:lnTo>
                      <a:lnTo>
                        <a:pt x="48" y="41"/>
                      </a:lnTo>
                      <a:lnTo>
                        <a:pt x="32" y="32"/>
                      </a:lnTo>
                      <a:lnTo>
                        <a:pt x="17" y="23"/>
                      </a:lnTo>
                      <a:lnTo>
                        <a:pt x="7" y="12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22" y="12"/>
                      </a:lnTo>
                      <a:lnTo>
                        <a:pt x="38" y="19"/>
                      </a:lnTo>
                      <a:lnTo>
                        <a:pt x="54" y="28"/>
                      </a:lnTo>
                      <a:lnTo>
                        <a:pt x="69" y="35"/>
                      </a:lnTo>
                      <a:lnTo>
                        <a:pt x="82" y="42"/>
                      </a:lnTo>
                      <a:lnTo>
                        <a:pt x="89" y="48"/>
                      </a:lnTo>
                      <a:lnTo>
                        <a:pt x="91" y="53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1" name="Freeform 192"/>
                <p:cNvSpPr>
                  <a:spLocks/>
                </p:cNvSpPr>
                <p:nvPr/>
              </p:nvSpPr>
              <p:spPr bwMode="auto">
                <a:xfrm>
                  <a:off x="-3949" y="864"/>
                  <a:ext cx="34" cy="27"/>
                </a:xfrm>
                <a:custGeom>
                  <a:avLst/>
                  <a:gdLst>
                    <a:gd name="T0" fmla="*/ 68 w 68"/>
                    <a:gd name="T1" fmla="*/ 54 h 56"/>
                    <a:gd name="T2" fmla="*/ 63 w 68"/>
                    <a:gd name="T3" fmla="*/ 56 h 56"/>
                    <a:gd name="T4" fmla="*/ 54 w 68"/>
                    <a:gd name="T5" fmla="*/ 52 h 56"/>
                    <a:gd name="T6" fmla="*/ 44 w 68"/>
                    <a:gd name="T7" fmla="*/ 44 h 56"/>
                    <a:gd name="T8" fmla="*/ 32 w 68"/>
                    <a:gd name="T9" fmla="*/ 35 h 56"/>
                    <a:gd name="T10" fmla="*/ 19 w 68"/>
                    <a:gd name="T11" fmla="*/ 25 h 56"/>
                    <a:gd name="T12" fmla="*/ 9 w 68"/>
                    <a:gd name="T13" fmla="*/ 15 h 56"/>
                    <a:gd name="T14" fmla="*/ 3 w 68"/>
                    <a:gd name="T15" fmla="*/ 6 h 56"/>
                    <a:gd name="T16" fmla="*/ 0 w 68"/>
                    <a:gd name="T17" fmla="*/ 0 h 56"/>
                    <a:gd name="T18" fmla="*/ 7 w 68"/>
                    <a:gd name="T19" fmla="*/ 5 h 56"/>
                    <a:gd name="T20" fmla="*/ 16 w 68"/>
                    <a:gd name="T21" fmla="*/ 11 h 56"/>
                    <a:gd name="T22" fmla="*/ 28 w 68"/>
                    <a:gd name="T23" fmla="*/ 18 h 56"/>
                    <a:gd name="T24" fmla="*/ 38 w 68"/>
                    <a:gd name="T25" fmla="*/ 27 h 56"/>
                    <a:gd name="T26" fmla="*/ 50 w 68"/>
                    <a:gd name="T27" fmla="*/ 35 h 56"/>
                    <a:gd name="T28" fmla="*/ 59 w 68"/>
                    <a:gd name="T29" fmla="*/ 43 h 56"/>
                    <a:gd name="T30" fmla="*/ 65 w 68"/>
                    <a:gd name="T31" fmla="*/ 50 h 56"/>
                    <a:gd name="T32" fmla="*/ 68 w 68"/>
                    <a:gd name="T33" fmla="*/ 5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6">
                      <a:moveTo>
                        <a:pt x="68" y="54"/>
                      </a:moveTo>
                      <a:lnTo>
                        <a:pt x="63" y="56"/>
                      </a:lnTo>
                      <a:lnTo>
                        <a:pt x="54" y="52"/>
                      </a:lnTo>
                      <a:lnTo>
                        <a:pt x="44" y="44"/>
                      </a:lnTo>
                      <a:lnTo>
                        <a:pt x="32" y="35"/>
                      </a:lnTo>
                      <a:lnTo>
                        <a:pt x="19" y="25"/>
                      </a:lnTo>
                      <a:lnTo>
                        <a:pt x="9" y="15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16" y="11"/>
                      </a:lnTo>
                      <a:lnTo>
                        <a:pt x="28" y="18"/>
                      </a:lnTo>
                      <a:lnTo>
                        <a:pt x="38" y="27"/>
                      </a:lnTo>
                      <a:lnTo>
                        <a:pt x="50" y="35"/>
                      </a:lnTo>
                      <a:lnTo>
                        <a:pt x="59" y="43"/>
                      </a:lnTo>
                      <a:lnTo>
                        <a:pt x="65" y="50"/>
                      </a:lnTo>
                      <a:lnTo>
                        <a:pt x="68" y="5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2" name="Freeform 193"/>
                <p:cNvSpPr>
                  <a:spLocks/>
                </p:cNvSpPr>
                <p:nvPr/>
              </p:nvSpPr>
              <p:spPr bwMode="auto">
                <a:xfrm>
                  <a:off x="-3945" y="859"/>
                  <a:ext cx="25" cy="11"/>
                </a:xfrm>
                <a:custGeom>
                  <a:avLst/>
                  <a:gdLst>
                    <a:gd name="T0" fmla="*/ 50 w 50"/>
                    <a:gd name="T1" fmla="*/ 20 h 22"/>
                    <a:gd name="T2" fmla="*/ 47 w 50"/>
                    <a:gd name="T3" fmla="*/ 21 h 22"/>
                    <a:gd name="T4" fmla="*/ 41 w 50"/>
                    <a:gd name="T5" fmla="*/ 22 h 22"/>
                    <a:gd name="T6" fmla="*/ 34 w 50"/>
                    <a:gd name="T7" fmla="*/ 21 h 22"/>
                    <a:gd name="T8" fmla="*/ 25 w 50"/>
                    <a:gd name="T9" fmla="*/ 20 h 22"/>
                    <a:gd name="T10" fmla="*/ 16 w 50"/>
                    <a:gd name="T11" fmla="*/ 17 h 22"/>
                    <a:gd name="T12" fmla="*/ 9 w 50"/>
                    <a:gd name="T13" fmla="*/ 12 h 22"/>
                    <a:gd name="T14" fmla="*/ 3 w 50"/>
                    <a:gd name="T15" fmla="*/ 6 h 22"/>
                    <a:gd name="T16" fmla="*/ 0 w 50"/>
                    <a:gd name="T17" fmla="*/ 0 h 22"/>
                    <a:gd name="T18" fmla="*/ 6 w 50"/>
                    <a:gd name="T19" fmla="*/ 5 h 22"/>
                    <a:gd name="T20" fmla="*/ 13 w 50"/>
                    <a:gd name="T21" fmla="*/ 8 h 22"/>
                    <a:gd name="T22" fmla="*/ 23 w 50"/>
                    <a:gd name="T23" fmla="*/ 9 h 22"/>
                    <a:gd name="T24" fmla="*/ 32 w 50"/>
                    <a:gd name="T25" fmla="*/ 11 h 22"/>
                    <a:gd name="T26" fmla="*/ 41 w 50"/>
                    <a:gd name="T27" fmla="*/ 12 h 22"/>
                    <a:gd name="T28" fmla="*/ 47 w 50"/>
                    <a:gd name="T29" fmla="*/ 14 h 22"/>
                    <a:gd name="T30" fmla="*/ 50 w 50"/>
                    <a:gd name="T31" fmla="*/ 17 h 22"/>
                    <a:gd name="T32" fmla="*/ 50 w 50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22">
                      <a:moveTo>
                        <a:pt x="50" y="20"/>
                      </a:moveTo>
                      <a:lnTo>
                        <a:pt x="47" y="21"/>
                      </a:lnTo>
                      <a:lnTo>
                        <a:pt x="41" y="22"/>
                      </a:lnTo>
                      <a:lnTo>
                        <a:pt x="34" y="21"/>
                      </a:lnTo>
                      <a:lnTo>
                        <a:pt x="25" y="20"/>
                      </a:lnTo>
                      <a:lnTo>
                        <a:pt x="16" y="17"/>
                      </a:lnTo>
                      <a:lnTo>
                        <a:pt x="9" y="12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3" y="8"/>
                      </a:lnTo>
                      <a:lnTo>
                        <a:pt x="23" y="9"/>
                      </a:lnTo>
                      <a:lnTo>
                        <a:pt x="32" y="11"/>
                      </a:lnTo>
                      <a:lnTo>
                        <a:pt x="41" y="12"/>
                      </a:lnTo>
                      <a:lnTo>
                        <a:pt x="47" y="14"/>
                      </a:lnTo>
                      <a:lnTo>
                        <a:pt x="50" y="17"/>
                      </a:lnTo>
                      <a:lnTo>
                        <a:pt x="50" y="2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3" name="Freeform 194"/>
                <p:cNvSpPr>
                  <a:spLocks/>
                </p:cNvSpPr>
                <p:nvPr/>
              </p:nvSpPr>
              <p:spPr bwMode="auto">
                <a:xfrm>
                  <a:off x="-3964" y="993"/>
                  <a:ext cx="19" cy="22"/>
                </a:xfrm>
                <a:custGeom>
                  <a:avLst/>
                  <a:gdLst>
                    <a:gd name="T0" fmla="*/ 0 w 40"/>
                    <a:gd name="T1" fmla="*/ 0 h 42"/>
                    <a:gd name="T2" fmla="*/ 5 w 40"/>
                    <a:gd name="T3" fmla="*/ 3 h 42"/>
                    <a:gd name="T4" fmla="*/ 11 w 40"/>
                    <a:gd name="T5" fmla="*/ 7 h 42"/>
                    <a:gd name="T6" fmla="*/ 18 w 40"/>
                    <a:gd name="T7" fmla="*/ 13 h 42"/>
                    <a:gd name="T8" fmla="*/ 25 w 40"/>
                    <a:gd name="T9" fmla="*/ 19 h 42"/>
                    <a:gd name="T10" fmla="*/ 33 w 40"/>
                    <a:gd name="T11" fmla="*/ 26 h 42"/>
                    <a:gd name="T12" fmla="*/ 37 w 40"/>
                    <a:gd name="T13" fmla="*/ 32 h 42"/>
                    <a:gd name="T14" fmla="*/ 40 w 40"/>
                    <a:gd name="T15" fmla="*/ 38 h 42"/>
                    <a:gd name="T16" fmla="*/ 38 w 40"/>
                    <a:gd name="T17" fmla="*/ 42 h 42"/>
                    <a:gd name="T18" fmla="*/ 30 w 40"/>
                    <a:gd name="T19" fmla="*/ 41 h 42"/>
                    <a:gd name="T20" fmla="*/ 18 w 40"/>
                    <a:gd name="T21" fmla="*/ 28 h 42"/>
                    <a:gd name="T22" fmla="*/ 8 w 40"/>
                    <a:gd name="T23" fmla="*/ 11 h 42"/>
                    <a:gd name="T24" fmla="*/ 0 w 40"/>
                    <a:gd name="T2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0" h="42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11" y="7"/>
                      </a:lnTo>
                      <a:lnTo>
                        <a:pt x="18" y="13"/>
                      </a:lnTo>
                      <a:lnTo>
                        <a:pt x="25" y="19"/>
                      </a:lnTo>
                      <a:lnTo>
                        <a:pt x="33" y="26"/>
                      </a:lnTo>
                      <a:lnTo>
                        <a:pt x="37" y="32"/>
                      </a:lnTo>
                      <a:lnTo>
                        <a:pt x="40" y="38"/>
                      </a:lnTo>
                      <a:lnTo>
                        <a:pt x="38" y="42"/>
                      </a:lnTo>
                      <a:lnTo>
                        <a:pt x="30" y="41"/>
                      </a:lnTo>
                      <a:lnTo>
                        <a:pt x="18" y="28"/>
                      </a:lnTo>
                      <a:lnTo>
                        <a:pt x="8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4" name="Freeform 195"/>
                <p:cNvSpPr>
                  <a:spLocks/>
                </p:cNvSpPr>
                <p:nvPr/>
              </p:nvSpPr>
              <p:spPr bwMode="auto">
                <a:xfrm>
                  <a:off x="-3965" y="998"/>
                  <a:ext cx="5" cy="26"/>
                </a:xfrm>
                <a:custGeom>
                  <a:avLst/>
                  <a:gdLst>
                    <a:gd name="T0" fmla="*/ 3 w 10"/>
                    <a:gd name="T1" fmla="*/ 0 h 52"/>
                    <a:gd name="T2" fmla="*/ 3 w 10"/>
                    <a:gd name="T3" fmla="*/ 10 h 52"/>
                    <a:gd name="T4" fmla="*/ 0 w 10"/>
                    <a:gd name="T5" fmla="*/ 27 h 52"/>
                    <a:gd name="T6" fmla="*/ 0 w 10"/>
                    <a:gd name="T7" fmla="*/ 45 h 52"/>
                    <a:gd name="T8" fmla="*/ 6 w 10"/>
                    <a:gd name="T9" fmla="*/ 52 h 52"/>
                    <a:gd name="T10" fmla="*/ 10 w 10"/>
                    <a:gd name="T11" fmla="*/ 45 h 52"/>
                    <a:gd name="T12" fmla="*/ 10 w 10"/>
                    <a:gd name="T13" fmla="*/ 30 h 52"/>
                    <a:gd name="T14" fmla="*/ 6 w 10"/>
                    <a:gd name="T15" fmla="*/ 13 h 52"/>
                    <a:gd name="T16" fmla="*/ 3 w 10"/>
                    <a:gd name="T1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52">
                      <a:moveTo>
                        <a:pt x="3" y="0"/>
                      </a:moveTo>
                      <a:lnTo>
                        <a:pt x="3" y="10"/>
                      </a:lnTo>
                      <a:lnTo>
                        <a:pt x="0" y="27"/>
                      </a:lnTo>
                      <a:lnTo>
                        <a:pt x="0" y="45"/>
                      </a:lnTo>
                      <a:lnTo>
                        <a:pt x="6" y="52"/>
                      </a:lnTo>
                      <a:lnTo>
                        <a:pt x="10" y="45"/>
                      </a:lnTo>
                      <a:lnTo>
                        <a:pt x="10" y="30"/>
                      </a:lnTo>
                      <a:lnTo>
                        <a:pt x="6" y="1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5" name="Freeform 196"/>
                <p:cNvSpPr>
                  <a:spLocks/>
                </p:cNvSpPr>
                <p:nvPr/>
              </p:nvSpPr>
              <p:spPr bwMode="auto">
                <a:xfrm>
                  <a:off x="-3985" y="993"/>
                  <a:ext cx="21" cy="24"/>
                </a:xfrm>
                <a:custGeom>
                  <a:avLst/>
                  <a:gdLst>
                    <a:gd name="T0" fmla="*/ 43 w 43"/>
                    <a:gd name="T1" fmla="*/ 0 h 49"/>
                    <a:gd name="T2" fmla="*/ 33 w 43"/>
                    <a:gd name="T3" fmla="*/ 15 h 49"/>
                    <a:gd name="T4" fmla="*/ 19 w 43"/>
                    <a:gd name="T5" fmla="*/ 32 h 49"/>
                    <a:gd name="T6" fmla="*/ 8 w 43"/>
                    <a:gd name="T7" fmla="*/ 47 h 49"/>
                    <a:gd name="T8" fmla="*/ 0 w 43"/>
                    <a:gd name="T9" fmla="*/ 49 h 49"/>
                    <a:gd name="T10" fmla="*/ 0 w 43"/>
                    <a:gd name="T11" fmla="*/ 44 h 49"/>
                    <a:gd name="T12" fmla="*/ 3 w 43"/>
                    <a:gd name="T13" fmla="*/ 38 h 49"/>
                    <a:gd name="T14" fmla="*/ 9 w 43"/>
                    <a:gd name="T15" fmla="*/ 32 h 49"/>
                    <a:gd name="T16" fmla="*/ 16 w 43"/>
                    <a:gd name="T17" fmla="*/ 24 h 49"/>
                    <a:gd name="T18" fmla="*/ 25 w 43"/>
                    <a:gd name="T19" fmla="*/ 16 h 49"/>
                    <a:gd name="T20" fmla="*/ 33 w 43"/>
                    <a:gd name="T21" fmla="*/ 11 h 49"/>
                    <a:gd name="T22" fmla="*/ 38 w 43"/>
                    <a:gd name="T23" fmla="*/ 5 h 49"/>
                    <a:gd name="T24" fmla="*/ 43 w 43"/>
                    <a:gd name="T2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9">
                      <a:moveTo>
                        <a:pt x="43" y="0"/>
                      </a:moveTo>
                      <a:lnTo>
                        <a:pt x="33" y="15"/>
                      </a:lnTo>
                      <a:lnTo>
                        <a:pt x="19" y="32"/>
                      </a:lnTo>
                      <a:lnTo>
                        <a:pt x="8" y="47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3" y="38"/>
                      </a:lnTo>
                      <a:lnTo>
                        <a:pt x="9" y="32"/>
                      </a:lnTo>
                      <a:lnTo>
                        <a:pt x="16" y="24"/>
                      </a:lnTo>
                      <a:lnTo>
                        <a:pt x="25" y="16"/>
                      </a:lnTo>
                      <a:lnTo>
                        <a:pt x="33" y="11"/>
                      </a:lnTo>
                      <a:lnTo>
                        <a:pt x="38" y="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6" name="Freeform 197"/>
                <p:cNvSpPr>
                  <a:spLocks/>
                </p:cNvSpPr>
                <p:nvPr/>
              </p:nvSpPr>
              <p:spPr bwMode="auto">
                <a:xfrm>
                  <a:off x="-3980" y="858"/>
                  <a:ext cx="33" cy="8"/>
                </a:xfrm>
                <a:custGeom>
                  <a:avLst/>
                  <a:gdLst>
                    <a:gd name="T0" fmla="*/ 66 w 66"/>
                    <a:gd name="T1" fmla="*/ 12 h 15"/>
                    <a:gd name="T2" fmla="*/ 59 w 66"/>
                    <a:gd name="T3" fmla="*/ 13 h 15"/>
                    <a:gd name="T4" fmla="*/ 48 w 66"/>
                    <a:gd name="T5" fmla="*/ 15 h 15"/>
                    <a:gd name="T6" fmla="*/ 38 w 66"/>
                    <a:gd name="T7" fmla="*/ 15 h 15"/>
                    <a:gd name="T8" fmla="*/ 28 w 66"/>
                    <a:gd name="T9" fmla="*/ 15 h 15"/>
                    <a:gd name="T10" fmla="*/ 18 w 66"/>
                    <a:gd name="T11" fmla="*/ 15 h 15"/>
                    <a:gd name="T12" fmla="*/ 9 w 66"/>
                    <a:gd name="T13" fmla="*/ 13 h 15"/>
                    <a:gd name="T14" fmla="*/ 3 w 66"/>
                    <a:gd name="T15" fmla="*/ 10 h 15"/>
                    <a:gd name="T16" fmla="*/ 0 w 66"/>
                    <a:gd name="T17" fmla="*/ 6 h 15"/>
                    <a:gd name="T18" fmla="*/ 2 w 66"/>
                    <a:gd name="T19" fmla="*/ 1 h 15"/>
                    <a:gd name="T20" fmla="*/ 7 w 66"/>
                    <a:gd name="T21" fmla="*/ 0 h 15"/>
                    <a:gd name="T22" fmla="*/ 16 w 66"/>
                    <a:gd name="T23" fmla="*/ 1 h 15"/>
                    <a:gd name="T24" fmla="*/ 26 w 66"/>
                    <a:gd name="T25" fmla="*/ 3 h 15"/>
                    <a:gd name="T26" fmla="*/ 37 w 66"/>
                    <a:gd name="T27" fmla="*/ 6 h 15"/>
                    <a:gd name="T28" fmla="*/ 48 w 66"/>
                    <a:gd name="T29" fmla="*/ 9 h 15"/>
                    <a:gd name="T30" fmla="*/ 59 w 66"/>
                    <a:gd name="T31" fmla="*/ 10 h 15"/>
                    <a:gd name="T32" fmla="*/ 66 w 66"/>
                    <a:gd name="T33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12"/>
                      </a:moveTo>
                      <a:lnTo>
                        <a:pt x="59" y="13"/>
                      </a:lnTo>
                      <a:lnTo>
                        <a:pt x="48" y="15"/>
                      </a:lnTo>
                      <a:lnTo>
                        <a:pt x="38" y="15"/>
                      </a:lnTo>
                      <a:lnTo>
                        <a:pt x="28" y="15"/>
                      </a:lnTo>
                      <a:lnTo>
                        <a:pt x="18" y="15"/>
                      </a:lnTo>
                      <a:lnTo>
                        <a:pt x="9" y="13"/>
                      </a:ln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7" y="0"/>
                      </a:lnTo>
                      <a:lnTo>
                        <a:pt x="16" y="1"/>
                      </a:lnTo>
                      <a:lnTo>
                        <a:pt x="26" y="3"/>
                      </a:lnTo>
                      <a:lnTo>
                        <a:pt x="37" y="6"/>
                      </a:lnTo>
                      <a:lnTo>
                        <a:pt x="48" y="9"/>
                      </a:lnTo>
                      <a:lnTo>
                        <a:pt x="59" y="10"/>
                      </a:lnTo>
                      <a:lnTo>
                        <a:pt x="66" y="12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7" name="Freeform 198"/>
                <p:cNvSpPr>
                  <a:spLocks/>
                </p:cNvSpPr>
                <p:nvPr/>
              </p:nvSpPr>
              <p:spPr bwMode="auto">
                <a:xfrm>
                  <a:off x="-3973" y="845"/>
                  <a:ext cx="31" cy="13"/>
                </a:xfrm>
                <a:custGeom>
                  <a:avLst/>
                  <a:gdLst>
                    <a:gd name="T0" fmla="*/ 61 w 61"/>
                    <a:gd name="T1" fmla="*/ 28 h 28"/>
                    <a:gd name="T2" fmla="*/ 55 w 61"/>
                    <a:gd name="T3" fmla="*/ 28 h 28"/>
                    <a:gd name="T4" fmla="*/ 47 w 61"/>
                    <a:gd name="T5" fmla="*/ 27 h 28"/>
                    <a:gd name="T6" fmla="*/ 36 w 61"/>
                    <a:gd name="T7" fmla="*/ 24 h 28"/>
                    <a:gd name="T8" fmla="*/ 26 w 61"/>
                    <a:gd name="T9" fmla="*/ 21 h 28"/>
                    <a:gd name="T10" fmla="*/ 17 w 61"/>
                    <a:gd name="T11" fmla="*/ 16 h 28"/>
                    <a:gd name="T12" fmla="*/ 9 w 61"/>
                    <a:gd name="T13" fmla="*/ 12 h 28"/>
                    <a:gd name="T14" fmla="*/ 3 w 61"/>
                    <a:gd name="T15" fmla="*/ 7 h 28"/>
                    <a:gd name="T16" fmla="*/ 0 w 61"/>
                    <a:gd name="T17" fmla="*/ 3 h 28"/>
                    <a:gd name="T18" fmla="*/ 1 w 61"/>
                    <a:gd name="T19" fmla="*/ 0 h 28"/>
                    <a:gd name="T20" fmla="*/ 7 w 61"/>
                    <a:gd name="T21" fmla="*/ 0 h 28"/>
                    <a:gd name="T22" fmla="*/ 17 w 61"/>
                    <a:gd name="T23" fmla="*/ 3 h 28"/>
                    <a:gd name="T24" fmla="*/ 28 w 61"/>
                    <a:gd name="T25" fmla="*/ 9 h 28"/>
                    <a:gd name="T26" fmla="*/ 38 w 61"/>
                    <a:gd name="T27" fmla="*/ 15 h 28"/>
                    <a:gd name="T28" fmla="*/ 48 w 61"/>
                    <a:gd name="T29" fmla="*/ 21 h 28"/>
                    <a:gd name="T30" fmla="*/ 57 w 61"/>
                    <a:gd name="T31" fmla="*/ 25 h 28"/>
                    <a:gd name="T32" fmla="*/ 61 w 61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" h="28">
                      <a:moveTo>
                        <a:pt x="61" y="28"/>
                      </a:moveTo>
                      <a:lnTo>
                        <a:pt x="55" y="28"/>
                      </a:lnTo>
                      <a:lnTo>
                        <a:pt x="47" y="27"/>
                      </a:lnTo>
                      <a:lnTo>
                        <a:pt x="36" y="24"/>
                      </a:lnTo>
                      <a:lnTo>
                        <a:pt x="26" y="21"/>
                      </a:lnTo>
                      <a:lnTo>
                        <a:pt x="17" y="16"/>
                      </a:lnTo>
                      <a:lnTo>
                        <a:pt x="9" y="12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7" y="3"/>
                      </a:lnTo>
                      <a:lnTo>
                        <a:pt x="28" y="9"/>
                      </a:lnTo>
                      <a:lnTo>
                        <a:pt x="38" y="15"/>
                      </a:lnTo>
                      <a:lnTo>
                        <a:pt x="48" y="21"/>
                      </a:lnTo>
                      <a:lnTo>
                        <a:pt x="57" y="25"/>
                      </a:lnTo>
                      <a:lnTo>
                        <a:pt x="61" y="28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8" name="Freeform 199"/>
                <p:cNvSpPr>
                  <a:spLocks/>
                </p:cNvSpPr>
                <p:nvPr/>
              </p:nvSpPr>
              <p:spPr bwMode="auto">
                <a:xfrm>
                  <a:off x="-3980" y="872"/>
                  <a:ext cx="30" cy="8"/>
                </a:xfrm>
                <a:custGeom>
                  <a:avLst/>
                  <a:gdLst>
                    <a:gd name="T0" fmla="*/ 62 w 62"/>
                    <a:gd name="T1" fmla="*/ 6 h 14"/>
                    <a:gd name="T2" fmla="*/ 59 w 62"/>
                    <a:gd name="T3" fmla="*/ 9 h 14"/>
                    <a:gd name="T4" fmla="*/ 53 w 62"/>
                    <a:gd name="T5" fmla="*/ 12 h 14"/>
                    <a:gd name="T6" fmla="*/ 43 w 62"/>
                    <a:gd name="T7" fmla="*/ 13 h 14"/>
                    <a:gd name="T8" fmla="*/ 32 w 62"/>
                    <a:gd name="T9" fmla="*/ 14 h 14"/>
                    <a:gd name="T10" fmla="*/ 22 w 62"/>
                    <a:gd name="T11" fmla="*/ 14 h 14"/>
                    <a:gd name="T12" fmla="*/ 12 w 62"/>
                    <a:gd name="T13" fmla="*/ 13 h 14"/>
                    <a:gd name="T14" fmla="*/ 4 w 62"/>
                    <a:gd name="T15" fmla="*/ 10 h 14"/>
                    <a:gd name="T16" fmla="*/ 0 w 62"/>
                    <a:gd name="T17" fmla="*/ 6 h 14"/>
                    <a:gd name="T18" fmla="*/ 0 w 62"/>
                    <a:gd name="T19" fmla="*/ 1 h 14"/>
                    <a:gd name="T20" fmla="*/ 4 w 62"/>
                    <a:gd name="T21" fmla="*/ 0 h 14"/>
                    <a:gd name="T22" fmla="*/ 13 w 62"/>
                    <a:gd name="T23" fmla="*/ 0 h 14"/>
                    <a:gd name="T24" fmla="*/ 22 w 62"/>
                    <a:gd name="T25" fmla="*/ 1 h 14"/>
                    <a:gd name="T26" fmla="*/ 34 w 62"/>
                    <a:gd name="T27" fmla="*/ 3 h 14"/>
                    <a:gd name="T28" fmla="*/ 44 w 62"/>
                    <a:gd name="T29" fmla="*/ 4 h 14"/>
                    <a:gd name="T30" fmla="*/ 54 w 62"/>
                    <a:gd name="T31" fmla="*/ 6 h 14"/>
                    <a:gd name="T32" fmla="*/ 62 w 62"/>
                    <a:gd name="T33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4">
                      <a:moveTo>
                        <a:pt x="62" y="6"/>
                      </a:moveTo>
                      <a:lnTo>
                        <a:pt x="59" y="9"/>
                      </a:lnTo>
                      <a:lnTo>
                        <a:pt x="53" y="12"/>
                      </a:lnTo>
                      <a:lnTo>
                        <a:pt x="43" y="13"/>
                      </a:lnTo>
                      <a:lnTo>
                        <a:pt x="32" y="14"/>
                      </a:lnTo>
                      <a:lnTo>
                        <a:pt x="22" y="14"/>
                      </a:lnTo>
                      <a:lnTo>
                        <a:pt x="12" y="13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2" y="1"/>
                      </a:lnTo>
                      <a:lnTo>
                        <a:pt x="34" y="3"/>
                      </a:lnTo>
                      <a:lnTo>
                        <a:pt x="44" y="4"/>
                      </a:lnTo>
                      <a:lnTo>
                        <a:pt x="54" y="6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9" name="Freeform 200"/>
                <p:cNvSpPr>
                  <a:spLocks/>
                </p:cNvSpPr>
                <p:nvPr/>
              </p:nvSpPr>
              <p:spPr bwMode="auto">
                <a:xfrm>
                  <a:off x="-3989" y="886"/>
                  <a:ext cx="33" cy="5"/>
                </a:xfrm>
                <a:custGeom>
                  <a:avLst/>
                  <a:gdLst>
                    <a:gd name="T0" fmla="*/ 66 w 66"/>
                    <a:gd name="T1" fmla="*/ 0 h 10"/>
                    <a:gd name="T2" fmla="*/ 60 w 66"/>
                    <a:gd name="T3" fmla="*/ 3 h 10"/>
                    <a:gd name="T4" fmla="*/ 53 w 66"/>
                    <a:gd name="T5" fmla="*/ 5 h 10"/>
                    <a:gd name="T6" fmla="*/ 42 w 66"/>
                    <a:gd name="T7" fmla="*/ 8 h 10"/>
                    <a:gd name="T8" fmla="*/ 31 w 66"/>
                    <a:gd name="T9" fmla="*/ 9 h 10"/>
                    <a:gd name="T10" fmla="*/ 20 w 66"/>
                    <a:gd name="T11" fmla="*/ 10 h 10"/>
                    <a:gd name="T12" fmla="*/ 10 w 66"/>
                    <a:gd name="T13" fmla="*/ 10 h 10"/>
                    <a:gd name="T14" fmla="*/ 4 w 66"/>
                    <a:gd name="T15" fmla="*/ 9 h 10"/>
                    <a:gd name="T16" fmla="*/ 0 w 66"/>
                    <a:gd name="T17" fmla="*/ 6 h 10"/>
                    <a:gd name="T18" fmla="*/ 0 w 66"/>
                    <a:gd name="T19" fmla="*/ 3 h 10"/>
                    <a:gd name="T20" fmla="*/ 4 w 66"/>
                    <a:gd name="T21" fmla="*/ 0 h 10"/>
                    <a:gd name="T22" fmla="*/ 12 w 66"/>
                    <a:gd name="T23" fmla="*/ 0 h 10"/>
                    <a:gd name="T24" fmla="*/ 22 w 66"/>
                    <a:gd name="T25" fmla="*/ 0 h 10"/>
                    <a:gd name="T26" fmla="*/ 34 w 66"/>
                    <a:gd name="T27" fmla="*/ 0 h 10"/>
                    <a:gd name="T28" fmla="*/ 45 w 66"/>
                    <a:gd name="T29" fmla="*/ 2 h 10"/>
                    <a:gd name="T30" fmla="*/ 56 w 66"/>
                    <a:gd name="T31" fmla="*/ 2 h 10"/>
                    <a:gd name="T32" fmla="*/ 66 w 66"/>
                    <a:gd name="T3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0">
                      <a:moveTo>
                        <a:pt x="66" y="0"/>
                      </a:moveTo>
                      <a:lnTo>
                        <a:pt x="60" y="3"/>
                      </a:lnTo>
                      <a:lnTo>
                        <a:pt x="53" y="5"/>
                      </a:lnTo>
                      <a:lnTo>
                        <a:pt x="42" y="8"/>
                      </a:lnTo>
                      <a:lnTo>
                        <a:pt x="31" y="9"/>
                      </a:lnTo>
                      <a:lnTo>
                        <a:pt x="20" y="10"/>
                      </a:lnTo>
                      <a:lnTo>
                        <a:pt x="10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5" y="2"/>
                      </a:lnTo>
                      <a:lnTo>
                        <a:pt x="56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0" name="Freeform 201"/>
                <p:cNvSpPr>
                  <a:spLocks/>
                </p:cNvSpPr>
                <p:nvPr/>
              </p:nvSpPr>
              <p:spPr bwMode="auto">
                <a:xfrm>
                  <a:off x="-3994" y="897"/>
                  <a:ext cx="33" cy="7"/>
                </a:xfrm>
                <a:custGeom>
                  <a:avLst/>
                  <a:gdLst>
                    <a:gd name="T0" fmla="*/ 66 w 66"/>
                    <a:gd name="T1" fmla="*/ 0 h 15"/>
                    <a:gd name="T2" fmla="*/ 60 w 66"/>
                    <a:gd name="T3" fmla="*/ 2 h 15"/>
                    <a:gd name="T4" fmla="*/ 52 w 66"/>
                    <a:gd name="T5" fmla="*/ 5 h 15"/>
                    <a:gd name="T6" fmla="*/ 40 w 66"/>
                    <a:gd name="T7" fmla="*/ 9 h 15"/>
                    <a:gd name="T8" fmla="*/ 30 w 66"/>
                    <a:gd name="T9" fmla="*/ 12 h 15"/>
                    <a:gd name="T10" fmla="*/ 18 w 66"/>
                    <a:gd name="T11" fmla="*/ 13 h 15"/>
                    <a:gd name="T12" fmla="*/ 9 w 66"/>
                    <a:gd name="T13" fmla="*/ 15 h 15"/>
                    <a:gd name="T14" fmla="*/ 3 w 66"/>
                    <a:gd name="T15" fmla="*/ 13 h 15"/>
                    <a:gd name="T16" fmla="*/ 0 w 66"/>
                    <a:gd name="T17" fmla="*/ 10 h 15"/>
                    <a:gd name="T18" fmla="*/ 2 w 66"/>
                    <a:gd name="T19" fmla="*/ 6 h 15"/>
                    <a:gd name="T20" fmla="*/ 8 w 66"/>
                    <a:gd name="T21" fmla="*/ 5 h 15"/>
                    <a:gd name="T22" fmla="*/ 16 w 66"/>
                    <a:gd name="T23" fmla="*/ 3 h 15"/>
                    <a:gd name="T24" fmla="*/ 27 w 66"/>
                    <a:gd name="T25" fmla="*/ 2 h 15"/>
                    <a:gd name="T26" fmla="*/ 37 w 66"/>
                    <a:gd name="T27" fmla="*/ 2 h 15"/>
                    <a:gd name="T28" fmla="*/ 47 w 66"/>
                    <a:gd name="T29" fmla="*/ 2 h 15"/>
                    <a:gd name="T30" fmla="*/ 57 w 66"/>
                    <a:gd name="T31" fmla="*/ 2 h 15"/>
                    <a:gd name="T32" fmla="*/ 66 w 66"/>
                    <a:gd name="T3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5">
                      <a:moveTo>
                        <a:pt x="66" y="0"/>
                      </a:moveTo>
                      <a:lnTo>
                        <a:pt x="60" y="2"/>
                      </a:lnTo>
                      <a:lnTo>
                        <a:pt x="52" y="5"/>
                      </a:lnTo>
                      <a:lnTo>
                        <a:pt x="40" y="9"/>
                      </a:lnTo>
                      <a:lnTo>
                        <a:pt x="30" y="12"/>
                      </a:lnTo>
                      <a:lnTo>
                        <a:pt x="18" y="13"/>
                      </a:lnTo>
                      <a:lnTo>
                        <a:pt x="9" y="15"/>
                      </a:lnTo>
                      <a:lnTo>
                        <a:pt x="3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8" y="5"/>
                      </a:lnTo>
                      <a:lnTo>
                        <a:pt x="16" y="3"/>
                      </a:lnTo>
                      <a:lnTo>
                        <a:pt x="27" y="2"/>
                      </a:lnTo>
                      <a:lnTo>
                        <a:pt x="37" y="2"/>
                      </a:lnTo>
                      <a:lnTo>
                        <a:pt x="47" y="2"/>
                      </a:lnTo>
                      <a:lnTo>
                        <a:pt x="57" y="2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1" name="Freeform 202"/>
                <p:cNvSpPr>
                  <a:spLocks/>
                </p:cNvSpPr>
                <p:nvPr/>
              </p:nvSpPr>
              <p:spPr bwMode="auto">
                <a:xfrm>
                  <a:off x="-4001" y="908"/>
                  <a:ext cx="37" cy="9"/>
                </a:xfrm>
                <a:custGeom>
                  <a:avLst/>
                  <a:gdLst>
                    <a:gd name="T0" fmla="*/ 73 w 73"/>
                    <a:gd name="T1" fmla="*/ 0 h 17"/>
                    <a:gd name="T2" fmla="*/ 65 w 73"/>
                    <a:gd name="T3" fmla="*/ 4 h 17"/>
                    <a:gd name="T4" fmla="*/ 54 w 73"/>
                    <a:gd name="T5" fmla="*/ 8 h 17"/>
                    <a:gd name="T6" fmla="*/ 43 w 73"/>
                    <a:gd name="T7" fmla="*/ 11 h 17"/>
                    <a:gd name="T8" fmla="*/ 31 w 73"/>
                    <a:gd name="T9" fmla="*/ 16 h 17"/>
                    <a:gd name="T10" fmla="*/ 19 w 73"/>
                    <a:gd name="T11" fmla="*/ 17 h 17"/>
                    <a:gd name="T12" fmla="*/ 9 w 73"/>
                    <a:gd name="T13" fmla="*/ 17 h 17"/>
                    <a:gd name="T14" fmla="*/ 3 w 73"/>
                    <a:gd name="T15" fmla="*/ 14 h 17"/>
                    <a:gd name="T16" fmla="*/ 0 w 73"/>
                    <a:gd name="T17" fmla="*/ 10 h 17"/>
                    <a:gd name="T18" fmla="*/ 1 w 73"/>
                    <a:gd name="T19" fmla="*/ 6 h 17"/>
                    <a:gd name="T20" fmla="*/ 9 w 73"/>
                    <a:gd name="T21" fmla="*/ 3 h 17"/>
                    <a:gd name="T22" fmla="*/ 19 w 73"/>
                    <a:gd name="T23" fmla="*/ 1 h 17"/>
                    <a:gd name="T24" fmla="*/ 31 w 73"/>
                    <a:gd name="T25" fmla="*/ 0 h 17"/>
                    <a:gd name="T26" fmla="*/ 44 w 73"/>
                    <a:gd name="T27" fmla="*/ 1 h 17"/>
                    <a:gd name="T28" fmla="*/ 56 w 73"/>
                    <a:gd name="T29" fmla="*/ 1 h 17"/>
                    <a:gd name="T30" fmla="*/ 66 w 73"/>
                    <a:gd name="T31" fmla="*/ 1 h 17"/>
                    <a:gd name="T32" fmla="*/ 73 w 73"/>
                    <a:gd name="T3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17">
                      <a:moveTo>
                        <a:pt x="73" y="0"/>
                      </a:moveTo>
                      <a:lnTo>
                        <a:pt x="65" y="4"/>
                      </a:lnTo>
                      <a:lnTo>
                        <a:pt x="54" y="8"/>
                      </a:lnTo>
                      <a:lnTo>
                        <a:pt x="43" y="11"/>
                      </a:lnTo>
                      <a:lnTo>
                        <a:pt x="31" y="16"/>
                      </a:lnTo>
                      <a:lnTo>
                        <a:pt x="19" y="17"/>
                      </a:lnTo>
                      <a:lnTo>
                        <a:pt x="9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9" y="3"/>
                      </a:lnTo>
                      <a:lnTo>
                        <a:pt x="19" y="1"/>
                      </a:lnTo>
                      <a:lnTo>
                        <a:pt x="31" y="0"/>
                      </a:lnTo>
                      <a:lnTo>
                        <a:pt x="44" y="1"/>
                      </a:lnTo>
                      <a:lnTo>
                        <a:pt x="56" y="1"/>
                      </a:lnTo>
                      <a:lnTo>
                        <a:pt x="66" y="1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2" name="Freeform 203"/>
                <p:cNvSpPr>
                  <a:spLocks/>
                </p:cNvSpPr>
                <p:nvPr/>
              </p:nvSpPr>
              <p:spPr bwMode="auto">
                <a:xfrm>
                  <a:off x="-4007" y="922"/>
                  <a:ext cx="40" cy="12"/>
                </a:xfrm>
                <a:custGeom>
                  <a:avLst/>
                  <a:gdLst>
                    <a:gd name="T0" fmla="*/ 81 w 81"/>
                    <a:gd name="T1" fmla="*/ 0 h 25"/>
                    <a:gd name="T2" fmla="*/ 74 w 81"/>
                    <a:gd name="T3" fmla="*/ 3 h 25"/>
                    <a:gd name="T4" fmla="*/ 62 w 81"/>
                    <a:gd name="T5" fmla="*/ 9 h 25"/>
                    <a:gd name="T6" fmla="*/ 47 w 81"/>
                    <a:gd name="T7" fmla="*/ 15 h 25"/>
                    <a:gd name="T8" fmla="*/ 34 w 81"/>
                    <a:gd name="T9" fmla="*/ 19 h 25"/>
                    <a:gd name="T10" fmla="*/ 19 w 81"/>
                    <a:gd name="T11" fmla="*/ 24 h 25"/>
                    <a:gd name="T12" fmla="*/ 9 w 81"/>
                    <a:gd name="T13" fmla="*/ 25 h 25"/>
                    <a:gd name="T14" fmla="*/ 2 w 81"/>
                    <a:gd name="T15" fmla="*/ 25 h 25"/>
                    <a:gd name="T16" fmla="*/ 0 w 81"/>
                    <a:gd name="T17" fmla="*/ 21 h 25"/>
                    <a:gd name="T18" fmla="*/ 5 w 81"/>
                    <a:gd name="T19" fmla="*/ 15 h 25"/>
                    <a:gd name="T20" fmla="*/ 12 w 81"/>
                    <a:gd name="T21" fmla="*/ 12 h 25"/>
                    <a:gd name="T22" fmla="*/ 24 w 81"/>
                    <a:gd name="T23" fmla="*/ 9 h 25"/>
                    <a:gd name="T24" fmla="*/ 38 w 81"/>
                    <a:gd name="T25" fmla="*/ 6 h 25"/>
                    <a:gd name="T26" fmla="*/ 52 w 81"/>
                    <a:gd name="T27" fmla="*/ 4 h 25"/>
                    <a:gd name="T28" fmla="*/ 65 w 81"/>
                    <a:gd name="T29" fmla="*/ 3 h 25"/>
                    <a:gd name="T30" fmla="*/ 75 w 81"/>
                    <a:gd name="T31" fmla="*/ 2 h 25"/>
                    <a:gd name="T32" fmla="*/ 81 w 81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25">
                      <a:moveTo>
                        <a:pt x="81" y="0"/>
                      </a:moveTo>
                      <a:lnTo>
                        <a:pt x="74" y="3"/>
                      </a:lnTo>
                      <a:lnTo>
                        <a:pt x="62" y="9"/>
                      </a:lnTo>
                      <a:lnTo>
                        <a:pt x="47" y="15"/>
                      </a:lnTo>
                      <a:lnTo>
                        <a:pt x="34" y="19"/>
                      </a:lnTo>
                      <a:lnTo>
                        <a:pt x="19" y="24"/>
                      </a:lnTo>
                      <a:lnTo>
                        <a:pt x="9" y="25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5" y="15"/>
                      </a:lnTo>
                      <a:lnTo>
                        <a:pt x="12" y="12"/>
                      </a:lnTo>
                      <a:lnTo>
                        <a:pt x="24" y="9"/>
                      </a:lnTo>
                      <a:lnTo>
                        <a:pt x="38" y="6"/>
                      </a:lnTo>
                      <a:lnTo>
                        <a:pt x="52" y="4"/>
                      </a:lnTo>
                      <a:lnTo>
                        <a:pt x="65" y="3"/>
                      </a:lnTo>
                      <a:lnTo>
                        <a:pt x="75" y="2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3" name="Freeform 204"/>
                <p:cNvSpPr>
                  <a:spLocks/>
                </p:cNvSpPr>
                <p:nvPr/>
              </p:nvSpPr>
              <p:spPr bwMode="auto">
                <a:xfrm>
                  <a:off x="-4011" y="932"/>
                  <a:ext cx="44" cy="17"/>
                </a:xfrm>
                <a:custGeom>
                  <a:avLst/>
                  <a:gdLst>
                    <a:gd name="T0" fmla="*/ 86 w 86"/>
                    <a:gd name="T1" fmla="*/ 0 h 33"/>
                    <a:gd name="T2" fmla="*/ 79 w 86"/>
                    <a:gd name="T3" fmla="*/ 7 h 33"/>
                    <a:gd name="T4" fmla="*/ 67 w 86"/>
                    <a:gd name="T5" fmla="*/ 16 h 33"/>
                    <a:gd name="T6" fmla="*/ 53 w 86"/>
                    <a:gd name="T7" fmla="*/ 22 h 33"/>
                    <a:gd name="T8" fmla="*/ 38 w 86"/>
                    <a:gd name="T9" fmla="*/ 27 h 33"/>
                    <a:gd name="T10" fmla="*/ 23 w 86"/>
                    <a:gd name="T11" fmla="*/ 32 h 33"/>
                    <a:gd name="T12" fmla="*/ 12 w 86"/>
                    <a:gd name="T13" fmla="*/ 33 h 33"/>
                    <a:gd name="T14" fmla="*/ 3 w 86"/>
                    <a:gd name="T15" fmla="*/ 32 h 33"/>
                    <a:gd name="T16" fmla="*/ 0 w 86"/>
                    <a:gd name="T17" fmla="*/ 27 h 33"/>
                    <a:gd name="T18" fmla="*/ 1 w 86"/>
                    <a:gd name="T19" fmla="*/ 22 h 33"/>
                    <a:gd name="T20" fmla="*/ 10 w 86"/>
                    <a:gd name="T21" fmla="*/ 16 h 33"/>
                    <a:gd name="T22" fmla="*/ 20 w 86"/>
                    <a:gd name="T23" fmla="*/ 11 h 33"/>
                    <a:gd name="T24" fmla="*/ 35 w 86"/>
                    <a:gd name="T25" fmla="*/ 8 h 33"/>
                    <a:gd name="T26" fmla="*/ 50 w 86"/>
                    <a:gd name="T27" fmla="*/ 5 h 33"/>
                    <a:gd name="T28" fmla="*/ 64 w 86"/>
                    <a:gd name="T29" fmla="*/ 3 h 33"/>
                    <a:gd name="T30" fmla="*/ 78 w 86"/>
                    <a:gd name="T31" fmla="*/ 1 h 33"/>
                    <a:gd name="T32" fmla="*/ 86 w 86"/>
                    <a:gd name="T3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6" h="33">
                      <a:moveTo>
                        <a:pt x="86" y="0"/>
                      </a:moveTo>
                      <a:lnTo>
                        <a:pt x="79" y="7"/>
                      </a:lnTo>
                      <a:lnTo>
                        <a:pt x="67" y="16"/>
                      </a:lnTo>
                      <a:lnTo>
                        <a:pt x="53" y="22"/>
                      </a:lnTo>
                      <a:lnTo>
                        <a:pt x="38" y="27"/>
                      </a:lnTo>
                      <a:lnTo>
                        <a:pt x="23" y="32"/>
                      </a:lnTo>
                      <a:lnTo>
                        <a:pt x="12" y="33"/>
                      </a:lnTo>
                      <a:lnTo>
                        <a:pt x="3" y="32"/>
                      </a:lnTo>
                      <a:lnTo>
                        <a:pt x="0" y="27"/>
                      </a:lnTo>
                      <a:lnTo>
                        <a:pt x="1" y="22"/>
                      </a:lnTo>
                      <a:lnTo>
                        <a:pt x="10" y="16"/>
                      </a:lnTo>
                      <a:lnTo>
                        <a:pt x="20" y="11"/>
                      </a:lnTo>
                      <a:lnTo>
                        <a:pt x="35" y="8"/>
                      </a:lnTo>
                      <a:lnTo>
                        <a:pt x="50" y="5"/>
                      </a:lnTo>
                      <a:lnTo>
                        <a:pt x="64" y="3"/>
                      </a:lnTo>
                      <a:lnTo>
                        <a:pt x="78" y="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206"/>
              <p:cNvSpPr>
                <a:spLocks/>
              </p:cNvSpPr>
              <p:nvPr/>
            </p:nvSpPr>
            <p:spPr bwMode="auto">
              <a:xfrm>
                <a:off x="-4008" y="949"/>
                <a:ext cx="41" cy="27"/>
              </a:xfrm>
              <a:custGeom>
                <a:avLst/>
                <a:gdLst>
                  <a:gd name="T0" fmla="*/ 82 w 82"/>
                  <a:gd name="T1" fmla="*/ 0 h 55"/>
                  <a:gd name="T2" fmla="*/ 75 w 82"/>
                  <a:gd name="T3" fmla="*/ 9 h 55"/>
                  <a:gd name="T4" fmla="*/ 64 w 82"/>
                  <a:gd name="T5" fmla="*/ 18 h 55"/>
                  <a:gd name="T6" fmla="*/ 51 w 82"/>
                  <a:gd name="T7" fmla="*/ 28 h 55"/>
                  <a:gd name="T8" fmla="*/ 38 w 82"/>
                  <a:gd name="T9" fmla="*/ 38 h 55"/>
                  <a:gd name="T10" fmla="*/ 25 w 82"/>
                  <a:gd name="T11" fmla="*/ 46 h 55"/>
                  <a:gd name="T12" fmla="*/ 13 w 82"/>
                  <a:gd name="T13" fmla="*/ 52 h 55"/>
                  <a:gd name="T14" fmla="*/ 4 w 82"/>
                  <a:gd name="T15" fmla="*/ 55 h 55"/>
                  <a:gd name="T16" fmla="*/ 0 w 82"/>
                  <a:gd name="T17" fmla="*/ 52 h 55"/>
                  <a:gd name="T18" fmla="*/ 1 w 82"/>
                  <a:gd name="T19" fmla="*/ 46 h 55"/>
                  <a:gd name="T20" fmla="*/ 7 w 82"/>
                  <a:gd name="T21" fmla="*/ 38 h 55"/>
                  <a:gd name="T22" fmla="*/ 16 w 82"/>
                  <a:gd name="T23" fmla="*/ 31 h 55"/>
                  <a:gd name="T24" fmla="*/ 29 w 82"/>
                  <a:gd name="T25" fmla="*/ 22 h 55"/>
                  <a:gd name="T26" fmla="*/ 42 w 82"/>
                  <a:gd name="T27" fmla="*/ 15 h 55"/>
                  <a:gd name="T28" fmla="*/ 57 w 82"/>
                  <a:gd name="T29" fmla="*/ 8 h 55"/>
                  <a:gd name="T30" fmla="*/ 70 w 82"/>
                  <a:gd name="T31" fmla="*/ 3 h 55"/>
                  <a:gd name="T32" fmla="*/ 82 w 82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5">
                    <a:moveTo>
                      <a:pt x="82" y="0"/>
                    </a:moveTo>
                    <a:lnTo>
                      <a:pt x="75" y="9"/>
                    </a:lnTo>
                    <a:lnTo>
                      <a:pt x="64" y="18"/>
                    </a:lnTo>
                    <a:lnTo>
                      <a:pt x="51" y="28"/>
                    </a:lnTo>
                    <a:lnTo>
                      <a:pt x="38" y="38"/>
                    </a:lnTo>
                    <a:lnTo>
                      <a:pt x="25" y="46"/>
                    </a:lnTo>
                    <a:lnTo>
                      <a:pt x="13" y="52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1" y="46"/>
                    </a:lnTo>
                    <a:lnTo>
                      <a:pt x="7" y="38"/>
                    </a:lnTo>
                    <a:lnTo>
                      <a:pt x="16" y="31"/>
                    </a:lnTo>
                    <a:lnTo>
                      <a:pt x="29" y="22"/>
                    </a:lnTo>
                    <a:lnTo>
                      <a:pt x="42" y="15"/>
                    </a:lnTo>
                    <a:lnTo>
                      <a:pt x="57" y="8"/>
                    </a:lnTo>
                    <a:lnTo>
                      <a:pt x="70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07"/>
              <p:cNvSpPr>
                <a:spLocks/>
              </p:cNvSpPr>
              <p:nvPr/>
            </p:nvSpPr>
            <p:spPr bwMode="auto">
              <a:xfrm>
                <a:off x="-4001" y="964"/>
                <a:ext cx="34" cy="34"/>
              </a:xfrm>
              <a:custGeom>
                <a:avLst/>
                <a:gdLst>
                  <a:gd name="T0" fmla="*/ 69 w 69"/>
                  <a:gd name="T1" fmla="*/ 0 h 69"/>
                  <a:gd name="T2" fmla="*/ 65 w 69"/>
                  <a:gd name="T3" fmla="*/ 9 h 69"/>
                  <a:gd name="T4" fmla="*/ 56 w 69"/>
                  <a:gd name="T5" fmla="*/ 19 h 69"/>
                  <a:gd name="T6" fmla="*/ 45 w 69"/>
                  <a:gd name="T7" fmla="*/ 32 h 69"/>
                  <a:gd name="T8" fmla="*/ 35 w 69"/>
                  <a:gd name="T9" fmla="*/ 44 h 69"/>
                  <a:gd name="T10" fmla="*/ 23 w 69"/>
                  <a:gd name="T11" fmla="*/ 56 h 69"/>
                  <a:gd name="T12" fmla="*/ 13 w 69"/>
                  <a:gd name="T13" fmla="*/ 65 h 69"/>
                  <a:gd name="T14" fmla="*/ 4 w 69"/>
                  <a:gd name="T15" fmla="*/ 69 h 69"/>
                  <a:gd name="T16" fmla="*/ 0 w 69"/>
                  <a:gd name="T17" fmla="*/ 68 h 69"/>
                  <a:gd name="T18" fmla="*/ 0 w 69"/>
                  <a:gd name="T19" fmla="*/ 60 h 69"/>
                  <a:gd name="T20" fmla="*/ 6 w 69"/>
                  <a:gd name="T21" fmla="*/ 51 h 69"/>
                  <a:gd name="T22" fmla="*/ 15 w 69"/>
                  <a:gd name="T23" fmla="*/ 40 h 69"/>
                  <a:gd name="T24" fmla="*/ 26 w 69"/>
                  <a:gd name="T25" fmla="*/ 29 h 69"/>
                  <a:gd name="T26" fmla="*/ 40 w 69"/>
                  <a:gd name="T27" fmla="*/ 18 h 69"/>
                  <a:gd name="T28" fmla="*/ 51 w 69"/>
                  <a:gd name="T29" fmla="*/ 9 h 69"/>
                  <a:gd name="T30" fmla="*/ 62 w 69"/>
                  <a:gd name="T31" fmla="*/ 3 h 69"/>
                  <a:gd name="T32" fmla="*/ 69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69" y="0"/>
                    </a:moveTo>
                    <a:lnTo>
                      <a:pt x="65" y="9"/>
                    </a:lnTo>
                    <a:lnTo>
                      <a:pt x="56" y="19"/>
                    </a:lnTo>
                    <a:lnTo>
                      <a:pt x="45" y="32"/>
                    </a:lnTo>
                    <a:lnTo>
                      <a:pt x="35" y="44"/>
                    </a:lnTo>
                    <a:lnTo>
                      <a:pt x="23" y="56"/>
                    </a:lnTo>
                    <a:lnTo>
                      <a:pt x="13" y="65"/>
                    </a:lnTo>
                    <a:lnTo>
                      <a:pt x="4" y="69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6" y="51"/>
                    </a:lnTo>
                    <a:lnTo>
                      <a:pt x="15" y="40"/>
                    </a:lnTo>
                    <a:lnTo>
                      <a:pt x="26" y="29"/>
                    </a:lnTo>
                    <a:lnTo>
                      <a:pt x="40" y="18"/>
                    </a:lnTo>
                    <a:lnTo>
                      <a:pt x="51" y="9"/>
                    </a:lnTo>
                    <a:lnTo>
                      <a:pt x="62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08"/>
              <p:cNvSpPr>
                <a:spLocks/>
              </p:cNvSpPr>
              <p:nvPr/>
            </p:nvSpPr>
            <p:spPr bwMode="auto">
              <a:xfrm>
                <a:off x="-3997" y="979"/>
                <a:ext cx="32" cy="30"/>
              </a:xfrm>
              <a:custGeom>
                <a:avLst/>
                <a:gdLst>
                  <a:gd name="T0" fmla="*/ 0 w 63"/>
                  <a:gd name="T1" fmla="*/ 59 h 62"/>
                  <a:gd name="T2" fmla="*/ 1 w 63"/>
                  <a:gd name="T3" fmla="*/ 55 h 62"/>
                  <a:gd name="T4" fmla="*/ 7 w 63"/>
                  <a:gd name="T5" fmla="*/ 49 h 62"/>
                  <a:gd name="T6" fmla="*/ 16 w 63"/>
                  <a:gd name="T7" fmla="*/ 43 h 62"/>
                  <a:gd name="T8" fmla="*/ 26 w 63"/>
                  <a:gd name="T9" fmla="*/ 34 h 62"/>
                  <a:gd name="T10" fmla="*/ 38 w 63"/>
                  <a:gd name="T11" fmla="*/ 25 h 62"/>
                  <a:gd name="T12" fmla="*/ 48 w 63"/>
                  <a:gd name="T13" fmla="*/ 17 h 62"/>
                  <a:gd name="T14" fmla="*/ 57 w 63"/>
                  <a:gd name="T15" fmla="*/ 8 h 62"/>
                  <a:gd name="T16" fmla="*/ 63 w 63"/>
                  <a:gd name="T17" fmla="*/ 0 h 62"/>
                  <a:gd name="T18" fmla="*/ 60 w 63"/>
                  <a:gd name="T19" fmla="*/ 11 h 62"/>
                  <a:gd name="T20" fmla="*/ 53 w 63"/>
                  <a:gd name="T21" fmla="*/ 22 h 62"/>
                  <a:gd name="T22" fmla="*/ 44 w 63"/>
                  <a:gd name="T23" fmla="*/ 34 h 62"/>
                  <a:gd name="T24" fmla="*/ 34 w 63"/>
                  <a:gd name="T25" fmla="*/ 46 h 62"/>
                  <a:gd name="T26" fmla="*/ 23 w 63"/>
                  <a:gd name="T27" fmla="*/ 55 h 62"/>
                  <a:gd name="T28" fmla="*/ 14 w 63"/>
                  <a:gd name="T29" fmla="*/ 60 h 62"/>
                  <a:gd name="T30" fmla="*/ 6 w 63"/>
                  <a:gd name="T31" fmla="*/ 62 h 62"/>
                  <a:gd name="T32" fmla="*/ 0 w 63"/>
                  <a:gd name="T33" fmla="*/ 5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2">
                    <a:moveTo>
                      <a:pt x="0" y="59"/>
                    </a:moveTo>
                    <a:lnTo>
                      <a:pt x="1" y="55"/>
                    </a:lnTo>
                    <a:lnTo>
                      <a:pt x="7" y="49"/>
                    </a:lnTo>
                    <a:lnTo>
                      <a:pt x="16" y="43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48" y="17"/>
                    </a:lnTo>
                    <a:lnTo>
                      <a:pt x="57" y="8"/>
                    </a:lnTo>
                    <a:lnTo>
                      <a:pt x="63" y="0"/>
                    </a:lnTo>
                    <a:lnTo>
                      <a:pt x="60" y="11"/>
                    </a:lnTo>
                    <a:lnTo>
                      <a:pt x="53" y="22"/>
                    </a:lnTo>
                    <a:lnTo>
                      <a:pt x="44" y="34"/>
                    </a:lnTo>
                    <a:lnTo>
                      <a:pt x="34" y="46"/>
                    </a:lnTo>
                    <a:lnTo>
                      <a:pt x="23" y="55"/>
                    </a:lnTo>
                    <a:lnTo>
                      <a:pt x="14" y="60"/>
                    </a:lnTo>
                    <a:lnTo>
                      <a:pt x="6" y="6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09"/>
              <p:cNvSpPr>
                <a:spLocks/>
              </p:cNvSpPr>
              <p:nvPr/>
            </p:nvSpPr>
            <p:spPr bwMode="auto">
              <a:xfrm>
                <a:off x="-3936" y="1011"/>
                <a:ext cx="38" cy="150"/>
              </a:xfrm>
              <a:custGeom>
                <a:avLst/>
                <a:gdLst>
                  <a:gd name="T0" fmla="*/ 68 w 75"/>
                  <a:gd name="T1" fmla="*/ 0 h 300"/>
                  <a:gd name="T2" fmla="*/ 69 w 75"/>
                  <a:gd name="T3" fmla="*/ 0 h 300"/>
                  <a:gd name="T4" fmla="*/ 72 w 75"/>
                  <a:gd name="T5" fmla="*/ 1 h 300"/>
                  <a:gd name="T6" fmla="*/ 74 w 75"/>
                  <a:gd name="T7" fmla="*/ 4 h 300"/>
                  <a:gd name="T8" fmla="*/ 75 w 75"/>
                  <a:gd name="T9" fmla="*/ 7 h 300"/>
                  <a:gd name="T10" fmla="*/ 46 w 75"/>
                  <a:gd name="T11" fmla="*/ 44 h 300"/>
                  <a:gd name="T12" fmla="*/ 27 w 75"/>
                  <a:gd name="T13" fmla="*/ 83 h 300"/>
                  <a:gd name="T14" fmla="*/ 17 w 75"/>
                  <a:gd name="T15" fmla="*/ 124 h 300"/>
                  <a:gd name="T16" fmla="*/ 15 w 75"/>
                  <a:gd name="T17" fmla="*/ 164 h 300"/>
                  <a:gd name="T18" fmla="*/ 17 w 75"/>
                  <a:gd name="T19" fmla="*/ 204 h 300"/>
                  <a:gd name="T20" fmla="*/ 22 w 75"/>
                  <a:gd name="T21" fmla="*/ 239 h 300"/>
                  <a:gd name="T22" fmla="*/ 30 w 75"/>
                  <a:gd name="T23" fmla="*/ 273 h 300"/>
                  <a:gd name="T24" fmla="*/ 37 w 75"/>
                  <a:gd name="T25" fmla="*/ 300 h 300"/>
                  <a:gd name="T26" fmla="*/ 21 w 75"/>
                  <a:gd name="T27" fmla="*/ 281 h 300"/>
                  <a:gd name="T28" fmla="*/ 9 w 75"/>
                  <a:gd name="T29" fmla="*/ 249 h 300"/>
                  <a:gd name="T30" fmla="*/ 2 w 75"/>
                  <a:gd name="T31" fmla="*/ 208 h 300"/>
                  <a:gd name="T32" fmla="*/ 0 w 75"/>
                  <a:gd name="T33" fmla="*/ 161 h 300"/>
                  <a:gd name="T34" fmla="*/ 6 w 75"/>
                  <a:gd name="T35" fmla="*/ 113 h 300"/>
                  <a:gd name="T36" fmla="*/ 18 w 75"/>
                  <a:gd name="T37" fmla="*/ 66 h 300"/>
                  <a:gd name="T38" fmla="*/ 39 w 75"/>
                  <a:gd name="T39" fmla="*/ 28 h 300"/>
                  <a:gd name="T40" fmla="*/ 68 w 75"/>
                  <a:gd name="T4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300">
                    <a:moveTo>
                      <a:pt x="68" y="0"/>
                    </a:moveTo>
                    <a:lnTo>
                      <a:pt x="69" y="0"/>
                    </a:lnTo>
                    <a:lnTo>
                      <a:pt x="72" y="1"/>
                    </a:lnTo>
                    <a:lnTo>
                      <a:pt x="74" y="4"/>
                    </a:lnTo>
                    <a:lnTo>
                      <a:pt x="75" y="7"/>
                    </a:lnTo>
                    <a:lnTo>
                      <a:pt x="46" y="44"/>
                    </a:lnTo>
                    <a:lnTo>
                      <a:pt x="27" y="83"/>
                    </a:lnTo>
                    <a:lnTo>
                      <a:pt x="17" y="124"/>
                    </a:lnTo>
                    <a:lnTo>
                      <a:pt x="15" y="164"/>
                    </a:lnTo>
                    <a:lnTo>
                      <a:pt x="17" y="204"/>
                    </a:lnTo>
                    <a:lnTo>
                      <a:pt x="22" y="239"/>
                    </a:lnTo>
                    <a:lnTo>
                      <a:pt x="30" y="273"/>
                    </a:lnTo>
                    <a:lnTo>
                      <a:pt x="37" y="300"/>
                    </a:lnTo>
                    <a:lnTo>
                      <a:pt x="21" y="281"/>
                    </a:lnTo>
                    <a:lnTo>
                      <a:pt x="9" y="249"/>
                    </a:lnTo>
                    <a:lnTo>
                      <a:pt x="2" y="208"/>
                    </a:lnTo>
                    <a:lnTo>
                      <a:pt x="0" y="161"/>
                    </a:lnTo>
                    <a:lnTo>
                      <a:pt x="6" y="113"/>
                    </a:lnTo>
                    <a:lnTo>
                      <a:pt x="18" y="66"/>
                    </a:lnTo>
                    <a:lnTo>
                      <a:pt x="39" y="2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0"/>
              <p:cNvSpPr>
                <a:spLocks/>
              </p:cNvSpPr>
              <p:nvPr/>
            </p:nvSpPr>
            <p:spPr bwMode="auto">
              <a:xfrm>
                <a:off x="-3927" y="1141"/>
                <a:ext cx="32" cy="18"/>
              </a:xfrm>
              <a:custGeom>
                <a:avLst/>
                <a:gdLst>
                  <a:gd name="T0" fmla="*/ 0 w 65"/>
                  <a:gd name="T1" fmla="*/ 0 h 37"/>
                  <a:gd name="T2" fmla="*/ 7 w 65"/>
                  <a:gd name="T3" fmla="*/ 8 h 37"/>
                  <a:gd name="T4" fmla="*/ 16 w 65"/>
                  <a:gd name="T5" fmla="*/ 15 h 37"/>
                  <a:gd name="T6" fmla="*/ 26 w 65"/>
                  <a:gd name="T7" fmla="*/ 22 h 37"/>
                  <a:gd name="T8" fmla="*/ 37 w 65"/>
                  <a:gd name="T9" fmla="*/ 28 h 37"/>
                  <a:gd name="T10" fmla="*/ 47 w 65"/>
                  <a:gd name="T11" fmla="*/ 33 h 37"/>
                  <a:gd name="T12" fmla="*/ 56 w 65"/>
                  <a:gd name="T13" fmla="*/ 37 h 37"/>
                  <a:gd name="T14" fmla="*/ 62 w 65"/>
                  <a:gd name="T15" fmla="*/ 37 h 37"/>
                  <a:gd name="T16" fmla="*/ 65 w 65"/>
                  <a:gd name="T17" fmla="*/ 36 h 37"/>
                  <a:gd name="T18" fmla="*/ 65 w 65"/>
                  <a:gd name="T19" fmla="*/ 33 h 37"/>
                  <a:gd name="T20" fmla="*/ 59 w 65"/>
                  <a:gd name="T21" fmla="*/ 30 h 37"/>
                  <a:gd name="T22" fmla="*/ 51 w 65"/>
                  <a:gd name="T23" fmla="*/ 25 h 37"/>
                  <a:gd name="T24" fmla="*/ 41 w 65"/>
                  <a:gd name="T25" fmla="*/ 21 h 37"/>
                  <a:gd name="T26" fmla="*/ 31 w 65"/>
                  <a:gd name="T27" fmla="*/ 16 h 37"/>
                  <a:gd name="T28" fmla="*/ 19 w 65"/>
                  <a:gd name="T29" fmla="*/ 12 h 37"/>
                  <a:gd name="T30" fmla="*/ 9 w 65"/>
                  <a:gd name="T31" fmla="*/ 6 h 37"/>
                  <a:gd name="T32" fmla="*/ 0 w 65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0" y="0"/>
                    </a:moveTo>
                    <a:lnTo>
                      <a:pt x="7" y="8"/>
                    </a:lnTo>
                    <a:lnTo>
                      <a:pt x="16" y="15"/>
                    </a:lnTo>
                    <a:lnTo>
                      <a:pt x="26" y="22"/>
                    </a:lnTo>
                    <a:lnTo>
                      <a:pt x="37" y="28"/>
                    </a:lnTo>
                    <a:lnTo>
                      <a:pt x="47" y="33"/>
                    </a:lnTo>
                    <a:lnTo>
                      <a:pt x="56" y="37"/>
                    </a:lnTo>
                    <a:lnTo>
                      <a:pt x="62" y="37"/>
                    </a:lnTo>
                    <a:lnTo>
                      <a:pt x="65" y="36"/>
                    </a:lnTo>
                    <a:lnTo>
                      <a:pt x="65" y="33"/>
                    </a:lnTo>
                    <a:lnTo>
                      <a:pt x="59" y="30"/>
                    </a:lnTo>
                    <a:lnTo>
                      <a:pt x="51" y="25"/>
                    </a:lnTo>
                    <a:lnTo>
                      <a:pt x="41" y="21"/>
                    </a:lnTo>
                    <a:lnTo>
                      <a:pt x="31" y="16"/>
                    </a:lnTo>
                    <a:lnTo>
                      <a:pt x="19" y="12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1"/>
              <p:cNvSpPr>
                <a:spLocks/>
              </p:cNvSpPr>
              <p:nvPr/>
            </p:nvSpPr>
            <p:spPr bwMode="auto">
              <a:xfrm>
                <a:off x="-3931" y="1127"/>
                <a:ext cx="37" cy="22"/>
              </a:xfrm>
              <a:custGeom>
                <a:avLst/>
                <a:gdLst>
                  <a:gd name="T0" fmla="*/ 73 w 73"/>
                  <a:gd name="T1" fmla="*/ 42 h 44"/>
                  <a:gd name="T2" fmla="*/ 70 w 73"/>
                  <a:gd name="T3" fmla="*/ 44 h 44"/>
                  <a:gd name="T4" fmla="*/ 63 w 73"/>
                  <a:gd name="T5" fmla="*/ 42 h 44"/>
                  <a:gd name="T6" fmla="*/ 54 w 73"/>
                  <a:gd name="T7" fmla="*/ 40 h 44"/>
                  <a:gd name="T8" fmla="*/ 42 w 73"/>
                  <a:gd name="T9" fmla="*/ 34 h 44"/>
                  <a:gd name="T10" fmla="*/ 31 w 73"/>
                  <a:gd name="T11" fmla="*/ 28 h 44"/>
                  <a:gd name="T12" fmla="*/ 19 w 73"/>
                  <a:gd name="T13" fmla="*/ 20 h 44"/>
                  <a:gd name="T14" fmla="*/ 9 w 73"/>
                  <a:gd name="T15" fmla="*/ 10 h 44"/>
                  <a:gd name="T16" fmla="*/ 0 w 73"/>
                  <a:gd name="T17" fmla="*/ 0 h 44"/>
                  <a:gd name="T18" fmla="*/ 9 w 73"/>
                  <a:gd name="T19" fmla="*/ 4 h 44"/>
                  <a:gd name="T20" fmla="*/ 20 w 73"/>
                  <a:gd name="T21" fmla="*/ 10 h 44"/>
                  <a:gd name="T22" fmla="*/ 32 w 73"/>
                  <a:gd name="T23" fmla="*/ 16 h 44"/>
                  <a:gd name="T24" fmla="*/ 45 w 73"/>
                  <a:gd name="T25" fmla="*/ 23 h 44"/>
                  <a:gd name="T26" fmla="*/ 55 w 73"/>
                  <a:gd name="T27" fmla="*/ 29 h 44"/>
                  <a:gd name="T28" fmla="*/ 66 w 73"/>
                  <a:gd name="T29" fmla="*/ 34 h 44"/>
                  <a:gd name="T30" fmla="*/ 72 w 73"/>
                  <a:gd name="T31" fmla="*/ 40 h 44"/>
                  <a:gd name="T32" fmla="*/ 73 w 73"/>
                  <a:gd name="T3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4">
                    <a:moveTo>
                      <a:pt x="73" y="42"/>
                    </a:moveTo>
                    <a:lnTo>
                      <a:pt x="70" y="44"/>
                    </a:lnTo>
                    <a:lnTo>
                      <a:pt x="63" y="42"/>
                    </a:lnTo>
                    <a:lnTo>
                      <a:pt x="54" y="40"/>
                    </a:lnTo>
                    <a:lnTo>
                      <a:pt x="42" y="34"/>
                    </a:lnTo>
                    <a:lnTo>
                      <a:pt x="31" y="28"/>
                    </a:lnTo>
                    <a:lnTo>
                      <a:pt x="19" y="20"/>
                    </a:lnTo>
                    <a:lnTo>
                      <a:pt x="9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0" y="10"/>
                    </a:lnTo>
                    <a:lnTo>
                      <a:pt x="32" y="16"/>
                    </a:lnTo>
                    <a:lnTo>
                      <a:pt x="45" y="23"/>
                    </a:lnTo>
                    <a:lnTo>
                      <a:pt x="55" y="29"/>
                    </a:lnTo>
                    <a:lnTo>
                      <a:pt x="66" y="34"/>
                    </a:lnTo>
                    <a:lnTo>
                      <a:pt x="72" y="40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2"/>
              <p:cNvSpPr>
                <a:spLocks/>
              </p:cNvSpPr>
              <p:nvPr/>
            </p:nvSpPr>
            <p:spPr bwMode="auto">
              <a:xfrm>
                <a:off x="-3934" y="1097"/>
                <a:ext cx="47" cy="30"/>
              </a:xfrm>
              <a:custGeom>
                <a:avLst/>
                <a:gdLst>
                  <a:gd name="T0" fmla="*/ 94 w 94"/>
                  <a:gd name="T1" fmla="*/ 57 h 59"/>
                  <a:gd name="T2" fmla="*/ 89 w 94"/>
                  <a:gd name="T3" fmla="*/ 59 h 59"/>
                  <a:gd name="T4" fmla="*/ 79 w 94"/>
                  <a:gd name="T5" fmla="*/ 56 h 59"/>
                  <a:gd name="T6" fmla="*/ 66 w 94"/>
                  <a:gd name="T7" fmla="*/ 51 h 59"/>
                  <a:gd name="T8" fmla="*/ 51 w 94"/>
                  <a:gd name="T9" fmla="*/ 44 h 59"/>
                  <a:gd name="T10" fmla="*/ 35 w 94"/>
                  <a:gd name="T11" fmla="*/ 34 h 59"/>
                  <a:gd name="T12" fmla="*/ 20 w 94"/>
                  <a:gd name="T13" fmla="*/ 23 h 59"/>
                  <a:gd name="T14" fmla="*/ 7 w 94"/>
                  <a:gd name="T15" fmla="*/ 12 h 59"/>
                  <a:gd name="T16" fmla="*/ 0 w 94"/>
                  <a:gd name="T17" fmla="*/ 0 h 59"/>
                  <a:gd name="T18" fmla="*/ 7 w 94"/>
                  <a:gd name="T19" fmla="*/ 4 h 59"/>
                  <a:gd name="T20" fmla="*/ 19 w 94"/>
                  <a:gd name="T21" fmla="*/ 12 h 59"/>
                  <a:gd name="T22" fmla="*/ 35 w 94"/>
                  <a:gd name="T23" fmla="*/ 20 h 59"/>
                  <a:gd name="T24" fmla="*/ 53 w 94"/>
                  <a:gd name="T25" fmla="*/ 29 h 59"/>
                  <a:gd name="T26" fmla="*/ 69 w 94"/>
                  <a:gd name="T27" fmla="*/ 38 h 59"/>
                  <a:gd name="T28" fmla="*/ 82 w 94"/>
                  <a:gd name="T29" fmla="*/ 45 h 59"/>
                  <a:gd name="T30" fmla="*/ 91 w 94"/>
                  <a:gd name="T31" fmla="*/ 53 h 59"/>
                  <a:gd name="T32" fmla="*/ 94 w 94"/>
                  <a:gd name="T33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9">
                    <a:moveTo>
                      <a:pt x="94" y="57"/>
                    </a:moveTo>
                    <a:lnTo>
                      <a:pt x="89" y="59"/>
                    </a:lnTo>
                    <a:lnTo>
                      <a:pt x="79" y="56"/>
                    </a:lnTo>
                    <a:lnTo>
                      <a:pt x="66" y="51"/>
                    </a:lnTo>
                    <a:lnTo>
                      <a:pt x="51" y="44"/>
                    </a:lnTo>
                    <a:lnTo>
                      <a:pt x="35" y="34"/>
                    </a:lnTo>
                    <a:lnTo>
                      <a:pt x="20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9" y="12"/>
                    </a:lnTo>
                    <a:lnTo>
                      <a:pt x="35" y="20"/>
                    </a:lnTo>
                    <a:lnTo>
                      <a:pt x="53" y="29"/>
                    </a:lnTo>
                    <a:lnTo>
                      <a:pt x="69" y="38"/>
                    </a:lnTo>
                    <a:lnTo>
                      <a:pt x="82" y="45"/>
                    </a:lnTo>
                    <a:lnTo>
                      <a:pt x="91" y="53"/>
                    </a:lnTo>
                    <a:lnTo>
                      <a:pt x="94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3"/>
              <p:cNvSpPr>
                <a:spLocks/>
              </p:cNvSpPr>
              <p:nvPr/>
            </p:nvSpPr>
            <p:spPr bwMode="auto">
              <a:xfrm>
                <a:off x="-3931" y="1070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6 h 65"/>
                  <a:gd name="T10" fmla="*/ 35 w 103"/>
                  <a:gd name="T11" fmla="*/ 35 h 65"/>
                  <a:gd name="T12" fmla="*/ 21 w 103"/>
                  <a:gd name="T13" fmla="*/ 24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5 h 65"/>
                  <a:gd name="T20" fmla="*/ 22 w 103"/>
                  <a:gd name="T21" fmla="*/ 12 h 65"/>
                  <a:gd name="T22" fmla="*/ 38 w 103"/>
                  <a:gd name="T23" fmla="*/ 21 h 65"/>
                  <a:gd name="T24" fmla="*/ 57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6"/>
                    </a:lnTo>
                    <a:lnTo>
                      <a:pt x="35" y="35"/>
                    </a:lnTo>
                    <a:lnTo>
                      <a:pt x="21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22" y="12"/>
                    </a:lnTo>
                    <a:lnTo>
                      <a:pt x="38" y="21"/>
                    </a:lnTo>
                    <a:lnTo>
                      <a:pt x="57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4"/>
              <p:cNvSpPr>
                <a:spLocks/>
              </p:cNvSpPr>
              <p:nvPr/>
            </p:nvSpPr>
            <p:spPr bwMode="auto">
              <a:xfrm>
                <a:off x="-3926" y="1051"/>
                <a:ext cx="41" cy="35"/>
              </a:xfrm>
              <a:custGeom>
                <a:avLst/>
                <a:gdLst>
                  <a:gd name="T0" fmla="*/ 82 w 82"/>
                  <a:gd name="T1" fmla="*/ 68 h 68"/>
                  <a:gd name="T2" fmla="*/ 77 w 82"/>
                  <a:gd name="T3" fmla="*/ 68 h 68"/>
                  <a:gd name="T4" fmla="*/ 68 w 82"/>
                  <a:gd name="T5" fmla="*/ 64 h 68"/>
                  <a:gd name="T6" fmla="*/ 55 w 82"/>
                  <a:gd name="T7" fmla="*/ 55 h 68"/>
                  <a:gd name="T8" fmla="*/ 41 w 82"/>
                  <a:gd name="T9" fmla="*/ 45 h 68"/>
                  <a:gd name="T10" fmla="*/ 26 w 82"/>
                  <a:gd name="T11" fmla="*/ 32 h 68"/>
                  <a:gd name="T12" fmla="*/ 13 w 82"/>
                  <a:gd name="T13" fmla="*/ 20 h 68"/>
                  <a:gd name="T14" fmla="*/ 4 w 82"/>
                  <a:gd name="T15" fmla="*/ 8 h 68"/>
                  <a:gd name="T16" fmla="*/ 0 w 82"/>
                  <a:gd name="T17" fmla="*/ 0 h 68"/>
                  <a:gd name="T18" fmla="*/ 7 w 82"/>
                  <a:gd name="T19" fmla="*/ 5 h 68"/>
                  <a:gd name="T20" fmla="*/ 19 w 82"/>
                  <a:gd name="T21" fmla="*/ 14 h 68"/>
                  <a:gd name="T22" fmla="*/ 33 w 82"/>
                  <a:gd name="T23" fmla="*/ 24 h 68"/>
                  <a:gd name="T24" fmla="*/ 49 w 82"/>
                  <a:gd name="T25" fmla="*/ 35 h 68"/>
                  <a:gd name="T26" fmla="*/ 63 w 82"/>
                  <a:gd name="T27" fmla="*/ 45 h 68"/>
                  <a:gd name="T28" fmla="*/ 74 w 82"/>
                  <a:gd name="T29" fmla="*/ 55 h 68"/>
                  <a:gd name="T30" fmla="*/ 82 w 82"/>
                  <a:gd name="T31" fmla="*/ 63 h 68"/>
                  <a:gd name="T32" fmla="*/ 82 w 82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8">
                    <a:moveTo>
                      <a:pt x="82" y="68"/>
                    </a:moveTo>
                    <a:lnTo>
                      <a:pt x="77" y="68"/>
                    </a:lnTo>
                    <a:lnTo>
                      <a:pt x="68" y="64"/>
                    </a:lnTo>
                    <a:lnTo>
                      <a:pt x="55" y="55"/>
                    </a:lnTo>
                    <a:lnTo>
                      <a:pt x="41" y="45"/>
                    </a:lnTo>
                    <a:lnTo>
                      <a:pt x="26" y="32"/>
                    </a:lnTo>
                    <a:lnTo>
                      <a:pt x="13" y="20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9" y="14"/>
                    </a:lnTo>
                    <a:lnTo>
                      <a:pt x="33" y="24"/>
                    </a:lnTo>
                    <a:lnTo>
                      <a:pt x="49" y="35"/>
                    </a:lnTo>
                    <a:lnTo>
                      <a:pt x="63" y="45"/>
                    </a:lnTo>
                    <a:lnTo>
                      <a:pt x="74" y="55"/>
                    </a:lnTo>
                    <a:lnTo>
                      <a:pt x="82" y="63"/>
                    </a:lnTo>
                    <a:lnTo>
                      <a:pt x="8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5"/>
              <p:cNvSpPr>
                <a:spLocks/>
              </p:cNvSpPr>
              <p:nvPr/>
            </p:nvSpPr>
            <p:spPr bwMode="auto">
              <a:xfrm>
                <a:off x="-3921" y="1037"/>
                <a:ext cx="34" cy="30"/>
              </a:xfrm>
              <a:custGeom>
                <a:avLst/>
                <a:gdLst>
                  <a:gd name="T0" fmla="*/ 69 w 69"/>
                  <a:gd name="T1" fmla="*/ 58 h 58"/>
                  <a:gd name="T2" fmla="*/ 64 w 69"/>
                  <a:gd name="T3" fmla="*/ 58 h 58"/>
                  <a:gd name="T4" fmla="*/ 57 w 69"/>
                  <a:gd name="T5" fmla="*/ 57 h 58"/>
                  <a:gd name="T6" fmla="*/ 47 w 69"/>
                  <a:gd name="T7" fmla="*/ 51 h 58"/>
                  <a:gd name="T8" fmla="*/ 35 w 69"/>
                  <a:gd name="T9" fmla="*/ 44 h 58"/>
                  <a:gd name="T10" fmla="*/ 23 w 69"/>
                  <a:gd name="T11" fmla="*/ 33 h 58"/>
                  <a:gd name="T12" fmla="*/ 13 w 69"/>
                  <a:gd name="T13" fmla="*/ 23 h 58"/>
                  <a:gd name="T14" fmla="*/ 4 w 69"/>
                  <a:gd name="T15" fmla="*/ 11 h 58"/>
                  <a:gd name="T16" fmla="*/ 0 w 69"/>
                  <a:gd name="T17" fmla="*/ 0 h 58"/>
                  <a:gd name="T18" fmla="*/ 7 w 69"/>
                  <a:gd name="T19" fmla="*/ 6 h 58"/>
                  <a:gd name="T20" fmla="*/ 17 w 69"/>
                  <a:gd name="T21" fmla="*/ 14 h 58"/>
                  <a:gd name="T22" fmla="*/ 29 w 69"/>
                  <a:gd name="T23" fmla="*/ 23 h 58"/>
                  <a:gd name="T24" fmla="*/ 42 w 69"/>
                  <a:gd name="T25" fmla="*/ 32 h 58"/>
                  <a:gd name="T26" fmla="*/ 54 w 69"/>
                  <a:gd name="T27" fmla="*/ 41 h 58"/>
                  <a:gd name="T28" fmla="*/ 63 w 69"/>
                  <a:gd name="T29" fmla="*/ 48 h 58"/>
                  <a:gd name="T30" fmla="*/ 69 w 69"/>
                  <a:gd name="T31" fmla="*/ 54 h 58"/>
                  <a:gd name="T32" fmla="*/ 69 w 6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58">
                    <a:moveTo>
                      <a:pt x="69" y="58"/>
                    </a:moveTo>
                    <a:lnTo>
                      <a:pt x="64" y="58"/>
                    </a:lnTo>
                    <a:lnTo>
                      <a:pt x="57" y="57"/>
                    </a:lnTo>
                    <a:lnTo>
                      <a:pt x="47" y="51"/>
                    </a:lnTo>
                    <a:lnTo>
                      <a:pt x="35" y="44"/>
                    </a:lnTo>
                    <a:lnTo>
                      <a:pt x="23" y="33"/>
                    </a:lnTo>
                    <a:lnTo>
                      <a:pt x="13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7" y="14"/>
                    </a:lnTo>
                    <a:lnTo>
                      <a:pt x="29" y="23"/>
                    </a:lnTo>
                    <a:lnTo>
                      <a:pt x="42" y="32"/>
                    </a:lnTo>
                    <a:lnTo>
                      <a:pt x="54" y="41"/>
                    </a:lnTo>
                    <a:lnTo>
                      <a:pt x="63" y="48"/>
                    </a:lnTo>
                    <a:lnTo>
                      <a:pt x="69" y="54"/>
                    </a:lnTo>
                    <a:lnTo>
                      <a:pt x="6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6"/>
              <p:cNvSpPr>
                <a:spLocks/>
              </p:cNvSpPr>
              <p:nvPr/>
            </p:nvSpPr>
            <p:spPr bwMode="auto">
              <a:xfrm>
                <a:off x="-3911" y="1023"/>
                <a:ext cx="24" cy="26"/>
              </a:xfrm>
              <a:custGeom>
                <a:avLst/>
                <a:gdLst>
                  <a:gd name="T0" fmla="*/ 49 w 49"/>
                  <a:gd name="T1" fmla="*/ 51 h 51"/>
                  <a:gd name="T2" fmla="*/ 44 w 49"/>
                  <a:gd name="T3" fmla="*/ 51 h 51"/>
                  <a:gd name="T4" fmla="*/ 38 w 49"/>
                  <a:gd name="T5" fmla="*/ 47 h 51"/>
                  <a:gd name="T6" fmla="*/ 30 w 49"/>
                  <a:gd name="T7" fmla="*/ 41 h 51"/>
                  <a:gd name="T8" fmla="*/ 21 w 49"/>
                  <a:gd name="T9" fmla="*/ 32 h 51"/>
                  <a:gd name="T10" fmla="*/ 14 w 49"/>
                  <a:gd name="T11" fmla="*/ 23 h 51"/>
                  <a:gd name="T12" fmla="*/ 6 w 49"/>
                  <a:gd name="T13" fmla="*/ 13 h 51"/>
                  <a:gd name="T14" fmla="*/ 2 w 49"/>
                  <a:gd name="T15" fmla="*/ 6 h 51"/>
                  <a:gd name="T16" fmla="*/ 0 w 49"/>
                  <a:gd name="T17" fmla="*/ 0 h 51"/>
                  <a:gd name="T18" fmla="*/ 5 w 49"/>
                  <a:gd name="T19" fmla="*/ 6 h 51"/>
                  <a:gd name="T20" fmla="*/ 12 w 49"/>
                  <a:gd name="T21" fmla="*/ 12 h 51"/>
                  <a:gd name="T22" fmla="*/ 21 w 49"/>
                  <a:gd name="T23" fmla="*/ 19 h 51"/>
                  <a:gd name="T24" fmla="*/ 28 w 49"/>
                  <a:gd name="T25" fmla="*/ 26 h 51"/>
                  <a:gd name="T26" fmla="*/ 36 w 49"/>
                  <a:gd name="T27" fmla="*/ 34 h 51"/>
                  <a:gd name="T28" fmla="*/ 43 w 49"/>
                  <a:gd name="T29" fmla="*/ 41 h 51"/>
                  <a:gd name="T30" fmla="*/ 47 w 49"/>
                  <a:gd name="T31" fmla="*/ 47 h 51"/>
                  <a:gd name="T32" fmla="*/ 49 w 49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1">
                    <a:moveTo>
                      <a:pt x="49" y="51"/>
                    </a:moveTo>
                    <a:lnTo>
                      <a:pt x="44" y="51"/>
                    </a:lnTo>
                    <a:lnTo>
                      <a:pt x="38" y="47"/>
                    </a:lnTo>
                    <a:lnTo>
                      <a:pt x="30" y="41"/>
                    </a:lnTo>
                    <a:lnTo>
                      <a:pt x="21" y="32"/>
                    </a:lnTo>
                    <a:lnTo>
                      <a:pt x="14" y="23"/>
                    </a:lnTo>
                    <a:lnTo>
                      <a:pt x="6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2" y="12"/>
                    </a:lnTo>
                    <a:lnTo>
                      <a:pt x="21" y="19"/>
                    </a:lnTo>
                    <a:lnTo>
                      <a:pt x="28" y="26"/>
                    </a:lnTo>
                    <a:lnTo>
                      <a:pt x="36" y="34"/>
                    </a:lnTo>
                    <a:lnTo>
                      <a:pt x="43" y="41"/>
                    </a:lnTo>
                    <a:lnTo>
                      <a:pt x="47" y="47"/>
                    </a:lnTo>
                    <a:lnTo>
                      <a:pt x="49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7"/>
              <p:cNvSpPr>
                <a:spLocks/>
              </p:cNvSpPr>
              <p:nvPr/>
            </p:nvSpPr>
            <p:spPr bwMode="auto">
              <a:xfrm>
                <a:off x="-3905" y="1015"/>
                <a:ext cx="15" cy="17"/>
              </a:xfrm>
              <a:custGeom>
                <a:avLst/>
                <a:gdLst>
                  <a:gd name="T0" fmla="*/ 29 w 29"/>
                  <a:gd name="T1" fmla="*/ 33 h 33"/>
                  <a:gd name="T2" fmla="*/ 22 w 29"/>
                  <a:gd name="T3" fmla="*/ 32 h 33"/>
                  <a:gd name="T4" fmla="*/ 10 w 29"/>
                  <a:gd name="T5" fmla="*/ 23 h 33"/>
                  <a:gd name="T6" fmla="*/ 0 w 29"/>
                  <a:gd name="T7" fmla="*/ 11 h 33"/>
                  <a:gd name="T8" fmla="*/ 0 w 29"/>
                  <a:gd name="T9" fmla="*/ 0 h 33"/>
                  <a:gd name="T10" fmla="*/ 7 w 29"/>
                  <a:gd name="T11" fmla="*/ 11 h 33"/>
                  <a:gd name="T12" fmla="*/ 19 w 29"/>
                  <a:gd name="T13" fmla="*/ 20 h 33"/>
                  <a:gd name="T14" fmla="*/ 29 w 29"/>
                  <a:gd name="T15" fmla="*/ 28 h 33"/>
                  <a:gd name="T16" fmla="*/ 29 w 29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3">
                    <a:moveTo>
                      <a:pt x="29" y="33"/>
                    </a:moveTo>
                    <a:lnTo>
                      <a:pt x="22" y="32"/>
                    </a:lnTo>
                    <a:lnTo>
                      <a:pt x="1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9" y="20"/>
                    </a:lnTo>
                    <a:lnTo>
                      <a:pt x="29" y="28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8"/>
              <p:cNvSpPr>
                <a:spLocks/>
              </p:cNvSpPr>
              <p:nvPr/>
            </p:nvSpPr>
            <p:spPr bwMode="auto">
              <a:xfrm>
                <a:off x="-3921" y="1152"/>
                <a:ext cx="21" cy="19"/>
              </a:xfrm>
              <a:custGeom>
                <a:avLst/>
                <a:gdLst>
                  <a:gd name="T0" fmla="*/ 0 w 42"/>
                  <a:gd name="T1" fmla="*/ 0 h 36"/>
                  <a:gd name="T2" fmla="*/ 3 w 42"/>
                  <a:gd name="T3" fmla="*/ 3 h 36"/>
                  <a:gd name="T4" fmla="*/ 9 w 42"/>
                  <a:gd name="T5" fmla="*/ 6 h 36"/>
                  <a:gd name="T6" fmla="*/ 17 w 42"/>
                  <a:gd name="T7" fmla="*/ 12 h 36"/>
                  <a:gd name="T8" fmla="*/ 25 w 42"/>
                  <a:gd name="T9" fmla="*/ 16 h 36"/>
                  <a:gd name="T10" fmla="*/ 34 w 42"/>
                  <a:gd name="T11" fmla="*/ 22 h 36"/>
                  <a:gd name="T12" fmla="*/ 39 w 42"/>
                  <a:gd name="T13" fmla="*/ 28 h 36"/>
                  <a:gd name="T14" fmla="*/ 42 w 42"/>
                  <a:gd name="T15" fmla="*/ 32 h 36"/>
                  <a:gd name="T16" fmla="*/ 41 w 42"/>
                  <a:gd name="T17" fmla="*/ 36 h 36"/>
                  <a:gd name="T18" fmla="*/ 32 w 42"/>
                  <a:gd name="T19" fmla="*/ 36 h 36"/>
                  <a:gd name="T20" fmla="*/ 20 w 42"/>
                  <a:gd name="T21" fmla="*/ 25 h 36"/>
                  <a:gd name="T22" fmla="*/ 9 w 42"/>
                  <a:gd name="T23" fmla="*/ 10 h 36"/>
                  <a:gd name="T24" fmla="*/ 0 w 42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6">
                    <a:moveTo>
                      <a:pt x="0" y="0"/>
                    </a:moveTo>
                    <a:lnTo>
                      <a:pt x="3" y="3"/>
                    </a:lnTo>
                    <a:lnTo>
                      <a:pt x="9" y="6"/>
                    </a:lnTo>
                    <a:lnTo>
                      <a:pt x="17" y="12"/>
                    </a:lnTo>
                    <a:lnTo>
                      <a:pt x="25" y="16"/>
                    </a:lnTo>
                    <a:lnTo>
                      <a:pt x="34" y="22"/>
                    </a:lnTo>
                    <a:lnTo>
                      <a:pt x="39" y="28"/>
                    </a:lnTo>
                    <a:lnTo>
                      <a:pt x="42" y="32"/>
                    </a:lnTo>
                    <a:lnTo>
                      <a:pt x="41" y="36"/>
                    </a:lnTo>
                    <a:lnTo>
                      <a:pt x="32" y="36"/>
                    </a:lnTo>
                    <a:lnTo>
                      <a:pt x="20" y="25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9"/>
              <p:cNvSpPr>
                <a:spLocks/>
              </p:cNvSpPr>
              <p:nvPr/>
            </p:nvSpPr>
            <p:spPr bwMode="auto">
              <a:xfrm>
                <a:off x="-3932" y="1152"/>
                <a:ext cx="10" cy="22"/>
              </a:xfrm>
              <a:custGeom>
                <a:avLst/>
                <a:gdLst>
                  <a:gd name="T0" fmla="*/ 20 w 20"/>
                  <a:gd name="T1" fmla="*/ 0 h 46"/>
                  <a:gd name="T2" fmla="*/ 16 w 20"/>
                  <a:gd name="T3" fmla="*/ 8 h 46"/>
                  <a:gd name="T4" fmla="*/ 7 w 20"/>
                  <a:gd name="T5" fmla="*/ 22 h 46"/>
                  <a:gd name="T6" fmla="*/ 0 w 20"/>
                  <a:gd name="T7" fmla="*/ 36 h 46"/>
                  <a:gd name="T8" fmla="*/ 1 w 20"/>
                  <a:gd name="T9" fmla="*/ 46 h 46"/>
                  <a:gd name="T10" fmla="*/ 7 w 20"/>
                  <a:gd name="T11" fmla="*/ 43 h 46"/>
                  <a:gd name="T12" fmla="*/ 13 w 20"/>
                  <a:gd name="T13" fmla="*/ 30 h 46"/>
                  <a:gd name="T14" fmla="*/ 17 w 20"/>
                  <a:gd name="T15" fmla="*/ 12 h 46"/>
                  <a:gd name="T16" fmla="*/ 20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2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0" y="36"/>
                    </a:lnTo>
                    <a:lnTo>
                      <a:pt x="1" y="46"/>
                    </a:lnTo>
                    <a:lnTo>
                      <a:pt x="7" y="43"/>
                    </a:lnTo>
                    <a:lnTo>
                      <a:pt x="13" y="30"/>
                    </a:lnTo>
                    <a:lnTo>
                      <a:pt x="17" y="1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0"/>
              <p:cNvSpPr>
                <a:spLocks/>
              </p:cNvSpPr>
              <p:nvPr/>
            </p:nvSpPr>
            <p:spPr bwMode="auto">
              <a:xfrm>
                <a:off x="-3920" y="1156"/>
                <a:ext cx="6" cy="26"/>
              </a:xfrm>
              <a:custGeom>
                <a:avLst/>
                <a:gdLst>
                  <a:gd name="T0" fmla="*/ 0 w 13"/>
                  <a:gd name="T1" fmla="*/ 0 h 51"/>
                  <a:gd name="T2" fmla="*/ 2 w 13"/>
                  <a:gd name="T3" fmla="*/ 10 h 51"/>
                  <a:gd name="T4" fmla="*/ 2 w 13"/>
                  <a:gd name="T5" fmla="*/ 28 h 51"/>
                  <a:gd name="T6" fmla="*/ 3 w 13"/>
                  <a:gd name="T7" fmla="*/ 44 h 51"/>
                  <a:gd name="T8" fmla="*/ 9 w 13"/>
                  <a:gd name="T9" fmla="*/ 51 h 51"/>
                  <a:gd name="T10" fmla="*/ 13 w 13"/>
                  <a:gd name="T11" fmla="*/ 46 h 51"/>
                  <a:gd name="T12" fmla="*/ 11 w 13"/>
                  <a:gd name="T13" fmla="*/ 29 h 51"/>
                  <a:gd name="T14" fmla="*/ 5 w 13"/>
                  <a:gd name="T15" fmla="*/ 12 h 51"/>
                  <a:gd name="T16" fmla="*/ 0 w 13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1">
                    <a:moveTo>
                      <a:pt x="0" y="0"/>
                    </a:moveTo>
                    <a:lnTo>
                      <a:pt x="2" y="10"/>
                    </a:lnTo>
                    <a:lnTo>
                      <a:pt x="2" y="28"/>
                    </a:lnTo>
                    <a:lnTo>
                      <a:pt x="3" y="44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11" y="2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1"/>
              <p:cNvSpPr>
                <a:spLocks/>
              </p:cNvSpPr>
              <p:nvPr/>
            </p:nvSpPr>
            <p:spPr bwMode="auto">
              <a:xfrm>
                <a:off x="-3945" y="1144"/>
                <a:ext cx="20" cy="22"/>
              </a:xfrm>
              <a:custGeom>
                <a:avLst/>
                <a:gdLst>
                  <a:gd name="T0" fmla="*/ 38 w 38"/>
                  <a:gd name="T1" fmla="*/ 0 h 46"/>
                  <a:gd name="T2" fmla="*/ 29 w 38"/>
                  <a:gd name="T3" fmla="*/ 15 h 46"/>
                  <a:gd name="T4" fmla="*/ 19 w 38"/>
                  <a:gd name="T5" fmla="*/ 31 h 46"/>
                  <a:gd name="T6" fmla="*/ 7 w 38"/>
                  <a:gd name="T7" fmla="*/ 44 h 46"/>
                  <a:gd name="T8" fmla="*/ 0 w 38"/>
                  <a:gd name="T9" fmla="*/ 46 h 46"/>
                  <a:gd name="T10" fmla="*/ 0 w 38"/>
                  <a:gd name="T11" fmla="*/ 41 h 46"/>
                  <a:gd name="T12" fmla="*/ 3 w 38"/>
                  <a:gd name="T13" fmla="*/ 37 h 46"/>
                  <a:gd name="T14" fmla="*/ 7 w 38"/>
                  <a:gd name="T15" fmla="*/ 30 h 46"/>
                  <a:gd name="T16" fmla="*/ 15 w 38"/>
                  <a:gd name="T17" fmla="*/ 22 h 46"/>
                  <a:gd name="T18" fmla="*/ 22 w 38"/>
                  <a:gd name="T19" fmla="*/ 16 h 46"/>
                  <a:gd name="T20" fmla="*/ 29 w 38"/>
                  <a:gd name="T21" fmla="*/ 9 h 46"/>
                  <a:gd name="T22" fmla="*/ 35 w 38"/>
                  <a:gd name="T23" fmla="*/ 5 h 46"/>
                  <a:gd name="T24" fmla="*/ 38 w 38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46">
                    <a:moveTo>
                      <a:pt x="38" y="0"/>
                    </a:moveTo>
                    <a:lnTo>
                      <a:pt x="29" y="15"/>
                    </a:lnTo>
                    <a:lnTo>
                      <a:pt x="19" y="31"/>
                    </a:lnTo>
                    <a:lnTo>
                      <a:pt x="7" y="44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5" y="22"/>
                    </a:lnTo>
                    <a:lnTo>
                      <a:pt x="22" y="16"/>
                    </a:lnTo>
                    <a:lnTo>
                      <a:pt x="29" y="9"/>
                    </a:lnTo>
                    <a:lnTo>
                      <a:pt x="35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2"/>
              <p:cNvSpPr>
                <a:spLocks/>
              </p:cNvSpPr>
              <p:nvPr/>
            </p:nvSpPr>
            <p:spPr bwMode="auto">
              <a:xfrm>
                <a:off x="-3942" y="1020"/>
                <a:ext cx="33" cy="6"/>
              </a:xfrm>
              <a:custGeom>
                <a:avLst/>
                <a:gdLst>
                  <a:gd name="T0" fmla="*/ 66 w 66"/>
                  <a:gd name="T1" fmla="*/ 12 h 14"/>
                  <a:gd name="T2" fmla="*/ 59 w 66"/>
                  <a:gd name="T3" fmla="*/ 12 h 14"/>
                  <a:gd name="T4" fmla="*/ 49 w 66"/>
                  <a:gd name="T5" fmla="*/ 14 h 14"/>
                  <a:gd name="T6" fmla="*/ 38 w 66"/>
                  <a:gd name="T7" fmla="*/ 14 h 14"/>
                  <a:gd name="T8" fmla="*/ 28 w 66"/>
                  <a:gd name="T9" fmla="*/ 14 h 14"/>
                  <a:gd name="T10" fmla="*/ 18 w 66"/>
                  <a:gd name="T11" fmla="*/ 14 h 14"/>
                  <a:gd name="T12" fmla="*/ 9 w 66"/>
                  <a:gd name="T13" fmla="*/ 12 h 14"/>
                  <a:gd name="T14" fmla="*/ 3 w 66"/>
                  <a:gd name="T15" fmla="*/ 9 h 14"/>
                  <a:gd name="T16" fmla="*/ 0 w 66"/>
                  <a:gd name="T17" fmla="*/ 5 h 14"/>
                  <a:gd name="T18" fmla="*/ 2 w 66"/>
                  <a:gd name="T19" fmla="*/ 2 h 14"/>
                  <a:gd name="T20" fmla="*/ 8 w 66"/>
                  <a:gd name="T21" fmla="*/ 0 h 14"/>
                  <a:gd name="T22" fmla="*/ 16 w 66"/>
                  <a:gd name="T23" fmla="*/ 0 h 14"/>
                  <a:gd name="T24" fmla="*/ 27 w 66"/>
                  <a:gd name="T25" fmla="*/ 3 h 14"/>
                  <a:gd name="T26" fmla="*/ 37 w 66"/>
                  <a:gd name="T27" fmla="*/ 6 h 14"/>
                  <a:gd name="T28" fmla="*/ 49 w 66"/>
                  <a:gd name="T29" fmla="*/ 9 h 14"/>
                  <a:gd name="T30" fmla="*/ 59 w 66"/>
                  <a:gd name="T31" fmla="*/ 11 h 14"/>
                  <a:gd name="T32" fmla="*/ 66 w 66"/>
                  <a:gd name="T3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">
                    <a:moveTo>
                      <a:pt x="66" y="12"/>
                    </a:moveTo>
                    <a:lnTo>
                      <a:pt x="59" y="12"/>
                    </a:lnTo>
                    <a:lnTo>
                      <a:pt x="49" y="14"/>
                    </a:lnTo>
                    <a:lnTo>
                      <a:pt x="38" y="14"/>
                    </a:lnTo>
                    <a:lnTo>
                      <a:pt x="28" y="14"/>
                    </a:lnTo>
                    <a:lnTo>
                      <a:pt x="18" y="14"/>
                    </a:lnTo>
                    <a:lnTo>
                      <a:pt x="9" y="12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7" y="3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9" y="1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3"/>
              <p:cNvSpPr>
                <a:spLocks/>
              </p:cNvSpPr>
              <p:nvPr/>
            </p:nvSpPr>
            <p:spPr bwMode="auto">
              <a:xfrm>
                <a:off x="-3936" y="1007"/>
                <a:ext cx="31" cy="11"/>
              </a:xfrm>
              <a:custGeom>
                <a:avLst/>
                <a:gdLst>
                  <a:gd name="T0" fmla="*/ 63 w 63"/>
                  <a:gd name="T1" fmla="*/ 22 h 22"/>
                  <a:gd name="T2" fmla="*/ 57 w 63"/>
                  <a:gd name="T3" fmla="*/ 22 h 22"/>
                  <a:gd name="T4" fmla="*/ 48 w 63"/>
                  <a:gd name="T5" fmla="*/ 21 h 22"/>
                  <a:gd name="T6" fmla="*/ 38 w 63"/>
                  <a:gd name="T7" fmla="*/ 19 h 22"/>
                  <a:gd name="T8" fmla="*/ 28 w 63"/>
                  <a:gd name="T9" fmla="*/ 18 h 22"/>
                  <a:gd name="T10" fmla="*/ 18 w 63"/>
                  <a:gd name="T11" fmla="*/ 15 h 22"/>
                  <a:gd name="T12" fmla="*/ 9 w 63"/>
                  <a:gd name="T13" fmla="*/ 12 h 22"/>
                  <a:gd name="T14" fmla="*/ 3 w 63"/>
                  <a:gd name="T15" fmla="*/ 7 h 22"/>
                  <a:gd name="T16" fmla="*/ 0 w 63"/>
                  <a:gd name="T17" fmla="*/ 3 h 22"/>
                  <a:gd name="T18" fmla="*/ 1 w 63"/>
                  <a:gd name="T19" fmla="*/ 0 h 22"/>
                  <a:gd name="T20" fmla="*/ 9 w 63"/>
                  <a:gd name="T21" fmla="*/ 0 h 22"/>
                  <a:gd name="T22" fmla="*/ 18 w 63"/>
                  <a:gd name="T23" fmla="*/ 3 h 22"/>
                  <a:gd name="T24" fmla="*/ 28 w 63"/>
                  <a:gd name="T25" fmla="*/ 7 h 22"/>
                  <a:gd name="T26" fmla="*/ 40 w 63"/>
                  <a:gd name="T27" fmla="*/ 12 h 22"/>
                  <a:gd name="T28" fmla="*/ 50 w 63"/>
                  <a:gd name="T29" fmla="*/ 16 h 22"/>
                  <a:gd name="T30" fmla="*/ 59 w 63"/>
                  <a:gd name="T31" fmla="*/ 21 h 22"/>
                  <a:gd name="T32" fmla="*/ 63 w 63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2">
                    <a:moveTo>
                      <a:pt x="63" y="22"/>
                    </a:moveTo>
                    <a:lnTo>
                      <a:pt x="57" y="22"/>
                    </a:lnTo>
                    <a:lnTo>
                      <a:pt x="48" y="21"/>
                    </a:lnTo>
                    <a:lnTo>
                      <a:pt x="38" y="19"/>
                    </a:lnTo>
                    <a:lnTo>
                      <a:pt x="28" y="18"/>
                    </a:lnTo>
                    <a:lnTo>
                      <a:pt x="18" y="15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28" y="7"/>
                    </a:lnTo>
                    <a:lnTo>
                      <a:pt x="40" y="12"/>
                    </a:lnTo>
                    <a:lnTo>
                      <a:pt x="50" y="16"/>
                    </a:lnTo>
                    <a:lnTo>
                      <a:pt x="59" y="21"/>
                    </a:lnTo>
                    <a:lnTo>
                      <a:pt x="63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4"/>
              <p:cNvSpPr>
                <a:spLocks/>
              </p:cNvSpPr>
              <p:nvPr/>
            </p:nvSpPr>
            <p:spPr bwMode="auto">
              <a:xfrm>
                <a:off x="-3951" y="1036"/>
                <a:ext cx="31" cy="6"/>
              </a:xfrm>
              <a:custGeom>
                <a:avLst/>
                <a:gdLst>
                  <a:gd name="T0" fmla="*/ 61 w 61"/>
                  <a:gd name="T1" fmla="*/ 6 h 13"/>
                  <a:gd name="T2" fmla="*/ 58 w 61"/>
                  <a:gd name="T3" fmla="*/ 9 h 13"/>
                  <a:gd name="T4" fmla="*/ 52 w 61"/>
                  <a:gd name="T5" fmla="*/ 10 h 13"/>
                  <a:gd name="T6" fmla="*/ 44 w 61"/>
                  <a:gd name="T7" fmla="*/ 13 h 13"/>
                  <a:gd name="T8" fmla="*/ 33 w 61"/>
                  <a:gd name="T9" fmla="*/ 13 h 13"/>
                  <a:gd name="T10" fmla="*/ 22 w 61"/>
                  <a:gd name="T11" fmla="*/ 13 h 13"/>
                  <a:gd name="T12" fmla="*/ 13 w 61"/>
                  <a:gd name="T13" fmla="*/ 11 h 13"/>
                  <a:gd name="T14" fmla="*/ 4 w 61"/>
                  <a:gd name="T15" fmla="*/ 10 h 13"/>
                  <a:gd name="T16" fmla="*/ 0 w 61"/>
                  <a:gd name="T17" fmla="*/ 6 h 13"/>
                  <a:gd name="T18" fmla="*/ 0 w 61"/>
                  <a:gd name="T19" fmla="*/ 1 h 13"/>
                  <a:gd name="T20" fmla="*/ 4 w 61"/>
                  <a:gd name="T21" fmla="*/ 0 h 13"/>
                  <a:gd name="T22" fmla="*/ 13 w 61"/>
                  <a:gd name="T23" fmla="*/ 0 h 13"/>
                  <a:gd name="T24" fmla="*/ 22 w 61"/>
                  <a:gd name="T25" fmla="*/ 1 h 13"/>
                  <a:gd name="T26" fmla="*/ 33 w 61"/>
                  <a:gd name="T27" fmla="*/ 3 h 13"/>
                  <a:gd name="T28" fmla="*/ 44 w 61"/>
                  <a:gd name="T29" fmla="*/ 4 h 13"/>
                  <a:gd name="T30" fmla="*/ 54 w 61"/>
                  <a:gd name="T31" fmla="*/ 6 h 13"/>
                  <a:gd name="T32" fmla="*/ 61 w 61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3">
                    <a:moveTo>
                      <a:pt x="61" y="6"/>
                    </a:moveTo>
                    <a:lnTo>
                      <a:pt x="58" y="9"/>
                    </a:lnTo>
                    <a:lnTo>
                      <a:pt x="52" y="10"/>
                    </a:lnTo>
                    <a:lnTo>
                      <a:pt x="44" y="13"/>
                    </a:lnTo>
                    <a:lnTo>
                      <a:pt x="33" y="13"/>
                    </a:lnTo>
                    <a:lnTo>
                      <a:pt x="22" y="13"/>
                    </a:lnTo>
                    <a:lnTo>
                      <a:pt x="13" y="11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3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1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5"/>
              <p:cNvSpPr>
                <a:spLocks/>
              </p:cNvSpPr>
              <p:nvPr/>
            </p:nvSpPr>
            <p:spPr bwMode="auto">
              <a:xfrm>
                <a:off x="-3960" y="1051"/>
                <a:ext cx="36" cy="11"/>
              </a:xfrm>
              <a:custGeom>
                <a:avLst/>
                <a:gdLst>
                  <a:gd name="T0" fmla="*/ 72 w 72"/>
                  <a:gd name="T1" fmla="*/ 0 h 20"/>
                  <a:gd name="T2" fmla="*/ 65 w 72"/>
                  <a:gd name="T3" fmla="*/ 4 h 20"/>
                  <a:gd name="T4" fmla="*/ 54 w 72"/>
                  <a:gd name="T5" fmla="*/ 8 h 20"/>
                  <a:gd name="T6" fmla="*/ 43 w 72"/>
                  <a:gd name="T7" fmla="*/ 13 h 20"/>
                  <a:gd name="T8" fmla="*/ 32 w 72"/>
                  <a:gd name="T9" fmla="*/ 17 h 20"/>
                  <a:gd name="T10" fmla="*/ 21 w 72"/>
                  <a:gd name="T11" fmla="*/ 20 h 20"/>
                  <a:gd name="T12" fmla="*/ 10 w 72"/>
                  <a:gd name="T13" fmla="*/ 20 h 20"/>
                  <a:gd name="T14" fmla="*/ 5 w 72"/>
                  <a:gd name="T15" fmla="*/ 20 h 20"/>
                  <a:gd name="T16" fmla="*/ 0 w 72"/>
                  <a:gd name="T17" fmla="*/ 16 h 20"/>
                  <a:gd name="T18" fmla="*/ 2 w 72"/>
                  <a:gd name="T19" fmla="*/ 11 h 20"/>
                  <a:gd name="T20" fmla="*/ 9 w 72"/>
                  <a:gd name="T21" fmla="*/ 8 h 20"/>
                  <a:gd name="T22" fmla="*/ 18 w 72"/>
                  <a:gd name="T23" fmla="*/ 5 h 20"/>
                  <a:gd name="T24" fmla="*/ 29 w 72"/>
                  <a:gd name="T25" fmla="*/ 4 h 20"/>
                  <a:gd name="T26" fmla="*/ 43 w 72"/>
                  <a:gd name="T27" fmla="*/ 4 h 20"/>
                  <a:gd name="T28" fmla="*/ 54 w 72"/>
                  <a:gd name="T29" fmla="*/ 2 h 20"/>
                  <a:gd name="T30" fmla="*/ 65 w 72"/>
                  <a:gd name="T31" fmla="*/ 1 h 20"/>
                  <a:gd name="T32" fmla="*/ 72 w 72"/>
                  <a:gd name="T3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20">
                    <a:moveTo>
                      <a:pt x="72" y="0"/>
                    </a:moveTo>
                    <a:lnTo>
                      <a:pt x="65" y="4"/>
                    </a:lnTo>
                    <a:lnTo>
                      <a:pt x="54" y="8"/>
                    </a:lnTo>
                    <a:lnTo>
                      <a:pt x="43" y="13"/>
                    </a:lnTo>
                    <a:lnTo>
                      <a:pt x="32" y="17"/>
                    </a:lnTo>
                    <a:lnTo>
                      <a:pt x="21" y="20"/>
                    </a:lnTo>
                    <a:lnTo>
                      <a:pt x="10" y="20"/>
                    </a:lnTo>
                    <a:lnTo>
                      <a:pt x="5" y="20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18" y="5"/>
                    </a:lnTo>
                    <a:lnTo>
                      <a:pt x="29" y="4"/>
                    </a:lnTo>
                    <a:lnTo>
                      <a:pt x="43" y="4"/>
                    </a:lnTo>
                    <a:lnTo>
                      <a:pt x="54" y="2"/>
                    </a:lnTo>
                    <a:lnTo>
                      <a:pt x="65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6"/>
              <p:cNvSpPr>
                <a:spLocks/>
              </p:cNvSpPr>
              <p:nvPr/>
            </p:nvSpPr>
            <p:spPr bwMode="auto">
              <a:xfrm>
                <a:off x="-3969" y="1067"/>
                <a:ext cx="39" cy="13"/>
              </a:xfrm>
              <a:custGeom>
                <a:avLst/>
                <a:gdLst>
                  <a:gd name="T0" fmla="*/ 77 w 77"/>
                  <a:gd name="T1" fmla="*/ 0 h 25"/>
                  <a:gd name="T2" fmla="*/ 70 w 77"/>
                  <a:gd name="T3" fmla="*/ 3 h 25"/>
                  <a:gd name="T4" fmla="*/ 60 w 77"/>
                  <a:gd name="T5" fmla="*/ 9 h 25"/>
                  <a:gd name="T6" fmla="*/ 46 w 77"/>
                  <a:gd name="T7" fmla="*/ 13 h 25"/>
                  <a:gd name="T8" fmla="*/ 33 w 77"/>
                  <a:gd name="T9" fmla="*/ 19 h 25"/>
                  <a:gd name="T10" fmla="*/ 20 w 77"/>
                  <a:gd name="T11" fmla="*/ 22 h 25"/>
                  <a:gd name="T12" fmla="*/ 10 w 77"/>
                  <a:gd name="T13" fmla="*/ 25 h 25"/>
                  <a:gd name="T14" fmla="*/ 2 w 77"/>
                  <a:gd name="T15" fmla="*/ 23 h 25"/>
                  <a:gd name="T16" fmla="*/ 0 w 77"/>
                  <a:gd name="T17" fmla="*/ 20 h 25"/>
                  <a:gd name="T18" fmla="*/ 2 w 77"/>
                  <a:gd name="T19" fmla="*/ 14 h 25"/>
                  <a:gd name="T20" fmla="*/ 11 w 77"/>
                  <a:gd name="T21" fmla="*/ 11 h 25"/>
                  <a:gd name="T22" fmla="*/ 23 w 77"/>
                  <a:gd name="T23" fmla="*/ 9 h 25"/>
                  <a:gd name="T24" fmla="*/ 36 w 77"/>
                  <a:gd name="T25" fmla="*/ 6 h 25"/>
                  <a:gd name="T26" fmla="*/ 49 w 77"/>
                  <a:gd name="T27" fmla="*/ 4 h 25"/>
                  <a:gd name="T28" fmla="*/ 61 w 77"/>
                  <a:gd name="T29" fmla="*/ 3 h 25"/>
                  <a:gd name="T30" fmla="*/ 71 w 77"/>
                  <a:gd name="T31" fmla="*/ 1 h 25"/>
                  <a:gd name="T32" fmla="*/ 77 w 7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25">
                    <a:moveTo>
                      <a:pt x="77" y="0"/>
                    </a:moveTo>
                    <a:lnTo>
                      <a:pt x="70" y="3"/>
                    </a:lnTo>
                    <a:lnTo>
                      <a:pt x="60" y="9"/>
                    </a:lnTo>
                    <a:lnTo>
                      <a:pt x="46" y="13"/>
                    </a:lnTo>
                    <a:lnTo>
                      <a:pt x="33" y="19"/>
                    </a:lnTo>
                    <a:lnTo>
                      <a:pt x="20" y="22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11" y="11"/>
                    </a:lnTo>
                    <a:lnTo>
                      <a:pt x="23" y="9"/>
                    </a:lnTo>
                    <a:lnTo>
                      <a:pt x="36" y="6"/>
                    </a:lnTo>
                    <a:lnTo>
                      <a:pt x="49" y="4"/>
                    </a:lnTo>
                    <a:lnTo>
                      <a:pt x="61" y="3"/>
                    </a:lnTo>
                    <a:lnTo>
                      <a:pt x="71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27"/>
              <p:cNvSpPr>
                <a:spLocks/>
              </p:cNvSpPr>
              <p:nvPr/>
            </p:nvSpPr>
            <p:spPr bwMode="auto">
              <a:xfrm>
                <a:off x="-3972" y="1097"/>
                <a:ext cx="42" cy="22"/>
              </a:xfrm>
              <a:custGeom>
                <a:avLst/>
                <a:gdLst>
                  <a:gd name="T0" fmla="*/ 83 w 83"/>
                  <a:gd name="T1" fmla="*/ 0 h 44"/>
                  <a:gd name="T2" fmla="*/ 76 w 83"/>
                  <a:gd name="T3" fmla="*/ 8 h 44"/>
                  <a:gd name="T4" fmla="*/ 64 w 83"/>
                  <a:gd name="T5" fmla="*/ 17 h 44"/>
                  <a:gd name="T6" fmla="*/ 52 w 83"/>
                  <a:gd name="T7" fmla="*/ 24 h 44"/>
                  <a:gd name="T8" fmla="*/ 38 w 83"/>
                  <a:gd name="T9" fmla="*/ 31 h 44"/>
                  <a:gd name="T10" fmla="*/ 25 w 83"/>
                  <a:gd name="T11" fmla="*/ 39 h 44"/>
                  <a:gd name="T12" fmla="*/ 13 w 83"/>
                  <a:gd name="T13" fmla="*/ 43 h 44"/>
                  <a:gd name="T14" fmla="*/ 4 w 83"/>
                  <a:gd name="T15" fmla="*/ 44 h 44"/>
                  <a:gd name="T16" fmla="*/ 0 w 83"/>
                  <a:gd name="T17" fmla="*/ 41 h 44"/>
                  <a:gd name="T18" fmla="*/ 1 w 83"/>
                  <a:gd name="T19" fmla="*/ 37 h 44"/>
                  <a:gd name="T20" fmla="*/ 10 w 83"/>
                  <a:gd name="T21" fmla="*/ 33 h 44"/>
                  <a:gd name="T22" fmla="*/ 22 w 83"/>
                  <a:gd name="T23" fmla="*/ 27 h 44"/>
                  <a:gd name="T24" fmla="*/ 36 w 83"/>
                  <a:gd name="T25" fmla="*/ 21 h 44"/>
                  <a:gd name="T26" fmla="*/ 52 w 83"/>
                  <a:gd name="T27" fmla="*/ 17 h 44"/>
                  <a:gd name="T28" fmla="*/ 66 w 83"/>
                  <a:gd name="T29" fmla="*/ 11 h 44"/>
                  <a:gd name="T30" fmla="*/ 77 w 83"/>
                  <a:gd name="T31" fmla="*/ 5 h 44"/>
                  <a:gd name="T32" fmla="*/ 83 w 83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4">
                    <a:moveTo>
                      <a:pt x="83" y="0"/>
                    </a:moveTo>
                    <a:lnTo>
                      <a:pt x="76" y="8"/>
                    </a:lnTo>
                    <a:lnTo>
                      <a:pt x="64" y="17"/>
                    </a:lnTo>
                    <a:lnTo>
                      <a:pt x="52" y="24"/>
                    </a:lnTo>
                    <a:lnTo>
                      <a:pt x="38" y="31"/>
                    </a:lnTo>
                    <a:lnTo>
                      <a:pt x="25" y="39"/>
                    </a:lnTo>
                    <a:lnTo>
                      <a:pt x="13" y="43"/>
                    </a:lnTo>
                    <a:lnTo>
                      <a:pt x="4" y="44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10" y="33"/>
                    </a:lnTo>
                    <a:lnTo>
                      <a:pt x="22" y="27"/>
                    </a:lnTo>
                    <a:lnTo>
                      <a:pt x="36" y="21"/>
                    </a:lnTo>
                    <a:lnTo>
                      <a:pt x="52" y="17"/>
                    </a:lnTo>
                    <a:lnTo>
                      <a:pt x="66" y="11"/>
                    </a:lnTo>
                    <a:lnTo>
                      <a:pt x="77" y="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28"/>
              <p:cNvSpPr>
                <a:spLocks/>
              </p:cNvSpPr>
              <p:nvPr/>
            </p:nvSpPr>
            <p:spPr bwMode="auto">
              <a:xfrm>
                <a:off x="-3965" y="1130"/>
                <a:ext cx="39" cy="25"/>
              </a:xfrm>
              <a:custGeom>
                <a:avLst/>
                <a:gdLst>
                  <a:gd name="T0" fmla="*/ 78 w 78"/>
                  <a:gd name="T1" fmla="*/ 0 h 50"/>
                  <a:gd name="T2" fmla="*/ 72 w 78"/>
                  <a:gd name="T3" fmla="*/ 6 h 50"/>
                  <a:gd name="T4" fmla="*/ 61 w 78"/>
                  <a:gd name="T5" fmla="*/ 14 h 50"/>
                  <a:gd name="T6" fmla="*/ 50 w 78"/>
                  <a:gd name="T7" fmla="*/ 23 h 50"/>
                  <a:gd name="T8" fmla="*/ 37 w 78"/>
                  <a:gd name="T9" fmla="*/ 32 h 50"/>
                  <a:gd name="T10" fmla="*/ 23 w 78"/>
                  <a:gd name="T11" fmla="*/ 41 h 50"/>
                  <a:gd name="T12" fmla="*/ 13 w 78"/>
                  <a:gd name="T13" fmla="*/ 47 h 50"/>
                  <a:gd name="T14" fmla="*/ 4 w 78"/>
                  <a:gd name="T15" fmla="*/ 50 h 50"/>
                  <a:gd name="T16" fmla="*/ 0 w 78"/>
                  <a:gd name="T17" fmla="*/ 47 h 50"/>
                  <a:gd name="T18" fmla="*/ 1 w 78"/>
                  <a:gd name="T19" fmla="*/ 41 h 50"/>
                  <a:gd name="T20" fmla="*/ 9 w 78"/>
                  <a:gd name="T21" fmla="*/ 35 h 50"/>
                  <a:gd name="T22" fmla="*/ 20 w 78"/>
                  <a:gd name="T23" fmla="*/ 28 h 50"/>
                  <a:gd name="T24" fmla="*/ 35 w 78"/>
                  <a:gd name="T25" fmla="*/ 20 h 50"/>
                  <a:gd name="T26" fmla="*/ 48 w 78"/>
                  <a:gd name="T27" fmla="*/ 14 h 50"/>
                  <a:gd name="T28" fmla="*/ 61 w 78"/>
                  <a:gd name="T29" fmla="*/ 9 h 50"/>
                  <a:gd name="T30" fmla="*/ 72 w 78"/>
                  <a:gd name="T31" fmla="*/ 3 h 50"/>
                  <a:gd name="T32" fmla="*/ 78 w 78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0">
                    <a:moveTo>
                      <a:pt x="78" y="0"/>
                    </a:moveTo>
                    <a:lnTo>
                      <a:pt x="72" y="6"/>
                    </a:lnTo>
                    <a:lnTo>
                      <a:pt x="61" y="14"/>
                    </a:lnTo>
                    <a:lnTo>
                      <a:pt x="50" y="23"/>
                    </a:lnTo>
                    <a:lnTo>
                      <a:pt x="37" y="32"/>
                    </a:lnTo>
                    <a:lnTo>
                      <a:pt x="23" y="41"/>
                    </a:lnTo>
                    <a:lnTo>
                      <a:pt x="13" y="47"/>
                    </a:lnTo>
                    <a:lnTo>
                      <a:pt x="4" y="50"/>
                    </a:lnTo>
                    <a:lnTo>
                      <a:pt x="0" y="47"/>
                    </a:lnTo>
                    <a:lnTo>
                      <a:pt x="1" y="41"/>
                    </a:lnTo>
                    <a:lnTo>
                      <a:pt x="9" y="35"/>
                    </a:lnTo>
                    <a:lnTo>
                      <a:pt x="20" y="28"/>
                    </a:lnTo>
                    <a:lnTo>
                      <a:pt x="35" y="20"/>
                    </a:lnTo>
                    <a:lnTo>
                      <a:pt x="48" y="14"/>
                    </a:lnTo>
                    <a:lnTo>
                      <a:pt x="61" y="9"/>
                    </a:lnTo>
                    <a:lnTo>
                      <a:pt x="72" y="3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29"/>
              <p:cNvSpPr>
                <a:spLocks/>
              </p:cNvSpPr>
              <p:nvPr/>
            </p:nvSpPr>
            <p:spPr bwMode="auto">
              <a:xfrm>
                <a:off x="-3967" y="1082"/>
                <a:ext cx="36" cy="21"/>
              </a:xfrm>
              <a:custGeom>
                <a:avLst/>
                <a:gdLst>
                  <a:gd name="T0" fmla="*/ 70 w 70"/>
                  <a:gd name="T1" fmla="*/ 0 h 43"/>
                  <a:gd name="T2" fmla="*/ 64 w 70"/>
                  <a:gd name="T3" fmla="*/ 6 h 43"/>
                  <a:gd name="T4" fmla="*/ 54 w 70"/>
                  <a:gd name="T5" fmla="*/ 13 h 43"/>
                  <a:gd name="T6" fmla="*/ 44 w 70"/>
                  <a:gd name="T7" fmla="*/ 21 h 43"/>
                  <a:gd name="T8" fmla="*/ 31 w 70"/>
                  <a:gd name="T9" fmla="*/ 29 h 43"/>
                  <a:gd name="T10" fmla="*/ 20 w 70"/>
                  <a:gd name="T11" fmla="*/ 37 h 43"/>
                  <a:gd name="T12" fmla="*/ 10 w 70"/>
                  <a:gd name="T13" fmla="*/ 41 h 43"/>
                  <a:gd name="T14" fmla="*/ 3 w 70"/>
                  <a:gd name="T15" fmla="*/ 43 h 43"/>
                  <a:gd name="T16" fmla="*/ 0 w 70"/>
                  <a:gd name="T17" fmla="*/ 40 h 43"/>
                  <a:gd name="T18" fmla="*/ 3 w 70"/>
                  <a:gd name="T19" fmla="*/ 34 h 43"/>
                  <a:gd name="T20" fmla="*/ 9 w 70"/>
                  <a:gd name="T21" fmla="*/ 28 h 43"/>
                  <a:gd name="T22" fmla="*/ 19 w 70"/>
                  <a:gd name="T23" fmla="*/ 22 h 43"/>
                  <a:gd name="T24" fmla="*/ 32 w 70"/>
                  <a:gd name="T25" fmla="*/ 16 h 43"/>
                  <a:gd name="T26" fmla="*/ 44 w 70"/>
                  <a:gd name="T27" fmla="*/ 10 h 43"/>
                  <a:gd name="T28" fmla="*/ 56 w 70"/>
                  <a:gd name="T29" fmla="*/ 6 h 43"/>
                  <a:gd name="T30" fmla="*/ 64 w 70"/>
                  <a:gd name="T31" fmla="*/ 3 h 43"/>
                  <a:gd name="T32" fmla="*/ 70 w 70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3">
                    <a:moveTo>
                      <a:pt x="70" y="0"/>
                    </a:moveTo>
                    <a:lnTo>
                      <a:pt x="64" y="6"/>
                    </a:lnTo>
                    <a:lnTo>
                      <a:pt x="54" y="13"/>
                    </a:lnTo>
                    <a:lnTo>
                      <a:pt x="44" y="21"/>
                    </a:lnTo>
                    <a:lnTo>
                      <a:pt x="31" y="29"/>
                    </a:lnTo>
                    <a:lnTo>
                      <a:pt x="20" y="37"/>
                    </a:lnTo>
                    <a:lnTo>
                      <a:pt x="10" y="41"/>
                    </a:lnTo>
                    <a:lnTo>
                      <a:pt x="3" y="43"/>
                    </a:lnTo>
                    <a:lnTo>
                      <a:pt x="0" y="40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9" y="22"/>
                    </a:lnTo>
                    <a:lnTo>
                      <a:pt x="32" y="16"/>
                    </a:lnTo>
                    <a:lnTo>
                      <a:pt x="44" y="10"/>
                    </a:lnTo>
                    <a:lnTo>
                      <a:pt x="56" y="6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30"/>
              <p:cNvSpPr>
                <a:spLocks/>
              </p:cNvSpPr>
              <p:nvPr/>
            </p:nvSpPr>
            <p:spPr bwMode="auto">
              <a:xfrm>
                <a:off x="-3934" y="1084"/>
                <a:ext cx="51" cy="32"/>
              </a:xfrm>
              <a:custGeom>
                <a:avLst/>
                <a:gdLst>
                  <a:gd name="T0" fmla="*/ 103 w 103"/>
                  <a:gd name="T1" fmla="*/ 63 h 65"/>
                  <a:gd name="T2" fmla="*/ 97 w 103"/>
                  <a:gd name="T3" fmla="*/ 65 h 65"/>
                  <a:gd name="T4" fmla="*/ 85 w 103"/>
                  <a:gd name="T5" fmla="*/ 62 h 65"/>
                  <a:gd name="T6" fmla="*/ 71 w 103"/>
                  <a:gd name="T7" fmla="*/ 54 h 65"/>
                  <a:gd name="T8" fmla="*/ 53 w 103"/>
                  <a:gd name="T9" fmla="*/ 45 h 65"/>
                  <a:gd name="T10" fmla="*/ 36 w 103"/>
                  <a:gd name="T11" fmla="*/ 35 h 65"/>
                  <a:gd name="T12" fmla="*/ 19 w 103"/>
                  <a:gd name="T13" fmla="*/ 23 h 65"/>
                  <a:gd name="T14" fmla="*/ 8 w 103"/>
                  <a:gd name="T15" fmla="*/ 12 h 65"/>
                  <a:gd name="T16" fmla="*/ 0 w 103"/>
                  <a:gd name="T17" fmla="*/ 0 h 65"/>
                  <a:gd name="T18" fmla="*/ 8 w 103"/>
                  <a:gd name="T19" fmla="*/ 4 h 65"/>
                  <a:gd name="T20" fmla="*/ 22 w 103"/>
                  <a:gd name="T21" fmla="*/ 12 h 65"/>
                  <a:gd name="T22" fmla="*/ 39 w 103"/>
                  <a:gd name="T23" fmla="*/ 21 h 65"/>
                  <a:gd name="T24" fmla="*/ 58 w 103"/>
                  <a:gd name="T25" fmla="*/ 31 h 65"/>
                  <a:gd name="T26" fmla="*/ 75 w 103"/>
                  <a:gd name="T27" fmla="*/ 43 h 65"/>
                  <a:gd name="T28" fmla="*/ 90 w 103"/>
                  <a:gd name="T29" fmla="*/ 51 h 65"/>
                  <a:gd name="T30" fmla="*/ 100 w 103"/>
                  <a:gd name="T31" fmla="*/ 59 h 65"/>
                  <a:gd name="T32" fmla="*/ 103 w 103"/>
                  <a:gd name="T33" fmla="*/ 6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65">
                    <a:moveTo>
                      <a:pt x="103" y="63"/>
                    </a:moveTo>
                    <a:lnTo>
                      <a:pt x="97" y="65"/>
                    </a:lnTo>
                    <a:lnTo>
                      <a:pt x="85" y="62"/>
                    </a:lnTo>
                    <a:lnTo>
                      <a:pt x="71" y="54"/>
                    </a:lnTo>
                    <a:lnTo>
                      <a:pt x="53" y="45"/>
                    </a:lnTo>
                    <a:lnTo>
                      <a:pt x="36" y="35"/>
                    </a:lnTo>
                    <a:lnTo>
                      <a:pt x="19" y="23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9" y="21"/>
                    </a:lnTo>
                    <a:lnTo>
                      <a:pt x="58" y="31"/>
                    </a:lnTo>
                    <a:lnTo>
                      <a:pt x="75" y="43"/>
                    </a:lnTo>
                    <a:lnTo>
                      <a:pt x="90" y="51"/>
                    </a:lnTo>
                    <a:lnTo>
                      <a:pt x="100" y="59"/>
                    </a:lnTo>
                    <a:lnTo>
                      <a:pt x="103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31"/>
              <p:cNvSpPr>
                <a:spLocks/>
              </p:cNvSpPr>
              <p:nvPr/>
            </p:nvSpPr>
            <p:spPr bwMode="auto">
              <a:xfrm>
                <a:off x="-3932" y="1110"/>
                <a:ext cx="40" cy="28"/>
              </a:xfrm>
              <a:custGeom>
                <a:avLst/>
                <a:gdLst>
                  <a:gd name="T0" fmla="*/ 80 w 80"/>
                  <a:gd name="T1" fmla="*/ 55 h 55"/>
                  <a:gd name="T2" fmla="*/ 76 w 80"/>
                  <a:gd name="T3" fmla="*/ 55 h 55"/>
                  <a:gd name="T4" fmla="*/ 69 w 80"/>
                  <a:gd name="T5" fmla="*/ 54 h 55"/>
                  <a:gd name="T6" fmla="*/ 57 w 80"/>
                  <a:gd name="T7" fmla="*/ 50 h 55"/>
                  <a:gd name="T8" fmla="*/ 44 w 80"/>
                  <a:gd name="T9" fmla="*/ 42 h 55"/>
                  <a:gd name="T10" fmla="*/ 31 w 80"/>
                  <a:gd name="T11" fmla="*/ 34 h 55"/>
                  <a:gd name="T12" fmla="*/ 17 w 80"/>
                  <a:gd name="T13" fmla="*/ 23 h 55"/>
                  <a:gd name="T14" fmla="*/ 7 w 80"/>
                  <a:gd name="T15" fmla="*/ 12 h 55"/>
                  <a:gd name="T16" fmla="*/ 0 w 80"/>
                  <a:gd name="T17" fmla="*/ 0 h 55"/>
                  <a:gd name="T18" fmla="*/ 9 w 80"/>
                  <a:gd name="T19" fmla="*/ 7 h 55"/>
                  <a:gd name="T20" fmla="*/ 20 w 80"/>
                  <a:gd name="T21" fmla="*/ 14 h 55"/>
                  <a:gd name="T22" fmla="*/ 35 w 80"/>
                  <a:gd name="T23" fmla="*/ 23 h 55"/>
                  <a:gd name="T24" fmla="*/ 48 w 80"/>
                  <a:gd name="T25" fmla="*/ 32 h 55"/>
                  <a:gd name="T26" fmla="*/ 61 w 80"/>
                  <a:gd name="T27" fmla="*/ 39 h 55"/>
                  <a:gd name="T28" fmla="*/ 72 w 80"/>
                  <a:gd name="T29" fmla="*/ 47 h 55"/>
                  <a:gd name="T30" fmla="*/ 79 w 80"/>
                  <a:gd name="T31" fmla="*/ 53 h 55"/>
                  <a:gd name="T32" fmla="*/ 80 w 80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5">
                    <a:moveTo>
                      <a:pt x="80" y="55"/>
                    </a:moveTo>
                    <a:lnTo>
                      <a:pt x="76" y="55"/>
                    </a:lnTo>
                    <a:lnTo>
                      <a:pt x="69" y="54"/>
                    </a:lnTo>
                    <a:lnTo>
                      <a:pt x="57" y="50"/>
                    </a:lnTo>
                    <a:lnTo>
                      <a:pt x="44" y="42"/>
                    </a:lnTo>
                    <a:lnTo>
                      <a:pt x="31" y="34"/>
                    </a:lnTo>
                    <a:lnTo>
                      <a:pt x="17" y="2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7"/>
                    </a:lnTo>
                    <a:lnTo>
                      <a:pt x="20" y="14"/>
                    </a:lnTo>
                    <a:lnTo>
                      <a:pt x="35" y="23"/>
                    </a:lnTo>
                    <a:lnTo>
                      <a:pt x="48" y="32"/>
                    </a:lnTo>
                    <a:lnTo>
                      <a:pt x="61" y="39"/>
                    </a:lnTo>
                    <a:lnTo>
                      <a:pt x="72" y="47"/>
                    </a:lnTo>
                    <a:lnTo>
                      <a:pt x="79" y="53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32"/>
              <p:cNvSpPr>
                <a:spLocks/>
              </p:cNvSpPr>
              <p:nvPr/>
            </p:nvSpPr>
            <p:spPr bwMode="auto">
              <a:xfrm>
                <a:off x="-3967" y="1114"/>
                <a:ext cx="38" cy="24"/>
              </a:xfrm>
              <a:custGeom>
                <a:avLst/>
                <a:gdLst>
                  <a:gd name="T0" fmla="*/ 77 w 77"/>
                  <a:gd name="T1" fmla="*/ 0 h 50"/>
                  <a:gd name="T2" fmla="*/ 71 w 77"/>
                  <a:gd name="T3" fmla="*/ 6 h 50"/>
                  <a:gd name="T4" fmla="*/ 61 w 77"/>
                  <a:gd name="T5" fmla="*/ 15 h 50"/>
                  <a:gd name="T6" fmla="*/ 49 w 77"/>
                  <a:gd name="T7" fmla="*/ 24 h 50"/>
                  <a:gd name="T8" fmla="*/ 37 w 77"/>
                  <a:gd name="T9" fmla="*/ 34 h 50"/>
                  <a:gd name="T10" fmla="*/ 24 w 77"/>
                  <a:gd name="T11" fmla="*/ 41 h 50"/>
                  <a:gd name="T12" fmla="*/ 14 w 77"/>
                  <a:gd name="T13" fmla="*/ 47 h 50"/>
                  <a:gd name="T14" fmla="*/ 5 w 77"/>
                  <a:gd name="T15" fmla="*/ 50 h 50"/>
                  <a:gd name="T16" fmla="*/ 0 w 77"/>
                  <a:gd name="T17" fmla="*/ 47 h 50"/>
                  <a:gd name="T18" fmla="*/ 2 w 77"/>
                  <a:gd name="T19" fmla="*/ 41 h 50"/>
                  <a:gd name="T20" fmla="*/ 8 w 77"/>
                  <a:gd name="T21" fmla="*/ 35 h 50"/>
                  <a:gd name="T22" fmla="*/ 20 w 77"/>
                  <a:gd name="T23" fmla="*/ 29 h 50"/>
                  <a:gd name="T24" fmla="*/ 34 w 77"/>
                  <a:gd name="T25" fmla="*/ 22 h 50"/>
                  <a:gd name="T26" fmla="*/ 47 w 77"/>
                  <a:gd name="T27" fmla="*/ 15 h 50"/>
                  <a:gd name="T28" fmla="*/ 61 w 77"/>
                  <a:gd name="T29" fmla="*/ 9 h 50"/>
                  <a:gd name="T30" fmla="*/ 71 w 77"/>
                  <a:gd name="T31" fmla="*/ 5 h 50"/>
                  <a:gd name="T32" fmla="*/ 77 w 77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0">
                    <a:moveTo>
                      <a:pt x="77" y="0"/>
                    </a:moveTo>
                    <a:lnTo>
                      <a:pt x="71" y="6"/>
                    </a:lnTo>
                    <a:lnTo>
                      <a:pt x="61" y="15"/>
                    </a:lnTo>
                    <a:lnTo>
                      <a:pt x="49" y="24"/>
                    </a:lnTo>
                    <a:lnTo>
                      <a:pt x="37" y="34"/>
                    </a:lnTo>
                    <a:lnTo>
                      <a:pt x="24" y="41"/>
                    </a:lnTo>
                    <a:lnTo>
                      <a:pt x="14" y="47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1"/>
                    </a:lnTo>
                    <a:lnTo>
                      <a:pt x="8" y="35"/>
                    </a:lnTo>
                    <a:lnTo>
                      <a:pt x="20" y="29"/>
                    </a:lnTo>
                    <a:lnTo>
                      <a:pt x="34" y="22"/>
                    </a:lnTo>
                    <a:lnTo>
                      <a:pt x="47" y="15"/>
                    </a:lnTo>
                    <a:lnTo>
                      <a:pt x="61" y="9"/>
                    </a:lnTo>
                    <a:lnTo>
                      <a:pt x="71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33"/>
              <p:cNvSpPr>
                <a:spLocks/>
              </p:cNvSpPr>
              <p:nvPr/>
            </p:nvSpPr>
            <p:spPr bwMode="auto">
              <a:xfrm>
                <a:off x="-3879" y="1143"/>
                <a:ext cx="30" cy="127"/>
              </a:xfrm>
              <a:custGeom>
                <a:avLst/>
                <a:gdLst>
                  <a:gd name="T0" fmla="*/ 56 w 62"/>
                  <a:gd name="T1" fmla="*/ 0 h 255"/>
                  <a:gd name="T2" fmla="*/ 58 w 62"/>
                  <a:gd name="T3" fmla="*/ 0 h 255"/>
                  <a:gd name="T4" fmla="*/ 61 w 62"/>
                  <a:gd name="T5" fmla="*/ 1 h 255"/>
                  <a:gd name="T6" fmla="*/ 62 w 62"/>
                  <a:gd name="T7" fmla="*/ 4 h 255"/>
                  <a:gd name="T8" fmla="*/ 62 w 62"/>
                  <a:gd name="T9" fmla="*/ 6 h 255"/>
                  <a:gd name="T10" fmla="*/ 37 w 62"/>
                  <a:gd name="T11" fmla="*/ 36 h 255"/>
                  <a:gd name="T12" fmla="*/ 21 w 62"/>
                  <a:gd name="T13" fmla="*/ 70 h 255"/>
                  <a:gd name="T14" fmla="*/ 14 w 62"/>
                  <a:gd name="T15" fmla="*/ 105 h 255"/>
                  <a:gd name="T16" fmla="*/ 11 w 62"/>
                  <a:gd name="T17" fmla="*/ 139 h 255"/>
                  <a:gd name="T18" fmla="*/ 14 w 62"/>
                  <a:gd name="T19" fmla="*/ 173 h 255"/>
                  <a:gd name="T20" fmla="*/ 18 w 62"/>
                  <a:gd name="T21" fmla="*/ 204 h 255"/>
                  <a:gd name="T22" fmla="*/ 25 w 62"/>
                  <a:gd name="T23" fmla="*/ 231 h 255"/>
                  <a:gd name="T24" fmla="*/ 31 w 62"/>
                  <a:gd name="T25" fmla="*/ 255 h 255"/>
                  <a:gd name="T26" fmla="*/ 18 w 62"/>
                  <a:gd name="T27" fmla="*/ 239 h 255"/>
                  <a:gd name="T28" fmla="*/ 8 w 62"/>
                  <a:gd name="T29" fmla="*/ 212 h 255"/>
                  <a:gd name="T30" fmla="*/ 2 w 62"/>
                  <a:gd name="T31" fmla="*/ 176 h 255"/>
                  <a:gd name="T32" fmla="*/ 0 w 62"/>
                  <a:gd name="T33" fmla="*/ 136 h 255"/>
                  <a:gd name="T34" fmla="*/ 5 w 62"/>
                  <a:gd name="T35" fmla="*/ 95 h 255"/>
                  <a:gd name="T36" fmla="*/ 15 w 62"/>
                  <a:gd name="T37" fmla="*/ 55 h 255"/>
                  <a:gd name="T38" fmla="*/ 31 w 62"/>
                  <a:gd name="T39" fmla="*/ 23 h 255"/>
                  <a:gd name="T40" fmla="*/ 56 w 62"/>
                  <a:gd name="T41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255">
                    <a:moveTo>
                      <a:pt x="56" y="0"/>
                    </a:moveTo>
                    <a:lnTo>
                      <a:pt x="58" y="0"/>
                    </a:lnTo>
                    <a:lnTo>
                      <a:pt x="61" y="1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37" y="36"/>
                    </a:lnTo>
                    <a:lnTo>
                      <a:pt x="21" y="70"/>
                    </a:lnTo>
                    <a:lnTo>
                      <a:pt x="14" y="105"/>
                    </a:lnTo>
                    <a:lnTo>
                      <a:pt x="11" y="139"/>
                    </a:lnTo>
                    <a:lnTo>
                      <a:pt x="14" y="173"/>
                    </a:lnTo>
                    <a:lnTo>
                      <a:pt x="18" y="204"/>
                    </a:lnTo>
                    <a:lnTo>
                      <a:pt x="25" y="231"/>
                    </a:lnTo>
                    <a:lnTo>
                      <a:pt x="31" y="255"/>
                    </a:lnTo>
                    <a:lnTo>
                      <a:pt x="18" y="239"/>
                    </a:lnTo>
                    <a:lnTo>
                      <a:pt x="8" y="212"/>
                    </a:lnTo>
                    <a:lnTo>
                      <a:pt x="2" y="176"/>
                    </a:lnTo>
                    <a:lnTo>
                      <a:pt x="0" y="136"/>
                    </a:lnTo>
                    <a:lnTo>
                      <a:pt x="5" y="95"/>
                    </a:lnTo>
                    <a:lnTo>
                      <a:pt x="15" y="55"/>
                    </a:lnTo>
                    <a:lnTo>
                      <a:pt x="31" y="2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34"/>
              <p:cNvSpPr>
                <a:spLocks/>
              </p:cNvSpPr>
              <p:nvPr/>
            </p:nvSpPr>
            <p:spPr bwMode="auto">
              <a:xfrm>
                <a:off x="-3873" y="1253"/>
                <a:ext cx="28" cy="16"/>
              </a:xfrm>
              <a:custGeom>
                <a:avLst/>
                <a:gdLst>
                  <a:gd name="T0" fmla="*/ 0 w 55"/>
                  <a:gd name="T1" fmla="*/ 0 h 32"/>
                  <a:gd name="T2" fmla="*/ 5 w 55"/>
                  <a:gd name="T3" fmla="*/ 6 h 32"/>
                  <a:gd name="T4" fmla="*/ 13 w 55"/>
                  <a:gd name="T5" fmla="*/ 13 h 32"/>
                  <a:gd name="T6" fmla="*/ 22 w 55"/>
                  <a:gd name="T7" fmla="*/ 19 h 32"/>
                  <a:gd name="T8" fmla="*/ 32 w 55"/>
                  <a:gd name="T9" fmla="*/ 23 h 32"/>
                  <a:gd name="T10" fmla="*/ 39 w 55"/>
                  <a:gd name="T11" fmla="*/ 27 h 32"/>
                  <a:gd name="T12" fmla="*/ 47 w 55"/>
                  <a:gd name="T13" fmla="*/ 30 h 32"/>
                  <a:gd name="T14" fmla="*/ 52 w 55"/>
                  <a:gd name="T15" fmla="*/ 32 h 32"/>
                  <a:gd name="T16" fmla="*/ 55 w 55"/>
                  <a:gd name="T17" fmla="*/ 30 h 32"/>
                  <a:gd name="T18" fmla="*/ 55 w 55"/>
                  <a:gd name="T19" fmla="*/ 27 h 32"/>
                  <a:gd name="T20" fmla="*/ 51 w 55"/>
                  <a:gd name="T21" fmla="*/ 25 h 32"/>
                  <a:gd name="T22" fmla="*/ 45 w 55"/>
                  <a:gd name="T23" fmla="*/ 22 h 32"/>
                  <a:gd name="T24" fmla="*/ 36 w 55"/>
                  <a:gd name="T25" fmla="*/ 17 h 32"/>
                  <a:gd name="T26" fmla="*/ 27 w 55"/>
                  <a:gd name="T27" fmla="*/ 14 h 32"/>
                  <a:gd name="T28" fmla="*/ 17 w 55"/>
                  <a:gd name="T29" fmla="*/ 10 h 32"/>
                  <a:gd name="T30" fmla="*/ 7 w 55"/>
                  <a:gd name="T31" fmla="*/ 6 h 32"/>
                  <a:gd name="T32" fmla="*/ 0 w 55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32">
                    <a:moveTo>
                      <a:pt x="0" y="0"/>
                    </a:moveTo>
                    <a:lnTo>
                      <a:pt x="5" y="6"/>
                    </a:lnTo>
                    <a:lnTo>
                      <a:pt x="13" y="13"/>
                    </a:lnTo>
                    <a:lnTo>
                      <a:pt x="22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7" y="30"/>
                    </a:lnTo>
                    <a:lnTo>
                      <a:pt x="52" y="32"/>
                    </a:lnTo>
                    <a:lnTo>
                      <a:pt x="55" y="30"/>
                    </a:lnTo>
                    <a:lnTo>
                      <a:pt x="55" y="27"/>
                    </a:lnTo>
                    <a:lnTo>
                      <a:pt x="51" y="25"/>
                    </a:lnTo>
                    <a:lnTo>
                      <a:pt x="45" y="22"/>
                    </a:lnTo>
                    <a:lnTo>
                      <a:pt x="36" y="17"/>
                    </a:lnTo>
                    <a:lnTo>
                      <a:pt x="27" y="14"/>
                    </a:lnTo>
                    <a:lnTo>
                      <a:pt x="17" y="1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35"/>
              <p:cNvSpPr>
                <a:spLocks/>
              </p:cNvSpPr>
              <p:nvPr/>
            </p:nvSpPr>
            <p:spPr bwMode="auto">
              <a:xfrm>
                <a:off x="-3875" y="1242"/>
                <a:ext cx="30" cy="18"/>
              </a:xfrm>
              <a:custGeom>
                <a:avLst/>
                <a:gdLst>
                  <a:gd name="T0" fmla="*/ 60 w 60"/>
                  <a:gd name="T1" fmla="*/ 35 h 36"/>
                  <a:gd name="T2" fmla="*/ 57 w 60"/>
                  <a:gd name="T3" fmla="*/ 36 h 36"/>
                  <a:gd name="T4" fmla="*/ 53 w 60"/>
                  <a:gd name="T5" fmla="*/ 35 h 36"/>
                  <a:gd name="T6" fmla="*/ 44 w 60"/>
                  <a:gd name="T7" fmla="*/ 33 h 36"/>
                  <a:gd name="T8" fmla="*/ 35 w 60"/>
                  <a:gd name="T9" fmla="*/ 29 h 36"/>
                  <a:gd name="T10" fmla="*/ 25 w 60"/>
                  <a:gd name="T11" fmla="*/ 23 h 36"/>
                  <a:gd name="T12" fmla="*/ 15 w 60"/>
                  <a:gd name="T13" fmla="*/ 16 h 36"/>
                  <a:gd name="T14" fmla="*/ 8 w 60"/>
                  <a:gd name="T15" fmla="*/ 8 h 36"/>
                  <a:gd name="T16" fmla="*/ 0 w 60"/>
                  <a:gd name="T17" fmla="*/ 0 h 36"/>
                  <a:gd name="T18" fmla="*/ 8 w 60"/>
                  <a:gd name="T19" fmla="*/ 4 h 36"/>
                  <a:gd name="T20" fmla="*/ 16 w 60"/>
                  <a:gd name="T21" fmla="*/ 8 h 36"/>
                  <a:gd name="T22" fmla="*/ 27 w 60"/>
                  <a:gd name="T23" fmla="*/ 14 h 36"/>
                  <a:gd name="T24" fmla="*/ 37 w 60"/>
                  <a:gd name="T25" fmla="*/ 19 h 36"/>
                  <a:gd name="T26" fmla="*/ 47 w 60"/>
                  <a:gd name="T27" fmla="*/ 25 h 36"/>
                  <a:gd name="T28" fmla="*/ 54 w 60"/>
                  <a:gd name="T29" fmla="*/ 29 h 36"/>
                  <a:gd name="T30" fmla="*/ 59 w 60"/>
                  <a:gd name="T31" fmla="*/ 32 h 36"/>
                  <a:gd name="T32" fmla="*/ 60 w 60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36">
                    <a:moveTo>
                      <a:pt x="60" y="35"/>
                    </a:moveTo>
                    <a:lnTo>
                      <a:pt x="57" y="36"/>
                    </a:lnTo>
                    <a:lnTo>
                      <a:pt x="53" y="35"/>
                    </a:lnTo>
                    <a:lnTo>
                      <a:pt x="44" y="33"/>
                    </a:lnTo>
                    <a:lnTo>
                      <a:pt x="35" y="29"/>
                    </a:lnTo>
                    <a:lnTo>
                      <a:pt x="25" y="23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6" y="8"/>
                    </a:lnTo>
                    <a:lnTo>
                      <a:pt x="27" y="14"/>
                    </a:lnTo>
                    <a:lnTo>
                      <a:pt x="37" y="19"/>
                    </a:lnTo>
                    <a:lnTo>
                      <a:pt x="47" y="25"/>
                    </a:lnTo>
                    <a:lnTo>
                      <a:pt x="54" y="29"/>
                    </a:lnTo>
                    <a:lnTo>
                      <a:pt x="59" y="32"/>
                    </a:lnTo>
                    <a:lnTo>
                      <a:pt x="6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36"/>
              <p:cNvSpPr>
                <a:spLocks/>
              </p:cNvSpPr>
              <p:nvPr/>
            </p:nvSpPr>
            <p:spPr bwMode="auto">
              <a:xfrm>
                <a:off x="-3878" y="1216"/>
                <a:ext cx="40" cy="25"/>
              </a:xfrm>
              <a:custGeom>
                <a:avLst/>
                <a:gdLst>
                  <a:gd name="T0" fmla="*/ 80 w 80"/>
                  <a:gd name="T1" fmla="*/ 49 h 50"/>
                  <a:gd name="T2" fmla="*/ 75 w 80"/>
                  <a:gd name="T3" fmla="*/ 50 h 50"/>
                  <a:gd name="T4" fmla="*/ 66 w 80"/>
                  <a:gd name="T5" fmla="*/ 49 h 50"/>
                  <a:gd name="T6" fmla="*/ 56 w 80"/>
                  <a:gd name="T7" fmla="*/ 44 h 50"/>
                  <a:gd name="T8" fmla="*/ 43 w 80"/>
                  <a:gd name="T9" fmla="*/ 37 h 50"/>
                  <a:gd name="T10" fmla="*/ 30 w 80"/>
                  <a:gd name="T11" fmla="*/ 30 h 50"/>
                  <a:gd name="T12" fmla="*/ 16 w 80"/>
                  <a:gd name="T13" fmla="*/ 21 h 50"/>
                  <a:gd name="T14" fmla="*/ 6 w 80"/>
                  <a:gd name="T15" fmla="*/ 11 h 50"/>
                  <a:gd name="T16" fmla="*/ 0 w 80"/>
                  <a:gd name="T17" fmla="*/ 0 h 50"/>
                  <a:gd name="T18" fmla="*/ 6 w 80"/>
                  <a:gd name="T19" fmla="*/ 5 h 50"/>
                  <a:gd name="T20" fmla="*/ 16 w 80"/>
                  <a:gd name="T21" fmla="*/ 11 h 50"/>
                  <a:gd name="T22" fmla="*/ 31 w 80"/>
                  <a:gd name="T23" fmla="*/ 18 h 50"/>
                  <a:gd name="T24" fmla="*/ 44 w 80"/>
                  <a:gd name="T25" fmla="*/ 25 h 50"/>
                  <a:gd name="T26" fmla="*/ 59 w 80"/>
                  <a:gd name="T27" fmla="*/ 33 h 50"/>
                  <a:gd name="T28" fmla="*/ 71 w 80"/>
                  <a:gd name="T29" fmla="*/ 40 h 50"/>
                  <a:gd name="T30" fmla="*/ 78 w 80"/>
                  <a:gd name="T31" fmla="*/ 44 h 50"/>
                  <a:gd name="T32" fmla="*/ 80 w 80"/>
                  <a:gd name="T33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50">
                    <a:moveTo>
                      <a:pt x="80" y="49"/>
                    </a:moveTo>
                    <a:lnTo>
                      <a:pt x="75" y="50"/>
                    </a:lnTo>
                    <a:lnTo>
                      <a:pt x="66" y="49"/>
                    </a:lnTo>
                    <a:lnTo>
                      <a:pt x="56" y="44"/>
                    </a:lnTo>
                    <a:lnTo>
                      <a:pt x="43" y="37"/>
                    </a:lnTo>
                    <a:lnTo>
                      <a:pt x="30" y="30"/>
                    </a:lnTo>
                    <a:lnTo>
                      <a:pt x="16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6" y="11"/>
                    </a:lnTo>
                    <a:lnTo>
                      <a:pt x="31" y="18"/>
                    </a:lnTo>
                    <a:lnTo>
                      <a:pt x="44" y="25"/>
                    </a:lnTo>
                    <a:lnTo>
                      <a:pt x="59" y="33"/>
                    </a:lnTo>
                    <a:lnTo>
                      <a:pt x="71" y="40"/>
                    </a:lnTo>
                    <a:lnTo>
                      <a:pt x="78" y="44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37"/>
              <p:cNvSpPr>
                <a:spLocks/>
              </p:cNvSpPr>
              <p:nvPr/>
            </p:nvSpPr>
            <p:spPr bwMode="auto">
              <a:xfrm>
                <a:off x="-3876" y="1193"/>
                <a:ext cx="44" cy="28"/>
              </a:xfrm>
              <a:custGeom>
                <a:avLst/>
                <a:gdLst>
                  <a:gd name="T0" fmla="*/ 86 w 86"/>
                  <a:gd name="T1" fmla="*/ 55 h 56"/>
                  <a:gd name="T2" fmla="*/ 82 w 86"/>
                  <a:gd name="T3" fmla="*/ 56 h 56"/>
                  <a:gd name="T4" fmla="*/ 72 w 86"/>
                  <a:gd name="T5" fmla="*/ 53 h 56"/>
                  <a:gd name="T6" fmla="*/ 58 w 86"/>
                  <a:gd name="T7" fmla="*/ 47 h 56"/>
                  <a:gd name="T8" fmla="*/ 44 w 86"/>
                  <a:gd name="T9" fmla="*/ 39 h 56"/>
                  <a:gd name="T10" fmla="*/ 29 w 86"/>
                  <a:gd name="T11" fmla="*/ 30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6 w 86"/>
                  <a:gd name="T19" fmla="*/ 5 h 56"/>
                  <a:gd name="T20" fmla="*/ 17 w 86"/>
                  <a:gd name="T21" fmla="*/ 11 h 56"/>
                  <a:gd name="T22" fmla="*/ 32 w 86"/>
                  <a:gd name="T23" fmla="*/ 18 h 56"/>
                  <a:gd name="T24" fmla="*/ 48 w 86"/>
                  <a:gd name="T25" fmla="*/ 27 h 56"/>
                  <a:gd name="T26" fmla="*/ 63 w 86"/>
                  <a:gd name="T27" fmla="*/ 37 h 56"/>
                  <a:gd name="T28" fmla="*/ 75 w 86"/>
                  <a:gd name="T29" fmla="*/ 44 h 56"/>
                  <a:gd name="T30" fmla="*/ 83 w 86"/>
                  <a:gd name="T31" fmla="*/ 50 h 56"/>
                  <a:gd name="T32" fmla="*/ 86 w 86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5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8" y="47"/>
                    </a:lnTo>
                    <a:lnTo>
                      <a:pt x="44" y="39"/>
                    </a:lnTo>
                    <a:lnTo>
                      <a:pt x="29" y="30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7" y="11"/>
                    </a:lnTo>
                    <a:lnTo>
                      <a:pt x="32" y="18"/>
                    </a:lnTo>
                    <a:lnTo>
                      <a:pt x="48" y="27"/>
                    </a:lnTo>
                    <a:lnTo>
                      <a:pt x="63" y="37"/>
                    </a:lnTo>
                    <a:lnTo>
                      <a:pt x="75" y="44"/>
                    </a:lnTo>
                    <a:lnTo>
                      <a:pt x="83" y="50"/>
                    </a:lnTo>
                    <a:lnTo>
                      <a:pt x="86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38"/>
              <p:cNvSpPr>
                <a:spLocks/>
              </p:cNvSpPr>
              <p:nvPr/>
            </p:nvSpPr>
            <p:spPr bwMode="auto">
              <a:xfrm>
                <a:off x="-3872" y="1177"/>
                <a:ext cx="35" cy="30"/>
              </a:xfrm>
              <a:custGeom>
                <a:avLst/>
                <a:gdLst>
                  <a:gd name="T0" fmla="*/ 70 w 70"/>
                  <a:gd name="T1" fmla="*/ 58 h 58"/>
                  <a:gd name="T2" fmla="*/ 66 w 70"/>
                  <a:gd name="T3" fmla="*/ 58 h 58"/>
                  <a:gd name="T4" fmla="*/ 59 w 70"/>
                  <a:gd name="T5" fmla="*/ 54 h 58"/>
                  <a:gd name="T6" fmla="*/ 47 w 70"/>
                  <a:gd name="T7" fmla="*/ 47 h 58"/>
                  <a:gd name="T8" fmla="*/ 35 w 70"/>
                  <a:gd name="T9" fmla="*/ 38 h 58"/>
                  <a:gd name="T10" fmla="*/ 22 w 70"/>
                  <a:gd name="T11" fmla="*/ 28 h 58"/>
                  <a:gd name="T12" fmla="*/ 12 w 70"/>
                  <a:gd name="T13" fmla="*/ 17 h 58"/>
                  <a:gd name="T14" fmla="*/ 3 w 70"/>
                  <a:gd name="T15" fmla="*/ 7 h 58"/>
                  <a:gd name="T16" fmla="*/ 0 w 70"/>
                  <a:gd name="T17" fmla="*/ 0 h 58"/>
                  <a:gd name="T18" fmla="*/ 7 w 70"/>
                  <a:gd name="T19" fmla="*/ 4 h 58"/>
                  <a:gd name="T20" fmla="*/ 18 w 70"/>
                  <a:gd name="T21" fmla="*/ 11 h 58"/>
                  <a:gd name="T22" fmla="*/ 29 w 70"/>
                  <a:gd name="T23" fmla="*/ 20 h 58"/>
                  <a:gd name="T24" fmla="*/ 43 w 70"/>
                  <a:gd name="T25" fmla="*/ 29 h 58"/>
                  <a:gd name="T26" fmla="*/ 54 w 70"/>
                  <a:gd name="T27" fmla="*/ 39 h 58"/>
                  <a:gd name="T28" fmla="*/ 65 w 70"/>
                  <a:gd name="T29" fmla="*/ 47 h 58"/>
                  <a:gd name="T30" fmla="*/ 70 w 70"/>
                  <a:gd name="T31" fmla="*/ 54 h 58"/>
                  <a:gd name="T32" fmla="*/ 70 w 70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8"/>
                    </a:moveTo>
                    <a:lnTo>
                      <a:pt x="66" y="58"/>
                    </a:lnTo>
                    <a:lnTo>
                      <a:pt x="59" y="54"/>
                    </a:lnTo>
                    <a:lnTo>
                      <a:pt x="47" y="47"/>
                    </a:lnTo>
                    <a:lnTo>
                      <a:pt x="35" y="38"/>
                    </a:lnTo>
                    <a:lnTo>
                      <a:pt x="22" y="28"/>
                    </a:lnTo>
                    <a:lnTo>
                      <a:pt x="12" y="17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8" y="11"/>
                    </a:lnTo>
                    <a:lnTo>
                      <a:pt x="29" y="20"/>
                    </a:lnTo>
                    <a:lnTo>
                      <a:pt x="43" y="29"/>
                    </a:lnTo>
                    <a:lnTo>
                      <a:pt x="54" y="39"/>
                    </a:lnTo>
                    <a:lnTo>
                      <a:pt x="65" y="47"/>
                    </a:lnTo>
                    <a:lnTo>
                      <a:pt x="70" y="54"/>
                    </a:lnTo>
                    <a:lnTo>
                      <a:pt x="7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39"/>
              <p:cNvSpPr>
                <a:spLocks/>
              </p:cNvSpPr>
              <p:nvPr/>
            </p:nvSpPr>
            <p:spPr bwMode="auto">
              <a:xfrm>
                <a:off x="-3867" y="1166"/>
                <a:ext cx="29" cy="24"/>
              </a:xfrm>
              <a:custGeom>
                <a:avLst/>
                <a:gdLst>
                  <a:gd name="T0" fmla="*/ 58 w 58"/>
                  <a:gd name="T1" fmla="*/ 49 h 49"/>
                  <a:gd name="T2" fmla="*/ 55 w 58"/>
                  <a:gd name="T3" fmla="*/ 49 h 49"/>
                  <a:gd name="T4" fmla="*/ 47 w 58"/>
                  <a:gd name="T5" fmla="*/ 47 h 49"/>
                  <a:gd name="T6" fmla="*/ 38 w 58"/>
                  <a:gd name="T7" fmla="*/ 43 h 49"/>
                  <a:gd name="T8" fmla="*/ 30 w 58"/>
                  <a:gd name="T9" fmla="*/ 37 h 49"/>
                  <a:gd name="T10" fmla="*/ 19 w 58"/>
                  <a:gd name="T11" fmla="*/ 28 h 49"/>
                  <a:gd name="T12" fmla="*/ 11 w 58"/>
                  <a:gd name="T13" fmla="*/ 19 h 49"/>
                  <a:gd name="T14" fmla="*/ 3 w 58"/>
                  <a:gd name="T15" fmla="*/ 10 h 49"/>
                  <a:gd name="T16" fmla="*/ 0 w 58"/>
                  <a:gd name="T17" fmla="*/ 0 h 49"/>
                  <a:gd name="T18" fmla="*/ 6 w 58"/>
                  <a:gd name="T19" fmla="*/ 6 h 49"/>
                  <a:gd name="T20" fmla="*/ 15 w 58"/>
                  <a:gd name="T21" fmla="*/ 12 h 49"/>
                  <a:gd name="T22" fmla="*/ 24 w 58"/>
                  <a:gd name="T23" fmla="*/ 19 h 49"/>
                  <a:gd name="T24" fmla="*/ 36 w 58"/>
                  <a:gd name="T25" fmla="*/ 27 h 49"/>
                  <a:gd name="T26" fmla="*/ 44 w 58"/>
                  <a:gd name="T27" fmla="*/ 34 h 49"/>
                  <a:gd name="T28" fmla="*/ 53 w 58"/>
                  <a:gd name="T29" fmla="*/ 41 h 49"/>
                  <a:gd name="T30" fmla="*/ 58 w 58"/>
                  <a:gd name="T31" fmla="*/ 46 h 49"/>
                  <a:gd name="T32" fmla="*/ 58 w 58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9">
                    <a:moveTo>
                      <a:pt x="58" y="49"/>
                    </a:moveTo>
                    <a:lnTo>
                      <a:pt x="55" y="49"/>
                    </a:lnTo>
                    <a:lnTo>
                      <a:pt x="47" y="47"/>
                    </a:lnTo>
                    <a:lnTo>
                      <a:pt x="38" y="43"/>
                    </a:lnTo>
                    <a:lnTo>
                      <a:pt x="30" y="37"/>
                    </a:lnTo>
                    <a:lnTo>
                      <a:pt x="19" y="28"/>
                    </a:lnTo>
                    <a:lnTo>
                      <a:pt x="11" y="19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5" y="12"/>
                    </a:lnTo>
                    <a:lnTo>
                      <a:pt x="24" y="19"/>
                    </a:lnTo>
                    <a:lnTo>
                      <a:pt x="36" y="27"/>
                    </a:lnTo>
                    <a:lnTo>
                      <a:pt x="44" y="34"/>
                    </a:lnTo>
                    <a:lnTo>
                      <a:pt x="53" y="41"/>
                    </a:lnTo>
                    <a:lnTo>
                      <a:pt x="58" y="46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0"/>
              <p:cNvSpPr>
                <a:spLocks/>
              </p:cNvSpPr>
              <p:nvPr/>
            </p:nvSpPr>
            <p:spPr bwMode="auto">
              <a:xfrm>
                <a:off x="-3859" y="1154"/>
                <a:ext cx="21" cy="21"/>
              </a:xfrm>
              <a:custGeom>
                <a:avLst/>
                <a:gdLst>
                  <a:gd name="T0" fmla="*/ 42 w 42"/>
                  <a:gd name="T1" fmla="*/ 42 h 42"/>
                  <a:gd name="T2" fmla="*/ 39 w 42"/>
                  <a:gd name="T3" fmla="*/ 42 h 42"/>
                  <a:gd name="T4" fmla="*/ 33 w 42"/>
                  <a:gd name="T5" fmla="*/ 39 h 42"/>
                  <a:gd name="T6" fmla="*/ 25 w 42"/>
                  <a:gd name="T7" fmla="*/ 33 h 42"/>
                  <a:gd name="T8" fmla="*/ 18 w 42"/>
                  <a:gd name="T9" fmla="*/ 26 h 42"/>
                  <a:gd name="T10" fmla="*/ 11 w 42"/>
                  <a:gd name="T11" fmla="*/ 19 h 42"/>
                  <a:gd name="T12" fmla="*/ 5 w 42"/>
                  <a:gd name="T13" fmla="*/ 11 h 42"/>
                  <a:gd name="T14" fmla="*/ 2 w 42"/>
                  <a:gd name="T15" fmla="*/ 4 h 42"/>
                  <a:gd name="T16" fmla="*/ 0 w 42"/>
                  <a:gd name="T17" fmla="*/ 0 h 42"/>
                  <a:gd name="T18" fmla="*/ 11 w 42"/>
                  <a:gd name="T19" fmla="*/ 9 h 42"/>
                  <a:gd name="T20" fmla="*/ 24 w 42"/>
                  <a:gd name="T21" fmla="*/ 22 h 42"/>
                  <a:gd name="T22" fmla="*/ 36 w 42"/>
                  <a:gd name="T23" fmla="*/ 33 h 42"/>
                  <a:gd name="T24" fmla="*/ 42 w 42"/>
                  <a:gd name="T2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2">
                    <a:moveTo>
                      <a:pt x="42" y="42"/>
                    </a:moveTo>
                    <a:lnTo>
                      <a:pt x="39" y="42"/>
                    </a:lnTo>
                    <a:lnTo>
                      <a:pt x="33" y="39"/>
                    </a:lnTo>
                    <a:lnTo>
                      <a:pt x="25" y="33"/>
                    </a:lnTo>
                    <a:lnTo>
                      <a:pt x="18" y="26"/>
                    </a:lnTo>
                    <a:lnTo>
                      <a:pt x="11" y="19"/>
                    </a:lnTo>
                    <a:lnTo>
                      <a:pt x="5" y="11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24" y="22"/>
                    </a:lnTo>
                    <a:lnTo>
                      <a:pt x="36" y="33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1"/>
              <p:cNvSpPr>
                <a:spLocks/>
              </p:cNvSpPr>
              <p:nvPr/>
            </p:nvSpPr>
            <p:spPr bwMode="auto">
              <a:xfrm>
                <a:off x="-3854" y="1147"/>
                <a:ext cx="13" cy="13"/>
              </a:xfrm>
              <a:custGeom>
                <a:avLst/>
                <a:gdLst>
                  <a:gd name="T0" fmla="*/ 25 w 25"/>
                  <a:gd name="T1" fmla="*/ 28 h 28"/>
                  <a:gd name="T2" fmla="*/ 17 w 25"/>
                  <a:gd name="T3" fmla="*/ 26 h 28"/>
                  <a:gd name="T4" fmla="*/ 9 w 25"/>
                  <a:gd name="T5" fmla="*/ 21 h 28"/>
                  <a:gd name="T6" fmla="*/ 0 w 25"/>
                  <a:gd name="T7" fmla="*/ 10 h 28"/>
                  <a:gd name="T8" fmla="*/ 0 w 25"/>
                  <a:gd name="T9" fmla="*/ 0 h 28"/>
                  <a:gd name="T10" fmla="*/ 6 w 25"/>
                  <a:gd name="T11" fmla="*/ 10 h 28"/>
                  <a:gd name="T12" fmla="*/ 17 w 25"/>
                  <a:gd name="T13" fmla="*/ 18 h 28"/>
                  <a:gd name="T14" fmla="*/ 25 w 25"/>
                  <a:gd name="T15" fmla="*/ 24 h 28"/>
                  <a:gd name="T16" fmla="*/ 25 w 2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28"/>
                    </a:moveTo>
                    <a:lnTo>
                      <a:pt x="17" y="26"/>
                    </a:lnTo>
                    <a:lnTo>
                      <a:pt x="9" y="21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7" y="18"/>
                    </a:lnTo>
                    <a:lnTo>
                      <a:pt x="25" y="24"/>
                    </a:ln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2"/>
              <p:cNvSpPr>
                <a:spLocks/>
              </p:cNvSpPr>
              <p:nvPr/>
            </p:nvSpPr>
            <p:spPr bwMode="auto">
              <a:xfrm>
                <a:off x="-3868" y="1263"/>
                <a:ext cx="18" cy="16"/>
              </a:xfrm>
              <a:custGeom>
                <a:avLst/>
                <a:gdLst>
                  <a:gd name="T0" fmla="*/ 0 w 35"/>
                  <a:gd name="T1" fmla="*/ 0 h 32"/>
                  <a:gd name="T2" fmla="*/ 9 w 35"/>
                  <a:gd name="T3" fmla="*/ 5 h 32"/>
                  <a:gd name="T4" fmla="*/ 22 w 35"/>
                  <a:gd name="T5" fmla="*/ 13 h 32"/>
                  <a:gd name="T6" fmla="*/ 34 w 35"/>
                  <a:gd name="T7" fmla="*/ 24 h 32"/>
                  <a:gd name="T8" fmla="*/ 35 w 35"/>
                  <a:gd name="T9" fmla="*/ 32 h 32"/>
                  <a:gd name="T10" fmla="*/ 28 w 35"/>
                  <a:gd name="T11" fmla="*/ 31 h 32"/>
                  <a:gd name="T12" fmla="*/ 17 w 35"/>
                  <a:gd name="T13" fmla="*/ 22 h 32"/>
                  <a:gd name="T14" fmla="*/ 7 w 35"/>
                  <a:gd name="T15" fmla="*/ 9 h 32"/>
                  <a:gd name="T16" fmla="*/ 0 w 35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0" y="0"/>
                    </a:moveTo>
                    <a:lnTo>
                      <a:pt x="9" y="5"/>
                    </a:lnTo>
                    <a:lnTo>
                      <a:pt x="22" y="13"/>
                    </a:lnTo>
                    <a:lnTo>
                      <a:pt x="34" y="24"/>
                    </a:lnTo>
                    <a:lnTo>
                      <a:pt x="35" y="32"/>
                    </a:lnTo>
                    <a:lnTo>
                      <a:pt x="28" y="31"/>
                    </a:lnTo>
                    <a:lnTo>
                      <a:pt x="17" y="22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3"/>
              <p:cNvSpPr>
                <a:spLocks/>
              </p:cNvSpPr>
              <p:nvPr/>
            </p:nvSpPr>
            <p:spPr bwMode="auto">
              <a:xfrm>
                <a:off x="-3877" y="1262"/>
                <a:ext cx="9" cy="19"/>
              </a:xfrm>
              <a:custGeom>
                <a:avLst/>
                <a:gdLst>
                  <a:gd name="T0" fmla="*/ 17 w 17"/>
                  <a:gd name="T1" fmla="*/ 0 h 38"/>
                  <a:gd name="T2" fmla="*/ 13 w 17"/>
                  <a:gd name="T3" fmla="*/ 7 h 38"/>
                  <a:gd name="T4" fmla="*/ 6 w 17"/>
                  <a:gd name="T5" fmla="*/ 19 h 38"/>
                  <a:gd name="T6" fmla="*/ 0 w 17"/>
                  <a:gd name="T7" fmla="*/ 30 h 38"/>
                  <a:gd name="T8" fmla="*/ 1 w 17"/>
                  <a:gd name="T9" fmla="*/ 38 h 38"/>
                  <a:gd name="T10" fmla="*/ 7 w 17"/>
                  <a:gd name="T11" fmla="*/ 35 h 38"/>
                  <a:gd name="T12" fmla="*/ 12 w 17"/>
                  <a:gd name="T13" fmla="*/ 25 h 38"/>
                  <a:gd name="T14" fmla="*/ 16 w 17"/>
                  <a:gd name="T15" fmla="*/ 10 h 38"/>
                  <a:gd name="T16" fmla="*/ 17 w 17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17" y="0"/>
                    </a:moveTo>
                    <a:lnTo>
                      <a:pt x="13" y="7"/>
                    </a:lnTo>
                    <a:lnTo>
                      <a:pt x="6" y="19"/>
                    </a:lnTo>
                    <a:lnTo>
                      <a:pt x="0" y="30"/>
                    </a:lnTo>
                    <a:lnTo>
                      <a:pt x="1" y="38"/>
                    </a:lnTo>
                    <a:lnTo>
                      <a:pt x="7" y="35"/>
                    </a:lnTo>
                    <a:lnTo>
                      <a:pt x="12" y="25"/>
                    </a:lnTo>
                    <a:lnTo>
                      <a:pt x="16" y="1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"/>
              <p:cNvSpPr>
                <a:spLocks/>
              </p:cNvSpPr>
              <p:nvPr/>
            </p:nvSpPr>
            <p:spPr bwMode="auto">
              <a:xfrm>
                <a:off x="-3866" y="1267"/>
                <a:ext cx="5" cy="21"/>
              </a:xfrm>
              <a:custGeom>
                <a:avLst/>
                <a:gdLst>
                  <a:gd name="T0" fmla="*/ 0 w 10"/>
                  <a:gd name="T1" fmla="*/ 0 h 43"/>
                  <a:gd name="T2" fmla="*/ 0 w 10"/>
                  <a:gd name="T3" fmla="*/ 8 h 43"/>
                  <a:gd name="T4" fmla="*/ 0 w 10"/>
                  <a:gd name="T5" fmla="*/ 22 h 43"/>
                  <a:gd name="T6" fmla="*/ 1 w 10"/>
                  <a:gd name="T7" fmla="*/ 37 h 43"/>
                  <a:gd name="T8" fmla="*/ 6 w 10"/>
                  <a:gd name="T9" fmla="*/ 43 h 43"/>
                  <a:gd name="T10" fmla="*/ 10 w 10"/>
                  <a:gd name="T11" fmla="*/ 37 h 43"/>
                  <a:gd name="T12" fmla="*/ 7 w 10"/>
                  <a:gd name="T13" fmla="*/ 24 h 43"/>
                  <a:gd name="T14" fmla="*/ 3 w 10"/>
                  <a:gd name="T15" fmla="*/ 11 h 43"/>
                  <a:gd name="T16" fmla="*/ 0 w 10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3">
                    <a:moveTo>
                      <a:pt x="0" y="0"/>
                    </a:moveTo>
                    <a:lnTo>
                      <a:pt x="0" y="8"/>
                    </a:lnTo>
                    <a:lnTo>
                      <a:pt x="0" y="22"/>
                    </a:lnTo>
                    <a:lnTo>
                      <a:pt x="1" y="37"/>
                    </a:lnTo>
                    <a:lnTo>
                      <a:pt x="6" y="43"/>
                    </a:lnTo>
                    <a:lnTo>
                      <a:pt x="10" y="37"/>
                    </a:lnTo>
                    <a:lnTo>
                      <a:pt x="7" y="24"/>
                    </a:lnTo>
                    <a:lnTo>
                      <a:pt x="3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5"/>
              <p:cNvSpPr>
                <a:spLocks/>
              </p:cNvSpPr>
              <p:nvPr/>
            </p:nvSpPr>
            <p:spPr bwMode="auto">
              <a:xfrm>
                <a:off x="-3887" y="1256"/>
                <a:ext cx="16" cy="19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1 h 38"/>
                  <a:gd name="T4" fmla="*/ 16 w 33"/>
                  <a:gd name="T5" fmla="*/ 26 h 38"/>
                  <a:gd name="T6" fmla="*/ 8 w 33"/>
                  <a:gd name="T7" fmla="*/ 36 h 38"/>
                  <a:gd name="T8" fmla="*/ 0 w 33"/>
                  <a:gd name="T9" fmla="*/ 38 h 38"/>
                  <a:gd name="T10" fmla="*/ 2 w 33"/>
                  <a:gd name="T11" fmla="*/ 30 h 38"/>
                  <a:gd name="T12" fmla="*/ 12 w 33"/>
                  <a:gd name="T13" fmla="*/ 19 h 38"/>
                  <a:gd name="T14" fmla="*/ 24 w 33"/>
                  <a:gd name="T15" fmla="*/ 7 h 38"/>
                  <a:gd name="T16" fmla="*/ 33 w 33"/>
                  <a:gd name="T1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8">
                    <a:moveTo>
                      <a:pt x="33" y="0"/>
                    </a:moveTo>
                    <a:lnTo>
                      <a:pt x="25" y="11"/>
                    </a:lnTo>
                    <a:lnTo>
                      <a:pt x="16" y="26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12" y="19"/>
                    </a:lnTo>
                    <a:lnTo>
                      <a:pt x="24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6"/>
              <p:cNvSpPr>
                <a:spLocks/>
              </p:cNvSpPr>
              <p:nvPr/>
            </p:nvSpPr>
            <p:spPr bwMode="auto">
              <a:xfrm>
                <a:off x="-3885" y="1150"/>
                <a:ext cx="28" cy="6"/>
              </a:xfrm>
              <a:custGeom>
                <a:avLst/>
                <a:gdLst>
                  <a:gd name="T0" fmla="*/ 55 w 55"/>
                  <a:gd name="T1" fmla="*/ 11 h 12"/>
                  <a:gd name="T2" fmla="*/ 50 w 55"/>
                  <a:gd name="T3" fmla="*/ 11 h 12"/>
                  <a:gd name="T4" fmla="*/ 41 w 55"/>
                  <a:gd name="T5" fmla="*/ 12 h 12"/>
                  <a:gd name="T6" fmla="*/ 32 w 55"/>
                  <a:gd name="T7" fmla="*/ 12 h 12"/>
                  <a:gd name="T8" fmla="*/ 23 w 55"/>
                  <a:gd name="T9" fmla="*/ 12 h 12"/>
                  <a:gd name="T10" fmla="*/ 14 w 55"/>
                  <a:gd name="T11" fmla="*/ 12 h 12"/>
                  <a:gd name="T12" fmla="*/ 7 w 55"/>
                  <a:gd name="T13" fmla="*/ 11 h 12"/>
                  <a:gd name="T14" fmla="*/ 3 w 55"/>
                  <a:gd name="T15" fmla="*/ 8 h 12"/>
                  <a:gd name="T16" fmla="*/ 0 w 55"/>
                  <a:gd name="T17" fmla="*/ 5 h 12"/>
                  <a:gd name="T18" fmla="*/ 1 w 55"/>
                  <a:gd name="T19" fmla="*/ 2 h 12"/>
                  <a:gd name="T20" fmla="*/ 6 w 55"/>
                  <a:gd name="T21" fmla="*/ 0 h 12"/>
                  <a:gd name="T22" fmla="*/ 13 w 55"/>
                  <a:gd name="T23" fmla="*/ 0 h 12"/>
                  <a:gd name="T24" fmla="*/ 22 w 55"/>
                  <a:gd name="T25" fmla="*/ 3 h 12"/>
                  <a:gd name="T26" fmla="*/ 30 w 55"/>
                  <a:gd name="T27" fmla="*/ 5 h 12"/>
                  <a:gd name="T28" fmla="*/ 41 w 55"/>
                  <a:gd name="T29" fmla="*/ 8 h 12"/>
                  <a:gd name="T30" fmla="*/ 48 w 55"/>
                  <a:gd name="T31" fmla="*/ 9 h 12"/>
                  <a:gd name="T32" fmla="*/ 55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55" y="11"/>
                    </a:moveTo>
                    <a:lnTo>
                      <a:pt x="50" y="11"/>
                    </a:lnTo>
                    <a:lnTo>
                      <a:pt x="41" y="12"/>
                    </a:lnTo>
                    <a:lnTo>
                      <a:pt x="32" y="12"/>
                    </a:lnTo>
                    <a:lnTo>
                      <a:pt x="23" y="12"/>
                    </a:lnTo>
                    <a:lnTo>
                      <a:pt x="14" y="12"/>
                    </a:lnTo>
                    <a:lnTo>
                      <a:pt x="7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3"/>
                    </a:lnTo>
                    <a:lnTo>
                      <a:pt x="30" y="5"/>
                    </a:lnTo>
                    <a:lnTo>
                      <a:pt x="41" y="8"/>
                    </a:lnTo>
                    <a:lnTo>
                      <a:pt x="48" y="9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7"/>
              <p:cNvSpPr>
                <a:spLocks/>
              </p:cNvSpPr>
              <p:nvPr/>
            </p:nvSpPr>
            <p:spPr bwMode="auto">
              <a:xfrm>
                <a:off x="-3881" y="1139"/>
                <a:ext cx="27" cy="10"/>
              </a:xfrm>
              <a:custGeom>
                <a:avLst/>
                <a:gdLst>
                  <a:gd name="T0" fmla="*/ 55 w 55"/>
                  <a:gd name="T1" fmla="*/ 19 h 19"/>
                  <a:gd name="T2" fmla="*/ 49 w 55"/>
                  <a:gd name="T3" fmla="*/ 19 h 19"/>
                  <a:gd name="T4" fmla="*/ 42 w 55"/>
                  <a:gd name="T5" fmla="*/ 18 h 19"/>
                  <a:gd name="T6" fmla="*/ 33 w 55"/>
                  <a:gd name="T7" fmla="*/ 17 h 19"/>
                  <a:gd name="T8" fmla="*/ 24 w 55"/>
                  <a:gd name="T9" fmla="*/ 15 h 19"/>
                  <a:gd name="T10" fmla="*/ 15 w 55"/>
                  <a:gd name="T11" fmla="*/ 14 h 19"/>
                  <a:gd name="T12" fmla="*/ 8 w 55"/>
                  <a:gd name="T13" fmla="*/ 11 h 19"/>
                  <a:gd name="T14" fmla="*/ 3 w 55"/>
                  <a:gd name="T15" fmla="*/ 6 h 19"/>
                  <a:gd name="T16" fmla="*/ 0 w 55"/>
                  <a:gd name="T17" fmla="*/ 3 h 19"/>
                  <a:gd name="T18" fmla="*/ 2 w 55"/>
                  <a:gd name="T19" fmla="*/ 0 h 19"/>
                  <a:gd name="T20" fmla="*/ 8 w 55"/>
                  <a:gd name="T21" fmla="*/ 0 h 19"/>
                  <a:gd name="T22" fmla="*/ 15 w 55"/>
                  <a:gd name="T23" fmla="*/ 2 h 19"/>
                  <a:gd name="T24" fmla="*/ 24 w 55"/>
                  <a:gd name="T25" fmla="*/ 6 h 19"/>
                  <a:gd name="T26" fmla="*/ 34 w 55"/>
                  <a:gd name="T27" fmla="*/ 11 h 19"/>
                  <a:gd name="T28" fmla="*/ 43 w 55"/>
                  <a:gd name="T29" fmla="*/ 14 h 19"/>
                  <a:gd name="T30" fmla="*/ 50 w 55"/>
                  <a:gd name="T31" fmla="*/ 18 h 19"/>
                  <a:gd name="T32" fmla="*/ 55 w 55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9">
                    <a:moveTo>
                      <a:pt x="55" y="19"/>
                    </a:moveTo>
                    <a:lnTo>
                      <a:pt x="49" y="19"/>
                    </a:lnTo>
                    <a:lnTo>
                      <a:pt x="42" y="18"/>
                    </a:lnTo>
                    <a:lnTo>
                      <a:pt x="33" y="17"/>
                    </a:lnTo>
                    <a:lnTo>
                      <a:pt x="24" y="15"/>
                    </a:lnTo>
                    <a:lnTo>
                      <a:pt x="15" y="14"/>
                    </a:lnTo>
                    <a:lnTo>
                      <a:pt x="8" y="11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4" y="6"/>
                    </a:lnTo>
                    <a:lnTo>
                      <a:pt x="34" y="11"/>
                    </a:lnTo>
                    <a:lnTo>
                      <a:pt x="43" y="14"/>
                    </a:lnTo>
                    <a:lnTo>
                      <a:pt x="50" y="18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8"/>
              <p:cNvSpPr>
                <a:spLocks/>
              </p:cNvSpPr>
              <p:nvPr/>
            </p:nvSpPr>
            <p:spPr bwMode="auto">
              <a:xfrm>
                <a:off x="-3892" y="1164"/>
                <a:ext cx="25" cy="6"/>
              </a:xfrm>
              <a:custGeom>
                <a:avLst/>
                <a:gdLst>
                  <a:gd name="T0" fmla="*/ 51 w 51"/>
                  <a:gd name="T1" fmla="*/ 5 h 12"/>
                  <a:gd name="T2" fmla="*/ 50 w 51"/>
                  <a:gd name="T3" fmla="*/ 8 h 12"/>
                  <a:gd name="T4" fmla="*/ 44 w 51"/>
                  <a:gd name="T5" fmla="*/ 9 h 12"/>
                  <a:gd name="T6" fmla="*/ 37 w 51"/>
                  <a:gd name="T7" fmla="*/ 11 h 12"/>
                  <a:gd name="T8" fmla="*/ 28 w 51"/>
                  <a:gd name="T9" fmla="*/ 12 h 12"/>
                  <a:gd name="T10" fmla="*/ 18 w 51"/>
                  <a:gd name="T11" fmla="*/ 12 h 12"/>
                  <a:gd name="T12" fmla="*/ 10 w 51"/>
                  <a:gd name="T13" fmla="*/ 11 h 12"/>
                  <a:gd name="T14" fmla="*/ 3 w 51"/>
                  <a:gd name="T15" fmla="*/ 9 h 12"/>
                  <a:gd name="T16" fmla="*/ 0 w 51"/>
                  <a:gd name="T17" fmla="*/ 5 h 12"/>
                  <a:gd name="T18" fmla="*/ 0 w 51"/>
                  <a:gd name="T19" fmla="*/ 2 h 12"/>
                  <a:gd name="T20" fmla="*/ 3 w 51"/>
                  <a:gd name="T21" fmla="*/ 0 h 12"/>
                  <a:gd name="T22" fmla="*/ 10 w 51"/>
                  <a:gd name="T23" fmla="*/ 0 h 12"/>
                  <a:gd name="T24" fmla="*/ 18 w 51"/>
                  <a:gd name="T25" fmla="*/ 2 h 12"/>
                  <a:gd name="T26" fmla="*/ 26 w 51"/>
                  <a:gd name="T27" fmla="*/ 3 h 12"/>
                  <a:gd name="T28" fmla="*/ 37 w 51"/>
                  <a:gd name="T29" fmla="*/ 3 h 12"/>
                  <a:gd name="T30" fmla="*/ 44 w 51"/>
                  <a:gd name="T31" fmla="*/ 5 h 12"/>
                  <a:gd name="T32" fmla="*/ 51 w 51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12">
                    <a:moveTo>
                      <a:pt x="51" y="5"/>
                    </a:moveTo>
                    <a:lnTo>
                      <a:pt x="50" y="8"/>
                    </a:lnTo>
                    <a:lnTo>
                      <a:pt x="44" y="9"/>
                    </a:lnTo>
                    <a:lnTo>
                      <a:pt x="37" y="11"/>
                    </a:lnTo>
                    <a:lnTo>
                      <a:pt x="28" y="12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3"/>
                    </a:lnTo>
                    <a:lnTo>
                      <a:pt x="37" y="3"/>
                    </a:lnTo>
                    <a:lnTo>
                      <a:pt x="44" y="5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9"/>
              <p:cNvSpPr>
                <a:spLocks/>
              </p:cNvSpPr>
              <p:nvPr/>
            </p:nvSpPr>
            <p:spPr bwMode="auto">
              <a:xfrm>
                <a:off x="-3900" y="1177"/>
                <a:ext cx="30" cy="9"/>
              </a:xfrm>
              <a:custGeom>
                <a:avLst/>
                <a:gdLst>
                  <a:gd name="T0" fmla="*/ 60 w 60"/>
                  <a:gd name="T1" fmla="*/ 0 h 19"/>
                  <a:gd name="T2" fmla="*/ 53 w 60"/>
                  <a:gd name="T3" fmla="*/ 5 h 19"/>
                  <a:gd name="T4" fmla="*/ 46 w 60"/>
                  <a:gd name="T5" fmla="*/ 9 h 19"/>
                  <a:gd name="T6" fmla="*/ 36 w 60"/>
                  <a:gd name="T7" fmla="*/ 12 h 19"/>
                  <a:gd name="T8" fmla="*/ 25 w 60"/>
                  <a:gd name="T9" fmla="*/ 16 h 19"/>
                  <a:gd name="T10" fmla="*/ 16 w 60"/>
                  <a:gd name="T11" fmla="*/ 18 h 19"/>
                  <a:gd name="T12" fmla="*/ 8 w 60"/>
                  <a:gd name="T13" fmla="*/ 19 h 19"/>
                  <a:gd name="T14" fmla="*/ 3 w 60"/>
                  <a:gd name="T15" fmla="*/ 18 h 19"/>
                  <a:gd name="T16" fmla="*/ 0 w 60"/>
                  <a:gd name="T17" fmla="*/ 15 h 19"/>
                  <a:gd name="T18" fmla="*/ 2 w 60"/>
                  <a:gd name="T19" fmla="*/ 10 h 19"/>
                  <a:gd name="T20" fmla="*/ 6 w 60"/>
                  <a:gd name="T21" fmla="*/ 8 h 19"/>
                  <a:gd name="T22" fmla="*/ 15 w 60"/>
                  <a:gd name="T23" fmla="*/ 6 h 19"/>
                  <a:gd name="T24" fmla="*/ 25 w 60"/>
                  <a:gd name="T25" fmla="*/ 5 h 19"/>
                  <a:gd name="T26" fmla="*/ 36 w 60"/>
                  <a:gd name="T27" fmla="*/ 5 h 19"/>
                  <a:gd name="T28" fmla="*/ 46 w 60"/>
                  <a:gd name="T29" fmla="*/ 3 h 19"/>
                  <a:gd name="T30" fmla="*/ 55 w 60"/>
                  <a:gd name="T31" fmla="*/ 2 h 19"/>
                  <a:gd name="T32" fmla="*/ 60 w 60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9">
                    <a:moveTo>
                      <a:pt x="60" y="0"/>
                    </a:moveTo>
                    <a:lnTo>
                      <a:pt x="53" y="5"/>
                    </a:lnTo>
                    <a:lnTo>
                      <a:pt x="46" y="9"/>
                    </a:lnTo>
                    <a:lnTo>
                      <a:pt x="36" y="12"/>
                    </a:lnTo>
                    <a:lnTo>
                      <a:pt x="25" y="16"/>
                    </a:lnTo>
                    <a:lnTo>
                      <a:pt x="16" y="18"/>
                    </a:lnTo>
                    <a:lnTo>
                      <a:pt x="8" y="19"/>
                    </a:lnTo>
                    <a:lnTo>
                      <a:pt x="3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36" y="5"/>
                    </a:lnTo>
                    <a:lnTo>
                      <a:pt x="46" y="3"/>
                    </a:lnTo>
                    <a:lnTo>
                      <a:pt x="55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50"/>
              <p:cNvSpPr>
                <a:spLocks/>
              </p:cNvSpPr>
              <p:nvPr/>
            </p:nvSpPr>
            <p:spPr bwMode="auto">
              <a:xfrm>
                <a:off x="-3908" y="1191"/>
                <a:ext cx="33" cy="11"/>
              </a:xfrm>
              <a:custGeom>
                <a:avLst/>
                <a:gdLst>
                  <a:gd name="T0" fmla="*/ 66 w 66"/>
                  <a:gd name="T1" fmla="*/ 0 h 22"/>
                  <a:gd name="T2" fmla="*/ 60 w 66"/>
                  <a:gd name="T3" fmla="*/ 3 h 22"/>
                  <a:gd name="T4" fmla="*/ 50 w 66"/>
                  <a:gd name="T5" fmla="*/ 7 h 22"/>
                  <a:gd name="T6" fmla="*/ 40 w 66"/>
                  <a:gd name="T7" fmla="*/ 12 h 22"/>
                  <a:gd name="T8" fmla="*/ 28 w 66"/>
                  <a:gd name="T9" fmla="*/ 16 h 22"/>
                  <a:gd name="T10" fmla="*/ 18 w 66"/>
                  <a:gd name="T11" fmla="*/ 19 h 22"/>
                  <a:gd name="T12" fmla="*/ 8 w 66"/>
                  <a:gd name="T13" fmla="*/ 22 h 22"/>
                  <a:gd name="T14" fmla="*/ 2 w 66"/>
                  <a:gd name="T15" fmla="*/ 21 h 22"/>
                  <a:gd name="T16" fmla="*/ 0 w 66"/>
                  <a:gd name="T17" fmla="*/ 18 h 22"/>
                  <a:gd name="T18" fmla="*/ 3 w 66"/>
                  <a:gd name="T19" fmla="*/ 13 h 22"/>
                  <a:gd name="T20" fmla="*/ 10 w 66"/>
                  <a:gd name="T21" fmla="*/ 10 h 22"/>
                  <a:gd name="T22" fmla="*/ 19 w 66"/>
                  <a:gd name="T23" fmla="*/ 7 h 22"/>
                  <a:gd name="T24" fmla="*/ 31 w 66"/>
                  <a:gd name="T25" fmla="*/ 6 h 22"/>
                  <a:gd name="T26" fmla="*/ 43 w 66"/>
                  <a:gd name="T27" fmla="*/ 4 h 22"/>
                  <a:gd name="T28" fmla="*/ 53 w 66"/>
                  <a:gd name="T29" fmla="*/ 3 h 22"/>
                  <a:gd name="T30" fmla="*/ 62 w 66"/>
                  <a:gd name="T31" fmla="*/ 2 h 22"/>
                  <a:gd name="T32" fmla="*/ 66 w 66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2">
                    <a:moveTo>
                      <a:pt x="66" y="0"/>
                    </a:moveTo>
                    <a:lnTo>
                      <a:pt x="60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8" y="16"/>
                    </a:lnTo>
                    <a:lnTo>
                      <a:pt x="18" y="19"/>
                    </a:lnTo>
                    <a:lnTo>
                      <a:pt x="8" y="22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0" y="10"/>
                    </a:lnTo>
                    <a:lnTo>
                      <a:pt x="19" y="7"/>
                    </a:lnTo>
                    <a:lnTo>
                      <a:pt x="31" y="6"/>
                    </a:lnTo>
                    <a:lnTo>
                      <a:pt x="43" y="4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51"/>
              <p:cNvSpPr>
                <a:spLocks/>
              </p:cNvSpPr>
              <p:nvPr/>
            </p:nvSpPr>
            <p:spPr bwMode="auto">
              <a:xfrm>
                <a:off x="-3910" y="1216"/>
                <a:ext cx="35" cy="18"/>
              </a:xfrm>
              <a:custGeom>
                <a:avLst/>
                <a:gdLst>
                  <a:gd name="T0" fmla="*/ 70 w 70"/>
                  <a:gd name="T1" fmla="*/ 0 h 36"/>
                  <a:gd name="T2" fmla="*/ 63 w 70"/>
                  <a:gd name="T3" fmla="*/ 6 h 36"/>
                  <a:gd name="T4" fmla="*/ 54 w 70"/>
                  <a:gd name="T5" fmla="*/ 14 h 36"/>
                  <a:gd name="T6" fmla="*/ 44 w 70"/>
                  <a:gd name="T7" fmla="*/ 21 h 36"/>
                  <a:gd name="T8" fmla="*/ 32 w 70"/>
                  <a:gd name="T9" fmla="*/ 27 h 36"/>
                  <a:gd name="T10" fmla="*/ 20 w 70"/>
                  <a:gd name="T11" fmla="*/ 31 h 36"/>
                  <a:gd name="T12" fmla="*/ 12 w 70"/>
                  <a:gd name="T13" fmla="*/ 36 h 36"/>
                  <a:gd name="T14" fmla="*/ 4 w 70"/>
                  <a:gd name="T15" fmla="*/ 36 h 36"/>
                  <a:gd name="T16" fmla="*/ 0 w 70"/>
                  <a:gd name="T17" fmla="*/ 34 h 36"/>
                  <a:gd name="T18" fmla="*/ 1 w 70"/>
                  <a:gd name="T19" fmla="*/ 30 h 36"/>
                  <a:gd name="T20" fmla="*/ 9 w 70"/>
                  <a:gd name="T21" fmla="*/ 25 h 36"/>
                  <a:gd name="T22" fmla="*/ 19 w 70"/>
                  <a:gd name="T23" fmla="*/ 21 h 36"/>
                  <a:gd name="T24" fmla="*/ 31 w 70"/>
                  <a:gd name="T25" fmla="*/ 16 h 36"/>
                  <a:gd name="T26" fmla="*/ 44 w 70"/>
                  <a:gd name="T27" fmla="*/ 14 h 36"/>
                  <a:gd name="T28" fmla="*/ 56 w 70"/>
                  <a:gd name="T29" fmla="*/ 9 h 36"/>
                  <a:gd name="T30" fmla="*/ 64 w 70"/>
                  <a:gd name="T31" fmla="*/ 5 h 36"/>
                  <a:gd name="T32" fmla="*/ 70 w 7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63" y="6"/>
                    </a:lnTo>
                    <a:lnTo>
                      <a:pt x="54" y="14"/>
                    </a:lnTo>
                    <a:lnTo>
                      <a:pt x="44" y="21"/>
                    </a:lnTo>
                    <a:lnTo>
                      <a:pt x="32" y="27"/>
                    </a:lnTo>
                    <a:lnTo>
                      <a:pt x="20" y="31"/>
                    </a:lnTo>
                    <a:lnTo>
                      <a:pt x="12" y="36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9" y="25"/>
                    </a:lnTo>
                    <a:lnTo>
                      <a:pt x="19" y="21"/>
                    </a:lnTo>
                    <a:lnTo>
                      <a:pt x="31" y="16"/>
                    </a:lnTo>
                    <a:lnTo>
                      <a:pt x="44" y="14"/>
                    </a:lnTo>
                    <a:lnTo>
                      <a:pt x="56" y="9"/>
                    </a:lnTo>
                    <a:lnTo>
                      <a:pt x="64" y="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52"/>
              <p:cNvSpPr>
                <a:spLocks/>
              </p:cNvSpPr>
              <p:nvPr/>
            </p:nvSpPr>
            <p:spPr bwMode="auto">
              <a:xfrm>
                <a:off x="-3904" y="1244"/>
                <a:ext cx="32" cy="21"/>
              </a:xfrm>
              <a:custGeom>
                <a:avLst/>
                <a:gdLst>
                  <a:gd name="T0" fmla="*/ 64 w 64"/>
                  <a:gd name="T1" fmla="*/ 0 h 43"/>
                  <a:gd name="T2" fmla="*/ 60 w 64"/>
                  <a:gd name="T3" fmla="*/ 6 h 43"/>
                  <a:gd name="T4" fmla="*/ 51 w 64"/>
                  <a:gd name="T5" fmla="*/ 13 h 43"/>
                  <a:gd name="T6" fmla="*/ 41 w 64"/>
                  <a:gd name="T7" fmla="*/ 21 h 43"/>
                  <a:gd name="T8" fmla="*/ 30 w 64"/>
                  <a:gd name="T9" fmla="*/ 29 h 43"/>
                  <a:gd name="T10" fmla="*/ 20 w 64"/>
                  <a:gd name="T11" fmla="*/ 35 h 43"/>
                  <a:gd name="T12" fmla="*/ 10 w 64"/>
                  <a:gd name="T13" fmla="*/ 41 h 43"/>
                  <a:gd name="T14" fmla="*/ 4 w 64"/>
                  <a:gd name="T15" fmla="*/ 43 h 43"/>
                  <a:gd name="T16" fmla="*/ 0 w 64"/>
                  <a:gd name="T17" fmla="*/ 41 h 43"/>
                  <a:gd name="T18" fmla="*/ 1 w 64"/>
                  <a:gd name="T19" fmla="*/ 37 h 43"/>
                  <a:gd name="T20" fmla="*/ 7 w 64"/>
                  <a:gd name="T21" fmla="*/ 31 h 43"/>
                  <a:gd name="T22" fmla="*/ 16 w 64"/>
                  <a:gd name="T23" fmla="*/ 25 h 43"/>
                  <a:gd name="T24" fmla="*/ 27 w 64"/>
                  <a:gd name="T25" fmla="*/ 19 h 43"/>
                  <a:gd name="T26" fmla="*/ 41 w 64"/>
                  <a:gd name="T27" fmla="*/ 13 h 43"/>
                  <a:gd name="T28" fmla="*/ 51 w 64"/>
                  <a:gd name="T29" fmla="*/ 7 h 43"/>
                  <a:gd name="T30" fmla="*/ 60 w 64"/>
                  <a:gd name="T31" fmla="*/ 3 h 43"/>
                  <a:gd name="T32" fmla="*/ 64 w 64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3">
                    <a:moveTo>
                      <a:pt x="64" y="0"/>
                    </a:moveTo>
                    <a:lnTo>
                      <a:pt x="60" y="6"/>
                    </a:lnTo>
                    <a:lnTo>
                      <a:pt x="51" y="13"/>
                    </a:lnTo>
                    <a:lnTo>
                      <a:pt x="41" y="21"/>
                    </a:lnTo>
                    <a:lnTo>
                      <a:pt x="30" y="29"/>
                    </a:lnTo>
                    <a:lnTo>
                      <a:pt x="20" y="35"/>
                    </a:lnTo>
                    <a:lnTo>
                      <a:pt x="10" y="41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7" y="31"/>
                    </a:lnTo>
                    <a:lnTo>
                      <a:pt x="16" y="25"/>
                    </a:lnTo>
                    <a:lnTo>
                      <a:pt x="27" y="19"/>
                    </a:lnTo>
                    <a:lnTo>
                      <a:pt x="41" y="13"/>
                    </a:lnTo>
                    <a:lnTo>
                      <a:pt x="51" y="7"/>
                    </a:lnTo>
                    <a:lnTo>
                      <a:pt x="6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53"/>
              <p:cNvSpPr>
                <a:spLocks/>
              </p:cNvSpPr>
              <p:nvPr/>
            </p:nvSpPr>
            <p:spPr bwMode="auto">
              <a:xfrm>
                <a:off x="-3906" y="1203"/>
                <a:ext cx="30" cy="18"/>
              </a:xfrm>
              <a:custGeom>
                <a:avLst/>
                <a:gdLst>
                  <a:gd name="T0" fmla="*/ 58 w 58"/>
                  <a:gd name="T1" fmla="*/ 0 h 37"/>
                  <a:gd name="T2" fmla="*/ 54 w 58"/>
                  <a:gd name="T3" fmla="*/ 4 h 37"/>
                  <a:gd name="T4" fmla="*/ 45 w 58"/>
                  <a:gd name="T5" fmla="*/ 10 h 37"/>
                  <a:gd name="T6" fmla="*/ 36 w 58"/>
                  <a:gd name="T7" fmla="*/ 18 h 37"/>
                  <a:gd name="T8" fmla="*/ 26 w 58"/>
                  <a:gd name="T9" fmla="*/ 25 h 37"/>
                  <a:gd name="T10" fmla="*/ 17 w 58"/>
                  <a:gd name="T11" fmla="*/ 31 h 37"/>
                  <a:gd name="T12" fmla="*/ 8 w 58"/>
                  <a:gd name="T13" fmla="*/ 35 h 37"/>
                  <a:gd name="T14" fmla="*/ 3 w 58"/>
                  <a:gd name="T15" fmla="*/ 37 h 37"/>
                  <a:gd name="T16" fmla="*/ 0 w 58"/>
                  <a:gd name="T17" fmla="*/ 34 h 37"/>
                  <a:gd name="T18" fmla="*/ 1 w 58"/>
                  <a:gd name="T19" fmla="*/ 29 h 37"/>
                  <a:gd name="T20" fmla="*/ 7 w 58"/>
                  <a:gd name="T21" fmla="*/ 23 h 37"/>
                  <a:gd name="T22" fmla="*/ 16 w 58"/>
                  <a:gd name="T23" fmla="*/ 19 h 37"/>
                  <a:gd name="T24" fmla="*/ 26 w 58"/>
                  <a:gd name="T25" fmla="*/ 15 h 37"/>
                  <a:gd name="T26" fmla="*/ 36 w 58"/>
                  <a:gd name="T27" fmla="*/ 10 h 37"/>
                  <a:gd name="T28" fmla="*/ 47 w 58"/>
                  <a:gd name="T29" fmla="*/ 6 h 37"/>
                  <a:gd name="T30" fmla="*/ 54 w 58"/>
                  <a:gd name="T31" fmla="*/ 3 h 37"/>
                  <a:gd name="T32" fmla="*/ 58 w 5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37">
                    <a:moveTo>
                      <a:pt x="58" y="0"/>
                    </a:moveTo>
                    <a:lnTo>
                      <a:pt x="54" y="4"/>
                    </a:lnTo>
                    <a:lnTo>
                      <a:pt x="45" y="10"/>
                    </a:lnTo>
                    <a:lnTo>
                      <a:pt x="36" y="18"/>
                    </a:lnTo>
                    <a:lnTo>
                      <a:pt x="26" y="25"/>
                    </a:lnTo>
                    <a:lnTo>
                      <a:pt x="17" y="31"/>
                    </a:lnTo>
                    <a:lnTo>
                      <a:pt x="8" y="35"/>
                    </a:lnTo>
                    <a:lnTo>
                      <a:pt x="3" y="37"/>
                    </a:lnTo>
                    <a:lnTo>
                      <a:pt x="0" y="34"/>
                    </a:lnTo>
                    <a:lnTo>
                      <a:pt x="1" y="29"/>
                    </a:lnTo>
                    <a:lnTo>
                      <a:pt x="7" y="23"/>
                    </a:lnTo>
                    <a:lnTo>
                      <a:pt x="16" y="19"/>
                    </a:lnTo>
                    <a:lnTo>
                      <a:pt x="26" y="15"/>
                    </a:lnTo>
                    <a:lnTo>
                      <a:pt x="36" y="10"/>
                    </a:lnTo>
                    <a:lnTo>
                      <a:pt x="47" y="6"/>
                    </a:lnTo>
                    <a:lnTo>
                      <a:pt x="54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54"/>
              <p:cNvSpPr>
                <a:spLocks/>
              </p:cNvSpPr>
              <p:nvPr/>
            </p:nvSpPr>
            <p:spPr bwMode="auto">
              <a:xfrm>
                <a:off x="-3879" y="1204"/>
                <a:ext cx="44" cy="28"/>
              </a:xfrm>
              <a:custGeom>
                <a:avLst/>
                <a:gdLst>
                  <a:gd name="T0" fmla="*/ 86 w 86"/>
                  <a:gd name="T1" fmla="*/ 54 h 56"/>
                  <a:gd name="T2" fmla="*/ 82 w 86"/>
                  <a:gd name="T3" fmla="*/ 56 h 56"/>
                  <a:gd name="T4" fmla="*/ 72 w 86"/>
                  <a:gd name="T5" fmla="*/ 53 h 56"/>
                  <a:gd name="T6" fmla="*/ 59 w 86"/>
                  <a:gd name="T7" fmla="*/ 47 h 56"/>
                  <a:gd name="T8" fmla="*/ 44 w 86"/>
                  <a:gd name="T9" fmla="*/ 39 h 56"/>
                  <a:gd name="T10" fmla="*/ 29 w 86"/>
                  <a:gd name="T11" fmla="*/ 29 h 56"/>
                  <a:gd name="T12" fmla="*/ 16 w 86"/>
                  <a:gd name="T13" fmla="*/ 19 h 56"/>
                  <a:gd name="T14" fmla="*/ 6 w 86"/>
                  <a:gd name="T15" fmla="*/ 9 h 56"/>
                  <a:gd name="T16" fmla="*/ 0 w 86"/>
                  <a:gd name="T17" fmla="*/ 0 h 56"/>
                  <a:gd name="T18" fmla="*/ 7 w 86"/>
                  <a:gd name="T19" fmla="*/ 4 h 56"/>
                  <a:gd name="T20" fmla="*/ 17 w 86"/>
                  <a:gd name="T21" fmla="*/ 10 h 56"/>
                  <a:gd name="T22" fmla="*/ 32 w 86"/>
                  <a:gd name="T23" fmla="*/ 17 h 56"/>
                  <a:gd name="T24" fmla="*/ 48 w 86"/>
                  <a:gd name="T25" fmla="*/ 26 h 56"/>
                  <a:gd name="T26" fmla="*/ 63 w 86"/>
                  <a:gd name="T27" fmla="*/ 37 h 56"/>
                  <a:gd name="T28" fmla="*/ 76 w 86"/>
                  <a:gd name="T29" fmla="*/ 44 h 56"/>
                  <a:gd name="T30" fmla="*/ 83 w 86"/>
                  <a:gd name="T31" fmla="*/ 50 h 56"/>
                  <a:gd name="T32" fmla="*/ 86 w 86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56">
                    <a:moveTo>
                      <a:pt x="86" y="54"/>
                    </a:moveTo>
                    <a:lnTo>
                      <a:pt x="82" y="56"/>
                    </a:lnTo>
                    <a:lnTo>
                      <a:pt x="72" y="53"/>
                    </a:lnTo>
                    <a:lnTo>
                      <a:pt x="59" y="47"/>
                    </a:lnTo>
                    <a:lnTo>
                      <a:pt x="44" y="39"/>
                    </a:lnTo>
                    <a:lnTo>
                      <a:pt x="29" y="29"/>
                    </a:lnTo>
                    <a:lnTo>
                      <a:pt x="16" y="19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10"/>
                    </a:lnTo>
                    <a:lnTo>
                      <a:pt x="32" y="17"/>
                    </a:lnTo>
                    <a:lnTo>
                      <a:pt x="48" y="26"/>
                    </a:lnTo>
                    <a:lnTo>
                      <a:pt x="63" y="37"/>
                    </a:lnTo>
                    <a:lnTo>
                      <a:pt x="76" y="44"/>
                    </a:lnTo>
                    <a:lnTo>
                      <a:pt x="83" y="50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55"/>
              <p:cNvSpPr>
                <a:spLocks/>
              </p:cNvSpPr>
              <p:nvPr/>
            </p:nvSpPr>
            <p:spPr bwMode="auto">
              <a:xfrm>
                <a:off x="-3876" y="1227"/>
                <a:ext cx="33" cy="24"/>
              </a:xfrm>
              <a:custGeom>
                <a:avLst/>
                <a:gdLst>
                  <a:gd name="T0" fmla="*/ 68 w 68"/>
                  <a:gd name="T1" fmla="*/ 47 h 47"/>
                  <a:gd name="T2" fmla="*/ 65 w 68"/>
                  <a:gd name="T3" fmla="*/ 47 h 47"/>
                  <a:gd name="T4" fmla="*/ 57 w 68"/>
                  <a:gd name="T5" fmla="*/ 46 h 47"/>
                  <a:gd name="T6" fmla="*/ 47 w 68"/>
                  <a:gd name="T7" fmla="*/ 41 h 47"/>
                  <a:gd name="T8" fmla="*/ 37 w 68"/>
                  <a:gd name="T9" fmla="*/ 36 h 47"/>
                  <a:gd name="T10" fmla="*/ 25 w 68"/>
                  <a:gd name="T11" fmla="*/ 28 h 47"/>
                  <a:gd name="T12" fmla="*/ 15 w 68"/>
                  <a:gd name="T13" fmla="*/ 19 h 47"/>
                  <a:gd name="T14" fmla="*/ 6 w 68"/>
                  <a:gd name="T15" fmla="*/ 11 h 47"/>
                  <a:gd name="T16" fmla="*/ 0 w 68"/>
                  <a:gd name="T17" fmla="*/ 0 h 47"/>
                  <a:gd name="T18" fmla="*/ 8 w 68"/>
                  <a:gd name="T19" fmla="*/ 6 h 47"/>
                  <a:gd name="T20" fmla="*/ 18 w 68"/>
                  <a:gd name="T21" fmla="*/ 12 h 47"/>
                  <a:gd name="T22" fmla="*/ 28 w 68"/>
                  <a:gd name="T23" fmla="*/ 19 h 47"/>
                  <a:gd name="T24" fmla="*/ 41 w 68"/>
                  <a:gd name="T25" fmla="*/ 27 h 47"/>
                  <a:gd name="T26" fmla="*/ 52 w 68"/>
                  <a:gd name="T27" fmla="*/ 34 h 47"/>
                  <a:gd name="T28" fmla="*/ 60 w 68"/>
                  <a:gd name="T29" fmla="*/ 40 h 47"/>
                  <a:gd name="T30" fmla="*/ 66 w 68"/>
                  <a:gd name="T31" fmla="*/ 44 h 47"/>
                  <a:gd name="T32" fmla="*/ 68 w 6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47">
                    <a:moveTo>
                      <a:pt x="68" y="47"/>
                    </a:moveTo>
                    <a:lnTo>
                      <a:pt x="65" y="47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7" y="36"/>
                    </a:lnTo>
                    <a:lnTo>
                      <a:pt x="25" y="28"/>
                    </a:lnTo>
                    <a:lnTo>
                      <a:pt x="15" y="19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8" y="12"/>
                    </a:lnTo>
                    <a:lnTo>
                      <a:pt x="28" y="19"/>
                    </a:lnTo>
                    <a:lnTo>
                      <a:pt x="41" y="27"/>
                    </a:lnTo>
                    <a:lnTo>
                      <a:pt x="52" y="34"/>
                    </a:lnTo>
                    <a:lnTo>
                      <a:pt x="60" y="40"/>
                    </a:lnTo>
                    <a:lnTo>
                      <a:pt x="66" y="44"/>
                    </a:lnTo>
                    <a:lnTo>
                      <a:pt x="68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56"/>
              <p:cNvSpPr>
                <a:spLocks/>
              </p:cNvSpPr>
              <p:nvPr/>
            </p:nvSpPr>
            <p:spPr bwMode="auto">
              <a:xfrm>
                <a:off x="-3907" y="1230"/>
                <a:ext cx="33" cy="21"/>
              </a:xfrm>
              <a:custGeom>
                <a:avLst/>
                <a:gdLst>
                  <a:gd name="T0" fmla="*/ 66 w 66"/>
                  <a:gd name="T1" fmla="*/ 0 h 41"/>
                  <a:gd name="T2" fmla="*/ 61 w 66"/>
                  <a:gd name="T3" fmla="*/ 6 h 41"/>
                  <a:gd name="T4" fmla="*/ 52 w 66"/>
                  <a:gd name="T5" fmla="*/ 13 h 41"/>
                  <a:gd name="T6" fmla="*/ 42 w 66"/>
                  <a:gd name="T7" fmla="*/ 21 h 41"/>
                  <a:gd name="T8" fmla="*/ 32 w 66"/>
                  <a:gd name="T9" fmla="*/ 28 h 41"/>
                  <a:gd name="T10" fmla="*/ 20 w 66"/>
                  <a:gd name="T11" fmla="*/ 35 h 41"/>
                  <a:gd name="T12" fmla="*/ 11 w 66"/>
                  <a:gd name="T13" fmla="*/ 40 h 41"/>
                  <a:gd name="T14" fmla="*/ 4 w 66"/>
                  <a:gd name="T15" fmla="*/ 41 h 41"/>
                  <a:gd name="T16" fmla="*/ 0 w 66"/>
                  <a:gd name="T17" fmla="*/ 40 h 41"/>
                  <a:gd name="T18" fmla="*/ 1 w 66"/>
                  <a:gd name="T19" fmla="*/ 35 h 41"/>
                  <a:gd name="T20" fmla="*/ 7 w 66"/>
                  <a:gd name="T21" fmla="*/ 31 h 41"/>
                  <a:gd name="T22" fmla="*/ 17 w 66"/>
                  <a:gd name="T23" fmla="*/ 25 h 41"/>
                  <a:gd name="T24" fmla="*/ 29 w 66"/>
                  <a:gd name="T25" fmla="*/ 19 h 41"/>
                  <a:gd name="T26" fmla="*/ 42 w 66"/>
                  <a:gd name="T27" fmla="*/ 13 h 41"/>
                  <a:gd name="T28" fmla="*/ 52 w 66"/>
                  <a:gd name="T29" fmla="*/ 8 h 41"/>
                  <a:gd name="T30" fmla="*/ 61 w 66"/>
                  <a:gd name="T31" fmla="*/ 3 h 41"/>
                  <a:gd name="T32" fmla="*/ 66 w 66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1">
                    <a:moveTo>
                      <a:pt x="66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2" y="21"/>
                    </a:lnTo>
                    <a:lnTo>
                      <a:pt x="32" y="28"/>
                    </a:lnTo>
                    <a:lnTo>
                      <a:pt x="20" y="35"/>
                    </a:lnTo>
                    <a:lnTo>
                      <a:pt x="11" y="40"/>
                    </a:lnTo>
                    <a:lnTo>
                      <a:pt x="4" y="41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7" y="31"/>
                    </a:lnTo>
                    <a:lnTo>
                      <a:pt x="17" y="25"/>
                    </a:lnTo>
                    <a:lnTo>
                      <a:pt x="29" y="19"/>
                    </a:lnTo>
                    <a:lnTo>
                      <a:pt x="42" y="13"/>
                    </a:lnTo>
                    <a:lnTo>
                      <a:pt x="52" y="8"/>
                    </a:lnTo>
                    <a:lnTo>
                      <a:pt x="61" y="3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57"/>
              <p:cNvSpPr>
                <a:spLocks/>
              </p:cNvSpPr>
              <p:nvPr/>
            </p:nvSpPr>
            <p:spPr bwMode="auto">
              <a:xfrm>
                <a:off x="-4021" y="289"/>
                <a:ext cx="324" cy="319"/>
              </a:xfrm>
              <a:custGeom>
                <a:avLst/>
                <a:gdLst>
                  <a:gd name="T0" fmla="*/ 256 w 647"/>
                  <a:gd name="T1" fmla="*/ 148 h 638"/>
                  <a:gd name="T2" fmla="*/ 178 w 647"/>
                  <a:gd name="T3" fmla="*/ 94 h 638"/>
                  <a:gd name="T4" fmla="*/ 75 w 647"/>
                  <a:gd name="T5" fmla="*/ 72 h 638"/>
                  <a:gd name="T6" fmla="*/ 37 w 647"/>
                  <a:gd name="T7" fmla="*/ 60 h 638"/>
                  <a:gd name="T8" fmla="*/ 63 w 647"/>
                  <a:gd name="T9" fmla="*/ 147 h 638"/>
                  <a:gd name="T10" fmla="*/ 103 w 647"/>
                  <a:gd name="T11" fmla="*/ 223 h 638"/>
                  <a:gd name="T12" fmla="*/ 181 w 647"/>
                  <a:gd name="T13" fmla="*/ 270 h 638"/>
                  <a:gd name="T14" fmla="*/ 241 w 647"/>
                  <a:gd name="T15" fmla="*/ 303 h 638"/>
                  <a:gd name="T16" fmla="*/ 214 w 647"/>
                  <a:gd name="T17" fmla="*/ 315 h 638"/>
                  <a:gd name="T18" fmla="*/ 165 w 647"/>
                  <a:gd name="T19" fmla="*/ 305 h 638"/>
                  <a:gd name="T20" fmla="*/ 99 w 647"/>
                  <a:gd name="T21" fmla="*/ 336 h 638"/>
                  <a:gd name="T22" fmla="*/ 55 w 647"/>
                  <a:gd name="T23" fmla="*/ 393 h 638"/>
                  <a:gd name="T24" fmla="*/ 11 w 647"/>
                  <a:gd name="T25" fmla="*/ 424 h 638"/>
                  <a:gd name="T26" fmla="*/ 17 w 647"/>
                  <a:gd name="T27" fmla="*/ 444 h 638"/>
                  <a:gd name="T28" fmla="*/ 55 w 647"/>
                  <a:gd name="T29" fmla="*/ 462 h 638"/>
                  <a:gd name="T30" fmla="*/ 134 w 647"/>
                  <a:gd name="T31" fmla="*/ 472 h 638"/>
                  <a:gd name="T32" fmla="*/ 223 w 647"/>
                  <a:gd name="T33" fmla="*/ 418 h 638"/>
                  <a:gd name="T34" fmla="*/ 244 w 647"/>
                  <a:gd name="T35" fmla="*/ 374 h 638"/>
                  <a:gd name="T36" fmla="*/ 270 w 647"/>
                  <a:gd name="T37" fmla="*/ 334 h 638"/>
                  <a:gd name="T38" fmla="*/ 288 w 647"/>
                  <a:gd name="T39" fmla="*/ 352 h 638"/>
                  <a:gd name="T40" fmla="*/ 260 w 647"/>
                  <a:gd name="T41" fmla="*/ 407 h 638"/>
                  <a:gd name="T42" fmla="*/ 213 w 647"/>
                  <a:gd name="T43" fmla="*/ 441 h 638"/>
                  <a:gd name="T44" fmla="*/ 184 w 647"/>
                  <a:gd name="T45" fmla="*/ 510 h 638"/>
                  <a:gd name="T46" fmla="*/ 188 w 647"/>
                  <a:gd name="T47" fmla="*/ 567 h 638"/>
                  <a:gd name="T48" fmla="*/ 181 w 647"/>
                  <a:gd name="T49" fmla="*/ 627 h 638"/>
                  <a:gd name="T50" fmla="*/ 238 w 647"/>
                  <a:gd name="T51" fmla="*/ 629 h 638"/>
                  <a:gd name="T52" fmla="*/ 349 w 647"/>
                  <a:gd name="T53" fmla="*/ 491 h 638"/>
                  <a:gd name="T54" fmla="*/ 319 w 647"/>
                  <a:gd name="T55" fmla="*/ 383 h 638"/>
                  <a:gd name="T56" fmla="*/ 338 w 647"/>
                  <a:gd name="T57" fmla="*/ 362 h 638"/>
                  <a:gd name="T58" fmla="*/ 363 w 647"/>
                  <a:gd name="T59" fmla="*/ 444 h 638"/>
                  <a:gd name="T60" fmla="*/ 396 w 647"/>
                  <a:gd name="T61" fmla="*/ 510 h 638"/>
                  <a:gd name="T62" fmla="*/ 487 w 647"/>
                  <a:gd name="T63" fmla="*/ 551 h 638"/>
                  <a:gd name="T64" fmla="*/ 550 w 647"/>
                  <a:gd name="T65" fmla="*/ 601 h 638"/>
                  <a:gd name="T66" fmla="*/ 549 w 647"/>
                  <a:gd name="T67" fmla="*/ 457 h 638"/>
                  <a:gd name="T68" fmla="*/ 461 w 647"/>
                  <a:gd name="T69" fmla="*/ 388 h 638"/>
                  <a:gd name="T70" fmla="*/ 420 w 647"/>
                  <a:gd name="T71" fmla="*/ 378 h 638"/>
                  <a:gd name="T72" fmla="*/ 427 w 647"/>
                  <a:gd name="T73" fmla="*/ 356 h 638"/>
                  <a:gd name="T74" fmla="*/ 531 w 647"/>
                  <a:gd name="T75" fmla="*/ 386 h 638"/>
                  <a:gd name="T76" fmla="*/ 603 w 647"/>
                  <a:gd name="T77" fmla="*/ 368 h 638"/>
                  <a:gd name="T78" fmla="*/ 641 w 647"/>
                  <a:gd name="T79" fmla="*/ 356 h 638"/>
                  <a:gd name="T80" fmla="*/ 600 w 647"/>
                  <a:gd name="T81" fmla="*/ 327 h 638"/>
                  <a:gd name="T82" fmla="*/ 556 w 647"/>
                  <a:gd name="T83" fmla="*/ 273 h 638"/>
                  <a:gd name="T84" fmla="*/ 468 w 647"/>
                  <a:gd name="T85" fmla="*/ 237 h 638"/>
                  <a:gd name="T86" fmla="*/ 411 w 647"/>
                  <a:gd name="T87" fmla="*/ 261 h 638"/>
                  <a:gd name="T88" fmla="*/ 388 w 647"/>
                  <a:gd name="T89" fmla="*/ 271 h 638"/>
                  <a:gd name="T90" fmla="*/ 390 w 647"/>
                  <a:gd name="T91" fmla="*/ 245 h 638"/>
                  <a:gd name="T92" fmla="*/ 417 w 647"/>
                  <a:gd name="T93" fmla="*/ 237 h 638"/>
                  <a:gd name="T94" fmla="*/ 465 w 647"/>
                  <a:gd name="T95" fmla="*/ 186 h 638"/>
                  <a:gd name="T96" fmla="*/ 473 w 647"/>
                  <a:gd name="T97" fmla="*/ 88 h 638"/>
                  <a:gd name="T98" fmla="*/ 449 w 647"/>
                  <a:gd name="T99" fmla="*/ 13 h 638"/>
                  <a:gd name="T100" fmla="*/ 396 w 647"/>
                  <a:gd name="T101" fmla="*/ 62 h 638"/>
                  <a:gd name="T102" fmla="*/ 326 w 647"/>
                  <a:gd name="T103" fmla="*/ 108 h 638"/>
                  <a:gd name="T104" fmla="*/ 305 w 647"/>
                  <a:gd name="T105" fmla="*/ 232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7" h="638">
                    <a:moveTo>
                      <a:pt x="282" y="233"/>
                    </a:moveTo>
                    <a:lnTo>
                      <a:pt x="280" y="211"/>
                    </a:lnTo>
                    <a:lnTo>
                      <a:pt x="275" y="189"/>
                    </a:lnTo>
                    <a:lnTo>
                      <a:pt x="267" y="169"/>
                    </a:lnTo>
                    <a:lnTo>
                      <a:pt x="256" y="148"/>
                    </a:lnTo>
                    <a:lnTo>
                      <a:pt x="242" y="130"/>
                    </a:lnTo>
                    <a:lnTo>
                      <a:pt x="228" y="116"/>
                    </a:lnTo>
                    <a:lnTo>
                      <a:pt x="212" y="104"/>
                    </a:lnTo>
                    <a:lnTo>
                      <a:pt x="195" y="98"/>
                    </a:lnTo>
                    <a:lnTo>
                      <a:pt x="178" y="94"/>
                    </a:lnTo>
                    <a:lnTo>
                      <a:pt x="157" y="89"/>
                    </a:lnTo>
                    <a:lnTo>
                      <a:pt x="135" y="85"/>
                    </a:lnTo>
                    <a:lnTo>
                      <a:pt x="113" y="81"/>
                    </a:lnTo>
                    <a:lnTo>
                      <a:pt x="93" y="76"/>
                    </a:lnTo>
                    <a:lnTo>
                      <a:pt x="75" y="72"/>
                    </a:lnTo>
                    <a:lnTo>
                      <a:pt x="61" y="67"/>
                    </a:lnTo>
                    <a:lnTo>
                      <a:pt x="52" y="63"/>
                    </a:lnTo>
                    <a:lnTo>
                      <a:pt x="43" y="57"/>
                    </a:lnTo>
                    <a:lnTo>
                      <a:pt x="37" y="56"/>
                    </a:lnTo>
                    <a:lnTo>
                      <a:pt x="37" y="60"/>
                    </a:lnTo>
                    <a:lnTo>
                      <a:pt x="43" y="67"/>
                    </a:lnTo>
                    <a:lnTo>
                      <a:pt x="52" y="81"/>
                    </a:lnTo>
                    <a:lnTo>
                      <a:pt x="56" y="100"/>
                    </a:lnTo>
                    <a:lnTo>
                      <a:pt x="61" y="123"/>
                    </a:lnTo>
                    <a:lnTo>
                      <a:pt x="63" y="147"/>
                    </a:lnTo>
                    <a:lnTo>
                      <a:pt x="66" y="160"/>
                    </a:lnTo>
                    <a:lnTo>
                      <a:pt x="72" y="174"/>
                    </a:lnTo>
                    <a:lnTo>
                      <a:pt x="81" y="191"/>
                    </a:lnTo>
                    <a:lnTo>
                      <a:pt x="91" y="207"/>
                    </a:lnTo>
                    <a:lnTo>
                      <a:pt x="103" y="223"/>
                    </a:lnTo>
                    <a:lnTo>
                      <a:pt x="118" y="237"/>
                    </a:lnTo>
                    <a:lnTo>
                      <a:pt x="132" y="249"/>
                    </a:lnTo>
                    <a:lnTo>
                      <a:pt x="150" y="258"/>
                    </a:lnTo>
                    <a:lnTo>
                      <a:pt x="166" y="264"/>
                    </a:lnTo>
                    <a:lnTo>
                      <a:pt x="181" y="270"/>
                    </a:lnTo>
                    <a:lnTo>
                      <a:pt x="195" y="274"/>
                    </a:lnTo>
                    <a:lnTo>
                      <a:pt x="209" y="280"/>
                    </a:lnTo>
                    <a:lnTo>
                      <a:pt x="220" y="286"/>
                    </a:lnTo>
                    <a:lnTo>
                      <a:pt x="231" y="293"/>
                    </a:lnTo>
                    <a:lnTo>
                      <a:pt x="241" y="303"/>
                    </a:lnTo>
                    <a:lnTo>
                      <a:pt x="250" y="317"/>
                    </a:lnTo>
                    <a:lnTo>
                      <a:pt x="241" y="320"/>
                    </a:lnTo>
                    <a:lnTo>
                      <a:pt x="231" y="320"/>
                    </a:lnTo>
                    <a:lnTo>
                      <a:pt x="223" y="318"/>
                    </a:lnTo>
                    <a:lnTo>
                      <a:pt x="214" y="315"/>
                    </a:lnTo>
                    <a:lnTo>
                      <a:pt x="206" y="314"/>
                    </a:lnTo>
                    <a:lnTo>
                      <a:pt x="198" y="311"/>
                    </a:lnTo>
                    <a:lnTo>
                      <a:pt x="188" y="308"/>
                    </a:lnTo>
                    <a:lnTo>
                      <a:pt x="179" y="306"/>
                    </a:lnTo>
                    <a:lnTo>
                      <a:pt x="165" y="305"/>
                    </a:lnTo>
                    <a:lnTo>
                      <a:pt x="151" y="308"/>
                    </a:lnTo>
                    <a:lnTo>
                      <a:pt x="137" y="312"/>
                    </a:lnTo>
                    <a:lnTo>
                      <a:pt x="124" y="318"/>
                    </a:lnTo>
                    <a:lnTo>
                      <a:pt x="110" y="325"/>
                    </a:lnTo>
                    <a:lnTo>
                      <a:pt x="99" y="336"/>
                    </a:lnTo>
                    <a:lnTo>
                      <a:pt x="90" y="347"/>
                    </a:lnTo>
                    <a:lnTo>
                      <a:pt x="81" y="359"/>
                    </a:lnTo>
                    <a:lnTo>
                      <a:pt x="74" y="371"/>
                    </a:lnTo>
                    <a:lnTo>
                      <a:pt x="65" y="383"/>
                    </a:lnTo>
                    <a:lnTo>
                      <a:pt x="55" y="393"/>
                    </a:lnTo>
                    <a:lnTo>
                      <a:pt x="44" y="402"/>
                    </a:lnTo>
                    <a:lnTo>
                      <a:pt x="36" y="409"/>
                    </a:lnTo>
                    <a:lnTo>
                      <a:pt x="25" y="415"/>
                    </a:lnTo>
                    <a:lnTo>
                      <a:pt x="18" y="421"/>
                    </a:lnTo>
                    <a:lnTo>
                      <a:pt x="11" y="424"/>
                    </a:lnTo>
                    <a:lnTo>
                      <a:pt x="3" y="428"/>
                    </a:lnTo>
                    <a:lnTo>
                      <a:pt x="0" y="432"/>
                    </a:lnTo>
                    <a:lnTo>
                      <a:pt x="5" y="435"/>
                    </a:lnTo>
                    <a:lnTo>
                      <a:pt x="14" y="443"/>
                    </a:lnTo>
                    <a:lnTo>
                      <a:pt x="17" y="444"/>
                    </a:lnTo>
                    <a:lnTo>
                      <a:pt x="22" y="447"/>
                    </a:lnTo>
                    <a:lnTo>
                      <a:pt x="28" y="450"/>
                    </a:lnTo>
                    <a:lnTo>
                      <a:pt x="37" y="454"/>
                    </a:lnTo>
                    <a:lnTo>
                      <a:pt x="44" y="457"/>
                    </a:lnTo>
                    <a:lnTo>
                      <a:pt x="55" y="462"/>
                    </a:lnTo>
                    <a:lnTo>
                      <a:pt x="65" y="465"/>
                    </a:lnTo>
                    <a:lnTo>
                      <a:pt x="77" y="468"/>
                    </a:lnTo>
                    <a:lnTo>
                      <a:pt x="94" y="471"/>
                    </a:lnTo>
                    <a:lnTo>
                      <a:pt x="113" y="472"/>
                    </a:lnTo>
                    <a:lnTo>
                      <a:pt x="134" y="472"/>
                    </a:lnTo>
                    <a:lnTo>
                      <a:pt x="153" y="469"/>
                    </a:lnTo>
                    <a:lnTo>
                      <a:pt x="172" y="462"/>
                    </a:lnTo>
                    <a:lnTo>
                      <a:pt x="191" y="451"/>
                    </a:lnTo>
                    <a:lnTo>
                      <a:pt x="209" y="437"/>
                    </a:lnTo>
                    <a:lnTo>
                      <a:pt x="223" y="418"/>
                    </a:lnTo>
                    <a:lnTo>
                      <a:pt x="228" y="410"/>
                    </a:lnTo>
                    <a:lnTo>
                      <a:pt x="232" y="402"/>
                    </a:lnTo>
                    <a:lnTo>
                      <a:pt x="235" y="394"/>
                    </a:lnTo>
                    <a:lnTo>
                      <a:pt x="239" y="386"/>
                    </a:lnTo>
                    <a:lnTo>
                      <a:pt x="244" y="374"/>
                    </a:lnTo>
                    <a:lnTo>
                      <a:pt x="248" y="362"/>
                    </a:lnTo>
                    <a:lnTo>
                      <a:pt x="253" y="353"/>
                    </a:lnTo>
                    <a:lnTo>
                      <a:pt x="258" y="346"/>
                    </a:lnTo>
                    <a:lnTo>
                      <a:pt x="264" y="339"/>
                    </a:lnTo>
                    <a:lnTo>
                      <a:pt x="270" y="334"/>
                    </a:lnTo>
                    <a:lnTo>
                      <a:pt x="278" y="331"/>
                    </a:lnTo>
                    <a:lnTo>
                      <a:pt x="285" y="330"/>
                    </a:lnTo>
                    <a:lnTo>
                      <a:pt x="285" y="339"/>
                    </a:lnTo>
                    <a:lnTo>
                      <a:pt x="285" y="346"/>
                    </a:lnTo>
                    <a:lnTo>
                      <a:pt x="288" y="352"/>
                    </a:lnTo>
                    <a:lnTo>
                      <a:pt x="291" y="358"/>
                    </a:lnTo>
                    <a:lnTo>
                      <a:pt x="289" y="374"/>
                    </a:lnTo>
                    <a:lnTo>
                      <a:pt x="285" y="387"/>
                    </a:lnTo>
                    <a:lnTo>
                      <a:pt x="275" y="399"/>
                    </a:lnTo>
                    <a:lnTo>
                      <a:pt x="260" y="407"/>
                    </a:lnTo>
                    <a:lnTo>
                      <a:pt x="250" y="412"/>
                    </a:lnTo>
                    <a:lnTo>
                      <a:pt x="241" y="416"/>
                    </a:lnTo>
                    <a:lnTo>
                      <a:pt x="232" y="424"/>
                    </a:lnTo>
                    <a:lnTo>
                      <a:pt x="223" y="431"/>
                    </a:lnTo>
                    <a:lnTo>
                      <a:pt x="213" y="441"/>
                    </a:lnTo>
                    <a:lnTo>
                      <a:pt x="204" y="453"/>
                    </a:lnTo>
                    <a:lnTo>
                      <a:pt x="197" y="466"/>
                    </a:lnTo>
                    <a:lnTo>
                      <a:pt x="191" y="481"/>
                    </a:lnTo>
                    <a:lnTo>
                      <a:pt x="187" y="494"/>
                    </a:lnTo>
                    <a:lnTo>
                      <a:pt x="184" y="510"/>
                    </a:lnTo>
                    <a:lnTo>
                      <a:pt x="182" y="525"/>
                    </a:lnTo>
                    <a:lnTo>
                      <a:pt x="184" y="539"/>
                    </a:lnTo>
                    <a:lnTo>
                      <a:pt x="185" y="550"/>
                    </a:lnTo>
                    <a:lnTo>
                      <a:pt x="187" y="558"/>
                    </a:lnTo>
                    <a:lnTo>
                      <a:pt x="188" y="567"/>
                    </a:lnTo>
                    <a:lnTo>
                      <a:pt x="188" y="575"/>
                    </a:lnTo>
                    <a:lnTo>
                      <a:pt x="190" y="594"/>
                    </a:lnTo>
                    <a:lnTo>
                      <a:pt x="188" y="608"/>
                    </a:lnTo>
                    <a:lnTo>
                      <a:pt x="185" y="620"/>
                    </a:lnTo>
                    <a:lnTo>
                      <a:pt x="181" y="627"/>
                    </a:lnTo>
                    <a:lnTo>
                      <a:pt x="176" y="635"/>
                    </a:lnTo>
                    <a:lnTo>
                      <a:pt x="179" y="638"/>
                    </a:lnTo>
                    <a:lnTo>
                      <a:pt x="187" y="638"/>
                    </a:lnTo>
                    <a:lnTo>
                      <a:pt x="195" y="636"/>
                    </a:lnTo>
                    <a:lnTo>
                      <a:pt x="238" y="629"/>
                    </a:lnTo>
                    <a:lnTo>
                      <a:pt x="276" y="613"/>
                    </a:lnTo>
                    <a:lnTo>
                      <a:pt x="305" y="589"/>
                    </a:lnTo>
                    <a:lnTo>
                      <a:pt x="329" y="560"/>
                    </a:lnTo>
                    <a:lnTo>
                      <a:pt x="344" y="526"/>
                    </a:lnTo>
                    <a:lnTo>
                      <a:pt x="349" y="491"/>
                    </a:lnTo>
                    <a:lnTo>
                      <a:pt x="348" y="456"/>
                    </a:lnTo>
                    <a:lnTo>
                      <a:pt x="338" y="421"/>
                    </a:lnTo>
                    <a:lnTo>
                      <a:pt x="330" y="405"/>
                    </a:lnTo>
                    <a:lnTo>
                      <a:pt x="323" y="391"/>
                    </a:lnTo>
                    <a:lnTo>
                      <a:pt x="319" y="383"/>
                    </a:lnTo>
                    <a:lnTo>
                      <a:pt x="316" y="372"/>
                    </a:lnTo>
                    <a:lnTo>
                      <a:pt x="322" y="371"/>
                    </a:lnTo>
                    <a:lnTo>
                      <a:pt x="329" y="368"/>
                    </a:lnTo>
                    <a:lnTo>
                      <a:pt x="335" y="365"/>
                    </a:lnTo>
                    <a:lnTo>
                      <a:pt x="338" y="362"/>
                    </a:lnTo>
                    <a:lnTo>
                      <a:pt x="348" y="372"/>
                    </a:lnTo>
                    <a:lnTo>
                      <a:pt x="354" y="390"/>
                    </a:lnTo>
                    <a:lnTo>
                      <a:pt x="358" y="409"/>
                    </a:lnTo>
                    <a:lnTo>
                      <a:pt x="361" y="429"/>
                    </a:lnTo>
                    <a:lnTo>
                      <a:pt x="363" y="444"/>
                    </a:lnTo>
                    <a:lnTo>
                      <a:pt x="366" y="459"/>
                    </a:lnTo>
                    <a:lnTo>
                      <a:pt x="370" y="472"/>
                    </a:lnTo>
                    <a:lnTo>
                      <a:pt x="376" y="485"/>
                    </a:lnTo>
                    <a:lnTo>
                      <a:pt x="385" y="498"/>
                    </a:lnTo>
                    <a:lnTo>
                      <a:pt x="396" y="510"/>
                    </a:lnTo>
                    <a:lnTo>
                      <a:pt x="411" y="520"/>
                    </a:lnTo>
                    <a:lnTo>
                      <a:pt x="429" y="529"/>
                    </a:lnTo>
                    <a:lnTo>
                      <a:pt x="449" y="536"/>
                    </a:lnTo>
                    <a:lnTo>
                      <a:pt x="468" y="544"/>
                    </a:lnTo>
                    <a:lnTo>
                      <a:pt x="487" y="551"/>
                    </a:lnTo>
                    <a:lnTo>
                      <a:pt x="503" y="558"/>
                    </a:lnTo>
                    <a:lnTo>
                      <a:pt x="518" y="567"/>
                    </a:lnTo>
                    <a:lnTo>
                      <a:pt x="531" y="576"/>
                    </a:lnTo>
                    <a:lnTo>
                      <a:pt x="541" y="588"/>
                    </a:lnTo>
                    <a:lnTo>
                      <a:pt x="550" y="601"/>
                    </a:lnTo>
                    <a:lnTo>
                      <a:pt x="555" y="580"/>
                    </a:lnTo>
                    <a:lnTo>
                      <a:pt x="558" y="554"/>
                    </a:lnTo>
                    <a:lnTo>
                      <a:pt x="559" y="523"/>
                    </a:lnTo>
                    <a:lnTo>
                      <a:pt x="556" y="490"/>
                    </a:lnTo>
                    <a:lnTo>
                      <a:pt x="549" y="457"/>
                    </a:lnTo>
                    <a:lnTo>
                      <a:pt x="534" y="429"/>
                    </a:lnTo>
                    <a:lnTo>
                      <a:pt x="512" y="407"/>
                    </a:lnTo>
                    <a:lnTo>
                      <a:pt x="481" y="393"/>
                    </a:lnTo>
                    <a:lnTo>
                      <a:pt x="471" y="390"/>
                    </a:lnTo>
                    <a:lnTo>
                      <a:pt x="461" y="388"/>
                    </a:lnTo>
                    <a:lnTo>
                      <a:pt x="451" y="386"/>
                    </a:lnTo>
                    <a:lnTo>
                      <a:pt x="442" y="384"/>
                    </a:lnTo>
                    <a:lnTo>
                      <a:pt x="433" y="381"/>
                    </a:lnTo>
                    <a:lnTo>
                      <a:pt x="426" y="380"/>
                    </a:lnTo>
                    <a:lnTo>
                      <a:pt x="420" y="378"/>
                    </a:lnTo>
                    <a:lnTo>
                      <a:pt x="415" y="377"/>
                    </a:lnTo>
                    <a:lnTo>
                      <a:pt x="418" y="372"/>
                    </a:lnTo>
                    <a:lnTo>
                      <a:pt x="423" y="366"/>
                    </a:lnTo>
                    <a:lnTo>
                      <a:pt x="426" y="361"/>
                    </a:lnTo>
                    <a:lnTo>
                      <a:pt x="427" y="356"/>
                    </a:lnTo>
                    <a:lnTo>
                      <a:pt x="449" y="366"/>
                    </a:lnTo>
                    <a:lnTo>
                      <a:pt x="471" y="375"/>
                    </a:lnTo>
                    <a:lnTo>
                      <a:pt x="492" y="381"/>
                    </a:lnTo>
                    <a:lnTo>
                      <a:pt x="512" y="384"/>
                    </a:lnTo>
                    <a:lnTo>
                      <a:pt x="531" y="386"/>
                    </a:lnTo>
                    <a:lnTo>
                      <a:pt x="549" y="386"/>
                    </a:lnTo>
                    <a:lnTo>
                      <a:pt x="565" y="383"/>
                    </a:lnTo>
                    <a:lnTo>
                      <a:pt x="580" y="378"/>
                    </a:lnTo>
                    <a:lnTo>
                      <a:pt x="593" y="372"/>
                    </a:lnTo>
                    <a:lnTo>
                      <a:pt x="603" y="368"/>
                    </a:lnTo>
                    <a:lnTo>
                      <a:pt x="613" y="364"/>
                    </a:lnTo>
                    <a:lnTo>
                      <a:pt x="622" y="361"/>
                    </a:lnTo>
                    <a:lnTo>
                      <a:pt x="629" y="358"/>
                    </a:lnTo>
                    <a:lnTo>
                      <a:pt x="635" y="356"/>
                    </a:lnTo>
                    <a:lnTo>
                      <a:pt x="641" y="356"/>
                    </a:lnTo>
                    <a:lnTo>
                      <a:pt x="647" y="356"/>
                    </a:lnTo>
                    <a:lnTo>
                      <a:pt x="634" y="350"/>
                    </a:lnTo>
                    <a:lnTo>
                      <a:pt x="622" y="344"/>
                    </a:lnTo>
                    <a:lnTo>
                      <a:pt x="610" y="336"/>
                    </a:lnTo>
                    <a:lnTo>
                      <a:pt x="600" y="327"/>
                    </a:lnTo>
                    <a:lnTo>
                      <a:pt x="591" y="318"/>
                    </a:lnTo>
                    <a:lnTo>
                      <a:pt x="583" y="308"/>
                    </a:lnTo>
                    <a:lnTo>
                      <a:pt x="574" y="296"/>
                    </a:lnTo>
                    <a:lnTo>
                      <a:pt x="566" y="284"/>
                    </a:lnTo>
                    <a:lnTo>
                      <a:pt x="556" y="273"/>
                    </a:lnTo>
                    <a:lnTo>
                      <a:pt x="543" y="261"/>
                    </a:lnTo>
                    <a:lnTo>
                      <a:pt x="525" y="251"/>
                    </a:lnTo>
                    <a:lnTo>
                      <a:pt x="508" y="243"/>
                    </a:lnTo>
                    <a:lnTo>
                      <a:pt x="487" y="239"/>
                    </a:lnTo>
                    <a:lnTo>
                      <a:pt x="468" y="237"/>
                    </a:lnTo>
                    <a:lnTo>
                      <a:pt x="451" y="240"/>
                    </a:lnTo>
                    <a:lnTo>
                      <a:pt x="436" y="246"/>
                    </a:lnTo>
                    <a:lnTo>
                      <a:pt x="427" y="252"/>
                    </a:lnTo>
                    <a:lnTo>
                      <a:pt x="418" y="258"/>
                    </a:lnTo>
                    <a:lnTo>
                      <a:pt x="411" y="261"/>
                    </a:lnTo>
                    <a:lnTo>
                      <a:pt x="405" y="265"/>
                    </a:lnTo>
                    <a:lnTo>
                      <a:pt x="399" y="267"/>
                    </a:lnTo>
                    <a:lnTo>
                      <a:pt x="395" y="270"/>
                    </a:lnTo>
                    <a:lnTo>
                      <a:pt x="390" y="270"/>
                    </a:lnTo>
                    <a:lnTo>
                      <a:pt x="388" y="271"/>
                    </a:lnTo>
                    <a:lnTo>
                      <a:pt x="389" y="267"/>
                    </a:lnTo>
                    <a:lnTo>
                      <a:pt x="389" y="259"/>
                    </a:lnTo>
                    <a:lnTo>
                      <a:pt x="388" y="252"/>
                    </a:lnTo>
                    <a:lnTo>
                      <a:pt x="385" y="248"/>
                    </a:lnTo>
                    <a:lnTo>
                      <a:pt x="390" y="245"/>
                    </a:lnTo>
                    <a:lnTo>
                      <a:pt x="395" y="242"/>
                    </a:lnTo>
                    <a:lnTo>
                      <a:pt x="401" y="240"/>
                    </a:lnTo>
                    <a:lnTo>
                      <a:pt x="407" y="239"/>
                    </a:lnTo>
                    <a:lnTo>
                      <a:pt x="411" y="239"/>
                    </a:lnTo>
                    <a:lnTo>
                      <a:pt x="417" y="237"/>
                    </a:lnTo>
                    <a:lnTo>
                      <a:pt x="423" y="236"/>
                    </a:lnTo>
                    <a:lnTo>
                      <a:pt x="429" y="233"/>
                    </a:lnTo>
                    <a:lnTo>
                      <a:pt x="443" y="221"/>
                    </a:lnTo>
                    <a:lnTo>
                      <a:pt x="455" y="205"/>
                    </a:lnTo>
                    <a:lnTo>
                      <a:pt x="465" y="186"/>
                    </a:lnTo>
                    <a:lnTo>
                      <a:pt x="473" y="164"/>
                    </a:lnTo>
                    <a:lnTo>
                      <a:pt x="478" y="142"/>
                    </a:lnTo>
                    <a:lnTo>
                      <a:pt x="480" y="120"/>
                    </a:lnTo>
                    <a:lnTo>
                      <a:pt x="478" y="103"/>
                    </a:lnTo>
                    <a:lnTo>
                      <a:pt x="473" y="88"/>
                    </a:lnTo>
                    <a:lnTo>
                      <a:pt x="464" y="66"/>
                    </a:lnTo>
                    <a:lnTo>
                      <a:pt x="459" y="41"/>
                    </a:lnTo>
                    <a:lnTo>
                      <a:pt x="458" y="18"/>
                    </a:lnTo>
                    <a:lnTo>
                      <a:pt x="459" y="0"/>
                    </a:lnTo>
                    <a:lnTo>
                      <a:pt x="449" y="13"/>
                    </a:lnTo>
                    <a:lnTo>
                      <a:pt x="439" y="26"/>
                    </a:lnTo>
                    <a:lnTo>
                      <a:pt x="429" y="38"/>
                    </a:lnTo>
                    <a:lnTo>
                      <a:pt x="418" y="47"/>
                    </a:lnTo>
                    <a:lnTo>
                      <a:pt x="407" y="56"/>
                    </a:lnTo>
                    <a:lnTo>
                      <a:pt x="396" y="62"/>
                    </a:lnTo>
                    <a:lnTo>
                      <a:pt x="386" y="67"/>
                    </a:lnTo>
                    <a:lnTo>
                      <a:pt x="377" y="70"/>
                    </a:lnTo>
                    <a:lnTo>
                      <a:pt x="358" y="78"/>
                    </a:lnTo>
                    <a:lnTo>
                      <a:pt x="341" y="91"/>
                    </a:lnTo>
                    <a:lnTo>
                      <a:pt x="326" y="108"/>
                    </a:lnTo>
                    <a:lnTo>
                      <a:pt x="313" y="129"/>
                    </a:lnTo>
                    <a:lnTo>
                      <a:pt x="302" y="152"/>
                    </a:lnTo>
                    <a:lnTo>
                      <a:pt x="298" y="177"/>
                    </a:lnTo>
                    <a:lnTo>
                      <a:pt x="298" y="204"/>
                    </a:lnTo>
                    <a:lnTo>
                      <a:pt x="305" y="232"/>
                    </a:lnTo>
                    <a:lnTo>
                      <a:pt x="301" y="230"/>
                    </a:lnTo>
                    <a:lnTo>
                      <a:pt x="294" y="230"/>
                    </a:lnTo>
                    <a:lnTo>
                      <a:pt x="286" y="230"/>
                    </a:lnTo>
                    <a:lnTo>
                      <a:pt x="282" y="233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58"/>
              <p:cNvSpPr>
                <a:spLocks/>
              </p:cNvSpPr>
              <p:nvPr/>
            </p:nvSpPr>
            <p:spPr bwMode="auto">
              <a:xfrm>
                <a:off x="-3931" y="267"/>
                <a:ext cx="99" cy="139"/>
              </a:xfrm>
              <a:custGeom>
                <a:avLst/>
                <a:gdLst>
                  <a:gd name="T0" fmla="*/ 196 w 196"/>
                  <a:gd name="T1" fmla="*/ 114 h 277"/>
                  <a:gd name="T2" fmla="*/ 185 w 196"/>
                  <a:gd name="T3" fmla="*/ 119 h 277"/>
                  <a:gd name="T4" fmla="*/ 173 w 196"/>
                  <a:gd name="T5" fmla="*/ 126 h 277"/>
                  <a:gd name="T6" fmla="*/ 161 w 196"/>
                  <a:gd name="T7" fmla="*/ 135 h 277"/>
                  <a:gd name="T8" fmla="*/ 149 w 196"/>
                  <a:gd name="T9" fmla="*/ 145 h 277"/>
                  <a:gd name="T10" fmla="*/ 141 w 196"/>
                  <a:gd name="T11" fmla="*/ 157 h 277"/>
                  <a:gd name="T12" fmla="*/ 132 w 196"/>
                  <a:gd name="T13" fmla="*/ 172 h 277"/>
                  <a:gd name="T14" fmla="*/ 124 w 196"/>
                  <a:gd name="T15" fmla="*/ 186 h 277"/>
                  <a:gd name="T16" fmla="*/ 120 w 196"/>
                  <a:gd name="T17" fmla="*/ 202 h 277"/>
                  <a:gd name="T18" fmla="*/ 119 w 196"/>
                  <a:gd name="T19" fmla="*/ 208 h 277"/>
                  <a:gd name="T20" fmla="*/ 119 w 196"/>
                  <a:gd name="T21" fmla="*/ 213 h 277"/>
                  <a:gd name="T22" fmla="*/ 117 w 196"/>
                  <a:gd name="T23" fmla="*/ 218 h 277"/>
                  <a:gd name="T24" fmla="*/ 117 w 196"/>
                  <a:gd name="T25" fmla="*/ 224 h 277"/>
                  <a:gd name="T26" fmla="*/ 117 w 196"/>
                  <a:gd name="T27" fmla="*/ 236 h 277"/>
                  <a:gd name="T28" fmla="*/ 119 w 196"/>
                  <a:gd name="T29" fmla="*/ 249 h 277"/>
                  <a:gd name="T30" fmla="*/ 120 w 196"/>
                  <a:gd name="T31" fmla="*/ 262 h 277"/>
                  <a:gd name="T32" fmla="*/ 124 w 196"/>
                  <a:gd name="T33" fmla="*/ 276 h 277"/>
                  <a:gd name="T34" fmla="*/ 120 w 196"/>
                  <a:gd name="T35" fmla="*/ 274 h 277"/>
                  <a:gd name="T36" fmla="*/ 113 w 196"/>
                  <a:gd name="T37" fmla="*/ 274 h 277"/>
                  <a:gd name="T38" fmla="*/ 105 w 196"/>
                  <a:gd name="T39" fmla="*/ 274 h 277"/>
                  <a:gd name="T40" fmla="*/ 101 w 196"/>
                  <a:gd name="T41" fmla="*/ 277 h 277"/>
                  <a:gd name="T42" fmla="*/ 99 w 196"/>
                  <a:gd name="T43" fmla="*/ 255 h 277"/>
                  <a:gd name="T44" fmla="*/ 94 w 196"/>
                  <a:gd name="T45" fmla="*/ 233 h 277"/>
                  <a:gd name="T46" fmla="*/ 86 w 196"/>
                  <a:gd name="T47" fmla="*/ 213 h 277"/>
                  <a:gd name="T48" fmla="*/ 75 w 196"/>
                  <a:gd name="T49" fmla="*/ 192 h 277"/>
                  <a:gd name="T50" fmla="*/ 61 w 196"/>
                  <a:gd name="T51" fmla="*/ 174 h 277"/>
                  <a:gd name="T52" fmla="*/ 47 w 196"/>
                  <a:gd name="T53" fmla="*/ 160 h 277"/>
                  <a:gd name="T54" fmla="*/ 31 w 196"/>
                  <a:gd name="T55" fmla="*/ 148 h 277"/>
                  <a:gd name="T56" fmla="*/ 14 w 196"/>
                  <a:gd name="T57" fmla="*/ 142 h 277"/>
                  <a:gd name="T58" fmla="*/ 16 w 196"/>
                  <a:gd name="T59" fmla="*/ 129 h 277"/>
                  <a:gd name="T60" fmla="*/ 16 w 196"/>
                  <a:gd name="T61" fmla="*/ 116 h 277"/>
                  <a:gd name="T62" fmla="*/ 10 w 196"/>
                  <a:gd name="T63" fmla="*/ 106 h 277"/>
                  <a:gd name="T64" fmla="*/ 0 w 196"/>
                  <a:gd name="T65" fmla="*/ 98 h 277"/>
                  <a:gd name="T66" fmla="*/ 11 w 196"/>
                  <a:gd name="T67" fmla="*/ 79 h 277"/>
                  <a:gd name="T68" fmla="*/ 22 w 196"/>
                  <a:gd name="T69" fmla="*/ 53 h 277"/>
                  <a:gd name="T70" fmla="*/ 26 w 196"/>
                  <a:gd name="T71" fmla="*/ 23 h 277"/>
                  <a:gd name="T72" fmla="*/ 17 w 196"/>
                  <a:gd name="T73" fmla="*/ 0 h 277"/>
                  <a:gd name="T74" fmla="*/ 26 w 196"/>
                  <a:gd name="T75" fmla="*/ 7 h 277"/>
                  <a:gd name="T76" fmla="*/ 36 w 196"/>
                  <a:gd name="T77" fmla="*/ 16 h 277"/>
                  <a:gd name="T78" fmla="*/ 47 w 196"/>
                  <a:gd name="T79" fmla="*/ 25 h 277"/>
                  <a:gd name="T80" fmla="*/ 58 w 196"/>
                  <a:gd name="T81" fmla="*/ 32 h 277"/>
                  <a:gd name="T82" fmla="*/ 72 w 196"/>
                  <a:gd name="T83" fmla="*/ 38 h 277"/>
                  <a:gd name="T84" fmla="*/ 86 w 196"/>
                  <a:gd name="T85" fmla="*/ 43 h 277"/>
                  <a:gd name="T86" fmla="*/ 102 w 196"/>
                  <a:gd name="T87" fmla="*/ 44 h 277"/>
                  <a:gd name="T88" fmla="*/ 120 w 196"/>
                  <a:gd name="T89" fmla="*/ 43 h 277"/>
                  <a:gd name="T90" fmla="*/ 120 w 196"/>
                  <a:gd name="T91" fmla="*/ 56 h 277"/>
                  <a:gd name="T92" fmla="*/ 121 w 196"/>
                  <a:gd name="T93" fmla="*/ 70 h 277"/>
                  <a:gd name="T94" fmla="*/ 124 w 196"/>
                  <a:gd name="T95" fmla="*/ 85 h 277"/>
                  <a:gd name="T96" fmla="*/ 130 w 196"/>
                  <a:gd name="T97" fmla="*/ 98 h 277"/>
                  <a:gd name="T98" fmla="*/ 141 w 196"/>
                  <a:gd name="T99" fmla="*/ 110 h 277"/>
                  <a:gd name="T100" fmla="*/ 154 w 196"/>
                  <a:gd name="T101" fmla="*/ 116 h 277"/>
                  <a:gd name="T102" fmla="*/ 173 w 196"/>
                  <a:gd name="T103" fmla="*/ 119 h 277"/>
                  <a:gd name="T104" fmla="*/ 196 w 196"/>
                  <a:gd name="T105" fmla="*/ 11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6" h="277">
                    <a:moveTo>
                      <a:pt x="196" y="114"/>
                    </a:moveTo>
                    <a:lnTo>
                      <a:pt x="185" y="119"/>
                    </a:lnTo>
                    <a:lnTo>
                      <a:pt x="173" y="126"/>
                    </a:lnTo>
                    <a:lnTo>
                      <a:pt x="161" y="135"/>
                    </a:lnTo>
                    <a:lnTo>
                      <a:pt x="149" y="145"/>
                    </a:lnTo>
                    <a:lnTo>
                      <a:pt x="141" y="157"/>
                    </a:lnTo>
                    <a:lnTo>
                      <a:pt x="132" y="172"/>
                    </a:lnTo>
                    <a:lnTo>
                      <a:pt x="124" y="186"/>
                    </a:lnTo>
                    <a:lnTo>
                      <a:pt x="120" y="202"/>
                    </a:lnTo>
                    <a:lnTo>
                      <a:pt x="119" y="208"/>
                    </a:lnTo>
                    <a:lnTo>
                      <a:pt x="119" y="213"/>
                    </a:lnTo>
                    <a:lnTo>
                      <a:pt x="117" y="218"/>
                    </a:lnTo>
                    <a:lnTo>
                      <a:pt x="117" y="224"/>
                    </a:lnTo>
                    <a:lnTo>
                      <a:pt x="117" y="236"/>
                    </a:lnTo>
                    <a:lnTo>
                      <a:pt x="119" y="249"/>
                    </a:lnTo>
                    <a:lnTo>
                      <a:pt x="120" y="262"/>
                    </a:lnTo>
                    <a:lnTo>
                      <a:pt x="124" y="276"/>
                    </a:lnTo>
                    <a:lnTo>
                      <a:pt x="120" y="274"/>
                    </a:lnTo>
                    <a:lnTo>
                      <a:pt x="113" y="274"/>
                    </a:lnTo>
                    <a:lnTo>
                      <a:pt x="105" y="274"/>
                    </a:lnTo>
                    <a:lnTo>
                      <a:pt x="101" y="277"/>
                    </a:lnTo>
                    <a:lnTo>
                      <a:pt x="99" y="255"/>
                    </a:lnTo>
                    <a:lnTo>
                      <a:pt x="94" y="233"/>
                    </a:lnTo>
                    <a:lnTo>
                      <a:pt x="86" y="213"/>
                    </a:lnTo>
                    <a:lnTo>
                      <a:pt x="75" y="192"/>
                    </a:lnTo>
                    <a:lnTo>
                      <a:pt x="61" y="174"/>
                    </a:lnTo>
                    <a:lnTo>
                      <a:pt x="47" y="160"/>
                    </a:lnTo>
                    <a:lnTo>
                      <a:pt x="31" y="148"/>
                    </a:lnTo>
                    <a:lnTo>
                      <a:pt x="14" y="142"/>
                    </a:lnTo>
                    <a:lnTo>
                      <a:pt x="16" y="129"/>
                    </a:lnTo>
                    <a:lnTo>
                      <a:pt x="16" y="116"/>
                    </a:lnTo>
                    <a:lnTo>
                      <a:pt x="10" y="106"/>
                    </a:lnTo>
                    <a:lnTo>
                      <a:pt x="0" y="98"/>
                    </a:lnTo>
                    <a:lnTo>
                      <a:pt x="11" y="79"/>
                    </a:lnTo>
                    <a:lnTo>
                      <a:pt x="22" y="53"/>
                    </a:lnTo>
                    <a:lnTo>
                      <a:pt x="26" y="23"/>
                    </a:lnTo>
                    <a:lnTo>
                      <a:pt x="17" y="0"/>
                    </a:lnTo>
                    <a:lnTo>
                      <a:pt x="26" y="7"/>
                    </a:lnTo>
                    <a:lnTo>
                      <a:pt x="36" y="16"/>
                    </a:lnTo>
                    <a:lnTo>
                      <a:pt x="47" y="25"/>
                    </a:lnTo>
                    <a:lnTo>
                      <a:pt x="58" y="32"/>
                    </a:lnTo>
                    <a:lnTo>
                      <a:pt x="72" y="38"/>
                    </a:lnTo>
                    <a:lnTo>
                      <a:pt x="86" y="43"/>
                    </a:lnTo>
                    <a:lnTo>
                      <a:pt x="102" y="44"/>
                    </a:lnTo>
                    <a:lnTo>
                      <a:pt x="120" y="43"/>
                    </a:lnTo>
                    <a:lnTo>
                      <a:pt x="120" y="56"/>
                    </a:lnTo>
                    <a:lnTo>
                      <a:pt x="121" y="70"/>
                    </a:lnTo>
                    <a:lnTo>
                      <a:pt x="124" y="85"/>
                    </a:lnTo>
                    <a:lnTo>
                      <a:pt x="130" y="98"/>
                    </a:lnTo>
                    <a:lnTo>
                      <a:pt x="141" y="110"/>
                    </a:lnTo>
                    <a:lnTo>
                      <a:pt x="154" y="116"/>
                    </a:lnTo>
                    <a:lnTo>
                      <a:pt x="173" y="119"/>
                    </a:lnTo>
                    <a:lnTo>
                      <a:pt x="196" y="114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59"/>
              <p:cNvSpPr>
                <a:spLocks/>
              </p:cNvSpPr>
              <p:nvPr/>
            </p:nvSpPr>
            <p:spPr bwMode="auto">
              <a:xfrm>
                <a:off x="-4019" y="498"/>
                <a:ext cx="110" cy="129"/>
              </a:xfrm>
              <a:custGeom>
                <a:avLst/>
                <a:gdLst>
                  <a:gd name="T0" fmla="*/ 80 w 222"/>
                  <a:gd name="T1" fmla="*/ 51 h 258"/>
                  <a:gd name="T2" fmla="*/ 93 w 222"/>
                  <a:gd name="T3" fmla="*/ 54 h 258"/>
                  <a:gd name="T4" fmla="*/ 106 w 222"/>
                  <a:gd name="T5" fmla="*/ 54 h 258"/>
                  <a:gd name="T6" fmla="*/ 121 w 222"/>
                  <a:gd name="T7" fmla="*/ 54 h 258"/>
                  <a:gd name="T8" fmla="*/ 135 w 222"/>
                  <a:gd name="T9" fmla="*/ 54 h 258"/>
                  <a:gd name="T10" fmla="*/ 148 w 222"/>
                  <a:gd name="T11" fmla="*/ 51 h 258"/>
                  <a:gd name="T12" fmla="*/ 165 w 222"/>
                  <a:gd name="T13" fmla="*/ 47 h 258"/>
                  <a:gd name="T14" fmla="*/ 182 w 222"/>
                  <a:gd name="T15" fmla="*/ 38 h 258"/>
                  <a:gd name="T16" fmla="*/ 198 w 222"/>
                  <a:gd name="T17" fmla="*/ 26 h 258"/>
                  <a:gd name="T18" fmla="*/ 213 w 222"/>
                  <a:gd name="T19" fmla="*/ 10 h 258"/>
                  <a:gd name="T20" fmla="*/ 222 w 222"/>
                  <a:gd name="T21" fmla="*/ 3 h 258"/>
                  <a:gd name="T22" fmla="*/ 222 w 222"/>
                  <a:gd name="T23" fmla="*/ 10 h 258"/>
                  <a:gd name="T24" fmla="*/ 210 w 222"/>
                  <a:gd name="T25" fmla="*/ 23 h 258"/>
                  <a:gd name="T26" fmla="*/ 194 w 222"/>
                  <a:gd name="T27" fmla="*/ 48 h 258"/>
                  <a:gd name="T28" fmla="*/ 184 w 222"/>
                  <a:gd name="T29" fmla="*/ 76 h 258"/>
                  <a:gd name="T30" fmla="*/ 179 w 222"/>
                  <a:gd name="T31" fmla="*/ 107 h 258"/>
                  <a:gd name="T32" fmla="*/ 182 w 222"/>
                  <a:gd name="T33" fmla="*/ 132 h 258"/>
                  <a:gd name="T34" fmla="*/ 185 w 222"/>
                  <a:gd name="T35" fmla="*/ 149 h 258"/>
                  <a:gd name="T36" fmla="*/ 179 w 222"/>
                  <a:gd name="T37" fmla="*/ 155 h 258"/>
                  <a:gd name="T38" fmla="*/ 162 w 222"/>
                  <a:gd name="T39" fmla="*/ 164 h 258"/>
                  <a:gd name="T40" fmla="*/ 146 w 222"/>
                  <a:gd name="T41" fmla="*/ 183 h 258"/>
                  <a:gd name="T42" fmla="*/ 137 w 222"/>
                  <a:gd name="T43" fmla="*/ 217 h 258"/>
                  <a:gd name="T44" fmla="*/ 128 w 222"/>
                  <a:gd name="T45" fmla="*/ 231 h 258"/>
                  <a:gd name="T46" fmla="*/ 102 w 222"/>
                  <a:gd name="T47" fmla="*/ 224 h 258"/>
                  <a:gd name="T48" fmla="*/ 71 w 222"/>
                  <a:gd name="T49" fmla="*/ 227 h 258"/>
                  <a:gd name="T50" fmla="*/ 46 w 222"/>
                  <a:gd name="T51" fmla="*/ 243 h 258"/>
                  <a:gd name="T52" fmla="*/ 38 w 222"/>
                  <a:gd name="T53" fmla="*/ 230 h 258"/>
                  <a:gd name="T54" fmla="*/ 21 w 222"/>
                  <a:gd name="T55" fmla="*/ 176 h 258"/>
                  <a:gd name="T56" fmla="*/ 14 w 222"/>
                  <a:gd name="T57" fmla="*/ 146 h 258"/>
                  <a:gd name="T58" fmla="*/ 24 w 222"/>
                  <a:gd name="T59" fmla="*/ 105 h 258"/>
                  <a:gd name="T60" fmla="*/ 28 w 222"/>
                  <a:gd name="T61" fmla="*/ 89 h 258"/>
                  <a:gd name="T62" fmla="*/ 44 w 222"/>
                  <a:gd name="T63" fmla="*/ 82 h 258"/>
                  <a:gd name="T64" fmla="*/ 59 w 222"/>
                  <a:gd name="T65" fmla="*/ 72 h 258"/>
                  <a:gd name="T66" fmla="*/ 71 w 222"/>
                  <a:gd name="T67" fmla="*/ 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258">
                    <a:moveTo>
                      <a:pt x="74" y="50"/>
                    </a:moveTo>
                    <a:lnTo>
                      <a:pt x="80" y="51"/>
                    </a:lnTo>
                    <a:lnTo>
                      <a:pt x="87" y="53"/>
                    </a:lnTo>
                    <a:lnTo>
                      <a:pt x="93" y="54"/>
                    </a:lnTo>
                    <a:lnTo>
                      <a:pt x="100" y="54"/>
                    </a:lnTo>
                    <a:lnTo>
                      <a:pt x="106" y="54"/>
                    </a:lnTo>
                    <a:lnTo>
                      <a:pt x="113" y="54"/>
                    </a:lnTo>
                    <a:lnTo>
                      <a:pt x="121" y="54"/>
                    </a:lnTo>
                    <a:lnTo>
                      <a:pt x="128" y="54"/>
                    </a:lnTo>
                    <a:lnTo>
                      <a:pt x="135" y="54"/>
                    </a:lnTo>
                    <a:lnTo>
                      <a:pt x="143" y="53"/>
                    </a:lnTo>
                    <a:lnTo>
                      <a:pt x="148" y="51"/>
                    </a:lnTo>
                    <a:lnTo>
                      <a:pt x="156" y="50"/>
                    </a:lnTo>
                    <a:lnTo>
                      <a:pt x="165" y="47"/>
                    </a:lnTo>
                    <a:lnTo>
                      <a:pt x="173" y="42"/>
                    </a:lnTo>
                    <a:lnTo>
                      <a:pt x="182" y="38"/>
                    </a:lnTo>
                    <a:lnTo>
                      <a:pt x="191" y="32"/>
                    </a:lnTo>
                    <a:lnTo>
                      <a:pt x="198" y="26"/>
                    </a:lnTo>
                    <a:lnTo>
                      <a:pt x="206" y="19"/>
                    </a:lnTo>
                    <a:lnTo>
                      <a:pt x="213" y="10"/>
                    </a:lnTo>
                    <a:lnTo>
                      <a:pt x="220" y="0"/>
                    </a:lnTo>
                    <a:lnTo>
                      <a:pt x="222" y="3"/>
                    </a:lnTo>
                    <a:lnTo>
                      <a:pt x="222" y="6"/>
                    </a:lnTo>
                    <a:lnTo>
                      <a:pt x="222" y="10"/>
                    </a:lnTo>
                    <a:lnTo>
                      <a:pt x="220" y="13"/>
                    </a:lnTo>
                    <a:lnTo>
                      <a:pt x="210" y="23"/>
                    </a:lnTo>
                    <a:lnTo>
                      <a:pt x="201" y="35"/>
                    </a:lnTo>
                    <a:lnTo>
                      <a:pt x="194" y="48"/>
                    </a:lnTo>
                    <a:lnTo>
                      <a:pt x="188" y="63"/>
                    </a:lnTo>
                    <a:lnTo>
                      <a:pt x="184" y="76"/>
                    </a:lnTo>
                    <a:lnTo>
                      <a:pt x="181" y="92"/>
                    </a:lnTo>
                    <a:lnTo>
                      <a:pt x="179" y="107"/>
                    </a:lnTo>
                    <a:lnTo>
                      <a:pt x="181" y="121"/>
                    </a:lnTo>
                    <a:lnTo>
                      <a:pt x="182" y="132"/>
                    </a:lnTo>
                    <a:lnTo>
                      <a:pt x="184" y="140"/>
                    </a:lnTo>
                    <a:lnTo>
                      <a:pt x="185" y="149"/>
                    </a:lnTo>
                    <a:lnTo>
                      <a:pt x="185" y="157"/>
                    </a:lnTo>
                    <a:lnTo>
                      <a:pt x="179" y="155"/>
                    </a:lnTo>
                    <a:lnTo>
                      <a:pt x="170" y="158"/>
                    </a:lnTo>
                    <a:lnTo>
                      <a:pt x="162" y="164"/>
                    </a:lnTo>
                    <a:lnTo>
                      <a:pt x="153" y="171"/>
                    </a:lnTo>
                    <a:lnTo>
                      <a:pt x="146" y="183"/>
                    </a:lnTo>
                    <a:lnTo>
                      <a:pt x="140" y="199"/>
                    </a:lnTo>
                    <a:lnTo>
                      <a:pt x="137" y="217"/>
                    </a:lnTo>
                    <a:lnTo>
                      <a:pt x="137" y="239"/>
                    </a:lnTo>
                    <a:lnTo>
                      <a:pt x="128" y="231"/>
                    </a:lnTo>
                    <a:lnTo>
                      <a:pt x="115" y="226"/>
                    </a:lnTo>
                    <a:lnTo>
                      <a:pt x="102" y="224"/>
                    </a:lnTo>
                    <a:lnTo>
                      <a:pt x="85" y="224"/>
                    </a:lnTo>
                    <a:lnTo>
                      <a:pt x="71" y="227"/>
                    </a:lnTo>
                    <a:lnTo>
                      <a:pt x="58" y="233"/>
                    </a:lnTo>
                    <a:lnTo>
                      <a:pt x="46" y="243"/>
                    </a:lnTo>
                    <a:lnTo>
                      <a:pt x="38" y="258"/>
                    </a:lnTo>
                    <a:lnTo>
                      <a:pt x="38" y="230"/>
                    </a:lnTo>
                    <a:lnTo>
                      <a:pt x="33" y="199"/>
                    </a:lnTo>
                    <a:lnTo>
                      <a:pt x="21" y="176"/>
                    </a:lnTo>
                    <a:lnTo>
                      <a:pt x="0" y="164"/>
                    </a:lnTo>
                    <a:lnTo>
                      <a:pt x="14" y="146"/>
                    </a:lnTo>
                    <a:lnTo>
                      <a:pt x="21" y="126"/>
                    </a:lnTo>
                    <a:lnTo>
                      <a:pt x="24" y="105"/>
                    </a:lnTo>
                    <a:lnTo>
                      <a:pt x="19" y="92"/>
                    </a:lnTo>
                    <a:lnTo>
                      <a:pt x="28" y="89"/>
                    </a:lnTo>
                    <a:lnTo>
                      <a:pt x="37" y="86"/>
                    </a:lnTo>
                    <a:lnTo>
                      <a:pt x="44" y="82"/>
                    </a:lnTo>
                    <a:lnTo>
                      <a:pt x="53" y="77"/>
                    </a:lnTo>
                    <a:lnTo>
                      <a:pt x="59" y="72"/>
                    </a:lnTo>
                    <a:lnTo>
                      <a:pt x="66" y="66"/>
                    </a:lnTo>
                    <a:lnTo>
                      <a:pt x="71" y="58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60"/>
              <p:cNvSpPr>
                <a:spLocks/>
              </p:cNvSpPr>
              <p:nvPr/>
            </p:nvSpPr>
            <p:spPr bwMode="auto">
              <a:xfrm>
                <a:off x="-3925" y="282"/>
                <a:ext cx="68" cy="97"/>
              </a:xfrm>
              <a:custGeom>
                <a:avLst/>
                <a:gdLst>
                  <a:gd name="T0" fmla="*/ 109 w 136"/>
                  <a:gd name="T1" fmla="*/ 177 h 193"/>
                  <a:gd name="T2" fmla="*/ 107 w 136"/>
                  <a:gd name="T3" fmla="*/ 187 h 193"/>
                  <a:gd name="T4" fmla="*/ 101 w 136"/>
                  <a:gd name="T5" fmla="*/ 183 h 193"/>
                  <a:gd name="T6" fmla="*/ 89 w 136"/>
                  <a:gd name="T7" fmla="*/ 157 h 193"/>
                  <a:gd name="T8" fmla="*/ 84 w 136"/>
                  <a:gd name="T9" fmla="*/ 146 h 193"/>
                  <a:gd name="T10" fmla="*/ 72 w 136"/>
                  <a:gd name="T11" fmla="*/ 141 h 193"/>
                  <a:gd name="T12" fmla="*/ 57 w 136"/>
                  <a:gd name="T13" fmla="*/ 136 h 193"/>
                  <a:gd name="T14" fmla="*/ 44 w 136"/>
                  <a:gd name="T15" fmla="*/ 132 h 193"/>
                  <a:gd name="T16" fmla="*/ 38 w 136"/>
                  <a:gd name="T17" fmla="*/ 130 h 193"/>
                  <a:gd name="T18" fmla="*/ 35 w 136"/>
                  <a:gd name="T19" fmla="*/ 127 h 193"/>
                  <a:gd name="T20" fmla="*/ 38 w 136"/>
                  <a:gd name="T21" fmla="*/ 126 h 193"/>
                  <a:gd name="T22" fmla="*/ 53 w 136"/>
                  <a:gd name="T23" fmla="*/ 127 h 193"/>
                  <a:gd name="T24" fmla="*/ 69 w 136"/>
                  <a:gd name="T25" fmla="*/ 130 h 193"/>
                  <a:gd name="T26" fmla="*/ 82 w 136"/>
                  <a:gd name="T27" fmla="*/ 132 h 193"/>
                  <a:gd name="T28" fmla="*/ 82 w 136"/>
                  <a:gd name="T29" fmla="*/ 121 h 193"/>
                  <a:gd name="T30" fmla="*/ 75 w 136"/>
                  <a:gd name="T31" fmla="*/ 107 h 193"/>
                  <a:gd name="T32" fmla="*/ 62 w 136"/>
                  <a:gd name="T33" fmla="*/ 97 h 193"/>
                  <a:gd name="T34" fmla="*/ 41 w 136"/>
                  <a:gd name="T35" fmla="*/ 86 h 193"/>
                  <a:gd name="T36" fmla="*/ 23 w 136"/>
                  <a:gd name="T37" fmla="*/ 76 h 193"/>
                  <a:gd name="T38" fmla="*/ 9 w 136"/>
                  <a:gd name="T39" fmla="*/ 69 h 193"/>
                  <a:gd name="T40" fmla="*/ 1 w 136"/>
                  <a:gd name="T41" fmla="*/ 66 h 193"/>
                  <a:gd name="T42" fmla="*/ 1 w 136"/>
                  <a:gd name="T43" fmla="*/ 61 h 193"/>
                  <a:gd name="T44" fmla="*/ 12 w 136"/>
                  <a:gd name="T45" fmla="*/ 66 h 193"/>
                  <a:gd name="T46" fmla="*/ 26 w 136"/>
                  <a:gd name="T47" fmla="*/ 72 h 193"/>
                  <a:gd name="T48" fmla="*/ 44 w 136"/>
                  <a:gd name="T49" fmla="*/ 80 h 193"/>
                  <a:gd name="T50" fmla="*/ 62 w 136"/>
                  <a:gd name="T51" fmla="*/ 88 h 193"/>
                  <a:gd name="T52" fmla="*/ 65 w 136"/>
                  <a:gd name="T53" fmla="*/ 69 h 193"/>
                  <a:gd name="T54" fmla="*/ 41 w 136"/>
                  <a:gd name="T55" fmla="*/ 20 h 193"/>
                  <a:gd name="T56" fmla="*/ 28 w 136"/>
                  <a:gd name="T57" fmla="*/ 1 h 193"/>
                  <a:gd name="T58" fmla="*/ 34 w 136"/>
                  <a:gd name="T59" fmla="*/ 1 h 193"/>
                  <a:gd name="T60" fmla="*/ 51 w 136"/>
                  <a:gd name="T61" fmla="*/ 23 h 193"/>
                  <a:gd name="T62" fmla="*/ 73 w 136"/>
                  <a:gd name="T63" fmla="*/ 64 h 193"/>
                  <a:gd name="T64" fmla="*/ 88 w 136"/>
                  <a:gd name="T65" fmla="*/ 70 h 193"/>
                  <a:gd name="T66" fmla="*/ 101 w 136"/>
                  <a:gd name="T67" fmla="*/ 38 h 193"/>
                  <a:gd name="T68" fmla="*/ 103 w 136"/>
                  <a:gd name="T69" fmla="*/ 20 h 193"/>
                  <a:gd name="T70" fmla="*/ 106 w 136"/>
                  <a:gd name="T71" fmla="*/ 23 h 193"/>
                  <a:gd name="T72" fmla="*/ 106 w 136"/>
                  <a:gd name="T73" fmla="*/ 42 h 193"/>
                  <a:gd name="T74" fmla="*/ 98 w 136"/>
                  <a:gd name="T75" fmla="*/ 80 h 193"/>
                  <a:gd name="T76" fmla="*/ 89 w 136"/>
                  <a:gd name="T77" fmla="*/ 107 h 193"/>
                  <a:gd name="T78" fmla="*/ 95 w 136"/>
                  <a:gd name="T79" fmla="*/ 127 h 193"/>
                  <a:gd name="T80" fmla="*/ 107 w 136"/>
                  <a:gd name="T81" fmla="*/ 127 h 193"/>
                  <a:gd name="T82" fmla="*/ 123 w 136"/>
                  <a:gd name="T83" fmla="*/ 114 h 193"/>
                  <a:gd name="T84" fmla="*/ 132 w 136"/>
                  <a:gd name="T85" fmla="*/ 98 h 193"/>
                  <a:gd name="T86" fmla="*/ 136 w 136"/>
                  <a:gd name="T87" fmla="*/ 99 h 193"/>
                  <a:gd name="T88" fmla="*/ 132 w 136"/>
                  <a:gd name="T89" fmla="*/ 116 h 193"/>
                  <a:gd name="T90" fmla="*/ 111 w 136"/>
                  <a:gd name="T91" fmla="*/ 141 h 193"/>
                  <a:gd name="T92" fmla="*/ 104 w 136"/>
                  <a:gd name="T93" fmla="*/ 154 h 193"/>
                  <a:gd name="T94" fmla="*/ 109 w 136"/>
                  <a:gd name="T95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6" h="193">
                    <a:moveTo>
                      <a:pt x="110" y="171"/>
                    </a:moveTo>
                    <a:lnTo>
                      <a:pt x="109" y="177"/>
                    </a:lnTo>
                    <a:lnTo>
                      <a:pt x="109" y="182"/>
                    </a:lnTo>
                    <a:lnTo>
                      <a:pt x="107" y="187"/>
                    </a:lnTo>
                    <a:lnTo>
                      <a:pt x="107" y="193"/>
                    </a:lnTo>
                    <a:lnTo>
                      <a:pt x="101" y="183"/>
                    </a:lnTo>
                    <a:lnTo>
                      <a:pt x="95" y="170"/>
                    </a:lnTo>
                    <a:lnTo>
                      <a:pt x="89" y="157"/>
                    </a:lnTo>
                    <a:lnTo>
                      <a:pt x="88" y="148"/>
                    </a:lnTo>
                    <a:lnTo>
                      <a:pt x="84" y="146"/>
                    </a:lnTo>
                    <a:lnTo>
                      <a:pt x="78" y="143"/>
                    </a:lnTo>
                    <a:lnTo>
                      <a:pt x="72" y="141"/>
                    </a:lnTo>
                    <a:lnTo>
                      <a:pt x="65" y="138"/>
                    </a:lnTo>
                    <a:lnTo>
                      <a:pt x="57" y="136"/>
                    </a:lnTo>
                    <a:lnTo>
                      <a:pt x="51" y="133"/>
                    </a:lnTo>
                    <a:lnTo>
                      <a:pt x="44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6"/>
                    </a:lnTo>
                    <a:lnTo>
                      <a:pt x="38" y="126"/>
                    </a:lnTo>
                    <a:lnTo>
                      <a:pt x="45" y="127"/>
                    </a:lnTo>
                    <a:lnTo>
                      <a:pt x="53" y="127"/>
                    </a:lnTo>
                    <a:lnTo>
                      <a:pt x="62" y="129"/>
                    </a:lnTo>
                    <a:lnTo>
                      <a:pt x="69" y="130"/>
                    </a:lnTo>
                    <a:lnTo>
                      <a:pt x="76" y="132"/>
                    </a:lnTo>
                    <a:lnTo>
                      <a:pt x="82" y="132"/>
                    </a:lnTo>
                    <a:lnTo>
                      <a:pt x="85" y="133"/>
                    </a:lnTo>
                    <a:lnTo>
                      <a:pt x="82" y="121"/>
                    </a:lnTo>
                    <a:lnTo>
                      <a:pt x="79" y="113"/>
                    </a:lnTo>
                    <a:lnTo>
                      <a:pt x="75" y="107"/>
                    </a:lnTo>
                    <a:lnTo>
                      <a:pt x="72" y="101"/>
                    </a:lnTo>
                    <a:lnTo>
                      <a:pt x="62" y="97"/>
                    </a:lnTo>
                    <a:lnTo>
                      <a:pt x="51" y="92"/>
                    </a:lnTo>
                    <a:lnTo>
                      <a:pt x="41" y="86"/>
                    </a:lnTo>
                    <a:lnTo>
                      <a:pt x="32" y="82"/>
                    </a:lnTo>
                    <a:lnTo>
                      <a:pt x="23" y="76"/>
                    </a:lnTo>
                    <a:lnTo>
                      <a:pt x="16" y="72"/>
                    </a:lnTo>
                    <a:lnTo>
                      <a:pt x="9" y="69"/>
                    </a:lnTo>
                    <a:lnTo>
                      <a:pt x="4" y="67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1" y="61"/>
                    </a:lnTo>
                    <a:lnTo>
                      <a:pt x="7" y="63"/>
                    </a:lnTo>
                    <a:lnTo>
                      <a:pt x="12" y="66"/>
                    </a:lnTo>
                    <a:lnTo>
                      <a:pt x="19" y="69"/>
                    </a:lnTo>
                    <a:lnTo>
                      <a:pt x="26" y="72"/>
                    </a:lnTo>
                    <a:lnTo>
                      <a:pt x="35" y="76"/>
                    </a:lnTo>
                    <a:lnTo>
                      <a:pt x="44" y="80"/>
                    </a:lnTo>
                    <a:lnTo>
                      <a:pt x="53" y="85"/>
                    </a:lnTo>
                    <a:lnTo>
                      <a:pt x="62" y="88"/>
                    </a:lnTo>
                    <a:lnTo>
                      <a:pt x="69" y="89"/>
                    </a:lnTo>
                    <a:lnTo>
                      <a:pt x="65" y="69"/>
                    </a:lnTo>
                    <a:lnTo>
                      <a:pt x="53" y="44"/>
                    </a:lnTo>
                    <a:lnTo>
                      <a:pt x="41" y="20"/>
                    </a:lnTo>
                    <a:lnTo>
                      <a:pt x="31" y="7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4" y="1"/>
                    </a:lnTo>
                    <a:lnTo>
                      <a:pt x="41" y="9"/>
                    </a:lnTo>
                    <a:lnTo>
                      <a:pt x="51" y="23"/>
                    </a:lnTo>
                    <a:lnTo>
                      <a:pt x="63" y="44"/>
                    </a:lnTo>
                    <a:lnTo>
                      <a:pt x="73" y="64"/>
                    </a:lnTo>
                    <a:lnTo>
                      <a:pt x="79" y="80"/>
                    </a:lnTo>
                    <a:lnTo>
                      <a:pt x="88" y="70"/>
                    </a:lnTo>
                    <a:lnTo>
                      <a:pt x="95" y="54"/>
                    </a:lnTo>
                    <a:lnTo>
                      <a:pt x="101" y="38"/>
                    </a:lnTo>
                    <a:lnTo>
                      <a:pt x="103" y="25"/>
                    </a:lnTo>
                    <a:lnTo>
                      <a:pt x="103" y="20"/>
                    </a:lnTo>
                    <a:lnTo>
                      <a:pt x="104" y="19"/>
                    </a:lnTo>
                    <a:lnTo>
                      <a:pt x="106" y="23"/>
                    </a:lnTo>
                    <a:lnTo>
                      <a:pt x="106" y="29"/>
                    </a:lnTo>
                    <a:lnTo>
                      <a:pt x="106" y="42"/>
                    </a:lnTo>
                    <a:lnTo>
                      <a:pt x="104" y="60"/>
                    </a:lnTo>
                    <a:lnTo>
                      <a:pt x="98" y="80"/>
                    </a:lnTo>
                    <a:lnTo>
                      <a:pt x="85" y="97"/>
                    </a:lnTo>
                    <a:lnTo>
                      <a:pt x="89" y="107"/>
                    </a:lnTo>
                    <a:lnTo>
                      <a:pt x="94" y="117"/>
                    </a:lnTo>
                    <a:lnTo>
                      <a:pt x="95" y="127"/>
                    </a:lnTo>
                    <a:lnTo>
                      <a:pt x="97" y="133"/>
                    </a:lnTo>
                    <a:lnTo>
                      <a:pt x="107" y="127"/>
                    </a:lnTo>
                    <a:lnTo>
                      <a:pt x="116" y="121"/>
                    </a:lnTo>
                    <a:lnTo>
                      <a:pt x="123" y="114"/>
                    </a:lnTo>
                    <a:lnTo>
                      <a:pt x="129" y="104"/>
                    </a:lnTo>
                    <a:lnTo>
                      <a:pt x="132" y="98"/>
                    </a:lnTo>
                    <a:lnTo>
                      <a:pt x="135" y="97"/>
                    </a:lnTo>
                    <a:lnTo>
                      <a:pt x="136" y="99"/>
                    </a:lnTo>
                    <a:lnTo>
                      <a:pt x="136" y="105"/>
                    </a:lnTo>
                    <a:lnTo>
                      <a:pt x="132" y="116"/>
                    </a:lnTo>
                    <a:lnTo>
                      <a:pt x="123" y="129"/>
                    </a:lnTo>
                    <a:lnTo>
                      <a:pt x="111" y="141"/>
                    </a:lnTo>
                    <a:lnTo>
                      <a:pt x="101" y="148"/>
                    </a:lnTo>
                    <a:lnTo>
                      <a:pt x="104" y="154"/>
                    </a:lnTo>
                    <a:lnTo>
                      <a:pt x="106" y="161"/>
                    </a:lnTo>
                    <a:lnTo>
                      <a:pt x="109" y="167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61"/>
              <p:cNvSpPr>
                <a:spLocks/>
              </p:cNvSpPr>
              <p:nvPr/>
            </p:nvSpPr>
            <p:spPr bwMode="auto">
              <a:xfrm>
                <a:off x="-4009" y="523"/>
                <a:ext cx="67" cy="87"/>
              </a:xfrm>
              <a:custGeom>
                <a:avLst/>
                <a:gdLst>
                  <a:gd name="T0" fmla="*/ 127 w 135"/>
                  <a:gd name="T1" fmla="*/ 1 h 174"/>
                  <a:gd name="T2" fmla="*/ 114 w 135"/>
                  <a:gd name="T3" fmla="*/ 4 h 174"/>
                  <a:gd name="T4" fmla="*/ 105 w 135"/>
                  <a:gd name="T5" fmla="*/ 11 h 174"/>
                  <a:gd name="T6" fmla="*/ 95 w 135"/>
                  <a:gd name="T7" fmla="*/ 27 h 174"/>
                  <a:gd name="T8" fmla="*/ 81 w 135"/>
                  <a:gd name="T9" fmla="*/ 32 h 174"/>
                  <a:gd name="T10" fmla="*/ 63 w 135"/>
                  <a:gd name="T11" fmla="*/ 35 h 174"/>
                  <a:gd name="T12" fmla="*/ 42 w 135"/>
                  <a:gd name="T13" fmla="*/ 39 h 174"/>
                  <a:gd name="T14" fmla="*/ 26 w 135"/>
                  <a:gd name="T15" fmla="*/ 47 h 174"/>
                  <a:gd name="T16" fmla="*/ 20 w 135"/>
                  <a:gd name="T17" fmla="*/ 54 h 174"/>
                  <a:gd name="T18" fmla="*/ 20 w 135"/>
                  <a:gd name="T19" fmla="*/ 54 h 174"/>
                  <a:gd name="T20" fmla="*/ 29 w 135"/>
                  <a:gd name="T21" fmla="*/ 51 h 174"/>
                  <a:gd name="T22" fmla="*/ 42 w 135"/>
                  <a:gd name="T23" fmla="*/ 47 h 174"/>
                  <a:gd name="T24" fmla="*/ 59 w 135"/>
                  <a:gd name="T25" fmla="*/ 42 h 174"/>
                  <a:gd name="T26" fmla="*/ 76 w 135"/>
                  <a:gd name="T27" fmla="*/ 42 h 174"/>
                  <a:gd name="T28" fmla="*/ 78 w 135"/>
                  <a:gd name="T29" fmla="*/ 55 h 174"/>
                  <a:gd name="T30" fmla="*/ 66 w 135"/>
                  <a:gd name="T31" fmla="*/ 80 h 174"/>
                  <a:gd name="T32" fmla="*/ 56 w 135"/>
                  <a:gd name="T33" fmla="*/ 88 h 174"/>
                  <a:gd name="T34" fmla="*/ 41 w 135"/>
                  <a:gd name="T35" fmla="*/ 92 h 174"/>
                  <a:gd name="T36" fmla="*/ 23 w 135"/>
                  <a:gd name="T37" fmla="*/ 96 h 174"/>
                  <a:gd name="T38" fmla="*/ 9 w 135"/>
                  <a:gd name="T39" fmla="*/ 99 h 174"/>
                  <a:gd name="T40" fmla="*/ 1 w 135"/>
                  <a:gd name="T41" fmla="*/ 102 h 174"/>
                  <a:gd name="T42" fmla="*/ 1 w 135"/>
                  <a:gd name="T43" fmla="*/ 104 h 174"/>
                  <a:gd name="T44" fmla="*/ 12 w 135"/>
                  <a:gd name="T45" fmla="*/ 104 h 174"/>
                  <a:gd name="T46" fmla="*/ 23 w 135"/>
                  <a:gd name="T47" fmla="*/ 102 h 174"/>
                  <a:gd name="T48" fmla="*/ 37 w 135"/>
                  <a:gd name="T49" fmla="*/ 99 h 174"/>
                  <a:gd name="T50" fmla="*/ 51 w 135"/>
                  <a:gd name="T51" fmla="*/ 98 h 174"/>
                  <a:gd name="T52" fmla="*/ 48 w 135"/>
                  <a:gd name="T53" fmla="*/ 108 h 174"/>
                  <a:gd name="T54" fmla="*/ 32 w 135"/>
                  <a:gd name="T55" fmla="*/ 140 h 174"/>
                  <a:gd name="T56" fmla="*/ 37 w 135"/>
                  <a:gd name="T57" fmla="*/ 158 h 174"/>
                  <a:gd name="T58" fmla="*/ 57 w 135"/>
                  <a:gd name="T59" fmla="*/ 115 h 174"/>
                  <a:gd name="T60" fmla="*/ 70 w 135"/>
                  <a:gd name="T61" fmla="*/ 117 h 174"/>
                  <a:gd name="T62" fmla="*/ 83 w 135"/>
                  <a:gd name="T63" fmla="*/ 146 h 174"/>
                  <a:gd name="T64" fmla="*/ 95 w 135"/>
                  <a:gd name="T65" fmla="*/ 161 h 174"/>
                  <a:gd name="T66" fmla="*/ 94 w 135"/>
                  <a:gd name="T67" fmla="*/ 156 h 174"/>
                  <a:gd name="T68" fmla="*/ 85 w 135"/>
                  <a:gd name="T69" fmla="*/ 136 h 174"/>
                  <a:gd name="T70" fmla="*/ 78 w 135"/>
                  <a:gd name="T71" fmla="*/ 105 h 174"/>
                  <a:gd name="T72" fmla="*/ 81 w 135"/>
                  <a:gd name="T73" fmla="*/ 82 h 174"/>
                  <a:gd name="T74" fmla="*/ 95 w 135"/>
                  <a:gd name="T75" fmla="*/ 54 h 174"/>
                  <a:gd name="T76" fmla="*/ 108 w 135"/>
                  <a:gd name="T77" fmla="*/ 55 h 174"/>
                  <a:gd name="T78" fmla="*/ 126 w 135"/>
                  <a:gd name="T79" fmla="*/ 83 h 174"/>
                  <a:gd name="T80" fmla="*/ 130 w 135"/>
                  <a:gd name="T81" fmla="*/ 111 h 174"/>
                  <a:gd name="T82" fmla="*/ 135 w 135"/>
                  <a:gd name="T83" fmla="*/ 107 h 174"/>
                  <a:gd name="T84" fmla="*/ 132 w 135"/>
                  <a:gd name="T85" fmla="*/ 82 h 174"/>
                  <a:gd name="T86" fmla="*/ 120 w 135"/>
                  <a:gd name="T87" fmla="*/ 47 h 174"/>
                  <a:gd name="T88" fmla="*/ 120 w 135"/>
                  <a:gd name="T89" fmla="*/ 29 h 174"/>
                  <a:gd name="T90" fmla="*/ 132 w 135"/>
                  <a:gd name="T91" fmla="*/ 8 h 174"/>
                  <a:gd name="T92" fmla="*/ 135 w 135"/>
                  <a:gd name="T9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5" h="174">
                    <a:moveTo>
                      <a:pt x="135" y="0"/>
                    </a:moveTo>
                    <a:lnTo>
                      <a:pt x="127" y="1"/>
                    </a:lnTo>
                    <a:lnTo>
                      <a:pt x="122" y="3"/>
                    </a:lnTo>
                    <a:lnTo>
                      <a:pt x="114" y="4"/>
                    </a:lnTo>
                    <a:lnTo>
                      <a:pt x="107" y="4"/>
                    </a:lnTo>
                    <a:lnTo>
                      <a:pt x="105" y="11"/>
                    </a:lnTo>
                    <a:lnTo>
                      <a:pt x="101" y="20"/>
                    </a:lnTo>
                    <a:lnTo>
                      <a:pt x="95" y="27"/>
                    </a:lnTo>
                    <a:lnTo>
                      <a:pt x="88" y="30"/>
                    </a:lnTo>
                    <a:lnTo>
                      <a:pt x="81" y="32"/>
                    </a:lnTo>
                    <a:lnTo>
                      <a:pt x="72" y="32"/>
                    </a:lnTo>
                    <a:lnTo>
                      <a:pt x="63" y="35"/>
                    </a:lnTo>
                    <a:lnTo>
                      <a:pt x="53" y="36"/>
                    </a:lnTo>
                    <a:lnTo>
                      <a:pt x="42" y="39"/>
                    </a:lnTo>
                    <a:lnTo>
                      <a:pt x="34" y="44"/>
                    </a:lnTo>
                    <a:lnTo>
                      <a:pt x="26" y="47"/>
                    </a:lnTo>
                    <a:lnTo>
                      <a:pt x="22" y="51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5" y="52"/>
                    </a:lnTo>
                    <a:lnTo>
                      <a:pt x="29" y="51"/>
                    </a:lnTo>
                    <a:lnTo>
                      <a:pt x="35" y="48"/>
                    </a:lnTo>
                    <a:lnTo>
                      <a:pt x="42" y="47"/>
                    </a:lnTo>
                    <a:lnTo>
                      <a:pt x="50" y="44"/>
                    </a:lnTo>
                    <a:lnTo>
                      <a:pt x="59" y="42"/>
                    </a:lnTo>
                    <a:lnTo>
                      <a:pt x="67" y="42"/>
                    </a:lnTo>
                    <a:lnTo>
                      <a:pt x="76" y="42"/>
                    </a:lnTo>
                    <a:lnTo>
                      <a:pt x="83" y="44"/>
                    </a:lnTo>
                    <a:lnTo>
                      <a:pt x="78" y="55"/>
                    </a:lnTo>
                    <a:lnTo>
                      <a:pt x="72" y="68"/>
                    </a:lnTo>
                    <a:lnTo>
                      <a:pt x="66" y="80"/>
                    </a:lnTo>
                    <a:lnTo>
                      <a:pt x="60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1" y="92"/>
                    </a:lnTo>
                    <a:lnTo>
                      <a:pt x="32" y="95"/>
                    </a:lnTo>
                    <a:lnTo>
                      <a:pt x="23" y="96"/>
                    </a:lnTo>
                    <a:lnTo>
                      <a:pt x="16" y="98"/>
                    </a:lnTo>
                    <a:lnTo>
                      <a:pt x="9" y="99"/>
                    </a:lnTo>
                    <a:lnTo>
                      <a:pt x="4" y="101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1" y="104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2"/>
                    </a:lnTo>
                    <a:lnTo>
                      <a:pt x="23" y="102"/>
                    </a:lnTo>
                    <a:lnTo>
                      <a:pt x="31" y="101"/>
                    </a:lnTo>
                    <a:lnTo>
                      <a:pt x="37" y="99"/>
                    </a:lnTo>
                    <a:lnTo>
                      <a:pt x="44" y="99"/>
                    </a:lnTo>
                    <a:lnTo>
                      <a:pt x="51" y="98"/>
                    </a:lnTo>
                    <a:lnTo>
                      <a:pt x="57" y="96"/>
                    </a:lnTo>
                    <a:lnTo>
                      <a:pt x="48" y="108"/>
                    </a:lnTo>
                    <a:lnTo>
                      <a:pt x="39" y="120"/>
                    </a:lnTo>
                    <a:lnTo>
                      <a:pt x="32" y="140"/>
                    </a:lnTo>
                    <a:lnTo>
                      <a:pt x="29" y="174"/>
                    </a:lnTo>
                    <a:lnTo>
                      <a:pt x="37" y="158"/>
                    </a:lnTo>
                    <a:lnTo>
                      <a:pt x="47" y="136"/>
                    </a:lnTo>
                    <a:lnTo>
                      <a:pt x="57" y="115"/>
                    </a:lnTo>
                    <a:lnTo>
                      <a:pt x="67" y="102"/>
                    </a:lnTo>
                    <a:lnTo>
                      <a:pt x="70" y="117"/>
                    </a:lnTo>
                    <a:lnTo>
                      <a:pt x="76" y="133"/>
                    </a:lnTo>
                    <a:lnTo>
                      <a:pt x="83" y="146"/>
                    </a:lnTo>
                    <a:lnTo>
                      <a:pt x="91" y="156"/>
                    </a:lnTo>
                    <a:lnTo>
                      <a:pt x="95" y="161"/>
                    </a:lnTo>
                    <a:lnTo>
                      <a:pt x="95" y="159"/>
                    </a:lnTo>
                    <a:lnTo>
                      <a:pt x="94" y="156"/>
                    </a:lnTo>
                    <a:lnTo>
                      <a:pt x="91" y="152"/>
                    </a:lnTo>
                    <a:lnTo>
                      <a:pt x="85" y="136"/>
                    </a:lnTo>
                    <a:lnTo>
                      <a:pt x="81" y="120"/>
                    </a:lnTo>
                    <a:lnTo>
                      <a:pt x="78" y="105"/>
                    </a:lnTo>
                    <a:lnTo>
                      <a:pt x="78" y="93"/>
                    </a:lnTo>
                    <a:lnTo>
                      <a:pt x="81" y="82"/>
                    </a:lnTo>
                    <a:lnTo>
                      <a:pt x="88" y="67"/>
                    </a:lnTo>
                    <a:lnTo>
                      <a:pt x="95" y="54"/>
                    </a:lnTo>
                    <a:lnTo>
                      <a:pt x="100" y="47"/>
                    </a:lnTo>
                    <a:lnTo>
                      <a:pt x="108" y="55"/>
                    </a:lnTo>
                    <a:lnTo>
                      <a:pt x="119" y="68"/>
                    </a:lnTo>
                    <a:lnTo>
                      <a:pt x="126" y="83"/>
                    </a:lnTo>
                    <a:lnTo>
                      <a:pt x="130" y="104"/>
                    </a:lnTo>
                    <a:lnTo>
                      <a:pt x="130" y="111"/>
                    </a:lnTo>
                    <a:lnTo>
                      <a:pt x="133" y="111"/>
                    </a:lnTo>
                    <a:lnTo>
                      <a:pt x="135" y="107"/>
                    </a:lnTo>
                    <a:lnTo>
                      <a:pt x="135" y="101"/>
                    </a:lnTo>
                    <a:lnTo>
                      <a:pt x="132" y="82"/>
                    </a:lnTo>
                    <a:lnTo>
                      <a:pt x="127" y="61"/>
                    </a:lnTo>
                    <a:lnTo>
                      <a:pt x="120" y="47"/>
                    </a:lnTo>
                    <a:lnTo>
                      <a:pt x="114" y="38"/>
                    </a:lnTo>
                    <a:lnTo>
                      <a:pt x="120" y="29"/>
                    </a:lnTo>
                    <a:lnTo>
                      <a:pt x="126" y="19"/>
                    </a:lnTo>
                    <a:lnTo>
                      <a:pt x="132" y="8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62"/>
              <p:cNvSpPr>
                <a:spLocks/>
              </p:cNvSpPr>
              <p:nvPr/>
            </p:nvSpPr>
            <p:spPr bwMode="auto">
              <a:xfrm>
                <a:off x="-3903" y="404"/>
                <a:ext cx="96" cy="74"/>
              </a:xfrm>
              <a:custGeom>
                <a:avLst/>
                <a:gdLst>
                  <a:gd name="T0" fmla="*/ 114 w 192"/>
                  <a:gd name="T1" fmla="*/ 9 h 148"/>
                  <a:gd name="T2" fmla="*/ 133 w 192"/>
                  <a:gd name="T3" fmla="*/ 9 h 148"/>
                  <a:gd name="T4" fmla="*/ 151 w 192"/>
                  <a:gd name="T5" fmla="*/ 19 h 148"/>
                  <a:gd name="T6" fmla="*/ 154 w 192"/>
                  <a:gd name="T7" fmla="*/ 29 h 148"/>
                  <a:gd name="T8" fmla="*/ 150 w 192"/>
                  <a:gd name="T9" fmla="*/ 46 h 148"/>
                  <a:gd name="T10" fmla="*/ 123 w 192"/>
                  <a:gd name="T11" fmla="*/ 53 h 148"/>
                  <a:gd name="T12" fmla="*/ 111 w 192"/>
                  <a:gd name="T13" fmla="*/ 63 h 148"/>
                  <a:gd name="T14" fmla="*/ 110 w 192"/>
                  <a:gd name="T15" fmla="*/ 68 h 148"/>
                  <a:gd name="T16" fmla="*/ 116 w 192"/>
                  <a:gd name="T17" fmla="*/ 65 h 148"/>
                  <a:gd name="T18" fmla="*/ 135 w 192"/>
                  <a:gd name="T19" fmla="*/ 60 h 148"/>
                  <a:gd name="T20" fmla="*/ 144 w 192"/>
                  <a:gd name="T21" fmla="*/ 68 h 148"/>
                  <a:gd name="T22" fmla="*/ 148 w 192"/>
                  <a:gd name="T23" fmla="*/ 73 h 148"/>
                  <a:gd name="T24" fmla="*/ 148 w 192"/>
                  <a:gd name="T25" fmla="*/ 82 h 148"/>
                  <a:gd name="T26" fmla="*/ 142 w 192"/>
                  <a:gd name="T27" fmla="*/ 92 h 148"/>
                  <a:gd name="T28" fmla="*/ 148 w 192"/>
                  <a:gd name="T29" fmla="*/ 97 h 148"/>
                  <a:gd name="T30" fmla="*/ 169 w 192"/>
                  <a:gd name="T31" fmla="*/ 94 h 148"/>
                  <a:gd name="T32" fmla="*/ 189 w 192"/>
                  <a:gd name="T33" fmla="*/ 112 h 148"/>
                  <a:gd name="T34" fmla="*/ 185 w 192"/>
                  <a:gd name="T35" fmla="*/ 139 h 148"/>
                  <a:gd name="T36" fmla="*/ 157 w 192"/>
                  <a:gd name="T37" fmla="*/ 148 h 148"/>
                  <a:gd name="T38" fmla="*/ 139 w 192"/>
                  <a:gd name="T39" fmla="*/ 129 h 148"/>
                  <a:gd name="T40" fmla="*/ 135 w 192"/>
                  <a:gd name="T41" fmla="*/ 110 h 148"/>
                  <a:gd name="T42" fmla="*/ 110 w 192"/>
                  <a:gd name="T43" fmla="*/ 92 h 148"/>
                  <a:gd name="T44" fmla="*/ 107 w 192"/>
                  <a:gd name="T45" fmla="*/ 92 h 148"/>
                  <a:gd name="T46" fmla="*/ 111 w 192"/>
                  <a:gd name="T47" fmla="*/ 114 h 148"/>
                  <a:gd name="T48" fmla="*/ 100 w 192"/>
                  <a:gd name="T49" fmla="*/ 135 h 148"/>
                  <a:gd name="T50" fmla="*/ 81 w 192"/>
                  <a:gd name="T51" fmla="*/ 142 h 148"/>
                  <a:gd name="T52" fmla="*/ 60 w 192"/>
                  <a:gd name="T53" fmla="*/ 134 h 148"/>
                  <a:gd name="T54" fmla="*/ 50 w 192"/>
                  <a:gd name="T55" fmla="*/ 116 h 148"/>
                  <a:gd name="T56" fmla="*/ 53 w 192"/>
                  <a:gd name="T57" fmla="*/ 97 h 148"/>
                  <a:gd name="T58" fmla="*/ 63 w 192"/>
                  <a:gd name="T59" fmla="*/ 87 h 148"/>
                  <a:gd name="T60" fmla="*/ 44 w 192"/>
                  <a:gd name="T61" fmla="*/ 76 h 148"/>
                  <a:gd name="T62" fmla="*/ 37 w 192"/>
                  <a:gd name="T63" fmla="*/ 84 h 148"/>
                  <a:gd name="T64" fmla="*/ 10 w 192"/>
                  <a:gd name="T65" fmla="*/ 82 h 148"/>
                  <a:gd name="T66" fmla="*/ 0 w 192"/>
                  <a:gd name="T67" fmla="*/ 66 h 148"/>
                  <a:gd name="T68" fmla="*/ 9 w 192"/>
                  <a:gd name="T69" fmla="*/ 44 h 148"/>
                  <a:gd name="T70" fmla="*/ 16 w 192"/>
                  <a:gd name="T71" fmla="*/ 37 h 148"/>
                  <a:gd name="T72" fmla="*/ 26 w 192"/>
                  <a:gd name="T73" fmla="*/ 34 h 148"/>
                  <a:gd name="T74" fmla="*/ 34 w 192"/>
                  <a:gd name="T75" fmla="*/ 32 h 148"/>
                  <a:gd name="T76" fmla="*/ 38 w 192"/>
                  <a:gd name="T77" fmla="*/ 9 h 148"/>
                  <a:gd name="T78" fmla="*/ 59 w 192"/>
                  <a:gd name="T79" fmla="*/ 0 h 148"/>
                  <a:gd name="T80" fmla="*/ 79 w 192"/>
                  <a:gd name="T81" fmla="*/ 6 h 148"/>
                  <a:gd name="T82" fmla="*/ 76 w 192"/>
                  <a:gd name="T83" fmla="*/ 35 h 148"/>
                  <a:gd name="T84" fmla="*/ 94 w 192"/>
                  <a:gd name="T85" fmla="*/ 47 h 148"/>
                  <a:gd name="T86" fmla="*/ 94 w 192"/>
                  <a:gd name="T87" fmla="*/ 59 h 148"/>
                  <a:gd name="T88" fmla="*/ 100 w 192"/>
                  <a:gd name="T89" fmla="*/ 56 h 148"/>
                  <a:gd name="T90" fmla="*/ 107 w 192"/>
                  <a:gd name="T91" fmla="*/ 44 h 148"/>
                  <a:gd name="T92" fmla="*/ 103 w 192"/>
                  <a:gd name="T93" fmla="*/ 2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148">
                    <a:moveTo>
                      <a:pt x="106" y="15"/>
                    </a:moveTo>
                    <a:lnTo>
                      <a:pt x="109" y="12"/>
                    </a:lnTo>
                    <a:lnTo>
                      <a:pt x="114" y="9"/>
                    </a:lnTo>
                    <a:lnTo>
                      <a:pt x="120" y="7"/>
                    </a:lnTo>
                    <a:lnTo>
                      <a:pt x="128" y="9"/>
                    </a:lnTo>
                    <a:lnTo>
                      <a:pt x="133" y="9"/>
                    </a:lnTo>
                    <a:lnTo>
                      <a:pt x="139" y="10"/>
                    </a:lnTo>
                    <a:lnTo>
                      <a:pt x="145" y="13"/>
                    </a:lnTo>
                    <a:lnTo>
                      <a:pt x="151" y="19"/>
                    </a:lnTo>
                    <a:lnTo>
                      <a:pt x="150" y="18"/>
                    </a:lnTo>
                    <a:lnTo>
                      <a:pt x="153" y="22"/>
                    </a:lnTo>
                    <a:lnTo>
                      <a:pt x="154" y="29"/>
                    </a:lnTo>
                    <a:lnTo>
                      <a:pt x="154" y="37"/>
                    </a:lnTo>
                    <a:lnTo>
                      <a:pt x="153" y="41"/>
                    </a:lnTo>
                    <a:lnTo>
                      <a:pt x="150" y="46"/>
                    </a:lnTo>
                    <a:lnTo>
                      <a:pt x="147" y="51"/>
                    </a:lnTo>
                    <a:lnTo>
                      <a:pt x="138" y="54"/>
                    </a:lnTo>
                    <a:lnTo>
                      <a:pt x="123" y="53"/>
                    </a:lnTo>
                    <a:lnTo>
                      <a:pt x="119" y="56"/>
                    </a:lnTo>
                    <a:lnTo>
                      <a:pt x="116" y="60"/>
                    </a:lnTo>
                    <a:lnTo>
                      <a:pt x="111" y="63"/>
                    </a:lnTo>
                    <a:lnTo>
                      <a:pt x="109" y="65"/>
                    </a:lnTo>
                    <a:lnTo>
                      <a:pt x="110" y="66"/>
                    </a:lnTo>
                    <a:lnTo>
                      <a:pt x="110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6" y="65"/>
                    </a:lnTo>
                    <a:lnTo>
                      <a:pt x="122" y="60"/>
                    </a:lnTo>
                    <a:lnTo>
                      <a:pt x="128" y="59"/>
                    </a:lnTo>
                    <a:lnTo>
                      <a:pt x="135" y="60"/>
                    </a:lnTo>
                    <a:lnTo>
                      <a:pt x="139" y="63"/>
                    </a:lnTo>
                    <a:lnTo>
                      <a:pt x="142" y="65"/>
                    </a:lnTo>
                    <a:lnTo>
                      <a:pt x="144" y="68"/>
                    </a:lnTo>
                    <a:lnTo>
                      <a:pt x="147" y="70"/>
                    </a:lnTo>
                    <a:lnTo>
                      <a:pt x="148" y="72"/>
                    </a:lnTo>
                    <a:lnTo>
                      <a:pt x="148" y="73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82"/>
                    </a:lnTo>
                    <a:lnTo>
                      <a:pt x="147" y="85"/>
                    </a:lnTo>
                    <a:lnTo>
                      <a:pt x="145" y="90"/>
                    </a:lnTo>
                    <a:lnTo>
                      <a:pt x="142" y="92"/>
                    </a:lnTo>
                    <a:lnTo>
                      <a:pt x="144" y="94"/>
                    </a:lnTo>
                    <a:lnTo>
                      <a:pt x="145" y="95"/>
                    </a:lnTo>
                    <a:lnTo>
                      <a:pt x="148" y="97"/>
                    </a:lnTo>
                    <a:lnTo>
                      <a:pt x="150" y="98"/>
                    </a:lnTo>
                    <a:lnTo>
                      <a:pt x="158" y="94"/>
                    </a:lnTo>
                    <a:lnTo>
                      <a:pt x="169" y="94"/>
                    </a:lnTo>
                    <a:lnTo>
                      <a:pt x="177" y="97"/>
                    </a:lnTo>
                    <a:lnTo>
                      <a:pt x="185" y="103"/>
                    </a:lnTo>
                    <a:lnTo>
                      <a:pt x="189" y="112"/>
                    </a:lnTo>
                    <a:lnTo>
                      <a:pt x="192" y="122"/>
                    </a:lnTo>
                    <a:lnTo>
                      <a:pt x="189" y="132"/>
                    </a:lnTo>
                    <a:lnTo>
                      <a:pt x="185" y="139"/>
                    </a:lnTo>
                    <a:lnTo>
                      <a:pt x="176" y="145"/>
                    </a:lnTo>
                    <a:lnTo>
                      <a:pt x="167" y="148"/>
                    </a:lnTo>
                    <a:lnTo>
                      <a:pt x="157" y="148"/>
                    </a:lnTo>
                    <a:lnTo>
                      <a:pt x="148" y="144"/>
                    </a:lnTo>
                    <a:lnTo>
                      <a:pt x="142" y="136"/>
                    </a:lnTo>
                    <a:lnTo>
                      <a:pt x="139" y="129"/>
                    </a:lnTo>
                    <a:lnTo>
                      <a:pt x="139" y="122"/>
                    </a:lnTo>
                    <a:lnTo>
                      <a:pt x="141" y="114"/>
                    </a:lnTo>
                    <a:lnTo>
                      <a:pt x="135" y="110"/>
                    </a:lnTo>
                    <a:lnTo>
                      <a:pt x="126" y="104"/>
                    </a:lnTo>
                    <a:lnTo>
                      <a:pt x="116" y="97"/>
                    </a:lnTo>
                    <a:lnTo>
                      <a:pt x="110" y="92"/>
                    </a:lnTo>
                    <a:lnTo>
                      <a:pt x="109" y="91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7" y="94"/>
                    </a:lnTo>
                    <a:lnTo>
                      <a:pt x="111" y="104"/>
                    </a:lnTo>
                    <a:lnTo>
                      <a:pt x="111" y="114"/>
                    </a:lnTo>
                    <a:lnTo>
                      <a:pt x="107" y="125"/>
                    </a:lnTo>
                    <a:lnTo>
                      <a:pt x="103" y="132"/>
                    </a:lnTo>
                    <a:lnTo>
                      <a:pt x="100" y="135"/>
                    </a:lnTo>
                    <a:lnTo>
                      <a:pt x="94" y="138"/>
                    </a:lnTo>
                    <a:lnTo>
                      <a:pt x="87" y="141"/>
                    </a:lnTo>
                    <a:lnTo>
                      <a:pt x="81" y="142"/>
                    </a:lnTo>
                    <a:lnTo>
                      <a:pt x="73" y="141"/>
                    </a:lnTo>
                    <a:lnTo>
                      <a:pt x="66" y="138"/>
                    </a:lnTo>
                    <a:lnTo>
                      <a:pt x="60" y="134"/>
                    </a:lnTo>
                    <a:lnTo>
                      <a:pt x="56" y="128"/>
                    </a:lnTo>
                    <a:lnTo>
                      <a:pt x="53" y="122"/>
                    </a:lnTo>
                    <a:lnTo>
                      <a:pt x="50" y="116"/>
                    </a:lnTo>
                    <a:lnTo>
                      <a:pt x="50" y="109"/>
                    </a:lnTo>
                    <a:lnTo>
                      <a:pt x="50" y="100"/>
                    </a:lnTo>
                    <a:lnTo>
                      <a:pt x="53" y="97"/>
                    </a:lnTo>
                    <a:lnTo>
                      <a:pt x="56" y="92"/>
                    </a:lnTo>
                    <a:lnTo>
                      <a:pt x="59" y="90"/>
                    </a:lnTo>
                    <a:lnTo>
                      <a:pt x="63" y="87"/>
                    </a:lnTo>
                    <a:lnTo>
                      <a:pt x="56" y="85"/>
                    </a:lnTo>
                    <a:lnTo>
                      <a:pt x="50" y="81"/>
                    </a:lnTo>
                    <a:lnTo>
                      <a:pt x="44" y="76"/>
                    </a:lnTo>
                    <a:lnTo>
                      <a:pt x="41" y="70"/>
                    </a:lnTo>
                    <a:lnTo>
                      <a:pt x="40" y="78"/>
                    </a:lnTo>
                    <a:lnTo>
                      <a:pt x="37" y="84"/>
                    </a:lnTo>
                    <a:lnTo>
                      <a:pt x="29" y="87"/>
                    </a:lnTo>
                    <a:lnTo>
                      <a:pt x="18" y="85"/>
                    </a:lnTo>
                    <a:lnTo>
                      <a:pt x="10" y="82"/>
                    </a:lnTo>
                    <a:lnTo>
                      <a:pt x="4" y="76"/>
                    </a:lnTo>
                    <a:lnTo>
                      <a:pt x="1" y="70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4" y="51"/>
                    </a:lnTo>
                    <a:lnTo>
                      <a:pt x="9" y="44"/>
                    </a:lnTo>
                    <a:lnTo>
                      <a:pt x="12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4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4" y="25"/>
                    </a:lnTo>
                    <a:lnTo>
                      <a:pt x="34" y="16"/>
                    </a:lnTo>
                    <a:lnTo>
                      <a:pt x="38" y="9"/>
                    </a:lnTo>
                    <a:lnTo>
                      <a:pt x="47" y="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9" y="6"/>
                    </a:lnTo>
                    <a:lnTo>
                      <a:pt x="84" y="16"/>
                    </a:lnTo>
                    <a:lnTo>
                      <a:pt x="84" y="27"/>
                    </a:lnTo>
                    <a:lnTo>
                      <a:pt x="76" y="35"/>
                    </a:lnTo>
                    <a:lnTo>
                      <a:pt x="82" y="37"/>
                    </a:lnTo>
                    <a:lnTo>
                      <a:pt x="89" y="40"/>
                    </a:lnTo>
                    <a:lnTo>
                      <a:pt x="94" y="47"/>
                    </a:lnTo>
                    <a:lnTo>
                      <a:pt x="95" y="54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7" y="59"/>
                    </a:lnTo>
                    <a:lnTo>
                      <a:pt x="100" y="56"/>
                    </a:lnTo>
                    <a:lnTo>
                      <a:pt x="103" y="51"/>
                    </a:lnTo>
                    <a:lnTo>
                      <a:pt x="106" y="48"/>
                    </a:lnTo>
                    <a:lnTo>
                      <a:pt x="107" y="44"/>
                    </a:lnTo>
                    <a:lnTo>
                      <a:pt x="104" y="37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6" y="15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63"/>
              <p:cNvSpPr>
                <a:spLocks/>
              </p:cNvSpPr>
              <p:nvPr/>
            </p:nvSpPr>
            <p:spPr bwMode="auto">
              <a:xfrm>
                <a:off x="-3982" y="337"/>
                <a:ext cx="90" cy="87"/>
              </a:xfrm>
              <a:custGeom>
                <a:avLst/>
                <a:gdLst>
                  <a:gd name="T0" fmla="*/ 173 w 179"/>
                  <a:gd name="T1" fmla="*/ 172 h 175"/>
                  <a:gd name="T2" fmla="*/ 164 w 179"/>
                  <a:gd name="T3" fmla="*/ 167 h 175"/>
                  <a:gd name="T4" fmla="*/ 145 w 179"/>
                  <a:gd name="T5" fmla="*/ 163 h 175"/>
                  <a:gd name="T6" fmla="*/ 128 w 179"/>
                  <a:gd name="T7" fmla="*/ 164 h 175"/>
                  <a:gd name="T8" fmla="*/ 107 w 179"/>
                  <a:gd name="T9" fmla="*/ 164 h 175"/>
                  <a:gd name="T10" fmla="*/ 94 w 179"/>
                  <a:gd name="T11" fmla="*/ 159 h 175"/>
                  <a:gd name="T12" fmla="*/ 101 w 179"/>
                  <a:gd name="T13" fmla="*/ 156 h 175"/>
                  <a:gd name="T14" fmla="*/ 134 w 179"/>
                  <a:gd name="T15" fmla="*/ 151 h 175"/>
                  <a:gd name="T16" fmla="*/ 125 w 179"/>
                  <a:gd name="T17" fmla="*/ 131 h 175"/>
                  <a:gd name="T18" fmla="*/ 106 w 179"/>
                  <a:gd name="T19" fmla="*/ 120 h 175"/>
                  <a:gd name="T20" fmla="*/ 75 w 179"/>
                  <a:gd name="T21" fmla="*/ 125 h 175"/>
                  <a:gd name="T22" fmla="*/ 46 w 179"/>
                  <a:gd name="T23" fmla="*/ 122 h 175"/>
                  <a:gd name="T24" fmla="*/ 35 w 179"/>
                  <a:gd name="T25" fmla="*/ 112 h 175"/>
                  <a:gd name="T26" fmla="*/ 50 w 179"/>
                  <a:gd name="T27" fmla="*/ 115 h 175"/>
                  <a:gd name="T28" fmla="*/ 71 w 179"/>
                  <a:gd name="T29" fmla="*/ 113 h 175"/>
                  <a:gd name="T30" fmla="*/ 91 w 179"/>
                  <a:gd name="T31" fmla="*/ 109 h 175"/>
                  <a:gd name="T32" fmla="*/ 87 w 179"/>
                  <a:gd name="T33" fmla="*/ 91 h 175"/>
                  <a:gd name="T34" fmla="*/ 63 w 179"/>
                  <a:gd name="T35" fmla="*/ 84 h 175"/>
                  <a:gd name="T36" fmla="*/ 31 w 179"/>
                  <a:gd name="T37" fmla="*/ 85 h 175"/>
                  <a:gd name="T38" fmla="*/ 6 w 179"/>
                  <a:gd name="T39" fmla="*/ 75 h 175"/>
                  <a:gd name="T40" fmla="*/ 0 w 179"/>
                  <a:gd name="T41" fmla="*/ 65 h 175"/>
                  <a:gd name="T42" fmla="*/ 12 w 179"/>
                  <a:gd name="T43" fmla="*/ 71 h 175"/>
                  <a:gd name="T44" fmla="*/ 31 w 179"/>
                  <a:gd name="T45" fmla="*/ 74 h 175"/>
                  <a:gd name="T46" fmla="*/ 53 w 179"/>
                  <a:gd name="T47" fmla="*/ 72 h 175"/>
                  <a:gd name="T48" fmla="*/ 44 w 179"/>
                  <a:gd name="T49" fmla="*/ 56 h 175"/>
                  <a:gd name="T50" fmla="*/ 21 w 179"/>
                  <a:gd name="T51" fmla="*/ 31 h 175"/>
                  <a:gd name="T52" fmla="*/ 5 w 179"/>
                  <a:gd name="T53" fmla="*/ 11 h 175"/>
                  <a:gd name="T54" fmla="*/ 6 w 179"/>
                  <a:gd name="T55" fmla="*/ 2 h 175"/>
                  <a:gd name="T56" fmla="*/ 19 w 179"/>
                  <a:gd name="T57" fmla="*/ 16 h 175"/>
                  <a:gd name="T58" fmla="*/ 43 w 179"/>
                  <a:gd name="T59" fmla="*/ 41 h 175"/>
                  <a:gd name="T60" fmla="*/ 62 w 179"/>
                  <a:gd name="T61" fmla="*/ 59 h 175"/>
                  <a:gd name="T62" fmla="*/ 71 w 179"/>
                  <a:gd name="T63" fmla="*/ 30 h 175"/>
                  <a:gd name="T64" fmla="*/ 69 w 179"/>
                  <a:gd name="T65" fmla="*/ 11 h 175"/>
                  <a:gd name="T66" fmla="*/ 78 w 179"/>
                  <a:gd name="T67" fmla="*/ 31 h 175"/>
                  <a:gd name="T68" fmla="*/ 81 w 179"/>
                  <a:gd name="T69" fmla="*/ 68 h 175"/>
                  <a:gd name="T70" fmla="*/ 101 w 179"/>
                  <a:gd name="T71" fmla="*/ 90 h 175"/>
                  <a:gd name="T72" fmla="*/ 123 w 179"/>
                  <a:gd name="T73" fmla="*/ 82 h 175"/>
                  <a:gd name="T74" fmla="*/ 126 w 179"/>
                  <a:gd name="T75" fmla="*/ 47 h 175"/>
                  <a:gd name="T76" fmla="*/ 132 w 179"/>
                  <a:gd name="T77" fmla="*/ 50 h 175"/>
                  <a:gd name="T78" fmla="*/ 136 w 179"/>
                  <a:gd name="T79" fmla="*/ 97 h 175"/>
                  <a:gd name="T80" fmla="*/ 147 w 179"/>
                  <a:gd name="T81" fmla="*/ 125 h 175"/>
                  <a:gd name="T82" fmla="*/ 161 w 179"/>
                  <a:gd name="T83" fmla="*/ 134 h 175"/>
                  <a:gd name="T84" fmla="*/ 169 w 179"/>
                  <a:gd name="T85" fmla="*/ 118 h 175"/>
                  <a:gd name="T86" fmla="*/ 176 w 179"/>
                  <a:gd name="T87" fmla="*/ 115 h 175"/>
                  <a:gd name="T88" fmla="*/ 173 w 179"/>
                  <a:gd name="T89" fmla="*/ 137 h 175"/>
                  <a:gd name="T90" fmla="*/ 170 w 179"/>
                  <a:gd name="T91" fmla="*/ 154 h 175"/>
                  <a:gd name="T92" fmla="*/ 179 w 179"/>
                  <a:gd name="T93" fmla="*/ 16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75">
                    <a:moveTo>
                      <a:pt x="179" y="169"/>
                    </a:moveTo>
                    <a:lnTo>
                      <a:pt x="176" y="170"/>
                    </a:lnTo>
                    <a:lnTo>
                      <a:pt x="173" y="172"/>
                    </a:lnTo>
                    <a:lnTo>
                      <a:pt x="170" y="173"/>
                    </a:lnTo>
                    <a:lnTo>
                      <a:pt x="169" y="175"/>
                    </a:lnTo>
                    <a:lnTo>
                      <a:pt x="164" y="167"/>
                    </a:lnTo>
                    <a:lnTo>
                      <a:pt x="160" y="163"/>
                    </a:lnTo>
                    <a:lnTo>
                      <a:pt x="154" y="162"/>
                    </a:lnTo>
                    <a:lnTo>
                      <a:pt x="145" y="163"/>
                    </a:lnTo>
                    <a:lnTo>
                      <a:pt x="139" y="164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0" y="164"/>
                    </a:lnTo>
                    <a:lnTo>
                      <a:pt x="113" y="164"/>
                    </a:lnTo>
                    <a:lnTo>
                      <a:pt x="107" y="164"/>
                    </a:lnTo>
                    <a:lnTo>
                      <a:pt x="103" y="163"/>
                    </a:lnTo>
                    <a:lnTo>
                      <a:pt x="98" y="162"/>
                    </a:lnTo>
                    <a:lnTo>
                      <a:pt x="94" y="159"/>
                    </a:lnTo>
                    <a:lnTo>
                      <a:pt x="92" y="156"/>
                    </a:lnTo>
                    <a:lnTo>
                      <a:pt x="94" y="154"/>
                    </a:lnTo>
                    <a:lnTo>
                      <a:pt x="101" y="156"/>
                    </a:lnTo>
                    <a:lnTo>
                      <a:pt x="112" y="156"/>
                    </a:lnTo>
                    <a:lnTo>
                      <a:pt x="123" y="154"/>
                    </a:lnTo>
                    <a:lnTo>
                      <a:pt x="134" y="151"/>
                    </a:lnTo>
                    <a:lnTo>
                      <a:pt x="141" y="148"/>
                    </a:lnTo>
                    <a:lnTo>
                      <a:pt x="134" y="140"/>
                    </a:lnTo>
                    <a:lnTo>
                      <a:pt x="125" y="131"/>
                    </a:lnTo>
                    <a:lnTo>
                      <a:pt x="117" y="123"/>
                    </a:lnTo>
                    <a:lnTo>
                      <a:pt x="113" y="119"/>
                    </a:lnTo>
                    <a:lnTo>
                      <a:pt x="106" y="120"/>
                    </a:lnTo>
                    <a:lnTo>
                      <a:pt x="95" y="122"/>
                    </a:lnTo>
                    <a:lnTo>
                      <a:pt x="85" y="123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54" y="123"/>
                    </a:lnTo>
                    <a:lnTo>
                      <a:pt x="46" y="122"/>
                    </a:lnTo>
                    <a:lnTo>
                      <a:pt x="40" y="119"/>
                    </a:lnTo>
                    <a:lnTo>
                      <a:pt x="35" y="115"/>
                    </a:lnTo>
                    <a:lnTo>
                      <a:pt x="35" y="112"/>
                    </a:lnTo>
                    <a:lnTo>
                      <a:pt x="38" y="112"/>
                    </a:lnTo>
                    <a:lnTo>
                      <a:pt x="44" y="113"/>
                    </a:lnTo>
                    <a:lnTo>
                      <a:pt x="50" y="115"/>
                    </a:lnTo>
                    <a:lnTo>
                      <a:pt x="56" y="115"/>
                    </a:lnTo>
                    <a:lnTo>
                      <a:pt x="63" y="115"/>
                    </a:lnTo>
                    <a:lnTo>
                      <a:pt x="71" y="113"/>
                    </a:lnTo>
                    <a:lnTo>
                      <a:pt x="78" y="112"/>
                    </a:lnTo>
                    <a:lnTo>
                      <a:pt x="85" y="110"/>
                    </a:lnTo>
                    <a:lnTo>
                      <a:pt x="91" y="109"/>
                    </a:lnTo>
                    <a:lnTo>
                      <a:pt x="97" y="106"/>
                    </a:lnTo>
                    <a:lnTo>
                      <a:pt x="92" y="98"/>
                    </a:lnTo>
                    <a:lnTo>
                      <a:pt x="87" y="91"/>
                    </a:lnTo>
                    <a:lnTo>
                      <a:pt x="79" y="85"/>
                    </a:lnTo>
                    <a:lnTo>
                      <a:pt x="72" y="81"/>
                    </a:lnTo>
                    <a:lnTo>
                      <a:pt x="63" y="84"/>
                    </a:lnTo>
                    <a:lnTo>
                      <a:pt x="53" y="85"/>
                    </a:lnTo>
                    <a:lnTo>
                      <a:pt x="41" y="85"/>
                    </a:lnTo>
                    <a:lnTo>
                      <a:pt x="31" y="85"/>
                    </a:lnTo>
                    <a:lnTo>
                      <a:pt x="22" y="82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69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3" y="66"/>
                    </a:lnTo>
                    <a:lnTo>
                      <a:pt x="7" y="69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24" y="74"/>
                    </a:lnTo>
                    <a:lnTo>
                      <a:pt x="31" y="74"/>
                    </a:lnTo>
                    <a:lnTo>
                      <a:pt x="38" y="74"/>
                    </a:lnTo>
                    <a:lnTo>
                      <a:pt x="46" y="74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51" y="63"/>
                    </a:lnTo>
                    <a:lnTo>
                      <a:pt x="44" y="56"/>
                    </a:lnTo>
                    <a:lnTo>
                      <a:pt x="37" y="49"/>
                    </a:lnTo>
                    <a:lnTo>
                      <a:pt x="28" y="40"/>
                    </a:lnTo>
                    <a:lnTo>
                      <a:pt x="21" y="31"/>
                    </a:lnTo>
                    <a:lnTo>
                      <a:pt x="13" y="24"/>
                    </a:lnTo>
                    <a:lnTo>
                      <a:pt x="9" y="16"/>
                    </a:lnTo>
                    <a:lnTo>
                      <a:pt x="5" y="11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0" y="6"/>
                    </a:lnTo>
                    <a:lnTo>
                      <a:pt x="13" y="11"/>
                    </a:lnTo>
                    <a:lnTo>
                      <a:pt x="19" y="16"/>
                    </a:lnTo>
                    <a:lnTo>
                      <a:pt x="27" y="25"/>
                    </a:lnTo>
                    <a:lnTo>
                      <a:pt x="34" y="33"/>
                    </a:lnTo>
                    <a:lnTo>
                      <a:pt x="43" y="41"/>
                    </a:lnTo>
                    <a:lnTo>
                      <a:pt x="50" y="49"/>
                    </a:lnTo>
                    <a:lnTo>
                      <a:pt x="57" y="56"/>
                    </a:lnTo>
                    <a:lnTo>
                      <a:pt x="62" y="59"/>
                    </a:lnTo>
                    <a:lnTo>
                      <a:pt x="66" y="50"/>
                    </a:lnTo>
                    <a:lnTo>
                      <a:pt x="69" y="40"/>
                    </a:lnTo>
                    <a:lnTo>
                      <a:pt x="71" y="30"/>
                    </a:lnTo>
                    <a:lnTo>
                      <a:pt x="69" y="21"/>
                    </a:lnTo>
                    <a:lnTo>
                      <a:pt x="68" y="15"/>
                    </a:lnTo>
                    <a:lnTo>
                      <a:pt x="69" y="11"/>
                    </a:lnTo>
                    <a:lnTo>
                      <a:pt x="71" y="12"/>
                    </a:lnTo>
                    <a:lnTo>
                      <a:pt x="73" y="15"/>
                    </a:lnTo>
                    <a:lnTo>
                      <a:pt x="78" y="31"/>
                    </a:lnTo>
                    <a:lnTo>
                      <a:pt x="81" y="47"/>
                    </a:lnTo>
                    <a:lnTo>
                      <a:pt x="81" y="60"/>
                    </a:lnTo>
                    <a:lnTo>
                      <a:pt x="81" y="68"/>
                    </a:lnTo>
                    <a:lnTo>
                      <a:pt x="88" y="74"/>
                    </a:lnTo>
                    <a:lnTo>
                      <a:pt x="95" y="82"/>
                    </a:lnTo>
                    <a:lnTo>
                      <a:pt x="101" y="90"/>
                    </a:lnTo>
                    <a:lnTo>
                      <a:pt x="107" y="94"/>
                    </a:lnTo>
                    <a:lnTo>
                      <a:pt x="116" y="91"/>
                    </a:lnTo>
                    <a:lnTo>
                      <a:pt x="123" y="82"/>
                    </a:lnTo>
                    <a:lnTo>
                      <a:pt x="128" y="71"/>
                    </a:lnTo>
                    <a:lnTo>
                      <a:pt x="128" y="57"/>
                    </a:lnTo>
                    <a:lnTo>
                      <a:pt x="126" y="47"/>
                    </a:lnTo>
                    <a:lnTo>
                      <a:pt x="128" y="43"/>
                    </a:lnTo>
                    <a:lnTo>
                      <a:pt x="129" y="44"/>
                    </a:lnTo>
                    <a:lnTo>
                      <a:pt x="132" y="50"/>
                    </a:lnTo>
                    <a:lnTo>
                      <a:pt x="135" y="65"/>
                    </a:lnTo>
                    <a:lnTo>
                      <a:pt x="136" y="81"/>
                    </a:lnTo>
                    <a:lnTo>
                      <a:pt x="136" y="97"/>
                    </a:lnTo>
                    <a:lnTo>
                      <a:pt x="131" y="109"/>
                    </a:lnTo>
                    <a:lnTo>
                      <a:pt x="139" y="118"/>
                    </a:lnTo>
                    <a:lnTo>
                      <a:pt x="147" y="125"/>
                    </a:lnTo>
                    <a:lnTo>
                      <a:pt x="151" y="132"/>
                    </a:lnTo>
                    <a:lnTo>
                      <a:pt x="156" y="138"/>
                    </a:lnTo>
                    <a:lnTo>
                      <a:pt x="161" y="134"/>
                    </a:lnTo>
                    <a:lnTo>
                      <a:pt x="164" y="128"/>
                    </a:lnTo>
                    <a:lnTo>
                      <a:pt x="167" y="122"/>
                    </a:lnTo>
                    <a:lnTo>
                      <a:pt x="169" y="118"/>
                    </a:lnTo>
                    <a:lnTo>
                      <a:pt x="170" y="115"/>
                    </a:lnTo>
                    <a:lnTo>
                      <a:pt x="173" y="113"/>
                    </a:lnTo>
                    <a:lnTo>
                      <a:pt x="176" y="115"/>
                    </a:lnTo>
                    <a:lnTo>
                      <a:pt x="178" y="120"/>
                    </a:lnTo>
                    <a:lnTo>
                      <a:pt x="176" y="129"/>
                    </a:lnTo>
                    <a:lnTo>
                      <a:pt x="173" y="137"/>
                    </a:lnTo>
                    <a:lnTo>
                      <a:pt x="170" y="145"/>
                    </a:lnTo>
                    <a:lnTo>
                      <a:pt x="167" y="150"/>
                    </a:lnTo>
                    <a:lnTo>
                      <a:pt x="170" y="154"/>
                    </a:lnTo>
                    <a:lnTo>
                      <a:pt x="173" y="159"/>
                    </a:lnTo>
                    <a:lnTo>
                      <a:pt x="176" y="164"/>
                    </a:lnTo>
                    <a:lnTo>
                      <a:pt x="179" y="169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64"/>
              <p:cNvSpPr>
                <a:spLocks/>
              </p:cNvSpPr>
              <p:nvPr/>
            </p:nvSpPr>
            <p:spPr bwMode="auto">
              <a:xfrm>
                <a:off x="-3865" y="315"/>
                <a:ext cx="71" cy="96"/>
              </a:xfrm>
              <a:custGeom>
                <a:avLst/>
                <a:gdLst>
                  <a:gd name="T0" fmla="*/ 19 w 144"/>
                  <a:gd name="T1" fmla="*/ 183 h 192"/>
                  <a:gd name="T2" fmla="*/ 0 w 144"/>
                  <a:gd name="T3" fmla="*/ 145 h 192"/>
                  <a:gd name="T4" fmla="*/ 3 w 144"/>
                  <a:gd name="T5" fmla="*/ 116 h 192"/>
                  <a:gd name="T6" fmla="*/ 8 w 144"/>
                  <a:gd name="T7" fmla="*/ 117 h 192"/>
                  <a:gd name="T8" fmla="*/ 9 w 144"/>
                  <a:gd name="T9" fmla="*/ 138 h 192"/>
                  <a:gd name="T10" fmla="*/ 21 w 144"/>
                  <a:gd name="T11" fmla="*/ 170 h 192"/>
                  <a:gd name="T12" fmla="*/ 37 w 144"/>
                  <a:gd name="T13" fmla="*/ 176 h 192"/>
                  <a:gd name="T14" fmla="*/ 41 w 144"/>
                  <a:gd name="T15" fmla="*/ 165 h 192"/>
                  <a:gd name="T16" fmla="*/ 38 w 144"/>
                  <a:gd name="T17" fmla="*/ 145 h 192"/>
                  <a:gd name="T18" fmla="*/ 31 w 144"/>
                  <a:gd name="T19" fmla="*/ 104 h 192"/>
                  <a:gd name="T20" fmla="*/ 33 w 144"/>
                  <a:gd name="T21" fmla="*/ 83 h 192"/>
                  <a:gd name="T22" fmla="*/ 37 w 144"/>
                  <a:gd name="T23" fmla="*/ 83 h 192"/>
                  <a:gd name="T24" fmla="*/ 38 w 144"/>
                  <a:gd name="T25" fmla="*/ 104 h 192"/>
                  <a:gd name="T26" fmla="*/ 46 w 144"/>
                  <a:gd name="T27" fmla="*/ 136 h 192"/>
                  <a:gd name="T28" fmla="*/ 57 w 144"/>
                  <a:gd name="T29" fmla="*/ 138 h 192"/>
                  <a:gd name="T30" fmla="*/ 68 w 144"/>
                  <a:gd name="T31" fmla="*/ 114 h 192"/>
                  <a:gd name="T32" fmla="*/ 63 w 144"/>
                  <a:gd name="T33" fmla="*/ 83 h 192"/>
                  <a:gd name="T34" fmla="*/ 63 w 144"/>
                  <a:gd name="T35" fmla="*/ 41 h 192"/>
                  <a:gd name="T36" fmla="*/ 75 w 144"/>
                  <a:gd name="T37" fmla="*/ 22 h 192"/>
                  <a:gd name="T38" fmla="*/ 78 w 144"/>
                  <a:gd name="T39" fmla="*/ 23 h 192"/>
                  <a:gd name="T40" fmla="*/ 72 w 144"/>
                  <a:gd name="T41" fmla="*/ 45 h 192"/>
                  <a:gd name="T42" fmla="*/ 74 w 144"/>
                  <a:gd name="T43" fmla="*/ 77 h 192"/>
                  <a:gd name="T44" fmla="*/ 87 w 144"/>
                  <a:gd name="T45" fmla="*/ 76 h 192"/>
                  <a:gd name="T46" fmla="*/ 97 w 144"/>
                  <a:gd name="T47" fmla="*/ 54 h 192"/>
                  <a:gd name="T48" fmla="*/ 101 w 144"/>
                  <a:gd name="T49" fmla="*/ 33 h 192"/>
                  <a:gd name="T50" fmla="*/ 113 w 144"/>
                  <a:gd name="T51" fmla="*/ 11 h 192"/>
                  <a:gd name="T52" fmla="*/ 123 w 144"/>
                  <a:gd name="T53" fmla="*/ 1 h 192"/>
                  <a:gd name="T54" fmla="*/ 131 w 144"/>
                  <a:gd name="T55" fmla="*/ 1 h 192"/>
                  <a:gd name="T56" fmla="*/ 119 w 144"/>
                  <a:gd name="T57" fmla="*/ 19 h 192"/>
                  <a:gd name="T58" fmla="*/ 104 w 144"/>
                  <a:gd name="T59" fmla="*/ 42 h 192"/>
                  <a:gd name="T60" fmla="*/ 101 w 144"/>
                  <a:gd name="T61" fmla="*/ 61 h 192"/>
                  <a:gd name="T62" fmla="*/ 94 w 144"/>
                  <a:gd name="T63" fmla="*/ 83 h 192"/>
                  <a:gd name="T64" fmla="*/ 97 w 144"/>
                  <a:gd name="T65" fmla="*/ 89 h 192"/>
                  <a:gd name="T66" fmla="*/ 112 w 144"/>
                  <a:gd name="T67" fmla="*/ 83 h 192"/>
                  <a:gd name="T68" fmla="*/ 126 w 144"/>
                  <a:gd name="T69" fmla="*/ 76 h 192"/>
                  <a:gd name="T70" fmla="*/ 135 w 144"/>
                  <a:gd name="T71" fmla="*/ 69 h 192"/>
                  <a:gd name="T72" fmla="*/ 141 w 144"/>
                  <a:gd name="T73" fmla="*/ 63 h 192"/>
                  <a:gd name="T74" fmla="*/ 144 w 144"/>
                  <a:gd name="T75" fmla="*/ 64 h 192"/>
                  <a:gd name="T76" fmla="*/ 137 w 144"/>
                  <a:gd name="T77" fmla="*/ 77 h 192"/>
                  <a:gd name="T78" fmla="*/ 122 w 144"/>
                  <a:gd name="T79" fmla="*/ 91 h 192"/>
                  <a:gd name="T80" fmla="*/ 106 w 144"/>
                  <a:gd name="T81" fmla="*/ 98 h 192"/>
                  <a:gd name="T82" fmla="*/ 93 w 144"/>
                  <a:gd name="T83" fmla="*/ 102 h 192"/>
                  <a:gd name="T84" fmla="*/ 82 w 144"/>
                  <a:gd name="T85" fmla="*/ 114 h 192"/>
                  <a:gd name="T86" fmla="*/ 68 w 144"/>
                  <a:gd name="T87" fmla="*/ 143 h 192"/>
                  <a:gd name="T88" fmla="*/ 71 w 144"/>
                  <a:gd name="T89" fmla="*/ 155 h 192"/>
                  <a:gd name="T90" fmla="*/ 85 w 144"/>
                  <a:gd name="T91" fmla="*/ 157 h 192"/>
                  <a:gd name="T92" fmla="*/ 100 w 144"/>
                  <a:gd name="T93" fmla="*/ 154 h 192"/>
                  <a:gd name="T94" fmla="*/ 113 w 144"/>
                  <a:gd name="T95" fmla="*/ 146 h 192"/>
                  <a:gd name="T96" fmla="*/ 122 w 144"/>
                  <a:gd name="T97" fmla="*/ 135 h 192"/>
                  <a:gd name="T98" fmla="*/ 125 w 144"/>
                  <a:gd name="T99" fmla="*/ 135 h 192"/>
                  <a:gd name="T100" fmla="*/ 119 w 144"/>
                  <a:gd name="T101" fmla="*/ 148 h 192"/>
                  <a:gd name="T102" fmla="*/ 106 w 144"/>
                  <a:gd name="T103" fmla="*/ 161 h 192"/>
                  <a:gd name="T104" fmla="*/ 88 w 144"/>
                  <a:gd name="T105" fmla="*/ 167 h 192"/>
                  <a:gd name="T106" fmla="*/ 71 w 144"/>
                  <a:gd name="T107" fmla="*/ 168 h 192"/>
                  <a:gd name="T108" fmla="*/ 59 w 144"/>
                  <a:gd name="T109" fmla="*/ 171 h 192"/>
                  <a:gd name="T110" fmla="*/ 53 w 144"/>
                  <a:gd name="T111" fmla="*/ 182 h 192"/>
                  <a:gd name="T112" fmla="*/ 44 w 144"/>
                  <a:gd name="T113" fmla="*/ 184 h 192"/>
                  <a:gd name="T114" fmla="*/ 33 w 144"/>
                  <a:gd name="T115" fmla="*/ 18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" h="192">
                    <a:moveTo>
                      <a:pt x="30" y="192"/>
                    </a:moveTo>
                    <a:lnTo>
                      <a:pt x="19" y="183"/>
                    </a:lnTo>
                    <a:lnTo>
                      <a:pt x="9" y="165"/>
                    </a:lnTo>
                    <a:lnTo>
                      <a:pt x="0" y="145"/>
                    </a:lnTo>
                    <a:lnTo>
                      <a:pt x="0" y="121"/>
                    </a:lnTo>
                    <a:lnTo>
                      <a:pt x="3" y="116"/>
                    </a:lnTo>
                    <a:lnTo>
                      <a:pt x="5" y="116"/>
                    </a:lnTo>
                    <a:lnTo>
                      <a:pt x="8" y="117"/>
                    </a:lnTo>
                    <a:lnTo>
                      <a:pt x="8" y="121"/>
                    </a:lnTo>
                    <a:lnTo>
                      <a:pt x="9" y="138"/>
                    </a:lnTo>
                    <a:lnTo>
                      <a:pt x="13" y="155"/>
                    </a:lnTo>
                    <a:lnTo>
                      <a:pt x="21" y="170"/>
                    </a:lnTo>
                    <a:lnTo>
                      <a:pt x="33" y="180"/>
                    </a:lnTo>
                    <a:lnTo>
                      <a:pt x="37" y="176"/>
                    </a:lnTo>
                    <a:lnTo>
                      <a:pt x="40" y="170"/>
                    </a:lnTo>
                    <a:lnTo>
                      <a:pt x="41" y="165"/>
                    </a:lnTo>
                    <a:lnTo>
                      <a:pt x="44" y="162"/>
                    </a:lnTo>
                    <a:lnTo>
                      <a:pt x="38" y="145"/>
                    </a:lnTo>
                    <a:lnTo>
                      <a:pt x="34" y="124"/>
                    </a:lnTo>
                    <a:lnTo>
                      <a:pt x="31" y="104"/>
                    </a:lnTo>
                    <a:lnTo>
                      <a:pt x="31" y="91"/>
                    </a:lnTo>
                    <a:lnTo>
                      <a:pt x="33" y="83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38" y="91"/>
                    </a:lnTo>
                    <a:lnTo>
                      <a:pt x="38" y="104"/>
                    </a:lnTo>
                    <a:lnTo>
                      <a:pt x="41" y="120"/>
                    </a:lnTo>
                    <a:lnTo>
                      <a:pt x="46" y="136"/>
                    </a:lnTo>
                    <a:lnTo>
                      <a:pt x="52" y="146"/>
                    </a:lnTo>
                    <a:lnTo>
                      <a:pt x="57" y="138"/>
                    </a:lnTo>
                    <a:lnTo>
                      <a:pt x="63" y="126"/>
                    </a:lnTo>
                    <a:lnTo>
                      <a:pt x="68" y="114"/>
                    </a:lnTo>
                    <a:lnTo>
                      <a:pt x="71" y="105"/>
                    </a:lnTo>
                    <a:lnTo>
                      <a:pt x="63" y="83"/>
                    </a:lnTo>
                    <a:lnTo>
                      <a:pt x="60" y="61"/>
                    </a:lnTo>
                    <a:lnTo>
                      <a:pt x="63" y="41"/>
                    </a:lnTo>
                    <a:lnTo>
                      <a:pt x="71" y="25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78" y="23"/>
                    </a:lnTo>
                    <a:lnTo>
                      <a:pt x="77" y="28"/>
                    </a:lnTo>
                    <a:lnTo>
                      <a:pt x="72" y="45"/>
                    </a:lnTo>
                    <a:lnTo>
                      <a:pt x="71" y="63"/>
                    </a:lnTo>
                    <a:lnTo>
                      <a:pt x="74" y="77"/>
                    </a:lnTo>
                    <a:lnTo>
                      <a:pt x="78" y="88"/>
                    </a:lnTo>
                    <a:lnTo>
                      <a:pt x="87" y="76"/>
                    </a:lnTo>
                    <a:lnTo>
                      <a:pt x="93" y="64"/>
                    </a:lnTo>
                    <a:lnTo>
                      <a:pt x="97" y="54"/>
                    </a:lnTo>
                    <a:lnTo>
                      <a:pt x="99" y="44"/>
                    </a:lnTo>
                    <a:lnTo>
                      <a:pt x="101" y="33"/>
                    </a:lnTo>
                    <a:lnTo>
                      <a:pt x="107" y="22"/>
                    </a:lnTo>
                    <a:lnTo>
                      <a:pt x="113" y="11"/>
                    </a:lnTo>
                    <a:lnTo>
                      <a:pt x="119" y="4"/>
                    </a:lnTo>
                    <a:lnTo>
                      <a:pt x="123" y="1"/>
                    </a:lnTo>
                    <a:lnTo>
                      <a:pt x="129" y="0"/>
                    </a:lnTo>
                    <a:lnTo>
                      <a:pt x="131" y="1"/>
                    </a:lnTo>
                    <a:lnTo>
                      <a:pt x="129" y="6"/>
                    </a:lnTo>
                    <a:lnTo>
                      <a:pt x="119" y="19"/>
                    </a:lnTo>
                    <a:lnTo>
                      <a:pt x="110" y="31"/>
                    </a:lnTo>
                    <a:lnTo>
                      <a:pt x="104" y="42"/>
                    </a:lnTo>
                    <a:lnTo>
                      <a:pt x="103" y="51"/>
                    </a:lnTo>
                    <a:lnTo>
                      <a:pt x="101" y="61"/>
                    </a:lnTo>
                    <a:lnTo>
                      <a:pt x="99" y="73"/>
                    </a:lnTo>
                    <a:lnTo>
                      <a:pt x="94" y="83"/>
                    </a:lnTo>
                    <a:lnTo>
                      <a:pt x="90" y="91"/>
                    </a:lnTo>
                    <a:lnTo>
                      <a:pt x="97" y="89"/>
                    </a:lnTo>
                    <a:lnTo>
                      <a:pt x="104" y="86"/>
                    </a:lnTo>
                    <a:lnTo>
                      <a:pt x="112" y="83"/>
                    </a:lnTo>
                    <a:lnTo>
                      <a:pt x="119" y="80"/>
                    </a:lnTo>
                    <a:lnTo>
                      <a:pt x="126" y="76"/>
                    </a:lnTo>
                    <a:lnTo>
                      <a:pt x="131" y="72"/>
                    </a:lnTo>
                    <a:lnTo>
                      <a:pt x="135" y="69"/>
                    </a:lnTo>
                    <a:lnTo>
                      <a:pt x="138" y="66"/>
                    </a:lnTo>
                    <a:lnTo>
                      <a:pt x="141" y="63"/>
                    </a:lnTo>
                    <a:lnTo>
                      <a:pt x="144" y="61"/>
                    </a:lnTo>
                    <a:lnTo>
                      <a:pt x="144" y="64"/>
                    </a:lnTo>
                    <a:lnTo>
                      <a:pt x="143" y="69"/>
                    </a:lnTo>
                    <a:lnTo>
                      <a:pt x="137" y="77"/>
                    </a:lnTo>
                    <a:lnTo>
                      <a:pt x="129" y="85"/>
                    </a:lnTo>
                    <a:lnTo>
                      <a:pt x="122" y="91"/>
                    </a:lnTo>
                    <a:lnTo>
                      <a:pt x="115" y="95"/>
                    </a:lnTo>
                    <a:lnTo>
                      <a:pt x="106" y="98"/>
                    </a:lnTo>
                    <a:lnTo>
                      <a:pt x="99" y="101"/>
                    </a:lnTo>
                    <a:lnTo>
                      <a:pt x="93" y="102"/>
                    </a:lnTo>
                    <a:lnTo>
                      <a:pt x="88" y="102"/>
                    </a:lnTo>
                    <a:lnTo>
                      <a:pt x="82" y="114"/>
                    </a:lnTo>
                    <a:lnTo>
                      <a:pt x="74" y="129"/>
                    </a:lnTo>
                    <a:lnTo>
                      <a:pt x="68" y="143"/>
                    </a:lnTo>
                    <a:lnTo>
                      <a:pt x="65" y="154"/>
                    </a:lnTo>
                    <a:lnTo>
                      <a:pt x="71" y="155"/>
                    </a:lnTo>
                    <a:lnTo>
                      <a:pt x="77" y="157"/>
                    </a:lnTo>
                    <a:lnTo>
                      <a:pt x="85" y="157"/>
                    </a:lnTo>
                    <a:lnTo>
                      <a:pt x="93" y="155"/>
                    </a:lnTo>
                    <a:lnTo>
                      <a:pt x="100" y="154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18" y="140"/>
                    </a:lnTo>
                    <a:lnTo>
                      <a:pt x="122" y="135"/>
                    </a:lnTo>
                    <a:lnTo>
                      <a:pt x="125" y="133"/>
                    </a:lnTo>
                    <a:lnTo>
                      <a:pt x="125" y="135"/>
                    </a:lnTo>
                    <a:lnTo>
                      <a:pt x="123" y="140"/>
                    </a:lnTo>
                    <a:lnTo>
                      <a:pt x="119" y="148"/>
                    </a:lnTo>
                    <a:lnTo>
                      <a:pt x="113" y="155"/>
                    </a:lnTo>
                    <a:lnTo>
                      <a:pt x="106" y="161"/>
                    </a:lnTo>
                    <a:lnTo>
                      <a:pt x="97" y="164"/>
                    </a:lnTo>
                    <a:lnTo>
                      <a:pt x="88" y="167"/>
                    </a:lnTo>
                    <a:lnTo>
                      <a:pt x="79" y="168"/>
                    </a:lnTo>
                    <a:lnTo>
                      <a:pt x="71" y="168"/>
                    </a:lnTo>
                    <a:lnTo>
                      <a:pt x="63" y="167"/>
                    </a:lnTo>
                    <a:lnTo>
                      <a:pt x="59" y="171"/>
                    </a:lnTo>
                    <a:lnTo>
                      <a:pt x="56" y="176"/>
                    </a:lnTo>
                    <a:lnTo>
                      <a:pt x="53" y="182"/>
                    </a:lnTo>
                    <a:lnTo>
                      <a:pt x="52" y="186"/>
                    </a:lnTo>
                    <a:lnTo>
                      <a:pt x="44" y="184"/>
                    </a:lnTo>
                    <a:lnTo>
                      <a:pt x="38" y="186"/>
                    </a:lnTo>
                    <a:lnTo>
                      <a:pt x="33" y="189"/>
                    </a:lnTo>
                    <a:lnTo>
                      <a:pt x="30" y="19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65"/>
              <p:cNvSpPr>
                <a:spLocks/>
              </p:cNvSpPr>
              <p:nvPr/>
            </p:nvSpPr>
            <p:spPr bwMode="auto">
              <a:xfrm>
                <a:off x="-3830" y="423"/>
                <a:ext cx="115" cy="53"/>
              </a:xfrm>
              <a:custGeom>
                <a:avLst/>
                <a:gdLst>
                  <a:gd name="T0" fmla="*/ 1 w 230"/>
                  <a:gd name="T1" fmla="*/ 34 h 106"/>
                  <a:gd name="T2" fmla="*/ 1 w 230"/>
                  <a:gd name="T3" fmla="*/ 38 h 106"/>
                  <a:gd name="T4" fmla="*/ 10 w 230"/>
                  <a:gd name="T5" fmla="*/ 40 h 106"/>
                  <a:gd name="T6" fmla="*/ 29 w 230"/>
                  <a:gd name="T7" fmla="*/ 40 h 106"/>
                  <a:gd name="T8" fmla="*/ 50 w 230"/>
                  <a:gd name="T9" fmla="*/ 43 h 106"/>
                  <a:gd name="T10" fmla="*/ 63 w 230"/>
                  <a:gd name="T11" fmla="*/ 47 h 106"/>
                  <a:gd name="T12" fmla="*/ 72 w 230"/>
                  <a:gd name="T13" fmla="*/ 59 h 106"/>
                  <a:gd name="T14" fmla="*/ 88 w 230"/>
                  <a:gd name="T15" fmla="*/ 85 h 106"/>
                  <a:gd name="T16" fmla="*/ 108 w 230"/>
                  <a:gd name="T17" fmla="*/ 97 h 106"/>
                  <a:gd name="T18" fmla="*/ 108 w 230"/>
                  <a:gd name="T19" fmla="*/ 93 h 106"/>
                  <a:gd name="T20" fmla="*/ 95 w 230"/>
                  <a:gd name="T21" fmla="*/ 78 h 106"/>
                  <a:gd name="T22" fmla="*/ 88 w 230"/>
                  <a:gd name="T23" fmla="*/ 59 h 106"/>
                  <a:gd name="T24" fmla="*/ 96 w 230"/>
                  <a:gd name="T25" fmla="*/ 52 h 106"/>
                  <a:gd name="T26" fmla="*/ 120 w 230"/>
                  <a:gd name="T27" fmla="*/ 56 h 106"/>
                  <a:gd name="T28" fmla="*/ 132 w 230"/>
                  <a:gd name="T29" fmla="*/ 71 h 106"/>
                  <a:gd name="T30" fmla="*/ 152 w 230"/>
                  <a:gd name="T31" fmla="*/ 94 h 106"/>
                  <a:gd name="T32" fmla="*/ 176 w 230"/>
                  <a:gd name="T33" fmla="*/ 106 h 106"/>
                  <a:gd name="T34" fmla="*/ 184 w 230"/>
                  <a:gd name="T35" fmla="*/ 104 h 106"/>
                  <a:gd name="T36" fmla="*/ 165 w 230"/>
                  <a:gd name="T37" fmla="*/ 91 h 106"/>
                  <a:gd name="T38" fmla="*/ 145 w 230"/>
                  <a:gd name="T39" fmla="*/ 72 h 106"/>
                  <a:gd name="T40" fmla="*/ 151 w 230"/>
                  <a:gd name="T41" fmla="*/ 68 h 106"/>
                  <a:gd name="T42" fmla="*/ 174 w 230"/>
                  <a:gd name="T43" fmla="*/ 74 h 106"/>
                  <a:gd name="T44" fmla="*/ 199 w 230"/>
                  <a:gd name="T45" fmla="*/ 78 h 106"/>
                  <a:gd name="T46" fmla="*/ 218 w 230"/>
                  <a:gd name="T47" fmla="*/ 81 h 106"/>
                  <a:gd name="T48" fmla="*/ 228 w 230"/>
                  <a:gd name="T49" fmla="*/ 81 h 106"/>
                  <a:gd name="T50" fmla="*/ 225 w 230"/>
                  <a:gd name="T51" fmla="*/ 75 h 106"/>
                  <a:gd name="T52" fmla="*/ 211 w 230"/>
                  <a:gd name="T53" fmla="*/ 72 h 106"/>
                  <a:gd name="T54" fmla="*/ 190 w 230"/>
                  <a:gd name="T55" fmla="*/ 68 h 106"/>
                  <a:gd name="T56" fmla="*/ 170 w 230"/>
                  <a:gd name="T57" fmla="*/ 60 h 106"/>
                  <a:gd name="T58" fmla="*/ 154 w 230"/>
                  <a:gd name="T59" fmla="*/ 54 h 106"/>
                  <a:gd name="T60" fmla="*/ 157 w 230"/>
                  <a:gd name="T61" fmla="*/ 46 h 106"/>
                  <a:gd name="T62" fmla="*/ 171 w 230"/>
                  <a:gd name="T63" fmla="*/ 38 h 106"/>
                  <a:gd name="T64" fmla="*/ 184 w 230"/>
                  <a:gd name="T65" fmla="*/ 35 h 106"/>
                  <a:gd name="T66" fmla="*/ 183 w 230"/>
                  <a:gd name="T67" fmla="*/ 31 h 106"/>
                  <a:gd name="T68" fmla="*/ 167 w 230"/>
                  <a:gd name="T69" fmla="*/ 28 h 106"/>
                  <a:gd name="T70" fmla="*/ 145 w 230"/>
                  <a:gd name="T71" fmla="*/ 38 h 106"/>
                  <a:gd name="T72" fmla="*/ 133 w 230"/>
                  <a:gd name="T73" fmla="*/ 46 h 106"/>
                  <a:gd name="T74" fmla="*/ 118 w 230"/>
                  <a:gd name="T75" fmla="*/ 43 h 106"/>
                  <a:gd name="T76" fmla="*/ 105 w 230"/>
                  <a:gd name="T77" fmla="*/ 41 h 106"/>
                  <a:gd name="T78" fmla="*/ 95 w 230"/>
                  <a:gd name="T79" fmla="*/ 41 h 106"/>
                  <a:gd name="T80" fmla="*/ 91 w 230"/>
                  <a:gd name="T81" fmla="*/ 32 h 106"/>
                  <a:gd name="T82" fmla="*/ 101 w 230"/>
                  <a:gd name="T83" fmla="*/ 13 h 106"/>
                  <a:gd name="T84" fmla="*/ 118 w 230"/>
                  <a:gd name="T85" fmla="*/ 3 h 106"/>
                  <a:gd name="T86" fmla="*/ 117 w 230"/>
                  <a:gd name="T87" fmla="*/ 0 h 106"/>
                  <a:gd name="T88" fmla="*/ 107 w 230"/>
                  <a:gd name="T89" fmla="*/ 2 h 106"/>
                  <a:gd name="T90" fmla="*/ 94 w 230"/>
                  <a:gd name="T91" fmla="*/ 9 h 106"/>
                  <a:gd name="T92" fmla="*/ 80 w 230"/>
                  <a:gd name="T93" fmla="*/ 19 h 106"/>
                  <a:gd name="T94" fmla="*/ 70 w 230"/>
                  <a:gd name="T95" fmla="*/ 28 h 106"/>
                  <a:gd name="T96" fmla="*/ 61 w 230"/>
                  <a:gd name="T97" fmla="*/ 31 h 106"/>
                  <a:gd name="T98" fmla="*/ 44 w 230"/>
                  <a:gd name="T99" fmla="*/ 31 h 106"/>
                  <a:gd name="T100" fmla="*/ 23 w 230"/>
                  <a:gd name="T101" fmla="*/ 31 h 106"/>
                  <a:gd name="T102" fmla="*/ 6 w 230"/>
                  <a:gd name="T103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06">
                    <a:moveTo>
                      <a:pt x="0" y="32"/>
                    </a:moveTo>
                    <a:lnTo>
                      <a:pt x="1" y="34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10" y="40"/>
                    </a:lnTo>
                    <a:lnTo>
                      <a:pt x="19" y="40"/>
                    </a:lnTo>
                    <a:lnTo>
                      <a:pt x="29" y="40"/>
                    </a:lnTo>
                    <a:lnTo>
                      <a:pt x="39" y="41"/>
                    </a:lnTo>
                    <a:lnTo>
                      <a:pt x="50" y="43"/>
                    </a:lnTo>
                    <a:lnTo>
                      <a:pt x="57" y="46"/>
                    </a:lnTo>
                    <a:lnTo>
                      <a:pt x="63" y="47"/>
                    </a:lnTo>
                    <a:lnTo>
                      <a:pt x="67" y="50"/>
                    </a:lnTo>
                    <a:lnTo>
                      <a:pt x="72" y="59"/>
                    </a:lnTo>
                    <a:lnTo>
                      <a:pt x="77" y="72"/>
                    </a:lnTo>
                    <a:lnTo>
                      <a:pt x="88" y="85"/>
                    </a:lnTo>
                    <a:lnTo>
                      <a:pt x="101" y="96"/>
                    </a:lnTo>
                    <a:lnTo>
                      <a:pt x="108" y="97"/>
                    </a:lnTo>
                    <a:lnTo>
                      <a:pt x="110" y="96"/>
                    </a:lnTo>
                    <a:lnTo>
                      <a:pt x="108" y="93"/>
                    </a:lnTo>
                    <a:lnTo>
                      <a:pt x="102" y="87"/>
                    </a:lnTo>
                    <a:lnTo>
                      <a:pt x="95" y="78"/>
                    </a:lnTo>
                    <a:lnTo>
                      <a:pt x="91" y="69"/>
                    </a:lnTo>
                    <a:lnTo>
                      <a:pt x="88" y="59"/>
                    </a:lnTo>
                    <a:lnTo>
                      <a:pt x="86" y="52"/>
                    </a:lnTo>
                    <a:lnTo>
                      <a:pt x="96" y="52"/>
                    </a:lnTo>
                    <a:lnTo>
                      <a:pt x="110" y="53"/>
                    </a:lnTo>
                    <a:lnTo>
                      <a:pt x="120" y="56"/>
                    </a:lnTo>
                    <a:lnTo>
                      <a:pt x="129" y="59"/>
                    </a:lnTo>
                    <a:lnTo>
                      <a:pt x="132" y="71"/>
                    </a:lnTo>
                    <a:lnTo>
                      <a:pt x="140" y="82"/>
                    </a:lnTo>
                    <a:lnTo>
                      <a:pt x="152" y="94"/>
                    </a:lnTo>
                    <a:lnTo>
                      <a:pt x="165" y="103"/>
                    </a:lnTo>
                    <a:lnTo>
                      <a:pt x="176" y="106"/>
                    </a:lnTo>
                    <a:lnTo>
                      <a:pt x="183" y="106"/>
                    </a:lnTo>
                    <a:lnTo>
                      <a:pt x="184" y="104"/>
                    </a:lnTo>
                    <a:lnTo>
                      <a:pt x="180" y="100"/>
                    </a:lnTo>
                    <a:lnTo>
                      <a:pt x="165" y="91"/>
                    </a:lnTo>
                    <a:lnTo>
                      <a:pt x="154" y="81"/>
                    </a:lnTo>
                    <a:lnTo>
                      <a:pt x="145" y="72"/>
                    </a:lnTo>
                    <a:lnTo>
                      <a:pt x="142" y="63"/>
                    </a:lnTo>
                    <a:lnTo>
                      <a:pt x="151" y="68"/>
                    </a:lnTo>
                    <a:lnTo>
                      <a:pt x="162" y="72"/>
                    </a:lnTo>
                    <a:lnTo>
                      <a:pt x="174" y="74"/>
                    </a:lnTo>
                    <a:lnTo>
                      <a:pt x="187" y="76"/>
                    </a:lnTo>
                    <a:lnTo>
                      <a:pt x="199" y="78"/>
                    </a:lnTo>
                    <a:lnTo>
                      <a:pt x="209" y="79"/>
                    </a:lnTo>
                    <a:lnTo>
                      <a:pt x="218" y="81"/>
                    </a:lnTo>
                    <a:lnTo>
                      <a:pt x="224" y="81"/>
                    </a:lnTo>
                    <a:lnTo>
                      <a:pt x="228" y="81"/>
                    </a:lnTo>
                    <a:lnTo>
                      <a:pt x="230" y="78"/>
                    </a:lnTo>
                    <a:lnTo>
                      <a:pt x="225" y="75"/>
                    </a:lnTo>
                    <a:lnTo>
                      <a:pt x="220" y="74"/>
                    </a:lnTo>
                    <a:lnTo>
                      <a:pt x="211" y="72"/>
                    </a:lnTo>
                    <a:lnTo>
                      <a:pt x="202" y="71"/>
                    </a:lnTo>
                    <a:lnTo>
                      <a:pt x="190" y="68"/>
                    </a:lnTo>
                    <a:lnTo>
                      <a:pt x="180" y="65"/>
                    </a:lnTo>
                    <a:lnTo>
                      <a:pt x="170" y="60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49" y="53"/>
                    </a:lnTo>
                    <a:lnTo>
                      <a:pt x="157" y="46"/>
                    </a:lnTo>
                    <a:lnTo>
                      <a:pt x="164" y="41"/>
                    </a:lnTo>
                    <a:lnTo>
                      <a:pt x="171" y="38"/>
                    </a:lnTo>
                    <a:lnTo>
                      <a:pt x="179" y="37"/>
                    </a:lnTo>
                    <a:lnTo>
                      <a:pt x="184" y="35"/>
                    </a:lnTo>
                    <a:lnTo>
                      <a:pt x="186" y="34"/>
                    </a:lnTo>
                    <a:lnTo>
                      <a:pt x="183" y="31"/>
                    </a:lnTo>
                    <a:lnTo>
                      <a:pt x="176" y="28"/>
                    </a:lnTo>
                    <a:lnTo>
                      <a:pt x="167" y="28"/>
                    </a:lnTo>
                    <a:lnTo>
                      <a:pt x="155" y="32"/>
                    </a:lnTo>
                    <a:lnTo>
                      <a:pt x="145" y="38"/>
                    </a:lnTo>
                    <a:lnTo>
                      <a:pt x="139" y="46"/>
                    </a:lnTo>
                    <a:lnTo>
                      <a:pt x="133" y="46"/>
                    </a:lnTo>
                    <a:lnTo>
                      <a:pt x="126" y="44"/>
                    </a:lnTo>
                    <a:lnTo>
                      <a:pt x="118" y="43"/>
                    </a:lnTo>
                    <a:lnTo>
                      <a:pt x="111" y="43"/>
                    </a:lnTo>
                    <a:lnTo>
                      <a:pt x="105" y="41"/>
                    </a:lnTo>
                    <a:lnTo>
                      <a:pt x="99" y="41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1" y="32"/>
                    </a:lnTo>
                    <a:lnTo>
                      <a:pt x="94" y="22"/>
                    </a:lnTo>
                    <a:lnTo>
                      <a:pt x="101" y="13"/>
                    </a:lnTo>
                    <a:lnTo>
                      <a:pt x="111" y="8"/>
                    </a:lnTo>
                    <a:lnTo>
                      <a:pt x="118" y="3"/>
                    </a:lnTo>
                    <a:lnTo>
                      <a:pt x="120" y="2"/>
                    </a:lnTo>
                    <a:lnTo>
                      <a:pt x="117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1" y="5"/>
                    </a:lnTo>
                    <a:lnTo>
                      <a:pt x="94" y="9"/>
                    </a:lnTo>
                    <a:lnTo>
                      <a:pt x="88" y="13"/>
                    </a:lnTo>
                    <a:lnTo>
                      <a:pt x="80" y="19"/>
                    </a:lnTo>
                    <a:lnTo>
                      <a:pt x="74" y="24"/>
                    </a:lnTo>
                    <a:lnTo>
                      <a:pt x="70" y="28"/>
                    </a:lnTo>
                    <a:lnTo>
                      <a:pt x="67" y="31"/>
                    </a:lnTo>
                    <a:lnTo>
                      <a:pt x="61" y="31"/>
                    </a:lnTo>
                    <a:lnTo>
                      <a:pt x="52" y="31"/>
                    </a:lnTo>
                    <a:lnTo>
                      <a:pt x="44" y="31"/>
                    </a:lnTo>
                    <a:lnTo>
                      <a:pt x="33" y="31"/>
                    </a:lnTo>
                    <a:lnTo>
                      <a:pt x="23" y="31"/>
                    </a:lnTo>
                    <a:lnTo>
                      <a:pt x="13" y="31"/>
                    </a:lnTo>
                    <a:lnTo>
                      <a:pt x="6" y="3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66"/>
              <p:cNvSpPr>
                <a:spLocks/>
              </p:cNvSpPr>
              <p:nvPr/>
            </p:nvSpPr>
            <p:spPr bwMode="auto">
              <a:xfrm>
                <a:off x="-3842" y="470"/>
                <a:ext cx="94" cy="107"/>
              </a:xfrm>
              <a:custGeom>
                <a:avLst/>
                <a:gdLst>
                  <a:gd name="T0" fmla="*/ 8 w 188"/>
                  <a:gd name="T1" fmla="*/ 6 h 214"/>
                  <a:gd name="T2" fmla="*/ 25 w 188"/>
                  <a:gd name="T3" fmla="*/ 28 h 214"/>
                  <a:gd name="T4" fmla="*/ 27 w 188"/>
                  <a:gd name="T5" fmla="*/ 50 h 214"/>
                  <a:gd name="T6" fmla="*/ 28 w 188"/>
                  <a:gd name="T7" fmla="*/ 97 h 214"/>
                  <a:gd name="T8" fmla="*/ 34 w 188"/>
                  <a:gd name="T9" fmla="*/ 94 h 214"/>
                  <a:gd name="T10" fmla="*/ 38 w 188"/>
                  <a:gd name="T11" fmla="*/ 57 h 214"/>
                  <a:gd name="T12" fmla="*/ 47 w 188"/>
                  <a:gd name="T13" fmla="*/ 44 h 214"/>
                  <a:gd name="T14" fmla="*/ 52 w 188"/>
                  <a:gd name="T15" fmla="*/ 48 h 214"/>
                  <a:gd name="T16" fmla="*/ 62 w 188"/>
                  <a:gd name="T17" fmla="*/ 60 h 214"/>
                  <a:gd name="T18" fmla="*/ 79 w 188"/>
                  <a:gd name="T19" fmla="*/ 81 h 214"/>
                  <a:gd name="T20" fmla="*/ 82 w 188"/>
                  <a:gd name="T21" fmla="*/ 106 h 214"/>
                  <a:gd name="T22" fmla="*/ 82 w 188"/>
                  <a:gd name="T23" fmla="*/ 145 h 214"/>
                  <a:gd name="T24" fmla="*/ 91 w 188"/>
                  <a:gd name="T25" fmla="*/ 142 h 214"/>
                  <a:gd name="T26" fmla="*/ 94 w 188"/>
                  <a:gd name="T27" fmla="*/ 107 h 214"/>
                  <a:gd name="T28" fmla="*/ 109 w 188"/>
                  <a:gd name="T29" fmla="*/ 104 h 214"/>
                  <a:gd name="T30" fmla="*/ 129 w 188"/>
                  <a:gd name="T31" fmla="*/ 131 h 214"/>
                  <a:gd name="T32" fmla="*/ 154 w 188"/>
                  <a:gd name="T33" fmla="*/ 164 h 214"/>
                  <a:gd name="T34" fmla="*/ 175 w 188"/>
                  <a:gd name="T35" fmla="*/ 195 h 214"/>
                  <a:gd name="T36" fmla="*/ 185 w 188"/>
                  <a:gd name="T37" fmla="*/ 213 h 214"/>
                  <a:gd name="T38" fmla="*/ 188 w 188"/>
                  <a:gd name="T39" fmla="*/ 210 h 214"/>
                  <a:gd name="T40" fmla="*/ 182 w 188"/>
                  <a:gd name="T41" fmla="*/ 194 h 214"/>
                  <a:gd name="T42" fmla="*/ 164 w 188"/>
                  <a:gd name="T43" fmla="*/ 163 h 214"/>
                  <a:gd name="T44" fmla="*/ 141 w 188"/>
                  <a:gd name="T45" fmla="*/ 128 h 214"/>
                  <a:gd name="T46" fmla="*/ 120 w 188"/>
                  <a:gd name="T47" fmla="*/ 100 h 214"/>
                  <a:gd name="T48" fmla="*/ 118 w 188"/>
                  <a:gd name="T49" fmla="*/ 89 h 214"/>
                  <a:gd name="T50" fmla="*/ 129 w 188"/>
                  <a:gd name="T51" fmla="*/ 84 h 214"/>
                  <a:gd name="T52" fmla="*/ 140 w 188"/>
                  <a:gd name="T53" fmla="*/ 81 h 214"/>
                  <a:gd name="T54" fmla="*/ 151 w 188"/>
                  <a:gd name="T55" fmla="*/ 82 h 214"/>
                  <a:gd name="T56" fmla="*/ 166 w 188"/>
                  <a:gd name="T57" fmla="*/ 89 h 214"/>
                  <a:gd name="T58" fmla="*/ 170 w 188"/>
                  <a:gd name="T59" fmla="*/ 89 h 214"/>
                  <a:gd name="T60" fmla="*/ 163 w 188"/>
                  <a:gd name="T61" fmla="*/ 79 h 214"/>
                  <a:gd name="T62" fmla="*/ 147 w 188"/>
                  <a:gd name="T63" fmla="*/ 73 h 214"/>
                  <a:gd name="T64" fmla="*/ 128 w 188"/>
                  <a:gd name="T65" fmla="*/ 72 h 214"/>
                  <a:gd name="T66" fmla="*/ 110 w 188"/>
                  <a:gd name="T67" fmla="*/ 75 h 214"/>
                  <a:gd name="T68" fmla="*/ 93 w 188"/>
                  <a:gd name="T69" fmla="*/ 70 h 214"/>
                  <a:gd name="T70" fmla="*/ 72 w 188"/>
                  <a:gd name="T71" fmla="*/ 51 h 214"/>
                  <a:gd name="T72" fmla="*/ 74 w 188"/>
                  <a:gd name="T73" fmla="*/ 41 h 214"/>
                  <a:gd name="T74" fmla="*/ 96 w 188"/>
                  <a:gd name="T75" fmla="*/ 38 h 214"/>
                  <a:gd name="T76" fmla="*/ 110 w 188"/>
                  <a:gd name="T77" fmla="*/ 41 h 214"/>
                  <a:gd name="T78" fmla="*/ 109 w 188"/>
                  <a:gd name="T79" fmla="*/ 37 h 214"/>
                  <a:gd name="T80" fmla="*/ 98 w 188"/>
                  <a:gd name="T81" fmla="*/ 35 h 214"/>
                  <a:gd name="T82" fmla="*/ 85 w 188"/>
                  <a:gd name="T83" fmla="*/ 32 h 214"/>
                  <a:gd name="T84" fmla="*/ 71 w 188"/>
                  <a:gd name="T85" fmla="*/ 31 h 214"/>
                  <a:gd name="T86" fmla="*/ 57 w 188"/>
                  <a:gd name="T87" fmla="*/ 31 h 214"/>
                  <a:gd name="T88" fmla="*/ 47 w 188"/>
                  <a:gd name="T89" fmla="*/ 29 h 214"/>
                  <a:gd name="T90" fmla="*/ 32 w 188"/>
                  <a:gd name="T91" fmla="*/ 19 h 214"/>
                  <a:gd name="T92" fmla="*/ 18 w 188"/>
                  <a:gd name="T93" fmla="*/ 7 h 214"/>
                  <a:gd name="T94" fmla="*/ 6 w 188"/>
                  <a:gd name="T95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14">
                    <a:moveTo>
                      <a:pt x="0" y="0"/>
                    </a:moveTo>
                    <a:lnTo>
                      <a:pt x="8" y="6"/>
                    </a:lnTo>
                    <a:lnTo>
                      <a:pt x="16" y="16"/>
                    </a:lnTo>
                    <a:lnTo>
                      <a:pt x="25" y="28"/>
                    </a:lnTo>
                    <a:lnTo>
                      <a:pt x="31" y="34"/>
                    </a:lnTo>
                    <a:lnTo>
                      <a:pt x="27" y="50"/>
                    </a:lnTo>
                    <a:lnTo>
                      <a:pt x="27" y="73"/>
                    </a:lnTo>
                    <a:lnTo>
                      <a:pt x="28" y="97"/>
                    </a:lnTo>
                    <a:lnTo>
                      <a:pt x="35" y="113"/>
                    </a:lnTo>
                    <a:lnTo>
                      <a:pt x="34" y="94"/>
                    </a:lnTo>
                    <a:lnTo>
                      <a:pt x="35" y="75"/>
                    </a:lnTo>
                    <a:lnTo>
                      <a:pt x="38" y="57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5"/>
                    </a:lnTo>
                    <a:lnTo>
                      <a:pt x="52" y="48"/>
                    </a:lnTo>
                    <a:lnTo>
                      <a:pt x="54" y="53"/>
                    </a:lnTo>
                    <a:lnTo>
                      <a:pt x="62" y="60"/>
                    </a:lnTo>
                    <a:lnTo>
                      <a:pt x="71" y="70"/>
                    </a:lnTo>
                    <a:lnTo>
                      <a:pt x="79" y="81"/>
                    </a:lnTo>
                    <a:lnTo>
                      <a:pt x="85" y="88"/>
                    </a:lnTo>
                    <a:lnTo>
                      <a:pt x="82" y="106"/>
                    </a:lnTo>
                    <a:lnTo>
                      <a:pt x="79" y="126"/>
                    </a:lnTo>
                    <a:lnTo>
                      <a:pt x="82" y="145"/>
                    </a:lnTo>
                    <a:lnTo>
                      <a:pt x="94" y="161"/>
                    </a:lnTo>
                    <a:lnTo>
                      <a:pt x="91" y="142"/>
                    </a:lnTo>
                    <a:lnTo>
                      <a:pt x="91" y="123"/>
                    </a:lnTo>
                    <a:lnTo>
                      <a:pt x="94" y="107"/>
                    </a:lnTo>
                    <a:lnTo>
                      <a:pt x="101" y="97"/>
                    </a:lnTo>
                    <a:lnTo>
                      <a:pt x="109" y="104"/>
                    </a:lnTo>
                    <a:lnTo>
                      <a:pt x="119" y="114"/>
                    </a:lnTo>
                    <a:lnTo>
                      <a:pt x="129" y="131"/>
                    </a:lnTo>
                    <a:lnTo>
                      <a:pt x="142" y="147"/>
                    </a:lnTo>
                    <a:lnTo>
                      <a:pt x="154" y="164"/>
                    </a:lnTo>
                    <a:lnTo>
                      <a:pt x="166" y="180"/>
                    </a:lnTo>
                    <a:lnTo>
                      <a:pt x="175" y="195"/>
                    </a:lnTo>
                    <a:lnTo>
                      <a:pt x="181" y="205"/>
                    </a:lnTo>
                    <a:lnTo>
                      <a:pt x="185" y="213"/>
                    </a:lnTo>
                    <a:lnTo>
                      <a:pt x="188" y="214"/>
                    </a:lnTo>
                    <a:lnTo>
                      <a:pt x="188" y="210"/>
                    </a:lnTo>
                    <a:lnTo>
                      <a:pt x="186" y="202"/>
                    </a:lnTo>
                    <a:lnTo>
                      <a:pt x="182" y="194"/>
                    </a:lnTo>
                    <a:lnTo>
                      <a:pt x="175" y="180"/>
                    </a:lnTo>
                    <a:lnTo>
                      <a:pt x="164" y="163"/>
                    </a:lnTo>
                    <a:lnTo>
                      <a:pt x="154" y="145"/>
                    </a:lnTo>
                    <a:lnTo>
                      <a:pt x="141" y="128"/>
                    </a:lnTo>
                    <a:lnTo>
                      <a:pt x="131" y="111"/>
                    </a:lnTo>
                    <a:lnTo>
                      <a:pt x="120" y="100"/>
                    </a:lnTo>
                    <a:lnTo>
                      <a:pt x="113" y="92"/>
                    </a:lnTo>
                    <a:lnTo>
                      <a:pt x="118" y="89"/>
                    </a:lnTo>
                    <a:lnTo>
                      <a:pt x="123" y="85"/>
                    </a:lnTo>
                    <a:lnTo>
                      <a:pt x="129" y="84"/>
                    </a:lnTo>
                    <a:lnTo>
                      <a:pt x="135" y="82"/>
                    </a:lnTo>
                    <a:lnTo>
                      <a:pt x="140" y="81"/>
                    </a:lnTo>
                    <a:lnTo>
                      <a:pt x="145" y="81"/>
                    </a:lnTo>
                    <a:lnTo>
                      <a:pt x="151" y="82"/>
                    </a:lnTo>
                    <a:lnTo>
                      <a:pt x="157" y="85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0" y="89"/>
                    </a:lnTo>
                    <a:lnTo>
                      <a:pt x="167" y="84"/>
                    </a:lnTo>
                    <a:lnTo>
                      <a:pt x="163" y="79"/>
                    </a:lnTo>
                    <a:lnTo>
                      <a:pt x="156" y="76"/>
                    </a:lnTo>
                    <a:lnTo>
                      <a:pt x="147" y="73"/>
                    </a:lnTo>
                    <a:lnTo>
                      <a:pt x="138" y="72"/>
                    </a:lnTo>
                    <a:lnTo>
                      <a:pt x="128" y="72"/>
                    </a:lnTo>
                    <a:lnTo>
                      <a:pt x="118" y="73"/>
                    </a:lnTo>
                    <a:lnTo>
                      <a:pt x="110" y="75"/>
                    </a:lnTo>
                    <a:lnTo>
                      <a:pt x="103" y="79"/>
                    </a:lnTo>
                    <a:lnTo>
                      <a:pt x="93" y="70"/>
                    </a:lnTo>
                    <a:lnTo>
                      <a:pt x="82" y="60"/>
                    </a:lnTo>
                    <a:lnTo>
                      <a:pt x="72" y="51"/>
                    </a:lnTo>
                    <a:lnTo>
                      <a:pt x="66" y="45"/>
                    </a:lnTo>
                    <a:lnTo>
                      <a:pt x="74" y="41"/>
                    </a:lnTo>
                    <a:lnTo>
                      <a:pt x="84" y="40"/>
                    </a:lnTo>
                    <a:lnTo>
                      <a:pt x="96" y="38"/>
                    </a:lnTo>
                    <a:lnTo>
                      <a:pt x="106" y="40"/>
                    </a:lnTo>
                    <a:lnTo>
                      <a:pt x="110" y="41"/>
                    </a:lnTo>
                    <a:lnTo>
                      <a:pt x="112" y="40"/>
                    </a:lnTo>
                    <a:lnTo>
                      <a:pt x="109" y="37"/>
                    </a:lnTo>
                    <a:lnTo>
                      <a:pt x="103" y="35"/>
                    </a:lnTo>
                    <a:lnTo>
                      <a:pt x="98" y="35"/>
                    </a:lnTo>
                    <a:lnTo>
                      <a:pt x="93" y="34"/>
                    </a:lnTo>
                    <a:lnTo>
                      <a:pt x="85" y="32"/>
                    </a:lnTo>
                    <a:lnTo>
                      <a:pt x="78" y="32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47" y="29"/>
                    </a:lnTo>
                    <a:lnTo>
                      <a:pt x="40" y="25"/>
                    </a:lnTo>
                    <a:lnTo>
                      <a:pt x="32" y="19"/>
                    </a:lnTo>
                    <a:lnTo>
                      <a:pt x="25" y="13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67"/>
              <p:cNvSpPr>
                <a:spLocks/>
              </p:cNvSpPr>
              <p:nvPr/>
            </p:nvSpPr>
            <p:spPr bwMode="auto">
              <a:xfrm>
                <a:off x="-3923" y="480"/>
                <a:ext cx="71" cy="123"/>
              </a:xfrm>
              <a:custGeom>
                <a:avLst/>
                <a:gdLst>
                  <a:gd name="T0" fmla="*/ 92 w 141"/>
                  <a:gd name="T1" fmla="*/ 31 h 248"/>
                  <a:gd name="T2" fmla="*/ 78 w 141"/>
                  <a:gd name="T3" fmla="*/ 46 h 248"/>
                  <a:gd name="T4" fmla="*/ 45 w 141"/>
                  <a:gd name="T5" fmla="*/ 62 h 248"/>
                  <a:gd name="T6" fmla="*/ 17 w 141"/>
                  <a:gd name="T7" fmla="*/ 81 h 248"/>
                  <a:gd name="T8" fmla="*/ 16 w 141"/>
                  <a:gd name="T9" fmla="*/ 92 h 248"/>
                  <a:gd name="T10" fmla="*/ 26 w 141"/>
                  <a:gd name="T11" fmla="*/ 84 h 248"/>
                  <a:gd name="T12" fmla="*/ 47 w 141"/>
                  <a:gd name="T13" fmla="*/ 70 h 248"/>
                  <a:gd name="T14" fmla="*/ 72 w 141"/>
                  <a:gd name="T15" fmla="*/ 62 h 248"/>
                  <a:gd name="T16" fmla="*/ 75 w 141"/>
                  <a:gd name="T17" fmla="*/ 87 h 248"/>
                  <a:gd name="T18" fmla="*/ 57 w 141"/>
                  <a:gd name="T19" fmla="*/ 104 h 248"/>
                  <a:gd name="T20" fmla="*/ 28 w 141"/>
                  <a:gd name="T21" fmla="*/ 117 h 248"/>
                  <a:gd name="T22" fmla="*/ 10 w 141"/>
                  <a:gd name="T23" fmla="*/ 136 h 248"/>
                  <a:gd name="T24" fmla="*/ 10 w 141"/>
                  <a:gd name="T25" fmla="*/ 150 h 248"/>
                  <a:gd name="T26" fmla="*/ 17 w 141"/>
                  <a:gd name="T27" fmla="*/ 138 h 248"/>
                  <a:gd name="T28" fmla="*/ 37 w 141"/>
                  <a:gd name="T29" fmla="*/ 125 h 248"/>
                  <a:gd name="T30" fmla="*/ 61 w 141"/>
                  <a:gd name="T31" fmla="*/ 116 h 248"/>
                  <a:gd name="T32" fmla="*/ 66 w 141"/>
                  <a:gd name="T33" fmla="*/ 141 h 248"/>
                  <a:gd name="T34" fmla="*/ 50 w 141"/>
                  <a:gd name="T35" fmla="*/ 161 h 248"/>
                  <a:gd name="T36" fmla="*/ 26 w 141"/>
                  <a:gd name="T37" fmla="*/ 173 h 248"/>
                  <a:gd name="T38" fmla="*/ 13 w 141"/>
                  <a:gd name="T39" fmla="*/ 192 h 248"/>
                  <a:gd name="T40" fmla="*/ 34 w 141"/>
                  <a:gd name="T41" fmla="*/ 179 h 248"/>
                  <a:gd name="T42" fmla="*/ 53 w 141"/>
                  <a:gd name="T43" fmla="*/ 176 h 248"/>
                  <a:gd name="T44" fmla="*/ 39 w 141"/>
                  <a:gd name="T45" fmla="*/ 207 h 248"/>
                  <a:gd name="T46" fmla="*/ 15 w 141"/>
                  <a:gd name="T47" fmla="*/ 235 h 248"/>
                  <a:gd name="T48" fmla="*/ 0 w 141"/>
                  <a:gd name="T49" fmla="*/ 246 h 248"/>
                  <a:gd name="T50" fmla="*/ 13 w 141"/>
                  <a:gd name="T51" fmla="*/ 243 h 248"/>
                  <a:gd name="T52" fmla="*/ 38 w 141"/>
                  <a:gd name="T53" fmla="*/ 221 h 248"/>
                  <a:gd name="T54" fmla="*/ 61 w 141"/>
                  <a:gd name="T55" fmla="*/ 183 h 248"/>
                  <a:gd name="T56" fmla="*/ 85 w 141"/>
                  <a:gd name="T57" fmla="*/ 179 h 248"/>
                  <a:gd name="T58" fmla="*/ 88 w 141"/>
                  <a:gd name="T59" fmla="*/ 207 h 248"/>
                  <a:gd name="T60" fmla="*/ 94 w 141"/>
                  <a:gd name="T61" fmla="*/ 210 h 248"/>
                  <a:gd name="T62" fmla="*/ 100 w 141"/>
                  <a:gd name="T63" fmla="*/ 197 h 248"/>
                  <a:gd name="T64" fmla="*/ 88 w 141"/>
                  <a:gd name="T65" fmla="*/ 170 h 248"/>
                  <a:gd name="T66" fmla="*/ 81 w 141"/>
                  <a:gd name="T67" fmla="*/ 147 h 248"/>
                  <a:gd name="T68" fmla="*/ 85 w 141"/>
                  <a:gd name="T69" fmla="*/ 112 h 248"/>
                  <a:gd name="T70" fmla="*/ 92 w 141"/>
                  <a:gd name="T71" fmla="*/ 109 h 248"/>
                  <a:gd name="T72" fmla="*/ 116 w 141"/>
                  <a:gd name="T73" fmla="*/ 125 h 248"/>
                  <a:gd name="T74" fmla="*/ 127 w 141"/>
                  <a:gd name="T75" fmla="*/ 158 h 248"/>
                  <a:gd name="T76" fmla="*/ 132 w 141"/>
                  <a:gd name="T77" fmla="*/ 151 h 248"/>
                  <a:gd name="T78" fmla="*/ 127 w 141"/>
                  <a:gd name="T79" fmla="*/ 128 h 248"/>
                  <a:gd name="T80" fmla="*/ 108 w 141"/>
                  <a:gd name="T81" fmla="*/ 103 h 248"/>
                  <a:gd name="T82" fmla="*/ 91 w 141"/>
                  <a:gd name="T83" fmla="*/ 85 h 248"/>
                  <a:gd name="T84" fmla="*/ 97 w 141"/>
                  <a:gd name="T85" fmla="*/ 60 h 248"/>
                  <a:gd name="T86" fmla="*/ 130 w 141"/>
                  <a:gd name="T87" fmla="*/ 76 h 248"/>
                  <a:gd name="T88" fmla="*/ 139 w 141"/>
                  <a:gd name="T89" fmla="*/ 97 h 248"/>
                  <a:gd name="T90" fmla="*/ 136 w 141"/>
                  <a:gd name="T91" fmla="*/ 75 h 248"/>
                  <a:gd name="T92" fmla="*/ 104 w 141"/>
                  <a:gd name="T93" fmla="*/ 46 h 248"/>
                  <a:gd name="T94" fmla="*/ 104 w 141"/>
                  <a:gd name="T95" fmla="*/ 15 h 248"/>
                  <a:gd name="T96" fmla="*/ 98 w 141"/>
                  <a:gd name="T9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48">
                    <a:moveTo>
                      <a:pt x="94" y="12"/>
                    </a:moveTo>
                    <a:lnTo>
                      <a:pt x="94" y="22"/>
                    </a:lnTo>
                    <a:lnTo>
                      <a:pt x="92" y="31"/>
                    </a:lnTo>
                    <a:lnTo>
                      <a:pt x="89" y="37"/>
                    </a:lnTo>
                    <a:lnTo>
                      <a:pt x="85" y="41"/>
                    </a:lnTo>
                    <a:lnTo>
                      <a:pt x="78" y="46"/>
                    </a:lnTo>
                    <a:lnTo>
                      <a:pt x="67" y="50"/>
                    </a:lnTo>
                    <a:lnTo>
                      <a:pt x="57" y="56"/>
                    </a:lnTo>
                    <a:lnTo>
                      <a:pt x="45" y="62"/>
                    </a:lnTo>
                    <a:lnTo>
                      <a:pt x="34" y="68"/>
                    </a:lnTo>
                    <a:lnTo>
                      <a:pt x="25" y="73"/>
                    </a:lnTo>
                    <a:lnTo>
                      <a:pt x="17" y="81"/>
                    </a:lnTo>
                    <a:lnTo>
                      <a:pt x="15" y="87"/>
                    </a:lnTo>
                    <a:lnTo>
                      <a:pt x="15" y="91"/>
                    </a:lnTo>
                    <a:lnTo>
                      <a:pt x="16" y="92"/>
                    </a:lnTo>
                    <a:lnTo>
                      <a:pt x="17" y="91"/>
                    </a:lnTo>
                    <a:lnTo>
                      <a:pt x="22" y="88"/>
                    </a:lnTo>
                    <a:lnTo>
                      <a:pt x="26" y="84"/>
                    </a:lnTo>
                    <a:lnTo>
                      <a:pt x="32" y="78"/>
                    </a:lnTo>
                    <a:lnTo>
                      <a:pt x="39" y="73"/>
                    </a:lnTo>
                    <a:lnTo>
                      <a:pt x="47" y="70"/>
                    </a:lnTo>
                    <a:lnTo>
                      <a:pt x="54" y="66"/>
                    </a:lnTo>
                    <a:lnTo>
                      <a:pt x="63" y="65"/>
                    </a:lnTo>
                    <a:lnTo>
                      <a:pt x="72" y="62"/>
                    </a:lnTo>
                    <a:lnTo>
                      <a:pt x="79" y="62"/>
                    </a:lnTo>
                    <a:lnTo>
                      <a:pt x="78" y="75"/>
                    </a:lnTo>
                    <a:lnTo>
                      <a:pt x="75" y="87"/>
                    </a:lnTo>
                    <a:lnTo>
                      <a:pt x="70" y="95"/>
                    </a:lnTo>
                    <a:lnTo>
                      <a:pt x="67" y="103"/>
                    </a:lnTo>
                    <a:lnTo>
                      <a:pt x="57" y="104"/>
                    </a:lnTo>
                    <a:lnTo>
                      <a:pt x="45" y="109"/>
                    </a:lnTo>
                    <a:lnTo>
                      <a:pt x="37" y="112"/>
                    </a:lnTo>
                    <a:lnTo>
                      <a:pt x="28" y="117"/>
                    </a:lnTo>
                    <a:lnTo>
                      <a:pt x="19" y="123"/>
                    </a:lnTo>
                    <a:lnTo>
                      <a:pt x="13" y="129"/>
                    </a:lnTo>
                    <a:lnTo>
                      <a:pt x="10" y="136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10" y="150"/>
                    </a:lnTo>
                    <a:lnTo>
                      <a:pt x="13" y="147"/>
                    </a:lnTo>
                    <a:lnTo>
                      <a:pt x="15" y="142"/>
                    </a:lnTo>
                    <a:lnTo>
                      <a:pt x="17" y="138"/>
                    </a:lnTo>
                    <a:lnTo>
                      <a:pt x="22" y="134"/>
                    </a:lnTo>
                    <a:lnTo>
                      <a:pt x="29" y="129"/>
                    </a:lnTo>
                    <a:lnTo>
                      <a:pt x="37" y="125"/>
                    </a:lnTo>
                    <a:lnTo>
                      <a:pt x="45" y="120"/>
                    </a:lnTo>
                    <a:lnTo>
                      <a:pt x="54" y="117"/>
                    </a:lnTo>
                    <a:lnTo>
                      <a:pt x="61" y="116"/>
                    </a:lnTo>
                    <a:lnTo>
                      <a:pt x="69" y="114"/>
                    </a:lnTo>
                    <a:lnTo>
                      <a:pt x="69" y="129"/>
                    </a:lnTo>
                    <a:lnTo>
                      <a:pt x="66" y="141"/>
                    </a:lnTo>
                    <a:lnTo>
                      <a:pt x="63" y="151"/>
                    </a:lnTo>
                    <a:lnTo>
                      <a:pt x="59" y="158"/>
                    </a:lnTo>
                    <a:lnTo>
                      <a:pt x="50" y="161"/>
                    </a:lnTo>
                    <a:lnTo>
                      <a:pt x="41" y="164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20" y="179"/>
                    </a:lnTo>
                    <a:lnTo>
                      <a:pt x="16" y="185"/>
                    </a:lnTo>
                    <a:lnTo>
                      <a:pt x="13" y="192"/>
                    </a:lnTo>
                    <a:lnTo>
                      <a:pt x="12" y="199"/>
                    </a:lnTo>
                    <a:lnTo>
                      <a:pt x="22" y="189"/>
                    </a:lnTo>
                    <a:lnTo>
                      <a:pt x="34" y="179"/>
                    </a:lnTo>
                    <a:lnTo>
                      <a:pt x="45" y="172"/>
                    </a:lnTo>
                    <a:lnTo>
                      <a:pt x="54" y="169"/>
                    </a:lnTo>
                    <a:lnTo>
                      <a:pt x="53" y="176"/>
                    </a:lnTo>
                    <a:lnTo>
                      <a:pt x="50" y="185"/>
                    </a:lnTo>
                    <a:lnTo>
                      <a:pt x="45" y="195"/>
                    </a:lnTo>
                    <a:lnTo>
                      <a:pt x="39" y="207"/>
                    </a:lnTo>
                    <a:lnTo>
                      <a:pt x="31" y="217"/>
                    </a:lnTo>
                    <a:lnTo>
                      <a:pt x="23" y="227"/>
                    </a:lnTo>
                    <a:lnTo>
                      <a:pt x="15" y="235"/>
                    </a:lnTo>
                    <a:lnTo>
                      <a:pt x="6" y="241"/>
                    </a:lnTo>
                    <a:lnTo>
                      <a:pt x="1" y="243"/>
                    </a:lnTo>
                    <a:lnTo>
                      <a:pt x="0" y="246"/>
                    </a:lnTo>
                    <a:lnTo>
                      <a:pt x="1" y="248"/>
                    </a:lnTo>
                    <a:lnTo>
                      <a:pt x="7" y="246"/>
                    </a:lnTo>
                    <a:lnTo>
                      <a:pt x="13" y="243"/>
                    </a:lnTo>
                    <a:lnTo>
                      <a:pt x="20" y="239"/>
                    </a:lnTo>
                    <a:lnTo>
                      <a:pt x="29" y="232"/>
                    </a:lnTo>
                    <a:lnTo>
                      <a:pt x="38" y="221"/>
                    </a:lnTo>
                    <a:lnTo>
                      <a:pt x="47" y="211"/>
                    </a:lnTo>
                    <a:lnTo>
                      <a:pt x="56" y="198"/>
                    </a:lnTo>
                    <a:lnTo>
                      <a:pt x="61" y="183"/>
                    </a:lnTo>
                    <a:lnTo>
                      <a:pt x="66" y="169"/>
                    </a:lnTo>
                    <a:lnTo>
                      <a:pt x="76" y="172"/>
                    </a:lnTo>
                    <a:lnTo>
                      <a:pt x="85" y="179"/>
                    </a:lnTo>
                    <a:lnTo>
                      <a:pt x="91" y="189"/>
                    </a:lnTo>
                    <a:lnTo>
                      <a:pt x="91" y="198"/>
                    </a:lnTo>
                    <a:lnTo>
                      <a:pt x="88" y="207"/>
                    </a:lnTo>
                    <a:lnTo>
                      <a:pt x="88" y="213"/>
                    </a:lnTo>
                    <a:lnTo>
                      <a:pt x="89" y="214"/>
                    </a:lnTo>
                    <a:lnTo>
                      <a:pt x="94" y="210"/>
                    </a:lnTo>
                    <a:lnTo>
                      <a:pt x="97" y="205"/>
                    </a:lnTo>
                    <a:lnTo>
                      <a:pt x="100" y="201"/>
                    </a:lnTo>
                    <a:lnTo>
                      <a:pt x="100" y="197"/>
                    </a:lnTo>
                    <a:lnTo>
                      <a:pt x="98" y="191"/>
                    </a:lnTo>
                    <a:lnTo>
                      <a:pt x="94" y="180"/>
                    </a:lnTo>
                    <a:lnTo>
                      <a:pt x="88" y="170"/>
                    </a:lnTo>
                    <a:lnTo>
                      <a:pt x="82" y="163"/>
                    </a:lnTo>
                    <a:lnTo>
                      <a:pt x="78" y="158"/>
                    </a:lnTo>
                    <a:lnTo>
                      <a:pt x="81" y="147"/>
                    </a:lnTo>
                    <a:lnTo>
                      <a:pt x="82" y="134"/>
                    </a:lnTo>
                    <a:lnTo>
                      <a:pt x="85" y="120"/>
                    </a:lnTo>
                    <a:lnTo>
                      <a:pt x="85" y="112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2" y="109"/>
                    </a:lnTo>
                    <a:lnTo>
                      <a:pt x="100" y="112"/>
                    </a:lnTo>
                    <a:lnTo>
                      <a:pt x="108" y="117"/>
                    </a:lnTo>
                    <a:lnTo>
                      <a:pt x="116" y="125"/>
                    </a:lnTo>
                    <a:lnTo>
                      <a:pt x="123" y="136"/>
                    </a:lnTo>
                    <a:lnTo>
                      <a:pt x="126" y="153"/>
                    </a:lnTo>
                    <a:lnTo>
                      <a:pt x="127" y="158"/>
                    </a:lnTo>
                    <a:lnTo>
                      <a:pt x="129" y="160"/>
                    </a:lnTo>
                    <a:lnTo>
                      <a:pt x="132" y="158"/>
                    </a:lnTo>
                    <a:lnTo>
                      <a:pt x="132" y="151"/>
                    </a:lnTo>
                    <a:lnTo>
                      <a:pt x="132" y="145"/>
                    </a:lnTo>
                    <a:lnTo>
                      <a:pt x="130" y="138"/>
                    </a:lnTo>
                    <a:lnTo>
                      <a:pt x="127" y="128"/>
                    </a:lnTo>
                    <a:lnTo>
                      <a:pt x="123" y="119"/>
                    </a:lnTo>
                    <a:lnTo>
                      <a:pt x="117" y="110"/>
                    </a:lnTo>
                    <a:lnTo>
                      <a:pt x="108" y="103"/>
                    </a:lnTo>
                    <a:lnTo>
                      <a:pt x="100" y="95"/>
                    </a:lnTo>
                    <a:lnTo>
                      <a:pt x="88" y="92"/>
                    </a:lnTo>
                    <a:lnTo>
                      <a:pt x="91" y="85"/>
                    </a:lnTo>
                    <a:lnTo>
                      <a:pt x="94" y="75"/>
                    </a:lnTo>
                    <a:lnTo>
                      <a:pt x="97" y="66"/>
                    </a:lnTo>
                    <a:lnTo>
                      <a:pt x="97" y="60"/>
                    </a:lnTo>
                    <a:lnTo>
                      <a:pt x="108" y="63"/>
                    </a:lnTo>
                    <a:lnTo>
                      <a:pt x="122" y="68"/>
                    </a:lnTo>
                    <a:lnTo>
                      <a:pt x="130" y="76"/>
                    </a:lnTo>
                    <a:lnTo>
                      <a:pt x="136" y="90"/>
                    </a:lnTo>
                    <a:lnTo>
                      <a:pt x="138" y="95"/>
                    </a:lnTo>
                    <a:lnTo>
                      <a:pt x="139" y="97"/>
                    </a:lnTo>
                    <a:lnTo>
                      <a:pt x="141" y="94"/>
                    </a:lnTo>
                    <a:lnTo>
                      <a:pt x="141" y="87"/>
                    </a:lnTo>
                    <a:lnTo>
                      <a:pt x="136" y="75"/>
                    </a:lnTo>
                    <a:lnTo>
                      <a:pt x="127" y="62"/>
                    </a:lnTo>
                    <a:lnTo>
                      <a:pt x="116" y="50"/>
                    </a:lnTo>
                    <a:lnTo>
                      <a:pt x="104" y="46"/>
                    </a:lnTo>
                    <a:lnTo>
                      <a:pt x="104" y="34"/>
                    </a:lnTo>
                    <a:lnTo>
                      <a:pt x="104" y="24"/>
                    </a:lnTo>
                    <a:lnTo>
                      <a:pt x="104" y="15"/>
                    </a:lnTo>
                    <a:lnTo>
                      <a:pt x="104" y="6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5" y="6"/>
                    </a:lnTo>
                    <a:lnTo>
                      <a:pt x="94" y="12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68"/>
              <p:cNvSpPr>
                <a:spLocks/>
              </p:cNvSpPr>
              <p:nvPr/>
            </p:nvSpPr>
            <p:spPr bwMode="auto">
              <a:xfrm>
                <a:off x="-4000" y="451"/>
                <a:ext cx="113" cy="64"/>
              </a:xfrm>
              <a:custGeom>
                <a:avLst/>
                <a:gdLst>
                  <a:gd name="T0" fmla="*/ 194 w 226"/>
                  <a:gd name="T1" fmla="*/ 6 h 127"/>
                  <a:gd name="T2" fmla="*/ 175 w 226"/>
                  <a:gd name="T3" fmla="*/ 13 h 127"/>
                  <a:gd name="T4" fmla="*/ 153 w 226"/>
                  <a:gd name="T5" fmla="*/ 23 h 127"/>
                  <a:gd name="T6" fmla="*/ 137 w 226"/>
                  <a:gd name="T7" fmla="*/ 31 h 127"/>
                  <a:gd name="T8" fmla="*/ 129 w 226"/>
                  <a:gd name="T9" fmla="*/ 31 h 127"/>
                  <a:gd name="T10" fmla="*/ 116 w 226"/>
                  <a:gd name="T11" fmla="*/ 25 h 127"/>
                  <a:gd name="T12" fmla="*/ 100 w 226"/>
                  <a:gd name="T13" fmla="*/ 22 h 127"/>
                  <a:gd name="T14" fmla="*/ 86 w 226"/>
                  <a:gd name="T15" fmla="*/ 22 h 127"/>
                  <a:gd name="T16" fmla="*/ 74 w 226"/>
                  <a:gd name="T17" fmla="*/ 26 h 127"/>
                  <a:gd name="T18" fmla="*/ 78 w 226"/>
                  <a:gd name="T19" fmla="*/ 28 h 127"/>
                  <a:gd name="T20" fmla="*/ 93 w 226"/>
                  <a:gd name="T21" fmla="*/ 29 h 127"/>
                  <a:gd name="T22" fmla="*/ 116 w 226"/>
                  <a:gd name="T23" fmla="*/ 40 h 127"/>
                  <a:gd name="T24" fmla="*/ 119 w 226"/>
                  <a:gd name="T25" fmla="*/ 50 h 127"/>
                  <a:gd name="T26" fmla="*/ 106 w 226"/>
                  <a:gd name="T27" fmla="*/ 62 h 127"/>
                  <a:gd name="T28" fmla="*/ 93 w 226"/>
                  <a:gd name="T29" fmla="*/ 63 h 127"/>
                  <a:gd name="T30" fmla="*/ 74 w 226"/>
                  <a:gd name="T31" fmla="*/ 60 h 127"/>
                  <a:gd name="T32" fmla="*/ 53 w 226"/>
                  <a:gd name="T33" fmla="*/ 57 h 127"/>
                  <a:gd name="T34" fmla="*/ 37 w 226"/>
                  <a:gd name="T35" fmla="*/ 59 h 127"/>
                  <a:gd name="T36" fmla="*/ 37 w 226"/>
                  <a:gd name="T37" fmla="*/ 60 h 127"/>
                  <a:gd name="T38" fmla="*/ 50 w 226"/>
                  <a:gd name="T39" fmla="*/ 63 h 127"/>
                  <a:gd name="T40" fmla="*/ 65 w 226"/>
                  <a:gd name="T41" fmla="*/ 66 h 127"/>
                  <a:gd name="T42" fmla="*/ 78 w 226"/>
                  <a:gd name="T43" fmla="*/ 70 h 127"/>
                  <a:gd name="T44" fmla="*/ 77 w 226"/>
                  <a:gd name="T45" fmla="*/ 81 h 127"/>
                  <a:gd name="T46" fmla="*/ 58 w 226"/>
                  <a:gd name="T47" fmla="*/ 92 h 127"/>
                  <a:gd name="T48" fmla="*/ 37 w 226"/>
                  <a:gd name="T49" fmla="*/ 100 h 127"/>
                  <a:gd name="T50" fmla="*/ 17 w 226"/>
                  <a:gd name="T51" fmla="*/ 103 h 127"/>
                  <a:gd name="T52" fmla="*/ 3 w 226"/>
                  <a:gd name="T53" fmla="*/ 103 h 127"/>
                  <a:gd name="T54" fmla="*/ 2 w 226"/>
                  <a:gd name="T55" fmla="*/ 105 h 127"/>
                  <a:gd name="T56" fmla="*/ 15 w 226"/>
                  <a:gd name="T57" fmla="*/ 107 h 127"/>
                  <a:gd name="T58" fmla="*/ 36 w 226"/>
                  <a:gd name="T59" fmla="*/ 105 h 127"/>
                  <a:gd name="T60" fmla="*/ 61 w 226"/>
                  <a:gd name="T61" fmla="*/ 101 h 127"/>
                  <a:gd name="T62" fmla="*/ 84 w 226"/>
                  <a:gd name="T63" fmla="*/ 91 h 127"/>
                  <a:gd name="T64" fmla="*/ 100 w 226"/>
                  <a:gd name="T65" fmla="*/ 92 h 127"/>
                  <a:gd name="T66" fmla="*/ 99 w 226"/>
                  <a:gd name="T67" fmla="*/ 113 h 127"/>
                  <a:gd name="T68" fmla="*/ 90 w 226"/>
                  <a:gd name="T69" fmla="*/ 126 h 127"/>
                  <a:gd name="T70" fmla="*/ 94 w 226"/>
                  <a:gd name="T71" fmla="*/ 127 h 127"/>
                  <a:gd name="T72" fmla="*/ 105 w 226"/>
                  <a:gd name="T73" fmla="*/ 119 h 127"/>
                  <a:gd name="T74" fmla="*/ 110 w 226"/>
                  <a:gd name="T75" fmla="*/ 94 h 127"/>
                  <a:gd name="T76" fmla="*/ 119 w 226"/>
                  <a:gd name="T77" fmla="*/ 70 h 127"/>
                  <a:gd name="T78" fmla="*/ 140 w 226"/>
                  <a:gd name="T79" fmla="*/ 50 h 127"/>
                  <a:gd name="T80" fmla="*/ 157 w 226"/>
                  <a:gd name="T81" fmla="*/ 54 h 127"/>
                  <a:gd name="T82" fmla="*/ 160 w 226"/>
                  <a:gd name="T83" fmla="*/ 81 h 127"/>
                  <a:gd name="T84" fmla="*/ 156 w 226"/>
                  <a:gd name="T85" fmla="*/ 97 h 127"/>
                  <a:gd name="T86" fmla="*/ 160 w 226"/>
                  <a:gd name="T87" fmla="*/ 98 h 127"/>
                  <a:gd name="T88" fmla="*/ 168 w 226"/>
                  <a:gd name="T89" fmla="*/ 83 h 127"/>
                  <a:gd name="T90" fmla="*/ 169 w 226"/>
                  <a:gd name="T91" fmla="*/ 54 h 127"/>
                  <a:gd name="T92" fmla="*/ 169 w 226"/>
                  <a:gd name="T93" fmla="*/ 34 h 127"/>
                  <a:gd name="T94" fmla="*/ 184 w 226"/>
                  <a:gd name="T95" fmla="*/ 23 h 127"/>
                  <a:gd name="T96" fmla="*/ 204 w 226"/>
                  <a:gd name="T97" fmla="*/ 12 h 127"/>
                  <a:gd name="T98" fmla="*/ 220 w 226"/>
                  <a:gd name="T99" fmla="*/ 4 h 127"/>
                  <a:gd name="T100" fmla="*/ 222 w 226"/>
                  <a:gd name="T101" fmla="*/ 0 h 127"/>
                  <a:gd name="T102" fmla="*/ 206 w 226"/>
                  <a:gd name="T103" fmla="*/ 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6" h="127">
                    <a:moveTo>
                      <a:pt x="201" y="3"/>
                    </a:moveTo>
                    <a:lnTo>
                      <a:pt x="194" y="6"/>
                    </a:lnTo>
                    <a:lnTo>
                      <a:pt x="185" y="9"/>
                    </a:lnTo>
                    <a:lnTo>
                      <a:pt x="175" y="13"/>
                    </a:lnTo>
                    <a:lnTo>
                      <a:pt x="163" y="18"/>
                    </a:lnTo>
                    <a:lnTo>
                      <a:pt x="153" y="23"/>
                    </a:lnTo>
                    <a:lnTo>
                      <a:pt x="144" y="28"/>
                    </a:lnTo>
                    <a:lnTo>
                      <a:pt x="137" y="31"/>
                    </a:lnTo>
                    <a:lnTo>
                      <a:pt x="134" y="34"/>
                    </a:lnTo>
                    <a:lnTo>
                      <a:pt x="129" y="31"/>
                    </a:lnTo>
                    <a:lnTo>
                      <a:pt x="124" y="26"/>
                    </a:lnTo>
                    <a:lnTo>
                      <a:pt x="116" y="25"/>
                    </a:lnTo>
                    <a:lnTo>
                      <a:pt x="109" y="22"/>
                    </a:lnTo>
                    <a:lnTo>
                      <a:pt x="100" y="22"/>
                    </a:lnTo>
                    <a:lnTo>
                      <a:pt x="93" y="20"/>
                    </a:lnTo>
                    <a:lnTo>
                      <a:pt x="86" y="22"/>
                    </a:lnTo>
                    <a:lnTo>
                      <a:pt x="78" y="23"/>
                    </a:lnTo>
                    <a:lnTo>
                      <a:pt x="74" y="26"/>
                    </a:lnTo>
                    <a:lnTo>
                      <a:pt x="75" y="28"/>
                    </a:lnTo>
                    <a:lnTo>
                      <a:pt x="78" y="28"/>
                    </a:lnTo>
                    <a:lnTo>
                      <a:pt x="84" y="28"/>
                    </a:lnTo>
                    <a:lnTo>
                      <a:pt x="93" y="29"/>
                    </a:lnTo>
                    <a:lnTo>
                      <a:pt x="106" y="34"/>
                    </a:lnTo>
                    <a:lnTo>
                      <a:pt x="116" y="40"/>
                    </a:lnTo>
                    <a:lnTo>
                      <a:pt x="124" y="44"/>
                    </a:lnTo>
                    <a:lnTo>
                      <a:pt x="119" y="50"/>
                    </a:lnTo>
                    <a:lnTo>
                      <a:pt x="113" y="56"/>
                    </a:lnTo>
                    <a:lnTo>
                      <a:pt x="106" y="62"/>
                    </a:lnTo>
                    <a:lnTo>
                      <a:pt x="102" y="64"/>
                    </a:lnTo>
                    <a:lnTo>
                      <a:pt x="93" y="63"/>
                    </a:lnTo>
                    <a:lnTo>
                      <a:pt x="84" y="62"/>
                    </a:lnTo>
                    <a:lnTo>
                      <a:pt x="74" y="60"/>
                    </a:lnTo>
                    <a:lnTo>
                      <a:pt x="64" y="59"/>
                    </a:lnTo>
                    <a:lnTo>
                      <a:pt x="53" y="57"/>
                    </a:lnTo>
                    <a:lnTo>
                      <a:pt x="44" y="57"/>
                    </a:lnTo>
                    <a:lnTo>
                      <a:pt x="37" y="59"/>
                    </a:lnTo>
                    <a:lnTo>
                      <a:pt x="31" y="60"/>
                    </a:lnTo>
                    <a:lnTo>
                      <a:pt x="37" y="60"/>
                    </a:lnTo>
                    <a:lnTo>
                      <a:pt x="43" y="62"/>
                    </a:lnTo>
                    <a:lnTo>
                      <a:pt x="50" y="63"/>
                    </a:lnTo>
                    <a:lnTo>
                      <a:pt x="58" y="64"/>
                    </a:lnTo>
                    <a:lnTo>
                      <a:pt x="65" y="66"/>
                    </a:lnTo>
                    <a:lnTo>
                      <a:pt x="72" y="67"/>
                    </a:lnTo>
                    <a:lnTo>
                      <a:pt x="78" y="70"/>
                    </a:lnTo>
                    <a:lnTo>
                      <a:pt x="84" y="73"/>
                    </a:lnTo>
                    <a:lnTo>
                      <a:pt x="77" y="81"/>
                    </a:lnTo>
                    <a:lnTo>
                      <a:pt x="68" y="86"/>
                    </a:lnTo>
                    <a:lnTo>
                      <a:pt x="58" y="92"/>
                    </a:lnTo>
                    <a:lnTo>
                      <a:pt x="47" y="97"/>
                    </a:lnTo>
                    <a:lnTo>
                      <a:pt x="37" y="100"/>
                    </a:lnTo>
                    <a:lnTo>
                      <a:pt x="25" y="101"/>
                    </a:lnTo>
                    <a:lnTo>
                      <a:pt x="17" y="103"/>
                    </a:lnTo>
                    <a:lnTo>
                      <a:pt x="9" y="103"/>
                    </a:lnTo>
                    <a:lnTo>
                      <a:pt x="3" y="103"/>
                    </a:lnTo>
                    <a:lnTo>
                      <a:pt x="0" y="104"/>
                    </a:lnTo>
                    <a:lnTo>
                      <a:pt x="2" y="105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4" y="107"/>
                    </a:lnTo>
                    <a:lnTo>
                      <a:pt x="36" y="105"/>
                    </a:lnTo>
                    <a:lnTo>
                      <a:pt x="47" y="104"/>
                    </a:lnTo>
                    <a:lnTo>
                      <a:pt x="61" y="101"/>
                    </a:lnTo>
                    <a:lnTo>
                      <a:pt x="72" y="97"/>
                    </a:lnTo>
                    <a:lnTo>
                      <a:pt x="84" y="91"/>
                    </a:lnTo>
                    <a:lnTo>
                      <a:pt x="94" y="83"/>
                    </a:lnTo>
                    <a:lnTo>
                      <a:pt x="100" y="92"/>
                    </a:lnTo>
                    <a:lnTo>
                      <a:pt x="102" y="103"/>
                    </a:lnTo>
                    <a:lnTo>
                      <a:pt x="99" y="113"/>
                    </a:lnTo>
                    <a:lnTo>
                      <a:pt x="93" y="123"/>
                    </a:lnTo>
                    <a:lnTo>
                      <a:pt x="90" y="126"/>
                    </a:lnTo>
                    <a:lnTo>
                      <a:pt x="90" y="127"/>
                    </a:lnTo>
                    <a:lnTo>
                      <a:pt x="94" y="127"/>
                    </a:lnTo>
                    <a:lnTo>
                      <a:pt x="99" y="125"/>
                    </a:lnTo>
                    <a:lnTo>
                      <a:pt x="105" y="119"/>
                    </a:lnTo>
                    <a:lnTo>
                      <a:pt x="109" y="107"/>
                    </a:lnTo>
                    <a:lnTo>
                      <a:pt x="110" y="94"/>
                    </a:lnTo>
                    <a:lnTo>
                      <a:pt x="109" y="81"/>
                    </a:lnTo>
                    <a:lnTo>
                      <a:pt x="119" y="70"/>
                    </a:lnTo>
                    <a:lnTo>
                      <a:pt x="129" y="59"/>
                    </a:lnTo>
                    <a:lnTo>
                      <a:pt x="140" y="50"/>
                    </a:lnTo>
                    <a:lnTo>
                      <a:pt x="151" y="45"/>
                    </a:lnTo>
                    <a:lnTo>
                      <a:pt x="157" y="54"/>
                    </a:lnTo>
                    <a:lnTo>
                      <a:pt x="160" y="66"/>
                    </a:lnTo>
                    <a:lnTo>
                      <a:pt x="160" y="81"/>
                    </a:lnTo>
                    <a:lnTo>
                      <a:pt x="157" y="92"/>
                    </a:lnTo>
                    <a:lnTo>
                      <a:pt x="156" y="97"/>
                    </a:lnTo>
                    <a:lnTo>
                      <a:pt x="157" y="98"/>
                    </a:lnTo>
                    <a:lnTo>
                      <a:pt x="160" y="98"/>
                    </a:lnTo>
                    <a:lnTo>
                      <a:pt x="163" y="94"/>
                    </a:lnTo>
                    <a:lnTo>
                      <a:pt x="168" y="83"/>
                    </a:lnTo>
                    <a:lnTo>
                      <a:pt x="171" y="70"/>
                    </a:lnTo>
                    <a:lnTo>
                      <a:pt x="169" y="54"/>
                    </a:lnTo>
                    <a:lnTo>
                      <a:pt x="165" y="38"/>
                    </a:lnTo>
                    <a:lnTo>
                      <a:pt x="169" y="34"/>
                    </a:lnTo>
                    <a:lnTo>
                      <a:pt x="176" y="29"/>
                    </a:lnTo>
                    <a:lnTo>
                      <a:pt x="184" y="23"/>
                    </a:lnTo>
                    <a:lnTo>
                      <a:pt x="194" y="18"/>
                    </a:lnTo>
                    <a:lnTo>
                      <a:pt x="204" y="12"/>
                    </a:lnTo>
                    <a:lnTo>
                      <a:pt x="213" y="7"/>
                    </a:lnTo>
                    <a:lnTo>
                      <a:pt x="220" y="4"/>
                    </a:lnTo>
                    <a:lnTo>
                      <a:pt x="226" y="1"/>
                    </a:lnTo>
                    <a:lnTo>
                      <a:pt x="222" y="0"/>
                    </a:lnTo>
                    <a:lnTo>
                      <a:pt x="215" y="1"/>
                    </a:lnTo>
                    <a:lnTo>
                      <a:pt x="206" y="3"/>
                    </a:lnTo>
                    <a:lnTo>
                      <a:pt x="201" y="3"/>
                    </a:lnTo>
                    <a:close/>
                  </a:path>
                </a:pathLst>
              </a:custGeom>
              <a:solidFill>
                <a:srgbClr val="BA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69"/>
              <p:cNvSpPr>
                <a:spLocks/>
              </p:cNvSpPr>
              <p:nvPr/>
            </p:nvSpPr>
            <p:spPr bwMode="auto">
              <a:xfrm>
                <a:off x="-3843" y="416"/>
                <a:ext cx="10" cy="11"/>
              </a:xfrm>
              <a:custGeom>
                <a:avLst/>
                <a:gdLst>
                  <a:gd name="T0" fmla="*/ 3 w 21"/>
                  <a:gd name="T1" fmla="*/ 1 h 22"/>
                  <a:gd name="T2" fmla="*/ 9 w 21"/>
                  <a:gd name="T3" fmla="*/ 0 h 22"/>
                  <a:gd name="T4" fmla="*/ 13 w 21"/>
                  <a:gd name="T5" fmla="*/ 0 h 22"/>
                  <a:gd name="T6" fmla="*/ 18 w 21"/>
                  <a:gd name="T7" fmla="*/ 1 h 22"/>
                  <a:gd name="T8" fmla="*/ 19 w 21"/>
                  <a:gd name="T9" fmla="*/ 5 h 22"/>
                  <a:gd name="T10" fmla="*/ 21 w 21"/>
                  <a:gd name="T11" fmla="*/ 10 h 22"/>
                  <a:gd name="T12" fmla="*/ 21 w 21"/>
                  <a:gd name="T13" fmla="*/ 14 h 22"/>
                  <a:gd name="T14" fmla="*/ 19 w 21"/>
                  <a:gd name="T15" fmla="*/ 17 h 22"/>
                  <a:gd name="T16" fmla="*/ 18 w 21"/>
                  <a:gd name="T17" fmla="*/ 20 h 22"/>
                  <a:gd name="T18" fmla="*/ 15 w 21"/>
                  <a:gd name="T19" fmla="*/ 22 h 22"/>
                  <a:gd name="T20" fmla="*/ 12 w 21"/>
                  <a:gd name="T21" fmla="*/ 22 h 22"/>
                  <a:gd name="T22" fmla="*/ 8 w 21"/>
                  <a:gd name="T23" fmla="*/ 20 h 22"/>
                  <a:gd name="T24" fmla="*/ 3 w 21"/>
                  <a:gd name="T25" fmla="*/ 17 h 22"/>
                  <a:gd name="T26" fmla="*/ 2 w 21"/>
                  <a:gd name="T27" fmla="*/ 13 h 22"/>
                  <a:gd name="T28" fmla="*/ 0 w 21"/>
                  <a:gd name="T29" fmla="*/ 7 h 22"/>
                  <a:gd name="T30" fmla="*/ 0 w 21"/>
                  <a:gd name="T31" fmla="*/ 3 h 22"/>
                  <a:gd name="T32" fmla="*/ 3 w 21"/>
                  <a:gd name="T3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3" y="1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19" y="17"/>
                    </a:lnTo>
                    <a:lnTo>
                      <a:pt x="18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8" y="20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70"/>
              <p:cNvSpPr>
                <a:spLocks/>
              </p:cNvSpPr>
              <p:nvPr/>
            </p:nvSpPr>
            <p:spPr bwMode="auto">
              <a:xfrm>
                <a:off x="-3846" y="441"/>
                <a:ext cx="9" cy="8"/>
              </a:xfrm>
              <a:custGeom>
                <a:avLst/>
                <a:gdLst>
                  <a:gd name="T0" fmla="*/ 1 w 17"/>
                  <a:gd name="T1" fmla="*/ 1 h 15"/>
                  <a:gd name="T2" fmla="*/ 6 w 17"/>
                  <a:gd name="T3" fmla="*/ 0 h 15"/>
                  <a:gd name="T4" fmla="*/ 9 w 17"/>
                  <a:gd name="T5" fmla="*/ 0 h 15"/>
                  <a:gd name="T6" fmla="*/ 13 w 17"/>
                  <a:gd name="T7" fmla="*/ 1 h 15"/>
                  <a:gd name="T8" fmla="*/ 16 w 17"/>
                  <a:gd name="T9" fmla="*/ 3 h 15"/>
                  <a:gd name="T10" fmla="*/ 17 w 17"/>
                  <a:gd name="T11" fmla="*/ 6 h 15"/>
                  <a:gd name="T12" fmla="*/ 17 w 17"/>
                  <a:gd name="T13" fmla="*/ 7 h 15"/>
                  <a:gd name="T14" fmla="*/ 16 w 17"/>
                  <a:gd name="T15" fmla="*/ 10 h 15"/>
                  <a:gd name="T16" fmla="*/ 15 w 17"/>
                  <a:gd name="T17" fmla="*/ 13 h 15"/>
                  <a:gd name="T18" fmla="*/ 12 w 17"/>
                  <a:gd name="T19" fmla="*/ 15 h 15"/>
                  <a:gd name="T20" fmla="*/ 7 w 17"/>
                  <a:gd name="T21" fmla="*/ 15 h 15"/>
                  <a:gd name="T22" fmla="*/ 3 w 17"/>
                  <a:gd name="T23" fmla="*/ 13 h 15"/>
                  <a:gd name="T24" fmla="*/ 1 w 17"/>
                  <a:gd name="T25" fmla="*/ 12 h 15"/>
                  <a:gd name="T26" fmla="*/ 1 w 17"/>
                  <a:gd name="T27" fmla="*/ 10 h 15"/>
                  <a:gd name="T28" fmla="*/ 0 w 17"/>
                  <a:gd name="T29" fmla="*/ 9 h 15"/>
                  <a:gd name="T30" fmla="*/ 0 w 17"/>
                  <a:gd name="T31" fmla="*/ 4 h 15"/>
                  <a:gd name="T32" fmla="*/ 1 w 17"/>
                  <a:gd name="T3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5">
                    <a:moveTo>
                      <a:pt x="1" y="1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5" y="13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3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71"/>
              <p:cNvSpPr>
                <a:spLocks/>
              </p:cNvSpPr>
              <p:nvPr/>
            </p:nvSpPr>
            <p:spPr bwMode="auto">
              <a:xfrm>
                <a:off x="-3827" y="459"/>
                <a:ext cx="12" cy="11"/>
              </a:xfrm>
              <a:custGeom>
                <a:avLst/>
                <a:gdLst>
                  <a:gd name="T0" fmla="*/ 3 w 23"/>
                  <a:gd name="T1" fmla="*/ 6 h 22"/>
                  <a:gd name="T2" fmla="*/ 7 w 23"/>
                  <a:gd name="T3" fmla="*/ 2 h 22"/>
                  <a:gd name="T4" fmla="*/ 12 w 23"/>
                  <a:gd name="T5" fmla="*/ 0 h 22"/>
                  <a:gd name="T6" fmla="*/ 15 w 23"/>
                  <a:gd name="T7" fmla="*/ 0 h 22"/>
                  <a:gd name="T8" fmla="*/ 19 w 23"/>
                  <a:gd name="T9" fmla="*/ 3 h 22"/>
                  <a:gd name="T10" fmla="*/ 22 w 23"/>
                  <a:gd name="T11" fmla="*/ 6 h 22"/>
                  <a:gd name="T12" fmla="*/ 23 w 23"/>
                  <a:gd name="T13" fmla="*/ 10 h 22"/>
                  <a:gd name="T14" fmla="*/ 23 w 23"/>
                  <a:gd name="T15" fmla="*/ 15 h 22"/>
                  <a:gd name="T16" fmla="*/ 21 w 23"/>
                  <a:gd name="T17" fmla="*/ 18 h 22"/>
                  <a:gd name="T18" fmla="*/ 18 w 23"/>
                  <a:gd name="T19" fmla="*/ 21 h 22"/>
                  <a:gd name="T20" fmla="*/ 13 w 23"/>
                  <a:gd name="T21" fmla="*/ 22 h 22"/>
                  <a:gd name="T22" fmla="*/ 7 w 23"/>
                  <a:gd name="T23" fmla="*/ 22 h 22"/>
                  <a:gd name="T24" fmla="*/ 4 w 23"/>
                  <a:gd name="T25" fmla="*/ 21 h 22"/>
                  <a:gd name="T26" fmla="*/ 1 w 23"/>
                  <a:gd name="T27" fmla="*/ 16 h 22"/>
                  <a:gd name="T28" fmla="*/ 0 w 23"/>
                  <a:gd name="T29" fmla="*/ 13 h 22"/>
                  <a:gd name="T30" fmla="*/ 0 w 23"/>
                  <a:gd name="T31" fmla="*/ 9 h 22"/>
                  <a:gd name="T32" fmla="*/ 3 w 23"/>
                  <a:gd name="T3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3" y="6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7" y="22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72"/>
              <p:cNvSpPr>
                <a:spLocks/>
              </p:cNvSpPr>
              <p:nvPr/>
            </p:nvSpPr>
            <p:spPr bwMode="auto">
              <a:xfrm>
                <a:off x="-3870" y="455"/>
                <a:ext cx="13" cy="12"/>
              </a:xfrm>
              <a:custGeom>
                <a:avLst/>
                <a:gdLst>
                  <a:gd name="T0" fmla="*/ 14 w 27"/>
                  <a:gd name="T1" fmla="*/ 0 h 25"/>
                  <a:gd name="T2" fmla="*/ 20 w 27"/>
                  <a:gd name="T3" fmla="*/ 2 h 25"/>
                  <a:gd name="T4" fmla="*/ 24 w 27"/>
                  <a:gd name="T5" fmla="*/ 3 h 25"/>
                  <a:gd name="T6" fmla="*/ 27 w 27"/>
                  <a:gd name="T7" fmla="*/ 8 h 25"/>
                  <a:gd name="T8" fmla="*/ 27 w 27"/>
                  <a:gd name="T9" fmla="*/ 12 h 25"/>
                  <a:gd name="T10" fmla="*/ 25 w 27"/>
                  <a:gd name="T11" fmla="*/ 18 h 25"/>
                  <a:gd name="T12" fmla="*/ 24 w 27"/>
                  <a:gd name="T13" fmla="*/ 22 h 25"/>
                  <a:gd name="T14" fmla="*/ 20 w 27"/>
                  <a:gd name="T15" fmla="*/ 25 h 25"/>
                  <a:gd name="T16" fmla="*/ 15 w 27"/>
                  <a:gd name="T17" fmla="*/ 25 h 25"/>
                  <a:gd name="T18" fmla="*/ 9 w 27"/>
                  <a:gd name="T19" fmla="*/ 24 h 25"/>
                  <a:gd name="T20" fmla="*/ 5 w 27"/>
                  <a:gd name="T21" fmla="*/ 22 h 25"/>
                  <a:gd name="T22" fmla="*/ 2 w 27"/>
                  <a:gd name="T23" fmla="*/ 19 h 25"/>
                  <a:gd name="T24" fmla="*/ 0 w 27"/>
                  <a:gd name="T25" fmla="*/ 15 h 25"/>
                  <a:gd name="T26" fmla="*/ 2 w 27"/>
                  <a:gd name="T27" fmla="*/ 11 h 25"/>
                  <a:gd name="T28" fmla="*/ 3 w 27"/>
                  <a:gd name="T29" fmla="*/ 5 h 25"/>
                  <a:gd name="T30" fmla="*/ 8 w 27"/>
                  <a:gd name="T31" fmla="*/ 2 h 25"/>
                  <a:gd name="T32" fmla="*/ 14 w 27"/>
                  <a:gd name="T3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5">
                    <a:moveTo>
                      <a:pt x="14" y="0"/>
                    </a:moveTo>
                    <a:lnTo>
                      <a:pt x="20" y="2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5" y="18"/>
                    </a:lnTo>
                    <a:lnTo>
                      <a:pt x="24" y="22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73"/>
              <p:cNvSpPr>
                <a:spLocks/>
              </p:cNvSpPr>
              <p:nvPr/>
            </p:nvSpPr>
            <p:spPr bwMode="auto">
              <a:xfrm>
                <a:off x="-3876" y="428"/>
                <a:ext cx="13" cy="11"/>
              </a:xfrm>
              <a:custGeom>
                <a:avLst/>
                <a:gdLst>
                  <a:gd name="T0" fmla="*/ 0 w 27"/>
                  <a:gd name="T1" fmla="*/ 13 h 23"/>
                  <a:gd name="T2" fmla="*/ 0 w 27"/>
                  <a:gd name="T3" fmla="*/ 7 h 23"/>
                  <a:gd name="T4" fmla="*/ 3 w 27"/>
                  <a:gd name="T5" fmla="*/ 3 h 23"/>
                  <a:gd name="T6" fmla="*/ 8 w 27"/>
                  <a:gd name="T7" fmla="*/ 1 h 23"/>
                  <a:gd name="T8" fmla="*/ 13 w 27"/>
                  <a:gd name="T9" fmla="*/ 0 h 23"/>
                  <a:gd name="T10" fmla="*/ 18 w 27"/>
                  <a:gd name="T11" fmla="*/ 0 h 23"/>
                  <a:gd name="T12" fmla="*/ 22 w 27"/>
                  <a:gd name="T13" fmla="*/ 1 h 23"/>
                  <a:gd name="T14" fmla="*/ 25 w 27"/>
                  <a:gd name="T15" fmla="*/ 4 h 23"/>
                  <a:gd name="T16" fmla="*/ 27 w 27"/>
                  <a:gd name="T17" fmla="*/ 7 h 23"/>
                  <a:gd name="T18" fmla="*/ 27 w 27"/>
                  <a:gd name="T19" fmla="*/ 12 h 23"/>
                  <a:gd name="T20" fmla="*/ 25 w 27"/>
                  <a:gd name="T21" fmla="*/ 16 h 23"/>
                  <a:gd name="T22" fmla="*/ 22 w 27"/>
                  <a:gd name="T23" fmla="*/ 21 h 23"/>
                  <a:gd name="T24" fmla="*/ 18 w 27"/>
                  <a:gd name="T25" fmla="*/ 23 h 23"/>
                  <a:gd name="T26" fmla="*/ 13 w 27"/>
                  <a:gd name="T27" fmla="*/ 23 h 23"/>
                  <a:gd name="T28" fmla="*/ 8 w 27"/>
                  <a:gd name="T29" fmla="*/ 22 h 23"/>
                  <a:gd name="T30" fmla="*/ 3 w 27"/>
                  <a:gd name="T31" fmla="*/ 18 h 23"/>
                  <a:gd name="T32" fmla="*/ 0 w 27"/>
                  <a:gd name="T33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3">
                    <a:moveTo>
                      <a:pt x="0" y="13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25" y="16"/>
                    </a:lnTo>
                    <a:lnTo>
                      <a:pt x="22" y="21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8" y="22"/>
                    </a:lnTo>
                    <a:lnTo>
                      <a:pt x="3" y="1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74"/>
              <p:cNvSpPr>
                <a:spLocks/>
              </p:cNvSpPr>
              <p:nvPr/>
            </p:nvSpPr>
            <p:spPr bwMode="auto">
              <a:xfrm>
                <a:off x="-3896" y="427"/>
                <a:ext cx="11" cy="10"/>
              </a:xfrm>
              <a:custGeom>
                <a:avLst/>
                <a:gdLst>
                  <a:gd name="T0" fmla="*/ 0 w 22"/>
                  <a:gd name="T1" fmla="*/ 13 h 20"/>
                  <a:gd name="T2" fmla="*/ 0 w 22"/>
                  <a:gd name="T3" fmla="*/ 8 h 20"/>
                  <a:gd name="T4" fmla="*/ 3 w 22"/>
                  <a:gd name="T5" fmla="*/ 4 h 20"/>
                  <a:gd name="T6" fmla="*/ 6 w 22"/>
                  <a:gd name="T7" fmla="*/ 1 h 20"/>
                  <a:gd name="T8" fmla="*/ 10 w 22"/>
                  <a:gd name="T9" fmla="*/ 0 h 20"/>
                  <a:gd name="T10" fmla="*/ 14 w 22"/>
                  <a:gd name="T11" fmla="*/ 0 h 20"/>
                  <a:gd name="T12" fmla="*/ 19 w 22"/>
                  <a:gd name="T13" fmla="*/ 1 h 20"/>
                  <a:gd name="T14" fmla="*/ 20 w 22"/>
                  <a:gd name="T15" fmla="*/ 5 h 20"/>
                  <a:gd name="T16" fmla="*/ 22 w 22"/>
                  <a:gd name="T17" fmla="*/ 8 h 20"/>
                  <a:gd name="T18" fmla="*/ 20 w 22"/>
                  <a:gd name="T19" fmla="*/ 13 h 20"/>
                  <a:gd name="T20" fmla="*/ 19 w 22"/>
                  <a:gd name="T21" fmla="*/ 16 h 20"/>
                  <a:gd name="T22" fmla="*/ 16 w 22"/>
                  <a:gd name="T23" fmla="*/ 19 h 20"/>
                  <a:gd name="T24" fmla="*/ 13 w 22"/>
                  <a:gd name="T25" fmla="*/ 20 h 20"/>
                  <a:gd name="T26" fmla="*/ 8 w 22"/>
                  <a:gd name="T27" fmla="*/ 20 h 20"/>
                  <a:gd name="T28" fmla="*/ 4 w 22"/>
                  <a:gd name="T29" fmla="*/ 19 h 20"/>
                  <a:gd name="T30" fmla="*/ 0 w 22"/>
                  <a:gd name="T31" fmla="*/ 17 h 20"/>
                  <a:gd name="T32" fmla="*/ 0 w 22"/>
                  <a:gd name="T3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20">
                    <a:moveTo>
                      <a:pt x="0" y="13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0" y="5"/>
                    </a:lnTo>
                    <a:lnTo>
                      <a:pt x="22" y="8"/>
                    </a:lnTo>
                    <a:lnTo>
                      <a:pt x="20" y="13"/>
                    </a:lnTo>
                    <a:lnTo>
                      <a:pt x="19" y="16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8" y="20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75"/>
              <p:cNvSpPr>
                <a:spLocks/>
              </p:cNvSpPr>
              <p:nvPr/>
            </p:nvSpPr>
            <p:spPr bwMode="auto">
              <a:xfrm>
                <a:off x="-3880" y="408"/>
                <a:ext cx="12" cy="11"/>
              </a:xfrm>
              <a:custGeom>
                <a:avLst/>
                <a:gdLst>
                  <a:gd name="T0" fmla="*/ 0 w 23"/>
                  <a:gd name="T1" fmla="*/ 12 h 22"/>
                  <a:gd name="T2" fmla="*/ 1 w 23"/>
                  <a:gd name="T3" fmla="*/ 9 h 22"/>
                  <a:gd name="T4" fmla="*/ 3 w 23"/>
                  <a:gd name="T5" fmla="*/ 4 h 22"/>
                  <a:gd name="T6" fmla="*/ 6 w 23"/>
                  <a:gd name="T7" fmla="*/ 1 h 22"/>
                  <a:gd name="T8" fmla="*/ 10 w 23"/>
                  <a:gd name="T9" fmla="*/ 0 h 22"/>
                  <a:gd name="T10" fmla="*/ 15 w 23"/>
                  <a:gd name="T11" fmla="*/ 0 h 22"/>
                  <a:gd name="T12" fmla="*/ 19 w 23"/>
                  <a:gd name="T13" fmla="*/ 1 h 22"/>
                  <a:gd name="T14" fmla="*/ 22 w 23"/>
                  <a:gd name="T15" fmla="*/ 4 h 22"/>
                  <a:gd name="T16" fmla="*/ 23 w 23"/>
                  <a:gd name="T17" fmla="*/ 7 h 22"/>
                  <a:gd name="T18" fmla="*/ 23 w 23"/>
                  <a:gd name="T19" fmla="*/ 12 h 22"/>
                  <a:gd name="T20" fmla="*/ 22 w 23"/>
                  <a:gd name="T21" fmla="*/ 16 h 22"/>
                  <a:gd name="T22" fmla="*/ 19 w 23"/>
                  <a:gd name="T23" fmla="*/ 20 h 22"/>
                  <a:gd name="T24" fmla="*/ 15 w 23"/>
                  <a:gd name="T25" fmla="*/ 22 h 22"/>
                  <a:gd name="T26" fmla="*/ 10 w 23"/>
                  <a:gd name="T27" fmla="*/ 22 h 22"/>
                  <a:gd name="T28" fmla="*/ 6 w 23"/>
                  <a:gd name="T29" fmla="*/ 20 h 22"/>
                  <a:gd name="T30" fmla="*/ 1 w 23"/>
                  <a:gd name="T31" fmla="*/ 16 h 22"/>
                  <a:gd name="T32" fmla="*/ 0 w 23"/>
                  <a:gd name="T3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2">
                    <a:moveTo>
                      <a:pt x="0" y="12"/>
                    </a:moveTo>
                    <a:lnTo>
                      <a:pt x="1" y="9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7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76"/>
              <p:cNvSpPr>
                <a:spLocks/>
              </p:cNvSpPr>
              <p:nvPr/>
            </p:nvSpPr>
            <p:spPr bwMode="auto">
              <a:xfrm>
                <a:off x="-3653" y="406"/>
                <a:ext cx="83" cy="85"/>
              </a:xfrm>
              <a:custGeom>
                <a:avLst/>
                <a:gdLst>
                  <a:gd name="T0" fmla="*/ 18 w 167"/>
                  <a:gd name="T1" fmla="*/ 48 h 170"/>
                  <a:gd name="T2" fmla="*/ 26 w 167"/>
                  <a:gd name="T3" fmla="*/ 82 h 170"/>
                  <a:gd name="T4" fmla="*/ 41 w 167"/>
                  <a:gd name="T5" fmla="*/ 79 h 170"/>
                  <a:gd name="T6" fmla="*/ 54 w 167"/>
                  <a:gd name="T7" fmla="*/ 91 h 170"/>
                  <a:gd name="T8" fmla="*/ 59 w 167"/>
                  <a:gd name="T9" fmla="*/ 100 h 170"/>
                  <a:gd name="T10" fmla="*/ 44 w 167"/>
                  <a:gd name="T11" fmla="*/ 97 h 170"/>
                  <a:gd name="T12" fmla="*/ 35 w 167"/>
                  <a:gd name="T13" fmla="*/ 94 h 170"/>
                  <a:gd name="T14" fmla="*/ 24 w 167"/>
                  <a:gd name="T15" fmla="*/ 87 h 170"/>
                  <a:gd name="T16" fmla="*/ 3 w 167"/>
                  <a:gd name="T17" fmla="*/ 95 h 170"/>
                  <a:gd name="T18" fmla="*/ 2 w 167"/>
                  <a:gd name="T19" fmla="*/ 117 h 170"/>
                  <a:gd name="T20" fmla="*/ 6 w 167"/>
                  <a:gd name="T21" fmla="*/ 128 h 170"/>
                  <a:gd name="T22" fmla="*/ 34 w 167"/>
                  <a:gd name="T23" fmla="*/ 131 h 170"/>
                  <a:gd name="T24" fmla="*/ 48 w 167"/>
                  <a:gd name="T25" fmla="*/ 123 h 170"/>
                  <a:gd name="T26" fmla="*/ 48 w 167"/>
                  <a:gd name="T27" fmla="*/ 132 h 170"/>
                  <a:gd name="T28" fmla="*/ 40 w 167"/>
                  <a:gd name="T29" fmla="*/ 164 h 170"/>
                  <a:gd name="T30" fmla="*/ 68 w 167"/>
                  <a:gd name="T31" fmla="*/ 167 h 170"/>
                  <a:gd name="T32" fmla="*/ 79 w 167"/>
                  <a:gd name="T33" fmla="*/ 144 h 170"/>
                  <a:gd name="T34" fmla="*/ 70 w 167"/>
                  <a:gd name="T35" fmla="*/ 125 h 170"/>
                  <a:gd name="T36" fmla="*/ 76 w 167"/>
                  <a:gd name="T37" fmla="*/ 119 h 170"/>
                  <a:gd name="T38" fmla="*/ 81 w 167"/>
                  <a:gd name="T39" fmla="*/ 128 h 170"/>
                  <a:gd name="T40" fmla="*/ 90 w 167"/>
                  <a:gd name="T41" fmla="*/ 145 h 170"/>
                  <a:gd name="T42" fmla="*/ 113 w 167"/>
                  <a:gd name="T43" fmla="*/ 144 h 170"/>
                  <a:gd name="T44" fmla="*/ 133 w 167"/>
                  <a:gd name="T45" fmla="*/ 150 h 170"/>
                  <a:gd name="T46" fmla="*/ 153 w 167"/>
                  <a:gd name="T47" fmla="*/ 138 h 170"/>
                  <a:gd name="T48" fmla="*/ 157 w 167"/>
                  <a:gd name="T49" fmla="*/ 126 h 170"/>
                  <a:gd name="T50" fmla="*/ 153 w 167"/>
                  <a:gd name="T51" fmla="*/ 119 h 170"/>
                  <a:gd name="T52" fmla="*/ 131 w 167"/>
                  <a:gd name="T53" fmla="*/ 109 h 170"/>
                  <a:gd name="T54" fmla="*/ 116 w 167"/>
                  <a:gd name="T55" fmla="*/ 104 h 170"/>
                  <a:gd name="T56" fmla="*/ 123 w 167"/>
                  <a:gd name="T57" fmla="*/ 88 h 170"/>
                  <a:gd name="T58" fmla="*/ 144 w 167"/>
                  <a:gd name="T59" fmla="*/ 81 h 170"/>
                  <a:gd name="T60" fmla="*/ 164 w 167"/>
                  <a:gd name="T61" fmla="*/ 69 h 170"/>
                  <a:gd name="T62" fmla="*/ 164 w 167"/>
                  <a:gd name="T63" fmla="*/ 48 h 170"/>
                  <a:gd name="T64" fmla="*/ 145 w 167"/>
                  <a:gd name="T65" fmla="*/ 37 h 170"/>
                  <a:gd name="T66" fmla="*/ 125 w 167"/>
                  <a:gd name="T67" fmla="*/ 47 h 170"/>
                  <a:gd name="T68" fmla="*/ 125 w 167"/>
                  <a:gd name="T69" fmla="*/ 60 h 170"/>
                  <a:gd name="T70" fmla="*/ 106 w 167"/>
                  <a:gd name="T71" fmla="*/ 76 h 170"/>
                  <a:gd name="T72" fmla="*/ 98 w 167"/>
                  <a:gd name="T73" fmla="*/ 75 h 170"/>
                  <a:gd name="T74" fmla="*/ 95 w 167"/>
                  <a:gd name="T75" fmla="*/ 65 h 170"/>
                  <a:gd name="T76" fmla="*/ 101 w 167"/>
                  <a:gd name="T77" fmla="*/ 45 h 170"/>
                  <a:gd name="T78" fmla="*/ 117 w 167"/>
                  <a:gd name="T79" fmla="*/ 25 h 170"/>
                  <a:gd name="T80" fmla="*/ 107 w 167"/>
                  <a:gd name="T81" fmla="*/ 3 h 170"/>
                  <a:gd name="T82" fmla="*/ 85 w 167"/>
                  <a:gd name="T83" fmla="*/ 2 h 170"/>
                  <a:gd name="T84" fmla="*/ 72 w 167"/>
                  <a:gd name="T85" fmla="*/ 10 h 170"/>
                  <a:gd name="T86" fmla="*/ 66 w 167"/>
                  <a:gd name="T87" fmla="*/ 21 h 170"/>
                  <a:gd name="T88" fmla="*/ 72 w 167"/>
                  <a:gd name="T89" fmla="*/ 37 h 170"/>
                  <a:gd name="T90" fmla="*/ 81 w 167"/>
                  <a:gd name="T91" fmla="*/ 51 h 170"/>
                  <a:gd name="T92" fmla="*/ 79 w 167"/>
                  <a:gd name="T93" fmla="*/ 67 h 170"/>
                  <a:gd name="T94" fmla="*/ 70 w 167"/>
                  <a:gd name="T95" fmla="*/ 70 h 170"/>
                  <a:gd name="T96" fmla="*/ 60 w 167"/>
                  <a:gd name="T97" fmla="*/ 5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170">
                    <a:moveTo>
                      <a:pt x="41" y="38"/>
                    </a:moveTo>
                    <a:lnTo>
                      <a:pt x="29" y="41"/>
                    </a:lnTo>
                    <a:lnTo>
                      <a:pt x="18" y="48"/>
                    </a:lnTo>
                    <a:lnTo>
                      <a:pt x="13" y="62"/>
                    </a:lnTo>
                    <a:lnTo>
                      <a:pt x="21" y="79"/>
                    </a:lnTo>
                    <a:lnTo>
                      <a:pt x="26" y="82"/>
                    </a:lnTo>
                    <a:lnTo>
                      <a:pt x="32" y="84"/>
                    </a:lnTo>
                    <a:lnTo>
                      <a:pt x="38" y="82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98"/>
                    </a:lnTo>
                    <a:lnTo>
                      <a:pt x="59" y="100"/>
                    </a:lnTo>
                    <a:lnTo>
                      <a:pt x="56" y="100"/>
                    </a:lnTo>
                    <a:lnTo>
                      <a:pt x="50" y="98"/>
                    </a:lnTo>
                    <a:lnTo>
                      <a:pt x="44" y="97"/>
                    </a:lnTo>
                    <a:lnTo>
                      <a:pt x="40" y="97"/>
                    </a:lnTo>
                    <a:lnTo>
                      <a:pt x="37" y="95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4" y="87"/>
                    </a:lnTo>
                    <a:lnTo>
                      <a:pt x="16" y="87"/>
                    </a:lnTo>
                    <a:lnTo>
                      <a:pt x="9" y="89"/>
                    </a:lnTo>
                    <a:lnTo>
                      <a:pt x="3" y="95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2"/>
                    </a:lnTo>
                    <a:lnTo>
                      <a:pt x="34" y="131"/>
                    </a:lnTo>
                    <a:lnTo>
                      <a:pt x="40" y="126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3"/>
                    </a:lnTo>
                    <a:lnTo>
                      <a:pt x="57" y="125"/>
                    </a:lnTo>
                    <a:lnTo>
                      <a:pt x="48" y="132"/>
                    </a:lnTo>
                    <a:lnTo>
                      <a:pt x="41" y="144"/>
                    </a:lnTo>
                    <a:lnTo>
                      <a:pt x="37" y="155"/>
                    </a:lnTo>
                    <a:lnTo>
                      <a:pt x="40" y="164"/>
                    </a:lnTo>
                    <a:lnTo>
                      <a:pt x="48" y="169"/>
                    </a:lnTo>
                    <a:lnTo>
                      <a:pt x="59" y="170"/>
                    </a:lnTo>
                    <a:lnTo>
                      <a:pt x="68" y="167"/>
                    </a:lnTo>
                    <a:lnTo>
                      <a:pt x="75" y="161"/>
                    </a:lnTo>
                    <a:lnTo>
                      <a:pt x="78" y="153"/>
                    </a:lnTo>
                    <a:lnTo>
                      <a:pt x="79" y="144"/>
                    </a:lnTo>
                    <a:lnTo>
                      <a:pt x="76" y="136"/>
                    </a:lnTo>
                    <a:lnTo>
                      <a:pt x="73" y="129"/>
                    </a:lnTo>
                    <a:lnTo>
                      <a:pt x="70" y="125"/>
                    </a:lnTo>
                    <a:lnTo>
                      <a:pt x="70" y="122"/>
                    </a:lnTo>
                    <a:lnTo>
                      <a:pt x="73" y="120"/>
                    </a:lnTo>
                    <a:lnTo>
                      <a:pt x="76" y="119"/>
                    </a:lnTo>
                    <a:lnTo>
                      <a:pt x="78" y="120"/>
                    </a:lnTo>
                    <a:lnTo>
                      <a:pt x="79" y="123"/>
                    </a:lnTo>
                    <a:lnTo>
                      <a:pt x="81" y="128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90" y="145"/>
                    </a:lnTo>
                    <a:lnTo>
                      <a:pt x="97" y="145"/>
                    </a:lnTo>
                    <a:lnTo>
                      <a:pt x="109" y="139"/>
                    </a:lnTo>
                    <a:lnTo>
                      <a:pt x="113" y="144"/>
                    </a:lnTo>
                    <a:lnTo>
                      <a:pt x="119" y="147"/>
                    </a:lnTo>
                    <a:lnTo>
                      <a:pt x="126" y="150"/>
                    </a:lnTo>
                    <a:lnTo>
                      <a:pt x="133" y="150"/>
                    </a:lnTo>
                    <a:lnTo>
                      <a:pt x="139" y="148"/>
                    </a:lnTo>
                    <a:lnTo>
                      <a:pt x="147" y="145"/>
                    </a:lnTo>
                    <a:lnTo>
                      <a:pt x="153" y="138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5"/>
                    </a:lnTo>
                    <a:lnTo>
                      <a:pt x="155" y="123"/>
                    </a:lnTo>
                    <a:lnTo>
                      <a:pt x="153" y="119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09"/>
                    </a:lnTo>
                    <a:lnTo>
                      <a:pt x="120" y="107"/>
                    </a:lnTo>
                    <a:lnTo>
                      <a:pt x="116" y="104"/>
                    </a:lnTo>
                    <a:lnTo>
                      <a:pt x="113" y="101"/>
                    </a:lnTo>
                    <a:lnTo>
                      <a:pt x="117" y="95"/>
                    </a:lnTo>
                    <a:lnTo>
                      <a:pt x="123" y="88"/>
                    </a:lnTo>
                    <a:lnTo>
                      <a:pt x="128" y="84"/>
                    </a:lnTo>
                    <a:lnTo>
                      <a:pt x="132" y="81"/>
                    </a:lnTo>
                    <a:lnTo>
                      <a:pt x="144" y="81"/>
                    </a:lnTo>
                    <a:lnTo>
                      <a:pt x="153" y="79"/>
                    </a:lnTo>
                    <a:lnTo>
                      <a:pt x="158" y="75"/>
                    </a:lnTo>
                    <a:lnTo>
                      <a:pt x="164" y="69"/>
                    </a:lnTo>
                    <a:lnTo>
                      <a:pt x="167" y="62"/>
                    </a:lnTo>
                    <a:lnTo>
                      <a:pt x="167" y="56"/>
                    </a:lnTo>
                    <a:lnTo>
                      <a:pt x="164" y="48"/>
                    </a:lnTo>
                    <a:lnTo>
                      <a:pt x="161" y="43"/>
                    </a:lnTo>
                    <a:lnTo>
                      <a:pt x="154" y="38"/>
                    </a:lnTo>
                    <a:lnTo>
                      <a:pt x="145" y="37"/>
                    </a:lnTo>
                    <a:lnTo>
                      <a:pt x="136" y="38"/>
                    </a:lnTo>
                    <a:lnTo>
                      <a:pt x="129" y="41"/>
                    </a:lnTo>
                    <a:lnTo>
                      <a:pt x="125" y="47"/>
                    </a:lnTo>
                    <a:lnTo>
                      <a:pt x="123" y="51"/>
                    </a:lnTo>
                    <a:lnTo>
                      <a:pt x="123" y="56"/>
                    </a:lnTo>
                    <a:lnTo>
                      <a:pt x="125" y="60"/>
                    </a:lnTo>
                    <a:lnTo>
                      <a:pt x="119" y="66"/>
                    </a:lnTo>
                    <a:lnTo>
                      <a:pt x="112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1" y="76"/>
                    </a:lnTo>
                    <a:lnTo>
                      <a:pt x="98" y="75"/>
                    </a:lnTo>
                    <a:lnTo>
                      <a:pt x="95" y="72"/>
                    </a:lnTo>
                    <a:lnTo>
                      <a:pt x="92" y="70"/>
                    </a:lnTo>
                    <a:lnTo>
                      <a:pt x="95" y="65"/>
                    </a:lnTo>
                    <a:lnTo>
                      <a:pt x="98" y="57"/>
                    </a:lnTo>
                    <a:lnTo>
                      <a:pt x="100" y="51"/>
                    </a:lnTo>
                    <a:lnTo>
                      <a:pt x="101" y="45"/>
                    </a:lnTo>
                    <a:lnTo>
                      <a:pt x="109" y="40"/>
                    </a:lnTo>
                    <a:lnTo>
                      <a:pt x="114" y="32"/>
                    </a:lnTo>
                    <a:lnTo>
                      <a:pt x="117" y="25"/>
                    </a:lnTo>
                    <a:lnTo>
                      <a:pt x="117" y="16"/>
                    </a:lnTo>
                    <a:lnTo>
                      <a:pt x="113" y="9"/>
                    </a:lnTo>
                    <a:lnTo>
                      <a:pt x="107" y="3"/>
                    </a:lnTo>
                    <a:lnTo>
                      <a:pt x="98" y="0"/>
                    </a:lnTo>
                    <a:lnTo>
                      <a:pt x="91" y="0"/>
                    </a:lnTo>
                    <a:lnTo>
                      <a:pt x="85" y="2"/>
                    </a:lnTo>
                    <a:lnTo>
                      <a:pt x="81" y="3"/>
                    </a:lnTo>
                    <a:lnTo>
                      <a:pt x="76" y="7"/>
                    </a:lnTo>
                    <a:lnTo>
                      <a:pt x="72" y="10"/>
                    </a:lnTo>
                    <a:lnTo>
                      <a:pt x="69" y="13"/>
                    </a:lnTo>
                    <a:lnTo>
                      <a:pt x="68" y="18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8" y="32"/>
                    </a:lnTo>
                    <a:lnTo>
                      <a:pt x="72" y="37"/>
                    </a:lnTo>
                    <a:lnTo>
                      <a:pt x="76" y="41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7"/>
                    </a:lnTo>
                    <a:lnTo>
                      <a:pt x="79" y="63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60" y="51"/>
                    </a:lnTo>
                    <a:lnTo>
                      <a:pt x="53" y="43"/>
                    </a:ln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77"/>
              <p:cNvSpPr>
                <a:spLocks/>
              </p:cNvSpPr>
              <p:nvPr/>
            </p:nvSpPr>
            <p:spPr bwMode="auto">
              <a:xfrm>
                <a:off x="-3712" y="518"/>
                <a:ext cx="86" cy="149"/>
              </a:xfrm>
              <a:custGeom>
                <a:avLst/>
                <a:gdLst>
                  <a:gd name="T0" fmla="*/ 170 w 171"/>
                  <a:gd name="T1" fmla="*/ 0 h 299"/>
                  <a:gd name="T2" fmla="*/ 157 w 171"/>
                  <a:gd name="T3" fmla="*/ 19 h 299"/>
                  <a:gd name="T4" fmla="*/ 141 w 171"/>
                  <a:gd name="T5" fmla="*/ 36 h 299"/>
                  <a:gd name="T6" fmla="*/ 123 w 171"/>
                  <a:gd name="T7" fmla="*/ 50 h 299"/>
                  <a:gd name="T8" fmla="*/ 105 w 171"/>
                  <a:gd name="T9" fmla="*/ 60 h 299"/>
                  <a:gd name="T10" fmla="*/ 86 w 171"/>
                  <a:gd name="T11" fmla="*/ 68 h 299"/>
                  <a:gd name="T12" fmla="*/ 67 w 171"/>
                  <a:gd name="T13" fmla="*/ 74 h 299"/>
                  <a:gd name="T14" fmla="*/ 50 w 171"/>
                  <a:gd name="T15" fmla="*/ 77 h 299"/>
                  <a:gd name="T16" fmla="*/ 32 w 171"/>
                  <a:gd name="T17" fmla="*/ 77 h 299"/>
                  <a:gd name="T18" fmla="*/ 32 w 171"/>
                  <a:gd name="T19" fmla="*/ 91 h 299"/>
                  <a:gd name="T20" fmla="*/ 29 w 171"/>
                  <a:gd name="T21" fmla="*/ 107 h 299"/>
                  <a:gd name="T22" fmla="*/ 19 w 171"/>
                  <a:gd name="T23" fmla="*/ 125 h 299"/>
                  <a:gd name="T24" fmla="*/ 0 w 171"/>
                  <a:gd name="T25" fmla="*/ 138 h 299"/>
                  <a:gd name="T26" fmla="*/ 11 w 171"/>
                  <a:gd name="T27" fmla="*/ 157 h 299"/>
                  <a:gd name="T28" fmla="*/ 19 w 171"/>
                  <a:gd name="T29" fmla="*/ 181 h 299"/>
                  <a:gd name="T30" fmla="*/ 20 w 171"/>
                  <a:gd name="T31" fmla="*/ 206 h 299"/>
                  <a:gd name="T32" fmla="*/ 11 w 171"/>
                  <a:gd name="T33" fmla="*/ 226 h 299"/>
                  <a:gd name="T34" fmla="*/ 19 w 171"/>
                  <a:gd name="T35" fmla="*/ 229 h 299"/>
                  <a:gd name="T36" fmla="*/ 28 w 171"/>
                  <a:gd name="T37" fmla="*/ 233 h 299"/>
                  <a:gd name="T38" fmla="*/ 38 w 171"/>
                  <a:gd name="T39" fmla="*/ 238 h 299"/>
                  <a:gd name="T40" fmla="*/ 50 w 171"/>
                  <a:gd name="T41" fmla="*/ 245 h 299"/>
                  <a:gd name="T42" fmla="*/ 60 w 171"/>
                  <a:gd name="T43" fmla="*/ 255 h 299"/>
                  <a:gd name="T44" fmla="*/ 70 w 171"/>
                  <a:gd name="T45" fmla="*/ 267 h 299"/>
                  <a:gd name="T46" fmla="*/ 77 w 171"/>
                  <a:gd name="T47" fmla="*/ 282 h 299"/>
                  <a:gd name="T48" fmla="*/ 83 w 171"/>
                  <a:gd name="T49" fmla="*/ 299 h 299"/>
                  <a:gd name="T50" fmla="*/ 88 w 171"/>
                  <a:gd name="T51" fmla="*/ 289 h 299"/>
                  <a:gd name="T52" fmla="*/ 94 w 171"/>
                  <a:gd name="T53" fmla="*/ 277 h 299"/>
                  <a:gd name="T54" fmla="*/ 101 w 171"/>
                  <a:gd name="T55" fmla="*/ 267 h 299"/>
                  <a:gd name="T56" fmla="*/ 108 w 171"/>
                  <a:gd name="T57" fmla="*/ 257 h 299"/>
                  <a:gd name="T58" fmla="*/ 119 w 171"/>
                  <a:gd name="T59" fmla="*/ 247 h 299"/>
                  <a:gd name="T60" fmla="*/ 130 w 171"/>
                  <a:gd name="T61" fmla="*/ 239 h 299"/>
                  <a:gd name="T62" fmla="*/ 142 w 171"/>
                  <a:gd name="T63" fmla="*/ 235 h 299"/>
                  <a:gd name="T64" fmla="*/ 155 w 171"/>
                  <a:gd name="T65" fmla="*/ 232 h 299"/>
                  <a:gd name="T66" fmla="*/ 149 w 171"/>
                  <a:gd name="T67" fmla="*/ 219 h 299"/>
                  <a:gd name="T68" fmla="*/ 145 w 171"/>
                  <a:gd name="T69" fmla="*/ 201 h 299"/>
                  <a:gd name="T70" fmla="*/ 148 w 171"/>
                  <a:gd name="T71" fmla="*/ 184 h 299"/>
                  <a:gd name="T72" fmla="*/ 160 w 171"/>
                  <a:gd name="T73" fmla="*/ 163 h 299"/>
                  <a:gd name="T74" fmla="*/ 148 w 171"/>
                  <a:gd name="T75" fmla="*/ 131 h 299"/>
                  <a:gd name="T76" fmla="*/ 145 w 171"/>
                  <a:gd name="T77" fmla="*/ 100 h 299"/>
                  <a:gd name="T78" fmla="*/ 146 w 171"/>
                  <a:gd name="T79" fmla="*/ 72 h 299"/>
                  <a:gd name="T80" fmla="*/ 149 w 171"/>
                  <a:gd name="T81" fmla="*/ 52 h 299"/>
                  <a:gd name="T82" fmla="*/ 154 w 171"/>
                  <a:gd name="T83" fmla="*/ 40 h 299"/>
                  <a:gd name="T84" fmla="*/ 160 w 171"/>
                  <a:gd name="T85" fmla="*/ 27 h 299"/>
                  <a:gd name="T86" fmla="*/ 165 w 171"/>
                  <a:gd name="T87" fmla="*/ 15 h 299"/>
                  <a:gd name="T88" fmla="*/ 170 w 171"/>
                  <a:gd name="T89" fmla="*/ 9 h 299"/>
                  <a:gd name="T90" fmla="*/ 171 w 171"/>
                  <a:gd name="T91" fmla="*/ 8 h 299"/>
                  <a:gd name="T92" fmla="*/ 171 w 171"/>
                  <a:gd name="T93" fmla="*/ 5 h 299"/>
                  <a:gd name="T94" fmla="*/ 170 w 171"/>
                  <a:gd name="T95" fmla="*/ 3 h 299"/>
                  <a:gd name="T96" fmla="*/ 170 w 171"/>
                  <a:gd name="T97" fmla="*/ 3 h 299"/>
                  <a:gd name="T98" fmla="*/ 170 w 171"/>
                  <a:gd name="T9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9">
                    <a:moveTo>
                      <a:pt x="170" y="0"/>
                    </a:moveTo>
                    <a:lnTo>
                      <a:pt x="157" y="19"/>
                    </a:lnTo>
                    <a:lnTo>
                      <a:pt x="141" y="36"/>
                    </a:lnTo>
                    <a:lnTo>
                      <a:pt x="123" y="50"/>
                    </a:lnTo>
                    <a:lnTo>
                      <a:pt x="105" y="60"/>
                    </a:lnTo>
                    <a:lnTo>
                      <a:pt x="86" y="68"/>
                    </a:lnTo>
                    <a:lnTo>
                      <a:pt x="67" y="74"/>
                    </a:lnTo>
                    <a:lnTo>
                      <a:pt x="50" y="77"/>
                    </a:lnTo>
                    <a:lnTo>
                      <a:pt x="32" y="77"/>
                    </a:lnTo>
                    <a:lnTo>
                      <a:pt x="32" y="91"/>
                    </a:lnTo>
                    <a:lnTo>
                      <a:pt x="29" y="107"/>
                    </a:lnTo>
                    <a:lnTo>
                      <a:pt x="19" y="125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1"/>
                    </a:lnTo>
                    <a:lnTo>
                      <a:pt x="20" y="206"/>
                    </a:lnTo>
                    <a:lnTo>
                      <a:pt x="11" y="226"/>
                    </a:lnTo>
                    <a:lnTo>
                      <a:pt x="19" y="229"/>
                    </a:lnTo>
                    <a:lnTo>
                      <a:pt x="28" y="233"/>
                    </a:lnTo>
                    <a:lnTo>
                      <a:pt x="38" y="238"/>
                    </a:lnTo>
                    <a:lnTo>
                      <a:pt x="50" y="245"/>
                    </a:lnTo>
                    <a:lnTo>
                      <a:pt x="60" y="255"/>
                    </a:lnTo>
                    <a:lnTo>
                      <a:pt x="70" y="267"/>
                    </a:lnTo>
                    <a:lnTo>
                      <a:pt x="77" y="282"/>
                    </a:lnTo>
                    <a:lnTo>
                      <a:pt x="83" y="299"/>
                    </a:lnTo>
                    <a:lnTo>
                      <a:pt x="88" y="289"/>
                    </a:lnTo>
                    <a:lnTo>
                      <a:pt x="94" y="277"/>
                    </a:lnTo>
                    <a:lnTo>
                      <a:pt x="101" y="267"/>
                    </a:lnTo>
                    <a:lnTo>
                      <a:pt x="108" y="257"/>
                    </a:lnTo>
                    <a:lnTo>
                      <a:pt x="119" y="247"/>
                    </a:lnTo>
                    <a:lnTo>
                      <a:pt x="130" y="239"/>
                    </a:lnTo>
                    <a:lnTo>
                      <a:pt x="142" y="235"/>
                    </a:lnTo>
                    <a:lnTo>
                      <a:pt x="155" y="232"/>
                    </a:lnTo>
                    <a:lnTo>
                      <a:pt x="149" y="219"/>
                    </a:lnTo>
                    <a:lnTo>
                      <a:pt x="145" y="201"/>
                    </a:lnTo>
                    <a:lnTo>
                      <a:pt x="148" y="184"/>
                    </a:lnTo>
                    <a:lnTo>
                      <a:pt x="160" y="163"/>
                    </a:lnTo>
                    <a:lnTo>
                      <a:pt x="148" y="131"/>
                    </a:lnTo>
                    <a:lnTo>
                      <a:pt x="145" y="100"/>
                    </a:lnTo>
                    <a:lnTo>
                      <a:pt x="146" y="72"/>
                    </a:lnTo>
                    <a:lnTo>
                      <a:pt x="149" y="52"/>
                    </a:lnTo>
                    <a:lnTo>
                      <a:pt x="154" y="40"/>
                    </a:lnTo>
                    <a:lnTo>
                      <a:pt x="160" y="27"/>
                    </a:lnTo>
                    <a:lnTo>
                      <a:pt x="165" y="15"/>
                    </a:lnTo>
                    <a:lnTo>
                      <a:pt x="170" y="9"/>
                    </a:lnTo>
                    <a:lnTo>
                      <a:pt x="171" y="8"/>
                    </a:lnTo>
                    <a:lnTo>
                      <a:pt x="171" y="5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78"/>
              <p:cNvSpPr>
                <a:spLocks/>
              </p:cNvSpPr>
              <p:nvPr/>
            </p:nvSpPr>
            <p:spPr bwMode="auto">
              <a:xfrm>
                <a:off x="-3493" y="480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8 h 246"/>
                  <a:gd name="T6" fmla="*/ 106 w 323"/>
                  <a:gd name="T7" fmla="*/ 13 h 246"/>
                  <a:gd name="T8" fmla="*/ 88 w 323"/>
                  <a:gd name="T9" fmla="*/ 19 h 246"/>
                  <a:gd name="T10" fmla="*/ 69 w 323"/>
                  <a:gd name="T11" fmla="*/ 24 h 246"/>
                  <a:gd name="T12" fmla="*/ 52 w 323"/>
                  <a:gd name="T13" fmla="*/ 29 h 246"/>
                  <a:gd name="T14" fmla="*/ 35 w 323"/>
                  <a:gd name="T15" fmla="*/ 32 h 246"/>
                  <a:gd name="T16" fmla="*/ 21 w 323"/>
                  <a:gd name="T17" fmla="*/ 33 h 246"/>
                  <a:gd name="T18" fmla="*/ 15 w 323"/>
                  <a:gd name="T19" fmla="*/ 32 h 246"/>
                  <a:gd name="T20" fmla="*/ 9 w 323"/>
                  <a:gd name="T21" fmla="*/ 32 h 246"/>
                  <a:gd name="T22" fmla="*/ 3 w 323"/>
                  <a:gd name="T23" fmla="*/ 30 h 246"/>
                  <a:gd name="T24" fmla="*/ 0 w 323"/>
                  <a:gd name="T25" fmla="*/ 30 h 246"/>
                  <a:gd name="T26" fmla="*/ 18 w 323"/>
                  <a:gd name="T27" fmla="*/ 41 h 246"/>
                  <a:gd name="T28" fmla="*/ 34 w 323"/>
                  <a:gd name="T29" fmla="*/ 55 h 246"/>
                  <a:gd name="T30" fmla="*/ 47 w 323"/>
                  <a:gd name="T31" fmla="*/ 73 h 246"/>
                  <a:gd name="T32" fmla="*/ 60 w 323"/>
                  <a:gd name="T33" fmla="*/ 92 h 246"/>
                  <a:gd name="T34" fmla="*/ 71 w 323"/>
                  <a:gd name="T35" fmla="*/ 114 h 246"/>
                  <a:gd name="T36" fmla="*/ 79 w 323"/>
                  <a:gd name="T37" fmla="*/ 137 h 246"/>
                  <a:gd name="T38" fmla="*/ 85 w 323"/>
                  <a:gd name="T39" fmla="*/ 161 h 246"/>
                  <a:gd name="T40" fmla="*/ 90 w 323"/>
                  <a:gd name="T41" fmla="*/ 184 h 246"/>
                  <a:gd name="T42" fmla="*/ 98 w 323"/>
                  <a:gd name="T43" fmla="*/ 184 h 246"/>
                  <a:gd name="T44" fmla="*/ 109 w 323"/>
                  <a:gd name="T45" fmla="*/ 187 h 246"/>
                  <a:gd name="T46" fmla="*/ 120 w 323"/>
                  <a:gd name="T47" fmla="*/ 193 h 246"/>
                  <a:gd name="T48" fmla="*/ 134 w 323"/>
                  <a:gd name="T49" fmla="*/ 199 h 246"/>
                  <a:gd name="T50" fmla="*/ 145 w 323"/>
                  <a:gd name="T51" fmla="*/ 209 h 246"/>
                  <a:gd name="T52" fmla="*/ 157 w 323"/>
                  <a:gd name="T53" fmla="*/ 219 h 246"/>
                  <a:gd name="T54" fmla="*/ 167 w 323"/>
                  <a:gd name="T55" fmla="*/ 233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1 h 246"/>
                  <a:gd name="T62" fmla="*/ 211 w 323"/>
                  <a:gd name="T63" fmla="*/ 225 h 246"/>
                  <a:gd name="T64" fmla="*/ 229 w 323"/>
                  <a:gd name="T65" fmla="*/ 221 h 246"/>
                  <a:gd name="T66" fmla="*/ 249 w 323"/>
                  <a:gd name="T67" fmla="*/ 219 h 246"/>
                  <a:gd name="T68" fmla="*/ 273 w 323"/>
                  <a:gd name="T69" fmla="*/ 221 h 246"/>
                  <a:gd name="T70" fmla="*/ 296 w 323"/>
                  <a:gd name="T71" fmla="*/ 228 h 246"/>
                  <a:gd name="T72" fmla="*/ 323 w 323"/>
                  <a:gd name="T73" fmla="*/ 239 h 246"/>
                  <a:gd name="T74" fmla="*/ 315 w 323"/>
                  <a:gd name="T75" fmla="*/ 228 h 246"/>
                  <a:gd name="T76" fmla="*/ 307 w 323"/>
                  <a:gd name="T77" fmla="*/ 218 h 246"/>
                  <a:gd name="T78" fmla="*/ 301 w 323"/>
                  <a:gd name="T79" fmla="*/ 205 h 246"/>
                  <a:gd name="T80" fmla="*/ 295 w 323"/>
                  <a:gd name="T81" fmla="*/ 189 h 246"/>
                  <a:gd name="T82" fmla="*/ 293 w 323"/>
                  <a:gd name="T83" fmla="*/ 171 h 246"/>
                  <a:gd name="T84" fmla="*/ 293 w 323"/>
                  <a:gd name="T85" fmla="*/ 152 h 246"/>
                  <a:gd name="T86" fmla="*/ 299 w 323"/>
                  <a:gd name="T87" fmla="*/ 130 h 246"/>
                  <a:gd name="T88" fmla="*/ 310 w 323"/>
                  <a:gd name="T89" fmla="*/ 105 h 246"/>
                  <a:gd name="T90" fmla="*/ 295 w 323"/>
                  <a:gd name="T91" fmla="*/ 102 h 246"/>
                  <a:gd name="T92" fmla="*/ 279 w 323"/>
                  <a:gd name="T93" fmla="*/ 98 h 246"/>
                  <a:gd name="T94" fmla="*/ 264 w 323"/>
                  <a:gd name="T95" fmla="*/ 90 h 246"/>
                  <a:gd name="T96" fmla="*/ 251 w 323"/>
                  <a:gd name="T97" fmla="*/ 82 h 246"/>
                  <a:gd name="T98" fmla="*/ 239 w 323"/>
                  <a:gd name="T99" fmla="*/ 71 h 246"/>
                  <a:gd name="T100" fmla="*/ 230 w 323"/>
                  <a:gd name="T101" fmla="*/ 55 h 246"/>
                  <a:gd name="T102" fmla="*/ 226 w 323"/>
                  <a:gd name="T103" fmla="*/ 38 h 246"/>
                  <a:gd name="T104" fmla="*/ 225 w 323"/>
                  <a:gd name="T105" fmla="*/ 14 h 246"/>
                  <a:gd name="T106" fmla="*/ 216 w 323"/>
                  <a:gd name="T107" fmla="*/ 16 h 246"/>
                  <a:gd name="T108" fmla="*/ 207 w 323"/>
                  <a:gd name="T109" fmla="*/ 19 h 246"/>
                  <a:gd name="T110" fmla="*/ 198 w 323"/>
                  <a:gd name="T111" fmla="*/ 19 h 246"/>
                  <a:gd name="T112" fmla="*/ 189 w 323"/>
                  <a:gd name="T113" fmla="*/ 19 h 246"/>
                  <a:gd name="T114" fmla="*/ 179 w 323"/>
                  <a:gd name="T115" fmla="*/ 17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8"/>
                    </a:lnTo>
                    <a:lnTo>
                      <a:pt x="106" y="13"/>
                    </a:lnTo>
                    <a:lnTo>
                      <a:pt x="88" y="19"/>
                    </a:lnTo>
                    <a:lnTo>
                      <a:pt x="69" y="24"/>
                    </a:lnTo>
                    <a:lnTo>
                      <a:pt x="52" y="29"/>
                    </a:lnTo>
                    <a:lnTo>
                      <a:pt x="35" y="32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8" y="41"/>
                    </a:lnTo>
                    <a:lnTo>
                      <a:pt x="34" y="55"/>
                    </a:lnTo>
                    <a:lnTo>
                      <a:pt x="47" y="73"/>
                    </a:lnTo>
                    <a:lnTo>
                      <a:pt x="60" y="92"/>
                    </a:lnTo>
                    <a:lnTo>
                      <a:pt x="71" y="114"/>
                    </a:lnTo>
                    <a:lnTo>
                      <a:pt x="79" y="137"/>
                    </a:lnTo>
                    <a:lnTo>
                      <a:pt x="85" y="161"/>
                    </a:lnTo>
                    <a:lnTo>
                      <a:pt x="90" y="184"/>
                    </a:lnTo>
                    <a:lnTo>
                      <a:pt x="98" y="184"/>
                    </a:lnTo>
                    <a:lnTo>
                      <a:pt x="109" y="187"/>
                    </a:lnTo>
                    <a:lnTo>
                      <a:pt x="120" y="193"/>
                    </a:lnTo>
                    <a:lnTo>
                      <a:pt x="134" y="199"/>
                    </a:lnTo>
                    <a:lnTo>
                      <a:pt x="145" y="209"/>
                    </a:lnTo>
                    <a:lnTo>
                      <a:pt x="157" y="219"/>
                    </a:lnTo>
                    <a:lnTo>
                      <a:pt x="167" y="233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1"/>
                    </a:lnTo>
                    <a:lnTo>
                      <a:pt x="211" y="225"/>
                    </a:lnTo>
                    <a:lnTo>
                      <a:pt x="229" y="221"/>
                    </a:lnTo>
                    <a:lnTo>
                      <a:pt x="249" y="219"/>
                    </a:lnTo>
                    <a:lnTo>
                      <a:pt x="273" y="221"/>
                    </a:lnTo>
                    <a:lnTo>
                      <a:pt x="296" y="228"/>
                    </a:lnTo>
                    <a:lnTo>
                      <a:pt x="323" y="239"/>
                    </a:lnTo>
                    <a:lnTo>
                      <a:pt x="315" y="228"/>
                    </a:lnTo>
                    <a:lnTo>
                      <a:pt x="307" y="218"/>
                    </a:lnTo>
                    <a:lnTo>
                      <a:pt x="301" y="205"/>
                    </a:lnTo>
                    <a:lnTo>
                      <a:pt x="295" y="189"/>
                    </a:lnTo>
                    <a:lnTo>
                      <a:pt x="293" y="171"/>
                    </a:lnTo>
                    <a:lnTo>
                      <a:pt x="293" y="152"/>
                    </a:lnTo>
                    <a:lnTo>
                      <a:pt x="299" y="130"/>
                    </a:lnTo>
                    <a:lnTo>
                      <a:pt x="310" y="105"/>
                    </a:lnTo>
                    <a:lnTo>
                      <a:pt x="295" y="102"/>
                    </a:lnTo>
                    <a:lnTo>
                      <a:pt x="279" y="98"/>
                    </a:lnTo>
                    <a:lnTo>
                      <a:pt x="264" y="90"/>
                    </a:lnTo>
                    <a:lnTo>
                      <a:pt x="251" y="82"/>
                    </a:lnTo>
                    <a:lnTo>
                      <a:pt x="239" y="71"/>
                    </a:lnTo>
                    <a:lnTo>
                      <a:pt x="230" y="55"/>
                    </a:lnTo>
                    <a:lnTo>
                      <a:pt x="226" y="38"/>
                    </a:lnTo>
                    <a:lnTo>
                      <a:pt x="225" y="14"/>
                    </a:lnTo>
                    <a:lnTo>
                      <a:pt x="216" y="16"/>
                    </a:lnTo>
                    <a:lnTo>
                      <a:pt x="207" y="19"/>
                    </a:lnTo>
                    <a:lnTo>
                      <a:pt x="198" y="19"/>
                    </a:lnTo>
                    <a:lnTo>
                      <a:pt x="189" y="19"/>
                    </a:lnTo>
                    <a:lnTo>
                      <a:pt x="179" y="17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79"/>
              <p:cNvSpPr>
                <a:spLocks/>
              </p:cNvSpPr>
              <p:nvPr/>
            </p:nvSpPr>
            <p:spPr bwMode="auto">
              <a:xfrm>
                <a:off x="-3576" y="296"/>
                <a:ext cx="142" cy="174"/>
              </a:xfrm>
              <a:custGeom>
                <a:avLst/>
                <a:gdLst>
                  <a:gd name="T0" fmla="*/ 240 w 284"/>
                  <a:gd name="T1" fmla="*/ 169 h 349"/>
                  <a:gd name="T2" fmla="*/ 203 w 284"/>
                  <a:gd name="T3" fmla="*/ 172 h 349"/>
                  <a:gd name="T4" fmla="*/ 154 w 284"/>
                  <a:gd name="T5" fmla="*/ 188 h 349"/>
                  <a:gd name="T6" fmla="*/ 109 w 284"/>
                  <a:gd name="T7" fmla="*/ 227 h 349"/>
                  <a:gd name="T8" fmla="*/ 83 w 284"/>
                  <a:gd name="T9" fmla="*/ 290 h 349"/>
                  <a:gd name="T10" fmla="*/ 64 w 284"/>
                  <a:gd name="T11" fmla="*/ 329 h 349"/>
                  <a:gd name="T12" fmla="*/ 44 w 284"/>
                  <a:gd name="T13" fmla="*/ 337 h 349"/>
                  <a:gd name="T14" fmla="*/ 31 w 284"/>
                  <a:gd name="T15" fmla="*/ 340 h 349"/>
                  <a:gd name="T16" fmla="*/ 18 w 284"/>
                  <a:gd name="T17" fmla="*/ 343 h 349"/>
                  <a:gd name="T18" fmla="*/ 6 w 284"/>
                  <a:gd name="T19" fmla="*/ 348 h 349"/>
                  <a:gd name="T20" fmla="*/ 2 w 284"/>
                  <a:gd name="T21" fmla="*/ 348 h 349"/>
                  <a:gd name="T22" fmla="*/ 0 w 284"/>
                  <a:gd name="T23" fmla="*/ 345 h 349"/>
                  <a:gd name="T24" fmla="*/ 24 w 284"/>
                  <a:gd name="T25" fmla="*/ 333 h 349"/>
                  <a:gd name="T26" fmla="*/ 55 w 284"/>
                  <a:gd name="T27" fmla="*/ 298 h 349"/>
                  <a:gd name="T28" fmla="*/ 68 w 284"/>
                  <a:gd name="T29" fmla="*/ 255 h 349"/>
                  <a:gd name="T30" fmla="*/ 71 w 284"/>
                  <a:gd name="T31" fmla="*/ 219 h 349"/>
                  <a:gd name="T32" fmla="*/ 69 w 284"/>
                  <a:gd name="T33" fmla="*/ 194 h 349"/>
                  <a:gd name="T34" fmla="*/ 64 w 284"/>
                  <a:gd name="T35" fmla="*/ 166 h 349"/>
                  <a:gd name="T36" fmla="*/ 68 w 284"/>
                  <a:gd name="T37" fmla="*/ 148 h 349"/>
                  <a:gd name="T38" fmla="*/ 90 w 284"/>
                  <a:gd name="T39" fmla="*/ 132 h 349"/>
                  <a:gd name="T40" fmla="*/ 110 w 284"/>
                  <a:gd name="T41" fmla="*/ 107 h 349"/>
                  <a:gd name="T42" fmla="*/ 118 w 284"/>
                  <a:gd name="T43" fmla="*/ 78 h 349"/>
                  <a:gd name="T44" fmla="*/ 125 w 284"/>
                  <a:gd name="T45" fmla="*/ 60 h 349"/>
                  <a:gd name="T46" fmla="*/ 157 w 284"/>
                  <a:gd name="T47" fmla="*/ 50 h 349"/>
                  <a:gd name="T48" fmla="*/ 193 w 284"/>
                  <a:gd name="T49" fmla="*/ 32 h 349"/>
                  <a:gd name="T50" fmla="*/ 222 w 284"/>
                  <a:gd name="T51" fmla="*/ 10 h 349"/>
                  <a:gd name="T52" fmla="*/ 231 w 284"/>
                  <a:gd name="T53" fmla="*/ 13 h 349"/>
                  <a:gd name="T54" fmla="*/ 235 w 284"/>
                  <a:gd name="T55" fmla="*/ 47 h 349"/>
                  <a:gd name="T56" fmla="*/ 248 w 284"/>
                  <a:gd name="T57" fmla="*/ 79 h 349"/>
                  <a:gd name="T58" fmla="*/ 270 w 284"/>
                  <a:gd name="T59" fmla="*/ 106 h 349"/>
                  <a:gd name="T60" fmla="*/ 275 w 284"/>
                  <a:gd name="T61" fmla="*/ 116 h 349"/>
                  <a:gd name="T62" fmla="*/ 257 w 284"/>
                  <a:gd name="T63" fmla="*/ 123 h 349"/>
                  <a:gd name="T64" fmla="*/ 244 w 284"/>
                  <a:gd name="T65" fmla="*/ 136 h 349"/>
                  <a:gd name="T66" fmla="*/ 242 w 284"/>
                  <a:gd name="T67" fmla="*/ 157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4" h="349">
                    <a:moveTo>
                      <a:pt x="248" y="169"/>
                    </a:moveTo>
                    <a:lnTo>
                      <a:pt x="240" y="169"/>
                    </a:lnTo>
                    <a:lnTo>
                      <a:pt x="223" y="169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7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9" y="339"/>
                    </a:lnTo>
                    <a:lnTo>
                      <a:pt x="31" y="340"/>
                    </a:lnTo>
                    <a:lnTo>
                      <a:pt x="24" y="342"/>
                    </a:lnTo>
                    <a:lnTo>
                      <a:pt x="18" y="343"/>
                    </a:lnTo>
                    <a:lnTo>
                      <a:pt x="12" y="345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5"/>
                    </a:lnTo>
                    <a:lnTo>
                      <a:pt x="0" y="343"/>
                    </a:lnTo>
                    <a:lnTo>
                      <a:pt x="24" y="333"/>
                    </a:lnTo>
                    <a:lnTo>
                      <a:pt x="43" y="317"/>
                    </a:lnTo>
                    <a:lnTo>
                      <a:pt x="55" y="298"/>
                    </a:lnTo>
                    <a:lnTo>
                      <a:pt x="64" y="277"/>
                    </a:lnTo>
                    <a:lnTo>
                      <a:pt x="68" y="255"/>
                    </a:lnTo>
                    <a:lnTo>
                      <a:pt x="71" y="236"/>
                    </a:lnTo>
                    <a:lnTo>
                      <a:pt x="71" y="219"/>
                    </a:lnTo>
                    <a:lnTo>
                      <a:pt x="71" y="205"/>
                    </a:lnTo>
                    <a:lnTo>
                      <a:pt x="69" y="194"/>
                    </a:lnTo>
                    <a:lnTo>
                      <a:pt x="68" y="180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80" y="142"/>
                    </a:lnTo>
                    <a:lnTo>
                      <a:pt x="90" y="132"/>
                    </a:lnTo>
                    <a:lnTo>
                      <a:pt x="102" y="120"/>
                    </a:lnTo>
                    <a:lnTo>
                      <a:pt x="110" y="107"/>
                    </a:lnTo>
                    <a:lnTo>
                      <a:pt x="116" y="93"/>
                    </a:lnTo>
                    <a:lnTo>
                      <a:pt x="118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6"/>
                    </a:lnTo>
                    <a:lnTo>
                      <a:pt x="157" y="50"/>
                    </a:lnTo>
                    <a:lnTo>
                      <a:pt x="176" y="41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0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6"/>
                    </a:lnTo>
                    <a:lnTo>
                      <a:pt x="284" y="115"/>
                    </a:lnTo>
                    <a:lnTo>
                      <a:pt x="275" y="116"/>
                    </a:lnTo>
                    <a:lnTo>
                      <a:pt x="266" y="119"/>
                    </a:lnTo>
                    <a:lnTo>
                      <a:pt x="257" y="123"/>
                    </a:lnTo>
                    <a:lnTo>
                      <a:pt x="250" y="129"/>
                    </a:lnTo>
                    <a:lnTo>
                      <a:pt x="244" y="136"/>
                    </a:lnTo>
                    <a:lnTo>
                      <a:pt x="242" y="147"/>
                    </a:lnTo>
                    <a:lnTo>
                      <a:pt x="242" y="157"/>
                    </a:lnTo>
                    <a:lnTo>
                      <a:pt x="248" y="169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80"/>
              <p:cNvSpPr>
                <a:spLocks/>
              </p:cNvSpPr>
              <p:nvPr/>
            </p:nvSpPr>
            <p:spPr bwMode="auto">
              <a:xfrm>
                <a:off x="-3622" y="299"/>
                <a:ext cx="84" cy="168"/>
              </a:xfrm>
              <a:custGeom>
                <a:avLst/>
                <a:gdLst>
                  <a:gd name="T0" fmla="*/ 90 w 167"/>
                  <a:gd name="T1" fmla="*/ 333 h 337"/>
                  <a:gd name="T2" fmla="*/ 78 w 167"/>
                  <a:gd name="T3" fmla="*/ 323 h 337"/>
                  <a:gd name="T4" fmla="*/ 62 w 167"/>
                  <a:gd name="T5" fmla="*/ 323 h 337"/>
                  <a:gd name="T6" fmla="*/ 53 w 167"/>
                  <a:gd name="T7" fmla="*/ 318 h 337"/>
                  <a:gd name="T8" fmla="*/ 54 w 167"/>
                  <a:gd name="T9" fmla="*/ 309 h 337"/>
                  <a:gd name="T10" fmla="*/ 65 w 167"/>
                  <a:gd name="T11" fmla="*/ 298 h 337"/>
                  <a:gd name="T12" fmla="*/ 81 w 167"/>
                  <a:gd name="T13" fmla="*/ 295 h 337"/>
                  <a:gd name="T14" fmla="*/ 95 w 167"/>
                  <a:gd name="T15" fmla="*/ 289 h 337"/>
                  <a:gd name="T16" fmla="*/ 103 w 167"/>
                  <a:gd name="T17" fmla="*/ 280 h 337"/>
                  <a:gd name="T18" fmla="*/ 104 w 167"/>
                  <a:gd name="T19" fmla="*/ 273 h 337"/>
                  <a:gd name="T20" fmla="*/ 103 w 167"/>
                  <a:gd name="T21" fmla="*/ 267 h 337"/>
                  <a:gd name="T22" fmla="*/ 100 w 167"/>
                  <a:gd name="T23" fmla="*/ 259 h 337"/>
                  <a:gd name="T24" fmla="*/ 91 w 167"/>
                  <a:gd name="T25" fmla="*/ 252 h 337"/>
                  <a:gd name="T26" fmla="*/ 73 w 167"/>
                  <a:gd name="T27" fmla="*/ 252 h 337"/>
                  <a:gd name="T28" fmla="*/ 62 w 167"/>
                  <a:gd name="T29" fmla="*/ 261 h 337"/>
                  <a:gd name="T30" fmla="*/ 60 w 167"/>
                  <a:gd name="T31" fmla="*/ 270 h 337"/>
                  <a:gd name="T32" fmla="*/ 56 w 167"/>
                  <a:gd name="T33" fmla="*/ 280 h 337"/>
                  <a:gd name="T34" fmla="*/ 43 w 167"/>
                  <a:gd name="T35" fmla="*/ 290 h 337"/>
                  <a:gd name="T36" fmla="*/ 38 w 167"/>
                  <a:gd name="T37" fmla="*/ 290 h 337"/>
                  <a:gd name="T38" fmla="*/ 32 w 167"/>
                  <a:gd name="T39" fmla="*/ 286 h 337"/>
                  <a:gd name="T40" fmla="*/ 32 w 167"/>
                  <a:gd name="T41" fmla="*/ 279 h 337"/>
                  <a:gd name="T42" fmla="*/ 37 w 167"/>
                  <a:gd name="T43" fmla="*/ 265 h 337"/>
                  <a:gd name="T44" fmla="*/ 44 w 167"/>
                  <a:gd name="T45" fmla="*/ 255 h 337"/>
                  <a:gd name="T46" fmla="*/ 53 w 167"/>
                  <a:gd name="T47" fmla="*/ 245 h 337"/>
                  <a:gd name="T48" fmla="*/ 54 w 167"/>
                  <a:gd name="T49" fmla="*/ 236 h 337"/>
                  <a:gd name="T50" fmla="*/ 54 w 167"/>
                  <a:gd name="T51" fmla="*/ 232 h 337"/>
                  <a:gd name="T52" fmla="*/ 51 w 167"/>
                  <a:gd name="T53" fmla="*/ 224 h 337"/>
                  <a:gd name="T54" fmla="*/ 43 w 167"/>
                  <a:gd name="T55" fmla="*/ 217 h 337"/>
                  <a:gd name="T56" fmla="*/ 31 w 167"/>
                  <a:gd name="T57" fmla="*/ 214 h 337"/>
                  <a:gd name="T58" fmla="*/ 22 w 167"/>
                  <a:gd name="T59" fmla="*/ 216 h 337"/>
                  <a:gd name="T60" fmla="*/ 16 w 167"/>
                  <a:gd name="T61" fmla="*/ 218 h 337"/>
                  <a:gd name="T62" fmla="*/ 10 w 167"/>
                  <a:gd name="T63" fmla="*/ 223 h 337"/>
                  <a:gd name="T64" fmla="*/ 0 w 167"/>
                  <a:gd name="T65" fmla="*/ 194 h 337"/>
                  <a:gd name="T66" fmla="*/ 15 w 167"/>
                  <a:gd name="T67" fmla="*/ 128 h 337"/>
                  <a:gd name="T68" fmla="*/ 60 w 167"/>
                  <a:gd name="T69" fmla="*/ 67 h 337"/>
                  <a:gd name="T70" fmla="*/ 117 w 167"/>
                  <a:gd name="T71" fmla="*/ 23 h 337"/>
                  <a:gd name="T72" fmla="*/ 150 w 167"/>
                  <a:gd name="T73" fmla="*/ 6 h 337"/>
                  <a:gd name="T74" fmla="*/ 167 w 167"/>
                  <a:gd name="T75" fmla="*/ 0 h 337"/>
                  <a:gd name="T76" fmla="*/ 153 w 167"/>
                  <a:gd name="T77" fmla="*/ 21 h 337"/>
                  <a:gd name="T78" fmla="*/ 136 w 167"/>
                  <a:gd name="T79" fmla="*/ 59 h 337"/>
                  <a:gd name="T80" fmla="*/ 136 w 167"/>
                  <a:gd name="T81" fmla="*/ 92 h 337"/>
                  <a:gd name="T82" fmla="*/ 145 w 167"/>
                  <a:gd name="T83" fmla="*/ 125 h 337"/>
                  <a:gd name="T84" fmla="*/ 156 w 167"/>
                  <a:gd name="T85" fmla="*/ 160 h 337"/>
                  <a:gd name="T86" fmla="*/ 161 w 167"/>
                  <a:gd name="T87" fmla="*/ 188 h 337"/>
                  <a:gd name="T88" fmla="*/ 163 w 167"/>
                  <a:gd name="T89" fmla="*/ 213 h 337"/>
                  <a:gd name="T90" fmla="*/ 160 w 167"/>
                  <a:gd name="T91" fmla="*/ 249 h 337"/>
                  <a:gd name="T92" fmla="*/ 147 w 167"/>
                  <a:gd name="T93" fmla="*/ 292 h 337"/>
                  <a:gd name="T94" fmla="*/ 116 w 167"/>
                  <a:gd name="T95" fmla="*/ 3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7">
                    <a:moveTo>
                      <a:pt x="92" y="337"/>
                    </a:moveTo>
                    <a:lnTo>
                      <a:pt x="90" y="333"/>
                    </a:lnTo>
                    <a:lnTo>
                      <a:pt x="85" y="327"/>
                    </a:lnTo>
                    <a:lnTo>
                      <a:pt x="78" y="323"/>
                    </a:lnTo>
                    <a:lnTo>
                      <a:pt x="68" y="323"/>
                    </a:lnTo>
                    <a:lnTo>
                      <a:pt x="62" y="323"/>
                    </a:lnTo>
                    <a:lnTo>
                      <a:pt x="57" y="321"/>
                    </a:lnTo>
                    <a:lnTo>
                      <a:pt x="53" y="318"/>
                    </a:lnTo>
                    <a:lnTo>
                      <a:pt x="50" y="315"/>
                    </a:lnTo>
                    <a:lnTo>
                      <a:pt x="54" y="309"/>
                    </a:lnTo>
                    <a:lnTo>
                      <a:pt x="60" y="302"/>
                    </a:lnTo>
                    <a:lnTo>
                      <a:pt x="65" y="298"/>
                    </a:lnTo>
                    <a:lnTo>
                      <a:pt x="69" y="295"/>
                    </a:lnTo>
                    <a:lnTo>
                      <a:pt x="81" y="295"/>
                    </a:lnTo>
                    <a:lnTo>
                      <a:pt x="90" y="293"/>
                    </a:lnTo>
                    <a:lnTo>
                      <a:pt x="95" y="289"/>
                    </a:lnTo>
                    <a:lnTo>
                      <a:pt x="101" y="283"/>
                    </a:lnTo>
                    <a:lnTo>
                      <a:pt x="103" y="280"/>
                    </a:lnTo>
                    <a:lnTo>
                      <a:pt x="103" y="276"/>
                    </a:lnTo>
                    <a:lnTo>
                      <a:pt x="104" y="273"/>
                    </a:lnTo>
                    <a:lnTo>
                      <a:pt x="104" y="270"/>
                    </a:lnTo>
                    <a:lnTo>
                      <a:pt x="103" y="267"/>
                    </a:lnTo>
                    <a:lnTo>
                      <a:pt x="101" y="262"/>
                    </a:lnTo>
                    <a:lnTo>
                      <a:pt x="100" y="259"/>
                    </a:lnTo>
                    <a:lnTo>
                      <a:pt x="98" y="257"/>
                    </a:lnTo>
                    <a:lnTo>
                      <a:pt x="91" y="252"/>
                    </a:lnTo>
                    <a:lnTo>
                      <a:pt x="82" y="251"/>
                    </a:lnTo>
                    <a:lnTo>
                      <a:pt x="73" y="252"/>
                    </a:lnTo>
                    <a:lnTo>
                      <a:pt x="66" y="255"/>
                    </a:lnTo>
                    <a:lnTo>
                      <a:pt x="62" y="261"/>
                    </a:lnTo>
                    <a:lnTo>
                      <a:pt x="60" y="265"/>
                    </a:lnTo>
                    <a:lnTo>
                      <a:pt x="60" y="270"/>
                    </a:lnTo>
                    <a:lnTo>
                      <a:pt x="62" y="274"/>
                    </a:lnTo>
                    <a:lnTo>
                      <a:pt x="56" y="280"/>
                    </a:lnTo>
                    <a:lnTo>
                      <a:pt x="49" y="286"/>
                    </a:lnTo>
                    <a:lnTo>
                      <a:pt x="43" y="290"/>
                    </a:lnTo>
                    <a:lnTo>
                      <a:pt x="40" y="293"/>
                    </a:lnTo>
                    <a:lnTo>
                      <a:pt x="38" y="290"/>
                    </a:lnTo>
                    <a:lnTo>
                      <a:pt x="35" y="289"/>
                    </a:lnTo>
                    <a:lnTo>
                      <a:pt x="32" y="286"/>
                    </a:lnTo>
                    <a:lnTo>
                      <a:pt x="29" y="284"/>
                    </a:lnTo>
                    <a:lnTo>
                      <a:pt x="32" y="279"/>
                    </a:lnTo>
                    <a:lnTo>
                      <a:pt x="35" y="271"/>
                    </a:lnTo>
                    <a:lnTo>
                      <a:pt x="37" y="265"/>
                    </a:lnTo>
                    <a:lnTo>
                      <a:pt x="38" y="259"/>
                    </a:lnTo>
                    <a:lnTo>
                      <a:pt x="44" y="255"/>
                    </a:lnTo>
                    <a:lnTo>
                      <a:pt x="49" y="251"/>
                    </a:lnTo>
                    <a:lnTo>
                      <a:pt x="53" y="245"/>
                    </a:lnTo>
                    <a:lnTo>
                      <a:pt x="54" y="239"/>
                    </a:lnTo>
                    <a:lnTo>
                      <a:pt x="54" y="236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1" y="224"/>
                    </a:lnTo>
                    <a:lnTo>
                      <a:pt x="49" y="220"/>
                    </a:lnTo>
                    <a:lnTo>
                      <a:pt x="43" y="217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27" y="214"/>
                    </a:lnTo>
                    <a:lnTo>
                      <a:pt x="22" y="216"/>
                    </a:lnTo>
                    <a:lnTo>
                      <a:pt x="19" y="217"/>
                    </a:lnTo>
                    <a:lnTo>
                      <a:pt x="16" y="218"/>
                    </a:lnTo>
                    <a:lnTo>
                      <a:pt x="13" y="220"/>
                    </a:lnTo>
                    <a:lnTo>
                      <a:pt x="10" y="223"/>
                    </a:lnTo>
                    <a:lnTo>
                      <a:pt x="9" y="224"/>
                    </a:lnTo>
                    <a:lnTo>
                      <a:pt x="0" y="194"/>
                    </a:lnTo>
                    <a:lnTo>
                      <a:pt x="3" y="160"/>
                    </a:lnTo>
                    <a:lnTo>
                      <a:pt x="15" y="128"/>
                    </a:lnTo>
                    <a:lnTo>
                      <a:pt x="35" y="95"/>
                    </a:lnTo>
                    <a:lnTo>
                      <a:pt x="60" y="67"/>
                    </a:lnTo>
                    <a:lnTo>
                      <a:pt x="88" y="43"/>
                    </a:lnTo>
                    <a:lnTo>
                      <a:pt x="117" y="23"/>
                    </a:lnTo>
                    <a:lnTo>
                      <a:pt x="142" y="10"/>
                    </a:lnTo>
                    <a:lnTo>
                      <a:pt x="150" y="6"/>
                    </a:lnTo>
                    <a:lnTo>
                      <a:pt x="160" y="1"/>
                    </a:lnTo>
                    <a:lnTo>
                      <a:pt x="167" y="0"/>
                    </a:lnTo>
                    <a:lnTo>
                      <a:pt x="163" y="6"/>
                    </a:lnTo>
                    <a:lnTo>
                      <a:pt x="153" y="21"/>
                    </a:lnTo>
                    <a:lnTo>
                      <a:pt x="144" y="40"/>
                    </a:lnTo>
                    <a:lnTo>
                      <a:pt x="136" y="59"/>
                    </a:lnTo>
                    <a:lnTo>
                      <a:pt x="135" y="79"/>
                    </a:lnTo>
                    <a:lnTo>
                      <a:pt x="136" y="92"/>
                    </a:lnTo>
                    <a:lnTo>
                      <a:pt x="141" y="107"/>
                    </a:lnTo>
                    <a:lnTo>
                      <a:pt x="145" y="125"/>
                    </a:lnTo>
                    <a:lnTo>
                      <a:pt x="151" y="144"/>
                    </a:lnTo>
                    <a:lnTo>
                      <a:pt x="156" y="160"/>
                    </a:lnTo>
                    <a:lnTo>
                      <a:pt x="160" y="174"/>
                    </a:lnTo>
                    <a:lnTo>
                      <a:pt x="161" y="188"/>
                    </a:lnTo>
                    <a:lnTo>
                      <a:pt x="163" y="199"/>
                    </a:lnTo>
                    <a:lnTo>
                      <a:pt x="163" y="213"/>
                    </a:lnTo>
                    <a:lnTo>
                      <a:pt x="163" y="230"/>
                    </a:lnTo>
                    <a:lnTo>
                      <a:pt x="160" y="249"/>
                    </a:lnTo>
                    <a:lnTo>
                      <a:pt x="156" y="271"/>
                    </a:lnTo>
                    <a:lnTo>
                      <a:pt x="147" y="292"/>
                    </a:lnTo>
                    <a:lnTo>
                      <a:pt x="135" y="311"/>
                    </a:lnTo>
                    <a:lnTo>
                      <a:pt x="116" y="327"/>
                    </a:lnTo>
                    <a:lnTo>
                      <a:pt x="92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1"/>
              <p:cNvSpPr>
                <a:spLocks/>
              </p:cNvSpPr>
              <p:nvPr/>
            </p:nvSpPr>
            <p:spPr bwMode="auto">
              <a:xfrm>
                <a:off x="-3753" y="380"/>
                <a:ext cx="407" cy="286"/>
              </a:xfrm>
              <a:custGeom>
                <a:avLst/>
                <a:gdLst>
                  <a:gd name="T0" fmla="*/ 376 w 815"/>
                  <a:gd name="T1" fmla="*/ 488 h 573"/>
                  <a:gd name="T2" fmla="*/ 332 w 815"/>
                  <a:gd name="T3" fmla="*/ 566 h 573"/>
                  <a:gd name="T4" fmla="*/ 296 w 815"/>
                  <a:gd name="T5" fmla="*/ 500 h 573"/>
                  <a:gd name="T6" fmla="*/ 247 w 815"/>
                  <a:gd name="T7" fmla="*/ 448 h 573"/>
                  <a:gd name="T8" fmla="*/ 231 w 815"/>
                  <a:gd name="T9" fmla="*/ 327 h 573"/>
                  <a:gd name="T10" fmla="*/ 265 w 815"/>
                  <a:gd name="T11" fmla="*/ 271 h 573"/>
                  <a:gd name="T12" fmla="*/ 293 w 815"/>
                  <a:gd name="T13" fmla="*/ 212 h 573"/>
                  <a:gd name="T14" fmla="*/ 274 w 815"/>
                  <a:gd name="T15" fmla="*/ 224 h 573"/>
                  <a:gd name="T16" fmla="*/ 252 w 815"/>
                  <a:gd name="T17" fmla="*/ 275 h 573"/>
                  <a:gd name="T18" fmla="*/ 168 w 815"/>
                  <a:gd name="T19" fmla="*/ 343 h 573"/>
                  <a:gd name="T20" fmla="*/ 102 w 815"/>
                  <a:gd name="T21" fmla="*/ 349 h 573"/>
                  <a:gd name="T22" fmla="*/ 61 w 815"/>
                  <a:gd name="T23" fmla="*/ 334 h 573"/>
                  <a:gd name="T24" fmla="*/ 0 w 815"/>
                  <a:gd name="T25" fmla="*/ 306 h 573"/>
                  <a:gd name="T26" fmla="*/ 51 w 815"/>
                  <a:gd name="T27" fmla="*/ 287 h 573"/>
                  <a:gd name="T28" fmla="*/ 95 w 815"/>
                  <a:gd name="T29" fmla="*/ 233 h 573"/>
                  <a:gd name="T30" fmla="*/ 184 w 815"/>
                  <a:gd name="T31" fmla="*/ 176 h 573"/>
                  <a:gd name="T32" fmla="*/ 239 w 815"/>
                  <a:gd name="T33" fmla="*/ 177 h 573"/>
                  <a:gd name="T34" fmla="*/ 249 w 815"/>
                  <a:gd name="T35" fmla="*/ 182 h 573"/>
                  <a:gd name="T36" fmla="*/ 237 w 815"/>
                  <a:gd name="T37" fmla="*/ 212 h 573"/>
                  <a:gd name="T38" fmla="*/ 245 w 815"/>
                  <a:gd name="T39" fmla="*/ 218 h 573"/>
                  <a:gd name="T40" fmla="*/ 274 w 815"/>
                  <a:gd name="T41" fmla="*/ 212 h 573"/>
                  <a:gd name="T42" fmla="*/ 269 w 815"/>
                  <a:gd name="T43" fmla="*/ 176 h 573"/>
                  <a:gd name="T44" fmla="*/ 278 w 815"/>
                  <a:gd name="T45" fmla="*/ 174 h 573"/>
                  <a:gd name="T46" fmla="*/ 296 w 815"/>
                  <a:gd name="T47" fmla="*/ 196 h 573"/>
                  <a:gd name="T48" fmla="*/ 332 w 815"/>
                  <a:gd name="T49" fmla="*/ 201 h 573"/>
                  <a:gd name="T50" fmla="*/ 360 w 815"/>
                  <a:gd name="T51" fmla="*/ 179 h 573"/>
                  <a:gd name="T52" fmla="*/ 393 w 815"/>
                  <a:gd name="T53" fmla="*/ 170 h 573"/>
                  <a:gd name="T54" fmla="*/ 437 w 815"/>
                  <a:gd name="T55" fmla="*/ 121 h 573"/>
                  <a:gd name="T56" fmla="*/ 533 w 815"/>
                  <a:gd name="T57" fmla="*/ 9 h 573"/>
                  <a:gd name="T58" fmla="*/ 610 w 815"/>
                  <a:gd name="T59" fmla="*/ 0 h 573"/>
                  <a:gd name="T60" fmla="*/ 671 w 815"/>
                  <a:gd name="T61" fmla="*/ 11 h 573"/>
                  <a:gd name="T62" fmla="*/ 737 w 815"/>
                  <a:gd name="T63" fmla="*/ 36 h 573"/>
                  <a:gd name="T64" fmla="*/ 802 w 815"/>
                  <a:gd name="T65" fmla="*/ 39 h 573"/>
                  <a:gd name="T66" fmla="*/ 791 w 815"/>
                  <a:gd name="T67" fmla="*/ 72 h 573"/>
                  <a:gd name="T68" fmla="*/ 703 w 815"/>
                  <a:gd name="T69" fmla="*/ 179 h 573"/>
                  <a:gd name="T70" fmla="*/ 626 w 815"/>
                  <a:gd name="T71" fmla="*/ 214 h 573"/>
                  <a:gd name="T72" fmla="*/ 541 w 815"/>
                  <a:gd name="T73" fmla="*/ 234 h 573"/>
                  <a:gd name="T74" fmla="*/ 463 w 815"/>
                  <a:gd name="T75" fmla="*/ 215 h 573"/>
                  <a:gd name="T76" fmla="*/ 422 w 815"/>
                  <a:gd name="T77" fmla="*/ 193 h 573"/>
                  <a:gd name="T78" fmla="*/ 393 w 815"/>
                  <a:gd name="T79" fmla="*/ 184 h 573"/>
                  <a:gd name="T80" fmla="*/ 360 w 815"/>
                  <a:gd name="T81" fmla="*/ 193 h 573"/>
                  <a:gd name="T82" fmla="*/ 363 w 815"/>
                  <a:gd name="T83" fmla="*/ 208 h 573"/>
                  <a:gd name="T84" fmla="*/ 398 w 815"/>
                  <a:gd name="T85" fmla="*/ 206 h 573"/>
                  <a:gd name="T86" fmla="*/ 441 w 815"/>
                  <a:gd name="T87" fmla="*/ 204 h 573"/>
                  <a:gd name="T88" fmla="*/ 520 w 815"/>
                  <a:gd name="T89" fmla="*/ 231 h 573"/>
                  <a:gd name="T90" fmla="*/ 591 w 815"/>
                  <a:gd name="T91" fmla="*/ 315 h 573"/>
                  <a:gd name="T92" fmla="*/ 613 w 815"/>
                  <a:gd name="T93" fmla="*/ 418 h 573"/>
                  <a:gd name="T94" fmla="*/ 570 w 815"/>
                  <a:gd name="T95" fmla="*/ 416 h 573"/>
                  <a:gd name="T96" fmla="*/ 475 w 815"/>
                  <a:gd name="T97" fmla="*/ 390 h 573"/>
                  <a:gd name="T98" fmla="*/ 415 w 815"/>
                  <a:gd name="T99" fmla="*/ 371 h 573"/>
                  <a:gd name="T100" fmla="*/ 368 w 815"/>
                  <a:gd name="T101" fmla="*/ 297 h 573"/>
                  <a:gd name="T102" fmla="*/ 353 w 815"/>
                  <a:gd name="T103" fmla="*/ 230 h 573"/>
                  <a:gd name="T104" fmla="*/ 319 w 815"/>
                  <a:gd name="T105" fmla="*/ 206 h 573"/>
                  <a:gd name="T106" fmla="*/ 302 w 815"/>
                  <a:gd name="T107" fmla="*/ 212 h 573"/>
                  <a:gd name="T108" fmla="*/ 319 w 815"/>
                  <a:gd name="T109" fmla="*/ 243 h 573"/>
                  <a:gd name="T110" fmla="*/ 379 w 815"/>
                  <a:gd name="T111" fmla="*/ 31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3">
                    <a:moveTo>
                      <a:pt x="388" y="338"/>
                    </a:moveTo>
                    <a:lnTo>
                      <a:pt x="397" y="379"/>
                    </a:lnTo>
                    <a:lnTo>
                      <a:pt x="397" y="420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30"/>
                    </a:lnTo>
                    <a:lnTo>
                      <a:pt x="341" y="549"/>
                    </a:lnTo>
                    <a:lnTo>
                      <a:pt x="334" y="573"/>
                    </a:lnTo>
                    <a:lnTo>
                      <a:pt x="332" y="566"/>
                    </a:lnTo>
                    <a:lnTo>
                      <a:pt x="328" y="554"/>
                    </a:lnTo>
                    <a:lnTo>
                      <a:pt x="322" y="541"/>
                    </a:lnTo>
                    <a:lnTo>
                      <a:pt x="315" y="527"/>
                    </a:lnTo>
                    <a:lnTo>
                      <a:pt x="306" y="513"/>
                    </a:lnTo>
                    <a:lnTo>
                      <a:pt x="296" y="500"/>
                    </a:lnTo>
                    <a:lnTo>
                      <a:pt x="286" y="486"/>
                    </a:lnTo>
                    <a:lnTo>
                      <a:pt x="275" y="478"/>
                    </a:lnTo>
                    <a:lnTo>
                      <a:pt x="264" y="469"/>
                    </a:lnTo>
                    <a:lnTo>
                      <a:pt x="255" y="459"/>
                    </a:lnTo>
                    <a:lnTo>
                      <a:pt x="247" y="448"/>
                    </a:lnTo>
                    <a:lnTo>
                      <a:pt x="242" y="438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7"/>
                    </a:lnTo>
                    <a:lnTo>
                      <a:pt x="231" y="327"/>
                    </a:lnTo>
                    <a:lnTo>
                      <a:pt x="236" y="316"/>
                    </a:lnTo>
                    <a:lnTo>
                      <a:pt x="242" y="305"/>
                    </a:lnTo>
                    <a:lnTo>
                      <a:pt x="247" y="293"/>
                    </a:lnTo>
                    <a:lnTo>
                      <a:pt x="256" y="283"/>
                    </a:lnTo>
                    <a:lnTo>
                      <a:pt x="265" y="271"/>
                    </a:lnTo>
                    <a:lnTo>
                      <a:pt x="274" y="258"/>
                    </a:lnTo>
                    <a:lnTo>
                      <a:pt x="281" y="245"/>
                    </a:lnTo>
                    <a:lnTo>
                      <a:pt x="289" y="231"/>
                    </a:lnTo>
                    <a:lnTo>
                      <a:pt x="291" y="223"/>
                    </a:lnTo>
                    <a:lnTo>
                      <a:pt x="293" y="212"/>
                    </a:lnTo>
                    <a:lnTo>
                      <a:pt x="291" y="205"/>
                    </a:lnTo>
                    <a:lnTo>
                      <a:pt x="289" y="204"/>
                    </a:lnTo>
                    <a:lnTo>
                      <a:pt x="281" y="208"/>
                    </a:lnTo>
                    <a:lnTo>
                      <a:pt x="277" y="215"/>
                    </a:lnTo>
                    <a:lnTo>
                      <a:pt x="274" y="224"/>
                    </a:lnTo>
                    <a:lnTo>
                      <a:pt x="271" y="231"/>
                    </a:lnTo>
                    <a:lnTo>
                      <a:pt x="268" y="243"/>
                    </a:lnTo>
                    <a:lnTo>
                      <a:pt x="264" y="255"/>
                    </a:lnTo>
                    <a:lnTo>
                      <a:pt x="258" y="265"/>
                    </a:lnTo>
                    <a:lnTo>
                      <a:pt x="252" y="275"/>
                    </a:lnTo>
                    <a:lnTo>
                      <a:pt x="239" y="294"/>
                    </a:lnTo>
                    <a:lnTo>
                      <a:pt x="223" y="311"/>
                    </a:lnTo>
                    <a:lnTo>
                      <a:pt x="205" y="325"/>
                    </a:lnTo>
                    <a:lnTo>
                      <a:pt x="187" y="335"/>
                    </a:lnTo>
                    <a:lnTo>
                      <a:pt x="168" y="343"/>
                    </a:lnTo>
                    <a:lnTo>
                      <a:pt x="149" y="349"/>
                    </a:lnTo>
                    <a:lnTo>
                      <a:pt x="132" y="352"/>
                    </a:lnTo>
                    <a:lnTo>
                      <a:pt x="114" y="352"/>
                    </a:lnTo>
                    <a:lnTo>
                      <a:pt x="108" y="350"/>
                    </a:lnTo>
                    <a:lnTo>
                      <a:pt x="102" y="349"/>
                    </a:lnTo>
                    <a:lnTo>
                      <a:pt x="96" y="349"/>
                    </a:lnTo>
                    <a:lnTo>
                      <a:pt x="92" y="347"/>
                    </a:lnTo>
                    <a:lnTo>
                      <a:pt x="82" y="343"/>
                    </a:lnTo>
                    <a:lnTo>
                      <a:pt x="71" y="338"/>
                    </a:lnTo>
                    <a:lnTo>
                      <a:pt x="61" y="334"/>
                    </a:lnTo>
                    <a:lnTo>
                      <a:pt x="51" y="328"/>
                    </a:lnTo>
                    <a:lnTo>
                      <a:pt x="41" y="324"/>
                    </a:lnTo>
                    <a:lnTo>
                      <a:pt x="27" y="318"/>
                    </a:lnTo>
                    <a:lnTo>
                      <a:pt x="14" y="312"/>
                    </a:lnTo>
                    <a:lnTo>
                      <a:pt x="0" y="306"/>
                    </a:lnTo>
                    <a:lnTo>
                      <a:pt x="8" y="303"/>
                    </a:lnTo>
                    <a:lnTo>
                      <a:pt x="17" y="300"/>
                    </a:lnTo>
                    <a:lnTo>
                      <a:pt x="29" y="297"/>
                    </a:lnTo>
                    <a:lnTo>
                      <a:pt x="41" y="293"/>
                    </a:lnTo>
                    <a:lnTo>
                      <a:pt x="51" y="287"/>
                    </a:lnTo>
                    <a:lnTo>
                      <a:pt x="61" y="281"/>
                    </a:lnTo>
                    <a:lnTo>
                      <a:pt x="70" y="272"/>
                    </a:lnTo>
                    <a:lnTo>
                      <a:pt x="76" y="264"/>
                    </a:lnTo>
                    <a:lnTo>
                      <a:pt x="85" y="249"/>
                    </a:lnTo>
                    <a:lnTo>
                      <a:pt x="95" y="233"/>
                    </a:lnTo>
                    <a:lnTo>
                      <a:pt x="110" y="217"/>
                    </a:lnTo>
                    <a:lnTo>
                      <a:pt x="126" y="201"/>
                    </a:lnTo>
                    <a:lnTo>
                      <a:pt x="143" y="189"/>
                    </a:lnTo>
                    <a:lnTo>
                      <a:pt x="162" y="180"/>
                    </a:lnTo>
                    <a:lnTo>
                      <a:pt x="184" y="176"/>
                    </a:lnTo>
                    <a:lnTo>
                      <a:pt x="205" y="179"/>
                    </a:lnTo>
                    <a:lnTo>
                      <a:pt x="214" y="183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7"/>
                    </a:lnTo>
                    <a:lnTo>
                      <a:pt x="243" y="174"/>
                    </a:lnTo>
                    <a:lnTo>
                      <a:pt x="247" y="174"/>
                    </a:lnTo>
                    <a:lnTo>
                      <a:pt x="252" y="174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3" y="190"/>
                    </a:lnTo>
                    <a:lnTo>
                      <a:pt x="237" y="199"/>
                    </a:lnTo>
                    <a:lnTo>
                      <a:pt x="236" y="208"/>
                    </a:lnTo>
                    <a:lnTo>
                      <a:pt x="236" y="209"/>
                    </a:lnTo>
                    <a:lnTo>
                      <a:pt x="237" y="212"/>
                    </a:lnTo>
                    <a:lnTo>
                      <a:pt x="237" y="214"/>
                    </a:lnTo>
                    <a:lnTo>
                      <a:pt x="239" y="215"/>
                    </a:lnTo>
                    <a:lnTo>
                      <a:pt x="240" y="217"/>
                    </a:lnTo>
                    <a:lnTo>
                      <a:pt x="243" y="218"/>
                    </a:lnTo>
                    <a:lnTo>
                      <a:pt x="245" y="218"/>
                    </a:lnTo>
                    <a:lnTo>
                      <a:pt x="246" y="220"/>
                    </a:lnTo>
                    <a:lnTo>
                      <a:pt x="253" y="221"/>
                    </a:lnTo>
                    <a:lnTo>
                      <a:pt x="262" y="220"/>
                    </a:lnTo>
                    <a:lnTo>
                      <a:pt x="268" y="217"/>
                    </a:lnTo>
                    <a:lnTo>
                      <a:pt x="274" y="212"/>
                    </a:lnTo>
                    <a:lnTo>
                      <a:pt x="277" y="204"/>
                    </a:lnTo>
                    <a:lnTo>
                      <a:pt x="278" y="195"/>
                    </a:lnTo>
                    <a:lnTo>
                      <a:pt x="275" y="187"/>
                    </a:lnTo>
                    <a:lnTo>
                      <a:pt x="272" y="180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2" y="171"/>
                    </a:lnTo>
                    <a:lnTo>
                      <a:pt x="275" y="170"/>
                    </a:lnTo>
                    <a:lnTo>
                      <a:pt x="277" y="171"/>
                    </a:lnTo>
                    <a:lnTo>
                      <a:pt x="278" y="174"/>
                    </a:lnTo>
                    <a:lnTo>
                      <a:pt x="280" y="179"/>
                    </a:lnTo>
                    <a:lnTo>
                      <a:pt x="281" y="184"/>
                    </a:lnTo>
                    <a:lnTo>
                      <a:pt x="283" y="190"/>
                    </a:lnTo>
                    <a:lnTo>
                      <a:pt x="289" y="196"/>
                    </a:lnTo>
                    <a:lnTo>
                      <a:pt x="296" y="196"/>
                    </a:lnTo>
                    <a:lnTo>
                      <a:pt x="308" y="190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199"/>
                    </a:lnTo>
                    <a:lnTo>
                      <a:pt x="346" y="196"/>
                    </a:lnTo>
                    <a:lnTo>
                      <a:pt x="352" y="189"/>
                    </a:lnTo>
                    <a:lnTo>
                      <a:pt x="356" y="180"/>
                    </a:lnTo>
                    <a:lnTo>
                      <a:pt x="360" y="179"/>
                    </a:lnTo>
                    <a:lnTo>
                      <a:pt x="366" y="176"/>
                    </a:lnTo>
                    <a:lnTo>
                      <a:pt x="372" y="174"/>
                    </a:lnTo>
                    <a:lnTo>
                      <a:pt x="378" y="173"/>
                    </a:lnTo>
                    <a:lnTo>
                      <a:pt x="385" y="171"/>
                    </a:lnTo>
                    <a:lnTo>
                      <a:pt x="393" y="170"/>
                    </a:lnTo>
                    <a:lnTo>
                      <a:pt x="398" y="168"/>
                    </a:lnTo>
                    <a:lnTo>
                      <a:pt x="406" y="167"/>
                    </a:lnTo>
                    <a:lnTo>
                      <a:pt x="418" y="160"/>
                    </a:lnTo>
                    <a:lnTo>
                      <a:pt x="428" y="145"/>
                    </a:lnTo>
                    <a:lnTo>
                      <a:pt x="437" y="121"/>
                    </a:lnTo>
                    <a:lnTo>
                      <a:pt x="447" y="92"/>
                    </a:lnTo>
                    <a:lnTo>
                      <a:pt x="463" y="58"/>
                    </a:lnTo>
                    <a:lnTo>
                      <a:pt x="485" y="35"/>
                    </a:lnTo>
                    <a:lnTo>
                      <a:pt x="508" y="19"/>
                    </a:lnTo>
                    <a:lnTo>
                      <a:pt x="533" y="9"/>
                    </a:lnTo>
                    <a:lnTo>
                      <a:pt x="557" y="3"/>
                    </a:lnTo>
                    <a:lnTo>
                      <a:pt x="577" y="0"/>
                    </a:lnTo>
                    <a:lnTo>
                      <a:pt x="594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1"/>
                    </a:lnTo>
                    <a:lnTo>
                      <a:pt x="630" y="3"/>
                    </a:lnTo>
                    <a:lnTo>
                      <a:pt x="643" y="4"/>
                    </a:lnTo>
                    <a:lnTo>
                      <a:pt x="658" y="9"/>
                    </a:lnTo>
                    <a:lnTo>
                      <a:pt x="671" y="11"/>
                    </a:lnTo>
                    <a:lnTo>
                      <a:pt x="686" y="17"/>
                    </a:lnTo>
                    <a:lnTo>
                      <a:pt x="698" y="23"/>
                    </a:lnTo>
                    <a:lnTo>
                      <a:pt x="709" y="29"/>
                    </a:lnTo>
                    <a:lnTo>
                      <a:pt x="723" y="33"/>
                    </a:lnTo>
                    <a:lnTo>
                      <a:pt x="737" y="36"/>
                    </a:lnTo>
                    <a:lnTo>
                      <a:pt x="750" y="39"/>
                    </a:lnTo>
                    <a:lnTo>
                      <a:pt x="765" y="41"/>
                    </a:lnTo>
                    <a:lnTo>
                      <a:pt x="778" y="41"/>
                    </a:lnTo>
                    <a:lnTo>
                      <a:pt x="790" y="41"/>
                    </a:lnTo>
                    <a:lnTo>
                      <a:pt x="802" y="39"/>
                    </a:lnTo>
                    <a:lnTo>
                      <a:pt x="815" y="39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5"/>
                    </a:lnTo>
                    <a:lnTo>
                      <a:pt x="791" y="72"/>
                    </a:lnTo>
                    <a:lnTo>
                      <a:pt x="777" y="92"/>
                    </a:lnTo>
                    <a:lnTo>
                      <a:pt x="759" y="116"/>
                    </a:lnTo>
                    <a:lnTo>
                      <a:pt x="742" y="138"/>
                    </a:lnTo>
                    <a:lnTo>
                      <a:pt x="723" y="160"/>
                    </a:lnTo>
                    <a:lnTo>
                      <a:pt x="703" y="179"/>
                    </a:lnTo>
                    <a:lnTo>
                      <a:pt x="684" y="193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9"/>
                    </a:lnTo>
                    <a:lnTo>
                      <a:pt x="626" y="214"/>
                    </a:lnTo>
                    <a:lnTo>
                      <a:pt x="608" y="220"/>
                    </a:lnTo>
                    <a:lnTo>
                      <a:pt x="589" y="225"/>
                    </a:lnTo>
                    <a:lnTo>
                      <a:pt x="572" y="230"/>
                    </a:lnTo>
                    <a:lnTo>
                      <a:pt x="555" y="233"/>
                    </a:lnTo>
                    <a:lnTo>
                      <a:pt x="541" y="234"/>
                    </a:lnTo>
                    <a:lnTo>
                      <a:pt x="528" y="233"/>
                    </a:lnTo>
                    <a:lnTo>
                      <a:pt x="511" y="230"/>
                    </a:lnTo>
                    <a:lnTo>
                      <a:pt x="494" y="225"/>
                    </a:lnTo>
                    <a:lnTo>
                      <a:pt x="478" y="220"/>
                    </a:lnTo>
                    <a:lnTo>
                      <a:pt x="463" y="215"/>
                    </a:lnTo>
                    <a:lnTo>
                      <a:pt x="450" y="209"/>
                    </a:lnTo>
                    <a:lnTo>
                      <a:pt x="440" y="205"/>
                    </a:lnTo>
                    <a:lnTo>
                      <a:pt x="434" y="202"/>
                    </a:lnTo>
                    <a:lnTo>
                      <a:pt x="428" y="198"/>
                    </a:lnTo>
                    <a:lnTo>
                      <a:pt x="422" y="193"/>
                    </a:lnTo>
                    <a:lnTo>
                      <a:pt x="415" y="189"/>
                    </a:lnTo>
                    <a:lnTo>
                      <a:pt x="409" y="184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3" y="184"/>
                    </a:lnTo>
                    <a:lnTo>
                      <a:pt x="385" y="184"/>
                    </a:lnTo>
                    <a:lnTo>
                      <a:pt x="376" y="187"/>
                    </a:lnTo>
                    <a:lnTo>
                      <a:pt x="371" y="189"/>
                    </a:lnTo>
                    <a:lnTo>
                      <a:pt x="365" y="190"/>
                    </a:lnTo>
                    <a:lnTo>
                      <a:pt x="360" y="193"/>
                    </a:lnTo>
                    <a:lnTo>
                      <a:pt x="356" y="198"/>
                    </a:lnTo>
                    <a:lnTo>
                      <a:pt x="354" y="201"/>
                    </a:lnTo>
                    <a:lnTo>
                      <a:pt x="356" y="204"/>
                    </a:lnTo>
                    <a:lnTo>
                      <a:pt x="360" y="206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8"/>
                    </a:lnTo>
                    <a:lnTo>
                      <a:pt x="382" y="208"/>
                    </a:lnTo>
                    <a:lnTo>
                      <a:pt x="391" y="206"/>
                    </a:lnTo>
                    <a:lnTo>
                      <a:pt x="398" y="206"/>
                    </a:lnTo>
                    <a:lnTo>
                      <a:pt x="407" y="205"/>
                    </a:lnTo>
                    <a:lnTo>
                      <a:pt x="416" y="204"/>
                    </a:lnTo>
                    <a:lnTo>
                      <a:pt x="423" y="202"/>
                    </a:lnTo>
                    <a:lnTo>
                      <a:pt x="432" y="202"/>
                    </a:lnTo>
                    <a:lnTo>
                      <a:pt x="441" y="204"/>
                    </a:lnTo>
                    <a:lnTo>
                      <a:pt x="451" y="205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1"/>
                    </a:lnTo>
                    <a:lnTo>
                      <a:pt x="520" y="231"/>
                    </a:lnTo>
                    <a:lnTo>
                      <a:pt x="538" y="242"/>
                    </a:lnTo>
                    <a:lnTo>
                      <a:pt x="554" y="256"/>
                    </a:lnTo>
                    <a:lnTo>
                      <a:pt x="567" y="274"/>
                    </a:lnTo>
                    <a:lnTo>
                      <a:pt x="580" y="293"/>
                    </a:lnTo>
                    <a:lnTo>
                      <a:pt x="591" y="315"/>
                    </a:lnTo>
                    <a:lnTo>
                      <a:pt x="599" y="338"/>
                    </a:lnTo>
                    <a:lnTo>
                      <a:pt x="605" y="362"/>
                    </a:lnTo>
                    <a:lnTo>
                      <a:pt x="610" y="385"/>
                    </a:lnTo>
                    <a:lnTo>
                      <a:pt x="611" y="401"/>
                    </a:lnTo>
                    <a:lnTo>
                      <a:pt x="613" y="418"/>
                    </a:lnTo>
                    <a:lnTo>
                      <a:pt x="613" y="432"/>
                    </a:lnTo>
                    <a:lnTo>
                      <a:pt x="611" y="447"/>
                    </a:lnTo>
                    <a:lnTo>
                      <a:pt x="601" y="435"/>
                    </a:lnTo>
                    <a:lnTo>
                      <a:pt x="588" y="426"/>
                    </a:lnTo>
                    <a:lnTo>
                      <a:pt x="570" y="416"/>
                    </a:lnTo>
                    <a:lnTo>
                      <a:pt x="551" y="409"/>
                    </a:lnTo>
                    <a:lnTo>
                      <a:pt x="530" y="403"/>
                    </a:lnTo>
                    <a:lnTo>
                      <a:pt x="510" y="397"/>
                    </a:lnTo>
                    <a:lnTo>
                      <a:pt x="491" y="393"/>
                    </a:lnTo>
                    <a:lnTo>
                      <a:pt x="475" y="390"/>
                    </a:lnTo>
                    <a:lnTo>
                      <a:pt x="464" y="388"/>
                    </a:lnTo>
                    <a:lnTo>
                      <a:pt x="451" y="385"/>
                    </a:lnTo>
                    <a:lnTo>
                      <a:pt x="440" y="382"/>
                    </a:lnTo>
                    <a:lnTo>
                      <a:pt x="426" y="378"/>
                    </a:lnTo>
                    <a:lnTo>
                      <a:pt x="415" y="371"/>
                    </a:lnTo>
                    <a:lnTo>
                      <a:pt x="403" y="362"/>
                    </a:lnTo>
                    <a:lnTo>
                      <a:pt x="394" y="350"/>
                    </a:lnTo>
                    <a:lnTo>
                      <a:pt x="387" y="335"/>
                    </a:lnTo>
                    <a:lnTo>
                      <a:pt x="378" y="313"/>
                    </a:lnTo>
                    <a:lnTo>
                      <a:pt x="368" y="297"/>
                    </a:lnTo>
                    <a:lnTo>
                      <a:pt x="362" y="278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7"/>
                    </a:lnTo>
                    <a:lnTo>
                      <a:pt x="353" y="230"/>
                    </a:lnTo>
                    <a:lnTo>
                      <a:pt x="346" y="224"/>
                    </a:lnTo>
                    <a:lnTo>
                      <a:pt x="338" y="218"/>
                    </a:lnTo>
                    <a:lnTo>
                      <a:pt x="331" y="214"/>
                    </a:lnTo>
                    <a:lnTo>
                      <a:pt x="325" y="209"/>
                    </a:lnTo>
                    <a:lnTo>
                      <a:pt x="319" y="206"/>
                    </a:lnTo>
                    <a:lnTo>
                      <a:pt x="312" y="204"/>
                    </a:lnTo>
                    <a:lnTo>
                      <a:pt x="306" y="202"/>
                    </a:lnTo>
                    <a:lnTo>
                      <a:pt x="302" y="202"/>
                    </a:lnTo>
                    <a:lnTo>
                      <a:pt x="300" y="206"/>
                    </a:lnTo>
                    <a:lnTo>
                      <a:pt x="302" y="212"/>
                    </a:lnTo>
                    <a:lnTo>
                      <a:pt x="302" y="218"/>
                    </a:lnTo>
                    <a:lnTo>
                      <a:pt x="303" y="225"/>
                    </a:lnTo>
                    <a:lnTo>
                      <a:pt x="306" y="231"/>
                    </a:lnTo>
                    <a:lnTo>
                      <a:pt x="311" y="236"/>
                    </a:lnTo>
                    <a:lnTo>
                      <a:pt x="319" y="243"/>
                    </a:lnTo>
                    <a:lnTo>
                      <a:pt x="330" y="253"/>
                    </a:lnTo>
                    <a:lnTo>
                      <a:pt x="343" y="265"/>
                    </a:lnTo>
                    <a:lnTo>
                      <a:pt x="356" y="280"/>
                    </a:lnTo>
                    <a:lnTo>
                      <a:pt x="369" y="297"/>
                    </a:lnTo>
                    <a:lnTo>
                      <a:pt x="379" y="316"/>
                    </a:lnTo>
                    <a:lnTo>
                      <a:pt x="388" y="338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82"/>
              <p:cNvSpPr>
                <a:spLocks/>
              </p:cNvSpPr>
              <p:nvPr/>
            </p:nvSpPr>
            <p:spPr bwMode="auto">
              <a:xfrm>
                <a:off x="-3747" y="337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5 w 245"/>
                  <a:gd name="T3" fmla="*/ 225 h 249"/>
                  <a:gd name="T4" fmla="*/ 210 w 245"/>
                  <a:gd name="T5" fmla="*/ 223 h 249"/>
                  <a:gd name="T6" fmla="*/ 220 w 245"/>
                  <a:gd name="T7" fmla="*/ 227 h 249"/>
                  <a:gd name="T8" fmla="*/ 223 w 245"/>
                  <a:gd name="T9" fmla="*/ 231 h 249"/>
                  <a:gd name="T10" fmla="*/ 230 w 245"/>
                  <a:gd name="T11" fmla="*/ 233 h 249"/>
                  <a:gd name="T12" fmla="*/ 242 w 245"/>
                  <a:gd name="T13" fmla="*/ 236 h 249"/>
                  <a:gd name="T14" fmla="*/ 245 w 245"/>
                  <a:gd name="T15" fmla="*/ 234 h 249"/>
                  <a:gd name="T16" fmla="*/ 240 w 245"/>
                  <a:gd name="T17" fmla="*/ 227 h 249"/>
                  <a:gd name="T18" fmla="*/ 232 w 245"/>
                  <a:gd name="T19" fmla="*/ 220 h 249"/>
                  <a:gd name="T20" fmla="*/ 224 w 245"/>
                  <a:gd name="T21" fmla="*/ 218 h 249"/>
                  <a:gd name="T22" fmla="*/ 212 w 245"/>
                  <a:gd name="T23" fmla="*/ 218 h 249"/>
                  <a:gd name="T24" fmla="*/ 204 w 245"/>
                  <a:gd name="T25" fmla="*/ 209 h 249"/>
                  <a:gd name="T26" fmla="*/ 201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3 w 245"/>
                  <a:gd name="T35" fmla="*/ 174 h 249"/>
                  <a:gd name="T36" fmla="*/ 233 w 245"/>
                  <a:gd name="T37" fmla="*/ 149 h 249"/>
                  <a:gd name="T38" fmla="*/ 224 w 245"/>
                  <a:gd name="T39" fmla="*/ 102 h 249"/>
                  <a:gd name="T40" fmla="*/ 193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5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7 h 249"/>
                  <a:gd name="T64" fmla="*/ 100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1"/>
                    </a:lnTo>
                    <a:lnTo>
                      <a:pt x="195" y="225"/>
                    </a:lnTo>
                    <a:lnTo>
                      <a:pt x="202" y="223"/>
                    </a:lnTo>
                    <a:lnTo>
                      <a:pt x="210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1"/>
                    </a:lnTo>
                    <a:lnTo>
                      <a:pt x="226" y="233"/>
                    </a:lnTo>
                    <a:lnTo>
                      <a:pt x="230" y="233"/>
                    </a:lnTo>
                    <a:lnTo>
                      <a:pt x="236" y="234"/>
                    </a:lnTo>
                    <a:lnTo>
                      <a:pt x="242" y="236"/>
                    </a:lnTo>
                    <a:lnTo>
                      <a:pt x="245" y="236"/>
                    </a:lnTo>
                    <a:lnTo>
                      <a:pt x="245" y="234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3"/>
                    </a:lnTo>
                    <a:lnTo>
                      <a:pt x="232" y="220"/>
                    </a:lnTo>
                    <a:lnTo>
                      <a:pt x="227" y="215"/>
                    </a:lnTo>
                    <a:lnTo>
                      <a:pt x="224" y="218"/>
                    </a:lnTo>
                    <a:lnTo>
                      <a:pt x="218" y="220"/>
                    </a:lnTo>
                    <a:lnTo>
                      <a:pt x="212" y="218"/>
                    </a:lnTo>
                    <a:lnTo>
                      <a:pt x="207" y="215"/>
                    </a:lnTo>
                    <a:lnTo>
                      <a:pt x="204" y="209"/>
                    </a:lnTo>
                    <a:lnTo>
                      <a:pt x="201" y="203"/>
                    </a:lnTo>
                    <a:lnTo>
                      <a:pt x="201" y="198"/>
                    </a:lnTo>
                    <a:lnTo>
                      <a:pt x="201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3" y="174"/>
                    </a:lnTo>
                    <a:lnTo>
                      <a:pt x="227" y="174"/>
                    </a:lnTo>
                    <a:lnTo>
                      <a:pt x="233" y="149"/>
                    </a:lnTo>
                    <a:lnTo>
                      <a:pt x="232" y="124"/>
                    </a:lnTo>
                    <a:lnTo>
                      <a:pt x="224" y="102"/>
                    </a:lnTo>
                    <a:lnTo>
                      <a:pt x="212" y="80"/>
                    </a:lnTo>
                    <a:lnTo>
                      <a:pt x="193" y="63"/>
                    </a:lnTo>
                    <a:lnTo>
                      <a:pt x="168" y="47"/>
                    </a:lnTo>
                    <a:lnTo>
                      <a:pt x="136" y="35"/>
                    </a:lnTo>
                    <a:lnTo>
                      <a:pt x="100" y="26"/>
                    </a:lnTo>
                    <a:lnTo>
                      <a:pt x="85" y="25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31" y="58"/>
                    </a:lnTo>
                    <a:lnTo>
                      <a:pt x="35" y="76"/>
                    </a:lnTo>
                    <a:lnTo>
                      <a:pt x="39" y="92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7"/>
                    </a:lnTo>
                    <a:lnTo>
                      <a:pt x="67" y="177"/>
                    </a:lnTo>
                    <a:lnTo>
                      <a:pt x="82" y="199"/>
                    </a:lnTo>
                    <a:lnTo>
                      <a:pt x="100" y="218"/>
                    </a:lnTo>
                    <a:lnTo>
                      <a:pt x="123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83"/>
              <p:cNvSpPr>
                <a:spLocks/>
              </p:cNvSpPr>
              <p:nvPr/>
            </p:nvSpPr>
            <p:spPr bwMode="auto">
              <a:xfrm>
                <a:off x="-3615" y="411"/>
                <a:ext cx="14" cy="14"/>
              </a:xfrm>
              <a:custGeom>
                <a:avLst/>
                <a:gdLst>
                  <a:gd name="T0" fmla="*/ 0 w 26"/>
                  <a:gd name="T1" fmla="*/ 12 h 26"/>
                  <a:gd name="T2" fmla="*/ 1 w 26"/>
                  <a:gd name="T3" fmla="*/ 6 h 26"/>
                  <a:gd name="T4" fmla="*/ 4 w 26"/>
                  <a:gd name="T5" fmla="*/ 1 h 26"/>
                  <a:gd name="T6" fmla="*/ 9 w 26"/>
                  <a:gd name="T7" fmla="*/ 0 h 26"/>
                  <a:gd name="T8" fmla="*/ 13 w 26"/>
                  <a:gd name="T9" fmla="*/ 0 h 26"/>
                  <a:gd name="T10" fmla="*/ 19 w 26"/>
                  <a:gd name="T11" fmla="*/ 1 h 26"/>
                  <a:gd name="T12" fmla="*/ 22 w 26"/>
                  <a:gd name="T13" fmla="*/ 4 h 26"/>
                  <a:gd name="T14" fmla="*/ 25 w 26"/>
                  <a:gd name="T15" fmla="*/ 9 h 26"/>
                  <a:gd name="T16" fmla="*/ 26 w 26"/>
                  <a:gd name="T17" fmla="*/ 13 h 26"/>
                  <a:gd name="T18" fmla="*/ 25 w 26"/>
                  <a:gd name="T19" fmla="*/ 19 h 26"/>
                  <a:gd name="T20" fmla="*/ 22 w 26"/>
                  <a:gd name="T21" fmla="*/ 22 h 26"/>
                  <a:gd name="T22" fmla="*/ 19 w 26"/>
                  <a:gd name="T23" fmla="*/ 25 h 26"/>
                  <a:gd name="T24" fmla="*/ 14 w 26"/>
                  <a:gd name="T25" fmla="*/ 26 h 26"/>
                  <a:gd name="T26" fmla="*/ 10 w 26"/>
                  <a:gd name="T27" fmla="*/ 25 h 26"/>
                  <a:gd name="T28" fmla="*/ 6 w 26"/>
                  <a:gd name="T29" fmla="*/ 20 h 26"/>
                  <a:gd name="T30" fmla="*/ 1 w 26"/>
                  <a:gd name="T31" fmla="*/ 16 h 26"/>
                  <a:gd name="T32" fmla="*/ 0 w 26"/>
                  <a:gd name="T33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6">
                    <a:moveTo>
                      <a:pt x="0" y="12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4" y="26"/>
                    </a:lnTo>
                    <a:lnTo>
                      <a:pt x="10" y="25"/>
                    </a:lnTo>
                    <a:lnTo>
                      <a:pt x="6" y="20"/>
                    </a:lnTo>
                    <a:lnTo>
                      <a:pt x="1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84"/>
              <p:cNvSpPr>
                <a:spLocks/>
              </p:cNvSpPr>
              <p:nvPr/>
            </p:nvSpPr>
            <p:spPr bwMode="auto">
              <a:xfrm>
                <a:off x="-3588" y="429"/>
                <a:ext cx="13" cy="14"/>
              </a:xfrm>
              <a:custGeom>
                <a:avLst/>
                <a:gdLst>
                  <a:gd name="T0" fmla="*/ 1 w 26"/>
                  <a:gd name="T1" fmla="*/ 4 h 28"/>
                  <a:gd name="T2" fmla="*/ 7 w 26"/>
                  <a:gd name="T3" fmla="*/ 1 h 28"/>
                  <a:gd name="T4" fmla="*/ 13 w 26"/>
                  <a:gd name="T5" fmla="*/ 0 h 28"/>
                  <a:gd name="T6" fmla="*/ 19 w 26"/>
                  <a:gd name="T7" fmla="*/ 1 h 28"/>
                  <a:gd name="T8" fmla="*/ 23 w 26"/>
                  <a:gd name="T9" fmla="*/ 4 h 28"/>
                  <a:gd name="T10" fmla="*/ 26 w 26"/>
                  <a:gd name="T11" fmla="*/ 9 h 28"/>
                  <a:gd name="T12" fmla="*/ 26 w 26"/>
                  <a:gd name="T13" fmla="*/ 15 h 28"/>
                  <a:gd name="T14" fmla="*/ 26 w 26"/>
                  <a:gd name="T15" fmla="*/ 20 h 28"/>
                  <a:gd name="T16" fmla="*/ 24 w 26"/>
                  <a:gd name="T17" fmla="*/ 26 h 28"/>
                  <a:gd name="T18" fmla="*/ 20 w 26"/>
                  <a:gd name="T19" fmla="*/ 28 h 28"/>
                  <a:gd name="T20" fmla="*/ 14 w 26"/>
                  <a:gd name="T21" fmla="*/ 28 h 28"/>
                  <a:gd name="T22" fmla="*/ 7 w 26"/>
                  <a:gd name="T23" fmla="*/ 26 h 28"/>
                  <a:gd name="T24" fmla="*/ 2 w 26"/>
                  <a:gd name="T25" fmla="*/ 22 h 28"/>
                  <a:gd name="T26" fmla="*/ 1 w 26"/>
                  <a:gd name="T27" fmla="*/ 18 h 28"/>
                  <a:gd name="T28" fmla="*/ 0 w 26"/>
                  <a:gd name="T29" fmla="*/ 13 h 28"/>
                  <a:gd name="T30" fmla="*/ 0 w 26"/>
                  <a:gd name="T31" fmla="*/ 9 h 28"/>
                  <a:gd name="T32" fmla="*/ 1 w 26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1" y="4"/>
                    </a:moveTo>
                    <a:lnTo>
                      <a:pt x="7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6" y="20"/>
                    </a:lnTo>
                    <a:lnTo>
                      <a:pt x="24" y="26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7" y="26"/>
                    </a:lnTo>
                    <a:lnTo>
                      <a:pt x="2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85"/>
              <p:cNvSpPr>
                <a:spLocks/>
              </p:cNvSpPr>
              <p:nvPr/>
            </p:nvSpPr>
            <p:spPr bwMode="auto">
              <a:xfrm>
                <a:off x="-3620" y="446"/>
                <a:ext cx="13" cy="14"/>
              </a:xfrm>
              <a:custGeom>
                <a:avLst/>
                <a:gdLst>
                  <a:gd name="T0" fmla="*/ 2 w 26"/>
                  <a:gd name="T1" fmla="*/ 6 h 28"/>
                  <a:gd name="T2" fmla="*/ 5 w 26"/>
                  <a:gd name="T3" fmla="*/ 3 h 28"/>
                  <a:gd name="T4" fmla="*/ 11 w 26"/>
                  <a:gd name="T5" fmla="*/ 0 h 28"/>
                  <a:gd name="T6" fmla="*/ 17 w 26"/>
                  <a:gd name="T7" fmla="*/ 0 h 28"/>
                  <a:gd name="T8" fmla="*/ 23 w 26"/>
                  <a:gd name="T9" fmla="*/ 3 h 28"/>
                  <a:gd name="T10" fmla="*/ 26 w 26"/>
                  <a:gd name="T11" fmla="*/ 8 h 28"/>
                  <a:gd name="T12" fmla="*/ 26 w 26"/>
                  <a:gd name="T13" fmla="*/ 14 h 28"/>
                  <a:gd name="T14" fmla="*/ 24 w 26"/>
                  <a:gd name="T15" fmla="*/ 20 h 28"/>
                  <a:gd name="T16" fmla="*/ 22 w 26"/>
                  <a:gd name="T17" fmla="*/ 23 h 28"/>
                  <a:gd name="T18" fmla="*/ 19 w 26"/>
                  <a:gd name="T19" fmla="*/ 26 h 28"/>
                  <a:gd name="T20" fmla="*/ 13 w 26"/>
                  <a:gd name="T21" fmla="*/ 28 h 28"/>
                  <a:gd name="T22" fmla="*/ 7 w 26"/>
                  <a:gd name="T23" fmla="*/ 28 h 28"/>
                  <a:gd name="T24" fmla="*/ 2 w 26"/>
                  <a:gd name="T25" fmla="*/ 25 h 28"/>
                  <a:gd name="T26" fmla="*/ 0 w 26"/>
                  <a:gd name="T27" fmla="*/ 20 h 28"/>
                  <a:gd name="T28" fmla="*/ 0 w 26"/>
                  <a:gd name="T29" fmla="*/ 14 h 28"/>
                  <a:gd name="T30" fmla="*/ 1 w 26"/>
                  <a:gd name="T31" fmla="*/ 8 h 28"/>
                  <a:gd name="T32" fmla="*/ 2 w 26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8">
                    <a:moveTo>
                      <a:pt x="2" y="6"/>
                    </a:move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6" y="8"/>
                    </a:lnTo>
                    <a:lnTo>
                      <a:pt x="26" y="14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9" y="26"/>
                    </a:lnTo>
                    <a:lnTo>
                      <a:pt x="13" y="28"/>
                    </a:lnTo>
                    <a:lnTo>
                      <a:pt x="7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86"/>
              <p:cNvSpPr>
                <a:spLocks/>
              </p:cNvSpPr>
              <p:nvPr/>
            </p:nvSpPr>
            <p:spPr bwMode="auto">
              <a:xfrm>
                <a:off x="-3642" y="429"/>
                <a:ext cx="14" cy="13"/>
              </a:xfrm>
              <a:custGeom>
                <a:avLst/>
                <a:gdLst>
                  <a:gd name="T0" fmla="*/ 4 w 27"/>
                  <a:gd name="T1" fmla="*/ 1 h 26"/>
                  <a:gd name="T2" fmla="*/ 1 w 27"/>
                  <a:gd name="T3" fmla="*/ 4 h 26"/>
                  <a:gd name="T4" fmla="*/ 0 w 27"/>
                  <a:gd name="T5" fmla="*/ 10 h 26"/>
                  <a:gd name="T6" fmla="*/ 0 w 27"/>
                  <a:gd name="T7" fmla="*/ 16 h 26"/>
                  <a:gd name="T8" fmla="*/ 2 w 27"/>
                  <a:gd name="T9" fmla="*/ 22 h 26"/>
                  <a:gd name="T10" fmla="*/ 7 w 27"/>
                  <a:gd name="T11" fmla="*/ 25 h 26"/>
                  <a:gd name="T12" fmla="*/ 13 w 27"/>
                  <a:gd name="T13" fmla="*/ 26 h 26"/>
                  <a:gd name="T14" fmla="*/ 19 w 27"/>
                  <a:gd name="T15" fmla="*/ 26 h 26"/>
                  <a:gd name="T16" fmla="*/ 23 w 27"/>
                  <a:gd name="T17" fmla="*/ 23 h 26"/>
                  <a:gd name="T18" fmla="*/ 26 w 27"/>
                  <a:gd name="T19" fmla="*/ 20 h 26"/>
                  <a:gd name="T20" fmla="*/ 27 w 27"/>
                  <a:gd name="T21" fmla="*/ 16 h 26"/>
                  <a:gd name="T22" fmla="*/ 27 w 27"/>
                  <a:gd name="T23" fmla="*/ 12 h 26"/>
                  <a:gd name="T24" fmla="*/ 26 w 27"/>
                  <a:gd name="T25" fmla="*/ 7 h 26"/>
                  <a:gd name="T26" fmla="*/ 22 w 27"/>
                  <a:gd name="T27" fmla="*/ 3 h 26"/>
                  <a:gd name="T28" fmla="*/ 16 w 27"/>
                  <a:gd name="T29" fmla="*/ 0 h 26"/>
                  <a:gd name="T30" fmla="*/ 8 w 27"/>
                  <a:gd name="T31" fmla="*/ 0 h 26"/>
                  <a:gd name="T32" fmla="*/ 4 w 27"/>
                  <a:gd name="T33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6">
                    <a:moveTo>
                      <a:pt x="4" y="1"/>
                    </a:moveTo>
                    <a:lnTo>
                      <a:pt x="1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7" y="25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7" y="16"/>
                    </a:lnTo>
                    <a:lnTo>
                      <a:pt x="27" y="12"/>
                    </a:lnTo>
                    <a:lnTo>
                      <a:pt x="26" y="7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87"/>
              <p:cNvSpPr>
                <a:spLocks/>
              </p:cNvSpPr>
              <p:nvPr/>
            </p:nvSpPr>
            <p:spPr bwMode="auto">
              <a:xfrm>
                <a:off x="-3650" y="455"/>
                <a:ext cx="12" cy="11"/>
              </a:xfrm>
              <a:custGeom>
                <a:avLst/>
                <a:gdLst>
                  <a:gd name="T0" fmla="*/ 0 w 24"/>
                  <a:gd name="T1" fmla="*/ 16 h 24"/>
                  <a:gd name="T2" fmla="*/ 0 w 24"/>
                  <a:gd name="T3" fmla="*/ 11 h 24"/>
                  <a:gd name="T4" fmla="*/ 0 w 24"/>
                  <a:gd name="T5" fmla="*/ 6 h 24"/>
                  <a:gd name="T6" fmla="*/ 3 w 24"/>
                  <a:gd name="T7" fmla="*/ 3 h 24"/>
                  <a:gd name="T8" fmla="*/ 9 w 24"/>
                  <a:gd name="T9" fmla="*/ 2 h 24"/>
                  <a:gd name="T10" fmla="*/ 15 w 24"/>
                  <a:gd name="T11" fmla="*/ 0 h 24"/>
                  <a:gd name="T12" fmla="*/ 19 w 24"/>
                  <a:gd name="T13" fmla="*/ 2 h 24"/>
                  <a:gd name="T14" fmla="*/ 22 w 24"/>
                  <a:gd name="T15" fmla="*/ 5 h 24"/>
                  <a:gd name="T16" fmla="*/ 24 w 24"/>
                  <a:gd name="T17" fmla="*/ 8 h 24"/>
                  <a:gd name="T18" fmla="*/ 24 w 24"/>
                  <a:gd name="T19" fmla="*/ 12 h 24"/>
                  <a:gd name="T20" fmla="*/ 22 w 24"/>
                  <a:gd name="T21" fmla="*/ 18 h 24"/>
                  <a:gd name="T22" fmla="*/ 18 w 24"/>
                  <a:gd name="T23" fmla="*/ 21 h 24"/>
                  <a:gd name="T24" fmla="*/ 15 w 24"/>
                  <a:gd name="T25" fmla="*/ 24 h 24"/>
                  <a:gd name="T26" fmla="*/ 11 w 24"/>
                  <a:gd name="T27" fmla="*/ 24 h 24"/>
                  <a:gd name="T28" fmla="*/ 6 w 24"/>
                  <a:gd name="T29" fmla="*/ 22 h 24"/>
                  <a:gd name="T30" fmla="*/ 2 w 24"/>
                  <a:gd name="T31" fmla="*/ 19 h 24"/>
                  <a:gd name="T32" fmla="*/ 0 w 24"/>
                  <a:gd name="T33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0" y="16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2" y="18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1" y="24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88"/>
              <p:cNvSpPr>
                <a:spLocks/>
              </p:cNvSpPr>
              <p:nvPr/>
            </p:nvSpPr>
            <p:spPr bwMode="auto">
              <a:xfrm>
                <a:off x="-3629" y="474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1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8 h 28"/>
                  <a:gd name="T12" fmla="*/ 6 w 20"/>
                  <a:gd name="T13" fmla="*/ 3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89"/>
              <p:cNvSpPr>
                <a:spLocks/>
              </p:cNvSpPr>
              <p:nvPr/>
            </p:nvSpPr>
            <p:spPr bwMode="auto">
              <a:xfrm>
                <a:off x="-3609" y="460"/>
                <a:ext cx="12" cy="16"/>
              </a:xfrm>
              <a:custGeom>
                <a:avLst/>
                <a:gdLst>
                  <a:gd name="T0" fmla="*/ 2 w 25"/>
                  <a:gd name="T1" fmla="*/ 16 h 31"/>
                  <a:gd name="T2" fmla="*/ 3 w 25"/>
                  <a:gd name="T3" fmla="*/ 10 h 31"/>
                  <a:gd name="T4" fmla="*/ 6 w 25"/>
                  <a:gd name="T5" fmla="*/ 6 h 31"/>
                  <a:gd name="T6" fmla="*/ 9 w 25"/>
                  <a:gd name="T7" fmla="*/ 1 h 31"/>
                  <a:gd name="T8" fmla="*/ 15 w 25"/>
                  <a:gd name="T9" fmla="*/ 0 h 31"/>
                  <a:gd name="T10" fmla="*/ 21 w 25"/>
                  <a:gd name="T11" fmla="*/ 1 h 31"/>
                  <a:gd name="T12" fmla="*/ 25 w 25"/>
                  <a:gd name="T13" fmla="*/ 6 h 31"/>
                  <a:gd name="T14" fmla="*/ 25 w 25"/>
                  <a:gd name="T15" fmla="*/ 10 h 31"/>
                  <a:gd name="T16" fmla="*/ 25 w 25"/>
                  <a:gd name="T17" fmla="*/ 16 h 31"/>
                  <a:gd name="T18" fmla="*/ 22 w 25"/>
                  <a:gd name="T19" fmla="*/ 22 h 31"/>
                  <a:gd name="T20" fmla="*/ 18 w 25"/>
                  <a:gd name="T21" fmla="*/ 26 h 31"/>
                  <a:gd name="T22" fmla="*/ 12 w 25"/>
                  <a:gd name="T23" fmla="*/ 29 h 31"/>
                  <a:gd name="T24" fmla="*/ 7 w 25"/>
                  <a:gd name="T25" fmla="*/ 31 h 31"/>
                  <a:gd name="T26" fmla="*/ 4 w 25"/>
                  <a:gd name="T27" fmla="*/ 29 h 31"/>
                  <a:gd name="T28" fmla="*/ 2 w 25"/>
                  <a:gd name="T29" fmla="*/ 25 h 31"/>
                  <a:gd name="T30" fmla="*/ 0 w 25"/>
                  <a:gd name="T31" fmla="*/ 21 h 31"/>
                  <a:gd name="T32" fmla="*/ 2 w 25"/>
                  <a:gd name="T33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1">
                    <a:moveTo>
                      <a:pt x="2" y="16"/>
                    </a:moveTo>
                    <a:lnTo>
                      <a:pt x="3" y="10"/>
                    </a:lnTo>
                    <a:lnTo>
                      <a:pt x="6" y="6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5" y="6"/>
                    </a:lnTo>
                    <a:lnTo>
                      <a:pt x="25" y="10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18" y="26"/>
                    </a:lnTo>
                    <a:lnTo>
                      <a:pt x="12" y="29"/>
                    </a:lnTo>
                    <a:lnTo>
                      <a:pt x="7" y="31"/>
                    </a:ln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90"/>
              <p:cNvSpPr>
                <a:spLocks/>
              </p:cNvSpPr>
              <p:nvPr/>
            </p:nvSpPr>
            <p:spPr bwMode="auto">
              <a:xfrm>
                <a:off x="-3593" y="464"/>
                <a:ext cx="12" cy="12"/>
              </a:xfrm>
              <a:custGeom>
                <a:avLst/>
                <a:gdLst>
                  <a:gd name="T0" fmla="*/ 19 w 25"/>
                  <a:gd name="T1" fmla="*/ 2 h 24"/>
                  <a:gd name="T2" fmla="*/ 22 w 25"/>
                  <a:gd name="T3" fmla="*/ 5 h 24"/>
                  <a:gd name="T4" fmla="*/ 24 w 25"/>
                  <a:gd name="T5" fmla="*/ 8 h 24"/>
                  <a:gd name="T6" fmla="*/ 25 w 25"/>
                  <a:gd name="T7" fmla="*/ 12 h 24"/>
                  <a:gd name="T8" fmla="*/ 24 w 25"/>
                  <a:gd name="T9" fmla="*/ 16 h 24"/>
                  <a:gd name="T10" fmla="*/ 21 w 25"/>
                  <a:gd name="T11" fmla="*/ 21 h 24"/>
                  <a:gd name="T12" fmla="*/ 16 w 25"/>
                  <a:gd name="T13" fmla="*/ 22 h 24"/>
                  <a:gd name="T14" fmla="*/ 12 w 25"/>
                  <a:gd name="T15" fmla="*/ 24 h 24"/>
                  <a:gd name="T16" fmla="*/ 8 w 25"/>
                  <a:gd name="T17" fmla="*/ 24 h 24"/>
                  <a:gd name="T18" fmla="*/ 5 w 25"/>
                  <a:gd name="T19" fmla="*/ 22 h 24"/>
                  <a:gd name="T20" fmla="*/ 2 w 25"/>
                  <a:gd name="T21" fmla="*/ 18 h 24"/>
                  <a:gd name="T22" fmla="*/ 0 w 25"/>
                  <a:gd name="T23" fmla="*/ 14 h 24"/>
                  <a:gd name="T24" fmla="*/ 0 w 25"/>
                  <a:gd name="T25" fmla="*/ 9 h 24"/>
                  <a:gd name="T26" fmla="*/ 3 w 25"/>
                  <a:gd name="T27" fmla="*/ 5 h 24"/>
                  <a:gd name="T28" fmla="*/ 8 w 25"/>
                  <a:gd name="T29" fmla="*/ 0 h 24"/>
                  <a:gd name="T30" fmla="*/ 12 w 25"/>
                  <a:gd name="T31" fmla="*/ 0 h 24"/>
                  <a:gd name="T32" fmla="*/ 19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19" y="2"/>
                    </a:moveTo>
                    <a:lnTo>
                      <a:pt x="22" y="5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91"/>
              <p:cNvSpPr>
                <a:spLocks/>
              </p:cNvSpPr>
              <p:nvPr/>
            </p:nvSpPr>
            <p:spPr bwMode="auto">
              <a:xfrm>
                <a:off x="-3734" y="482"/>
                <a:ext cx="104" cy="72"/>
              </a:xfrm>
              <a:custGeom>
                <a:avLst/>
                <a:gdLst>
                  <a:gd name="T0" fmla="*/ 205 w 208"/>
                  <a:gd name="T1" fmla="*/ 14 h 143"/>
                  <a:gd name="T2" fmla="*/ 199 w 208"/>
                  <a:gd name="T3" fmla="*/ 10 h 143"/>
                  <a:gd name="T4" fmla="*/ 198 w 208"/>
                  <a:gd name="T5" fmla="*/ 4 h 143"/>
                  <a:gd name="T6" fmla="*/ 187 w 208"/>
                  <a:gd name="T7" fmla="*/ 14 h 143"/>
                  <a:gd name="T8" fmla="*/ 167 w 208"/>
                  <a:gd name="T9" fmla="*/ 10 h 143"/>
                  <a:gd name="T10" fmla="*/ 123 w 208"/>
                  <a:gd name="T11" fmla="*/ 1 h 143"/>
                  <a:gd name="T12" fmla="*/ 89 w 208"/>
                  <a:gd name="T13" fmla="*/ 1 h 143"/>
                  <a:gd name="T14" fmla="*/ 83 w 208"/>
                  <a:gd name="T15" fmla="*/ 5 h 143"/>
                  <a:gd name="T16" fmla="*/ 113 w 208"/>
                  <a:gd name="T17" fmla="*/ 4 h 143"/>
                  <a:gd name="T18" fmla="*/ 149 w 208"/>
                  <a:gd name="T19" fmla="*/ 13 h 143"/>
                  <a:gd name="T20" fmla="*/ 176 w 208"/>
                  <a:gd name="T21" fmla="*/ 24 h 143"/>
                  <a:gd name="T22" fmla="*/ 173 w 208"/>
                  <a:gd name="T23" fmla="*/ 30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3 h 143"/>
                  <a:gd name="T30" fmla="*/ 70 w 208"/>
                  <a:gd name="T31" fmla="*/ 30 h 143"/>
                  <a:gd name="T32" fmla="*/ 53 w 208"/>
                  <a:gd name="T33" fmla="*/ 38 h 143"/>
                  <a:gd name="T34" fmla="*/ 66 w 208"/>
                  <a:gd name="T35" fmla="*/ 38 h 143"/>
                  <a:gd name="T36" fmla="*/ 83 w 208"/>
                  <a:gd name="T37" fmla="*/ 38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2 w 208"/>
                  <a:gd name="T47" fmla="*/ 63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3 h 143"/>
                  <a:gd name="T58" fmla="*/ 0 w 208"/>
                  <a:gd name="T59" fmla="*/ 99 h 143"/>
                  <a:gd name="T60" fmla="*/ 10 w 208"/>
                  <a:gd name="T61" fmla="*/ 102 h 143"/>
                  <a:gd name="T62" fmla="*/ 39 w 208"/>
                  <a:gd name="T63" fmla="*/ 98 h 143"/>
                  <a:gd name="T64" fmla="*/ 73 w 208"/>
                  <a:gd name="T65" fmla="*/ 89 h 143"/>
                  <a:gd name="T66" fmla="*/ 86 w 208"/>
                  <a:gd name="T67" fmla="*/ 95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2 w 208"/>
                  <a:gd name="T73" fmla="*/ 111 h 143"/>
                  <a:gd name="T74" fmla="*/ 107 w 208"/>
                  <a:gd name="T75" fmla="*/ 82 h 143"/>
                  <a:gd name="T76" fmla="*/ 126 w 208"/>
                  <a:gd name="T77" fmla="*/ 73 h 143"/>
                  <a:gd name="T78" fmla="*/ 145 w 208"/>
                  <a:gd name="T79" fmla="*/ 65 h 143"/>
                  <a:gd name="T80" fmla="*/ 148 w 208"/>
                  <a:gd name="T81" fmla="*/ 93 h 143"/>
                  <a:gd name="T82" fmla="*/ 139 w 208"/>
                  <a:gd name="T83" fmla="*/ 130 h 143"/>
                  <a:gd name="T84" fmla="*/ 145 w 208"/>
                  <a:gd name="T85" fmla="*/ 124 h 143"/>
                  <a:gd name="T86" fmla="*/ 161 w 208"/>
                  <a:gd name="T87" fmla="*/ 76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2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6"/>
                    </a:moveTo>
                    <a:lnTo>
                      <a:pt x="207" y="14"/>
                    </a:lnTo>
                    <a:lnTo>
                      <a:pt x="205" y="14"/>
                    </a:lnTo>
                    <a:lnTo>
                      <a:pt x="202" y="13"/>
                    </a:lnTo>
                    <a:lnTo>
                      <a:pt x="201" y="11"/>
                    </a:lnTo>
                    <a:lnTo>
                      <a:pt x="199" y="10"/>
                    </a:lnTo>
                    <a:lnTo>
                      <a:pt x="199" y="8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195" y="8"/>
                    </a:lnTo>
                    <a:lnTo>
                      <a:pt x="192" y="13"/>
                    </a:lnTo>
                    <a:lnTo>
                      <a:pt x="187" y="14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0"/>
                    </a:lnTo>
                    <a:lnTo>
                      <a:pt x="152" y="7"/>
                    </a:lnTo>
                    <a:lnTo>
                      <a:pt x="138" y="4"/>
                    </a:lnTo>
                    <a:lnTo>
                      <a:pt x="123" y="1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3" y="5"/>
                    </a:lnTo>
                    <a:lnTo>
                      <a:pt x="89" y="4"/>
                    </a:lnTo>
                    <a:lnTo>
                      <a:pt x="101" y="4"/>
                    </a:lnTo>
                    <a:lnTo>
                      <a:pt x="113" y="4"/>
                    </a:lnTo>
                    <a:lnTo>
                      <a:pt x="126" y="7"/>
                    </a:lnTo>
                    <a:lnTo>
                      <a:pt x="138" y="10"/>
                    </a:lnTo>
                    <a:lnTo>
                      <a:pt x="149" y="13"/>
                    </a:lnTo>
                    <a:lnTo>
                      <a:pt x="161" y="17"/>
                    </a:lnTo>
                    <a:lnTo>
                      <a:pt x="170" y="20"/>
                    </a:lnTo>
                    <a:lnTo>
                      <a:pt x="176" y="24"/>
                    </a:lnTo>
                    <a:lnTo>
                      <a:pt x="177" y="27"/>
                    </a:lnTo>
                    <a:lnTo>
                      <a:pt x="176" y="29"/>
                    </a:lnTo>
                    <a:lnTo>
                      <a:pt x="173" y="30"/>
                    </a:lnTo>
                    <a:lnTo>
                      <a:pt x="167" y="33"/>
                    </a:lnTo>
                    <a:lnTo>
                      <a:pt x="161" y="36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6"/>
                    </a:lnTo>
                    <a:lnTo>
                      <a:pt x="105" y="33"/>
                    </a:lnTo>
                    <a:lnTo>
                      <a:pt x="92" y="32"/>
                    </a:lnTo>
                    <a:lnTo>
                      <a:pt x="80" y="30"/>
                    </a:lnTo>
                    <a:lnTo>
                      <a:pt x="70" y="30"/>
                    </a:lnTo>
                    <a:lnTo>
                      <a:pt x="61" y="33"/>
                    </a:lnTo>
                    <a:lnTo>
                      <a:pt x="55" y="36"/>
                    </a:lnTo>
                    <a:lnTo>
                      <a:pt x="53" y="38"/>
                    </a:lnTo>
                    <a:lnTo>
                      <a:pt x="54" y="39"/>
                    </a:lnTo>
                    <a:lnTo>
                      <a:pt x="60" y="39"/>
                    </a:lnTo>
                    <a:lnTo>
                      <a:pt x="66" y="38"/>
                    </a:lnTo>
                    <a:lnTo>
                      <a:pt x="70" y="38"/>
                    </a:lnTo>
                    <a:lnTo>
                      <a:pt x="76" y="38"/>
                    </a:lnTo>
                    <a:lnTo>
                      <a:pt x="83" y="38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9" y="46"/>
                    </a:lnTo>
                    <a:lnTo>
                      <a:pt x="127" y="49"/>
                    </a:lnTo>
                    <a:lnTo>
                      <a:pt x="135" y="51"/>
                    </a:lnTo>
                    <a:lnTo>
                      <a:pt x="138" y="52"/>
                    </a:lnTo>
                    <a:lnTo>
                      <a:pt x="130" y="58"/>
                    </a:lnTo>
                    <a:lnTo>
                      <a:pt x="119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68"/>
                    </a:lnTo>
                    <a:lnTo>
                      <a:pt x="82" y="67"/>
                    </a:lnTo>
                    <a:lnTo>
                      <a:pt x="72" y="63"/>
                    </a:lnTo>
                    <a:lnTo>
                      <a:pt x="61" y="60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2" y="60"/>
                    </a:lnTo>
                    <a:lnTo>
                      <a:pt x="45" y="61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3"/>
                    </a:lnTo>
                    <a:lnTo>
                      <a:pt x="10" y="96"/>
                    </a:lnTo>
                    <a:lnTo>
                      <a:pt x="4" y="98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9" y="98"/>
                    </a:lnTo>
                    <a:lnTo>
                      <a:pt x="51" y="95"/>
                    </a:lnTo>
                    <a:lnTo>
                      <a:pt x="63" y="92"/>
                    </a:lnTo>
                    <a:lnTo>
                      <a:pt x="73" y="89"/>
                    </a:lnTo>
                    <a:lnTo>
                      <a:pt x="82" y="86"/>
                    </a:lnTo>
                    <a:lnTo>
                      <a:pt x="88" y="83"/>
                    </a:lnTo>
                    <a:lnTo>
                      <a:pt x="86" y="95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7" y="139"/>
                    </a:lnTo>
                    <a:lnTo>
                      <a:pt x="83" y="129"/>
                    </a:lnTo>
                    <a:lnTo>
                      <a:pt x="92" y="111"/>
                    </a:lnTo>
                    <a:lnTo>
                      <a:pt x="99" y="95"/>
                    </a:lnTo>
                    <a:lnTo>
                      <a:pt x="102" y="83"/>
                    </a:lnTo>
                    <a:lnTo>
                      <a:pt x="107" y="82"/>
                    </a:lnTo>
                    <a:lnTo>
                      <a:pt x="113" y="79"/>
                    </a:lnTo>
                    <a:lnTo>
                      <a:pt x="120" y="76"/>
                    </a:lnTo>
                    <a:lnTo>
                      <a:pt x="126" y="73"/>
                    </a:lnTo>
                    <a:lnTo>
                      <a:pt x="133" y="70"/>
                    </a:lnTo>
                    <a:lnTo>
                      <a:pt x="139" y="67"/>
                    </a:lnTo>
                    <a:lnTo>
                      <a:pt x="145" y="65"/>
                    </a:lnTo>
                    <a:lnTo>
                      <a:pt x="149" y="64"/>
                    </a:lnTo>
                    <a:lnTo>
                      <a:pt x="149" y="76"/>
                    </a:lnTo>
                    <a:lnTo>
                      <a:pt x="148" y="93"/>
                    </a:lnTo>
                    <a:lnTo>
                      <a:pt x="143" y="111"/>
                    </a:lnTo>
                    <a:lnTo>
                      <a:pt x="141" y="124"/>
                    </a:lnTo>
                    <a:lnTo>
                      <a:pt x="139" y="130"/>
                    </a:lnTo>
                    <a:lnTo>
                      <a:pt x="139" y="133"/>
                    </a:lnTo>
                    <a:lnTo>
                      <a:pt x="141" y="130"/>
                    </a:lnTo>
                    <a:lnTo>
                      <a:pt x="145" y="124"/>
                    </a:lnTo>
                    <a:lnTo>
                      <a:pt x="151" y="111"/>
                    </a:lnTo>
                    <a:lnTo>
                      <a:pt x="157" y="93"/>
                    </a:lnTo>
                    <a:lnTo>
                      <a:pt x="161" y="76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0"/>
                    </a:lnTo>
                    <a:lnTo>
                      <a:pt x="193" y="33"/>
                    </a:lnTo>
                    <a:lnTo>
                      <a:pt x="193" y="39"/>
                    </a:lnTo>
                    <a:lnTo>
                      <a:pt x="192" y="51"/>
                    </a:lnTo>
                    <a:lnTo>
                      <a:pt x="190" y="68"/>
                    </a:lnTo>
                    <a:lnTo>
                      <a:pt x="189" y="87"/>
                    </a:lnTo>
                    <a:lnTo>
                      <a:pt x="187" y="99"/>
                    </a:lnTo>
                    <a:lnTo>
                      <a:pt x="195" y="85"/>
                    </a:lnTo>
                    <a:lnTo>
                      <a:pt x="202" y="61"/>
                    </a:lnTo>
                    <a:lnTo>
                      <a:pt x="207" y="36"/>
                    </a:lnTo>
                    <a:lnTo>
                      <a:pt x="208" y="16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92"/>
              <p:cNvSpPr>
                <a:spLocks/>
              </p:cNvSpPr>
              <p:nvPr/>
            </p:nvSpPr>
            <p:spPr bwMode="auto">
              <a:xfrm>
                <a:off x="-3727" y="355"/>
                <a:ext cx="84" cy="79"/>
              </a:xfrm>
              <a:custGeom>
                <a:avLst/>
                <a:gdLst>
                  <a:gd name="T0" fmla="*/ 162 w 168"/>
                  <a:gd name="T1" fmla="*/ 155 h 158"/>
                  <a:gd name="T2" fmla="*/ 166 w 168"/>
                  <a:gd name="T3" fmla="*/ 151 h 158"/>
                  <a:gd name="T4" fmla="*/ 160 w 168"/>
                  <a:gd name="T5" fmla="*/ 142 h 158"/>
                  <a:gd name="T6" fmla="*/ 150 w 168"/>
                  <a:gd name="T7" fmla="*/ 129 h 158"/>
                  <a:gd name="T8" fmla="*/ 149 w 168"/>
                  <a:gd name="T9" fmla="*/ 111 h 158"/>
                  <a:gd name="T10" fmla="*/ 143 w 168"/>
                  <a:gd name="T11" fmla="*/ 73 h 158"/>
                  <a:gd name="T12" fmla="*/ 137 w 168"/>
                  <a:gd name="T13" fmla="*/ 54 h 158"/>
                  <a:gd name="T14" fmla="*/ 132 w 168"/>
                  <a:gd name="T15" fmla="*/ 53 h 158"/>
                  <a:gd name="T16" fmla="*/ 134 w 168"/>
                  <a:gd name="T17" fmla="*/ 70 h 158"/>
                  <a:gd name="T18" fmla="*/ 135 w 168"/>
                  <a:gd name="T19" fmla="*/ 103 h 158"/>
                  <a:gd name="T20" fmla="*/ 127 w 168"/>
                  <a:gd name="T21" fmla="*/ 108 h 158"/>
                  <a:gd name="T22" fmla="*/ 107 w 168"/>
                  <a:gd name="T23" fmla="*/ 95 h 158"/>
                  <a:gd name="T24" fmla="*/ 97 w 168"/>
                  <a:gd name="T25" fmla="*/ 79 h 158"/>
                  <a:gd name="T26" fmla="*/ 90 w 168"/>
                  <a:gd name="T27" fmla="*/ 50 h 158"/>
                  <a:gd name="T28" fmla="*/ 88 w 168"/>
                  <a:gd name="T29" fmla="*/ 29 h 158"/>
                  <a:gd name="T30" fmla="*/ 87 w 168"/>
                  <a:gd name="T31" fmla="*/ 12 h 158"/>
                  <a:gd name="T32" fmla="*/ 81 w 168"/>
                  <a:gd name="T33" fmla="*/ 3 h 158"/>
                  <a:gd name="T34" fmla="*/ 81 w 168"/>
                  <a:gd name="T35" fmla="*/ 9 h 158"/>
                  <a:gd name="T36" fmla="*/ 84 w 168"/>
                  <a:gd name="T37" fmla="*/ 22 h 158"/>
                  <a:gd name="T38" fmla="*/ 81 w 168"/>
                  <a:gd name="T39" fmla="*/ 35 h 158"/>
                  <a:gd name="T40" fmla="*/ 80 w 168"/>
                  <a:gd name="T41" fmla="*/ 48 h 158"/>
                  <a:gd name="T42" fmla="*/ 84 w 168"/>
                  <a:gd name="T43" fmla="*/ 70 h 158"/>
                  <a:gd name="T44" fmla="*/ 74 w 168"/>
                  <a:gd name="T45" fmla="*/ 69 h 158"/>
                  <a:gd name="T46" fmla="*/ 49 w 168"/>
                  <a:gd name="T47" fmla="*/ 44 h 158"/>
                  <a:gd name="T48" fmla="*/ 25 w 168"/>
                  <a:gd name="T49" fmla="*/ 19 h 158"/>
                  <a:gd name="T50" fmla="*/ 6 w 168"/>
                  <a:gd name="T51" fmla="*/ 3 h 158"/>
                  <a:gd name="T52" fmla="*/ 11 w 168"/>
                  <a:gd name="T53" fmla="*/ 15 h 158"/>
                  <a:gd name="T54" fmla="*/ 34 w 168"/>
                  <a:gd name="T55" fmla="*/ 44 h 158"/>
                  <a:gd name="T56" fmla="*/ 46 w 168"/>
                  <a:gd name="T57" fmla="*/ 63 h 158"/>
                  <a:gd name="T58" fmla="*/ 68 w 168"/>
                  <a:gd name="T59" fmla="*/ 82 h 158"/>
                  <a:gd name="T60" fmla="*/ 68 w 168"/>
                  <a:gd name="T61" fmla="*/ 88 h 158"/>
                  <a:gd name="T62" fmla="*/ 46 w 168"/>
                  <a:gd name="T63" fmla="*/ 83 h 158"/>
                  <a:gd name="T64" fmla="*/ 34 w 168"/>
                  <a:gd name="T65" fmla="*/ 78 h 158"/>
                  <a:gd name="T66" fmla="*/ 28 w 168"/>
                  <a:gd name="T67" fmla="*/ 79 h 158"/>
                  <a:gd name="T68" fmla="*/ 36 w 168"/>
                  <a:gd name="T69" fmla="*/ 86 h 158"/>
                  <a:gd name="T70" fmla="*/ 50 w 168"/>
                  <a:gd name="T71" fmla="*/ 94 h 158"/>
                  <a:gd name="T72" fmla="*/ 69 w 168"/>
                  <a:gd name="T73" fmla="*/ 101 h 158"/>
                  <a:gd name="T74" fmla="*/ 88 w 168"/>
                  <a:gd name="T75" fmla="*/ 105 h 158"/>
                  <a:gd name="T76" fmla="*/ 105 w 168"/>
                  <a:gd name="T77" fmla="*/ 108 h 158"/>
                  <a:gd name="T78" fmla="*/ 124 w 168"/>
                  <a:gd name="T79" fmla="*/ 122 h 158"/>
                  <a:gd name="T80" fmla="*/ 125 w 168"/>
                  <a:gd name="T81" fmla="*/ 130 h 158"/>
                  <a:gd name="T82" fmla="*/ 112 w 168"/>
                  <a:gd name="T83" fmla="*/ 135 h 158"/>
                  <a:gd name="T84" fmla="*/ 97 w 168"/>
                  <a:gd name="T85" fmla="*/ 136 h 158"/>
                  <a:gd name="T86" fmla="*/ 84 w 168"/>
                  <a:gd name="T87" fmla="*/ 138 h 158"/>
                  <a:gd name="T88" fmla="*/ 71 w 168"/>
                  <a:gd name="T89" fmla="*/ 135 h 158"/>
                  <a:gd name="T90" fmla="*/ 69 w 168"/>
                  <a:gd name="T91" fmla="*/ 139 h 158"/>
                  <a:gd name="T92" fmla="*/ 87 w 168"/>
                  <a:gd name="T93" fmla="*/ 144 h 158"/>
                  <a:gd name="T94" fmla="*/ 106 w 168"/>
                  <a:gd name="T95" fmla="*/ 144 h 158"/>
                  <a:gd name="T96" fmla="*/ 124 w 168"/>
                  <a:gd name="T97" fmla="*/ 144 h 158"/>
                  <a:gd name="T98" fmla="*/ 138 w 168"/>
                  <a:gd name="T99" fmla="*/ 142 h 158"/>
                  <a:gd name="T100" fmla="*/ 150 w 168"/>
                  <a:gd name="T101" fmla="*/ 144 h 158"/>
                  <a:gd name="T102" fmla="*/ 159 w 168"/>
                  <a:gd name="T103" fmla="*/ 15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8" h="158">
                    <a:moveTo>
                      <a:pt x="162" y="158"/>
                    </a:moveTo>
                    <a:lnTo>
                      <a:pt x="162" y="155"/>
                    </a:lnTo>
                    <a:lnTo>
                      <a:pt x="163" y="152"/>
                    </a:lnTo>
                    <a:lnTo>
                      <a:pt x="166" y="151"/>
                    </a:lnTo>
                    <a:lnTo>
                      <a:pt x="168" y="148"/>
                    </a:lnTo>
                    <a:lnTo>
                      <a:pt x="160" y="142"/>
                    </a:lnTo>
                    <a:lnTo>
                      <a:pt x="154" y="135"/>
                    </a:lnTo>
                    <a:lnTo>
                      <a:pt x="150" y="129"/>
                    </a:lnTo>
                    <a:lnTo>
                      <a:pt x="149" y="123"/>
                    </a:lnTo>
                    <a:lnTo>
                      <a:pt x="149" y="111"/>
                    </a:lnTo>
                    <a:lnTo>
                      <a:pt x="147" y="92"/>
                    </a:lnTo>
                    <a:lnTo>
                      <a:pt x="143" y="73"/>
                    </a:lnTo>
                    <a:lnTo>
                      <a:pt x="140" y="60"/>
                    </a:lnTo>
                    <a:lnTo>
                      <a:pt x="137" y="54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9"/>
                    </a:lnTo>
                    <a:lnTo>
                      <a:pt x="134" y="70"/>
                    </a:lnTo>
                    <a:lnTo>
                      <a:pt x="135" y="86"/>
                    </a:lnTo>
                    <a:lnTo>
                      <a:pt x="135" y="103"/>
                    </a:lnTo>
                    <a:lnTo>
                      <a:pt x="135" y="114"/>
                    </a:lnTo>
                    <a:lnTo>
                      <a:pt x="127" y="108"/>
                    </a:lnTo>
                    <a:lnTo>
                      <a:pt x="116" y="103"/>
                    </a:lnTo>
                    <a:lnTo>
                      <a:pt x="107" y="95"/>
                    </a:lnTo>
                    <a:lnTo>
                      <a:pt x="102" y="89"/>
                    </a:lnTo>
                    <a:lnTo>
                      <a:pt x="97" y="79"/>
                    </a:lnTo>
                    <a:lnTo>
                      <a:pt x="93" y="64"/>
                    </a:lnTo>
                    <a:lnTo>
                      <a:pt x="90" y="50"/>
                    </a:lnTo>
                    <a:lnTo>
                      <a:pt x="88" y="38"/>
                    </a:lnTo>
                    <a:lnTo>
                      <a:pt x="88" y="29"/>
                    </a:lnTo>
                    <a:lnTo>
                      <a:pt x="88" y="19"/>
                    </a:lnTo>
                    <a:lnTo>
                      <a:pt x="87" y="12"/>
                    </a:lnTo>
                    <a:lnTo>
                      <a:pt x="84" y="6"/>
                    </a:lnTo>
                    <a:lnTo>
                      <a:pt x="81" y="3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3" y="15"/>
                    </a:lnTo>
                    <a:lnTo>
                      <a:pt x="84" y="22"/>
                    </a:lnTo>
                    <a:lnTo>
                      <a:pt x="83" y="29"/>
                    </a:lnTo>
                    <a:lnTo>
                      <a:pt x="81" y="35"/>
                    </a:lnTo>
                    <a:lnTo>
                      <a:pt x="80" y="41"/>
                    </a:lnTo>
                    <a:lnTo>
                      <a:pt x="80" y="48"/>
                    </a:lnTo>
                    <a:lnTo>
                      <a:pt x="81" y="60"/>
                    </a:lnTo>
                    <a:lnTo>
                      <a:pt x="84" y="70"/>
                    </a:lnTo>
                    <a:lnTo>
                      <a:pt x="85" y="79"/>
                    </a:lnTo>
                    <a:lnTo>
                      <a:pt x="74" y="69"/>
                    </a:lnTo>
                    <a:lnTo>
                      <a:pt x="62" y="57"/>
                    </a:lnTo>
                    <a:lnTo>
                      <a:pt x="49" y="44"/>
                    </a:lnTo>
                    <a:lnTo>
                      <a:pt x="37" y="31"/>
                    </a:lnTo>
                    <a:lnTo>
                      <a:pt x="25" y="19"/>
                    </a:lnTo>
                    <a:lnTo>
                      <a:pt x="15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11" y="15"/>
                    </a:lnTo>
                    <a:lnTo>
                      <a:pt x="22" y="29"/>
                    </a:lnTo>
                    <a:lnTo>
                      <a:pt x="34" y="44"/>
                    </a:lnTo>
                    <a:lnTo>
                      <a:pt x="40" y="54"/>
                    </a:lnTo>
                    <a:lnTo>
                      <a:pt x="46" y="63"/>
                    </a:lnTo>
                    <a:lnTo>
                      <a:pt x="58" y="73"/>
                    </a:lnTo>
                    <a:lnTo>
                      <a:pt x="68" y="82"/>
                    </a:lnTo>
                    <a:lnTo>
                      <a:pt x="77" y="88"/>
                    </a:lnTo>
                    <a:lnTo>
                      <a:pt x="68" y="88"/>
                    </a:lnTo>
                    <a:lnTo>
                      <a:pt x="56" y="86"/>
                    </a:lnTo>
                    <a:lnTo>
                      <a:pt x="46" y="83"/>
                    </a:lnTo>
                    <a:lnTo>
                      <a:pt x="39" y="81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8" y="79"/>
                    </a:lnTo>
                    <a:lnTo>
                      <a:pt x="31" y="83"/>
                    </a:lnTo>
                    <a:lnTo>
                      <a:pt x="36" y="86"/>
                    </a:lnTo>
                    <a:lnTo>
                      <a:pt x="43" y="91"/>
                    </a:lnTo>
                    <a:lnTo>
                      <a:pt x="50" y="94"/>
                    </a:lnTo>
                    <a:lnTo>
                      <a:pt x="59" y="98"/>
                    </a:lnTo>
                    <a:lnTo>
                      <a:pt x="69" y="101"/>
                    </a:lnTo>
                    <a:lnTo>
                      <a:pt x="78" y="104"/>
                    </a:lnTo>
                    <a:lnTo>
                      <a:pt x="88" y="105"/>
                    </a:lnTo>
                    <a:lnTo>
                      <a:pt x="96" y="105"/>
                    </a:lnTo>
                    <a:lnTo>
                      <a:pt x="105" y="108"/>
                    </a:lnTo>
                    <a:lnTo>
                      <a:pt x="115" y="114"/>
                    </a:lnTo>
                    <a:lnTo>
                      <a:pt x="124" y="122"/>
                    </a:lnTo>
                    <a:lnTo>
                      <a:pt x="129" y="129"/>
                    </a:lnTo>
                    <a:lnTo>
                      <a:pt x="125" y="130"/>
                    </a:lnTo>
                    <a:lnTo>
                      <a:pt x="119" y="133"/>
                    </a:lnTo>
                    <a:lnTo>
                      <a:pt x="112" y="135"/>
                    </a:lnTo>
                    <a:lnTo>
                      <a:pt x="105" y="136"/>
                    </a:lnTo>
                    <a:lnTo>
                      <a:pt x="97" y="136"/>
                    </a:lnTo>
                    <a:lnTo>
                      <a:pt x="90" y="138"/>
                    </a:lnTo>
                    <a:lnTo>
                      <a:pt x="84" y="138"/>
                    </a:lnTo>
                    <a:lnTo>
                      <a:pt x="78" y="136"/>
                    </a:lnTo>
                    <a:lnTo>
                      <a:pt x="71" y="135"/>
                    </a:lnTo>
                    <a:lnTo>
                      <a:pt x="68" y="136"/>
                    </a:lnTo>
                    <a:lnTo>
                      <a:pt x="69" y="139"/>
                    </a:lnTo>
                    <a:lnTo>
                      <a:pt x="80" y="142"/>
                    </a:lnTo>
                    <a:lnTo>
                      <a:pt x="87" y="144"/>
                    </a:lnTo>
                    <a:lnTo>
                      <a:pt x="96" y="144"/>
                    </a:lnTo>
                    <a:lnTo>
                      <a:pt x="106" y="144"/>
                    </a:lnTo>
                    <a:lnTo>
                      <a:pt x="115" y="144"/>
                    </a:lnTo>
                    <a:lnTo>
                      <a:pt x="124" y="144"/>
                    </a:lnTo>
                    <a:lnTo>
                      <a:pt x="132" y="142"/>
                    </a:lnTo>
                    <a:lnTo>
                      <a:pt x="138" y="142"/>
                    </a:lnTo>
                    <a:lnTo>
                      <a:pt x="143" y="142"/>
                    </a:lnTo>
                    <a:lnTo>
                      <a:pt x="150" y="144"/>
                    </a:lnTo>
                    <a:lnTo>
                      <a:pt x="154" y="148"/>
                    </a:lnTo>
                    <a:lnTo>
                      <a:pt x="159" y="152"/>
                    </a:ln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93"/>
              <p:cNvSpPr>
                <a:spLocks/>
              </p:cNvSpPr>
              <p:nvPr/>
            </p:nvSpPr>
            <p:spPr bwMode="auto">
              <a:xfrm>
                <a:off x="-3603" y="324"/>
                <a:ext cx="51" cy="121"/>
              </a:xfrm>
              <a:custGeom>
                <a:avLst/>
                <a:gdLst>
                  <a:gd name="T0" fmla="*/ 11 w 103"/>
                  <a:gd name="T1" fmla="*/ 200 h 242"/>
                  <a:gd name="T2" fmla="*/ 18 w 103"/>
                  <a:gd name="T3" fmla="*/ 191 h 242"/>
                  <a:gd name="T4" fmla="*/ 24 w 103"/>
                  <a:gd name="T5" fmla="*/ 194 h 242"/>
                  <a:gd name="T6" fmla="*/ 28 w 103"/>
                  <a:gd name="T7" fmla="*/ 172 h 242"/>
                  <a:gd name="T8" fmla="*/ 11 w 103"/>
                  <a:gd name="T9" fmla="*/ 137 h 242"/>
                  <a:gd name="T10" fmla="*/ 0 w 103"/>
                  <a:gd name="T11" fmla="*/ 100 h 242"/>
                  <a:gd name="T12" fmla="*/ 5 w 103"/>
                  <a:gd name="T13" fmla="*/ 101 h 242"/>
                  <a:gd name="T14" fmla="*/ 24 w 103"/>
                  <a:gd name="T15" fmla="*/ 140 h 242"/>
                  <a:gd name="T16" fmla="*/ 40 w 103"/>
                  <a:gd name="T17" fmla="*/ 113 h 242"/>
                  <a:gd name="T18" fmla="*/ 38 w 103"/>
                  <a:gd name="T19" fmla="*/ 68 h 242"/>
                  <a:gd name="T20" fmla="*/ 38 w 103"/>
                  <a:gd name="T21" fmla="*/ 28 h 242"/>
                  <a:gd name="T22" fmla="*/ 43 w 103"/>
                  <a:gd name="T23" fmla="*/ 30 h 242"/>
                  <a:gd name="T24" fmla="*/ 43 w 103"/>
                  <a:gd name="T25" fmla="*/ 53 h 242"/>
                  <a:gd name="T26" fmla="*/ 53 w 103"/>
                  <a:gd name="T27" fmla="*/ 53 h 242"/>
                  <a:gd name="T28" fmla="*/ 78 w 103"/>
                  <a:gd name="T29" fmla="*/ 3 h 242"/>
                  <a:gd name="T30" fmla="*/ 82 w 103"/>
                  <a:gd name="T31" fmla="*/ 3 h 242"/>
                  <a:gd name="T32" fmla="*/ 68 w 103"/>
                  <a:gd name="T33" fmla="*/ 37 h 242"/>
                  <a:gd name="T34" fmla="*/ 66 w 103"/>
                  <a:gd name="T35" fmla="*/ 66 h 242"/>
                  <a:gd name="T36" fmla="*/ 87 w 103"/>
                  <a:gd name="T37" fmla="*/ 58 h 242"/>
                  <a:gd name="T38" fmla="*/ 91 w 103"/>
                  <a:gd name="T39" fmla="*/ 58 h 242"/>
                  <a:gd name="T40" fmla="*/ 72 w 103"/>
                  <a:gd name="T41" fmla="*/ 74 h 242"/>
                  <a:gd name="T42" fmla="*/ 53 w 103"/>
                  <a:gd name="T43" fmla="*/ 100 h 242"/>
                  <a:gd name="T44" fmla="*/ 43 w 103"/>
                  <a:gd name="T45" fmla="*/ 148 h 242"/>
                  <a:gd name="T46" fmla="*/ 65 w 103"/>
                  <a:gd name="T47" fmla="*/ 147 h 242"/>
                  <a:gd name="T48" fmla="*/ 87 w 103"/>
                  <a:gd name="T49" fmla="*/ 143 h 242"/>
                  <a:gd name="T50" fmla="*/ 97 w 103"/>
                  <a:gd name="T51" fmla="*/ 135 h 242"/>
                  <a:gd name="T52" fmla="*/ 96 w 103"/>
                  <a:gd name="T53" fmla="*/ 141 h 242"/>
                  <a:gd name="T54" fmla="*/ 79 w 103"/>
                  <a:gd name="T55" fmla="*/ 151 h 242"/>
                  <a:gd name="T56" fmla="*/ 54 w 103"/>
                  <a:gd name="T57" fmla="*/ 162 h 242"/>
                  <a:gd name="T58" fmla="*/ 40 w 103"/>
                  <a:gd name="T59" fmla="*/ 170 h 242"/>
                  <a:gd name="T60" fmla="*/ 35 w 103"/>
                  <a:gd name="T61" fmla="*/ 195 h 242"/>
                  <a:gd name="T62" fmla="*/ 50 w 103"/>
                  <a:gd name="T63" fmla="*/ 198 h 242"/>
                  <a:gd name="T64" fmla="*/ 79 w 103"/>
                  <a:gd name="T65" fmla="*/ 187 h 242"/>
                  <a:gd name="T66" fmla="*/ 100 w 103"/>
                  <a:gd name="T67" fmla="*/ 172 h 242"/>
                  <a:gd name="T68" fmla="*/ 100 w 103"/>
                  <a:gd name="T69" fmla="*/ 178 h 242"/>
                  <a:gd name="T70" fmla="*/ 74 w 103"/>
                  <a:gd name="T71" fmla="*/ 211 h 242"/>
                  <a:gd name="T72" fmla="*/ 63 w 103"/>
                  <a:gd name="T73" fmla="*/ 211 h 242"/>
                  <a:gd name="T74" fmla="*/ 53 w 103"/>
                  <a:gd name="T75" fmla="*/ 201 h 242"/>
                  <a:gd name="T76" fmla="*/ 28 w 103"/>
                  <a:gd name="T77" fmla="*/ 204 h 242"/>
                  <a:gd name="T78" fmla="*/ 22 w 103"/>
                  <a:gd name="T79" fmla="*/ 219 h 242"/>
                  <a:gd name="T80" fmla="*/ 11 w 103"/>
                  <a:gd name="T81" fmla="*/ 235 h 242"/>
                  <a:gd name="T82" fmla="*/ 8 w 103"/>
                  <a:gd name="T83" fmla="*/ 235 h 242"/>
                  <a:gd name="T84" fmla="*/ 16 w 103"/>
                  <a:gd name="T85" fmla="*/ 214 h 242"/>
                  <a:gd name="T86" fmla="*/ 5 w 103"/>
                  <a:gd name="T87" fmla="*/ 207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2">
                    <a:moveTo>
                      <a:pt x="0" y="208"/>
                    </a:moveTo>
                    <a:lnTo>
                      <a:pt x="6" y="204"/>
                    </a:lnTo>
                    <a:lnTo>
                      <a:pt x="11" y="200"/>
                    </a:lnTo>
                    <a:lnTo>
                      <a:pt x="15" y="194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4" y="194"/>
                    </a:lnTo>
                    <a:lnTo>
                      <a:pt x="25" y="189"/>
                    </a:lnTo>
                    <a:lnTo>
                      <a:pt x="28" y="182"/>
                    </a:lnTo>
                    <a:lnTo>
                      <a:pt x="28" y="172"/>
                    </a:lnTo>
                    <a:lnTo>
                      <a:pt x="27" y="166"/>
                    </a:lnTo>
                    <a:lnTo>
                      <a:pt x="19" y="154"/>
                    </a:lnTo>
                    <a:lnTo>
                      <a:pt x="11" y="137"/>
                    </a:lnTo>
                    <a:lnTo>
                      <a:pt x="3" y="118"/>
                    </a:lnTo>
                    <a:lnTo>
                      <a:pt x="0" y="106"/>
                    </a:lnTo>
                    <a:lnTo>
                      <a:pt x="0" y="100"/>
                    </a:lnTo>
                    <a:lnTo>
                      <a:pt x="3" y="96"/>
                    </a:lnTo>
                    <a:lnTo>
                      <a:pt x="5" y="97"/>
                    </a:lnTo>
                    <a:lnTo>
                      <a:pt x="5" y="101"/>
                    </a:lnTo>
                    <a:lnTo>
                      <a:pt x="8" y="112"/>
                    </a:lnTo>
                    <a:lnTo>
                      <a:pt x="15" y="126"/>
                    </a:lnTo>
                    <a:lnTo>
                      <a:pt x="24" y="140"/>
                    </a:lnTo>
                    <a:lnTo>
                      <a:pt x="31" y="147"/>
                    </a:lnTo>
                    <a:lnTo>
                      <a:pt x="35" y="134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81"/>
                    </a:lnTo>
                    <a:lnTo>
                      <a:pt x="38" y="68"/>
                    </a:lnTo>
                    <a:lnTo>
                      <a:pt x="37" y="53"/>
                    </a:lnTo>
                    <a:lnTo>
                      <a:pt x="37" y="38"/>
                    </a:lnTo>
                    <a:lnTo>
                      <a:pt x="38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30"/>
                    </a:lnTo>
                    <a:lnTo>
                      <a:pt x="41" y="36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9" y="69"/>
                    </a:lnTo>
                    <a:lnTo>
                      <a:pt x="53" y="53"/>
                    </a:lnTo>
                    <a:lnTo>
                      <a:pt x="60" y="34"/>
                    </a:lnTo>
                    <a:lnTo>
                      <a:pt x="68" y="15"/>
                    </a:lnTo>
                    <a:lnTo>
                      <a:pt x="78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8"/>
                    </a:lnTo>
                    <a:lnTo>
                      <a:pt x="74" y="18"/>
                    </a:lnTo>
                    <a:lnTo>
                      <a:pt x="68" y="37"/>
                    </a:lnTo>
                    <a:lnTo>
                      <a:pt x="62" y="56"/>
                    </a:lnTo>
                    <a:lnTo>
                      <a:pt x="59" y="68"/>
                    </a:lnTo>
                    <a:lnTo>
                      <a:pt x="66" y="66"/>
                    </a:lnTo>
                    <a:lnTo>
                      <a:pt x="74" y="65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1" y="58"/>
                    </a:lnTo>
                    <a:lnTo>
                      <a:pt x="88" y="60"/>
                    </a:lnTo>
                    <a:lnTo>
                      <a:pt x="82" y="66"/>
                    </a:lnTo>
                    <a:lnTo>
                      <a:pt x="72" y="74"/>
                    </a:lnTo>
                    <a:lnTo>
                      <a:pt x="62" y="79"/>
                    </a:lnTo>
                    <a:lnTo>
                      <a:pt x="56" y="84"/>
                    </a:lnTo>
                    <a:lnTo>
                      <a:pt x="53" y="100"/>
                    </a:lnTo>
                    <a:lnTo>
                      <a:pt x="50" y="121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7"/>
                    </a:lnTo>
                    <a:lnTo>
                      <a:pt x="65" y="147"/>
                    </a:lnTo>
                    <a:lnTo>
                      <a:pt x="74" y="145"/>
                    </a:lnTo>
                    <a:lnTo>
                      <a:pt x="79" y="144"/>
                    </a:lnTo>
                    <a:lnTo>
                      <a:pt x="87" y="143"/>
                    </a:lnTo>
                    <a:lnTo>
                      <a:pt x="91" y="140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100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4"/>
                    </a:lnTo>
                    <a:lnTo>
                      <a:pt x="87" y="147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9"/>
                    </a:lnTo>
                    <a:lnTo>
                      <a:pt x="54" y="162"/>
                    </a:lnTo>
                    <a:lnTo>
                      <a:pt x="49" y="163"/>
                    </a:lnTo>
                    <a:lnTo>
                      <a:pt x="44" y="165"/>
                    </a:lnTo>
                    <a:lnTo>
                      <a:pt x="40" y="170"/>
                    </a:lnTo>
                    <a:lnTo>
                      <a:pt x="37" y="179"/>
                    </a:lnTo>
                    <a:lnTo>
                      <a:pt x="35" y="188"/>
                    </a:lnTo>
                    <a:lnTo>
                      <a:pt x="35" y="195"/>
                    </a:lnTo>
                    <a:lnTo>
                      <a:pt x="38" y="198"/>
                    </a:lnTo>
                    <a:lnTo>
                      <a:pt x="44" y="198"/>
                    </a:lnTo>
                    <a:lnTo>
                      <a:pt x="50" y="198"/>
                    </a:lnTo>
                    <a:lnTo>
                      <a:pt x="56" y="197"/>
                    </a:lnTo>
                    <a:lnTo>
                      <a:pt x="68" y="192"/>
                    </a:lnTo>
                    <a:lnTo>
                      <a:pt x="79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0" y="172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0" y="178"/>
                    </a:lnTo>
                    <a:lnTo>
                      <a:pt x="93" y="188"/>
                    </a:lnTo>
                    <a:lnTo>
                      <a:pt x="84" y="201"/>
                    </a:lnTo>
                    <a:lnTo>
                      <a:pt x="74" y="211"/>
                    </a:lnTo>
                    <a:lnTo>
                      <a:pt x="66" y="219"/>
                    </a:lnTo>
                    <a:lnTo>
                      <a:pt x="65" y="216"/>
                    </a:lnTo>
                    <a:lnTo>
                      <a:pt x="63" y="211"/>
                    </a:lnTo>
                    <a:lnTo>
                      <a:pt x="62" y="208"/>
                    </a:lnTo>
                    <a:lnTo>
                      <a:pt x="60" y="206"/>
                    </a:lnTo>
                    <a:lnTo>
                      <a:pt x="53" y="201"/>
                    </a:lnTo>
                    <a:lnTo>
                      <a:pt x="44" y="200"/>
                    </a:lnTo>
                    <a:lnTo>
                      <a:pt x="35" y="201"/>
                    </a:lnTo>
                    <a:lnTo>
                      <a:pt x="28" y="204"/>
                    </a:lnTo>
                    <a:lnTo>
                      <a:pt x="24" y="210"/>
                    </a:lnTo>
                    <a:lnTo>
                      <a:pt x="22" y="214"/>
                    </a:lnTo>
                    <a:lnTo>
                      <a:pt x="22" y="219"/>
                    </a:lnTo>
                    <a:lnTo>
                      <a:pt x="24" y="223"/>
                    </a:lnTo>
                    <a:lnTo>
                      <a:pt x="18" y="229"/>
                    </a:lnTo>
                    <a:lnTo>
                      <a:pt x="11" y="235"/>
                    </a:lnTo>
                    <a:lnTo>
                      <a:pt x="5" y="239"/>
                    </a:lnTo>
                    <a:lnTo>
                      <a:pt x="2" y="242"/>
                    </a:lnTo>
                    <a:lnTo>
                      <a:pt x="8" y="235"/>
                    </a:lnTo>
                    <a:lnTo>
                      <a:pt x="13" y="226"/>
                    </a:lnTo>
                    <a:lnTo>
                      <a:pt x="16" y="220"/>
                    </a:lnTo>
                    <a:lnTo>
                      <a:pt x="16" y="214"/>
                    </a:lnTo>
                    <a:lnTo>
                      <a:pt x="13" y="211"/>
                    </a:lnTo>
                    <a:lnTo>
                      <a:pt x="9" y="208"/>
                    </a:lnTo>
                    <a:lnTo>
                      <a:pt x="5" y="207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94"/>
              <p:cNvSpPr>
                <a:spLocks/>
              </p:cNvSpPr>
              <p:nvPr/>
            </p:nvSpPr>
            <p:spPr bwMode="auto">
              <a:xfrm>
                <a:off x="-3614" y="392"/>
                <a:ext cx="9" cy="15"/>
              </a:xfrm>
              <a:custGeom>
                <a:avLst/>
                <a:gdLst>
                  <a:gd name="T0" fmla="*/ 18 w 18"/>
                  <a:gd name="T1" fmla="*/ 28 h 31"/>
                  <a:gd name="T2" fmla="*/ 15 w 18"/>
                  <a:gd name="T3" fmla="*/ 28 h 31"/>
                  <a:gd name="T4" fmla="*/ 11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2 h 31"/>
                  <a:gd name="T12" fmla="*/ 0 w 18"/>
                  <a:gd name="T13" fmla="*/ 16 h 31"/>
                  <a:gd name="T14" fmla="*/ 0 w 18"/>
                  <a:gd name="T15" fmla="*/ 9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9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28"/>
                    </a:moveTo>
                    <a:lnTo>
                      <a:pt x="15" y="28"/>
                    </a:lnTo>
                    <a:lnTo>
                      <a:pt x="11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2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95"/>
              <p:cNvSpPr>
                <a:spLocks/>
              </p:cNvSpPr>
              <p:nvPr/>
            </p:nvSpPr>
            <p:spPr bwMode="auto">
              <a:xfrm>
                <a:off x="-3544" y="387"/>
                <a:ext cx="164" cy="101"/>
              </a:xfrm>
              <a:custGeom>
                <a:avLst/>
                <a:gdLst>
                  <a:gd name="T0" fmla="*/ 32 w 328"/>
                  <a:gd name="T1" fmla="*/ 141 h 201"/>
                  <a:gd name="T2" fmla="*/ 63 w 328"/>
                  <a:gd name="T3" fmla="*/ 122 h 201"/>
                  <a:gd name="T4" fmla="*/ 83 w 328"/>
                  <a:gd name="T5" fmla="*/ 75 h 201"/>
                  <a:gd name="T6" fmla="*/ 107 w 328"/>
                  <a:gd name="T7" fmla="*/ 39 h 201"/>
                  <a:gd name="T8" fmla="*/ 139 w 328"/>
                  <a:gd name="T9" fmla="*/ 5 h 201"/>
                  <a:gd name="T10" fmla="*/ 148 w 328"/>
                  <a:gd name="T11" fmla="*/ 3 h 201"/>
                  <a:gd name="T12" fmla="*/ 129 w 328"/>
                  <a:gd name="T13" fmla="*/ 25 h 201"/>
                  <a:gd name="T14" fmla="*/ 98 w 328"/>
                  <a:gd name="T15" fmla="*/ 62 h 201"/>
                  <a:gd name="T16" fmla="*/ 85 w 328"/>
                  <a:gd name="T17" fmla="*/ 99 h 201"/>
                  <a:gd name="T18" fmla="*/ 88 w 328"/>
                  <a:gd name="T19" fmla="*/ 109 h 201"/>
                  <a:gd name="T20" fmla="*/ 110 w 328"/>
                  <a:gd name="T21" fmla="*/ 94 h 201"/>
                  <a:gd name="T22" fmla="*/ 133 w 328"/>
                  <a:gd name="T23" fmla="*/ 80 h 201"/>
                  <a:gd name="T24" fmla="*/ 165 w 328"/>
                  <a:gd name="T25" fmla="*/ 41 h 201"/>
                  <a:gd name="T26" fmla="*/ 212 w 328"/>
                  <a:gd name="T27" fmla="*/ 8 h 201"/>
                  <a:gd name="T28" fmla="*/ 231 w 328"/>
                  <a:gd name="T29" fmla="*/ 5 h 201"/>
                  <a:gd name="T30" fmla="*/ 192 w 328"/>
                  <a:gd name="T31" fmla="*/ 33 h 201"/>
                  <a:gd name="T32" fmla="*/ 154 w 328"/>
                  <a:gd name="T33" fmla="*/ 74 h 201"/>
                  <a:gd name="T34" fmla="*/ 158 w 328"/>
                  <a:gd name="T35" fmla="*/ 81 h 201"/>
                  <a:gd name="T36" fmla="*/ 196 w 328"/>
                  <a:gd name="T37" fmla="*/ 74 h 201"/>
                  <a:gd name="T38" fmla="*/ 237 w 328"/>
                  <a:gd name="T39" fmla="*/ 50 h 201"/>
                  <a:gd name="T40" fmla="*/ 284 w 328"/>
                  <a:gd name="T41" fmla="*/ 28 h 201"/>
                  <a:gd name="T42" fmla="*/ 297 w 328"/>
                  <a:gd name="T43" fmla="*/ 28 h 201"/>
                  <a:gd name="T44" fmla="*/ 261 w 328"/>
                  <a:gd name="T45" fmla="*/ 46 h 201"/>
                  <a:gd name="T46" fmla="*/ 228 w 328"/>
                  <a:gd name="T47" fmla="*/ 71 h 201"/>
                  <a:gd name="T48" fmla="*/ 262 w 328"/>
                  <a:gd name="T49" fmla="*/ 74 h 201"/>
                  <a:gd name="T50" fmla="*/ 309 w 328"/>
                  <a:gd name="T51" fmla="*/ 63 h 201"/>
                  <a:gd name="T52" fmla="*/ 328 w 328"/>
                  <a:gd name="T53" fmla="*/ 58 h 201"/>
                  <a:gd name="T54" fmla="*/ 300 w 328"/>
                  <a:gd name="T55" fmla="*/ 75 h 201"/>
                  <a:gd name="T56" fmla="*/ 244 w 328"/>
                  <a:gd name="T57" fmla="*/ 90 h 201"/>
                  <a:gd name="T58" fmla="*/ 250 w 328"/>
                  <a:gd name="T59" fmla="*/ 106 h 201"/>
                  <a:gd name="T60" fmla="*/ 285 w 328"/>
                  <a:gd name="T61" fmla="*/ 124 h 201"/>
                  <a:gd name="T62" fmla="*/ 300 w 328"/>
                  <a:gd name="T63" fmla="*/ 135 h 201"/>
                  <a:gd name="T64" fmla="*/ 262 w 328"/>
                  <a:gd name="T65" fmla="*/ 124 h 201"/>
                  <a:gd name="T66" fmla="*/ 215 w 328"/>
                  <a:gd name="T67" fmla="*/ 100 h 201"/>
                  <a:gd name="T68" fmla="*/ 190 w 328"/>
                  <a:gd name="T69" fmla="*/ 97 h 201"/>
                  <a:gd name="T70" fmla="*/ 165 w 328"/>
                  <a:gd name="T71" fmla="*/ 100 h 201"/>
                  <a:gd name="T72" fmla="*/ 174 w 328"/>
                  <a:gd name="T73" fmla="*/ 119 h 201"/>
                  <a:gd name="T74" fmla="*/ 202 w 328"/>
                  <a:gd name="T75" fmla="*/ 141 h 201"/>
                  <a:gd name="T76" fmla="*/ 233 w 328"/>
                  <a:gd name="T77" fmla="*/ 159 h 201"/>
                  <a:gd name="T78" fmla="*/ 243 w 328"/>
                  <a:gd name="T79" fmla="*/ 172 h 201"/>
                  <a:gd name="T80" fmla="*/ 199 w 328"/>
                  <a:gd name="T81" fmla="*/ 147 h 201"/>
                  <a:gd name="T82" fmla="*/ 156 w 328"/>
                  <a:gd name="T83" fmla="*/ 119 h 201"/>
                  <a:gd name="T84" fmla="*/ 134 w 328"/>
                  <a:gd name="T85" fmla="*/ 110 h 201"/>
                  <a:gd name="T86" fmla="*/ 95 w 328"/>
                  <a:gd name="T87" fmla="*/ 124 h 201"/>
                  <a:gd name="T88" fmla="*/ 89 w 328"/>
                  <a:gd name="T89" fmla="*/ 137 h 201"/>
                  <a:gd name="T90" fmla="*/ 118 w 328"/>
                  <a:gd name="T91" fmla="*/ 160 h 201"/>
                  <a:gd name="T92" fmla="*/ 162 w 328"/>
                  <a:gd name="T93" fmla="*/ 191 h 201"/>
                  <a:gd name="T94" fmla="*/ 168 w 328"/>
                  <a:gd name="T95" fmla="*/ 201 h 201"/>
                  <a:gd name="T96" fmla="*/ 126 w 328"/>
                  <a:gd name="T97" fmla="*/ 175 h 201"/>
                  <a:gd name="T98" fmla="*/ 79 w 328"/>
                  <a:gd name="T99" fmla="*/ 147 h 201"/>
                  <a:gd name="T100" fmla="*/ 52 w 328"/>
                  <a:gd name="T101" fmla="*/ 151 h 201"/>
                  <a:gd name="T102" fmla="*/ 8 w 328"/>
                  <a:gd name="T103" fmla="*/ 165 h 201"/>
                  <a:gd name="T104" fmla="*/ 7 w 328"/>
                  <a:gd name="T105" fmla="*/ 16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201">
                    <a:moveTo>
                      <a:pt x="13" y="154"/>
                    </a:moveTo>
                    <a:lnTo>
                      <a:pt x="17" y="150"/>
                    </a:lnTo>
                    <a:lnTo>
                      <a:pt x="24" y="146"/>
                    </a:lnTo>
                    <a:lnTo>
                      <a:pt x="32" y="141"/>
                    </a:lnTo>
                    <a:lnTo>
                      <a:pt x="42" y="137"/>
                    </a:lnTo>
                    <a:lnTo>
                      <a:pt x="49" y="131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9"/>
                    </a:lnTo>
                    <a:lnTo>
                      <a:pt x="76" y="93"/>
                    </a:lnTo>
                    <a:lnTo>
                      <a:pt x="83" y="75"/>
                    </a:lnTo>
                    <a:lnTo>
                      <a:pt x="89" y="62"/>
                    </a:lnTo>
                    <a:lnTo>
                      <a:pt x="93" y="56"/>
                    </a:lnTo>
                    <a:lnTo>
                      <a:pt x="99" y="47"/>
                    </a:lnTo>
                    <a:lnTo>
                      <a:pt x="107" y="39"/>
                    </a:lnTo>
                    <a:lnTo>
                      <a:pt x="115" y="28"/>
                    </a:lnTo>
                    <a:lnTo>
                      <a:pt x="124" y="19"/>
                    </a:lnTo>
                    <a:lnTo>
                      <a:pt x="132" y="11"/>
                    </a:lnTo>
                    <a:lnTo>
                      <a:pt x="139" y="5"/>
                    </a:lnTo>
                    <a:lnTo>
                      <a:pt x="143" y="2"/>
                    </a:lnTo>
                    <a:lnTo>
                      <a:pt x="148" y="0"/>
                    </a:lnTo>
                    <a:lnTo>
                      <a:pt x="149" y="2"/>
                    </a:lnTo>
                    <a:lnTo>
                      <a:pt x="148" y="3"/>
                    </a:lnTo>
                    <a:lnTo>
                      <a:pt x="145" y="6"/>
                    </a:lnTo>
                    <a:lnTo>
                      <a:pt x="142" y="11"/>
                    </a:lnTo>
                    <a:lnTo>
                      <a:pt x="136" y="17"/>
                    </a:lnTo>
                    <a:lnTo>
                      <a:pt x="129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5"/>
                    </a:lnTo>
                    <a:lnTo>
                      <a:pt x="98" y="62"/>
                    </a:lnTo>
                    <a:lnTo>
                      <a:pt x="95" y="68"/>
                    </a:lnTo>
                    <a:lnTo>
                      <a:pt x="90" y="78"/>
                    </a:lnTo>
                    <a:lnTo>
                      <a:pt x="88" y="88"/>
                    </a:lnTo>
                    <a:lnTo>
                      <a:pt x="85" y="99"/>
                    </a:lnTo>
                    <a:lnTo>
                      <a:pt x="85" y="106"/>
                    </a:lnTo>
                    <a:lnTo>
                      <a:pt x="85" y="109"/>
                    </a:lnTo>
                    <a:lnTo>
                      <a:pt x="85" y="110"/>
                    </a:lnTo>
                    <a:lnTo>
                      <a:pt x="88" y="109"/>
                    </a:lnTo>
                    <a:lnTo>
                      <a:pt x="93" y="106"/>
                    </a:lnTo>
                    <a:lnTo>
                      <a:pt x="98" y="103"/>
                    </a:lnTo>
                    <a:lnTo>
                      <a:pt x="102" y="99"/>
                    </a:lnTo>
                    <a:lnTo>
                      <a:pt x="110" y="94"/>
                    </a:lnTo>
                    <a:lnTo>
                      <a:pt x="115" y="90"/>
                    </a:lnTo>
                    <a:lnTo>
                      <a:pt x="121" y="85"/>
                    </a:lnTo>
                    <a:lnTo>
                      <a:pt x="129" y="82"/>
                    </a:lnTo>
                    <a:lnTo>
                      <a:pt x="133" y="80"/>
                    </a:lnTo>
                    <a:lnTo>
                      <a:pt x="137" y="78"/>
                    </a:lnTo>
                    <a:lnTo>
                      <a:pt x="145" y="65"/>
                    </a:lnTo>
                    <a:lnTo>
                      <a:pt x="154" y="53"/>
                    </a:lnTo>
                    <a:lnTo>
                      <a:pt x="165" y="41"/>
                    </a:lnTo>
                    <a:lnTo>
                      <a:pt x="178" y="30"/>
                    </a:lnTo>
                    <a:lnTo>
                      <a:pt x="192" y="21"/>
                    </a:lnTo>
                    <a:lnTo>
                      <a:pt x="203" y="12"/>
                    </a:lnTo>
                    <a:lnTo>
                      <a:pt x="212" y="8"/>
                    </a:lnTo>
                    <a:lnTo>
                      <a:pt x="220" y="5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1" y="5"/>
                    </a:lnTo>
                    <a:lnTo>
                      <a:pt x="225" y="8"/>
                    </a:lnTo>
                    <a:lnTo>
                      <a:pt x="215" y="14"/>
                    </a:lnTo>
                    <a:lnTo>
                      <a:pt x="203" y="22"/>
                    </a:lnTo>
                    <a:lnTo>
                      <a:pt x="192" y="33"/>
                    </a:lnTo>
                    <a:lnTo>
                      <a:pt x="180" y="43"/>
                    </a:lnTo>
                    <a:lnTo>
                      <a:pt x="170" y="55"/>
                    </a:lnTo>
                    <a:lnTo>
                      <a:pt x="161" y="65"/>
                    </a:lnTo>
                    <a:lnTo>
                      <a:pt x="154" y="74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5" y="82"/>
                    </a:lnTo>
                    <a:lnTo>
                      <a:pt x="158" y="81"/>
                    </a:lnTo>
                    <a:lnTo>
                      <a:pt x="165" y="81"/>
                    </a:lnTo>
                    <a:lnTo>
                      <a:pt x="176" y="80"/>
                    </a:lnTo>
                    <a:lnTo>
                      <a:pt x="187" y="77"/>
                    </a:lnTo>
                    <a:lnTo>
                      <a:pt x="196" y="74"/>
                    </a:lnTo>
                    <a:lnTo>
                      <a:pt x="203" y="74"/>
                    </a:lnTo>
                    <a:lnTo>
                      <a:pt x="212" y="66"/>
                    </a:lnTo>
                    <a:lnTo>
                      <a:pt x="224" y="58"/>
                    </a:lnTo>
                    <a:lnTo>
                      <a:pt x="237" y="50"/>
                    </a:lnTo>
                    <a:lnTo>
                      <a:pt x="250" y="44"/>
                    </a:lnTo>
                    <a:lnTo>
                      <a:pt x="263" y="39"/>
                    </a:lnTo>
                    <a:lnTo>
                      <a:pt x="275" y="33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4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3"/>
                    </a:lnTo>
                    <a:lnTo>
                      <a:pt x="281" y="36"/>
                    </a:lnTo>
                    <a:lnTo>
                      <a:pt x="271" y="40"/>
                    </a:lnTo>
                    <a:lnTo>
                      <a:pt x="261" y="46"/>
                    </a:lnTo>
                    <a:lnTo>
                      <a:pt x="250" y="52"/>
                    </a:lnTo>
                    <a:lnTo>
                      <a:pt x="241" y="58"/>
                    </a:lnTo>
                    <a:lnTo>
                      <a:pt x="234" y="65"/>
                    </a:lnTo>
                    <a:lnTo>
                      <a:pt x="228" y="71"/>
                    </a:lnTo>
                    <a:lnTo>
                      <a:pt x="225" y="75"/>
                    </a:lnTo>
                    <a:lnTo>
                      <a:pt x="236" y="77"/>
                    </a:lnTo>
                    <a:lnTo>
                      <a:pt x="249" y="75"/>
                    </a:lnTo>
                    <a:lnTo>
                      <a:pt x="262" y="74"/>
                    </a:lnTo>
                    <a:lnTo>
                      <a:pt x="275" y="72"/>
                    </a:lnTo>
                    <a:lnTo>
                      <a:pt x="288" y="69"/>
                    </a:lnTo>
                    <a:lnTo>
                      <a:pt x="300" y="66"/>
                    </a:lnTo>
                    <a:lnTo>
                      <a:pt x="309" y="63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6"/>
                    </a:lnTo>
                    <a:lnTo>
                      <a:pt x="328" y="58"/>
                    </a:lnTo>
                    <a:lnTo>
                      <a:pt x="324" y="62"/>
                    </a:lnTo>
                    <a:lnTo>
                      <a:pt x="318" y="65"/>
                    </a:lnTo>
                    <a:lnTo>
                      <a:pt x="310" y="69"/>
                    </a:lnTo>
                    <a:lnTo>
                      <a:pt x="300" y="75"/>
                    </a:lnTo>
                    <a:lnTo>
                      <a:pt x="287" y="80"/>
                    </a:lnTo>
                    <a:lnTo>
                      <a:pt x="274" y="84"/>
                    </a:lnTo>
                    <a:lnTo>
                      <a:pt x="259" y="88"/>
                    </a:lnTo>
                    <a:lnTo>
                      <a:pt x="244" y="90"/>
                    </a:lnTo>
                    <a:lnTo>
                      <a:pt x="230" y="90"/>
                    </a:lnTo>
                    <a:lnTo>
                      <a:pt x="234" y="94"/>
                    </a:lnTo>
                    <a:lnTo>
                      <a:pt x="241" y="100"/>
                    </a:lnTo>
                    <a:lnTo>
                      <a:pt x="250" y="106"/>
                    </a:lnTo>
                    <a:lnTo>
                      <a:pt x="261" y="110"/>
                    </a:lnTo>
                    <a:lnTo>
                      <a:pt x="269" y="116"/>
                    </a:lnTo>
                    <a:lnTo>
                      <a:pt x="278" y="121"/>
                    </a:lnTo>
                    <a:lnTo>
                      <a:pt x="285" y="124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4"/>
                    </a:lnTo>
                    <a:lnTo>
                      <a:pt x="300" y="135"/>
                    </a:lnTo>
                    <a:lnTo>
                      <a:pt x="293" y="134"/>
                    </a:lnTo>
                    <a:lnTo>
                      <a:pt x="285" y="131"/>
                    </a:lnTo>
                    <a:lnTo>
                      <a:pt x="275" y="128"/>
                    </a:lnTo>
                    <a:lnTo>
                      <a:pt x="262" y="124"/>
                    </a:lnTo>
                    <a:lnTo>
                      <a:pt x="249" y="118"/>
                    </a:lnTo>
                    <a:lnTo>
                      <a:pt x="236" y="112"/>
                    </a:lnTo>
                    <a:lnTo>
                      <a:pt x="224" y="106"/>
                    </a:lnTo>
                    <a:lnTo>
                      <a:pt x="215" y="100"/>
                    </a:lnTo>
                    <a:lnTo>
                      <a:pt x="209" y="96"/>
                    </a:lnTo>
                    <a:lnTo>
                      <a:pt x="203" y="96"/>
                    </a:lnTo>
                    <a:lnTo>
                      <a:pt x="198" y="97"/>
                    </a:lnTo>
                    <a:lnTo>
                      <a:pt x="190" y="97"/>
                    </a:lnTo>
                    <a:lnTo>
                      <a:pt x="183" y="99"/>
                    </a:lnTo>
                    <a:lnTo>
                      <a:pt x="177" y="99"/>
                    </a:lnTo>
                    <a:lnTo>
                      <a:pt x="170" y="100"/>
                    </a:lnTo>
                    <a:lnTo>
                      <a:pt x="165" y="100"/>
                    </a:lnTo>
                    <a:lnTo>
                      <a:pt x="161" y="102"/>
                    </a:lnTo>
                    <a:lnTo>
                      <a:pt x="164" y="107"/>
                    </a:lnTo>
                    <a:lnTo>
                      <a:pt x="168" y="113"/>
                    </a:lnTo>
                    <a:lnTo>
                      <a:pt x="174" y="119"/>
                    </a:lnTo>
                    <a:lnTo>
                      <a:pt x="181" y="125"/>
                    </a:lnTo>
                    <a:lnTo>
                      <a:pt x="189" y="131"/>
                    </a:lnTo>
                    <a:lnTo>
                      <a:pt x="195" y="137"/>
                    </a:lnTo>
                    <a:lnTo>
                      <a:pt x="202" y="141"/>
                    </a:lnTo>
                    <a:lnTo>
                      <a:pt x="206" y="144"/>
                    </a:lnTo>
                    <a:lnTo>
                      <a:pt x="215" y="150"/>
                    </a:lnTo>
                    <a:lnTo>
                      <a:pt x="224" y="154"/>
                    </a:lnTo>
                    <a:lnTo>
                      <a:pt x="233" y="159"/>
                    </a:lnTo>
                    <a:lnTo>
                      <a:pt x="239" y="162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2"/>
                    </a:lnTo>
                    <a:lnTo>
                      <a:pt x="233" y="166"/>
                    </a:lnTo>
                    <a:lnTo>
                      <a:pt x="224" y="160"/>
                    </a:lnTo>
                    <a:lnTo>
                      <a:pt x="212" y="154"/>
                    </a:lnTo>
                    <a:lnTo>
                      <a:pt x="199" y="147"/>
                    </a:lnTo>
                    <a:lnTo>
                      <a:pt x="187" y="138"/>
                    </a:lnTo>
                    <a:lnTo>
                      <a:pt x="174" y="131"/>
                    </a:lnTo>
                    <a:lnTo>
                      <a:pt x="164" y="125"/>
                    </a:lnTo>
                    <a:lnTo>
                      <a:pt x="156" y="119"/>
                    </a:lnTo>
                    <a:lnTo>
                      <a:pt x="151" y="115"/>
                    </a:lnTo>
                    <a:lnTo>
                      <a:pt x="145" y="110"/>
                    </a:lnTo>
                    <a:lnTo>
                      <a:pt x="139" y="109"/>
                    </a:lnTo>
                    <a:lnTo>
                      <a:pt x="134" y="110"/>
                    </a:lnTo>
                    <a:lnTo>
                      <a:pt x="129" y="113"/>
                    </a:lnTo>
                    <a:lnTo>
                      <a:pt x="120" y="116"/>
                    </a:lnTo>
                    <a:lnTo>
                      <a:pt x="107" y="121"/>
                    </a:lnTo>
                    <a:lnTo>
                      <a:pt x="95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6" y="132"/>
                    </a:lnTo>
                    <a:lnTo>
                      <a:pt x="89" y="137"/>
                    </a:lnTo>
                    <a:lnTo>
                      <a:pt x="95" y="141"/>
                    </a:lnTo>
                    <a:lnTo>
                      <a:pt x="101" y="146"/>
                    </a:lnTo>
                    <a:lnTo>
                      <a:pt x="108" y="153"/>
                    </a:lnTo>
                    <a:lnTo>
                      <a:pt x="118" y="160"/>
                    </a:lnTo>
                    <a:lnTo>
                      <a:pt x="130" y="169"/>
                    </a:lnTo>
                    <a:lnTo>
                      <a:pt x="142" y="178"/>
                    </a:lnTo>
                    <a:lnTo>
                      <a:pt x="154" y="185"/>
                    </a:lnTo>
                    <a:lnTo>
                      <a:pt x="162" y="191"/>
                    </a:lnTo>
                    <a:lnTo>
                      <a:pt x="170" y="194"/>
                    </a:lnTo>
                    <a:lnTo>
                      <a:pt x="177" y="198"/>
                    </a:lnTo>
                    <a:lnTo>
                      <a:pt x="176" y="201"/>
                    </a:lnTo>
                    <a:lnTo>
                      <a:pt x="168" y="201"/>
                    </a:lnTo>
                    <a:lnTo>
                      <a:pt x="158" y="195"/>
                    </a:lnTo>
                    <a:lnTo>
                      <a:pt x="149" y="190"/>
                    </a:lnTo>
                    <a:lnTo>
                      <a:pt x="139" y="182"/>
                    </a:lnTo>
                    <a:lnTo>
                      <a:pt x="126" y="175"/>
                    </a:lnTo>
                    <a:lnTo>
                      <a:pt x="112" y="166"/>
                    </a:lnTo>
                    <a:lnTo>
                      <a:pt x="99" y="159"/>
                    </a:lnTo>
                    <a:lnTo>
                      <a:pt x="88" y="153"/>
                    </a:lnTo>
                    <a:lnTo>
                      <a:pt x="79" y="147"/>
                    </a:lnTo>
                    <a:lnTo>
                      <a:pt x="74" y="146"/>
                    </a:lnTo>
                    <a:lnTo>
                      <a:pt x="70" y="146"/>
                    </a:lnTo>
                    <a:lnTo>
                      <a:pt x="63" y="148"/>
                    </a:lnTo>
                    <a:lnTo>
                      <a:pt x="52" y="151"/>
                    </a:lnTo>
                    <a:lnTo>
                      <a:pt x="41" y="156"/>
                    </a:lnTo>
                    <a:lnTo>
                      <a:pt x="29" y="159"/>
                    </a:lnTo>
                    <a:lnTo>
                      <a:pt x="17" y="163"/>
                    </a:lnTo>
                    <a:lnTo>
                      <a:pt x="8" y="165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96"/>
              <p:cNvSpPr>
                <a:spLocks/>
              </p:cNvSpPr>
              <p:nvPr/>
            </p:nvSpPr>
            <p:spPr bwMode="auto">
              <a:xfrm>
                <a:off x="-3577" y="488"/>
                <a:ext cx="119" cy="99"/>
              </a:xfrm>
              <a:custGeom>
                <a:avLst/>
                <a:gdLst>
                  <a:gd name="T0" fmla="*/ 27 w 237"/>
                  <a:gd name="T1" fmla="*/ 16 h 198"/>
                  <a:gd name="T2" fmla="*/ 58 w 237"/>
                  <a:gd name="T3" fmla="*/ 19 h 198"/>
                  <a:gd name="T4" fmla="*/ 107 w 237"/>
                  <a:gd name="T5" fmla="*/ 11 h 198"/>
                  <a:gd name="T6" fmla="*/ 151 w 237"/>
                  <a:gd name="T7" fmla="*/ 11 h 198"/>
                  <a:gd name="T8" fmla="*/ 165 w 237"/>
                  <a:gd name="T9" fmla="*/ 20 h 198"/>
                  <a:gd name="T10" fmla="*/ 140 w 237"/>
                  <a:gd name="T11" fmla="*/ 20 h 198"/>
                  <a:gd name="T12" fmla="*/ 101 w 237"/>
                  <a:gd name="T13" fmla="*/ 22 h 198"/>
                  <a:gd name="T14" fmla="*/ 64 w 237"/>
                  <a:gd name="T15" fmla="*/ 29 h 198"/>
                  <a:gd name="T16" fmla="*/ 70 w 237"/>
                  <a:gd name="T17" fmla="*/ 38 h 198"/>
                  <a:gd name="T18" fmla="*/ 90 w 237"/>
                  <a:gd name="T19" fmla="*/ 47 h 198"/>
                  <a:gd name="T20" fmla="*/ 104 w 237"/>
                  <a:gd name="T21" fmla="*/ 54 h 198"/>
                  <a:gd name="T22" fmla="*/ 148 w 237"/>
                  <a:gd name="T23" fmla="*/ 52 h 198"/>
                  <a:gd name="T24" fmla="*/ 196 w 237"/>
                  <a:gd name="T25" fmla="*/ 60 h 198"/>
                  <a:gd name="T26" fmla="*/ 222 w 237"/>
                  <a:gd name="T27" fmla="*/ 74 h 198"/>
                  <a:gd name="T28" fmla="*/ 209 w 237"/>
                  <a:gd name="T29" fmla="*/ 73 h 198"/>
                  <a:gd name="T30" fmla="*/ 178 w 237"/>
                  <a:gd name="T31" fmla="*/ 66 h 198"/>
                  <a:gd name="T32" fmla="*/ 139 w 237"/>
                  <a:gd name="T33" fmla="*/ 63 h 198"/>
                  <a:gd name="T34" fmla="*/ 132 w 237"/>
                  <a:gd name="T35" fmla="*/ 73 h 198"/>
                  <a:gd name="T36" fmla="*/ 151 w 237"/>
                  <a:gd name="T37" fmla="*/ 88 h 198"/>
                  <a:gd name="T38" fmla="*/ 183 w 237"/>
                  <a:gd name="T39" fmla="*/ 92 h 198"/>
                  <a:gd name="T40" fmla="*/ 221 w 237"/>
                  <a:gd name="T41" fmla="*/ 107 h 198"/>
                  <a:gd name="T42" fmla="*/ 230 w 237"/>
                  <a:gd name="T43" fmla="*/ 124 h 198"/>
                  <a:gd name="T44" fmla="*/ 203 w 237"/>
                  <a:gd name="T45" fmla="*/ 110 h 198"/>
                  <a:gd name="T46" fmla="*/ 176 w 237"/>
                  <a:gd name="T47" fmla="*/ 102 h 198"/>
                  <a:gd name="T48" fmla="*/ 187 w 237"/>
                  <a:gd name="T49" fmla="*/ 124 h 198"/>
                  <a:gd name="T50" fmla="*/ 215 w 237"/>
                  <a:gd name="T51" fmla="*/ 152 h 198"/>
                  <a:gd name="T52" fmla="*/ 228 w 237"/>
                  <a:gd name="T53" fmla="*/ 168 h 198"/>
                  <a:gd name="T54" fmla="*/ 234 w 237"/>
                  <a:gd name="T55" fmla="*/ 190 h 198"/>
                  <a:gd name="T56" fmla="*/ 221 w 237"/>
                  <a:gd name="T57" fmla="*/ 176 h 198"/>
                  <a:gd name="T58" fmla="*/ 184 w 237"/>
                  <a:gd name="T59" fmla="*/ 133 h 198"/>
                  <a:gd name="T60" fmla="*/ 159 w 237"/>
                  <a:gd name="T61" fmla="*/ 108 h 198"/>
                  <a:gd name="T62" fmla="*/ 152 w 237"/>
                  <a:gd name="T63" fmla="*/ 114 h 198"/>
                  <a:gd name="T64" fmla="*/ 164 w 237"/>
                  <a:gd name="T65" fmla="*/ 148 h 198"/>
                  <a:gd name="T66" fmla="*/ 176 w 237"/>
                  <a:gd name="T67" fmla="*/ 180 h 198"/>
                  <a:gd name="T68" fmla="*/ 167 w 237"/>
                  <a:gd name="T69" fmla="*/ 173 h 198"/>
                  <a:gd name="T70" fmla="*/ 142 w 237"/>
                  <a:gd name="T71" fmla="*/ 116 h 198"/>
                  <a:gd name="T72" fmla="*/ 117 w 237"/>
                  <a:gd name="T73" fmla="*/ 80 h 198"/>
                  <a:gd name="T74" fmla="*/ 99 w 237"/>
                  <a:gd name="T75" fmla="*/ 69 h 198"/>
                  <a:gd name="T76" fmla="*/ 93 w 237"/>
                  <a:gd name="T77" fmla="*/ 76 h 198"/>
                  <a:gd name="T78" fmla="*/ 107 w 237"/>
                  <a:gd name="T79" fmla="*/ 133 h 198"/>
                  <a:gd name="T80" fmla="*/ 124 w 237"/>
                  <a:gd name="T81" fmla="*/ 162 h 198"/>
                  <a:gd name="T82" fmla="*/ 105 w 237"/>
                  <a:gd name="T83" fmla="*/ 143 h 198"/>
                  <a:gd name="T84" fmla="*/ 85 w 237"/>
                  <a:gd name="T85" fmla="*/ 61 h 198"/>
                  <a:gd name="T86" fmla="*/ 55 w 237"/>
                  <a:gd name="T87" fmla="*/ 44 h 198"/>
                  <a:gd name="T88" fmla="*/ 46 w 237"/>
                  <a:gd name="T89" fmla="*/ 63 h 198"/>
                  <a:gd name="T90" fmla="*/ 54 w 237"/>
                  <a:gd name="T91" fmla="*/ 101 h 198"/>
                  <a:gd name="T92" fmla="*/ 64 w 237"/>
                  <a:gd name="T93" fmla="*/ 143 h 198"/>
                  <a:gd name="T94" fmla="*/ 55 w 237"/>
                  <a:gd name="T95" fmla="*/ 139 h 198"/>
                  <a:gd name="T96" fmla="*/ 44 w 237"/>
                  <a:gd name="T97" fmla="*/ 82 h 198"/>
                  <a:gd name="T98" fmla="*/ 22 w 237"/>
                  <a:gd name="T99" fmla="*/ 25 h 198"/>
                  <a:gd name="T100" fmla="*/ 0 w 237"/>
                  <a:gd name="T101" fmla="*/ 3 h 198"/>
                  <a:gd name="T102" fmla="*/ 4 w 237"/>
                  <a:gd name="T10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8">
                    <a:moveTo>
                      <a:pt x="8" y="1"/>
                    </a:moveTo>
                    <a:lnTo>
                      <a:pt x="17" y="8"/>
                    </a:lnTo>
                    <a:lnTo>
                      <a:pt x="27" y="16"/>
                    </a:lnTo>
                    <a:lnTo>
                      <a:pt x="38" y="20"/>
                    </a:lnTo>
                    <a:lnTo>
                      <a:pt x="46" y="22"/>
                    </a:lnTo>
                    <a:lnTo>
                      <a:pt x="58" y="19"/>
                    </a:lnTo>
                    <a:lnTo>
                      <a:pt x="73" y="16"/>
                    </a:lnTo>
                    <a:lnTo>
                      <a:pt x="89" y="14"/>
                    </a:lnTo>
                    <a:lnTo>
                      <a:pt x="107" y="11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1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40" y="20"/>
                    </a:lnTo>
                    <a:lnTo>
                      <a:pt x="129" y="20"/>
                    </a:lnTo>
                    <a:lnTo>
                      <a:pt x="115" y="20"/>
                    </a:lnTo>
                    <a:lnTo>
                      <a:pt x="101" y="22"/>
                    </a:lnTo>
                    <a:lnTo>
                      <a:pt x="86" y="25"/>
                    </a:lnTo>
                    <a:lnTo>
                      <a:pt x="74" y="26"/>
                    </a:lnTo>
                    <a:lnTo>
                      <a:pt x="64" y="29"/>
                    </a:lnTo>
                    <a:lnTo>
                      <a:pt x="58" y="32"/>
                    </a:lnTo>
                    <a:lnTo>
                      <a:pt x="63" y="35"/>
                    </a:lnTo>
                    <a:lnTo>
                      <a:pt x="70" y="38"/>
                    </a:lnTo>
                    <a:lnTo>
                      <a:pt x="76" y="41"/>
                    </a:lnTo>
                    <a:lnTo>
                      <a:pt x="83" y="44"/>
                    </a:lnTo>
                    <a:lnTo>
                      <a:pt x="90" y="47"/>
                    </a:lnTo>
                    <a:lnTo>
                      <a:pt x="96" y="50"/>
                    </a:lnTo>
                    <a:lnTo>
                      <a:pt x="101" y="51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2" y="74"/>
                    </a:lnTo>
                    <a:lnTo>
                      <a:pt x="222" y="77"/>
                    </a:lnTo>
                    <a:lnTo>
                      <a:pt x="218" y="76"/>
                    </a:lnTo>
                    <a:lnTo>
                      <a:pt x="209" y="73"/>
                    </a:lnTo>
                    <a:lnTo>
                      <a:pt x="202" y="70"/>
                    </a:lnTo>
                    <a:lnTo>
                      <a:pt x="192" y="69"/>
                    </a:lnTo>
                    <a:lnTo>
                      <a:pt x="178" y="66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9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2" y="73"/>
                    </a:lnTo>
                    <a:lnTo>
                      <a:pt x="140" y="79"/>
                    </a:lnTo>
                    <a:lnTo>
                      <a:pt x="148" y="83"/>
                    </a:lnTo>
                    <a:lnTo>
                      <a:pt x="151" y="88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99"/>
                    </a:lnTo>
                    <a:lnTo>
                      <a:pt x="221" y="107"/>
                    </a:lnTo>
                    <a:lnTo>
                      <a:pt x="231" y="117"/>
                    </a:lnTo>
                    <a:lnTo>
                      <a:pt x="237" y="130"/>
                    </a:lnTo>
                    <a:lnTo>
                      <a:pt x="230" y="124"/>
                    </a:lnTo>
                    <a:lnTo>
                      <a:pt x="222" y="120"/>
                    </a:lnTo>
                    <a:lnTo>
                      <a:pt x="212" y="114"/>
                    </a:lnTo>
                    <a:lnTo>
                      <a:pt x="203" y="110"/>
                    </a:lnTo>
                    <a:lnTo>
                      <a:pt x="195" y="105"/>
                    </a:lnTo>
                    <a:lnTo>
                      <a:pt x="184" y="104"/>
                    </a:lnTo>
                    <a:lnTo>
                      <a:pt x="176" y="102"/>
                    </a:lnTo>
                    <a:lnTo>
                      <a:pt x="167" y="102"/>
                    </a:lnTo>
                    <a:lnTo>
                      <a:pt x="177" y="113"/>
                    </a:lnTo>
                    <a:lnTo>
                      <a:pt x="187" y="124"/>
                    </a:lnTo>
                    <a:lnTo>
                      <a:pt x="198" y="135"/>
                    </a:lnTo>
                    <a:lnTo>
                      <a:pt x="206" y="143"/>
                    </a:lnTo>
                    <a:lnTo>
                      <a:pt x="215" y="152"/>
                    </a:lnTo>
                    <a:lnTo>
                      <a:pt x="222" y="159"/>
                    </a:lnTo>
                    <a:lnTo>
                      <a:pt x="227" y="165"/>
                    </a:lnTo>
                    <a:lnTo>
                      <a:pt x="228" y="168"/>
                    </a:lnTo>
                    <a:lnTo>
                      <a:pt x="230" y="174"/>
                    </a:lnTo>
                    <a:lnTo>
                      <a:pt x="233" y="181"/>
                    </a:lnTo>
                    <a:lnTo>
                      <a:pt x="234" y="190"/>
                    </a:lnTo>
                    <a:lnTo>
                      <a:pt x="237" y="198"/>
                    </a:lnTo>
                    <a:lnTo>
                      <a:pt x="231" y="189"/>
                    </a:lnTo>
                    <a:lnTo>
                      <a:pt x="221" y="176"/>
                    </a:lnTo>
                    <a:lnTo>
                      <a:pt x="209" y="162"/>
                    </a:lnTo>
                    <a:lnTo>
                      <a:pt x="198" y="146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5" y="107"/>
                    </a:lnTo>
                    <a:lnTo>
                      <a:pt x="152" y="110"/>
                    </a:lnTo>
                    <a:lnTo>
                      <a:pt x="152" y="114"/>
                    </a:lnTo>
                    <a:lnTo>
                      <a:pt x="154" y="120"/>
                    </a:lnTo>
                    <a:lnTo>
                      <a:pt x="156" y="130"/>
                    </a:lnTo>
                    <a:lnTo>
                      <a:pt x="164" y="148"/>
                    </a:lnTo>
                    <a:lnTo>
                      <a:pt x="171" y="164"/>
                    </a:lnTo>
                    <a:lnTo>
                      <a:pt x="176" y="176"/>
                    </a:lnTo>
                    <a:lnTo>
                      <a:pt x="176" y="180"/>
                    </a:lnTo>
                    <a:lnTo>
                      <a:pt x="174" y="180"/>
                    </a:lnTo>
                    <a:lnTo>
                      <a:pt x="171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51" y="137"/>
                    </a:lnTo>
                    <a:lnTo>
                      <a:pt x="142" y="116"/>
                    </a:lnTo>
                    <a:lnTo>
                      <a:pt x="142" y="98"/>
                    </a:lnTo>
                    <a:lnTo>
                      <a:pt x="129" y="88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69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1"/>
                    </a:lnTo>
                    <a:lnTo>
                      <a:pt x="124" y="158"/>
                    </a:lnTo>
                    <a:lnTo>
                      <a:pt x="124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3"/>
                    </a:lnTo>
                    <a:lnTo>
                      <a:pt x="93" y="121"/>
                    </a:lnTo>
                    <a:lnTo>
                      <a:pt x="85" y="94"/>
                    </a:lnTo>
                    <a:lnTo>
                      <a:pt x="85" y="61"/>
                    </a:lnTo>
                    <a:lnTo>
                      <a:pt x="76" y="54"/>
                    </a:lnTo>
                    <a:lnTo>
                      <a:pt x="66" y="48"/>
                    </a:lnTo>
                    <a:lnTo>
                      <a:pt x="55" y="44"/>
                    </a:lnTo>
                    <a:lnTo>
                      <a:pt x="49" y="41"/>
                    </a:lnTo>
                    <a:lnTo>
                      <a:pt x="46" y="50"/>
                    </a:lnTo>
                    <a:lnTo>
                      <a:pt x="46" y="63"/>
                    </a:lnTo>
                    <a:lnTo>
                      <a:pt x="49" y="77"/>
                    </a:lnTo>
                    <a:lnTo>
                      <a:pt x="52" y="89"/>
                    </a:lnTo>
                    <a:lnTo>
                      <a:pt x="54" y="101"/>
                    </a:lnTo>
                    <a:lnTo>
                      <a:pt x="57" y="118"/>
                    </a:lnTo>
                    <a:lnTo>
                      <a:pt x="61" y="133"/>
                    </a:lnTo>
                    <a:lnTo>
                      <a:pt x="64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4" y="82"/>
                    </a:lnTo>
                    <a:lnTo>
                      <a:pt x="38" y="55"/>
                    </a:lnTo>
                    <a:lnTo>
                      <a:pt x="35" y="38"/>
                    </a:lnTo>
                    <a:lnTo>
                      <a:pt x="22" y="25"/>
                    </a:lnTo>
                    <a:lnTo>
                      <a:pt x="11" y="14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97"/>
              <p:cNvSpPr>
                <a:spLocks/>
              </p:cNvSpPr>
              <p:nvPr/>
            </p:nvSpPr>
            <p:spPr bwMode="auto">
              <a:xfrm>
                <a:off x="-3639" y="500"/>
                <a:ext cx="82" cy="136"/>
              </a:xfrm>
              <a:custGeom>
                <a:avLst/>
                <a:gdLst>
                  <a:gd name="T0" fmla="*/ 74 w 165"/>
                  <a:gd name="T1" fmla="*/ 2 h 273"/>
                  <a:gd name="T2" fmla="*/ 78 w 165"/>
                  <a:gd name="T3" fmla="*/ 31 h 273"/>
                  <a:gd name="T4" fmla="*/ 83 w 165"/>
                  <a:gd name="T5" fmla="*/ 43 h 273"/>
                  <a:gd name="T6" fmla="*/ 94 w 165"/>
                  <a:gd name="T7" fmla="*/ 51 h 273"/>
                  <a:gd name="T8" fmla="*/ 110 w 165"/>
                  <a:gd name="T9" fmla="*/ 66 h 273"/>
                  <a:gd name="T10" fmla="*/ 128 w 165"/>
                  <a:gd name="T11" fmla="*/ 87 h 273"/>
                  <a:gd name="T12" fmla="*/ 147 w 165"/>
                  <a:gd name="T13" fmla="*/ 120 h 273"/>
                  <a:gd name="T14" fmla="*/ 162 w 165"/>
                  <a:gd name="T15" fmla="*/ 145 h 273"/>
                  <a:gd name="T16" fmla="*/ 165 w 165"/>
                  <a:gd name="T17" fmla="*/ 157 h 273"/>
                  <a:gd name="T18" fmla="*/ 160 w 165"/>
                  <a:gd name="T19" fmla="*/ 157 h 273"/>
                  <a:gd name="T20" fmla="*/ 153 w 165"/>
                  <a:gd name="T21" fmla="*/ 144 h 273"/>
                  <a:gd name="T22" fmla="*/ 143 w 165"/>
                  <a:gd name="T23" fmla="*/ 125 h 273"/>
                  <a:gd name="T24" fmla="*/ 128 w 165"/>
                  <a:gd name="T25" fmla="*/ 103 h 273"/>
                  <a:gd name="T26" fmla="*/ 115 w 165"/>
                  <a:gd name="T27" fmla="*/ 84 h 273"/>
                  <a:gd name="T28" fmla="*/ 103 w 165"/>
                  <a:gd name="T29" fmla="*/ 73 h 273"/>
                  <a:gd name="T30" fmla="*/ 93 w 165"/>
                  <a:gd name="T31" fmla="*/ 66 h 273"/>
                  <a:gd name="T32" fmla="*/ 87 w 165"/>
                  <a:gd name="T33" fmla="*/ 79 h 273"/>
                  <a:gd name="T34" fmla="*/ 88 w 165"/>
                  <a:gd name="T35" fmla="*/ 110 h 273"/>
                  <a:gd name="T36" fmla="*/ 97 w 165"/>
                  <a:gd name="T37" fmla="*/ 126 h 273"/>
                  <a:gd name="T38" fmla="*/ 116 w 165"/>
                  <a:gd name="T39" fmla="*/ 144 h 273"/>
                  <a:gd name="T40" fmla="*/ 137 w 165"/>
                  <a:gd name="T41" fmla="*/ 169 h 273"/>
                  <a:gd name="T42" fmla="*/ 151 w 165"/>
                  <a:gd name="T43" fmla="*/ 200 h 273"/>
                  <a:gd name="T44" fmla="*/ 154 w 165"/>
                  <a:gd name="T45" fmla="*/ 224 h 273"/>
                  <a:gd name="T46" fmla="*/ 147 w 165"/>
                  <a:gd name="T47" fmla="*/ 211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4 h 273"/>
                  <a:gd name="T54" fmla="*/ 97 w 165"/>
                  <a:gd name="T55" fmla="*/ 144 h 273"/>
                  <a:gd name="T56" fmla="*/ 100 w 165"/>
                  <a:gd name="T57" fmla="*/ 166 h 273"/>
                  <a:gd name="T58" fmla="*/ 110 w 165"/>
                  <a:gd name="T59" fmla="*/ 235 h 273"/>
                  <a:gd name="T60" fmla="*/ 106 w 165"/>
                  <a:gd name="T61" fmla="*/ 271 h 273"/>
                  <a:gd name="T62" fmla="*/ 103 w 165"/>
                  <a:gd name="T63" fmla="*/ 268 h 273"/>
                  <a:gd name="T64" fmla="*/ 100 w 165"/>
                  <a:gd name="T65" fmla="*/ 239 h 273"/>
                  <a:gd name="T66" fmla="*/ 85 w 165"/>
                  <a:gd name="T67" fmla="*/ 173 h 273"/>
                  <a:gd name="T68" fmla="*/ 68 w 165"/>
                  <a:gd name="T69" fmla="*/ 163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8 h 273"/>
                  <a:gd name="T78" fmla="*/ 65 w 165"/>
                  <a:gd name="T79" fmla="*/ 145 h 273"/>
                  <a:gd name="T80" fmla="*/ 75 w 165"/>
                  <a:gd name="T81" fmla="*/ 116 h 273"/>
                  <a:gd name="T82" fmla="*/ 75 w 165"/>
                  <a:gd name="T83" fmla="*/ 79 h 273"/>
                  <a:gd name="T84" fmla="*/ 66 w 165"/>
                  <a:gd name="T85" fmla="*/ 73 h 273"/>
                  <a:gd name="T86" fmla="*/ 46 w 165"/>
                  <a:gd name="T87" fmla="*/ 93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58 h 273"/>
                  <a:gd name="T94" fmla="*/ 0 w 165"/>
                  <a:gd name="T95" fmla="*/ 156 h 273"/>
                  <a:gd name="T96" fmla="*/ 5 w 165"/>
                  <a:gd name="T97" fmla="*/ 139 h 273"/>
                  <a:gd name="T98" fmla="*/ 19 w 165"/>
                  <a:gd name="T99" fmla="*/ 114 h 273"/>
                  <a:gd name="T100" fmla="*/ 39 w 165"/>
                  <a:gd name="T101" fmla="*/ 84 h 273"/>
                  <a:gd name="T102" fmla="*/ 59 w 165"/>
                  <a:gd name="T103" fmla="*/ 59 h 273"/>
                  <a:gd name="T104" fmla="*/ 72 w 165"/>
                  <a:gd name="T105" fmla="*/ 41 h 273"/>
                  <a:gd name="T106" fmla="*/ 69 w 165"/>
                  <a:gd name="T107" fmla="*/ 18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2"/>
                    </a:lnTo>
                    <a:lnTo>
                      <a:pt x="77" y="15"/>
                    </a:lnTo>
                    <a:lnTo>
                      <a:pt x="78" y="31"/>
                    </a:lnTo>
                    <a:lnTo>
                      <a:pt x="80" y="40"/>
                    </a:lnTo>
                    <a:lnTo>
                      <a:pt x="83" y="43"/>
                    </a:lnTo>
                    <a:lnTo>
                      <a:pt x="87" y="46"/>
                    </a:lnTo>
                    <a:lnTo>
                      <a:pt x="94" y="51"/>
                    </a:lnTo>
                    <a:lnTo>
                      <a:pt x="102" y="59"/>
                    </a:lnTo>
                    <a:lnTo>
                      <a:pt x="110" y="66"/>
                    </a:lnTo>
                    <a:lnTo>
                      <a:pt x="119" y="76"/>
                    </a:lnTo>
                    <a:lnTo>
                      <a:pt x="128" y="87"/>
                    </a:lnTo>
                    <a:lnTo>
                      <a:pt x="135" y="100"/>
                    </a:lnTo>
                    <a:lnTo>
                      <a:pt x="147" y="120"/>
                    </a:lnTo>
                    <a:lnTo>
                      <a:pt x="156" y="135"/>
                    </a:lnTo>
                    <a:lnTo>
                      <a:pt x="162" y="145"/>
                    </a:lnTo>
                    <a:lnTo>
                      <a:pt x="165" y="153"/>
                    </a:lnTo>
                    <a:lnTo>
                      <a:pt x="165" y="157"/>
                    </a:lnTo>
                    <a:lnTo>
                      <a:pt x="163" y="158"/>
                    </a:lnTo>
                    <a:lnTo>
                      <a:pt x="160" y="157"/>
                    </a:lnTo>
                    <a:lnTo>
                      <a:pt x="156" y="150"/>
                    </a:lnTo>
                    <a:lnTo>
                      <a:pt x="153" y="144"/>
                    </a:lnTo>
                    <a:lnTo>
                      <a:pt x="148" y="135"/>
                    </a:lnTo>
                    <a:lnTo>
                      <a:pt x="143" y="125"/>
                    </a:lnTo>
                    <a:lnTo>
                      <a:pt x="135" y="113"/>
                    </a:lnTo>
                    <a:lnTo>
                      <a:pt x="128" y="103"/>
                    </a:lnTo>
                    <a:lnTo>
                      <a:pt x="121" y="93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3" y="73"/>
                    </a:lnTo>
                    <a:lnTo>
                      <a:pt x="97" y="69"/>
                    </a:lnTo>
                    <a:lnTo>
                      <a:pt x="93" y="66"/>
                    </a:lnTo>
                    <a:lnTo>
                      <a:pt x="88" y="65"/>
                    </a:lnTo>
                    <a:lnTo>
                      <a:pt x="87" y="79"/>
                    </a:lnTo>
                    <a:lnTo>
                      <a:pt x="87" y="95"/>
                    </a:lnTo>
                    <a:lnTo>
                      <a:pt x="88" y="110"/>
                    </a:lnTo>
                    <a:lnTo>
                      <a:pt x="90" y="120"/>
                    </a:lnTo>
                    <a:lnTo>
                      <a:pt x="97" y="126"/>
                    </a:lnTo>
                    <a:lnTo>
                      <a:pt x="106" y="135"/>
                    </a:lnTo>
                    <a:lnTo>
                      <a:pt x="116" y="144"/>
                    </a:lnTo>
                    <a:lnTo>
                      <a:pt x="126" y="156"/>
                    </a:lnTo>
                    <a:lnTo>
                      <a:pt x="137" y="169"/>
                    </a:lnTo>
                    <a:lnTo>
                      <a:pt x="146" y="183"/>
                    </a:lnTo>
                    <a:lnTo>
                      <a:pt x="151" y="200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2"/>
                    </a:lnTo>
                    <a:lnTo>
                      <a:pt x="147" y="211"/>
                    </a:lnTo>
                    <a:lnTo>
                      <a:pt x="140" y="195"/>
                    </a:lnTo>
                    <a:lnTo>
                      <a:pt x="135" y="186"/>
                    </a:lnTo>
                    <a:lnTo>
                      <a:pt x="131" y="176"/>
                    </a:lnTo>
                    <a:lnTo>
                      <a:pt x="124" y="169"/>
                    </a:lnTo>
                    <a:lnTo>
                      <a:pt x="118" y="160"/>
                    </a:lnTo>
                    <a:lnTo>
                      <a:pt x="110" y="154"/>
                    </a:lnTo>
                    <a:lnTo>
                      <a:pt x="103" y="148"/>
                    </a:lnTo>
                    <a:lnTo>
                      <a:pt x="97" y="144"/>
                    </a:lnTo>
                    <a:lnTo>
                      <a:pt x="91" y="142"/>
                    </a:lnTo>
                    <a:lnTo>
                      <a:pt x="100" y="166"/>
                    </a:lnTo>
                    <a:lnTo>
                      <a:pt x="106" y="200"/>
                    </a:lnTo>
                    <a:lnTo>
                      <a:pt x="110" y="235"/>
                    </a:lnTo>
                    <a:lnTo>
                      <a:pt x="109" y="264"/>
                    </a:lnTo>
                    <a:lnTo>
                      <a:pt x="106" y="271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0"/>
                    </a:lnTo>
                    <a:lnTo>
                      <a:pt x="100" y="239"/>
                    </a:lnTo>
                    <a:lnTo>
                      <a:pt x="94" y="207"/>
                    </a:lnTo>
                    <a:lnTo>
                      <a:pt x="85" y="173"/>
                    </a:lnTo>
                    <a:lnTo>
                      <a:pt x="80" y="154"/>
                    </a:lnTo>
                    <a:lnTo>
                      <a:pt x="68" y="163"/>
                    </a:lnTo>
                    <a:lnTo>
                      <a:pt x="55" y="178"/>
                    </a:lnTo>
                    <a:lnTo>
                      <a:pt x="44" y="197"/>
                    </a:lnTo>
                    <a:lnTo>
                      <a:pt x="39" y="214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4" y="205"/>
                    </a:lnTo>
                    <a:lnTo>
                      <a:pt x="41" y="188"/>
                    </a:lnTo>
                    <a:lnTo>
                      <a:pt x="53" y="166"/>
                    </a:lnTo>
                    <a:lnTo>
                      <a:pt x="65" y="145"/>
                    </a:lnTo>
                    <a:lnTo>
                      <a:pt x="74" y="134"/>
                    </a:lnTo>
                    <a:lnTo>
                      <a:pt x="75" y="116"/>
                    </a:lnTo>
                    <a:lnTo>
                      <a:pt x="75" y="95"/>
                    </a:lnTo>
                    <a:lnTo>
                      <a:pt x="75" y="79"/>
                    </a:lnTo>
                    <a:lnTo>
                      <a:pt x="75" y="68"/>
                    </a:lnTo>
                    <a:lnTo>
                      <a:pt x="66" y="73"/>
                    </a:lnTo>
                    <a:lnTo>
                      <a:pt x="56" y="82"/>
                    </a:lnTo>
                    <a:lnTo>
                      <a:pt x="46" y="93"/>
                    </a:lnTo>
                    <a:lnTo>
                      <a:pt x="34" y="104"/>
                    </a:lnTo>
                    <a:lnTo>
                      <a:pt x="25" y="117"/>
                    </a:lnTo>
                    <a:lnTo>
                      <a:pt x="17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2" y="158"/>
                    </a:lnTo>
                    <a:lnTo>
                      <a:pt x="0" y="156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11" y="128"/>
                    </a:lnTo>
                    <a:lnTo>
                      <a:pt x="19" y="114"/>
                    </a:lnTo>
                    <a:lnTo>
                      <a:pt x="28" y="100"/>
                    </a:lnTo>
                    <a:lnTo>
                      <a:pt x="39" y="84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0"/>
                    </a:lnTo>
                    <a:lnTo>
                      <a:pt x="72" y="41"/>
                    </a:lnTo>
                    <a:lnTo>
                      <a:pt x="72" y="29"/>
                    </a:lnTo>
                    <a:lnTo>
                      <a:pt x="69" y="18"/>
                    </a:lnTo>
                    <a:lnTo>
                      <a:pt x="68" y="10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98"/>
              <p:cNvSpPr>
                <a:spLocks/>
              </p:cNvSpPr>
              <p:nvPr/>
            </p:nvSpPr>
            <p:spPr bwMode="auto">
              <a:xfrm>
                <a:off x="-3556" y="323"/>
                <a:ext cx="99" cy="141"/>
              </a:xfrm>
              <a:custGeom>
                <a:avLst/>
                <a:gdLst>
                  <a:gd name="T0" fmla="*/ 6 w 198"/>
                  <a:gd name="T1" fmla="*/ 270 h 283"/>
                  <a:gd name="T2" fmla="*/ 24 w 198"/>
                  <a:gd name="T3" fmla="*/ 233 h 283"/>
                  <a:gd name="T4" fmla="*/ 35 w 198"/>
                  <a:gd name="T5" fmla="*/ 207 h 283"/>
                  <a:gd name="T6" fmla="*/ 50 w 198"/>
                  <a:gd name="T7" fmla="*/ 170 h 283"/>
                  <a:gd name="T8" fmla="*/ 48 w 198"/>
                  <a:gd name="T9" fmla="*/ 151 h 283"/>
                  <a:gd name="T10" fmla="*/ 37 w 198"/>
                  <a:gd name="T11" fmla="*/ 137 h 283"/>
                  <a:gd name="T12" fmla="*/ 35 w 198"/>
                  <a:gd name="T13" fmla="*/ 121 h 283"/>
                  <a:gd name="T14" fmla="*/ 38 w 198"/>
                  <a:gd name="T15" fmla="*/ 125 h 283"/>
                  <a:gd name="T16" fmla="*/ 46 w 198"/>
                  <a:gd name="T17" fmla="*/ 135 h 283"/>
                  <a:gd name="T18" fmla="*/ 57 w 198"/>
                  <a:gd name="T19" fmla="*/ 141 h 283"/>
                  <a:gd name="T20" fmla="*/ 69 w 198"/>
                  <a:gd name="T21" fmla="*/ 135 h 283"/>
                  <a:gd name="T22" fmla="*/ 84 w 198"/>
                  <a:gd name="T23" fmla="*/ 118 h 283"/>
                  <a:gd name="T24" fmla="*/ 98 w 198"/>
                  <a:gd name="T25" fmla="*/ 100 h 283"/>
                  <a:gd name="T26" fmla="*/ 109 w 198"/>
                  <a:gd name="T27" fmla="*/ 85 h 283"/>
                  <a:gd name="T28" fmla="*/ 110 w 198"/>
                  <a:gd name="T29" fmla="*/ 71 h 283"/>
                  <a:gd name="T30" fmla="*/ 103 w 198"/>
                  <a:gd name="T31" fmla="*/ 39 h 283"/>
                  <a:gd name="T32" fmla="*/ 91 w 198"/>
                  <a:gd name="T33" fmla="*/ 19 h 283"/>
                  <a:gd name="T34" fmla="*/ 90 w 198"/>
                  <a:gd name="T35" fmla="*/ 14 h 283"/>
                  <a:gd name="T36" fmla="*/ 101 w 198"/>
                  <a:gd name="T37" fmla="*/ 25 h 283"/>
                  <a:gd name="T38" fmla="*/ 117 w 198"/>
                  <a:gd name="T39" fmla="*/ 59 h 283"/>
                  <a:gd name="T40" fmla="*/ 128 w 198"/>
                  <a:gd name="T41" fmla="*/ 53 h 283"/>
                  <a:gd name="T42" fmla="*/ 150 w 198"/>
                  <a:gd name="T43" fmla="*/ 15 h 283"/>
                  <a:gd name="T44" fmla="*/ 166 w 198"/>
                  <a:gd name="T45" fmla="*/ 0 h 283"/>
                  <a:gd name="T46" fmla="*/ 166 w 198"/>
                  <a:gd name="T47" fmla="*/ 5 h 283"/>
                  <a:gd name="T48" fmla="*/ 156 w 198"/>
                  <a:gd name="T49" fmla="*/ 24 h 283"/>
                  <a:gd name="T50" fmla="*/ 134 w 198"/>
                  <a:gd name="T51" fmla="*/ 69 h 283"/>
                  <a:gd name="T52" fmla="*/ 134 w 198"/>
                  <a:gd name="T53" fmla="*/ 78 h 283"/>
                  <a:gd name="T54" fmla="*/ 153 w 198"/>
                  <a:gd name="T55" fmla="*/ 74 h 283"/>
                  <a:gd name="T56" fmla="*/ 167 w 198"/>
                  <a:gd name="T57" fmla="*/ 68 h 283"/>
                  <a:gd name="T58" fmla="*/ 180 w 198"/>
                  <a:gd name="T59" fmla="*/ 62 h 283"/>
                  <a:gd name="T60" fmla="*/ 192 w 198"/>
                  <a:gd name="T61" fmla="*/ 55 h 283"/>
                  <a:gd name="T62" fmla="*/ 198 w 198"/>
                  <a:gd name="T63" fmla="*/ 56 h 283"/>
                  <a:gd name="T64" fmla="*/ 189 w 198"/>
                  <a:gd name="T65" fmla="*/ 65 h 283"/>
                  <a:gd name="T66" fmla="*/ 170 w 198"/>
                  <a:gd name="T67" fmla="*/ 75 h 283"/>
                  <a:gd name="T68" fmla="*/ 147 w 198"/>
                  <a:gd name="T69" fmla="*/ 87 h 283"/>
                  <a:gd name="T70" fmla="*/ 128 w 198"/>
                  <a:gd name="T71" fmla="*/ 96 h 283"/>
                  <a:gd name="T72" fmla="*/ 112 w 198"/>
                  <a:gd name="T73" fmla="*/ 102 h 283"/>
                  <a:gd name="T74" fmla="*/ 94 w 198"/>
                  <a:gd name="T75" fmla="*/ 125 h 283"/>
                  <a:gd name="T76" fmla="*/ 94 w 198"/>
                  <a:gd name="T77" fmla="*/ 135 h 283"/>
                  <a:gd name="T78" fmla="*/ 101 w 198"/>
                  <a:gd name="T79" fmla="*/ 140 h 283"/>
                  <a:gd name="T80" fmla="*/ 98 w 198"/>
                  <a:gd name="T81" fmla="*/ 143 h 283"/>
                  <a:gd name="T82" fmla="*/ 90 w 198"/>
                  <a:gd name="T83" fmla="*/ 150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9 h 283"/>
                  <a:gd name="T90" fmla="*/ 62 w 198"/>
                  <a:gd name="T91" fmla="*/ 184 h 283"/>
                  <a:gd name="T92" fmla="*/ 46 w 198"/>
                  <a:gd name="T93" fmla="*/ 214 h 283"/>
                  <a:gd name="T94" fmla="*/ 37 w 198"/>
                  <a:gd name="T95" fmla="*/ 244 h 283"/>
                  <a:gd name="T96" fmla="*/ 32 w 198"/>
                  <a:gd name="T97" fmla="*/ 260 h 283"/>
                  <a:gd name="T98" fmla="*/ 28 w 198"/>
                  <a:gd name="T99" fmla="*/ 272 h 283"/>
                  <a:gd name="T100" fmla="*/ 19 w 198"/>
                  <a:gd name="T101" fmla="*/ 279 h 283"/>
                  <a:gd name="T102" fmla="*/ 4 w 198"/>
                  <a:gd name="T103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4" y="233"/>
                    </a:lnTo>
                    <a:lnTo>
                      <a:pt x="29" y="220"/>
                    </a:lnTo>
                    <a:lnTo>
                      <a:pt x="35" y="207"/>
                    </a:lnTo>
                    <a:lnTo>
                      <a:pt x="43" y="188"/>
                    </a:lnTo>
                    <a:lnTo>
                      <a:pt x="50" y="170"/>
                    </a:lnTo>
                    <a:lnTo>
                      <a:pt x="56" y="159"/>
                    </a:lnTo>
                    <a:lnTo>
                      <a:pt x="48" y="151"/>
                    </a:lnTo>
                    <a:lnTo>
                      <a:pt x="41" y="144"/>
                    </a:lnTo>
                    <a:lnTo>
                      <a:pt x="37" y="137"/>
                    </a:lnTo>
                    <a:lnTo>
                      <a:pt x="35" y="126"/>
                    </a:lnTo>
                    <a:lnTo>
                      <a:pt x="35" y="121"/>
                    </a:lnTo>
                    <a:lnTo>
                      <a:pt x="37" y="121"/>
                    </a:lnTo>
                    <a:lnTo>
                      <a:pt x="38" y="125"/>
                    </a:lnTo>
                    <a:lnTo>
                      <a:pt x="41" y="131"/>
                    </a:lnTo>
                    <a:lnTo>
                      <a:pt x="46" y="135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3"/>
                    </a:lnTo>
                    <a:lnTo>
                      <a:pt x="69" y="135"/>
                    </a:lnTo>
                    <a:lnTo>
                      <a:pt x="76" y="128"/>
                    </a:lnTo>
                    <a:lnTo>
                      <a:pt x="84" y="118"/>
                    </a:lnTo>
                    <a:lnTo>
                      <a:pt x="91" y="109"/>
                    </a:lnTo>
                    <a:lnTo>
                      <a:pt x="98" y="100"/>
                    </a:lnTo>
                    <a:lnTo>
                      <a:pt x="104" y="93"/>
                    </a:lnTo>
                    <a:lnTo>
                      <a:pt x="109" y="85"/>
                    </a:lnTo>
                    <a:lnTo>
                      <a:pt x="110" y="81"/>
                    </a:lnTo>
                    <a:lnTo>
                      <a:pt x="110" y="71"/>
                    </a:lnTo>
                    <a:lnTo>
                      <a:pt x="109" y="55"/>
                    </a:lnTo>
                    <a:lnTo>
                      <a:pt x="103" y="39"/>
                    </a:lnTo>
                    <a:lnTo>
                      <a:pt x="97" y="27"/>
                    </a:lnTo>
                    <a:lnTo>
                      <a:pt x="91" y="19"/>
                    </a:lnTo>
                    <a:lnTo>
                      <a:pt x="90" y="15"/>
                    </a:lnTo>
                    <a:lnTo>
                      <a:pt x="90" y="14"/>
                    </a:lnTo>
                    <a:lnTo>
                      <a:pt x="94" y="17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7" y="59"/>
                    </a:lnTo>
                    <a:lnTo>
                      <a:pt x="119" y="71"/>
                    </a:lnTo>
                    <a:lnTo>
                      <a:pt x="128" y="53"/>
                    </a:lnTo>
                    <a:lnTo>
                      <a:pt x="139" y="33"/>
                    </a:lnTo>
                    <a:lnTo>
                      <a:pt x="150" y="15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2"/>
                    </a:lnTo>
                    <a:lnTo>
                      <a:pt x="166" y="5"/>
                    </a:lnTo>
                    <a:lnTo>
                      <a:pt x="161" y="11"/>
                    </a:lnTo>
                    <a:lnTo>
                      <a:pt x="156" y="24"/>
                    </a:lnTo>
                    <a:lnTo>
                      <a:pt x="144" y="47"/>
                    </a:lnTo>
                    <a:lnTo>
                      <a:pt x="134" y="69"/>
                    </a:lnTo>
                    <a:lnTo>
                      <a:pt x="125" y="81"/>
                    </a:lnTo>
                    <a:lnTo>
                      <a:pt x="134" y="78"/>
                    </a:lnTo>
                    <a:lnTo>
                      <a:pt x="144" y="75"/>
                    </a:lnTo>
                    <a:lnTo>
                      <a:pt x="153" y="74"/>
                    </a:lnTo>
                    <a:lnTo>
                      <a:pt x="160" y="71"/>
                    </a:lnTo>
                    <a:lnTo>
                      <a:pt x="167" y="68"/>
                    </a:lnTo>
                    <a:lnTo>
                      <a:pt x="175" y="65"/>
                    </a:lnTo>
                    <a:lnTo>
                      <a:pt x="180" y="62"/>
                    </a:lnTo>
                    <a:lnTo>
                      <a:pt x="185" y="59"/>
                    </a:lnTo>
                    <a:lnTo>
                      <a:pt x="192" y="55"/>
                    </a:lnTo>
                    <a:lnTo>
                      <a:pt x="197" y="53"/>
                    </a:lnTo>
                    <a:lnTo>
                      <a:pt x="198" y="56"/>
                    </a:lnTo>
                    <a:lnTo>
                      <a:pt x="195" y="61"/>
                    </a:lnTo>
                    <a:lnTo>
                      <a:pt x="189" y="65"/>
                    </a:lnTo>
                    <a:lnTo>
                      <a:pt x="180" y="69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7"/>
                    </a:lnTo>
                    <a:lnTo>
                      <a:pt x="136" y="93"/>
                    </a:lnTo>
                    <a:lnTo>
                      <a:pt x="128" y="96"/>
                    </a:lnTo>
                    <a:lnTo>
                      <a:pt x="122" y="97"/>
                    </a:lnTo>
                    <a:lnTo>
                      <a:pt x="112" y="102"/>
                    </a:lnTo>
                    <a:lnTo>
                      <a:pt x="101" y="113"/>
                    </a:lnTo>
                    <a:lnTo>
                      <a:pt x="94" y="125"/>
                    </a:lnTo>
                    <a:lnTo>
                      <a:pt x="92" y="132"/>
                    </a:lnTo>
                    <a:lnTo>
                      <a:pt x="94" y="135"/>
                    </a:lnTo>
                    <a:lnTo>
                      <a:pt x="98" y="138"/>
                    </a:lnTo>
                    <a:lnTo>
                      <a:pt x="101" y="140"/>
                    </a:lnTo>
                    <a:lnTo>
                      <a:pt x="104" y="140"/>
                    </a:lnTo>
                    <a:lnTo>
                      <a:pt x="98" y="143"/>
                    </a:lnTo>
                    <a:lnTo>
                      <a:pt x="94" y="146"/>
                    </a:lnTo>
                    <a:lnTo>
                      <a:pt x="90" y="150"/>
                    </a:lnTo>
                    <a:lnTo>
                      <a:pt x="87" y="153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9"/>
                    </a:lnTo>
                    <a:lnTo>
                      <a:pt x="69" y="169"/>
                    </a:lnTo>
                    <a:lnTo>
                      <a:pt x="62" y="184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31"/>
                    </a:lnTo>
                    <a:lnTo>
                      <a:pt x="37" y="244"/>
                    </a:lnTo>
                    <a:lnTo>
                      <a:pt x="35" y="254"/>
                    </a:lnTo>
                    <a:lnTo>
                      <a:pt x="32" y="260"/>
                    </a:lnTo>
                    <a:lnTo>
                      <a:pt x="31" y="266"/>
                    </a:lnTo>
                    <a:lnTo>
                      <a:pt x="28" y="272"/>
                    </a:lnTo>
                    <a:lnTo>
                      <a:pt x="24" y="276"/>
                    </a:lnTo>
                    <a:lnTo>
                      <a:pt x="19" y="279"/>
                    </a:lnTo>
                    <a:lnTo>
                      <a:pt x="12" y="282"/>
                    </a:lnTo>
                    <a:lnTo>
                      <a:pt x="4" y="283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99"/>
              <p:cNvSpPr>
                <a:spLocks/>
              </p:cNvSpPr>
              <p:nvPr/>
            </p:nvSpPr>
            <p:spPr bwMode="auto">
              <a:xfrm>
                <a:off x="-3700" y="548"/>
                <a:ext cx="63" cy="110"/>
              </a:xfrm>
              <a:custGeom>
                <a:avLst/>
                <a:gdLst>
                  <a:gd name="T0" fmla="*/ 84 w 128"/>
                  <a:gd name="T1" fmla="*/ 14 h 220"/>
                  <a:gd name="T2" fmla="*/ 72 w 128"/>
                  <a:gd name="T3" fmla="*/ 40 h 220"/>
                  <a:gd name="T4" fmla="*/ 62 w 128"/>
                  <a:gd name="T5" fmla="*/ 47 h 220"/>
                  <a:gd name="T6" fmla="*/ 41 w 128"/>
                  <a:gd name="T7" fmla="*/ 55 h 220"/>
                  <a:gd name="T8" fmla="*/ 21 w 128"/>
                  <a:gd name="T9" fmla="*/ 66 h 220"/>
                  <a:gd name="T10" fmla="*/ 5 w 128"/>
                  <a:gd name="T11" fmla="*/ 77 h 220"/>
                  <a:gd name="T12" fmla="*/ 0 w 128"/>
                  <a:gd name="T13" fmla="*/ 84 h 220"/>
                  <a:gd name="T14" fmla="*/ 2 w 128"/>
                  <a:gd name="T15" fmla="*/ 85 h 220"/>
                  <a:gd name="T16" fmla="*/ 10 w 128"/>
                  <a:gd name="T17" fmla="*/ 81 h 220"/>
                  <a:gd name="T18" fmla="*/ 24 w 128"/>
                  <a:gd name="T19" fmla="*/ 74 h 220"/>
                  <a:gd name="T20" fmla="*/ 41 w 128"/>
                  <a:gd name="T21" fmla="*/ 63 h 220"/>
                  <a:gd name="T22" fmla="*/ 57 w 128"/>
                  <a:gd name="T23" fmla="*/ 58 h 220"/>
                  <a:gd name="T24" fmla="*/ 60 w 128"/>
                  <a:gd name="T25" fmla="*/ 66 h 220"/>
                  <a:gd name="T26" fmla="*/ 54 w 128"/>
                  <a:gd name="T27" fmla="*/ 94 h 220"/>
                  <a:gd name="T28" fmla="*/ 49 w 128"/>
                  <a:gd name="T29" fmla="*/ 109 h 220"/>
                  <a:gd name="T30" fmla="*/ 34 w 128"/>
                  <a:gd name="T31" fmla="*/ 124 h 220"/>
                  <a:gd name="T32" fmla="*/ 19 w 128"/>
                  <a:gd name="T33" fmla="*/ 140 h 220"/>
                  <a:gd name="T34" fmla="*/ 8 w 128"/>
                  <a:gd name="T35" fmla="*/ 151 h 220"/>
                  <a:gd name="T36" fmla="*/ 5 w 128"/>
                  <a:gd name="T37" fmla="*/ 160 h 220"/>
                  <a:gd name="T38" fmla="*/ 8 w 128"/>
                  <a:gd name="T39" fmla="*/ 163 h 220"/>
                  <a:gd name="T40" fmla="*/ 19 w 128"/>
                  <a:gd name="T41" fmla="*/ 150 h 220"/>
                  <a:gd name="T42" fmla="*/ 44 w 128"/>
                  <a:gd name="T43" fmla="*/ 127 h 220"/>
                  <a:gd name="T44" fmla="*/ 54 w 128"/>
                  <a:gd name="T45" fmla="*/ 137 h 220"/>
                  <a:gd name="T46" fmla="*/ 59 w 128"/>
                  <a:gd name="T47" fmla="*/ 195 h 220"/>
                  <a:gd name="T48" fmla="*/ 63 w 128"/>
                  <a:gd name="T49" fmla="*/ 219 h 220"/>
                  <a:gd name="T50" fmla="*/ 65 w 128"/>
                  <a:gd name="T51" fmla="*/ 217 h 220"/>
                  <a:gd name="T52" fmla="*/ 66 w 128"/>
                  <a:gd name="T53" fmla="*/ 191 h 220"/>
                  <a:gd name="T54" fmla="*/ 63 w 128"/>
                  <a:gd name="T55" fmla="*/ 128 h 220"/>
                  <a:gd name="T56" fmla="*/ 68 w 128"/>
                  <a:gd name="T57" fmla="*/ 107 h 220"/>
                  <a:gd name="T58" fmla="*/ 71 w 128"/>
                  <a:gd name="T59" fmla="*/ 110 h 220"/>
                  <a:gd name="T60" fmla="*/ 78 w 128"/>
                  <a:gd name="T61" fmla="*/ 127 h 220"/>
                  <a:gd name="T62" fmla="*/ 106 w 128"/>
                  <a:gd name="T63" fmla="*/ 159 h 220"/>
                  <a:gd name="T64" fmla="*/ 119 w 128"/>
                  <a:gd name="T65" fmla="*/ 166 h 220"/>
                  <a:gd name="T66" fmla="*/ 115 w 128"/>
                  <a:gd name="T67" fmla="*/ 157 h 220"/>
                  <a:gd name="T68" fmla="*/ 100 w 128"/>
                  <a:gd name="T69" fmla="*/ 140 h 220"/>
                  <a:gd name="T70" fmla="*/ 81 w 128"/>
                  <a:gd name="T71" fmla="*/ 113 h 220"/>
                  <a:gd name="T72" fmla="*/ 75 w 128"/>
                  <a:gd name="T73" fmla="*/ 93 h 220"/>
                  <a:gd name="T74" fmla="*/ 76 w 128"/>
                  <a:gd name="T75" fmla="*/ 66 h 220"/>
                  <a:gd name="T76" fmla="*/ 79 w 128"/>
                  <a:gd name="T77" fmla="*/ 56 h 220"/>
                  <a:gd name="T78" fmla="*/ 85 w 128"/>
                  <a:gd name="T79" fmla="*/ 59 h 220"/>
                  <a:gd name="T80" fmla="*/ 97 w 128"/>
                  <a:gd name="T81" fmla="*/ 71 h 220"/>
                  <a:gd name="T82" fmla="*/ 119 w 128"/>
                  <a:gd name="T83" fmla="*/ 91 h 220"/>
                  <a:gd name="T84" fmla="*/ 128 w 128"/>
                  <a:gd name="T85" fmla="*/ 97 h 220"/>
                  <a:gd name="T86" fmla="*/ 120 w 128"/>
                  <a:gd name="T87" fmla="*/ 85 h 220"/>
                  <a:gd name="T88" fmla="*/ 107 w 128"/>
                  <a:gd name="T89" fmla="*/ 71 h 220"/>
                  <a:gd name="T90" fmla="*/ 96 w 128"/>
                  <a:gd name="T91" fmla="*/ 56 h 220"/>
                  <a:gd name="T92" fmla="*/ 90 w 128"/>
                  <a:gd name="T93" fmla="*/ 44 h 220"/>
                  <a:gd name="T94" fmla="*/ 90 w 128"/>
                  <a:gd name="T95" fmla="*/ 22 h 220"/>
                  <a:gd name="T96" fmla="*/ 97 w 128"/>
                  <a:gd name="T97" fmla="*/ 5 h 220"/>
                  <a:gd name="T98" fmla="*/ 94 w 128"/>
                  <a:gd name="T9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20">
                    <a:moveTo>
                      <a:pt x="90" y="5"/>
                    </a:moveTo>
                    <a:lnTo>
                      <a:pt x="84" y="14"/>
                    </a:lnTo>
                    <a:lnTo>
                      <a:pt x="78" y="27"/>
                    </a:lnTo>
                    <a:lnTo>
                      <a:pt x="72" y="40"/>
                    </a:lnTo>
                    <a:lnTo>
                      <a:pt x="69" y="47"/>
                    </a:lnTo>
                    <a:lnTo>
                      <a:pt x="62" y="47"/>
                    </a:lnTo>
                    <a:lnTo>
                      <a:pt x="52" y="50"/>
                    </a:lnTo>
                    <a:lnTo>
                      <a:pt x="41" y="55"/>
                    </a:lnTo>
                    <a:lnTo>
                      <a:pt x="31" y="61"/>
                    </a:lnTo>
                    <a:lnTo>
                      <a:pt x="21" y="66"/>
                    </a:lnTo>
                    <a:lnTo>
                      <a:pt x="12" y="71"/>
                    </a:lnTo>
                    <a:lnTo>
                      <a:pt x="5" y="77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4"/>
                    </a:lnTo>
                    <a:lnTo>
                      <a:pt x="10" y="81"/>
                    </a:lnTo>
                    <a:lnTo>
                      <a:pt x="16" y="78"/>
                    </a:lnTo>
                    <a:lnTo>
                      <a:pt x="24" y="74"/>
                    </a:lnTo>
                    <a:lnTo>
                      <a:pt x="32" y="68"/>
                    </a:lnTo>
                    <a:lnTo>
                      <a:pt x="41" y="63"/>
                    </a:lnTo>
                    <a:lnTo>
                      <a:pt x="50" y="61"/>
                    </a:lnTo>
                    <a:lnTo>
                      <a:pt x="57" y="58"/>
                    </a:lnTo>
                    <a:lnTo>
                      <a:pt x="63" y="56"/>
                    </a:lnTo>
                    <a:lnTo>
                      <a:pt x="60" y="66"/>
                    </a:lnTo>
                    <a:lnTo>
                      <a:pt x="57" y="81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9" y="109"/>
                    </a:lnTo>
                    <a:lnTo>
                      <a:pt x="41" y="115"/>
                    </a:lnTo>
                    <a:lnTo>
                      <a:pt x="34" y="124"/>
                    </a:lnTo>
                    <a:lnTo>
                      <a:pt x="27" y="131"/>
                    </a:lnTo>
                    <a:lnTo>
                      <a:pt x="19" y="140"/>
                    </a:lnTo>
                    <a:lnTo>
                      <a:pt x="12" y="146"/>
                    </a:lnTo>
                    <a:lnTo>
                      <a:pt x="8" y="151"/>
                    </a:lnTo>
                    <a:lnTo>
                      <a:pt x="6" y="156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9"/>
                    </a:lnTo>
                    <a:lnTo>
                      <a:pt x="19" y="150"/>
                    </a:lnTo>
                    <a:lnTo>
                      <a:pt x="32" y="137"/>
                    </a:lnTo>
                    <a:lnTo>
                      <a:pt x="44" y="127"/>
                    </a:lnTo>
                    <a:lnTo>
                      <a:pt x="53" y="119"/>
                    </a:lnTo>
                    <a:lnTo>
                      <a:pt x="54" y="137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3"/>
                    </a:lnTo>
                    <a:lnTo>
                      <a:pt x="63" y="219"/>
                    </a:lnTo>
                    <a:lnTo>
                      <a:pt x="65" y="220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6" y="191"/>
                    </a:lnTo>
                    <a:lnTo>
                      <a:pt x="65" y="159"/>
                    </a:lnTo>
                    <a:lnTo>
                      <a:pt x="63" y="128"/>
                    </a:lnTo>
                    <a:lnTo>
                      <a:pt x="66" y="109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10"/>
                    </a:lnTo>
                    <a:lnTo>
                      <a:pt x="72" y="116"/>
                    </a:lnTo>
                    <a:lnTo>
                      <a:pt x="78" y="127"/>
                    </a:lnTo>
                    <a:lnTo>
                      <a:pt x="91" y="143"/>
                    </a:lnTo>
                    <a:lnTo>
                      <a:pt x="106" y="159"/>
                    </a:lnTo>
                    <a:lnTo>
                      <a:pt x="115" y="166"/>
                    </a:lnTo>
                    <a:lnTo>
                      <a:pt x="119" y="166"/>
                    </a:lnTo>
                    <a:lnTo>
                      <a:pt x="119" y="162"/>
                    </a:lnTo>
                    <a:lnTo>
                      <a:pt x="115" y="157"/>
                    </a:lnTo>
                    <a:lnTo>
                      <a:pt x="109" y="150"/>
                    </a:lnTo>
                    <a:lnTo>
                      <a:pt x="100" y="140"/>
                    </a:lnTo>
                    <a:lnTo>
                      <a:pt x="90" y="127"/>
                    </a:lnTo>
                    <a:lnTo>
                      <a:pt x="81" y="113"/>
                    </a:lnTo>
                    <a:lnTo>
                      <a:pt x="75" y="103"/>
                    </a:lnTo>
                    <a:lnTo>
                      <a:pt x="75" y="93"/>
                    </a:lnTo>
                    <a:lnTo>
                      <a:pt x="75" y="78"/>
                    </a:lnTo>
                    <a:lnTo>
                      <a:pt x="76" y="66"/>
                    </a:lnTo>
                    <a:lnTo>
                      <a:pt x="78" y="59"/>
                    </a:lnTo>
                    <a:lnTo>
                      <a:pt x="79" y="56"/>
                    </a:lnTo>
                    <a:lnTo>
                      <a:pt x="82" y="56"/>
                    </a:lnTo>
                    <a:lnTo>
                      <a:pt x="85" y="59"/>
                    </a:lnTo>
                    <a:lnTo>
                      <a:pt x="88" y="63"/>
                    </a:lnTo>
                    <a:lnTo>
                      <a:pt x="97" y="71"/>
                    </a:lnTo>
                    <a:lnTo>
                      <a:pt x="109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3"/>
                    </a:lnTo>
                    <a:lnTo>
                      <a:pt x="120" y="85"/>
                    </a:lnTo>
                    <a:lnTo>
                      <a:pt x="113" y="78"/>
                    </a:lnTo>
                    <a:lnTo>
                      <a:pt x="107" y="71"/>
                    </a:lnTo>
                    <a:lnTo>
                      <a:pt x="101" y="63"/>
                    </a:lnTo>
                    <a:lnTo>
                      <a:pt x="96" y="56"/>
                    </a:lnTo>
                    <a:lnTo>
                      <a:pt x="93" y="50"/>
                    </a:lnTo>
                    <a:lnTo>
                      <a:pt x="90" y="44"/>
                    </a:lnTo>
                    <a:lnTo>
                      <a:pt x="90" y="34"/>
                    </a:lnTo>
                    <a:lnTo>
                      <a:pt x="90" y="22"/>
                    </a:lnTo>
                    <a:lnTo>
                      <a:pt x="94" y="12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300"/>
              <p:cNvSpPr>
                <a:spLocks/>
              </p:cNvSpPr>
              <p:nvPr/>
            </p:nvSpPr>
            <p:spPr bwMode="auto">
              <a:xfrm>
                <a:off x="-3475" y="499"/>
                <a:ext cx="127" cy="100"/>
              </a:xfrm>
              <a:custGeom>
                <a:avLst/>
                <a:gdLst>
                  <a:gd name="T0" fmla="*/ 6 w 254"/>
                  <a:gd name="T1" fmla="*/ 21 h 201"/>
                  <a:gd name="T2" fmla="*/ 21 w 254"/>
                  <a:gd name="T3" fmla="*/ 34 h 201"/>
                  <a:gd name="T4" fmla="*/ 30 w 254"/>
                  <a:gd name="T5" fmla="*/ 41 h 201"/>
                  <a:gd name="T6" fmla="*/ 50 w 254"/>
                  <a:gd name="T7" fmla="*/ 50 h 201"/>
                  <a:gd name="T8" fmla="*/ 58 w 254"/>
                  <a:gd name="T9" fmla="*/ 74 h 201"/>
                  <a:gd name="T10" fmla="*/ 58 w 254"/>
                  <a:gd name="T11" fmla="*/ 113 h 201"/>
                  <a:gd name="T12" fmla="*/ 63 w 254"/>
                  <a:gd name="T13" fmla="*/ 134 h 201"/>
                  <a:gd name="T14" fmla="*/ 65 w 254"/>
                  <a:gd name="T15" fmla="*/ 128 h 201"/>
                  <a:gd name="T16" fmla="*/ 63 w 254"/>
                  <a:gd name="T17" fmla="*/ 109 h 201"/>
                  <a:gd name="T18" fmla="*/ 68 w 254"/>
                  <a:gd name="T19" fmla="*/ 68 h 201"/>
                  <a:gd name="T20" fmla="*/ 75 w 254"/>
                  <a:gd name="T21" fmla="*/ 59 h 201"/>
                  <a:gd name="T22" fmla="*/ 87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3 h 201"/>
                  <a:gd name="T28" fmla="*/ 119 w 254"/>
                  <a:gd name="T29" fmla="*/ 119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1 h 201"/>
                  <a:gd name="T36" fmla="*/ 137 w 254"/>
                  <a:gd name="T37" fmla="*/ 166 h 201"/>
                  <a:gd name="T38" fmla="*/ 128 w 254"/>
                  <a:gd name="T39" fmla="*/ 119 h 201"/>
                  <a:gd name="T40" fmla="*/ 140 w 254"/>
                  <a:gd name="T41" fmla="*/ 109 h 201"/>
                  <a:gd name="T42" fmla="*/ 175 w 254"/>
                  <a:gd name="T43" fmla="*/ 129 h 201"/>
                  <a:gd name="T44" fmla="*/ 214 w 254"/>
                  <a:gd name="T45" fmla="*/ 151 h 201"/>
                  <a:gd name="T46" fmla="*/ 244 w 254"/>
                  <a:gd name="T47" fmla="*/ 167 h 201"/>
                  <a:gd name="T48" fmla="*/ 253 w 254"/>
                  <a:gd name="T49" fmla="*/ 175 h 201"/>
                  <a:gd name="T50" fmla="*/ 251 w 254"/>
                  <a:gd name="T51" fmla="*/ 169 h 201"/>
                  <a:gd name="T52" fmla="*/ 236 w 254"/>
                  <a:gd name="T53" fmla="*/ 157 h 201"/>
                  <a:gd name="T54" fmla="*/ 207 w 254"/>
                  <a:gd name="T55" fmla="*/ 138 h 201"/>
                  <a:gd name="T56" fmla="*/ 172 w 254"/>
                  <a:gd name="T57" fmla="*/ 116 h 201"/>
                  <a:gd name="T58" fmla="*/ 143 w 254"/>
                  <a:gd name="T59" fmla="*/ 98 h 201"/>
                  <a:gd name="T60" fmla="*/ 129 w 254"/>
                  <a:gd name="T61" fmla="*/ 93 h 201"/>
                  <a:gd name="T62" fmla="*/ 137 w 254"/>
                  <a:gd name="T63" fmla="*/ 91 h 201"/>
                  <a:gd name="T64" fmla="*/ 156 w 254"/>
                  <a:gd name="T65" fmla="*/ 85 h 201"/>
                  <a:gd name="T66" fmla="*/ 182 w 254"/>
                  <a:gd name="T67" fmla="*/ 81 h 201"/>
                  <a:gd name="T68" fmla="*/ 212 w 254"/>
                  <a:gd name="T69" fmla="*/ 78 h 201"/>
                  <a:gd name="T70" fmla="*/ 238 w 254"/>
                  <a:gd name="T71" fmla="*/ 81 h 201"/>
                  <a:gd name="T72" fmla="*/ 254 w 254"/>
                  <a:gd name="T73" fmla="*/ 88 h 201"/>
                  <a:gd name="T74" fmla="*/ 250 w 254"/>
                  <a:gd name="T75" fmla="*/ 81 h 201"/>
                  <a:gd name="T76" fmla="*/ 235 w 254"/>
                  <a:gd name="T77" fmla="*/ 75 h 201"/>
                  <a:gd name="T78" fmla="*/ 206 w 254"/>
                  <a:gd name="T79" fmla="*/ 74 h 201"/>
                  <a:gd name="T80" fmla="*/ 169 w 254"/>
                  <a:gd name="T81" fmla="*/ 74 h 201"/>
                  <a:gd name="T82" fmla="*/ 140 w 254"/>
                  <a:gd name="T83" fmla="*/ 75 h 201"/>
                  <a:gd name="T84" fmla="*/ 128 w 254"/>
                  <a:gd name="T85" fmla="*/ 75 h 201"/>
                  <a:gd name="T86" fmla="*/ 115 w 254"/>
                  <a:gd name="T87" fmla="*/ 68 h 201"/>
                  <a:gd name="T88" fmla="*/ 100 w 254"/>
                  <a:gd name="T89" fmla="*/ 56 h 201"/>
                  <a:gd name="T90" fmla="*/ 88 w 254"/>
                  <a:gd name="T91" fmla="*/ 47 h 201"/>
                  <a:gd name="T92" fmla="*/ 93 w 254"/>
                  <a:gd name="T93" fmla="*/ 40 h 201"/>
                  <a:gd name="T94" fmla="*/ 112 w 254"/>
                  <a:gd name="T95" fmla="*/ 28 h 201"/>
                  <a:gd name="T96" fmla="*/ 134 w 254"/>
                  <a:gd name="T97" fmla="*/ 16 h 201"/>
                  <a:gd name="T98" fmla="*/ 151 w 254"/>
                  <a:gd name="T99" fmla="*/ 8 h 201"/>
                  <a:gd name="T100" fmla="*/ 163 w 254"/>
                  <a:gd name="T101" fmla="*/ 5 h 201"/>
                  <a:gd name="T102" fmla="*/ 156 w 254"/>
                  <a:gd name="T103" fmla="*/ 0 h 201"/>
                  <a:gd name="T104" fmla="*/ 138 w 254"/>
                  <a:gd name="T105" fmla="*/ 6 h 201"/>
                  <a:gd name="T106" fmla="*/ 118 w 254"/>
                  <a:gd name="T107" fmla="*/ 15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7 h 201"/>
                  <a:gd name="T116" fmla="*/ 41 w 254"/>
                  <a:gd name="T117" fmla="*/ 30 h 201"/>
                  <a:gd name="T118" fmla="*/ 28 w 254"/>
                  <a:gd name="T119" fmla="*/ 24 h 201"/>
                  <a:gd name="T120" fmla="*/ 15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6" y="21"/>
                    </a:lnTo>
                    <a:lnTo>
                      <a:pt x="14" y="28"/>
                    </a:lnTo>
                    <a:lnTo>
                      <a:pt x="21" y="34"/>
                    </a:lnTo>
                    <a:lnTo>
                      <a:pt x="24" y="38"/>
                    </a:lnTo>
                    <a:lnTo>
                      <a:pt x="30" y="41"/>
                    </a:lnTo>
                    <a:lnTo>
                      <a:pt x="40" y="44"/>
                    </a:lnTo>
                    <a:lnTo>
                      <a:pt x="50" y="50"/>
                    </a:lnTo>
                    <a:lnTo>
                      <a:pt x="58" y="54"/>
                    </a:lnTo>
                    <a:lnTo>
                      <a:pt x="58" y="74"/>
                    </a:lnTo>
                    <a:lnTo>
                      <a:pt x="58" y="94"/>
                    </a:lnTo>
                    <a:lnTo>
                      <a:pt x="58" y="113"/>
                    </a:lnTo>
                    <a:lnTo>
                      <a:pt x="61" y="128"/>
                    </a:lnTo>
                    <a:lnTo>
                      <a:pt x="63" y="134"/>
                    </a:lnTo>
                    <a:lnTo>
                      <a:pt x="65" y="134"/>
                    </a:lnTo>
                    <a:lnTo>
                      <a:pt x="65" y="128"/>
                    </a:lnTo>
                    <a:lnTo>
                      <a:pt x="63" y="122"/>
                    </a:lnTo>
                    <a:lnTo>
                      <a:pt x="63" y="109"/>
                    </a:lnTo>
                    <a:lnTo>
                      <a:pt x="65" y="88"/>
                    </a:lnTo>
                    <a:lnTo>
                      <a:pt x="68" y="68"/>
                    </a:lnTo>
                    <a:lnTo>
                      <a:pt x="71" y="56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7" y="69"/>
                    </a:lnTo>
                    <a:lnTo>
                      <a:pt x="94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3"/>
                    </a:lnTo>
                    <a:lnTo>
                      <a:pt x="116" y="96"/>
                    </a:lnTo>
                    <a:lnTo>
                      <a:pt x="119" y="119"/>
                    </a:lnTo>
                    <a:lnTo>
                      <a:pt x="124" y="150"/>
                    </a:lnTo>
                    <a:lnTo>
                      <a:pt x="131" y="179"/>
                    </a:lnTo>
                    <a:lnTo>
                      <a:pt x="138" y="197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1"/>
                    </a:lnTo>
                    <a:lnTo>
                      <a:pt x="140" y="182"/>
                    </a:lnTo>
                    <a:lnTo>
                      <a:pt x="137" y="166"/>
                    </a:lnTo>
                    <a:lnTo>
                      <a:pt x="132" y="142"/>
                    </a:lnTo>
                    <a:lnTo>
                      <a:pt x="128" y="119"/>
                    </a:lnTo>
                    <a:lnTo>
                      <a:pt x="128" y="103"/>
                    </a:lnTo>
                    <a:lnTo>
                      <a:pt x="140" y="109"/>
                    </a:lnTo>
                    <a:lnTo>
                      <a:pt x="156" y="119"/>
                    </a:lnTo>
                    <a:lnTo>
                      <a:pt x="175" y="129"/>
                    </a:lnTo>
                    <a:lnTo>
                      <a:pt x="195" y="139"/>
                    </a:lnTo>
                    <a:lnTo>
                      <a:pt x="214" y="151"/>
                    </a:lnTo>
                    <a:lnTo>
                      <a:pt x="231" y="160"/>
                    </a:lnTo>
                    <a:lnTo>
                      <a:pt x="244" y="167"/>
                    </a:lnTo>
                    <a:lnTo>
                      <a:pt x="250" y="172"/>
                    </a:lnTo>
                    <a:lnTo>
                      <a:pt x="253" y="175"/>
                    </a:lnTo>
                    <a:lnTo>
                      <a:pt x="254" y="173"/>
                    </a:lnTo>
                    <a:lnTo>
                      <a:pt x="251" y="169"/>
                    </a:lnTo>
                    <a:lnTo>
                      <a:pt x="244" y="163"/>
                    </a:lnTo>
                    <a:lnTo>
                      <a:pt x="236" y="157"/>
                    </a:lnTo>
                    <a:lnTo>
                      <a:pt x="223" y="148"/>
                    </a:lnTo>
                    <a:lnTo>
                      <a:pt x="207" y="138"/>
                    </a:lnTo>
                    <a:lnTo>
                      <a:pt x="190" y="126"/>
                    </a:lnTo>
                    <a:lnTo>
                      <a:pt x="172" y="116"/>
                    </a:lnTo>
                    <a:lnTo>
                      <a:pt x="156" y="106"/>
                    </a:lnTo>
                    <a:lnTo>
                      <a:pt x="143" y="98"/>
                    </a:lnTo>
                    <a:lnTo>
                      <a:pt x="135" y="94"/>
                    </a:lnTo>
                    <a:lnTo>
                      <a:pt x="129" y="93"/>
                    </a:lnTo>
                    <a:lnTo>
                      <a:pt x="131" y="91"/>
                    </a:lnTo>
                    <a:lnTo>
                      <a:pt x="137" y="91"/>
                    </a:lnTo>
                    <a:lnTo>
                      <a:pt x="147" y="88"/>
                    </a:lnTo>
                    <a:lnTo>
                      <a:pt x="156" y="85"/>
                    </a:lnTo>
                    <a:lnTo>
                      <a:pt x="168" y="82"/>
                    </a:lnTo>
                    <a:lnTo>
                      <a:pt x="182" y="81"/>
                    </a:lnTo>
                    <a:lnTo>
                      <a:pt x="197" y="79"/>
                    </a:lnTo>
                    <a:lnTo>
                      <a:pt x="212" y="78"/>
                    </a:lnTo>
                    <a:lnTo>
                      <a:pt x="226" y="79"/>
                    </a:lnTo>
                    <a:lnTo>
                      <a:pt x="238" y="81"/>
                    </a:lnTo>
                    <a:lnTo>
                      <a:pt x="247" y="84"/>
                    </a:lnTo>
                    <a:lnTo>
                      <a:pt x="254" y="88"/>
                    </a:lnTo>
                    <a:lnTo>
                      <a:pt x="254" y="85"/>
                    </a:lnTo>
                    <a:lnTo>
                      <a:pt x="250" y="81"/>
                    </a:lnTo>
                    <a:lnTo>
                      <a:pt x="242" y="76"/>
                    </a:lnTo>
                    <a:lnTo>
                      <a:pt x="235" y="75"/>
                    </a:lnTo>
                    <a:lnTo>
                      <a:pt x="222" y="74"/>
                    </a:lnTo>
                    <a:lnTo>
                      <a:pt x="206" y="74"/>
                    </a:lnTo>
                    <a:lnTo>
                      <a:pt x="188" y="74"/>
                    </a:lnTo>
                    <a:lnTo>
                      <a:pt x="169" y="74"/>
                    </a:lnTo>
                    <a:lnTo>
                      <a:pt x="153" y="75"/>
                    </a:lnTo>
                    <a:lnTo>
                      <a:pt x="140" y="75"/>
                    </a:lnTo>
                    <a:lnTo>
                      <a:pt x="132" y="76"/>
                    </a:lnTo>
                    <a:lnTo>
                      <a:pt x="128" y="75"/>
                    </a:lnTo>
                    <a:lnTo>
                      <a:pt x="121" y="72"/>
                    </a:lnTo>
                    <a:lnTo>
                      <a:pt x="115" y="68"/>
                    </a:lnTo>
                    <a:lnTo>
                      <a:pt x="107" y="62"/>
                    </a:lnTo>
                    <a:lnTo>
                      <a:pt x="100" y="56"/>
                    </a:lnTo>
                    <a:lnTo>
                      <a:pt x="93" y="50"/>
                    </a:lnTo>
                    <a:lnTo>
                      <a:pt x="88" y="47"/>
                    </a:lnTo>
                    <a:lnTo>
                      <a:pt x="85" y="44"/>
                    </a:lnTo>
                    <a:lnTo>
                      <a:pt x="93" y="40"/>
                    </a:lnTo>
                    <a:lnTo>
                      <a:pt x="102" y="34"/>
                    </a:lnTo>
                    <a:lnTo>
                      <a:pt x="112" y="28"/>
                    </a:lnTo>
                    <a:lnTo>
                      <a:pt x="124" y="22"/>
                    </a:lnTo>
                    <a:lnTo>
                      <a:pt x="134" y="16"/>
                    </a:lnTo>
                    <a:lnTo>
                      <a:pt x="143" y="10"/>
                    </a:lnTo>
                    <a:lnTo>
                      <a:pt x="151" y="8"/>
                    </a:lnTo>
                    <a:lnTo>
                      <a:pt x="157" y="6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56" y="0"/>
                    </a:lnTo>
                    <a:lnTo>
                      <a:pt x="146" y="3"/>
                    </a:lnTo>
                    <a:lnTo>
                      <a:pt x="138" y="6"/>
                    </a:lnTo>
                    <a:lnTo>
                      <a:pt x="129" y="10"/>
                    </a:lnTo>
                    <a:lnTo>
                      <a:pt x="118" y="15"/>
                    </a:lnTo>
                    <a:lnTo>
                      <a:pt x="107" y="19"/>
                    </a:lnTo>
                    <a:lnTo>
                      <a:pt x="96" y="25"/>
                    </a:lnTo>
                    <a:lnTo>
                      <a:pt x="87" y="30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7"/>
                    </a:lnTo>
                    <a:lnTo>
                      <a:pt x="47" y="32"/>
                    </a:lnTo>
                    <a:lnTo>
                      <a:pt x="41" y="30"/>
                    </a:lnTo>
                    <a:lnTo>
                      <a:pt x="36" y="27"/>
                    </a:lnTo>
                    <a:lnTo>
                      <a:pt x="28" y="24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8" y="18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301"/>
              <p:cNvSpPr>
                <a:spLocks/>
              </p:cNvSpPr>
              <p:nvPr/>
            </p:nvSpPr>
            <p:spPr bwMode="auto">
              <a:xfrm>
                <a:off x="-3914" y="653"/>
                <a:ext cx="82" cy="85"/>
              </a:xfrm>
              <a:custGeom>
                <a:avLst/>
                <a:gdLst>
                  <a:gd name="T0" fmla="*/ 18 w 166"/>
                  <a:gd name="T1" fmla="*/ 50 h 170"/>
                  <a:gd name="T2" fmla="*/ 25 w 166"/>
                  <a:gd name="T3" fmla="*/ 84 h 170"/>
                  <a:gd name="T4" fmla="*/ 40 w 166"/>
                  <a:gd name="T5" fmla="*/ 81 h 170"/>
                  <a:gd name="T6" fmla="*/ 54 w 166"/>
                  <a:gd name="T7" fmla="*/ 91 h 170"/>
                  <a:gd name="T8" fmla="*/ 59 w 166"/>
                  <a:gd name="T9" fmla="*/ 101 h 170"/>
                  <a:gd name="T10" fmla="*/ 44 w 166"/>
                  <a:gd name="T11" fmla="*/ 98 h 170"/>
                  <a:gd name="T12" fmla="*/ 35 w 166"/>
                  <a:gd name="T13" fmla="*/ 94 h 170"/>
                  <a:gd name="T14" fmla="*/ 22 w 166"/>
                  <a:gd name="T15" fmla="*/ 87 h 170"/>
                  <a:gd name="T16" fmla="*/ 3 w 166"/>
                  <a:gd name="T17" fmla="*/ 97 h 170"/>
                  <a:gd name="T18" fmla="*/ 0 w 166"/>
                  <a:gd name="T19" fmla="*/ 117 h 170"/>
                  <a:gd name="T20" fmla="*/ 6 w 166"/>
                  <a:gd name="T21" fmla="*/ 128 h 170"/>
                  <a:gd name="T22" fmla="*/ 34 w 166"/>
                  <a:gd name="T23" fmla="*/ 132 h 170"/>
                  <a:gd name="T24" fmla="*/ 48 w 166"/>
                  <a:gd name="T25" fmla="*/ 123 h 170"/>
                  <a:gd name="T26" fmla="*/ 48 w 166"/>
                  <a:gd name="T27" fmla="*/ 133 h 170"/>
                  <a:gd name="T28" fmla="*/ 40 w 166"/>
                  <a:gd name="T29" fmla="*/ 166 h 170"/>
                  <a:gd name="T30" fmla="*/ 67 w 166"/>
                  <a:gd name="T31" fmla="*/ 167 h 170"/>
                  <a:gd name="T32" fmla="*/ 78 w 166"/>
                  <a:gd name="T33" fmla="*/ 145 h 170"/>
                  <a:gd name="T34" fmla="*/ 70 w 166"/>
                  <a:gd name="T35" fmla="*/ 126 h 170"/>
                  <a:gd name="T36" fmla="*/ 75 w 166"/>
                  <a:gd name="T37" fmla="*/ 120 h 170"/>
                  <a:gd name="T38" fmla="*/ 81 w 166"/>
                  <a:gd name="T39" fmla="*/ 129 h 170"/>
                  <a:gd name="T40" fmla="*/ 89 w 166"/>
                  <a:gd name="T41" fmla="*/ 145 h 170"/>
                  <a:gd name="T42" fmla="*/ 113 w 166"/>
                  <a:gd name="T43" fmla="*/ 145 h 170"/>
                  <a:gd name="T44" fmla="*/ 133 w 166"/>
                  <a:gd name="T45" fmla="*/ 151 h 170"/>
                  <a:gd name="T46" fmla="*/ 153 w 166"/>
                  <a:gd name="T47" fmla="*/ 139 h 170"/>
                  <a:gd name="T48" fmla="*/ 157 w 166"/>
                  <a:gd name="T49" fmla="*/ 126 h 170"/>
                  <a:gd name="T50" fmla="*/ 153 w 166"/>
                  <a:gd name="T51" fmla="*/ 120 h 170"/>
                  <a:gd name="T52" fmla="*/ 131 w 166"/>
                  <a:gd name="T53" fmla="*/ 109 h 170"/>
                  <a:gd name="T54" fmla="*/ 114 w 166"/>
                  <a:gd name="T55" fmla="*/ 104 h 170"/>
                  <a:gd name="T56" fmla="*/ 122 w 166"/>
                  <a:gd name="T57" fmla="*/ 89 h 170"/>
                  <a:gd name="T58" fmla="*/ 144 w 166"/>
                  <a:gd name="T59" fmla="*/ 82 h 170"/>
                  <a:gd name="T60" fmla="*/ 163 w 166"/>
                  <a:gd name="T61" fmla="*/ 70 h 170"/>
                  <a:gd name="T62" fmla="*/ 164 w 166"/>
                  <a:gd name="T63" fmla="*/ 50 h 170"/>
                  <a:gd name="T64" fmla="*/ 145 w 166"/>
                  <a:gd name="T65" fmla="*/ 38 h 170"/>
                  <a:gd name="T66" fmla="*/ 123 w 166"/>
                  <a:gd name="T67" fmla="*/ 47 h 170"/>
                  <a:gd name="T68" fmla="*/ 123 w 166"/>
                  <a:gd name="T69" fmla="*/ 62 h 170"/>
                  <a:gd name="T70" fmla="*/ 106 w 166"/>
                  <a:gd name="T71" fmla="*/ 76 h 170"/>
                  <a:gd name="T72" fmla="*/ 98 w 166"/>
                  <a:gd name="T73" fmla="*/ 75 h 170"/>
                  <a:gd name="T74" fmla="*/ 95 w 166"/>
                  <a:gd name="T75" fmla="*/ 66 h 170"/>
                  <a:gd name="T76" fmla="*/ 101 w 166"/>
                  <a:gd name="T77" fmla="*/ 47 h 170"/>
                  <a:gd name="T78" fmla="*/ 117 w 166"/>
                  <a:gd name="T79" fmla="*/ 26 h 170"/>
                  <a:gd name="T80" fmla="*/ 106 w 166"/>
                  <a:gd name="T81" fmla="*/ 4 h 170"/>
                  <a:gd name="T82" fmla="*/ 85 w 166"/>
                  <a:gd name="T83" fmla="*/ 2 h 170"/>
                  <a:gd name="T84" fmla="*/ 70 w 166"/>
                  <a:gd name="T85" fmla="*/ 12 h 170"/>
                  <a:gd name="T86" fmla="*/ 65 w 166"/>
                  <a:gd name="T87" fmla="*/ 22 h 170"/>
                  <a:gd name="T88" fmla="*/ 72 w 166"/>
                  <a:gd name="T89" fmla="*/ 38 h 170"/>
                  <a:gd name="T90" fmla="*/ 81 w 166"/>
                  <a:gd name="T91" fmla="*/ 51 h 170"/>
                  <a:gd name="T92" fmla="*/ 79 w 166"/>
                  <a:gd name="T93" fmla="*/ 67 h 170"/>
                  <a:gd name="T94" fmla="*/ 70 w 166"/>
                  <a:gd name="T95" fmla="*/ 70 h 170"/>
                  <a:gd name="T96" fmla="*/ 59 w 166"/>
                  <a:gd name="T97" fmla="*/ 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170">
                    <a:moveTo>
                      <a:pt x="40" y="38"/>
                    </a:moveTo>
                    <a:lnTo>
                      <a:pt x="28" y="41"/>
                    </a:lnTo>
                    <a:lnTo>
                      <a:pt x="18" y="50"/>
                    </a:lnTo>
                    <a:lnTo>
                      <a:pt x="13" y="63"/>
                    </a:lnTo>
                    <a:lnTo>
                      <a:pt x="21" y="81"/>
                    </a:lnTo>
                    <a:lnTo>
                      <a:pt x="25" y="84"/>
                    </a:lnTo>
                    <a:lnTo>
                      <a:pt x="31" y="84"/>
                    </a:lnTo>
                    <a:lnTo>
                      <a:pt x="37" y="82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50" y="88"/>
                    </a:lnTo>
                    <a:lnTo>
                      <a:pt x="54" y="91"/>
                    </a:lnTo>
                    <a:lnTo>
                      <a:pt x="57" y="95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6" y="101"/>
                    </a:lnTo>
                    <a:lnTo>
                      <a:pt x="50" y="100"/>
                    </a:lnTo>
                    <a:lnTo>
                      <a:pt x="44" y="98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4"/>
                    </a:lnTo>
                    <a:lnTo>
                      <a:pt x="34" y="91"/>
                    </a:lnTo>
                    <a:lnTo>
                      <a:pt x="29" y="88"/>
                    </a:lnTo>
                    <a:lnTo>
                      <a:pt x="22" y="87"/>
                    </a:lnTo>
                    <a:lnTo>
                      <a:pt x="15" y="88"/>
                    </a:lnTo>
                    <a:lnTo>
                      <a:pt x="7" y="91"/>
                    </a:lnTo>
                    <a:lnTo>
                      <a:pt x="3" y="97"/>
                    </a:lnTo>
                    <a:lnTo>
                      <a:pt x="0" y="104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1" y="122"/>
                    </a:lnTo>
                    <a:lnTo>
                      <a:pt x="4" y="125"/>
                    </a:lnTo>
                    <a:lnTo>
                      <a:pt x="6" y="128"/>
                    </a:lnTo>
                    <a:lnTo>
                      <a:pt x="15" y="132"/>
                    </a:lnTo>
                    <a:lnTo>
                      <a:pt x="25" y="133"/>
                    </a:lnTo>
                    <a:lnTo>
                      <a:pt x="34" y="132"/>
                    </a:lnTo>
                    <a:lnTo>
                      <a:pt x="40" y="128"/>
                    </a:lnTo>
                    <a:lnTo>
                      <a:pt x="44" y="123"/>
                    </a:lnTo>
                    <a:lnTo>
                      <a:pt x="48" y="123"/>
                    </a:lnTo>
                    <a:lnTo>
                      <a:pt x="53" y="125"/>
                    </a:lnTo>
                    <a:lnTo>
                      <a:pt x="57" y="126"/>
                    </a:lnTo>
                    <a:lnTo>
                      <a:pt x="48" y="133"/>
                    </a:lnTo>
                    <a:lnTo>
                      <a:pt x="41" y="145"/>
                    </a:lnTo>
                    <a:lnTo>
                      <a:pt x="37" y="157"/>
                    </a:lnTo>
                    <a:lnTo>
                      <a:pt x="40" y="166"/>
                    </a:lnTo>
                    <a:lnTo>
                      <a:pt x="48" y="170"/>
                    </a:lnTo>
                    <a:lnTo>
                      <a:pt x="57" y="170"/>
                    </a:lnTo>
                    <a:lnTo>
                      <a:pt x="67" y="167"/>
                    </a:lnTo>
                    <a:lnTo>
                      <a:pt x="73" y="161"/>
                    </a:lnTo>
                    <a:lnTo>
                      <a:pt x="78" y="154"/>
                    </a:lnTo>
                    <a:lnTo>
                      <a:pt x="78" y="145"/>
                    </a:lnTo>
                    <a:lnTo>
                      <a:pt x="76" y="136"/>
                    </a:lnTo>
                    <a:lnTo>
                      <a:pt x="73" y="131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2" y="122"/>
                    </a:lnTo>
                    <a:lnTo>
                      <a:pt x="75" y="120"/>
                    </a:lnTo>
                    <a:lnTo>
                      <a:pt x="78" y="120"/>
                    </a:lnTo>
                    <a:lnTo>
                      <a:pt x="79" y="125"/>
                    </a:lnTo>
                    <a:lnTo>
                      <a:pt x="81" y="129"/>
                    </a:lnTo>
                    <a:lnTo>
                      <a:pt x="82" y="133"/>
                    </a:lnTo>
                    <a:lnTo>
                      <a:pt x="84" y="139"/>
                    </a:lnTo>
                    <a:lnTo>
                      <a:pt x="89" y="145"/>
                    </a:lnTo>
                    <a:lnTo>
                      <a:pt x="97" y="147"/>
                    </a:lnTo>
                    <a:lnTo>
                      <a:pt x="109" y="141"/>
                    </a:lnTo>
                    <a:lnTo>
                      <a:pt x="113" y="145"/>
                    </a:lnTo>
                    <a:lnTo>
                      <a:pt x="119" y="148"/>
                    </a:lnTo>
                    <a:lnTo>
                      <a:pt x="126" y="151"/>
                    </a:lnTo>
                    <a:lnTo>
                      <a:pt x="133" y="151"/>
                    </a:lnTo>
                    <a:lnTo>
                      <a:pt x="139" y="150"/>
                    </a:lnTo>
                    <a:lnTo>
                      <a:pt x="147" y="145"/>
                    </a:lnTo>
                    <a:lnTo>
                      <a:pt x="153" y="139"/>
                    </a:lnTo>
                    <a:lnTo>
                      <a:pt x="157" y="129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lnTo>
                      <a:pt x="155" y="125"/>
                    </a:lnTo>
                    <a:lnTo>
                      <a:pt x="153" y="120"/>
                    </a:lnTo>
                    <a:lnTo>
                      <a:pt x="148" y="113"/>
                    </a:lnTo>
                    <a:lnTo>
                      <a:pt x="141" y="109"/>
                    </a:lnTo>
                    <a:lnTo>
                      <a:pt x="131" y="109"/>
                    </a:lnTo>
                    <a:lnTo>
                      <a:pt x="125" y="110"/>
                    </a:lnTo>
                    <a:lnTo>
                      <a:pt x="119" y="109"/>
                    </a:lnTo>
                    <a:lnTo>
                      <a:pt x="114" y="104"/>
                    </a:lnTo>
                    <a:lnTo>
                      <a:pt x="111" y="101"/>
                    </a:lnTo>
                    <a:lnTo>
                      <a:pt x="117" y="95"/>
                    </a:lnTo>
                    <a:lnTo>
                      <a:pt x="122" y="89"/>
                    </a:lnTo>
                    <a:lnTo>
                      <a:pt x="128" y="85"/>
                    </a:lnTo>
                    <a:lnTo>
                      <a:pt x="132" y="81"/>
                    </a:lnTo>
                    <a:lnTo>
                      <a:pt x="144" y="82"/>
                    </a:lnTo>
                    <a:lnTo>
                      <a:pt x="153" y="79"/>
                    </a:lnTo>
                    <a:lnTo>
                      <a:pt x="158" y="76"/>
                    </a:lnTo>
                    <a:lnTo>
                      <a:pt x="163" y="70"/>
                    </a:lnTo>
                    <a:lnTo>
                      <a:pt x="166" y="63"/>
                    </a:lnTo>
                    <a:lnTo>
                      <a:pt x="166" y="57"/>
                    </a:lnTo>
                    <a:lnTo>
                      <a:pt x="164" y="50"/>
                    </a:lnTo>
                    <a:lnTo>
                      <a:pt x="160" y="44"/>
                    </a:lnTo>
                    <a:lnTo>
                      <a:pt x="154" y="40"/>
                    </a:lnTo>
                    <a:lnTo>
                      <a:pt x="145" y="38"/>
                    </a:lnTo>
                    <a:lnTo>
                      <a:pt x="135" y="40"/>
                    </a:lnTo>
                    <a:lnTo>
                      <a:pt x="128" y="43"/>
                    </a:lnTo>
                    <a:lnTo>
                      <a:pt x="123" y="47"/>
                    </a:lnTo>
                    <a:lnTo>
                      <a:pt x="123" y="51"/>
                    </a:lnTo>
                    <a:lnTo>
                      <a:pt x="123" y="57"/>
                    </a:lnTo>
                    <a:lnTo>
                      <a:pt x="123" y="62"/>
                    </a:lnTo>
                    <a:lnTo>
                      <a:pt x="117" y="67"/>
                    </a:lnTo>
                    <a:lnTo>
                      <a:pt x="111" y="72"/>
                    </a:lnTo>
                    <a:lnTo>
                      <a:pt x="106" y="76"/>
                    </a:lnTo>
                    <a:lnTo>
                      <a:pt x="103" y="79"/>
                    </a:lnTo>
                    <a:lnTo>
                      <a:pt x="100" y="78"/>
                    </a:lnTo>
                    <a:lnTo>
                      <a:pt x="98" y="75"/>
                    </a:lnTo>
                    <a:lnTo>
                      <a:pt x="95" y="73"/>
                    </a:lnTo>
                    <a:lnTo>
                      <a:pt x="92" y="72"/>
                    </a:lnTo>
                    <a:lnTo>
                      <a:pt x="95" y="66"/>
                    </a:lnTo>
                    <a:lnTo>
                      <a:pt x="98" y="59"/>
                    </a:lnTo>
                    <a:lnTo>
                      <a:pt x="100" y="51"/>
                    </a:lnTo>
                    <a:lnTo>
                      <a:pt x="101" y="47"/>
                    </a:lnTo>
                    <a:lnTo>
                      <a:pt x="109" y="41"/>
                    </a:lnTo>
                    <a:lnTo>
                      <a:pt x="114" y="34"/>
                    </a:lnTo>
                    <a:lnTo>
                      <a:pt x="117" y="26"/>
                    </a:lnTo>
                    <a:lnTo>
                      <a:pt x="117" y="18"/>
                    </a:lnTo>
                    <a:lnTo>
                      <a:pt x="113" y="10"/>
                    </a:lnTo>
                    <a:lnTo>
                      <a:pt x="106" y="4"/>
                    </a:lnTo>
                    <a:lnTo>
                      <a:pt x="98" y="0"/>
                    </a:lnTo>
                    <a:lnTo>
                      <a:pt x="89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5" y="7"/>
                    </a:lnTo>
                    <a:lnTo>
                      <a:pt x="70" y="12"/>
                    </a:lnTo>
                    <a:lnTo>
                      <a:pt x="67" y="15"/>
                    </a:lnTo>
                    <a:lnTo>
                      <a:pt x="66" y="18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7" y="32"/>
                    </a:lnTo>
                    <a:lnTo>
                      <a:pt x="72" y="38"/>
                    </a:lnTo>
                    <a:lnTo>
                      <a:pt x="76" y="43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9"/>
                    </a:lnTo>
                    <a:lnTo>
                      <a:pt x="79" y="65"/>
                    </a:lnTo>
                    <a:lnTo>
                      <a:pt x="79" y="67"/>
                    </a:lnTo>
                    <a:lnTo>
                      <a:pt x="76" y="67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3" y="63"/>
                    </a:lnTo>
                    <a:lnTo>
                      <a:pt x="59" y="53"/>
                    </a:lnTo>
                    <a:lnTo>
                      <a:pt x="53" y="43"/>
                    </a:lnTo>
                    <a:lnTo>
                      <a:pt x="40" y="38"/>
                    </a:lnTo>
                    <a:close/>
                  </a:path>
                </a:pathLst>
              </a:custGeom>
              <a:solidFill>
                <a:srgbClr val="FFF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302"/>
              <p:cNvSpPr>
                <a:spLocks/>
              </p:cNvSpPr>
              <p:nvPr/>
            </p:nvSpPr>
            <p:spPr bwMode="auto">
              <a:xfrm>
                <a:off x="-3973" y="765"/>
                <a:ext cx="86" cy="149"/>
              </a:xfrm>
              <a:custGeom>
                <a:avLst/>
                <a:gdLst>
                  <a:gd name="T0" fmla="*/ 170 w 171"/>
                  <a:gd name="T1" fmla="*/ 0 h 297"/>
                  <a:gd name="T2" fmla="*/ 157 w 171"/>
                  <a:gd name="T3" fmla="*/ 19 h 297"/>
                  <a:gd name="T4" fmla="*/ 140 w 171"/>
                  <a:gd name="T5" fmla="*/ 35 h 297"/>
                  <a:gd name="T6" fmla="*/ 123 w 171"/>
                  <a:gd name="T7" fmla="*/ 50 h 297"/>
                  <a:gd name="T8" fmla="*/ 104 w 171"/>
                  <a:gd name="T9" fmla="*/ 60 h 297"/>
                  <a:gd name="T10" fmla="*/ 85 w 171"/>
                  <a:gd name="T11" fmla="*/ 67 h 297"/>
                  <a:gd name="T12" fmla="*/ 66 w 171"/>
                  <a:gd name="T13" fmla="*/ 73 h 297"/>
                  <a:gd name="T14" fmla="*/ 48 w 171"/>
                  <a:gd name="T15" fmla="*/ 75 h 297"/>
                  <a:gd name="T16" fmla="*/ 31 w 171"/>
                  <a:gd name="T17" fmla="*/ 75 h 297"/>
                  <a:gd name="T18" fmla="*/ 32 w 171"/>
                  <a:gd name="T19" fmla="*/ 89 h 297"/>
                  <a:gd name="T20" fmla="*/ 29 w 171"/>
                  <a:gd name="T21" fmla="*/ 107 h 297"/>
                  <a:gd name="T22" fmla="*/ 19 w 171"/>
                  <a:gd name="T23" fmla="*/ 124 h 297"/>
                  <a:gd name="T24" fmla="*/ 0 w 171"/>
                  <a:gd name="T25" fmla="*/ 138 h 297"/>
                  <a:gd name="T26" fmla="*/ 11 w 171"/>
                  <a:gd name="T27" fmla="*/ 157 h 297"/>
                  <a:gd name="T28" fmla="*/ 19 w 171"/>
                  <a:gd name="T29" fmla="*/ 180 h 297"/>
                  <a:gd name="T30" fmla="*/ 19 w 171"/>
                  <a:gd name="T31" fmla="*/ 204 h 297"/>
                  <a:gd name="T32" fmla="*/ 11 w 171"/>
                  <a:gd name="T33" fmla="*/ 224 h 297"/>
                  <a:gd name="T34" fmla="*/ 19 w 171"/>
                  <a:gd name="T35" fmla="*/ 227 h 297"/>
                  <a:gd name="T36" fmla="*/ 28 w 171"/>
                  <a:gd name="T37" fmla="*/ 231 h 297"/>
                  <a:gd name="T38" fmla="*/ 38 w 171"/>
                  <a:gd name="T39" fmla="*/ 236 h 297"/>
                  <a:gd name="T40" fmla="*/ 50 w 171"/>
                  <a:gd name="T41" fmla="*/ 243 h 297"/>
                  <a:gd name="T42" fmla="*/ 60 w 171"/>
                  <a:gd name="T43" fmla="*/ 253 h 297"/>
                  <a:gd name="T44" fmla="*/ 69 w 171"/>
                  <a:gd name="T45" fmla="*/ 265 h 297"/>
                  <a:gd name="T46" fmla="*/ 76 w 171"/>
                  <a:gd name="T47" fmla="*/ 280 h 297"/>
                  <a:gd name="T48" fmla="*/ 82 w 171"/>
                  <a:gd name="T49" fmla="*/ 297 h 297"/>
                  <a:gd name="T50" fmla="*/ 86 w 171"/>
                  <a:gd name="T51" fmla="*/ 287 h 297"/>
                  <a:gd name="T52" fmla="*/ 92 w 171"/>
                  <a:gd name="T53" fmla="*/ 275 h 297"/>
                  <a:gd name="T54" fmla="*/ 99 w 171"/>
                  <a:gd name="T55" fmla="*/ 265 h 297"/>
                  <a:gd name="T56" fmla="*/ 108 w 171"/>
                  <a:gd name="T57" fmla="*/ 255 h 297"/>
                  <a:gd name="T58" fmla="*/ 117 w 171"/>
                  <a:gd name="T59" fmla="*/ 245 h 297"/>
                  <a:gd name="T60" fmla="*/ 129 w 171"/>
                  <a:gd name="T61" fmla="*/ 237 h 297"/>
                  <a:gd name="T62" fmla="*/ 140 w 171"/>
                  <a:gd name="T63" fmla="*/ 233 h 297"/>
                  <a:gd name="T64" fmla="*/ 154 w 171"/>
                  <a:gd name="T65" fmla="*/ 230 h 297"/>
                  <a:gd name="T66" fmla="*/ 148 w 171"/>
                  <a:gd name="T67" fmla="*/ 218 h 297"/>
                  <a:gd name="T68" fmla="*/ 145 w 171"/>
                  <a:gd name="T69" fmla="*/ 201 h 297"/>
                  <a:gd name="T70" fmla="*/ 148 w 171"/>
                  <a:gd name="T71" fmla="*/ 183 h 297"/>
                  <a:gd name="T72" fmla="*/ 160 w 171"/>
                  <a:gd name="T73" fmla="*/ 163 h 297"/>
                  <a:gd name="T74" fmla="*/ 148 w 171"/>
                  <a:gd name="T75" fmla="*/ 130 h 297"/>
                  <a:gd name="T76" fmla="*/ 145 w 171"/>
                  <a:gd name="T77" fmla="*/ 99 h 297"/>
                  <a:gd name="T78" fmla="*/ 146 w 171"/>
                  <a:gd name="T79" fmla="*/ 72 h 297"/>
                  <a:gd name="T80" fmla="*/ 149 w 171"/>
                  <a:gd name="T81" fmla="*/ 51 h 297"/>
                  <a:gd name="T82" fmla="*/ 154 w 171"/>
                  <a:gd name="T83" fmla="*/ 39 h 297"/>
                  <a:gd name="T84" fmla="*/ 160 w 171"/>
                  <a:gd name="T85" fmla="*/ 25 h 297"/>
                  <a:gd name="T86" fmla="*/ 165 w 171"/>
                  <a:gd name="T87" fmla="*/ 14 h 297"/>
                  <a:gd name="T88" fmla="*/ 170 w 171"/>
                  <a:gd name="T89" fmla="*/ 9 h 297"/>
                  <a:gd name="T90" fmla="*/ 171 w 171"/>
                  <a:gd name="T91" fmla="*/ 6 h 297"/>
                  <a:gd name="T92" fmla="*/ 171 w 171"/>
                  <a:gd name="T93" fmla="*/ 4 h 297"/>
                  <a:gd name="T94" fmla="*/ 170 w 171"/>
                  <a:gd name="T95" fmla="*/ 1 h 297"/>
                  <a:gd name="T96" fmla="*/ 170 w 171"/>
                  <a:gd name="T97" fmla="*/ 1 h 297"/>
                  <a:gd name="T98" fmla="*/ 170 w 171"/>
                  <a:gd name="T9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297">
                    <a:moveTo>
                      <a:pt x="170" y="0"/>
                    </a:moveTo>
                    <a:lnTo>
                      <a:pt x="157" y="19"/>
                    </a:lnTo>
                    <a:lnTo>
                      <a:pt x="140" y="35"/>
                    </a:lnTo>
                    <a:lnTo>
                      <a:pt x="123" y="50"/>
                    </a:lnTo>
                    <a:lnTo>
                      <a:pt x="104" y="60"/>
                    </a:lnTo>
                    <a:lnTo>
                      <a:pt x="85" y="67"/>
                    </a:lnTo>
                    <a:lnTo>
                      <a:pt x="66" y="73"/>
                    </a:lnTo>
                    <a:lnTo>
                      <a:pt x="48" y="75"/>
                    </a:lnTo>
                    <a:lnTo>
                      <a:pt x="31" y="75"/>
                    </a:lnTo>
                    <a:lnTo>
                      <a:pt x="32" y="89"/>
                    </a:lnTo>
                    <a:lnTo>
                      <a:pt x="29" y="107"/>
                    </a:lnTo>
                    <a:lnTo>
                      <a:pt x="19" y="124"/>
                    </a:lnTo>
                    <a:lnTo>
                      <a:pt x="0" y="138"/>
                    </a:lnTo>
                    <a:lnTo>
                      <a:pt x="11" y="157"/>
                    </a:lnTo>
                    <a:lnTo>
                      <a:pt x="19" y="180"/>
                    </a:lnTo>
                    <a:lnTo>
                      <a:pt x="19" y="204"/>
                    </a:lnTo>
                    <a:lnTo>
                      <a:pt x="11" y="224"/>
                    </a:lnTo>
                    <a:lnTo>
                      <a:pt x="19" y="227"/>
                    </a:lnTo>
                    <a:lnTo>
                      <a:pt x="28" y="231"/>
                    </a:lnTo>
                    <a:lnTo>
                      <a:pt x="38" y="236"/>
                    </a:lnTo>
                    <a:lnTo>
                      <a:pt x="50" y="243"/>
                    </a:lnTo>
                    <a:lnTo>
                      <a:pt x="60" y="253"/>
                    </a:lnTo>
                    <a:lnTo>
                      <a:pt x="69" y="265"/>
                    </a:lnTo>
                    <a:lnTo>
                      <a:pt x="76" y="280"/>
                    </a:lnTo>
                    <a:lnTo>
                      <a:pt x="82" y="297"/>
                    </a:lnTo>
                    <a:lnTo>
                      <a:pt x="86" y="287"/>
                    </a:lnTo>
                    <a:lnTo>
                      <a:pt x="92" y="275"/>
                    </a:lnTo>
                    <a:lnTo>
                      <a:pt x="99" y="265"/>
                    </a:lnTo>
                    <a:lnTo>
                      <a:pt x="108" y="255"/>
                    </a:lnTo>
                    <a:lnTo>
                      <a:pt x="117" y="245"/>
                    </a:lnTo>
                    <a:lnTo>
                      <a:pt x="129" y="237"/>
                    </a:lnTo>
                    <a:lnTo>
                      <a:pt x="140" y="233"/>
                    </a:lnTo>
                    <a:lnTo>
                      <a:pt x="154" y="230"/>
                    </a:lnTo>
                    <a:lnTo>
                      <a:pt x="148" y="218"/>
                    </a:lnTo>
                    <a:lnTo>
                      <a:pt x="145" y="201"/>
                    </a:lnTo>
                    <a:lnTo>
                      <a:pt x="148" y="183"/>
                    </a:lnTo>
                    <a:lnTo>
                      <a:pt x="160" y="163"/>
                    </a:lnTo>
                    <a:lnTo>
                      <a:pt x="148" y="130"/>
                    </a:lnTo>
                    <a:lnTo>
                      <a:pt x="145" y="99"/>
                    </a:lnTo>
                    <a:lnTo>
                      <a:pt x="146" y="72"/>
                    </a:lnTo>
                    <a:lnTo>
                      <a:pt x="149" y="51"/>
                    </a:lnTo>
                    <a:lnTo>
                      <a:pt x="154" y="39"/>
                    </a:lnTo>
                    <a:lnTo>
                      <a:pt x="160" y="25"/>
                    </a:lnTo>
                    <a:lnTo>
                      <a:pt x="165" y="14"/>
                    </a:lnTo>
                    <a:lnTo>
                      <a:pt x="170" y="9"/>
                    </a:lnTo>
                    <a:lnTo>
                      <a:pt x="171" y="6"/>
                    </a:lnTo>
                    <a:lnTo>
                      <a:pt x="171" y="4"/>
                    </a:lnTo>
                    <a:lnTo>
                      <a:pt x="170" y="1"/>
                    </a:lnTo>
                    <a:lnTo>
                      <a:pt x="170" y="1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303"/>
              <p:cNvSpPr>
                <a:spLocks/>
              </p:cNvSpPr>
              <p:nvPr/>
            </p:nvSpPr>
            <p:spPr bwMode="auto">
              <a:xfrm>
                <a:off x="-3754" y="728"/>
                <a:ext cx="161" cy="123"/>
              </a:xfrm>
              <a:custGeom>
                <a:avLst/>
                <a:gdLst>
                  <a:gd name="T0" fmla="*/ 147 w 323"/>
                  <a:gd name="T1" fmla="*/ 0 h 246"/>
                  <a:gd name="T2" fmla="*/ 135 w 323"/>
                  <a:gd name="T3" fmla="*/ 3 h 246"/>
                  <a:gd name="T4" fmla="*/ 122 w 323"/>
                  <a:gd name="T5" fmla="*/ 7 h 246"/>
                  <a:gd name="T6" fmla="*/ 104 w 323"/>
                  <a:gd name="T7" fmla="*/ 13 h 246"/>
                  <a:gd name="T8" fmla="*/ 87 w 323"/>
                  <a:gd name="T9" fmla="*/ 18 h 246"/>
                  <a:gd name="T10" fmla="*/ 69 w 323"/>
                  <a:gd name="T11" fmla="*/ 24 h 246"/>
                  <a:gd name="T12" fmla="*/ 51 w 323"/>
                  <a:gd name="T13" fmla="*/ 28 h 246"/>
                  <a:gd name="T14" fmla="*/ 35 w 323"/>
                  <a:gd name="T15" fmla="*/ 31 h 246"/>
                  <a:gd name="T16" fmla="*/ 21 w 323"/>
                  <a:gd name="T17" fmla="*/ 32 h 246"/>
                  <a:gd name="T18" fmla="*/ 15 w 323"/>
                  <a:gd name="T19" fmla="*/ 32 h 246"/>
                  <a:gd name="T20" fmla="*/ 9 w 323"/>
                  <a:gd name="T21" fmla="*/ 31 h 246"/>
                  <a:gd name="T22" fmla="*/ 3 w 323"/>
                  <a:gd name="T23" fmla="*/ 31 h 246"/>
                  <a:gd name="T24" fmla="*/ 0 w 323"/>
                  <a:gd name="T25" fmla="*/ 31 h 246"/>
                  <a:gd name="T26" fmla="*/ 18 w 323"/>
                  <a:gd name="T27" fmla="*/ 41 h 246"/>
                  <a:gd name="T28" fmla="*/ 32 w 323"/>
                  <a:gd name="T29" fmla="*/ 56 h 246"/>
                  <a:gd name="T30" fmla="*/ 47 w 323"/>
                  <a:gd name="T31" fmla="*/ 73 h 246"/>
                  <a:gd name="T32" fmla="*/ 59 w 323"/>
                  <a:gd name="T33" fmla="*/ 92 h 246"/>
                  <a:gd name="T34" fmla="*/ 71 w 323"/>
                  <a:gd name="T35" fmla="*/ 114 h 246"/>
                  <a:gd name="T36" fmla="*/ 78 w 323"/>
                  <a:gd name="T37" fmla="*/ 136 h 246"/>
                  <a:gd name="T38" fmla="*/ 85 w 323"/>
                  <a:gd name="T39" fmla="*/ 161 h 246"/>
                  <a:gd name="T40" fmla="*/ 90 w 323"/>
                  <a:gd name="T41" fmla="*/ 185 h 246"/>
                  <a:gd name="T42" fmla="*/ 97 w 323"/>
                  <a:gd name="T43" fmla="*/ 185 h 246"/>
                  <a:gd name="T44" fmla="*/ 109 w 323"/>
                  <a:gd name="T45" fmla="*/ 186 h 246"/>
                  <a:gd name="T46" fmla="*/ 120 w 323"/>
                  <a:gd name="T47" fmla="*/ 192 h 246"/>
                  <a:gd name="T48" fmla="*/ 132 w 323"/>
                  <a:gd name="T49" fmla="*/ 199 h 246"/>
                  <a:gd name="T50" fmla="*/ 145 w 323"/>
                  <a:gd name="T51" fmla="*/ 208 h 246"/>
                  <a:gd name="T52" fmla="*/ 157 w 323"/>
                  <a:gd name="T53" fmla="*/ 220 h 246"/>
                  <a:gd name="T54" fmla="*/ 167 w 323"/>
                  <a:gd name="T55" fmla="*/ 232 h 246"/>
                  <a:gd name="T56" fmla="*/ 175 w 323"/>
                  <a:gd name="T57" fmla="*/ 246 h 246"/>
                  <a:gd name="T58" fmla="*/ 183 w 323"/>
                  <a:gd name="T59" fmla="*/ 239 h 246"/>
                  <a:gd name="T60" fmla="*/ 197 w 323"/>
                  <a:gd name="T61" fmla="*/ 232 h 246"/>
                  <a:gd name="T62" fmla="*/ 211 w 323"/>
                  <a:gd name="T63" fmla="*/ 226 h 246"/>
                  <a:gd name="T64" fmla="*/ 229 w 323"/>
                  <a:gd name="T65" fmla="*/ 221 h 246"/>
                  <a:gd name="T66" fmla="*/ 249 w 323"/>
                  <a:gd name="T67" fmla="*/ 220 h 246"/>
                  <a:gd name="T68" fmla="*/ 273 w 323"/>
                  <a:gd name="T69" fmla="*/ 221 h 246"/>
                  <a:gd name="T70" fmla="*/ 296 w 323"/>
                  <a:gd name="T71" fmla="*/ 227 h 246"/>
                  <a:gd name="T72" fmla="*/ 323 w 323"/>
                  <a:gd name="T73" fmla="*/ 238 h 246"/>
                  <a:gd name="T74" fmla="*/ 315 w 323"/>
                  <a:gd name="T75" fmla="*/ 229 h 246"/>
                  <a:gd name="T76" fmla="*/ 307 w 323"/>
                  <a:gd name="T77" fmla="*/ 217 h 246"/>
                  <a:gd name="T78" fmla="*/ 301 w 323"/>
                  <a:gd name="T79" fmla="*/ 204 h 246"/>
                  <a:gd name="T80" fmla="*/ 295 w 323"/>
                  <a:gd name="T81" fmla="*/ 189 h 246"/>
                  <a:gd name="T82" fmla="*/ 293 w 323"/>
                  <a:gd name="T83" fmla="*/ 172 h 246"/>
                  <a:gd name="T84" fmla="*/ 293 w 323"/>
                  <a:gd name="T85" fmla="*/ 151 h 246"/>
                  <a:gd name="T86" fmla="*/ 299 w 323"/>
                  <a:gd name="T87" fmla="*/ 129 h 246"/>
                  <a:gd name="T88" fmla="*/ 310 w 323"/>
                  <a:gd name="T89" fmla="*/ 106 h 246"/>
                  <a:gd name="T90" fmla="*/ 295 w 323"/>
                  <a:gd name="T91" fmla="*/ 101 h 246"/>
                  <a:gd name="T92" fmla="*/ 279 w 323"/>
                  <a:gd name="T93" fmla="*/ 97 h 246"/>
                  <a:gd name="T94" fmla="*/ 264 w 323"/>
                  <a:gd name="T95" fmla="*/ 91 h 246"/>
                  <a:gd name="T96" fmla="*/ 251 w 323"/>
                  <a:gd name="T97" fmla="*/ 82 h 246"/>
                  <a:gd name="T98" fmla="*/ 239 w 323"/>
                  <a:gd name="T99" fmla="*/ 70 h 246"/>
                  <a:gd name="T100" fmla="*/ 230 w 323"/>
                  <a:gd name="T101" fmla="*/ 56 h 246"/>
                  <a:gd name="T102" fmla="*/ 226 w 323"/>
                  <a:gd name="T103" fmla="*/ 37 h 246"/>
                  <a:gd name="T104" fmla="*/ 225 w 323"/>
                  <a:gd name="T105" fmla="*/ 15 h 246"/>
                  <a:gd name="T106" fmla="*/ 216 w 323"/>
                  <a:gd name="T107" fmla="*/ 16 h 246"/>
                  <a:gd name="T108" fmla="*/ 207 w 323"/>
                  <a:gd name="T109" fmla="*/ 18 h 246"/>
                  <a:gd name="T110" fmla="*/ 198 w 323"/>
                  <a:gd name="T111" fmla="*/ 19 h 246"/>
                  <a:gd name="T112" fmla="*/ 189 w 323"/>
                  <a:gd name="T113" fmla="*/ 18 h 246"/>
                  <a:gd name="T114" fmla="*/ 179 w 323"/>
                  <a:gd name="T115" fmla="*/ 16 h 246"/>
                  <a:gd name="T116" fmla="*/ 169 w 323"/>
                  <a:gd name="T117" fmla="*/ 13 h 246"/>
                  <a:gd name="T118" fmla="*/ 159 w 323"/>
                  <a:gd name="T119" fmla="*/ 7 h 246"/>
                  <a:gd name="T120" fmla="*/ 147 w 323"/>
                  <a:gd name="T1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3" h="246">
                    <a:moveTo>
                      <a:pt x="147" y="0"/>
                    </a:moveTo>
                    <a:lnTo>
                      <a:pt x="135" y="3"/>
                    </a:lnTo>
                    <a:lnTo>
                      <a:pt x="122" y="7"/>
                    </a:lnTo>
                    <a:lnTo>
                      <a:pt x="104" y="13"/>
                    </a:lnTo>
                    <a:lnTo>
                      <a:pt x="87" y="18"/>
                    </a:lnTo>
                    <a:lnTo>
                      <a:pt x="69" y="24"/>
                    </a:lnTo>
                    <a:lnTo>
                      <a:pt x="51" y="28"/>
                    </a:lnTo>
                    <a:lnTo>
                      <a:pt x="35" y="31"/>
                    </a:lnTo>
                    <a:lnTo>
                      <a:pt x="21" y="32"/>
                    </a:lnTo>
                    <a:lnTo>
                      <a:pt x="15" y="32"/>
                    </a:lnTo>
                    <a:lnTo>
                      <a:pt x="9" y="31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18" y="41"/>
                    </a:lnTo>
                    <a:lnTo>
                      <a:pt x="32" y="56"/>
                    </a:lnTo>
                    <a:lnTo>
                      <a:pt x="47" y="73"/>
                    </a:lnTo>
                    <a:lnTo>
                      <a:pt x="59" y="92"/>
                    </a:lnTo>
                    <a:lnTo>
                      <a:pt x="71" y="114"/>
                    </a:lnTo>
                    <a:lnTo>
                      <a:pt x="78" y="136"/>
                    </a:lnTo>
                    <a:lnTo>
                      <a:pt x="85" y="161"/>
                    </a:lnTo>
                    <a:lnTo>
                      <a:pt x="90" y="185"/>
                    </a:lnTo>
                    <a:lnTo>
                      <a:pt x="97" y="185"/>
                    </a:lnTo>
                    <a:lnTo>
                      <a:pt x="109" y="186"/>
                    </a:lnTo>
                    <a:lnTo>
                      <a:pt x="120" y="192"/>
                    </a:lnTo>
                    <a:lnTo>
                      <a:pt x="132" y="199"/>
                    </a:lnTo>
                    <a:lnTo>
                      <a:pt x="145" y="208"/>
                    </a:lnTo>
                    <a:lnTo>
                      <a:pt x="157" y="220"/>
                    </a:lnTo>
                    <a:lnTo>
                      <a:pt x="167" y="232"/>
                    </a:lnTo>
                    <a:lnTo>
                      <a:pt x="175" y="246"/>
                    </a:lnTo>
                    <a:lnTo>
                      <a:pt x="183" y="239"/>
                    </a:lnTo>
                    <a:lnTo>
                      <a:pt x="197" y="232"/>
                    </a:lnTo>
                    <a:lnTo>
                      <a:pt x="211" y="226"/>
                    </a:lnTo>
                    <a:lnTo>
                      <a:pt x="229" y="221"/>
                    </a:lnTo>
                    <a:lnTo>
                      <a:pt x="249" y="220"/>
                    </a:lnTo>
                    <a:lnTo>
                      <a:pt x="273" y="221"/>
                    </a:lnTo>
                    <a:lnTo>
                      <a:pt x="296" y="227"/>
                    </a:lnTo>
                    <a:lnTo>
                      <a:pt x="323" y="238"/>
                    </a:lnTo>
                    <a:lnTo>
                      <a:pt x="315" y="229"/>
                    </a:lnTo>
                    <a:lnTo>
                      <a:pt x="307" y="217"/>
                    </a:lnTo>
                    <a:lnTo>
                      <a:pt x="301" y="204"/>
                    </a:lnTo>
                    <a:lnTo>
                      <a:pt x="295" y="189"/>
                    </a:lnTo>
                    <a:lnTo>
                      <a:pt x="293" y="172"/>
                    </a:lnTo>
                    <a:lnTo>
                      <a:pt x="293" y="151"/>
                    </a:lnTo>
                    <a:lnTo>
                      <a:pt x="299" y="129"/>
                    </a:lnTo>
                    <a:lnTo>
                      <a:pt x="310" y="106"/>
                    </a:lnTo>
                    <a:lnTo>
                      <a:pt x="295" y="101"/>
                    </a:lnTo>
                    <a:lnTo>
                      <a:pt x="279" y="97"/>
                    </a:lnTo>
                    <a:lnTo>
                      <a:pt x="264" y="91"/>
                    </a:lnTo>
                    <a:lnTo>
                      <a:pt x="251" y="82"/>
                    </a:lnTo>
                    <a:lnTo>
                      <a:pt x="239" y="70"/>
                    </a:lnTo>
                    <a:lnTo>
                      <a:pt x="230" y="56"/>
                    </a:lnTo>
                    <a:lnTo>
                      <a:pt x="226" y="37"/>
                    </a:lnTo>
                    <a:lnTo>
                      <a:pt x="225" y="15"/>
                    </a:lnTo>
                    <a:lnTo>
                      <a:pt x="216" y="16"/>
                    </a:lnTo>
                    <a:lnTo>
                      <a:pt x="207" y="18"/>
                    </a:lnTo>
                    <a:lnTo>
                      <a:pt x="198" y="19"/>
                    </a:lnTo>
                    <a:lnTo>
                      <a:pt x="189" y="18"/>
                    </a:lnTo>
                    <a:lnTo>
                      <a:pt x="179" y="16"/>
                    </a:lnTo>
                    <a:lnTo>
                      <a:pt x="169" y="13"/>
                    </a:lnTo>
                    <a:lnTo>
                      <a:pt x="159" y="7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304"/>
              <p:cNvSpPr>
                <a:spLocks/>
              </p:cNvSpPr>
              <p:nvPr/>
            </p:nvSpPr>
            <p:spPr bwMode="auto">
              <a:xfrm>
                <a:off x="-3837" y="543"/>
                <a:ext cx="142" cy="174"/>
              </a:xfrm>
              <a:custGeom>
                <a:avLst/>
                <a:gdLst>
                  <a:gd name="T0" fmla="*/ 239 w 283"/>
                  <a:gd name="T1" fmla="*/ 170 h 349"/>
                  <a:gd name="T2" fmla="*/ 203 w 283"/>
                  <a:gd name="T3" fmla="*/ 172 h 349"/>
                  <a:gd name="T4" fmla="*/ 154 w 283"/>
                  <a:gd name="T5" fmla="*/ 188 h 349"/>
                  <a:gd name="T6" fmla="*/ 109 w 283"/>
                  <a:gd name="T7" fmla="*/ 229 h 349"/>
                  <a:gd name="T8" fmla="*/ 83 w 283"/>
                  <a:gd name="T9" fmla="*/ 290 h 349"/>
                  <a:gd name="T10" fmla="*/ 64 w 283"/>
                  <a:gd name="T11" fmla="*/ 329 h 349"/>
                  <a:gd name="T12" fmla="*/ 44 w 283"/>
                  <a:gd name="T13" fmla="*/ 337 h 349"/>
                  <a:gd name="T14" fmla="*/ 30 w 283"/>
                  <a:gd name="T15" fmla="*/ 340 h 349"/>
                  <a:gd name="T16" fmla="*/ 17 w 283"/>
                  <a:gd name="T17" fmla="*/ 343 h 349"/>
                  <a:gd name="T18" fmla="*/ 6 w 283"/>
                  <a:gd name="T19" fmla="*/ 348 h 349"/>
                  <a:gd name="T20" fmla="*/ 2 w 283"/>
                  <a:gd name="T21" fmla="*/ 348 h 349"/>
                  <a:gd name="T22" fmla="*/ 0 w 283"/>
                  <a:gd name="T23" fmla="*/ 346 h 349"/>
                  <a:gd name="T24" fmla="*/ 24 w 283"/>
                  <a:gd name="T25" fmla="*/ 333 h 349"/>
                  <a:gd name="T26" fmla="*/ 53 w 283"/>
                  <a:gd name="T27" fmla="*/ 298 h 349"/>
                  <a:gd name="T28" fmla="*/ 66 w 283"/>
                  <a:gd name="T29" fmla="*/ 257 h 349"/>
                  <a:gd name="T30" fmla="*/ 71 w 283"/>
                  <a:gd name="T31" fmla="*/ 220 h 349"/>
                  <a:gd name="T32" fmla="*/ 69 w 283"/>
                  <a:gd name="T33" fmla="*/ 195 h 349"/>
                  <a:gd name="T34" fmla="*/ 64 w 283"/>
                  <a:gd name="T35" fmla="*/ 166 h 349"/>
                  <a:gd name="T36" fmla="*/ 68 w 283"/>
                  <a:gd name="T37" fmla="*/ 148 h 349"/>
                  <a:gd name="T38" fmla="*/ 90 w 283"/>
                  <a:gd name="T39" fmla="*/ 134 h 349"/>
                  <a:gd name="T40" fmla="*/ 109 w 283"/>
                  <a:gd name="T41" fmla="*/ 109 h 349"/>
                  <a:gd name="T42" fmla="*/ 116 w 283"/>
                  <a:gd name="T43" fmla="*/ 78 h 349"/>
                  <a:gd name="T44" fmla="*/ 125 w 283"/>
                  <a:gd name="T45" fmla="*/ 60 h 349"/>
                  <a:gd name="T46" fmla="*/ 157 w 283"/>
                  <a:gd name="T47" fmla="*/ 50 h 349"/>
                  <a:gd name="T48" fmla="*/ 193 w 283"/>
                  <a:gd name="T49" fmla="*/ 32 h 349"/>
                  <a:gd name="T50" fmla="*/ 222 w 283"/>
                  <a:gd name="T51" fmla="*/ 12 h 349"/>
                  <a:gd name="T52" fmla="*/ 231 w 283"/>
                  <a:gd name="T53" fmla="*/ 13 h 349"/>
                  <a:gd name="T54" fmla="*/ 235 w 283"/>
                  <a:gd name="T55" fmla="*/ 47 h 349"/>
                  <a:gd name="T56" fmla="*/ 248 w 283"/>
                  <a:gd name="T57" fmla="*/ 79 h 349"/>
                  <a:gd name="T58" fmla="*/ 270 w 283"/>
                  <a:gd name="T59" fmla="*/ 107 h 349"/>
                  <a:gd name="T60" fmla="*/ 275 w 283"/>
                  <a:gd name="T61" fmla="*/ 117 h 349"/>
                  <a:gd name="T62" fmla="*/ 257 w 283"/>
                  <a:gd name="T63" fmla="*/ 125 h 349"/>
                  <a:gd name="T64" fmla="*/ 244 w 283"/>
                  <a:gd name="T65" fmla="*/ 138 h 349"/>
                  <a:gd name="T66" fmla="*/ 242 w 283"/>
                  <a:gd name="T67" fmla="*/ 158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349">
                    <a:moveTo>
                      <a:pt x="248" y="170"/>
                    </a:moveTo>
                    <a:lnTo>
                      <a:pt x="239" y="170"/>
                    </a:lnTo>
                    <a:lnTo>
                      <a:pt x="223" y="170"/>
                    </a:lnTo>
                    <a:lnTo>
                      <a:pt x="203" y="172"/>
                    </a:lnTo>
                    <a:lnTo>
                      <a:pt x="179" y="178"/>
                    </a:lnTo>
                    <a:lnTo>
                      <a:pt x="154" y="188"/>
                    </a:lnTo>
                    <a:lnTo>
                      <a:pt x="131" y="204"/>
                    </a:lnTo>
                    <a:lnTo>
                      <a:pt x="109" y="229"/>
                    </a:lnTo>
                    <a:lnTo>
                      <a:pt x="93" y="261"/>
                    </a:lnTo>
                    <a:lnTo>
                      <a:pt x="83" y="290"/>
                    </a:lnTo>
                    <a:lnTo>
                      <a:pt x="74" y="314"/>
                    </a:lnTo>
                    <a:lnTo>
                      <a:pt x="64" y="329"/>
                    </a:lnTo>
                    <a:lnTo>
                      <a:pt x="52" y="336"/>
                    </a:lnTo>
                    <a:lnTo>
                      <a:pt x="44" y="337"/>
                    </a:lnTo>
                    <a:lnTo>
                      <a:pt x="37" y="339"/>
                    </a:lnTo>
                    <a:lnTo>
                      <a:pt x="30" y="340"/>
                    </a:lnTo>
                    <a:lnTo>
                      <a:pt x="24" y="342"/>
                    </a:lnTo>
                    <a:lnTo>
                      <a:pt x="17" y="343"/>
                    </a:lnTo>
                    <a:lnTo>
                      <a:pt x="11" y="346"/>
                    </a:lnTo>
                    <a:lnTo>
                      <a:pt x="6" y="348"/>
                    </a:lnTo>
                    <a:lnTo>
                      <a:pt x="2" y="349"/>
                    </a:lnTo>
                    <a:lnTo>
                      <a:pt x="2" y="348"/>
                    </a:lnTo>
                    <a:lnTo>
                      <a:pt x="2" y="346"/>
                    </a:lnTo>
                    <a:lnTo>
                      <a:pt x="0" y="346"/>
                    </a:lnTo>
                    <a:lnTo>
                      <a:pt x="0" y="345"/>
                    </a:lnTo>
                    <a:lnTo>
                      <a:pt x="24" y="333"/>
                    </a:lnTo>
                    <a:lnTo>
                      <a:pt x="42" y="318"/>
                    </a:lnTo>
                    <a:lnTo>
                      <a:pt x="53" y="298"/>
                    </a:lnTo>
                    <a:lnTo>
                      <a:pt x="62" y="277"/>
                    </a:lnTo>
                    <a:lnTo>
                      <a:pt x="66" y="257"/>
                    </a:lnTo>
                    <a:lnTo>
                      <a:pt x="69" y="236"/>
                    </a:lnTo>
                    <a:lnTo>
                      <a:pt x="71" y="220"/>
                    </a:lnTo>
                    <a:lnTo>
                      <a:pt x="71" y="207"/>
                    </a:lnTo>
                    <a:lnTo>
                      <a:pt x="69" y="195"/>
                    </a:lnTo>
                    <a:lnTo>
                      <a:pt x="68" y="182"/>
                    </a:lnTo>
                    <a:lnTo>
                      <a:pt x="64" y="166"/>
                    </a:lnTo>
                    <a:lnTo>
                      <a:pt x="59" y="150"/>
                    </a:lnTo>
                    <a:lnTo>
                      <a:pt x="68" y="148"/>
                    </a:lnTo>
                    <a:lnTo>
                      <a:pt x="78" y="142"/>
                    </a:lnTo>
                    <a:lnTo>
                      <a:pt x="90" y="134"/>
                    </a:lnTo>
                    <a:lnTo>
                      <a:pt x="100" y="122"/>
                    </a:lnTo>
                    <a:lnTo>
                      <a:pt x="109" y="109"/>
                    </a:lnTo>
                    <a:lnTo>
                      <a:pt x="115" y="94"/>
                    </a:lnTo>
                    <a:lnTo>
                      <a:pt x="116" y="78"/>
                    </a:lnTo>
                    <a:lnTo>
                      <a:pt x="113" y="62"/>
                    </a:lnTo>
                    <a:lnTo>
                      <a:pt x="125" y="60"/>
                    </a:lnTo>
                    <a:lnTo>
                      <a:pt x="141" y="57"/>
                    </a:lnTo>
                    <a:lnTo>
                      <a:pt x="157" y="50"/>
                    </a:lnTo>
                    <a:lnTo>
                      <a:pt x="176" y="43"/>
                    </a:lnTo>
                    <a:lnTo>
                      <a:pt x="193" y="32"/>
                    </a:lnTo>
                    <a:lnTo>
                      <a:pt x="209" y="22"/>
                    </a:lnTo>
                    <a:lnTo>
                      <a:pt x="222" y="12"/>
                    </a:lnTo>
                    <a:lnTo>
                      <a:pt x="231" y="0"/>
                    </a:lnTo>
                    <a:lnTo>
                      <a:pt x="231" y="13"/>
                    </a:lnTo>
                    <a:lnTo>
                      <a:pt x="232" y="29"/>
                    </a:lnTo>
                    <a:lnTo>
                      <a:pt x="235" y="47"/>
                    </a:lnTo>
                    <a:lnTo>
                      <a:pt x="241" y="63"/>
                    </a:lnTo>
                    <a:lnTo>
                      <a:pt x="248" y="79"/>
                    </a:lnTo>
                    <a:lnTo>
                      <a:pt x="259" y="94"/>
                    </a:lnTo>
                    <a:lnTo>
                      <a:pt x="270" y="107"/>
                    </a:lnTo>
                    <a:lnTo>
                      <a:pt x="283" y="116"/>
                    </a:lnTo>
                    <a:lnTo>
                      <a:pt x="275" y="117"/>
                    </a:lnTo>
                    <a:lnTo>
                      <a:pt x="266" y="120"/>
                    </a:lnTo>
                    <a:lnTo>
                      <a:pt x="257" y="125"/>
                    </a:lnTo>
                    <a:lnTo>
                      <a:pt x="250" y="131"/>
                    </a:lnTo>
                    <a:lnTo>
                      <a:pt x="244" y="138"/>
                    </a:lnTo>
                    <a:lnTo>
                      <a:pt x="242" y="147"/>
                    </a:lnTo>
                    <a:lnTo>
                      <a:pt x="242" y="158"/>
                    </a:lnTo>
                    <a:lnTo>
                      <a:pt x="248" y="170"/>
                    </a:lnTo>
                    <a:close/>
                  </a:path>
                </a:pathLst>
              </a:custGeom>
              <a:solidFill>
                <a:srgbClr val="49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305"/>
              <p:cNvSpPr>
                <a:spLocks/>
              </p:cNvSpPr>
              <p:nvPr/>
            </p:nvSpPr>
            <p:spPr bwMode="auto">
              <a:xfrm>
                <a:off x="-3884" y="546"/>
                <a:ext cx="84" cy="169"/>
              </a:xfrm>
              <a:custGeom>
                <a:avLst/>
                <a:gdLst>
                  <a:gd name="T0" fmla="*/ 91 w 167"/>
                  <a:gd name="T1" fmla="*/ 334 h 339"/>
                  <a:gd name="T2" fmla="*/ 79 w 167"/>
                  <a:gd name="T3" fmla="*/ 323 h 339"/>
                  <a:gd name="T4" fmla="*/ 63 w 167"/>
                  <a:gd name="T5" fmla="*/ 324 h 339"/>
                  <a:gd name="T6" fmla="*/ 52 w 167"/>
                  <a:gd name="T7" fmla="*/ 318 h 339"/>
                  <a:gd name="T8" fmla="*/ 55 w 167"/>
                  <a:gd name="T9" fmla="*/ 309 h 339"/>
                  <a:gd name="T10" fmla="*/ 66 w 167"/>
                  <a:gd name="T11" fmla="*/ 299 h 339"/>
                  <a:gd name="T12" fmla="*/ 82 w 167"/>
                  <a:gd name="T13" fmla="*/ 296 h 339"/>
                  <a:gd name="T14" fmla="*/ 96 w 167"/>
                  <a:gd name="T15" fmla="*/ 290 h 339"/>
                  <a:gd name="T16" fmla="*/ 102 w 167"/>
                  <a:gd name="T17" fmla="*/ 281 h 339"/>
                  <a:gd name="T18" fmla="*/ 104 w 167"/>
                  <a:gd name="T19" fmla="*/ 274 h 339"/>
                  <a:gd name="T20" fmla="*/ 104 w 167"/>
                  <a:gd name="T21" fmla="*/ 267 h 339"/>
                  <a:gd name="T22" fmla="*/ 99 w 167"/>
                  <a:gd name="T23" fmla="*/ 261 h 339"/>
                  <a:gd name="T24" fmla="*/ 92 w 167"/>
                  <a:gd name="T25" fmla="*/ 254 h 339"/>
                  <a:gd name="T26" fmla="*/ 73 w 167"/>
                  <a:gd name="T27" fmla="*/ 254 h 339"/>
                  <a:gd name="T28" fmla="*/ 61 w 167"/>
                  <a:gd name="T29" fmla="*/ 261 h 339"/>
                  <a:gd name="T30" fmla="*/ 61 w 167"/>
                  <a:gd name="T31" fmla="*/ 271 h 339"/>
                  <a:gd name="T32" fmla="*/ 55 w 167"/>
                  <a:gd name="T33" fmla="*/ 281 h 339"/>
                  <a:gd name="T34" fmla="*/ 44 w 167"/>
                  <a:gd name="T35" fmla="*/ 290 h 339"/>
                  <a:gd name="T36" fmla="*/ 38 w 167"/>
                  <a:gd name="T37" fmla="*/ 292 h 339"/>
                  <a:gd name="T38" fmla="*/ 33 w 167"/>
                  <a:gd name="T39" fmla="*/ 287 h 339"/>
                  <a:gd name="T40" fmla="*/ 33 w 167"/>
                  <a:gd name="T41" fmla="*/ 280 h 339"/>
                  <a:gd name="T42" fmla="*/ 38 w 167"/>
                  <a:gd name="T43" fmla="*/ 265 h 339"/>
                  <a:gd name="T44" fmla="*/ 45 w 167"/>
                  <a:gd name="T45" fmla="*/ 257 h 339"/>
                  <a:gd name="T46" fmla="*/ 54 w 167"/>
                  <a:gd name="T47" fmla="*/ 245 h 339"/>
                  <a:gd name="T48" fmla="*/ 55 w 167"/>
                  <a:gd name="T49" fmla="*/ 238 h 339"/>
                  <a:gd name="T50" fmla="*/ 55 w 167"/>
                  <a:gd name="T51" fmla="*/ 233 h 339"/>
                  <a:gd name="T52" fmla="*/ 52 w 167"/>
                  <a:gd name="T53" fmla="*/ 226 h 339"/>
                  <a:gd name="T54" fmla="*/ 44 w 167"/>
                  <a:gd name="T55" fmla="*/ 218 h 339"/>
                  <a:gd name="T56" fmla="*/ 30 w 167"/>
                  <a:gd name="T57" fmla="*/ 214 h 339"/>
                  <a:gd name="T58" fmla="*/ 23 w 167"/>
                  <a:gd name="T59" fmla="*/ 216 h 339"/>
                  <a:gd name="T60" fmla="*/ 17 w 167"/>
                  <a:gd name="T61" fmla="*/ 218 h 339"/>
                  <a:gd name="T62" fmla="*/ 11 w 167"/>
                  <a:gd name="T63" fmla="*/ 223 h 339"/>
                  <a:gd name="T64" fmla="*/ 0 w 167"/>
                  <a:gd name="T65" fmla="*/ 194 h 339"/>
                  <a:gd name="T66" fmla="*/ 16 w 167"/>
                  <a:gd name="T67" fmla="*/ 128 h 339"/>
                  <a:gd name="T68" fmla="*/ 61 w 167"/>
                  <a:gd name="T69" fmla="*/ 67 h 339"/>
                  <a:gd name="T70" fmla="*/ 117 w 167"/>
                  <a:gd name="T71" fmla="*/ 23 h 339"/>
                  <a:gd name="T72" fmla="*/ 151 w 167"/>
                  <a:gd name="T73" fmla="*/ 7 h 339"/>
                  <a:gd name="T74" fmla="*/ 167 w 167"/>
                  <a:gd name="T75" fmla="*/ 0 h 339"/>
                  <a:gd name="T76" fmla="*/ 154 w 167"/>
                  <a:gd name="T77" fmla="*/ 22 h 339"/>
                  <a:gd name="T78" fmla="*/ 137 w 167"/>
                  <a:gd name="T79" fmla="*/ 60 h 339"/>
                  <a:gd name="T80" fmla="*/ 137 w 167"/>
                  <a:gd name="T81" fmla="*/ 92 h 339"/>
                  <a:gd name="T82" fmla="*/ 146 w 167"/>
                  <a:gd name="T83" fmla="*/ 125 h 339"/>
                  <a:gd name="T84" fmla="*/ 157 w 167"/>
                  <a:gd name="T85" fmla="*/ 160 h 339"/>
                  <a:gd name="T86" fmla="*/ 162 w 167"/>
                  <a:gd name="T87" fmla="*/ 189 h 339"/>
                  <a:gd name="T88" fmla="*/ 164 w 167"/>
                  <a:gd name="T89" fmla="*/ 214 h 339"/>
                  <a:gd name="T90" fmla="*/ 159 w 167"/>
                  <a:gd name="T91" fmla="*/ 251 h 339"/>
                  <a:gd name="T92" fmla="*/ 146 w 167"/>
                  <a:gd name="T93" fmla="*/ 292 h 339"/>
                  <a:gd name="T94" fmla="*/ 117 w 167"/>
                  <a:gd name="T95" fmla="*/ 32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7" h="339">
                    <a:moveTo>
                      <a:pt x="93" y="339"/>
                    </a:moveTo>
                    <a:lnTo>
                      <a:pt x="91" y="334"/>
                    </a:lnTo>
                    <a:lnTo>
                      <a:pt x="86" y="327"/>
                    </a:lnTo>
                    <a:lnTo>
                      <a:pt x="79" y="323"/>
                    </a:lnTo>
                    <a:lnTo>
                      <a:pt x="69" y="323"/>
                    </a:lnTo>
                    <a:lnTo>
                      <a:pt x="63" y="324"/>
                    </a:lnTo>
                    <a:lnTo>
                      <a:pt x="57" y="323"/>
                    </a:lnTo>
                    <a:lnTo>
                      <a:pt x="52" y="318"/>
                    </a:lnTo>
                    <a:lnTo>
                      <a:pt x="49" y="315"/>
                    </a:lnTo>
                    <a:lnTo>
                      <a:pt x="55" y="309"/>
                    </a:lnTo>
                    <a:lnTo>
                      <a:pt x="60" y="303"/>
                    </a:lnTo>
                    <a:lnTo>
                      <a:pt x="66" y="299"/>
                    </a:lnTo>
                    <a:lnTo>
                      <a:pt x="70" y="295"/>
                    </a:lnTo>
                    <a:lnTo>
                      <a:pt x="82" y="296"/>
                    </a:lnTo>
                    <a:lnTo>
                      <a:pt x="91" y="293"/>
                    </a:lnTo>
                    <a:lnTo>
                      <a:pt x="96" y="290"/>
                    </a:lnTo>
                    <a:lnTo>
                      <a:pt x="101" y="284"/>
                    </a:lnTo>
                    <a:lnTo>
                      <a:pt x="102" y="281"/>
                    </a:lnTo>
                    <a:lnTo>
                      <a:pt x="104" y="277"/>
                    </a:lnTo>
                    <a:lnTo>
                      <a:pt x="104" y="274"/>
                    </a:lnTo>
                    <a:lnTo>
                      <a:pt x="104" y="270"/>
                    </a:lnTo>
                    <a:lnTo>
                      <a:pt x="104" y="267"/>
                    </a:lnTo>
                    <a:lnTo>
                      <a:pt x="102" y="264"/>
                    </a:lnTo>
                    <a:lnTo>
                      <a:pt x="99" y="261"/>
                    </a:lnTo>
                    <a:lnTo>
                      <a:pt x="98" y="258"/>
                    </a:lnTo>
                    <a:lnTo>
                      <a:pt x="92" y="254"/>
                    </a:lnTo>
                    <a:lnTo>
                      <a:pt x="83" y="252"/>
                    </a:lnTo>
                    <a:lnTo>
                      <a:pt x="73" y="254"/>
                    </a:lnTo>
                    <a:lnTo>
                      <a:pt x="66" y="257"/>
                    </a:lnTo>
                    <a:lnTo>
                      <a:pt x="61" y="261"/>
                    </a:lnTo>
                    <a:lnTo>
                      <a:pt x="61" y="265"/>
                    </a:lnTo>
                    <a:lnTo>
                      <a:pt x="61" y="271"/>
                    </a:lnTo>
                    <a:lnTo>
                      <a:pt x="61" y="276"/>
                    </a:lnTo>
                    <a:lnTo>
                      <a:pt x="55" y="281"/>
                    </a:lnTo>
                    <a:lnTo>
                      <a:pt x="49" y="286"/>
                    </a:lnTo>
                    <a:lnTo>
                      <a:pt x="44" y="290"/>
                    </a:lnTo>
                    <a:lnTo>
                      <a:pt x="41" y="293"/>
                    </a:lnTo>
                    <a:lnTo>
                      <a:pt x="38" y="292"/>
                    </a:lnTo>
                    <a:lnTo>
                      <a:pt x="36" y="289"/>
                    </a:lnTo>
                    <a:lnTo>
                      <a:pt x="33" y="287"/>
                    </a:lnTo>
                    <a:lnTo>
                      <a:pt x="30" y="286"/>
                    </a:lnTo>
                    <a:lnTo>
                      <a:pt x="33" y="280"/>
                    </a:lnTo>
                    <a:lnTo>
                      <a:pt x="36" y="273"/>
                    </a:lnTo>
                    <a:lnTo>
                      <a:pt x="38" y="265"/>
                    </a:lnTo>
                    <a:lnTo>
                      <a:pt x="39" y="261"/>
                    </a:lnTo>
                    <a:lnTo>
                      <a:pt x="45" y="257"/>
                    </a:lnTo>
                    <a:lnTo>
                      <a:pt x="49" y="252"/>
                    </a:lnTo>
                    <a:lnTo>
                      <a:pt x="54" y="245"/>
                    </a:lnTo>
                    <a:lnTo>
                      <a:pt x="55" y="239"/>
                    </a:lnTo>
                    <a:lnTo>
                      <a:pt x="55" y="238"/>
                    </a:lnTo>
                    <a:lnTo>
                      <a:pt x="55" y="235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2" y="226"/>
                    </a:lnTo>
                    <a:lnTo>
                      <a:pt x="48" y="221"/>
                    </a:lnTo>
                    <a:lnTo>
                      <a:pt x="44" y="218"/>
                    </a:lnTo>
                    <a:lnTo>
                      <a:pt x="35" y="216"/>
                    </a:lnTo>
                    <a:lnTo>
                      <a:pt x="30" y="214"/>
                    </a:lnTo>
                    <a:lnTo>
                      <a:pt x="27" y="214"/>
                    </a:lnTo>
                    <a:lnTo>
                      <a:pt x="23" y="216"/>
                    </a:lnTo>
                    <a:lnTo>
                      <a:pt x="20" y="217"/>
                    </a:lnTo>
                    <a:lnTo>
                      <a:pt x="17" y="218"/>
                    </a:lnTo>
                    <a:lnTo>
                      <a:pt x="14" y="221"/>
                    </a:lnTo>
                    <a:lnTo>
                      <a:pt x="11" y="223"/>
                    </a:lnTo>
                    <a:lnTo>
                      <a:pt x="8" y="226"/>
                    </a:lnTo>
                    <a:lnTo>
                      <a:pt x="0" y="194"/>
                    </a:lnTo>
                    <a:lnTo>
                      <a:pt x="3" y="161"/>
                    </a:lnTo>
                    <a:lnTo>
                      <a:pt x="16" y="128"/>
                    </a:lnTo>
                    <a:lnTo>
                      <a:pt x="36" y="97"/>
                    </a:lnTo>
                    <a:lnTo>
                      <a:pt x="61" y="67"/>
                    </a:lnTo>
                    <a:lnTo>
                      <a:pt x="89" y="43"/>
                    </a:lnTo>
                    <a:lnTo>
                      <a:pt x="117" y="23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64" y="7"/>
                    </a:lnTo>
                    <a:lnTo>
                      <a:pt x="154" y="22"/>
                    </a:lnTo>
                    <a:lnTo>
                      <a:pt x="143" y="40"/>
                    </a:lnTo>
                    <a:lnTo>
                      <a:pt x="137" y="60"/>
                    </a:lnTo>
                    <a:lnTo>
                      <a:pt x="136" y="81"/>
                    </a:lnTo>
                    <a:lnTo>
                      <a:pt x="137" y="92"/>
                    </a:lnTo>
                    <a:lnTo>
                      <a:pt x="142" y="107"/>
                    </a:lnTo>
                    <a:lnTo>
                      <a:pt x="146" y="125"/>
                    </a:lnTo>
                    <a:lnTo>
                      <a:pt x="152" y="144"/>
                    </a:lnTo>
                    <a:lnTo>
                      <a:pt x="157" y="160"/>
                    </a:lnTo>
                    <a:lnTo>
                      <a:pt x="161" y="176"/>
                    </a:lnTo>
                    <a:lnTo>
                      <a:pt x="162" y="189"/>
                    </a:lnTo>
                    <a:lnTo>
                      <a:pt x="164" y="201"/>
                    </a:lnTo>
                    <a:lnTo>
                      <a:pt x="164" y="214"/>
                    </a:lnTo>
                    <a:lnTo>
                      <a:pt x="162" y="230"/>
                    </a:lnTo>
                    <a:lnTo>
                      <a:pt x="159" y="251"/>
                    </a:lnTo>
                    <a:lnTo>
                      <a:pt x="155" y="271"/>
                    </a:lnTo>
                    <a:lnTo>
                      <a:pt x="146" y="292"/>
                    </a:lnTo>
                    <a:lnTo>
                      <a:pt x="135" y="312"/>
                    </a:lnTo>
                    <a:lnTo>
                      <a:pt x="117" y="327"/>
                    </a:lnTo>
                    <a:lnTo>
                      <a:pt x="93" y="33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306"/>
              <p:cNvSpPr>
                <a:spLocks/>
              </p:cNvSpPr>
              <p:nvPr/>
            </p:nvSpPr>
            <p:spPr bwMode="auto">
              <a:xfrm>
                <a:off x="-4014" y="628"/>
                <a:ext cx="407" cy="285"/>
              </a:xfrm>
              <a:custGeom>
                <a:avLst/>
                <a:gdLst>
                  <a:gd name="T0" fmla="*/ 376 w 815"/>
                  <a:gd name="T1" fmla="*/ 488 h 572"/>
                  <a:gd name="T2" fmla="*/ 332 w 815"/>
                  <a:gd name="T3" fmla="*/ 565 h 572"/>
                  <a:gd name="T4" fmla="*/ 294 w 815"/>
                  <a:gd name="T5" fmla="*/ 499 h 572"/>
                  <a:gd name="T6" fmla="*/ 247 w 815"/>
                  <a:gd name="T7" fmla="*/ 449 h 572"/>
                  <a:gd name="T8" fmla="*/ 231 w 815"/>
                  <a:gd name="T9" fmla="*/ 327 h 572"/>
                  <a:gd name="T10" fmla="*/ 264 w 815"/>
                  <a:gd name="T11" fmla="*/ 270 h 572"/>
                  <a:gd name="T12" fmla="*/ 291 w 815"/>
                  <a:gd name="T13" fmla="*/ 213 h 572"/>
                  <a:gd name="T14" fmla="*/ 274 w 815"/>
                  <a:gd name="T15" fmla="*/ 223 h 572"/>
                  <a:gd name="T16" fmla="*/ 252 w 815"/>
                  <a:gd name="T17" fmla="*/ 276 h 572"/>
                  <a:gd name="T18" fmla="*/ 167 w 815"/>
                  <a:gd name="T19" fmla="*/ 343 h 572"/>
                  <a:gd name="T20" fmla="*/ 102 w 815"/>
                  <a:gd name="T21" fmla="*/ 349 h 572"/>
                  <a:gd name="T22" fmla="*/ 61 w 815"/>
                  <a:gd name="T23" fmla="*/ 333 h 572"/>
                  <a:gd name="T24" fmla="*/ 0 w 815"/>
                  <a:gd name="T25" fmla="*/ 305 h 572"/>
                  <a:gd name="T26" fmla="*/ 51 w 815"/>
                  <a:gd name="T27" fmla="*/ 288 h 572"/>
                  <a:gd name="T28" fmla="*/ 95 w 815"/>
                  <a:gd name="T29" fmla="*/ 232 h 572"/>
                  <a:gd name="T30" fmla="*/ 183 w 815"/>
                  <a:gd name="T31" fmla="*/ 175 h 572"/>
                  <a:gd name="T32" fmla="*/ 239 w 815"/>
                  <a:gd name="T33" fmla="*/ 178 h 572"/>
                  <a:gd name="T34" fmla="*/ 249 w 815"/>
                  <a:gd name="T35" fmla="*/ 182 h 572"/>
                  <a:gd name="T36" fmla="*/ 237 w 815"/>
                  <a:gd name="T37" fmla="*/ 211 h 572"/>
                  <a:gd name="T38" fmla="*/ 244 w 815"/>
                  <a:gd name="T39" fmla="*/ 219 h 572"/>
                  <a:gd name="T40" fmla="*/ 272 w 815"/>
                  <a:gd name="T41" fmla="*/ 211 h 572"/>
                  <a:gd name="T42" fmla="*/ 269 w 815"/>
                  <a:gd name="T43" fmla="*/ 176 h 572"/>
                  <a:gd name="T44" fmla="*/ 278 w 815"/>
                  <a:gd name="T45" fmla="*/ 175 h 572"/>
                  <a:gd name="T46" fmla="*/ 296 w 815"/>
                  <a:gd name="T47" fmla="*/ 197 h 572"/>
                  <a:gd name="T48" fmla="*/ 332 w 815"/>
                  <a:gd name="T49" fmla="*/ 201 h 572"/>
                  <a:gd name="T50" fmla="*/ 360 w 815"/>
                  <a:gd name="T51" fmla="*/ 178 h 572"/>
                  <a:gd name="T52" fmla="*/ 391 w 815"/>
                  <a:gd name="T53" fmla="*/ 169 h 572"/>
                  <a:gd name="T54" fmla="*/ 437 w 815"/>
                  <a:gd name="T55" fmla="*/ 120 h 572"/>
                  <a:gd name="T56" fmla="*/ 533 w 815"/>
                  <a:gd name="T57" fmla="*/ 8 h 572"/>
                  <a:gd name="T58" fmla="*/ 610 w 815"/>
                  <a:gd name="T59" fmla="*/ 0 h 572"/>
                  <a:gd name="T60" fmla="*/ 671 w 815"/>
                  <a:gd name="T61" fmla="*/ 12 h 572"/>
                  <a:gd name="T62" fmla="*/ 737 w 815"/>
                  <a:gd name="T63" fmla="*/ 35 h 572"/>
                  <a:gd name="T64" fmla="*/ 802 w 815"/>
                  <a:gd name="T65" fmla="*/ 38 h 572"/>
                  <a:gd name="T66" fmla="*/ 791 w 815"/>
                  <a:gd name="T67" fmla="*/ 72 h 572"/>
                  <a:gd name="T68" fmla="*/ 703 w 815"/>
                  <a:gd name="T69" fmla="*/ 178 h 572"/>
                  <a:gd name="T70" fmla="*/ 624 w 815"/>
                  <a:gd name="T71" fmla="*/ 214 h 572"/>
                  <a:gd name="T72" fmla="*/ 541 w 815"/>
                  <a:gd name="T73" fmla="*/ 233 h 572"/>
                  <a:gd name="T74" fmla="*/ 463 w 815"/>
                  <a:gd name="T75" fmla="*/ 214 h 572"/>
                  <a:gd name="T76" fmla="*/ 422 w 815"/>
                  <a:gd name="T77" fmla="*/ 192 h 572"/>
                  <a:gd name="T78" fmla="*/ 391 w 815"/>
                  <a:gd name="T79" fmla="*/ 183 h 572"/>
                  <a:gd name="T80" fmla="*/ 360 w 815"/>
                  <a:gd name="T81" fmla="*/ 192 h 572"/>
                  <a:gd name="T82" fmla="*/ 363 w 815"/>
                  <a:gd name="T83" fmla="*/ 208 h 572"/>
                  <a:gd name="T84" fmla="*/ 398 w 815"/>
                  <a:gd name="T85" fmla="*/ 205 h 572"/>
                  <a:gd name="T86" fmla="*/ 441 w 815"/>
                  <a:gd name="T87" fmla="*/ 203 h 572"/>
                  <a:gd name="T88" fmla="*/ 520 w 815"/>
                  <a:gd name="T89" fmla="*/ 232 h 572"/>
                  <a:gd name="T90" fmla="*/ 591 w 815"/>
                  <a:gd name="T91" fmla="*/ 315 h 572"/>
                  <a:gd name="T92" fmla="*/ 613 w 815"/>
                  <a:gd name="T93" fmla="*/ 417 h 572"/>
                  <a:gd name="T94" fmla="*/ 570 w 815"/>
                  <a:gd name="T95" fmla="*/ 417 h 572"/>
                  <a:gd name="T96" fmla="*/ 473 w 815"/>
                  <a:gd name="T97" fmla="*/ 389 h 572"/>
                  <a:gd name="T98" fmla="*/ 415 w 815"/>
                  <a:gd name="T99" fmla="*/ 371 h 572"/>
                  <a:gd name="T100" fmla="*/ 368 w 815"/>
                  <a:gd name="T101" fmla="*/ 298 h 572"/>
                  <a:gd name="T102" fmla="*/ 353 w 815"/>
                  <a:gd name="T103" fmla="*/ 230 h 572"/>
                  <a:gd name="T104" fmla="*/ 319 w 815"/>
                  <a:gd name="T105" fmla="*/ 207 h 572"/>
                  <a:gd name="T106" fmla="*/ 300 w 815"/>
                  <a:gd name="T107" fmla="*/ 211 h 572"/>
                  <a:gd name="T108" fmla="*/ 319 w 815"/>
                  <a:gd name="T109" fmla="*/ 244 h 572"/>
                  <a:gd name="T110" fmla="*/ 379 w 815"/>
                  <a:gd name="T111" fmla="*/ 315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5" h="572">
                    <a:moveTo>
                      <a:pt x="388" y="337"/>
                    </a:moveTo>
                    <a:lnTo>
                      <a:pt x="396" y="378"/>
                    </a:lnTo>
                    <a:lnTo>
                      <a:pt x="396" y="419"/>
                    </a:lnTo>
                    <a:lnTo>
                      <a:pt x="390" y="459"/>
                    </a:lnTo>
                    <a:lnTo>
                      <a:pt x="376" y="488"/>
                    </a:lnTo>
                    <a:lnTo>
                      <a:pt x="362" y="510"/>
                    </a:lnTo>
                    <a:lnTo>
                      <a:pt x="350" y="529"/>
                    </a:lnTo>
                    <a:lnTo>
                      <a:pt x="341" y="550"/>
                    </a:lnTo>
                    <a:lnTo>
                      <a:pt x="334" y="572"/>
                    </a:lnTo>
                    <a:lnTo>
                      <a:pt x="332" y="565"/>
                    </a:lnTo>
                    <a:lnTo>
                      <a:pt x="328" y="553"/>
                    </a:lnTo>
                    <a:lnTo>
                      <a:pt x="322" y="540"/>
                    </a:lnTo>
                    <a:lnTo>
                      <a:pt x="313" y="526"/>
                    </a:lnTo>
                    <a:lnTo>
                      <a:pt x="305" y="512"/>
                    </a:lnTo>
                    <a:lnTo>
                      <a:pt x="294" y="499"/>
                    </a:lnTo>
                    <a:lnTo>
                      <a:pt x="284" y="485"/>
                    </a:lnTo>
                    <a:lnTo>
                      <a:pt x="274" y="477"/>
                    </a:lnTo>
                    <a:lnTo>
                      <a:pt x="264" y="468"/>
                    </a:lnTo>
                    <a:lnTo>
                      <a:pt x="255" y="458"/>
                    </a:lnTo>
                    <a:lnTo>
                      <a:pt x="247" y="449"/>
                    </a:lnTo>
                    <a:lnTo>
                      <a:pt x="242" y="439"/>
                    </a:lnTo>
                    <a:lnTo>
                      <a:pt x="230" y="406"/>
                    </a:lnTo>
                    <a:lnTo>
                      <a:pt x="227" y="375"/>
                    </a:lnTo>
                    <a:lnTo>
                      <a:pt x="228" y="348"/>
                    </a:lnTo>
                    <a:lnTo>
                      <a:pt x="231" y="327"/>
                    </a:lnTo>
                    <a:lnTo>
                      <a:pt x="234" y="315"/>
                    </a:lnTo>
                    <a:lnTo>
                      <a:pt x="240" y="304"/>
                    </a:lnTo>
                    <a:lnTo>
                      <a:pt x="247" y="293"/>
                    </a:lnTo>
                    <a:lnTo>
                      <a:pt x="256" y="282"/>
                    </a:lnTo>
                    <a:lnTo>
                      <a:pt x="264" y="270"/>
                    </a:lnTo>
                    <a:lnTo>
                      <a:pt x="272" y="257"/>
                    </a:lnTo>
                    <a:lnTo>
                      <a:pt x="281" y="244"/>
                    </a:lnTo>
                    <a:lnTo>
                      <a:pt x="288" y="230"/>
                    </a:lnTo>
                    <a:lnTo>
                      <a:pt x="291" y="222"/>
                    </a:lnTo>
                    <a:lnTo>
                      <a:pt x="291" y="213"/>
                    </a:lnTo>
                    <a:lnTo>
                      <a:pt x="290" y="205"/>
                    </a:lnTo>
                    <a:lnTo>
                      <a:pt x="287" y="204"/>
                    </a:lnTo>
                    <a:lnTo>
                      <a:pt x="281" y="208"/>
                    </a:lnTo>
                    <a:lnTo>
                      <a:pt x="277" y="214"/>
                    </a:lnTo>
                    <a:lnTo>
                      <a:pt x="274" y="223"/>
                    </a:lnTo>
                    <a:lnTo>
                      <a:pt x="271" y="230"/>
                    </a:lnTo>
                    <a:lnTo>
                      <a:pt x="268" y="244"/>
                    </a:lnTo>
                    <a:lnTo>
                      <a:pt x="264" y="255"/>
                    </a:lnTo>
                    <a:lnTo>
                      <a:pt x="258" y="266"/>
                    </a:lnTo>
                    <a:lnTo>
                      <a:pt x="252" y="276"/>
                    </a:lnTo>
                    <a:lnTo>
                      <a:pt x="239" y="295"/>
                    </a:lnTo>
                    <a:lnTo>
                      <a:pt x="222" y="311"/>
                    </a:lnTo>
                    <a:lnTo>
                      <a:pt x="205" y="326"/>
                    </a:lnTo>
                    <a:lnTo>
                      <a:pt x="186" y="336"/>
                    </a:lnTo>
                    <a:lnTo>
                      <a:pt x="167" y="343"/>
                    </a:lnTo>
                    <a:lnTo>
                      <a:pt x="148" y="349"/>
                    </a:lnTo>
                    <a:lnTo>
                      <a:pt x="130" y="351"/>
                    </a:lnTo>
                    <a:lnTo>
                      <a:pt x="113" y="351"/>
                    </a:lnTo>
                    <a:lnTo>
                      <a:pt x="107" y="351"/>
                    </a:lnTo>
                    <a:lnTo>
                      <a:pt x="102" y="349"/>
                    </a:lnTo>
                    <a:lnTo>
                      <a:pt x="96" y="348"/>
                    </a:lnTo>
                    <a:lnTo>
                      <a:pt x="92" y="346"/>
                    </a:lnTo>
                    <a:lnTo>
                      <a:pt x="82" y="343"/>
                    </a:lnTo>
                    <a:lnTo>
                      <a:pt x="71" y="339"/>
                    </a:lnTo>
                    <a:lnTo>
                      <a:pt x="61" y="333"/>
                    </a:lnTo>
                    <a:lnTo>
                      <a:pt x="51" y="329"/>
                    </a:lnTo>
                    <a:lnTo>
                      <a:pt x="39" y="323"/>
                    </a:lnTo>
                    <a:lnTo>
                      <a:pt x="27" y="317"/>
                    </a:lnTo>
                    <a:lnTo>
                      <a:pt x="14" y="311"/>
                    </a:lnTo>
                    <a:lnTo>
                      <a:pt x="0" y="305"/>
                    </a:lnTo>
                    <a:lnTo>
                      <a:pt x="8" y="302"/>
                    </a:lnTo>
                    <a:lnTo>
                      <a:pt x="17" y="299"/>
                    </a:lnTo>
                    <a:lnTo>
                      <a:pt x="29" y="296"/>
                    </a:lnTo>
                    <a:lnTo>
                      <a:pt x="41" y="292"/>
                    </a:lnTo>
                    <a:lnTo>
                      <a:pt x="51" y="288"/>
                    </a:lnTo>
                    <a:lnTo>
                      <a:pt x="61" y="280"/>
                    </a:lnTo>
                    <a:lnTo>
                      <a:pt x="70" y="273"/>
                    </a:lnTo>
                    <a:lnTo>
                      <a:pt x="76" y="263"/>
                    </a:lnTo>
                    <a:lnTo>
                      <a:pt x="83" y="248"/>
                    </a:lnTo>
                    <a:lnTo>
                      <a:pt x="95" y="232"/>
                    </a:lnTo>
                    <a:lnTo>
                      <a:pt x="108" y="216"/>
                    </a:lnTo>
                    <a:lnTo>
                      <a:pt x="126" y="200"/>
                    </a:lnTo>
                    <a:lnTo>
                      <a:pt x="143" y="188"/>
                    </a:lnTo>
                    <a:lnTo>
                      <a:pt x="162" y="179"/>
                    </a:lnTo>
                    <a:lnTo>
                      <a:pt x="183" y="175"/>
                    </a:lnTo>
                    <a:lnTo>
                      <a:pt x="205" y="178"/>
                    </a:lnTo>
                    <a:lnTo>
                      <a:pt x="214" y="182"/>
                    </a:lnTo>
                    <a:lnTo>
                      <a:pt x="224" y="183"/>
                    </a:lnTo>
                    <a:lnTo>
                      <a:pt x="233" y="182"/>
                    </a:lnTo>
                    <a:lnTo>
                      <a:pt x="239" y="178"/>
                    </a:lnTo>
                    <a:lnTo>
                      <a:pt x="243" y="173"/>
                    </a:lnTo>
                    <a:lnTo>
                      <a:pt x="247" y="173"/>
                    </a:lnTo>
                    <a:lnTo>
                      <a:pt x="252" y="175"/>
                    </a:lnTo>
                    <a:lnTo>
                      <a:pt x="256" y="176"/>
                    </a:lnTo>
                    <a:lnTo>
                      <a:pt x="249" y="182"/>
                    </a:lnTo>
                    <a:lnTo>
                      <a:pt x="242" y="191"/>
                    </a:lnTo>
                    <a:lnTo>
                      <a:pt x="237" y="200"/>
                    </a:lnTo>
                    <a:lnTo>
                      <a:pt x="236" y="208"/>
                    </a:lnTo>
                    <a:lnTo>
                      <a:pt x="236" y="210"/>
                    </a:lnTo>
                    <a:lnTo>
                      <a:pt x="237" y="211"/>
                    </a:lnTo>
                    <a:lnTo>
                      <a:pt x="237" y="214"/>
                    </a:lnTo>
                    <a:lnTo>
                      <a:pt x="239" y="216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4" y="219"/>
                    </a:lnTo>
                    <a:lnTo>
                      <a:pt x="246" y="220"/>
                    </a:lnTo>
                    <a:lnTo>
                      <a:pt x="253" y="222"/>
                    </a:lnTo>
                    <a:lnTo>
                      <a:pt x="261" y="220"/>
                    </a:lnTo>
                    <a:lnTo>
                      <a:pt x="268" y="216"/>
                    </a:lnTo>
                    <a:lnTo>
                      <a:pt x="272" y="211"/>
                    </a:lnTo>
                    <a:lnTo>
                      <a:pt x="277" y="204"/>
                    </a:lnTo>
                    <a:lnTo>
                      <a:pt x="277" y="195"/>
                    </a:lnTo>
                    <a:lnTo>
                      <a:pt x="275" y="186"/>
                    </a:lnTo>
                    <a:lnTo>
                      <a:pt x="272" y="181"/>
                    </a:lnTo>
                    <a:lnTo>
                      <a:pt x="269" y="176"/>
                    </a:lnTo>
                    <a:lnTo>
                      <a:pt x="269" y="173"/>
                    </a:lnTo>
                    <a:lnTo>
                      <a:pt x="271" y="172"/>
                    </a:lnTo>
                    <a:lnTo>
                      <a:pt x="274" y="170"/>
                    </a:lnTo>
                    <a:lnTo>
                      <a:pt x="277" y="170"/>
                    </a:lnTo>
                    <a:lnTo>
                      <a:pt x="278" y="175"/>
                    </a:lnTo>
                    <a:lnTo>
                      <a:pt x="280" y="179"/>
                    </a:lnTo>
                    <a:lnTo>
                      <a:pt x="281" y="183"/>
                    </a:lnTo>
                    <a:lnTo>
                      <a:pt x="283" y="189"/>
                    </a:lnTo>
                    <a:lnTo>
                      <a:pt x="288" y="195"/>
                    </a:lnTo>
                    <a:lnTo>
                      <a:pt x="296" y="197"/>
                    </a:lnTo>
                    <a:lnTo>
                      <a:pt x="308" y="191"/>
                    </a:lnTo>
                    <a:lnTo>
                      <a:pt x="312" y="195"/>
                    </a:lnTo>
                    <a:lnTo>
                      <a:pt x="318" y="198"/>
                    </a:lnTo>
                    <a:lnTo>
                      <a:pt x="325" y="201"/>
                    </a:lnTo>
                    <a:lnTo>
                      <a:pt x="332" y="201"/>
                    </a:lnTo>
                    <a:lnTo>
                      <a:pt x="338" y="200"/>
                    </a:lnTo>
                    <a:lnTo>
                      <a:pt x="346" y="195"/>
                    </a:lnTo>
                    <a:lnTo>
                      <a:pt x="352" y="189"/>
                    </a:lnTo>
                    <a:lnTo>
                      <a:pt x="356" y="179"/>
                    </a:lnTo>
                    <a:lnTo>
                      <a:pt x="360" y="178"/>
                    </a:lnTo>
                    <a:lnTo>
                      <a:pt x="365" y="176"/>
                    </a:lnTo>
                    <a:lnTo>
                      <a:pt x="371" y="173"/>
                    </a:lnTo>
                    <a:lnTo>
                      <a:pt x="378" y="172"/>
                    </a:lnTo>
                    <a:lnTo>
                      <a:pt x="384" y="170"/>
                    </a:lnTo>
                    <a:lnTo>
                      <a:pt x="391" y="169"/>
                    </a:lnTo>
                    <a:lnTo>
                      <a:pt x="398" y="167"/>
                    </a:lnTo>
                    <a:lnTo>
                      <a:pt x="406" y="166"/>
                    </a:lnTo>
                    <a:lnTo>
                      <a:pt x="418" y="159"/>
                    </a:lnTo>
                    <a:lnTo>
                      <a:pt x="428" y="144"/>
                    </a:lnTo>
                    <a:lnTo>
                      <a:pt x="437" y="120"/>
                    </a:lnTo>
                    <a:lnTo>
                      <a:pt x="447" y="91"/>
                    </a:lnTo>
                    <a:lnTo>
                      <a:pt x="463" y="59"/>
                    </a:lnTo>
                    <a:lnTo>
                      <a:pt x="485" y="34"/>
                    </a:lnTo>
                    <a:lnTo>
                      <a:pt x="508" y="18"/>
                    </a:lnTo>
                    <a:lnTo>
                      <a:pt x="533" y="8"/>
                    </a:lnTo>
                    <a:lnTo>
                      <a:pt x="557" y="2"/>
                    </a:lnTo>
                    <a:lnTo>
                      <a:pt x="577" y="0"/>
                    </a:lnTo>
                    <a:lnTo>
                      <a:pt x="593" y="0"/>
                    </a:lnTo>
                    <a:lnTo>
                      <a:pt x="602" y="0"/>
                    </a:lnTo>
                    <a:lnTo>
                      <a:pt x="610" y="0"/>
                    </a:lnTo>
                    <a:lnTo>
                      <a:pt x="618" y="2"/>
                    </a:lnTo>
                    <a:lnTo>
                      <a:pt x="630" y="3"/>
                    </a:lnTo>
                    <a:lnTo>
                      <a:pt x="643" y="5"/>
                    </a:lnTo>
                    <a:lnTo>
                      <a:pt x="658" y="8"/>
                    </a:lnTo>
                    <a:lnTo>
                      <a:pt x="671" y="12"/>
                    </a:lnTo>
                    <a:lnTo>
                      <a:pt x="686" y="16"/>
                    </a:lnTo>
                    <a:lnTo>
                      <a:pt x="698" y="22"/>
                    </a:lnTo>
                    <a:lnTo>
                      <a:pt x="709" y="28"/>
                    </a:lnTo>
                    <a:lnTo>
                      <a:pt x="723" y="32"/>
                    </a:lnTo>
                    <a:lnTo>
                      <a:pt x="737" y="35"/>
                    </a:lnTo>
                    <a:lnTo>
                      <a:pt x="750" y="38"/>
                    </a:lnTo>
                    <a:lnTo>
                      <a:pt x="765" y="40"/>
                    </a:lnTo>
                    <a:lnTo>
                      <a:pt x="778" y="40"/>
                    </a:lnTo>
                    <a:lnTo>
                      <a:pt x="790" y="40"/>
                    </a:lnTo>
                    <a:lnTo>
                      <a:pt x="802" y="38"/>
                    </a:lnTo>
                    <a:lnTo>
                      <a:pt x="815" y="38"/>
                    </a:lnTo>
                    <a:lnTo>
                      <a:pt x="815" y="44"/>
                    </a:lnTo>
                    <a:lnTo>
                      <a:pt x="809" y="50"/>
                    </a:lnTo>
                    <a:lnTo>
                      <a:pt x="803" y="56"/>
                    </a:lnTo>
                    <a:lnTo>
                      <a:pt x="791" y="72"/>
                    </a:lnTo>
                    <a:lnTo>
                      <a:pt x="777" y="93"/>
                    </a:lnTo>
                    <a:lnTo>
                      <a:pt x="759" y="115"/>
                    </a:lnTo>
                    <a:lnTo>
                      <a:pt x="742" y="137"/>
                    </a:lnTo>
                    <a:lnTo>
                      <a:pt x="723" y="159"/>
                    </a:lnTo>
                    <a:lnTo>
                      <a:pt x="703" y="178"/>
                    </a:lnTo>
                    <a:lnTo>
                      <a:pt x="684" y="192"/>
                    </a:lnTo>
                    <a:lnTo>
                      <a:pt x="667" y="201"/>
                    </a:lnTo>
                    <a:lnTo>
                      <a:pt x="655" y="204"/>
                    </a:lnTo>
                    <a:lnTo>
                      <a:pt x="642" y="208"/>
                    </a:lnTo>
                    <a:lnTo>
                      <a:pt x="624" y="214"/>
                    </a:lnTo>
                    <a:lnTo>
                      <a:pt x="607" y="219"/>
                    </a:lnTo>
                    <a:lnTo>
                      <a:pt x="589" y="225"/>
                    </a:lnTo>
                    <a:lnTo>
                      <a:pt x="571" y="229"/>
                    </a:lnTo>
                    <a:lnTo>
                      <a:pt x="555" y="232"/>
                    </a:lnTo>
                    <a:lnTo>
                      <a:pt x="541" y="233"/>
                    </a:lnTo>
                    <a:lnTo>
                      <a:pt x="527" y="232"/>
                    </a:lnTo>
                    <a:lnTo>
                      <a:pt x="511" y="229"/>
                    </a:lnTo>
                    <a:lnTo>
                      <a:pt x="494" y="225"/>
                    </a:lnTo>
                    <a:lnTo>
                      <a:pt x="478" y="219"/>
                    </a:lnTo>
                    <a:lnTo>
                      <a:pt x="463" y="214"/>
                    </a:lnTo>
                    <a:lnTo>
                      <a:pt x="450" y="208"/>
                    </a:lnTo>
                    <a:lnTo>
                      <a:pt x="440" y="204"/>
                    </a:lnTo>
                    <a:lnTo>
                      <a:pt x="434" y="201"/>
                    </a:lnTo>
                    <a:lnTo>
                      <a:pt x="428" y="197"/>
                    </a:lnTo>
                    <a:lnTo>
                      <a:pt x="422" y="192"/>
                    </a:lnTo>
                    <a:lnTo>
                      <a:pt x="415" y="188"/>
                    </a:lnTo>
                    <a:lnTo>
                      <a:pt x="409" y="185"/>
                    </a:lnTo>
                    <a:lnTo>
                      <a:pt x="404" y="183"/>
                    </a:lnTo>
                    <a:lnTo>
                      <a:pt x="398" y="183"/>
                    </a:lnTo>
                    <a:lnTo>
                      <a:pt x="391" y="183"/>
                    </a:lnTo>
                    <a:lnTo>
                      <a:pt x="384" y="185"/>
                    </a:lnTo>
                    <a:lnTo>
                      <a:pt x="376" y="186"/>
                    </a:lnTo>
                    <a:lnTo>
                      <a:pt x="371" y="188"/>
                    </a:lnTo>
                    <a:lnTo>
                      <a:pt x="365" y="191"/>
                    </a:lnTo>
                    <a:lnTo>
                      <a:pt x="360" y="192"/>
                    </a:lnTo>
                    <a:lnTo>
                      <a:pt x="354" y="197"/>
                    </a:lnTo>
                    <a:lnTo>
                      <a:pt x="353" y="201"/>
                    </a:lnTo>
                    <a:lnTo>
                      <a:pt x="354" y="204"/>
                    </a:lnTo>
                    <a:lnTo>
                      <a:pt x="359" y="207"/>
                    </a:lnTo>
                    <a:lnTo>
                      <a:pt x="363" y="208"/>
                    </a:lnTo>
                    <a:lnTo>
                      <a:pt x="369" y="208"/>
                    </a:lnTo>
                    <a:lnTo>
                      <a:pt x="375" y="207"/>
                    </a:lnTo>
                    <a:lnTo>
                      <a:pt x="382" y="207"/>
                    </a:lnTo>
                    <a:lnTo>
                      <a:pt x="390" y="205"/>
                    </a:lnTo>
                    <a:lnTo>
                      <a:pt x="398" y="205"/>
                    </a:lnTo>
                    <a:lnTo>
                      <a:pt x="407" y="204"/>
                    </a:lnTo>
                    <a:lnTo>
                      <a:pt x="415" y="203"/>
                    </a:lnTo>
                    <a:lnTo>
                      <a:pt x="423" y="201"/>
                    </a:lnTo>
                    <a:lnTo>
                      <a:pt x="431" y="201"/>
                    </a:lnTo>
                    <a:lnTo>
                      <a:pt x="441" y="203"/>
                    </a:lnTo>
                    <a:lnTo>
                      <a:pt x="451" y="204"/>
                    </a:lnTo>
                    <a:lnTo>
                      <a:pt x="464" y="208"/>
                    </a:lnTo>
                    <a:lnTo>
                      <a:pt x="479" y="214"/>
                    </a:lnTo>
                    <a:lnTo>
                      <a:pt x="498" y="222"/>
                    </a:lnTo>
                    <a:lnTo>
                      <a:pt x="520" y="232"/>
                    </a:lnTo>
                    <a:lnTo>
                      <a:pt x="538" y="242"/>
                    </a:lnTo>
                    <a:lnTo>
                      <a:pt x="552" y="257"/>
                    </a:lnTo>
                    <a:lnTo>
                      <a:pt x="567" y="274"/>
                    </a:lnTo>
                    <a:lnTo>
                      <a:pt x="579" y="293"/>
                    </a:lnTo>
                    <a:lnTo>
                      <a:pt x="591" y="315"/>
                    </a:lnTo>
                    <a:lnTo>
                      <a:pt x="598" y="337"/>
                    </a:lnTo>
                    <a:lnTo>
                      <a:pt x="605" y="362"/>
                    </a:lnTo>
                    <a:lnTo>
                      <a:pt x="610" y="386"/>
                    </a:lnTo>
                    <a:lnTo>
                      <a:pt x="611" y="402"/>
                    </a:lnTo>
                    <a:lnTo>
                      <a:pt x="613" y="417"/>
                    </a:lnTo>
                    <a:lnTo>
                      <a:pt x="611" y="431"/>
                    </a:lnTo>
                    <a:lnTo>
                      <a:pt x="610" y="446"/>
                    </a:lnTo>
                    <a:lnTo>
                      <a:pt x="601" y="436"/>
                    </a:lnTo>
                    <a:lnTo>
                      <a:pt x="586" y="425"/>
                    </a:lnTo>
                    <a:lnTo>
                      <a:pt x="570" y="417"/>
                    </a:lnTo>
                    <a:lnTo>
                      <a:pt x="551" y="408"/>
                    </a:lnTo>
                    <a:lnTo>
                      <a:pt x="530" y="402"/>
                    </a:lnTo>
                    <a:lnTo>
                      <a:pt x="510" y="396"/>
                    </a:lnTo>
                    <a:lnTo>
                      <a:pt x="491" y="392"/>
                    </a:lnTo>
                    <a:lnTo>
                      <a:pt x="473" y="389"/>
                    </a:lnTo>
                    <a:lnTo>
                      <a:pt x="463" y="387"/>
                    </a:lnTo>
                    <a:lnTo>
                      <a:pt x="451" y="384"/>
                    </a:lnTo>
                    <a:lnTo>
                      <a:pt x="438" y="381"/>
                    </a:lnTo>
                    <a:lnTo>
                      <a:pt x="426" y="377"/>
                    </a:lnTo>
                    <a:lnTo>
                      <a:pt x="415" y="371"/>
                    </a:lnTo>
                    <a:lnTo>
                      <a:pt x="403" y="361"/>
                    </a:lnTo>
                    <a:lnTo>
                      <a:pt x="394" y="349"/>
                    </a:lnTo>
                    <a:lnTo>
                      <a:pt x="387" y="334"/>
                    </a:lnTo>
                    <a:lnTo>
                      <a:pt x="376" y="314"/>
                    </a:lnTo>
                    <a:lnTo>
                      <a:pt x="368" y="298"/>
                    </a:lnTo>
                    <a:lnTo>
                      <a:pt x="362" y="279"/>
                    </a:lnTo>
                    <a:lnTo>
                      <a:pt x="362" y="252"/>
                    </a:lnTo>
                    <a:lnTo>
                      <a:pt x="362" y="245"/>
                    </a:lnTo>
                    <a:lnTo>
                      <a:pt x="357" y="236"/>
                    </a:lnTo>
                    <a:lnTo>
                      <a:pt x="353" y="230"/>
                    </a:lnTo>
                    <a:lnTo>
                      <a:pt x="346" y="223"/>
                    </a:lnTo>
                    <a:lnTo>
                      <a:pt x="338" y="219"/>
                    </a:lnTo>
                    <a:lnTo>
                      <a:pt x="331" y="213"/>
                    </a:lnTo>
                    <a:lnTo>
                      <a:pt x="325" y="210"/>
                    </a:lnTo>
                    <a:lnTo>
                      <a:pt x="319" y="207"/>
                    </a:lnTo>
                    <a:lnTo>
                      <a:pt x="312" y="204"/>
                    </a:lnTo>
                    <a:lnTo>
                      <a:pt x="305" y="201"/>
                    </a:lnTo>
                    <a:lnTo>
                      <a:pt x="300" y="203"/>
                    </a:lnTo>
                    <a:lnTo>
                      <a:pt x="299" y="205"/>
                    </a:lnTo>
                    <a:lnTo>
                      <a:pt x="300" y="211"/>
                    </a:lnTo>
                    <a:lnTo>
                      <a:pt x="300" y="219"/>
                    </a:lnTo>
                    <a:lnTo>
                      <a:pt x="303" y="225"/>
                    </a:lnTo>
                    <a:lnTo>
                      <a:pt x="306" y="232"/>
                    </a:lnTo>
                    <a:lnTo>
                      <a:pt x="310" y="236"/>
                    </a:lnTo>
                    <a:lnTo>
                      <a:pt x="319" y="244"/>
                    </a:lnTo>
                    <a:lnTo>
                      <a:pt x="330" y="254"/>
                    </a:lnTo>
                    <a:lnTo>
                      <a:pt x="343" y="266"/>
                    </a:lnTo>
                    <a:lnTo>
                      <a:pt x="356" y="280"/>
                    </a:lnTo>
                    <a:lnTo>
                      <a:pt x="369" y="296"/>
                    </a:lnTo>
                    <a:lnTo>
                      <a:pt x="379" y="315"/>
                    </a:lnTo>
                    <a:lnTo>
                      <a:pt x="388" y="337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307"/>
              <p:cNvSpPr>
                <a:spLocks/>
              </p:cNvSpPr>
              <p:nvPr/>
            </p:nvSpPr>
            <p:spPr bwMode="auto">
              <a:xfrm>
                <a:off x="-4008" y="584"/>
                <a:ext cx="123" cy="125"/>
              </a:xfrm>
              <a:custGeom>
                <a:avLst/>
                <a:gdLst>
                  <a:gd name="T0" fmla="*/ 186 w 245"/>
                  <a:gd name="T1" fmla="*/ 240 h 249"/>
                  <a:gd name="T2" fmla="*/ 193 w 245"/>
                  <a:gd name="T3" fmla="*/ 227 h 249"/>
                  <a:gd name="T4" fmla="*/ 208 w 245"/>
                  <a:gd name="T5" fmla="*/ 223 h 249"/>
                  <a:gd name="T6" fmla="*/ 220 w 245"/>
                  <a:gd name="T7" fmla="*/ 227 h 249"/>
                  <a:gd name="T8" fmla="*/ 223 w 245"/>
                  <a:gd name="T9" fmla="*/ 233 h 249"/>
                  <a:gd name="T10" fmla="*/ 230 w 245"/>
                  <a:gd name="T11" fmla="*/ 234 h 249"/>
                  <a:gd name="T12" fmla="*/ 242 w 245"/>
                  <a:gd name="T13" fmla="*/ 237 h 249"/>
                  <a:gd name="T14" fmla="*/ 245 w 245"/>
                  <a:gd name="T15" fmla="*/ 236 h 249"/>
                  <a:gd name="T16" fmla="*/ 240 w 245"/>
                  <a:gd name="T17" fmla="*/ 227 h 249"/>
                  <a:gd name="T18" fmla="*/ 231 w 245"/>
                  <a:gd name="T19" fmla="*/ 220 h 249"/>
                  <a:gd name="T20" fmla="*/ 223 w 245"/>
                  <a:gd name="T21" fmla="*/ 218 h 249"/>
                  <a:gd name="T22" fmla="*/ 211 w 245"/>
                  <a:gd name="T23" fmla="*/ 220 h 249"/>
                  <a:gd name="T24" fmla="*/ 202 w 245"/>
                  <a:gd name="T25" fmla="*/ 211 h 249"/>
                  <a:gd name="T26" fmla="*/ 199 w 245"/>
                  <a:gd name="T27" fmla="*/ 198 h 249"/>
                  <a:gd name="T28" fmla="*/ 201 w 245"/>
                  <a:gd name="T29" fmla="*/ 190 h 249"/>
                  <a:gd name="T30" fmla="*/ 205 w 245"/>
                  <a:gd name="T31" fmla="*/ 186 h 249"/>
                  <a:gd name="T32" fmla="*/ 211 w 245"/>
                  <a:gd name="T33" fmla="*/ 179 h 249"/>
                  <a:gd name="T34" fmla="*/ 221 w 245"/>
                  <a:gd name="T35" fmla="*/ 174 h 249"/>
                  <a:gd name="T36" fmla="*/ 231 w 245"/>
                  <a:gd name="T37" fmla="*/ 149 h 249"/>
                  <a:gd name="T38" fmla="*/ 224 w 245"/>
                  <a:gd name="T39" fmla="*/ 102 h 249"/>
                  <a:gd name="T40" fmla="*/ 192 w 245"/>
                  <a:gd name="T41" fmla="*/ 63 h 249"/>
                  <a:gd name="T42" fmla="*/ 136 w 245"/>
                  <a:gd name="T43" fmla="*/ 35 h 249"/>
                  <a:gd name="T44" fmla="*/ 85 w 245"/>
                  <a:gd name="T45" fmla="*/ 25 h 249"/>
                  <a:gd name="T46" fmla="*/ 56 w 245"/>
                  <a:gd name="T47" fmla="*/ 17 h 249"/>
                  <a:gd name="T48" fmla="*/ 28 w 245"/>
                  <a:gd name="T49" fmla="*/ 10 h 249"/>
                  <a:gd name="T50" fmla="*/ 7 w 245"/>
                  <a:gd name="T51" fmla="*/ 3 h 249"/>
                  <a:gd name="T52" fmla="*/ 9 w 245"/>
                  <a:gd name="T53" fmla="*/ 11 h 249"/>
                  <a:gd name="T54" fmla="*/ 23 w 245"/>
                  <a:gd name="T55" fmla="*/ 42 h 249"/>
                  <a:gd name="T56" fmla="*/ 34 w 245"/>
                  <a:gd name="T57" fmla="*/ 76 h 249"/>
                  <a:gd name="T58" fmla="*/ 44 w 245"/>
                  <a:gd name="T59" fmla="*/ 108 h 249"/>
                  <a:gd name="T60" fmla="*/ 51 w 245"/>
                  <a:gd name="T61" fmla="*/ 139 h 249"/>
                  <a:gd name="T62" fmla="*/ 67 w 245"/>
                  <a:gd name="T63" fmla="*/ 179 h 249"/>
                  <a:gd name="T64" fmla="*/ 98 w 245"/>
                  <a:gd name="T65" fmla="*/ 218 h 249"/>
                  <a:gd name="T66" fmla="*/ 151 w 245"/>
                  <a:gd name="T67" fmla="*/ 24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5" h="249">
                    <a:moveTo>
                      <a:pt x="186" y="249"/>
                    </a:moveTo>
                    <a:lnTo>
                      <a:pt x="186" y="240"/>
                    </a:lnTo>
                    <a:lnTo>
                      <a:pt x="189" y="233"/>
                    </a:lnTo>
                    <a:lnTo>
                      <a:pt x="193" y="227"/>
                    </a:lnTo>
                    <a:lnTo>
                      <a:pt x="201" y="224"/>
                    </a:lnTo>
                    <a:lnTo>
                      <a:pt x="208" y="223"/>
                    </a:lnTo>
                    <a:lnTo>
                      <a:pt x="215" y="224"/>
                    </a:lnTo>
                    <a:lnTo>
                      <a:pt x="220" y="227"/>
                    </a:lnTo>
                    <a:lnTo>
                      <a:pt x="221" y="230"/>
                    </a:lnTo>
                    <a:lnTo>
                      <a:pt x="223" y="233"/>
                    </a:lnTo>
                    <a:lnTo>
                      <a:pt x="226" y="233"/>
                    </a:lnTo>
                    <a:lnTo>
                      <a:pt x="230" y="234"/>
                    </a:lnTo>
                    <a:lnTo>
                      <a:pt x="236" y="236"/>
                    </a:lnTo>
                    <a:lnTo>
                      <a:pt x="242" y="237"/>
                    </a:lnTo>
                    <a:lnTo>
                      <a:pt x="245" y="237"/>
                    </a:lnTo>
                    <a:lnTo>
                      <a:pt x="245" y="236"/>
                    </a:lnTo>
                    <a:lnTo>
                      <a:pt x="243" y="231"/>
                    </a:lnTo>
                    <a:lnTo>
                      <a:pt x="240" y="227"/>
                    </a:lnTo>
                    <a:lnTo>
                      <a:pt x="236" y="224"/>
                    </a:lnTo>
                    <a:lnTo>
                      <a:pt x="231" y="220"/>
                    </a:lnTo>
                    <a:lnTo>
                      <a:pt x="226" y="217"/>
                    </a:lnTo>
                    <a:lnTo>
                      <a:pt x="223" y="218"/>
                    </a:lnTo>
                    <a:lnTo>
                      <a:pt x="217" y="220"/>
                    </a:lnTo>
                    <a:lnTo>
                      <a:pt x="211" y="220"/>
                    </a:lnTo>
                    <a:lnTo>
                      <a:pt x="207" y="217"/>
                    </a:lnTo>
                    <a:lnTo>
                      <a:pt x="202" y="211"/>
                    </a:lnTo>
                    <a:lnTo>
                      <a:pt x="199" y="203"/>
                    </a:lnTo>
                    <a:lnTo>
                      <a:pt x="199" y="198"/>
                    </a:lnTo>
                    <a:lnTo>
                      <a:pt x="199" y="193"/>
                    </a:lnTo>
                    <a:lnTo>
                      <a:pt x="201" y="190"/>
                    </a:lnTo>
                    <a:lnTo>
                      <a:pt x="202" y="187"/>
                    </a:lnTo>
                    <a:lnTo>
                      <a:pt x="205" y="186"/>
                    </a:lnTo>
                    <a:lnTo>
                      <a:pt x="207" y="183"/>
                    </a:lnTo>
                    <a:lnTo>
                      <a:pt x="211" y="179"/>
                    </a:lnTo>
                    <a:lnTo>
                      <a:pt x="217" y="176"/>
                    </a:lnTo>
                    <a:lnTo>
                      <a:pt x="221" y="174"/>
                    </a:lnTo>
                    <a:lnTo>
                      <a:pt x="226" y="174"/>
                    </a:lnTo>
                    <a:lnTo>
                      <a:pt x="231" y="149"/>
                    </a:lnTo>
                    <a:lnTo>
                      <a:pt x="230" y="126"/>
                    </a:lnTo>
                    <a:lnTo>
                      <a:pt x="224" y="102"/>
                    </a:lnTo>
                    <a:lnTo>
                      <a:pt x="211" y="82"/>
                    </a:lnTo>
                    <a:lnTo>
                      <a:pt x="192" y="63"/>
                    </a:lnTo>
                    <a:lnTo>
                      <a:pt x="167" y="48"/>
                    </a:lnTo>
                    <a:lnTo>
                      <a:pt x="136" y="35"/>
                    </a:lnTo>
                    <a:lnTo>
                      <a:pt x="100" y="28"/>
                    </a:lnTo>
                    <a:lnTo>
                      <a:pt x="85" y="25"/>
                    </a:lnTo>
                    <a:lnTo>
                      <a:pt x="70" y="22"/>
                    </a:lnTo>
                    <a:lnTo>
                      <a:pt x="56" y="17"/>
                    </a:lnTo>
                    <a:lnTo>
                      <a:pt x="41" y="13"/>
                    </a:lnTo>
                    <a:lnTo>
                      <a:pt x="28" y="10"/>
                    </a:lnTo>
                    <a:lnTo>
                      <a:pt x="16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6" y="26"/>
                    </a:lnTo>
                    <a:lnTo>
                      <a:pt x="23" y="42"/>
                    </a:lnTo>
                    <a:lnTo>
                      <a:pt x="29" y="58"/>
                    </a:lnTo>
                    <a:lnTo>
                      <a:pt x="34" y="76"/>
                    </a:lnTo>
                    <a:lnTo>
                      <a:pt x="39" y="94"/>
                    </a:lnTo>
                    <a:lnTo>
                      <a:pt x="44" y="108"/>
                    </a:lnTo>
                    <a:lnTo>
                      <a:pt x="47" y="123"/>
                    </a:lnTo>
                    <a:lnTo>
                      <a:pt x="51" y="139"/>
                    </a:lnTo>
                    <a:lnTo>
                      <a:pt x="57" y="158"/>
                    </a:lnTo>
                    <a:lnTo>
                      <a:pt x="67" y="179"/>
                    </a:lnTo>
                    <a:lnTo>
                      <a:pt x="80" y="199"/>
                    </a:lnTo>
                    <a:lnTo>
                      <a:pt x="98" y="218"/>
                    </a:lnTo>
                    <a:lnTo>
                      <a:pt x="122" y="234"/>
                    </a:lnTo>
                    <a:lnTo>
                      <a:pt x="151" y="245"/>
                    </a:lnTo>
                    <a:lnTo>
                      <a:pt x="186" y="249"/>
                    </a:lnTo>
                    <a:close/>
                  </a:path>
                </a:pathLst>
              </a:custGeom>
              <a:solidFill>
                <a:srgbClr val="FF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308"/>
              <p:cNvSpPr>
                <a:spLocks/>
              </p:cNvSpPr>
              <p:nvPr/>
            </p:nvSpPr>
            <p:spPr bwMode="auto">
              <a:xfrm>
                <a:off x="-3876" y="659"/>
                <a:ext cx="13" cy="13"/>
              </a:xfrm>
              <a:custGeom>
                <a:avLst/>
                <a:gdLst>
                  <a:gd name="T0" fmla="*/ 0 w 25"/>
                  <a:gd name="T1" fmla="*/ 11 h 27"/>
                  <a:gd name="T2" fmla="*/ 1 w 25"/>
                  <a:gd name="T3" fmla="*/ 5 h 27"/>
                  <a:gd name="T4" fmla="*/ 4 w 25"/>
                  <a:gd name="T5" fmla="*/ 2 h 27"/>
                  <a:gd name="T6" fmla="*/ 9 w 25"/>
                  <a:gd name="T7" fmla="*/ 0 h 27"/>
                  <a:gd name="T8" fmla="*/ 13 w 25"/>
                  <a:gd name="T9" fmla="*/ 0 h 27"/>
                  <a:gd name="T10" fmla="*/ 17 w 25"/>
                  <a:gd name="T11" fmla="*/ 2 h 27"/>
                  <a:gd name="T12" fmla="*/ 22 w 25"/>
                  <a:gd name="T13" fmla="*/ 5 h 27"/>
                  <a:gd name="T14" fmla="*/ 23 w 25"/>
                  <a:gd name="T15" fmla="*/ 8 h 27"/>
                  <a:gd name="T16" fmla="*/ 25 w 25"/>
                  <a:gd name="T17" fmla="*/ 13 h 27"/>
                  <a:gd name="T18" fmla="*/ 23 w 25"/>
                  <a:gd name="T19" fmla="*/ 19 h 27"/>
                  <a:gd name="T20" fmla="*/ 22 w 25"/>
                  <a:gd name="T21" fmla="*/ 22 h 27"/>
                  <a:gd name="T22" fmla="*/ 17 w 25"/>
                  <a:gd name="T23" fmla="*/ 25 h 27"/>
                  <a:gd name="T24" fmla="*/ 14 w 25"/>
                  <a:gd name="T25" fmla="*/ 27 h 27"/>
                  <a:gd name="T26" fmla="*/ 10 w 25"/>
                  <a:gd name="T27" fmla="*/ 25 h 27"/>
                  <a:gd name="T28" fmla="*/ 4 w 25"/>
                  <a:gd name="T29" fmla="*/ 21 h 27"/>
                  <a:gd name="T30" fmla="*/ 1 w 25"/>
                  <a:gd name="T31" fmla="*/ 16 h 27"/>
                  <a:gd name="T32" fmla="*/ 0 w 25"/>
                  <a:gd name="T33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7">
                    <a:moveTo>
                      <a:pt x="0" y="11"/>
                    </a:moveTo>
                    <a:lnTo>
                      <a:pt x="1" y="5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2" y="5"/>
                    </a:lnTo>
                    <a:lnTo>
                      <a:pt x="23" y="8"/>
                    </a:lnTo>
                    <a:lnTo>
                      <a:pt x="25" y="13"/>
                    </a:lnTo>
                    <a:lnTo>
                      <a:pt x="23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0" y="25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309"/>
              <p:cNvSpPr>
                <a:spLocks/>
              </p:cNvSpPr>
              <p:nvPr/>
            </p:nvSpPr>
            <p:spPr bwMode="auto">
              <a:xfrm>
                <a:off x="-3850" y="677"/>
                <a:ext cx="14" cy="14"/>
              </a:xfrm>
              <a:custGeom>
                <a:avLst/>
                <a:gdLst>
                  <a:gd name="T0" fmla="*/ 3 w 28"/>
                  <a:gd name="T1" fmla="*/ 3 h 28"/>
                  <a:gd name="T2" fmla="*/ 7 w 28"/>
                  <a:gd name="T3" fmla="*/ 0 h 28"/>
                  <a:gd name="T4" fmla="*/ 15 w 28"/>
                  <a:gd name="T5" fmla="*/ 0 h 28"/>
                  <a:gd name="T6" fmla="*/ 21 w 28"/>
                  <a:gd name="T7" fmla="*/ 2 h 28"/>
                  <a:gd name="T8" fmla="*/ 25 w 28"/>
                  <a:gd name="T9" fmla="*/ 5 h 28"/>
                  <a:gd name="T10" fmla="*/ 28 w 28"/>
                  <a:gd name="T11" fmla="*/ 9 h 28"/>
                  <a:gd name="T12" fmla="*/ 28 w 28"/>
                  <a:gd name="T13" fmla="*/ 15 h 28"/>
                  <a:gd name="T14" fmla="*/ 28 w 28"/>
                  <a:gd name="T15" fmla="*/ 21 h 28"/>
                  <a:gd name="T16" fmla="*/ 26 w 28"/>
                  <a:gd name="T17" fmla="*/ 25 h 28"/>
                  <a:gd name="T18" fmla="*/ 22 w 28"/>
                  <a:gd name="T19" fmla="*/ 28 h 28"/>
                  <a:gd name="T20" fmla="*/ 15 w 28"/>
                  <a:gd name="T21" fmla="*/ 28 h 28"/>
                  <a:gd name="T22" fmla="*/ 9 w 28"/>
                  <a:gd name="T23" fmla="*/ 25 h 28"/>
                  <a:gd name="T24" fmla="*/ 4 w 28"/>
                  <a:gd name="T25" fmla="*/ 22 h 28"/>
                  <a:gd name="T26" fmla="*/ 2 w 28"/>
                  <a:gd name="T27" fmla="*/ 18 h 28"/>
                  <a:gd name="T28" fmla="*/ 0 w 28"/>
                  <a:gd name="T29" fmla="*/ 12 h 28"/>
                  <a:gd name="T30" fmla="*/ 0 w 28"/>
                  <a:gd name="T31" fmla="*/ 8 h 28"/>
                  <a:gd name="T32" fmla="*/ 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3" y="3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8" y="9"/>
                    </a:lnTo>
                    <a:lnTo>
                      <a:pt x="28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9" y="25"/>
                    </a:lnTo>
                    <a:lnTo>
                      <a:pt x="4" y="22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310"/>
              <p:cNvSpPr>
                <a:spLocks/>
              </p:cNvSpPr>
              <p:nvPr/>
            </p:nvSpPr>
            <p:spPr bwMode="auto">
              <a:xfrm>
                <a:off x="-3881" y="693"/>
                <a:ext cx="13" cy="14"/>
              </a:xfrm>
              <a:custGeom>
                <a:avLst/>
                <a:gdLst>
                  <a:gd name="T0" fmla="*/ 3 w 27"/>
                  <a:gd name="T1" fmla="*/ 6 h 28"/>
                  <a:gd name="T2" fmla="*/ 6 w 27"/>
                  <a:gd name="T3" fmla="*/ 3 h 28"/>
                  <a:gd name="T4" fmla="*/ 12 w 27"/>
                  <a:gd name="T5" fmla="*/ 0 h 28"/>
                  <a:gd name="T6" fmla="*/ 18 w 27"/>
                  <a:gd name="T7" fmla="*/ 0 h 28"/>
                  <a:gd name="T8" fmla="*/ 24 w 27"/>
                  <a:gd name="T9" fmla="*/ 3 h 28"/>
                  <a:gd name="T10" fmla="*/ 27 w 27"/>
                  <a:gd name="T11" fmla="*/ 8 h 28"/>
                  <a:gd name="T12" fmla="*/ 27 w 27"/>
                  <a:gd name="T13" fmla="*/ 14 h 28"/>
                  <a:gd name="T14" fmla="*/ 25 w 27"/>
                  <a:gd name="T15" fmla="*/ 20 h 28"/>
                  <a:gd name="T16" fmla="*/ 22 w 27"/>
                  <a:gd name="T17" fmla="*/ 25 h 28"/>
                  <a:gd name="T18" fmla="*/ 18 w 27"/>
                  <a:gd name="T19" fmla="*/ 26 h 28"/>
                  <a:gd name="T20" fmla="*/ 14 w 27"/>
                  <a:gd name="T21" fmla="*/ 28 h 28"/>
                  <a:gd name="T22" fmla="*/ 8 w 27"/>
                  <a:gd name="T23" fmla="*/ 28 h 28"/>
                  <a:gd name="T24" fmla="*/ 3 w 27"/>
                  <a:gd name="T25" fmla="*/ 25 h 28"/>
                  <a:gd name="T26" fmla="*/ 0 w 27"/>
                  <a:gd name="T27" fmla="*/ 20 h 28"/>
                  <a:gd name="T28" fmla="*/ 0 w 27"/>
                  <a:gd name="T29" fmla="*/ 14 h 28"/>
                  <a:gd name="T30" fmla="*/ 2 w 27"/>
                  <a:gd name="T31" fmla="*/ 10 h 28"/>
                  <a:gd name="T32" fmla="*/ 3 w 27"/>
                  <a:gd name="T33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3" y="6"/>
                    </a:move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27" y="8"/>
                    </a:lnTo>
                    <a:lnTo>
                      <a:pt x="27" y="14"/>
                    </a:lnTo>
                    <a:lnTo>
                      <a:pt x="25" y="20"/>
                    </a:lnTo>
                    <a:lnTo>
                      <a:pt x="22" y="25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3" y="25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311"/>
              <p:cNvSpPr>
                <a:spLocks/>
              </p:cNvSpPr>
              <p:nvPr/>
            </p:nvSpPr>
            <p:spPr bwMode="auto">
              <a:xfrm>
                <a:off x="-3903" y="676"/>
                <a:ext cx="14" cy="14"/>
              </a:xfrm>
              <a:custGeom>
                <a:avLst/>
                <a:gdLst>
                  <a:gd name="T0" fmla="*/ 5 w 28"/>
                  <a:gd name="T1" fmla="*/ 1 h 28"/>
                  <a:gd name="T2" fmla="*/ 2 w 28"/>
                  <a:gd name="T3" fmla="*/ 6 h 28"/>
                  <a:gd name="T4" fmla="*/ 0 w 28"/>
                  <a:gd name="T5" fmla="*/ 12 h 28"/>
                  <a:gd name="T6" fmla="*/ 0 w 28"/>
                  <a:gd name="T7" fmla="*/ 18 h 28"/>
                  <a:gd name="T8" fmla="*/ 2 w 28"/>
                  <a:gd name="T9" fmla="*/ 22 h 28"/>
                  <a:gd name="T10" fmla="*/ 6 w 28"/>
                  <a:gd name="T11" fmla="*/ 25 h 28"/>
                  <a:gd name="T12" fmla="*/ 14 w 28"/>
                  <a:gd name="T13" fmla="*/ 28 h 28"/>
                  <a:gd name="T14" fmla="*/ 20 w 28"/>
                  <a:gd name="T15" fmla="*/ 28 h 28"/>
                  <a:gd name="T16" fmla="*/ 24 w 28"/>
                  <a:gd name="T17" fmla="*/ 25 h 28"/>
                  <a:gd name="T18" fmla="*/ 27 w 28"/>
                  <a:gd name="T19" fmla="*/ 20 h 28"/>
                  <a:gd name="T20" fmla="*/ 28 w 28"/>
                  <a:gd name="T21" fmla="*/ 16 h 28"/>
                  <a:gd name="T22" fmla="*/ 28 w 28"/>
                  <a:gd name="T23" fmla="*/ 12 h 28"/>
                  <a:gd name="T24" fmla="*/ 27 w 28"/>
                  <a:gd name="T25" fmla="*/ 7 h 28"/>
                  <a:gd name="T26" fmla="*/ 22 w 28"/>
                  <a:gd name="T27" fmla="*/ 4 h 28"/>
                  <a:gd name="T28" fmla="*/ 17 w 28"/>
                  <a:gd name="T29" fmla="*/ 1 h 28"/>
                  <a:gd name="T30" fmla="*/ 9 w 28"/>
                  <a:gd name="T31" fmla="*/ 0 h 28"/>
                  <a:gd name="T32" fmla="*/ 5 w 28"/>
                  <a:gd name="T3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5" y="1"/>
                    </a:move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6" y="25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0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7" y="7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9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312"/>
              <p:cNvSpPr>
                <a:spLocks/>
              </p:cNvSpPr>
              <p:nvPr/>
            </p:nvSpPr>
            <p:spPr bwMode="auto">
              <a:xfrm>
                <a:off x="-3911" y="702"/>
                <a:ext cx="12" cy="12"/>
              </a:xfrm>
              <a:custGeom>
                <a:avLst/>
                <a:gdLst>
                  <a:gd name="T0" fmla="*/ 0 w 24"/>
                  <a:gd name="T1" fmla="*/ 16 h 25"/>
                  <a:gd name="T2" fmla="*/ 0 w 24"/>
                  <a:gd name="T3" fmla="*/ 12 h 25"/>
                  <a:gd name="T4" fmla="*/ 0 w 24"/>
                  <a:gd name="T5" fmla="*/ 8 h 25"/>
                  <a:gd name="T6" fmla="*/ 3 w 24"/>
                  <a:gd name="T7" fmla="*/ 5 h 25"/>
                  <a:gd name="T8" fmla="*/ 8 w 24"/>
                  <a:gd name="T9" fmla="*/ 2 h 25"/>
                  <a:gd name="T10" fmla="*/ 15 w 24"/>
                  <a:gd name="T11" fmla="*/ 0 h 25"/>
                  <a:gd name="T12" fmla="*/ 19 w 24"/>
                  <a:gd name="T13" fmla="*/ 2 h 25"/>
                  <a:gd name="T14" fmla="*/ 22 w 24"/>
                  <a:gd name="T15" fmla="*/ 5 h 25"/>
                  <a:gd name="T16" fmla="*/ 24 w 24"/>
                  <a:gd name="T17" fmla="*/ 9 h 25"/>
                  <a:gd name="T18" fmla="*/ 24 w 24"/>
                  <a:gd name="T19" fmla="*/ 13 h 25"/>
                  <a:gd name="T20" fmla="*/ 22 w 24"/>
                  <a:gd name="T21" fmla="*/ 19 h 25"/>
                  <a:gd name="T22" fmla="*/ 18 w 24"/>
                  <a:gd name="T23" fmla="*/ 22 h 25"/>
                  <a:gd name="T24" fmla="*/ 15 w 24"/>
                  <a:gd name="T25" fmla="*/ 25 h 25"/>
                  <a:gd name="T26" fmla="*/ 11 w 24"/>
                  <a:gd name="T27" fmla="*/ 25 h 25"/>
                  <a:gd name="T28" fmla="*/ 6 w 24"/>
                  <a:gd name="T29" fmla="*/ 22 h 25"/>
                  <a:gd name="T30" fmla="*/ 2 w 24"/>
                  <a:gd name="T31" fmla="*/ 19 h 25"/>
                  <a:gd name="T32" fmla="*/ 0 w 24"/>
                  <a:gd name="T3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0" y="16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2" y="5"/>
                    </a:lnTo>
                    <a:lnTo>
                      <a:pt x="24" y="9"/>
                    </a:lnTo>
                    <a:lnTo>
                      <a:pt x="24" y="13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313"/>
              <p:cNvSpPr>
                <a:spLocks/>
              </p:cNvSpPr>
              <p:nvPr/>
            </p:nvSpPr>
            <p:spPr bwMode="auto">
              <a:xfrm>
                <a:off x="-3890" y="721"/>
                <a:ext cx="11" cy="14"/>
              </a:xfrm>
              <a:custGeom>
                <a:avLst/>
                <a:gdLst>
                  <a:gd name="T0" fmla="*/ 7 w 20"/>
                  <a:gd name="T1" fmla="*/ 28 h 28"/>
                  <a:gd name="T2" fmla="*/ 3 w 20"/>
                  <a:gd name="T3" fmla="*/ 27 h 28"/>
                  <a:gd name="T4" fmla="*/ 0 w 20"/>
                  <a:gd name="T5" fmla="*/ 24 h 28"/>
                  <a:gd name="T6" fmla="*/ 0 w 20"/>
                  <a:gd name="T7" fmla="*/ 19 h 28"/>
                  <a:gd name="T8" fmla="*/ 0 w 20"/>
                  <a:gd name="T9" fmla="*/ 14 h 28"/>
                  <a:gd name="T10" fmla="*/ 1 w 20"/>
                  <a:gd name="T11" fmla="*/ 9 h 28"/>
                  <a:gd name="T12" fmla="*/ 4 w 20"/>
                  <a:gd name="T13" fmla="*/ 5 h 28"/>
                  <a:gd name="T14" fmla="*/ 9 w 20"/>
                  <a:gd name="T15" fmla="*/ 2 h 28"/>
                  <a:gd name="T16" fmla="*/ 13 w 20"/>
                  <a:gd name="T17" fmla="*/ 0 h 28"/>
                  <a:gd name="T18" fmla="*/ 16 w 20"/>
                  <a:gd name="T19" fmla="*/ 2 h 28"/>
                  <a:gd name="T20" fmla="*/ 19 w 20"/>
                  <a:gd name="T21" fmla="*/ 5 h 28"/>
                  <a:gd name="T22" fmla="*/ 20 w 20"/>
                  <a:gd name="T23" fmla="*/ 11 h 28"/>
                  <a:gd name="T24" fmla="*/ 20 w 20"/>
                  <a:gd name="T25" fmla="*/ 15 h 28"/>
                  <a:gd name="T26" fmla="*/ 19 w 20"/>
                  <a:gd name="T27" fmla="*/ 19 h 28"/>
                  <a:gd name="T28" fmla="*/ 16 w 20"/>
                  <a:gd name="T29" fmla="*/ 24 h 28"/>
                  <a:gd name="T30" fmla="*/ 13 w 20"/>
                  <a:gd name="T31" fmla="*/ 27 h 28"/>
                  <a:gd name="T32" fmla="*/ 7 w 20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8">
                    <a:moveTo>
                      <a:pt x="7" y="28"/>
                    </a:moveTo>
                    <a:lnTo>
                      <a:pt x="3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314"/>
              <p:cNvSpPr>
                <a:spLocks/>
              </p:cNvSpPr>
              <p:nvPr/>
            </p:nvSpPr>
            <p:spPr bwMode="auto">
              <a:xfrm>
                <a:off x="-3871" y="708"/>
                <a:ext cx="12" cy="16"/>
              </a:xfrm>
              <a:custGeom>
                <a:avLst/>
                <a:gdLst>
                  <a:gd name="T0" fmla="*/ 1 w 24"/>
                  <a:gd name="T1" fmla="*/ 18 h 32"/>
                  <a:gd name="T2" fmla="*/ 4 w 24"/>
                  <a:gd name="T3" fmla="*/ 12 h 32"/>
                  <a:gd name="T4" fmla="*/ 7 w 24"/>
                  <a:gd name="T5" fmla="*/ 6 h 32"/>
                  <a:gd name="T6" fmla="*/ 10 w 24"/>
                  <a:gd name="T7" fmla="*/ 1 h 32"/>
                  <a:gd name="T8" fmla="*/ 16 w 24"/>
                  <a:gd name="T9" fmla="*/ 0 h 32"/>
                  <a:gd name="T10" fmla="*/ 22 w 24"/>
                  <a:gd name="T11" fmla="*/ 1 h 32"/>
                  <a:gd name="T12" fmla="*/ 24 w 24"/>
                  <a:gd name="T13" fmla="*/ 6 h 32"/>
                  <a:gd name="T14" fmla="*/ 24 w 24"/>
                  <a:gd name="T15" fmla="*/ 10 h 32"/>
                  <a:gd name="T16" fmla="*/ 24 w 24"/>
                  <a:gd name="T17" fmla="*/ 16 h 32"/>
                  <a:gd name="T18" fmla="*/ 22 w 24"/>
                  <a:gd name="T19" fmla="*/ 22 h 32"/>
                  <a:gd name="T20" fmla="*/ 19 w 24"/>
                  <a:gd name="T21" fmla="*/ 26 h 32"/>
                  <a:gd name="T22" fmla="*/ 13 w 24"/>
                  <a:gd name="T23" fmla="*/ 31 h 32"/>
                  <a:gd name="T24" fmla="*/ 8 w 24"/>
                  <a:gd name="T25" fmla="*/ 32 h 32"/>
                  <a:gd name="T26" fmla="*/ 4 w 24"/>
                  <a:gd name="T27" fmla="*/ 31 h 32"/>
                  <a:gd name="T28" fmla="*/ 1 w 24"/>
                  <a:gd name="T29" fmla="*/ 26 h 32"/>
                  <a:gd name="T30" fmla="*/ 0 w 24"/>
                  <a:gd name="T31" fmla="*/ 22 h 32"/>
                  <a:gd name="T32" fmla="*/ 1 w 24"/>
                  <a:gd name="T3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2">
                    <a:moveTo>
                      <a:pt x="1" y="18"/>
                    </a:moveTo>
                    <a:lnTo>
                      <a:pt x="4" y="12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3" y="31"/>
                    </a:lnTo>
                    <a:lnTo>
                      <a:pt x="8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315"/>
              <p:cNvSpPr>
                <a:spLocks/>
              </p:cNvSpPr>
              <p:nvPr/>
            </p:nvSpPr>
            <p:spPr bwMode="auto">
              <a:xfrm>
                <a:off x="-3854" y="711"/>
                <a:ext cx="12" cy="13"/>
              </a:xfrm>
              <a:custGeom>
                <a:avLst/>
                <a:gdLst>
                  <a:gd name="T0" fmla="*/ 19 w 25"/>
                  <a:gd name="T1" fmla="*/ 2 h 25"/>
                  <a:gd name="T2" fmla="*/ 22 w 25"/>
                  <a:gd name="T3" fmla="*/ 5 h 25"/>
                  <a:gd name="T4" fmla="*/ 24 w 25"/>
                  <a:gd name="T5" fmla="*/ 9 h 25"/>
                  <a:gd name="T6" fmla="*/ 25 w 25"/>
                  <a:gd name="T7" fmla="*/ 12 h 25"/>
                  <a:gd name="T8" fmla="*/ 24 w 25"/>
                  <a:gd name="T9" fmla="*/ 16 h 25"/>
                  <a:gd name="T10" fmla="*/ 19 w 25"/>
                  <a:gd name="T11" fmla="*/ 21 h 25"/>
                  <a:gd name="T12" fmla="*/ 16 w 25"/>
                  <a:gd name="T13" fmla="*/ 24 h 25"/>
                  <a:gd name="T14" fmla="*/ 12 w 25"/>
                  <a:gd name="T15" fmla="*/ 25 h 25"/>
                  <a:gd name="T16" fmla="*/ 8 w 25"/>
                  <a:gd name="T17" fmla="*/ 25 h 25"/>
                  <a:gd name="T18" fmla="*/ 5 w 25"/>
                  <a:gd name="T19" fmla="*/ 24 h 25"/>
                  <a:gd name="T20" fmla="*/ 2 w 25"/>
                  <a:gd name="T21" fmla="*/ 19 h 25"/>
                  <a:gd name="T22" fmla="*/ 0 w 25"/>
                  <a:gd name="T23" fmla="*/ 15 h 25"/>
                  <a:gd name="T24" fmla="*/ 0 w 25"/>
                  <a:gd name="T25" fmla="*/ 11 h 25"/>
                  <a:gd name="T26" fmla="*/ 3 w 25"/>
                  <a:gd name="T27" fmla="*/ 5 h 25"/>
                  <a:gd name="T28" fmla="*/ 8 w 25"/>
                  <a:gd name="T29" fmla="*/ 2 h 25"/>
                  <a:gd name="T30" fmla="*/ 12 w 25"/>
                  <a:gd name="T31" fmla="*/ 0 h 25"/>
                  <a:gd name="T32" fmla="*/ 19 w 2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5">
                    <a:moveTo>
                      <a:pt x="19" y="2"/>
                    </a:moveTo>
                    <a:lnTo>
                      <a:pt x="22" y="5"/>
                    </a:lnTo>
                    <a:lnTo>
                      <a:pt x="24" y="9"/>
                    </a:lnTo>
                    <a:lnTo>
                      <a:pt x="25" y="12"/>
                    </a:lnTo>
                    <a:lnTo>
                      <a:pt x="24" y="16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2" y="25"/>
                    </a:lnTo>
                    <a:lnTo>
                      <a:pt x="8" y="25"/>
                    </a:lnTo>
                    <a:lnTo>
                      <a:pt x="5" y="24"/>
                    </a:lnTo>
                    <a:lnTo>
                      <a:pt x="2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316"/>
              <p:cNvSpPr>
                <a:spLocks/>
              </p:cNvSpPr>
              <p:nvPr/>
            </p:nvSpPr>
            <p:spPr bwMode="auto">
              <a:xfrm>
                <a:off x="-3995" y="729"/>
                <a:ext cx="104" cy="72"/>
              </a:xfrm>
              <a:custGeom>
                <a:avLst/>
                <a:gdLst>
                  <a:gd name="T0" fmla="*/ 204 w 208"/>
                  <a:gd name="T1" fmla="*/ 14 h 143"/>
                  <a:gd name="T2" fmla="*/ 199 w 208"/>
                  <a:gd name="T3" fmla="*/ 11 h 143"/>
                  <a:gd name="T4" fmla="*/ 198 w 208"/>
                  <a:gd name="T5" fmla="*/ 5 h 143"/>
                  <a:gd name="T6" fmla="*/ 187 w 208"/>
                  <a:gd name="T7" fmla="*/ 16 h 143"/>
                  <a:gd name="T8" fmla="*/ 167 w 208"/>
                  <a:gd name="T9" fmla="*/ 11 h 143"/>
                  <a:gd name="T10" fmla="*/ 123 w 208"/>
                  <a:gd name="T11" fmla="*/ 2 h 143"/>
                  <a:gd name="T12" fmla="*/ 89 w 208"/>
                  <a:gd name="T13" fmla="*/ 1 h 143"/>
                  <a:gd name="T14" fmla="*/ 83 w 208"/>
                  <a:gd name="T15" fmla="*/ 7 h 143"/>
                  <a:gd name="T16" fmla="*/ 113 w 208"/>
                  <a:gd name="T17" fmla="*/ 5 h 143"/>
                  <a:gd name="T18" fmla="*/ 149 w 208"/>
                  <a:gd name="T19" fmla="*/ 14 h 143"/>
                  <a:gd name="T20" fmla="*/ 174 w 208"/>
                  <a:gd name="T21" fmla="*/ 26 h 143"/>
                  <a:gd name="T22" fmla="*/ 171 w 208"/>
                  <a:gd name="T23" fmla="*/ 32 h 143"/>
                  <a:gd name="T24" fmla="*/ 155 w 208"/>
                  <a:gd name="T25" fmla="*/ 41 h 143"/>
                  <a:gd name="T26" fmla="*/ 138 w 208"/>
                  <a:gd name="T27" fmla="*/ 43 h 143"/>
                  <a:gd name="T28" fmla="*/ 105 w 208"/>
                  <a:gd name="T29" fmla="*/ 35 h 143"/>
                  <a:gd name="T30" fmla="*/ 70 w 208"/>
                  <a:gd name="T31" fmla="*/ 32 h 143"/>
                  <a:gd name="T32" fmla="*/ 53 w 208"/>
                  <a:gd name="T33" fmla="*/ 39 h 143"/>
                  <a:gd name="T34" fmla="*/ 64 w 208"/>
                  <a:gd name="T35" fmla="*/ 39 h 143"/>
                  <a:gd name="T36" fmla="*/ 82 w 208"/>
                  <a:gd name="T37" fmla="*/ 39 h 143"/>
                  <a:gd name="T38" fmla="*/ 102 w 208"/>
                  <a:gd name="T39" fmla="*/ 42 h 143"/>
                  <a:gd name="T40" fmla="*/ 127 w 208"/>
                  <a:gd name="T41" fmla="*/ 49 h 143"/>
                  <a:gd name="T42" fmla="*/ 130 w 208"/>
                  <a:gd name="T43" fmla="*/ 58 h 143"/>
                  <a:gd name="T44" fmla="*/ 99 w 208"/>
                  <a:gd name="T45" fmla="*/ 68 h 143"/>
                  <a:gd name="T46" fmla="*/ 70 w 208"/>
                  <a:gd name="T47" fmla="*/ 64 h 143"/>
                  <a:gd name="T48" fmla="*/ 45 w 208"/>
                  <a:gd name="T49" fmla="*/ 58 h 143"/>
                  <a:gd name="T50" fmla="*/ 54 w 208"/>
                  <a:gd name="T51" fmla="*/ 65 h 143"/>
                  <a:gd name="T52" fmla="*/ 77 w 208"/>
                  <a:gd name="T53" fmla="*/ 76 h 143"/>
                  <a:gd name="T54" fmla="*/ 51 w 208"/>
                  <a:gd name="T55" fmla="*/ 85 h 143"/>
                  <a:gd name="T56" fmla="*/ 17 w 208"/>
                  <a:gd name="T57" fmla="*/ 95 h 143"/>
                  <a:gd name="T58" fmla="*/ 0 w 208"/>
                  <a:gd name="T59" fmla="*/ 101 h 143"/>
                  <a:gd name="T60" fmla="*/ 10 w 208"/>
                  <a:gd name="T61" fmla="*/ 102 h 143"/>
                  <a:gd name="T62" fmla="*/ 38 w 208"/>
                  <a:gd name="T63" fmla="*/ 99 h 143"/>
                  <a:gd name="T64" fmla="*/ 72 w 208"/>
                  <a:gd name="T65" fmla="*/ 90 h 143"/>
                  <a:gd name="T66" fmla="*/ 85 w 208"/>
                  <a:gd name="T67" fmla="*/ 96 h 143"/>
                  <a:gd name="T68" fmla="*/ 72 w 208"/>
                  <a:gd name="T69" fmla="*/ 137 h 143"/>
                  <a:gd name="T70" fmla="*/ 73 w 208"/>
                  <a:gd name="T71" fmla="*/ 143 h 143"/>
                  <a:gd name="T72" fmla="*/ 91 w 208"/>
                  <a:gd name="T73" fmla="*/ 112 h 143"/>
                  <a:gd name="T74" fmla="*/ 105 w 208"/>
                  <a:gd name="T75" fmla="*/ 83 h 143"/>
                  <a:gd name="T76" fmla="*/ 126 w 208"/>
                  <a:gd name="T77" fmla="*/ 74 h 143"/>
                  <a:gd name="T78" fmla="*/ 145 w 208"/>
                  <a:gd name="T79" fmla="*/ 65 h 143"/>
                  <a:gd name="T80" fmla="*/ 146 w 208"/>
                  <a:gd name="T81" fmla="*/ 95 h 143"/>
                  <a:gd name="T82" fmla="*/ 138 w 208"/>
                  <a:gd name="T83" fmla="*/ 131 h 143"/>
                  <a:gd name="T84" fmla="*/ 145 w 208"/>
                  <a:gd name="T85" fmla="*/ 124 h 143"/>
                  <a:gd name="T86" fmla="*/ 161 w 208"/>
                  <a:gd name="T87" fmla="*/ 77 h 143"/>
                  <a:gd name="T88" fmla="*/ 176 w 208"/>
                  <a:gd name="T89" fmla="*/ 45 h 143"/>
                  <a:gd name="T90" fmla="*/ 189 w 208"/>
                  <a:gd name="T91" fmla="*/ 32 h 143"/>
                  <a:gd name="T92" fmla="*/ 193 w 208"/>
                  <a:gd name="T93" fmla="*/ 39 h 143"/>
                  <a:gd name="T94" fmla="*/ 189 w 208"/>
                  <a:gd name="T95" fmla="*/ 87 h 143"/>
                  <a:gd name="T96" fmla="*/ 201 w 208"/>
                  <a:gd name="T97" fmla="*/ 6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8" h="143">
                    <a:moveTo>
                      <a:pt x="208" y="17"/>
                    </a:moveTo>
                    <a:lnTo>
                      <a:pt x="206" y="16"/>
                    </a:lnTo>
                    <a:lnTo>
                      <a:pt x="204" y="14"/>
                    </a:lnTo>
                    <a:lnTo>
                      <a:pt x="202" y="14"/>
                    </a:lnTo>
                    <a:lnTo>
                      <a:pt x="201" y="13"/>
                    </a:lnTo>
                    <a:lnTo>
                      <a:pt x="199" y="11"/>
                    </a:lnTo>
                    <a:lnTo>
                      <a:pt x="199" y="8"/>
                    </a:lnTo>
                    <a:lnTo>
                      <a:pt x="198" y="7"/>
                    </a:lnTo>
                    <a:lnTo>
                      <a:pt x="198" y="5"/>
                    </a:lnTo>
                    <a:lnTo>
                      <a:pt x="195" y="10"/>
                    </a:lnTo>
                    <a:lnTo>
                      <a:pt x="192" y="13"/>
                    </a:lnTo>
                    <a:lnTo>
                      <a:pt x="187" y="16"/>
                    </a:lnTo>
                    <a:lnTo>
                      <a:pt x="186" y="17"/>
                    </a:lnTo>
                    <a:lnTo>
                      <a:pt x="177" y="14"/>
                    </a:lnTo>
                    <a:lnTo>
                      <a:pt x="167" y="11"/>
                    </a:lnTo>
                    <a:lnTo>
                      <a:pt x="152" y="8"/>
                    </a:lnTo>
                    <a:lnTo>
                      <a:pt x="138" y="4"/>
                    </a:lnTo>
                    <a:lnTo>
                      <a:pt x="123" y="2"/>
                    </a:lnTo>
                    <a:lnTo>
                      <a:pt x="108" y="1"/>
                    </a:lnTo>
                    <a:lnTo>
                      <a:pt x="98" y="0"/>
                    </a:lnTo>
                    <a:lnTo>
                      <a:pt x="89" y="1"/>
                    </a:lnTo>
                    <a:lnTo>
                      <a:pt x="80" y="4"/>
                    </a:lnTo>
                    <a:lnTo>
                      <a:pt x="79" y="5"/>
                    </a:lnTo>
                    <a:lnTo>
                      <a:pt x="83" y="7"/>
                    </a:lnTo>
                    <a:lnTo>
                      <a:pt x="89" y="5"/>
                    </a:lnTo>
                    <a:lnTo>
                      <a:pt x="101" y="4"/>
                    </a:lnTo>
                    <a:lnTo>
                      <a:pt x="113" y="5"/>
                    </a:lnTo>
                    <a:lnTo>
                      <a:pt x="124" y="7"/>
                    </a:lnTo>
                    <a:lnTo>
                      <a:pt x="138" y="10"/>
                    </a:lnTo>
                    <a:lnTo>
                      <a:pt x="149" y="14"/>
                    </a:lnTo>
                    <a:lnTo>
                      <a:pt x="160" y="17"/>
                    </a:lnTo>
                    <a:lnTo>
                      <a:pt x="168" y="22"/>
                    </a:lnTo>
                    <a:lnTo>
                      <a:pt x="174" y="26"/>
                    </a:lnTo>
                    <a:lnTo>
                      <a:pt x="177" y="29"/>
                    </a:lnTo>
                    <a:lnTo>
                      <a:pt x="176" y="30"/>
                    </a:lnTo>
                    <a:lnTo>
                      <a:pt x="171" y="32"/>
                    </a:lnTo>
                    <a:lnTo>
                      <a:pt x="167" y="35"/>
                    </a:lnTo>
                    <a:lnTo>
                      <a:pt x="161" y="38"/>
                    </a:lnTo>
                    <a:lnTo>
                      <a:pt x="155" y="41"/>
                    </a:lnTo>
                    <a:lnTo>
                      <a:pt x="149" y="43"/>
                    </a:lnTo>
                    <a:lnTo>
                      <a:pt x="145" y="46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17" y="38"/>
                    </a:lnTo>
                    <a:lnTo>
                      <a:pt x="105" y="35"/>
                    </a:lnTo>
                    <a:lnTo>
                      <a:pt x="92" y="33"/>
                    </a:lnTo>
                    <a:lnTo>
                      <a:pt x="80" y="32"/>
                    </a:lnTo>
                    <a:lnTo>
                      <a:pt x="70" y="32"/>
                    </a:lnTo>
                    <a:lnTo>
                      <a:pt x="61" y="35"/>
                    </a:lnTo>
                    <a:lnTo>
                      <a:pt x="55" y="38"/>
                    </a:lnTo>
                    <a:lnTo>
                      <a:pt x="53" y="39"/>
                    </a:lnTo>
                    <a:lnTo>
                      <a:pt x="53" y="41"/>
                    </a:lnTo>
                    <a:lnTo>
                      <a:pt x="60" y="39"/>
                    </a:lnTo>
                    <a:lnTo>
                      <a:pt x="64" y="39"/>
                    </a:lnTo>
                    <a:lnTo>
                      <a:pt x="70" y="39"/>
                    </a:lnTo>
                    <a:lnTo>
                      <a:pt x="76" y="39"/>
                    </a:lnTo>
                    <a:lnTo>
                      <a:pt x="82" y="39"/>
                    </a:lnTo>
                    <a:lnTo>
                      <a:pt x="89" y="39"/>
                    </a:lnTo>
                    <a:lnTo>
                      <a:pt x="95" y="41"/>
                    </a:lnTo>
                    <a:lnTo>
                      <a:pt x="102" y="42"/>
                    </a:lnTo>
                    <a:lnTo>
                      <a:pt x="108" y="43"/>
                    </a:lnTo>
                    <a:lnTo>
                      <a:pt x="118" y="46"/>
                    </a:lnTo>
                    <a:lnTo>
                      <a:pt x="127" y="49"/>
                    </a:lnTo>
                    <a:lnTo>
                      <a:pt x="133" y="51"/>
                    </a:lnTo>
                    <a:lnTo>
                      <a:pt x="138" y="54"/>
                    </a:lnTo>
                    <a:lnTo>
                      <a:pt x="130" y="58"/>
                    </a:lnTo>
                    <a:lnTo>
                      <a:pt x="118" y="63"/>
                    </a:lnTo>
                    <a:lnTo>
                      <a:pt x="107" y="65"/>
                    </a:lnTo>
                    <a:lnTo>
                      <a:pt x="99" y="68"/>
                    </a:lnTo>
                    <a:lnTo>
                      <a:pt x="92" y="70"/>
                    </a:lnTo>
                    <a:lnTo>
                      <a:pt x="82" y="67"/>
                    </a:lnTo>
                    <a:lnTo>
                      <a:pt x="70" y="64"/>
                    </a:lnTo>
                    <a:lnTo>
                      <a:pt x="61" y="61"/>
                    </a:lnTo>
                    <a:lnTo>
                      <a:pt x="53" y="58"/>
                    </a:lnTo>
                    <a:lnTo>
                      <a:pt x="45" y="58"/>
                    </a:lnTo>
                    <a:lnTo>
                      <a:pt x="41" y="60"/>
                    </a:lnTo>
                    <a:lnTo>
                      <a:pt x="45" y="63"/>
                    </a:lnTo>
                    <a:lnTo>
                      <a:pt x="54" y="65"/>
                    </a:lnTo>
                    <a:lnTo>
                      <a:pt x="64" y="68"/>
                    </a:lnTo>
                    <a:lnTo>
                      <a:pt x="72" y="73"/>
                    </a:lnTo>
                    <a:lnTo>
                      <a:pt x="77" y="76"/>
                    </a:lnTo>
                    <a:lnTo>
                      <a:pt x="72" y="77"/>
                    </a:lnTo>
                    <a:lnTo>
                      <a:pt x="63" y="80"/>
                    </a:lnTo>
                    <a:lnTo>
                      <a:pt x="51" y="85"/>
                    </a:lnTo>
                    <a:lnTo>
                      <a:pt x="39" y="87"/>
                    </a:lnTo>
                    <a:lnTo>
                      <a:pt x="28" y="90"/>
                    </a:lnTo>
                    <a:lnTo>
                      <a:pt x="17" y="95"/>
                    </a:lnTo>
                    <a:lnTo>
                      <a:pt x="9" y="98"/>
                    </a:lnTo>
                    <a:lnTo>
                      <a:pt x="4" y="99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3" y="102"/>
                    </a:lnTo>
                    <a:lnTo>
                      <a:pt x="10" y="102"/>
                    </a:lnTo>
                    <a:lnTo>
                      <a:pt x="17" y="102"/>
                    </a:lnTo>
                    <a:lnTo>
                      <a:pt x="28" y="101"/>
                    </a:lnTo>
                    <a:lnTo>
                      <a:pt x="38" y="99"/>
                    </a:lnTo>
                    <a:lnTo>
                      <a:pt x="51" y="96"/>
                    </a:lnTo>
                    <a:lnTo>
                      <a:pt x="61" y="93"/>
                    </a:lnTo>
                    <a:lnTo>
                      <a:pt x="72" y="90"/>
                    </a:lnTo>
                    <a:lnTo>
                      <a:pt x="80" y="87"/>
                    </a:lnTo>
                    <a:lnTo>
                      <a:pt x="86" y="85"/>
                    </a:lnTo>
                    <a:lnTo>
                      <a:pt x="85" y="96"/>
                    </a:lnTo>
                    <a:lnTo>
                      <a:pt x="82" y="112"/>
                    </a:lnTo>
                    <a:lnTo>
                      <a:pt x="77" y="127"/>
                    </a:lnTo>
                    <a:lnTo>
                      <a:pt x="72" y="137"/>
                    </a:lnTo>
                    <a:lnTo>
                      <a:pt x="69" y="142"/>
                    </a:lnTo>
                    <a:lnTo>
                      <a:pt x="70" y="143"/>
                    </a:lnTo>
                    <a:lnTo>
                      <a:pt x="73" y="143"/>
                    </a:lnTo>
                    <a:lnTo>
                      <a:pt x="76" y="139"/>
                    </a:lnTo>
                    <a:lnTo>
                      <a:pt x="82" y="129"/>
                    </a:lnTo>
                    <a:lnTo>
                      <a:pt x="91" y="112"/>
                    </a:lnTo>
                    <a:lnTo>
                      <a:pt x="98" y="96"/>
                    </a:lnTo>
                    <a:lnTo>
                      <a:pt x="101" y="85"/>
                    </a:lnTo>
                    <a:lnTo>
                      <a:pt x="105" y="83"/>
                    </a:lnTo>
                    <a:lnTo>
                      <a:pt x="113" y="80"/>
                    </a:lnTo>
                    <a:lnTo>
                      <a:pt x="118" y="77"/>
                    </a:lnTo>
                    <a:lnTo>
                      <a:pt x="126" y="74"/>
                    </a:lnTo>
                    <a:lnTo>
                      <a:pt x="133" y="71"/>
                    </a:lnTo>
                    <a:lnTo>
                      <a:pt x="139" y="68"/>
                    </a:lnTo>
                    <a:lnTo>
                      <a:pt x="145" y="65"/>
                    </a:lnTo>
                    <a:lnTo>
                      <a:pt x="148" y="64"/>
                    </a:lnTo>
                    <a:lnTo>
                      <a:pt x="148" y="77"/>
                    </a:lnTo>
                    <a:lnTo>
                      <a:pt x="146" y="95"/>
                    </a:lnTo>
                    <a:lnTo>
                      <a:pt x="143" y="112"/>
                    </a:lnTo>
                    <a:lnTo>
                      <a:pt x="140" y="124"/>
                    </a:lnTo>
                    <a:lnTo>
                      <a:pt x="138" y="131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5" y="124"/>
                    </a:lnTo>
                    <a:lnTo>
                      <a:pt x="151" y="112"/>
                    </a:lnTo>
                    <a:lnTo>
                      <a:pt x="157" y="95"/>
                    </a:lnTo>
                    <a:lnTo>
                      <a:pt x="161" y="77"/>
                    </a:lnTo>
                    <a:lnTo>
                      <a:pt x="161" y="60"/>
                    </a:lnTo>
                    <a:lnTo>
                      <a:pt x="170" y="52"/>
                    </a:lnTo>
                    <a:lnTo>
                      <a:pt x="176" y="45"/>
                    </a:lnTo>
                    <a:lnTo>
                      <a:pt x="182" y="39"/>
                    </a:lnTo>
                    <a:lnTo>
                      <a:pt x="186" y="35"/>
                    </a:lnTo>
                    <a:lnTo>
                      <a:pt x="189" y="32"/>
                    </a:lnTo>
                    <a:lnTo>
                      <a:pt x="192" y="32"/>
                    </a:lnTo>
                    <a:lnTo>
                      <a:pt x="193" y="35"/>
                    </a:lnTo>
                    <a:lnTo>
                      <a:pt x="193" y="39"/>
                    </a:lnTo>
                    <a:lnTo>
                      <a:pt x="192" y="52"/>
                    </a:lnTo>
                    <a:lnTo>
                      <a:pt x="190" y="70"/>
                    </a:lnTo>
                    <a:lnTo>
                      <a:pt x="189" y="87"/>
                    </a:lnTo>
                    <a:lnTo>
                      <a:pt x="187" y="101"/>
                    </a:lnTo>
                    <a:lnTo>
                      <a:pt x="195" y="86"/>
                    </a:lnTo>
                    <a:lnTo>
                      <a:pt x="201" y="61"/>
                    </a:lnTo>
                    <a:lnTo>
                      <a:pt x="205" y="36"/>
                    </a:lnTo>
                    <a:lnTo>
                      <a:pt x="208" y="17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317"/>
              <p:cNvSpPr>
                <a:spLocks/>
              </p:cNvSpPr>
              <p:nvPr/>
            </p:nvSpPr>
            <p:spPr bwMode="auto">
              <a:xfrm>
                <a:off x="-3989" y="602"/>
                <a:ext cx="85" cy="79"/>
              </a:xfrm>
              <a:custGeom>
                <a:avLst/>
                <a:gdLst>
                  <a:gd name="T0" fmla="*/ 163 w 169"/>
                  <a:gd name="T1" fmla="*/ 155 h 158"/>
                  <a:gd name="T2" fmla="*/ 167 w 169"/>
                  <a:gd name="T3" fmla="*/ 151 h 158"/>
                  <a:gd name="T4" fmla="*/ 161 w 169"/>
                  <a:gd name="T5" fmla="*/ 142 h 158"/>
                  <a:gd name="T6" fmla="*/ 151 w 169"/>
                  <a:gd name="T7" fmla="*/ 129 h 158"/>
                  <a:gd name="T8" fmla="*/ 148 w 169"/>
                  <a:gd name="T9" fmla="*/ 111 h 158"/>
                  <a:gd name="T10" fmla="*/ 144 w 169"/>
                  <a:gd name="T11" fmla="*/ 73 h 158"/>
                  <a:gd name="T12" fmla="*/ 136 w 169"/>
                  <a:gd name="T13" fmla="*/ 54 h 158"/>
                  <a:gd name="T14" fmla="*/ 132 w 169"/>
                  <a:gd name="T15" fmla="*/ 54 h 158"/>
                  <a:gd name="T16" fmla="*/ 135 w 169"/>
                  <a:gd name="T17" fmla="*/ 72 h 158"/>
                  <a:gd name="T18" fmla="*/ 136 w 169"/>
                  <a:gd name="T19" fmla="*/ 104 h 158"/>
                  <a:gd name="T20" fmla="*/ 126 w 169"/>
                  <a:gd name="T21" fmla="*/ 108 h 158"/>
                  <a:gd name="T22" fmla="*/ 108 w 169"/>
                  <a:gd name="T23" fmla="*/ 95 h 158"/>
                  <a:gd name="T24" fmla="*/ 98 w 169"/>
                  <a:gd name="T25" fmla="*/ 81 h 158"/>
                  <a:gd name="T26" fmla="*/ 91 w 169"/>
                  <a:gd name="T27" fmla="*/ 50 h 158"/>
                  <a:gd name="T28" fmla="*/ 89 w 169"/>
                  <a:gd name="T29" fmla="*/ 29 h 158"/>
                  <a:gd name="T30" fmla="*/ 88 w 169"/>
                  <a:gd name="T31" fmla="*/ 12 h 158"/>
                  <a:gd name="T32" fmla="*/ 82 w 169"/>
                  <a:gd name="T33" fmla="*/ 3 h 158"/>
                  <a:gd name="T34" fmla="*/ 82 w 169"/>
                  <a:gd name="T35" fmla="*/ 9 h 158"/>
                  <a:gd name="T36" fmla="*/ 84 w 169"/>
                  <a:gd name="T37" fmla="*/ 23 h 158"/>
                  <a:gd name="T38" fmla="*/ 81 w 169"/>
                  <a:gd name="T39" fmla="*/ 37 h 158"/>
                  <a:gd name="T40" fmla="*/ 81 w 169"/>
                  <a:gd name="T41" fmla="*/ 50 h 158"/>
                  <a:gd name="T42" fmla="*/ 84 w 169"/>
                  <a:gd name="T43" fmla="*/ 72 h 158"/>
                  <a:gd name="T44" fmla="*/ 73 w 169"/>
                  <a:gd name="T45" fmla="*/ 70 h 158"/>
                  <a:gd name="T46" fmla="*/ 50 w 169"/>
                  <a:gd name="T47" fmla="*/ 45 h 158"/>
                  <a:gd name="T48" fmla="*/ 26 w 169"/>
                  <a:gd name="T49" fmla="*/ 20 h 158"/>
                  <a:gd name="T50" fmla="*/ 7 w 169"/>
                  <a:gd name="T51" fmla="*/ 3 h 158"/>
                  <a:gd name="T52" fmla="*/ 10 w 169"/>
                  <a:gd name="T53" fmla="*/ 15 h 158"/>
                  <a:gd name="T54" fmla="*/ 34 w 169"/>
                  <a:gd name="T55" fmla="*/ 45 h 158"/>
                  <a:gd name="T56" fmla="*/ 47 w 169"/>
                  <a:gd name="T57" fmla="*/ 64 h 158"/>
                  <a:gd name="T58" fmla="*/ 69 w 169"/>
                  <a:gd name="T59" fmla="*/ 83 h 158"/>
                  <a:gd name="T60" fmla="*/ 69 w 169"/>
                  <a:gd name="T61" fmla="*/ 89 h 158"/>
                  <a:gd name="T62" fmla="*/ 47 w 169"/>
                  <a:gd name="T63" fmla="*/ 85 h 158"/>
                  <a:gd name="T64" fmla="*/ 35 w 169"/>
                  <a:gd name="T65" fmla="*/ 78 h 158"/>
                  <a:gd name="T66" fmla="*/ 29 w 169"/>
                  <a:gd name="T67" fmla="*/ 79 h 158"/>
                  <a:gd name="T68" fmla="*/ 37 w 169"/>
                  <a:gd name="T69" fmla="*/ 86 h 158"/>
                  <a:gd name="T70" fmla="*/ 51 w 169"/>
                  <a:gd name="T71" fmla="*/ 95 h 158"/>
                  <a:gd name="T72" fmla="*/ 70 w 169"/>
                  <a:gd name="T73" fmla="*/ 103 h 158"/>
                  <a:gd name="T74" fmla="*/ 89 w 169"/>
                  <a:gd name="T75" fmla="*/ 107 h 158"/>
                  <a:gd name="T76" fmla="*/ 105 w 169"/>
                  <a:gd name="T77" fmla="*/ 110 h 158"/>
                  <a:gd name="T78" fmla="*/ 125 w 169"/>
                  <a:gd name="T79" fmla="*/ 123 h 158"/>
                  <a:gd name="T80" fmla="*/ 126 w 169"/>
                  <a:gd name="T81" fmla="*/ 132 h 158"/>
                  <a:gd name="T82" fmla="*/ 113 w 169"/>
                  <a:gd name="T83" fmla="*/ 136 h 158"/>
                  <a:gd name="T84" fmla="*/ 98 w 169"/>
                  <a:gd name="T85" fmla="*/ 138 h 158"/>
                  <a:gd name="T86" fmla="*/ 85 w 169"/>
                  <a:gd name="T87" fmla="*/ 138 h 158"/>
                  <a:gd name="T88" fmla="*/ 72 w 169"/>
                  <a:gd name="T89" fmla="*/ 136 h 158"/>
                  <a:gd name="T90" fmla="*/ 70 w 169"/>
                  <a:gd name="T91" fmla="*/ 141 h 158"/>
                  <a:gd name="T92" fmla="*/ 88 w 169"/>
                  <a:gd name="T93" fmla="*/ 145 h 158"/>
                  <a:gd name="T94" fmla="*/ 107 w 169"/>
                  <a:gd name="T95" fmla="*/ 145 h 158"/>
                  <a:gd name="T96" fmla="*/ 125 w 169"/>
                  <a:gd name="T97" fmla="*/ 145 h 158"/>
                  <a:gd name="T98" fmla="*/ 139 w 169"/>
                  <a:gd name="T99" fmla="*/ 144 h 158"/>
                  <a:gd name="T100" fmla="*/ 151 w 169"/>
                  <a:gd name="T101" fmla="*/ 145 h 158"/>
                  <a:gd name="T102" fmla="*/ 158 w 169"/>
                  <a:gd name="T103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9" h="158">
                    <a:moveTo>
                      <a:pt x="161" y="158"/>
                    </a:moveTo>
                    <a:lnTo>
                      <a:pt x="163" y="155"/>
                    </a:lnTo>
                    <a:lnTo>
                      <a:pt x="164" y="152"/>
                    </a:lnTo>
                    <a:lnTo>
                      <a:pt x="167" y="151"/>
                    </a:lnTo>
                    <a:lnTo>
                      <a:pt x="169" y="148"/>
                    </a:lnTo>
                    <a:lnTo>
                      <a:pt x="161" y="142"/>
                    </a:lnTo>
                    <a:lnTo>
                      <a:pt x="155" y="136"/>
                    </a:lnTo>
                    <a:lnTo>
                      <a:pt x="151" y="129"/>
                    </a:lnTo>
                    <a:lnTo>
                      <a:pt x="149" y="123"/>
                    </a:lnTo>
                    <a:lnTo>
                      <a:pt x="148" y="111"/>
                    </a:lnTo>
                    <a:lnTo>
                      <a:pt x="147" y="92"/>
                    </a:lnTo>
                    <a:lnTo>
                      <a:pt x="144" y="73"/>
                    </a:lnTo>
                    <a:lnTo>
                      <a:pt x="141" y="60"/>
                    </a:lnTo>
                    <a:lnTo>
                      <a:pt x="136" y="54"/>
                    </a:lnTo>
                    <a:lnTo>
                      <a:pt x="133" y="53"/>
                    </a:lnTo>
                    <a:lnTo>
                      <a:pt x="132" y="54"/>
                    </a:lnTo>
                    <a:lnTo>
                      <a:pt x="133" y="60"/>
                    </a:lnTo>
                    <a:lnTo>
                      <a:pt x="135" y="72"/>
                    </a:lnTo>
                    <a:lnTo>
                      <a:pt x="136" y="88"/>
                    </a:lnTo>
                    <a:lnTo>
                      <a:pt x="136" y="104"/>
                    </a:lnTo>
                    <a:lnTo>
                      <a:pt x="135" y="114"/>
                    </a:lnTo>
                    <a:lnTo>
                      <a:pt x="126" y="108"/>
                    </a:lnTo>
                    <a:lnTo>
                      <a:pt x="117" y="103"/>
                    </a:lnTo>
                    <a:lnTo>
                      <a:pt x="108" y="95"/>
                    </a:lnTo>
                    <a:lnTo>
                      <a:pt x="103" y="89"/>
                    </a:lnTo>
                    <a:lnTo>
                      <a:pt x="98" y="81"/>
                    </a:lnTo>
                    <a:lnTo>
                      <a:pt x="94" y="66"/>
                    </a:lnTo>
                    <a:lnTo>
                      <a:pt x="91" y="50"/>
                    </a:lnTo>
                    <a:lnTo>
                      <a:pt x="89" y="38"/>
                    </a:lnTo>
                    <a:lnTo>
                      <a:pt x="89" y="29"/>
                    </a:lnTo>
                    <a:lnTo>
                      <a:pt x="89" y="20"/>
                    </a:lnTo>
                    <a:lnTo>
                      <a:pt x="88" y="12"/>
                    </a:lnTo>
                    <a:lnTo>
                      <a:pt x="85" y="6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2" y="9"/>
                    </a:lnTo>
                    <a:lnTo>
                      <a:pt x="84" y="16"/>
                    </a:lnTo>
                    <a:lnTo>
                      <a:pt x="84" y="23"/>
                    </a:lnTo>
                    <a:lnTo>
                      <a:pt x="82" y="31"/>
                    </a:lnTo>
                    <a:lnTo>
                      <a:pt x="81" y="37"/>
                    </a:lnTo>
                    <a:lnTo>
                      <a:pt x="81" y="42"/>
                    </a:lnTo>
                    <a:lnTo>
                      <a:pt x="81" y="50"/>
                    </a:lnTo>
                    <a:lnTo>
                      <a:pt x="82" y="61"/>
                    </a:lnTo>
                    <a:lnTo>
                      <a:pt x="84" y="72"/>
                    </a:lnTo>
                    <a:lnTo>
                      <a:pt x="85" y="81"/>
                    </a:lnTo>
                    <a:lnTo>
                      <a:pt x="73" y="70"/>
                    </a:lnTo>
                    <a:lnTo>
                      <a:pt x="62" y="59"/>
                    </a:lnTo>
                    <a:lnTo>
                      <a:pt x="50" y="45"/>
                    </a:lnTo>
                    <a:lnTo>
                      <a:pt x="38" y="32"/>
                    </a:lnTo>
                    <a:lnTo>
                      <a:pt x="26" y="20"/>
                    </a:lnTo>
                    <a:lnTo>
                      <a:pt x="16" y="10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10" y="15"/>
                    </a:lnTo>
                    <a:lnTo>
                      <a:pt x="23" y="31"/>
                    </a:lnTo>
                    <a:lnTo>
                      <a:pt x="34" y="45"/>
                    </a:lnTo>
                    <a:lnTo>
                      <a:pt x="41" y="56"/>
                    </a:lnTo>
                    <a:lnTo>
                      <a:pt x="47" y="64"/>
                    </a:lnTo>
                    <a:lnTo>
                      <a:pt x="59" y="75"/>
                    </a:lnTo>
                    <a:lnTo>
                      <a:pt x="69" y="83"/>
                    </a:lnTo>
                    <a:lnTo>
                      <a:pt x="78" y="89"/>
                    </a:lnTo>
                    <a:lnTo>
                      <a:pt x="69" y="89"/>
                    </a:lnTo>
                    <a:lnTo>
                      <a:pt x="57" y="88"/>
                    </a:lnTo>
                    <a:lnTo>
                      <a:pt x="47" y="85"/>
                    </a:lnTo>
                    <a:lnTo>
                      <a:pt x="40" y="81"/>
                    </a:lnTo>
                    <a:lnTo>
                      <a:pt x="35" y="78"/>
                    </a:lnTo>
                    <a:lnTo>
                      <a:pt x="31" y="78"/>
                    </a:lnTo>
                    <a:lnTo>
                      <a:pt x="29" y="79"/>
                    </a:lnTo>
                    <a:lnTo>
                      <a:pt x="32" y="83"/>
                    </a:lnTo>
                    <a:lnTo>
                      <a:pt x="37" y="86"/>
                    </a:lnTo>
                    <a:lnTo>
                      <a:pt x="44" y="91"/>
                    </a:lnTo>
                    <a:lnTo>
                      <a:pt x="51" y="95"/>
                    </a:lnTo>
                    <a:lnTo>
                      <a:pt x="60" y="98"/>
                    </a:lnTo>
                    <a:lnTo>
                      <a:pt x="70" y="103"/>
                    </a:lnTo>
                    <a:lnTo>
                      <a:pt x="79" y="104"/>
                    </a:lnTo>
                    <a:lnTo>
                      <a:pt x="89" y="107"/>
                    </a:lnTo>
                    <a:lnTo>
                      <a:pt x="97" y="107"/>
                    </a:lnTo>
                    <a:lnTo>
                      <a:pt x="105" y="110"/>
                    </a:lnTo>
                    <a:lnTo>
                      <a:pt x="116" y="116"/>
                    </a:lnTo>
                    <a:lnTo>
                      <a:pt x="125" y="123"/>
                    </a:lnTo>
                    <a:lnTo>
                      <a:pt x="130" y="130"/>
                    </a:lnTo>
                    <a:lnTo>
                      <a:pt x="126" y="132"/>
                    </a:lnTo>
                    <a:lnTo>
                      <a:pt x="120" y="135"/>
                    </a:lnTo>
                    <a:lnTo>
                      <a:pt x="113" y="136"/>
                    </a:lnTo>
                    <a:lnTo>
                      <a:pt x="105" y="136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5" y="138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70" y="141"/>
                    </a:lnTo>
                    <a:lnTo>
                      <a:pt x="81" y="144"/>
                    </a:lnTo>
                    <a:lnTo>
                      <a:pt x="88" y="145"/>
                    </a:lnTo>
                    <a:lnTo>
                      <a:pt x="97" y="145"/>
                    </a:lnTo>
                    <a:lnTo>
                      <a:pt x="107" y="145"/>
                    </a:lnTo>
                    <a:lnTo>
                      <a:pt x="116" y="145"/>
                    </a:lnTo>
                    <a:lnTo>
                      <a:pt x="125" y="145"/>
                    </a:lnTo>
                    <a:lnTo>
                      <a:pt x="133" y="144"/>
                    </a:lnTo>
                    <a:lnTo>
                      <a:pt x="139" y="144"/>
                    </a:lnTo>
                    <a:lnTo>
                      <a:pt x="144" y="144"/>
                    </a:lnTo>
                    <a:lnTo>
                      <a:pt x="151" y="145"/>
                    </a:lnTo>
                    <a:lnTo>
                      <a:pt x="155" y="148"/>
                    </a:lnTo>
                    <a:lnTo>
                      <a:pt x="158" y="154"/>
                    </a:lnTo>
                    <a:lnTo>
                      <a:pt x="161" y="15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318"/>
              <p:cNvSpPr>
                <a:spLocks/>
              </p:cNvSpPr>
              <p:nvPr/>
            </p:nvSpPr>
            <p:spPr bwMode="auto">
              <a:xfrm>
                <a:off x="-3864" y="572"/>
                <a:ext cx="51" cy="120"/>
              </a:xfrm>
              <a:custGeom>
                <a:avLst/>
                <a:gdLst>
                  <a:gd name="T0" fmla="*/ 10 w 103"/>
                  <a:gd name="T1" fmla="*/ 199 h 240"/>
                  <a:gd name="T2" fmla="*/ 18 w 103"/>
                  <a:gd name="T3" fmla="*/ 189 h 240"/>
                  <a:gd name="T4" fmla="*/ 24 w 103"/>
                  <a:gd name="T5" fmla="*/ 192 h 240"/>
                  <a:gd name="T6" fmla="*/ 28 w 103"/>
                  <a:gd name="T7" fmla="*/ 171 h 240"/>
                  <a:gd name="T8" fmla="*/ 10 w 103"/>
                  <a:gd name="T9" fmla="*/ 136 h 240"/>
                  <a:gd name="T10" fmla="*/ 0 w 103"/>
                  <a:gd name="T11" fmla="*/ 98 h 240"/>
                  <a:gd name="T12" fmla="*/ 5 w 103"/>
                  <a:gd name="T13" fmla="*/ 99 h 240"/>
                  <a:gd name="T14" fmla="*/ 22 w 103"/>
                  <a:gd name="T15" fmla="*/ 139 h 240"/>
                  <a:gd name="T16" fmla="*/ 40 w 103"/>
                  <a:gd name="T17" fmla="*/ 113 h 240"/>
                  <a:gd name="T18" fmla="*/ 38 w 103"/>
                  <a:gd name="T19" fmla="*/ 67 h 240"/>
                  <a:gd name="T20" fmla="*/ 37 w 103"/>
                  <a:gd name="T21" fmla="*/ 28 h 240"/>
                  <a:gd name="T22" fmla="*/ 41 w 103"/>
                  <a:gd name="T23" fmla="*/ 29 h 240"/>
                  <a:gd name="T24" fmla="*/ 43 w 103"/>
                  <a:gd name="T25" fmla="*/ 53 h 240"/>
                  <a:gd name="T26" fmla="*/ 53 w 103"/>
                  <a:gd name="T27" fmla="*/ 53 h 240"/>
                  <a:gd name="T28" fmla="*/ 76 w 103"/>
                  <a:gd name="T29" fmla="*/ 3 h 240"/>
                  <a:gd name="T30" fmla="*/ 82 w 103"/>
                  <a:gd name="T31" fmla="*/ 3 h 240"/>
                  <a:gd name="T32" fmla="*/ 66 w 103"/>
                  <a:gd name="T33" fmla="*/ 36 h 240"/>
                  <a:gd name="T34" fmla="*/ 65 w 103"/>
                  <a:gd name="T35" fmla="*/ 66 h 240"/>
                  <a:gd name="T36" fmla="*/ 87 w 103"/>
                  <a:gd name="T37" fmla="*/ 56 h 240"/>
                  <a:gd name="T38" fmla="*/ 91 w 103"/>
                  <a:gd name="T39" fmla="*/ 56 h 240"/>
                  <a:gd name="T40" fmla="*/ 72 w 103"/>
                  <a:gd name="T41" fmla="*/ 72 h 240"/>
                  <a:gd name="T42" fmla="*/ 53 w 103"/>
                  <a:gd name="T43" fmla="*/ 99 h 240"/>
                  <a:gd name="T44" fmla="*/ 43 w 103"/>
                  <a:gd name="T45" fmla="*/ 148 h 240"/>
                  <a:gd name="T46" fmla="*/ 65 w 103"/>
                  <a:gd name="T47" fmla="*/ 146 h 240"/>
                  <a:gd name="T48" fmla="*/ 87 w 103"/>
                  <a:gd name="T49" fmla="*/ 141 h 240"/>
                  <a:gd name="T50" fmla="*/ 97 w 103"/>
                  <a:gd name="T51" fmla="*/ 135 h 240"/>
                  <a:gd name="T52" fmla="*/ 96 w 103"/>
                  <a:gd name="T53" fmla="*/ 141 h 240"/>
                  <a:gd name="T54" fmla="*/ 79 w 103"/>
                  <a:gd name="T55" fmla="*/ 151 h 240"/>
                  <a:gd name="T56" fmla="*/ 54 w 103"/>
                  <a:gd name="T57" fmla="*/ 161 h 240"/>
                  <a:gd name="T58" fmla="*/ 40 w 103"/>
                  <a:gd name="T59" fmla="*/ 168 h 240"/>
                  <a:gd name="T60" fmla="*/ 35 w 103"/>
                  <a:gd name="T61" fmla="*/ 193 h 240"/>
                  <a:gd name="T62" fmla="*/ 50 w 103"/>
                  <a:gd name="T63" fmla="*/ 198 h 240"/>
                  <a:gd name="T64" fmla="*/ 79 w 103"/>
                  <a:gd name="T65" fmla="*/ 185 h 240"/>
                  <a:gd name="T66" fmla="*/ 100 w 103"/>
                  <a:gd name="T67" fmla="*/ 171 h 240"/>
                  <a:gd name="T68" fmla="*/ 100 w 103"/>
                  <a:gd name="T69" fmla="*/ 177 h 240"/>
                  <a:gd name="T70" fmla="*/ 74 w 103"/>
                  <a:gd name="T71" fmla="*/ 209 h 240"/>
                  <a:gd name="T72" fmla="*/ 63 w 103"/>
                  <a:gd name="T73" fmla="*/ 211 h 240"/>
                  <a:gd name="T74" fmla="*/ 53 w 103"/>
                  <a:gd name="T75" fmla="*/ 201 h 240"/>
                  <a:gd name="T76" fmla="*/ 27 w 103"/>
                  <a:gd name="T77" fmla="*/ 204 h 240"/>
                  <a:gd name="T78" fmla="*/ 22 w 103"/>
                  <a:gd name="T79" fmla="*/ 218 h 240"/>
                  <a:gd name="T80" fmla="*/ 10 w 103"/>
                  <a:gd name="T81" fmla="*/ 233 h 240"/>
                  <a:gd name="T82" fmla="*/ 8 w 103"/>
                  <a:gd name="T83" fmla="*/ 233 h 240"/>
                  <a:gd name="T84" fmla="*/ 16 w 103"/>
                  <a:gd name="T85" fmla="*/ 214 h 240"/>
                  <a:gd name="T86" fmla="*/ 5 w 103"/>
                  <a:gd name="T87" fmla="*/ 2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3" h="240">
                    <a:moveTo>
                      <a:pt x="0" y="208"/>
                    </a:moveTo>
                    <a:lnTo>
                      <a:pt x="6" y="204"/>
                    </a:lnTo>
                    <a:lnTo>
                      <a:pt x="10" y="199"/>
                    </a:lnTo>
                    <a:lnTo>
                      <a:pt x="15" y="192"/>
                    </a:lnTo>
                    <a:lnTo>
                      <a:pt x="16" y="186"/>
                    </a:lnTo>
                    <a:lnTo>
                      <a:pt x="18" y="189"/>
                    </a:lnTo>
                    <a:lnTo>
                      <a:pt x="21" y="190"/>
                    </a:lnTo>
                    <a:lnTo>
                      <a:pt x="22" y="192"/>
                    </a:lnTo>
                    <a:lnTo>
                      <a:pt x="24" y="192"/>
                    </a:lnTo>
                    <a:lnTo>
                      <a:pt x="25" y="187"/>
                    </a:lnTo>
                    <a:lnTo>
                      <a:pt x="27" y="180"/>
                    </a:lnTo>
                    <a:lnTo>
                      <a:pt x="28" y="171"/>
                    </a:lnTo>
                    <a:lnTo>
                      <a:pt x="27" y="165"/>
                    </a:lnTo>
                    <a:lnTo>
                      <a:pt x="19" y="154"/>
                    </a:lnTo>
                    <a:lnTo>
                      <a:pt x="10" y="136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8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9"/>
                    </a:lnTo>
                    <a:lnTo>
                      <a:pt x="8" y="110"/>
                    </a:lnTo>
                    <a:lnTo>
                      <a:pt x="13" y="124"/>
                    </a:lnTo>
                    <a:lnTo>
                      <a:pt x="22" y="139"/>
                    </a:lnTo>
                    <a:lnTo>
                      <a:pt x="31" y="146"/>
                    </a:lnTo>
                    <a:lnTo>
                      <a:pt x="35" y="132"/>
                    </a:lnTo>
                    <a:lnTo>
                      <a:pt x="40" y="113"/>
                    </a:lnTo>
                    <a:lnTo>
                      <a:pt x="41" y="94"/>
                    </a:lnTo>
                    <a:lnTo>
                      <a:pt x="41" y="79"/>
                    </a:lnTo>
                    <a:lnTo>
                      <a:pt x="38" y="67"/>
                    </a:lnTo>
                    <a:lnTo>
                      <a:pt x="37" y="51"/>
                    </a:lnTo>
                    <a:lnTo>
                      <a:pt x="35" y="36"/>
                    </a:lnTo>
                    <a:lnTo>
                      <a:pt x="37" y="28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41" y="44"/>
                    </a:lnTo>
                    <a:lnTo>
                      <a:pt x="43" y="53"/>
                    </a:lnTo>
                    <a:lnTo>
                      <a:pt x="44" y="61"/>
                    </a:lnTo>
                    <a:lnTo>
                      <a:pt x="47" y="67"/>
                    </a:lnTo>
                    <a:lnTo>
                      <a:pt x="53" y="53"/>
                    </a:lnTo>
                    <a:lnTo>
                      <a:pt x="59" y="32"/>
                    </a:lnTo>
                    <a:lnTo>
                      <a:pt x="66" y="14"/>
                    </a:lnTo>
                    <a:lnTo>
                      <a:pt x="76" y="3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2" y="3"/>
                    </a:lnTo>
                    <a:lnTo>
                      <a:pt x="79" y="7"/>
                    </a:lnTo>
                    <a:lnTo>
                      <a:pt x="74" y="17"/>
                    </a:lnTo>
                    <a:lnTo>
                      <a:pt x="66" y="36"/>
                    </a:lnTo>
                    <a:lnTo>
                      <a:pt x="60" y="56"/>
                    </a:lnTo>
                    <a:lnTo>
                      <a:pt x="57" y="67"/>
                    </a:lnTo>
                    <a:lnTo>
                      <a:pt x="65" y="66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87" y="56"/>
                    </a:lnTo>
                    <a:lnTo>
                      <a:pt x="90" y="54"/>
                    </a:lnTo>
                    <a:lnTo>
                      <a:pt x="93" y="54"/>
                    </a:lnTo>
                    <a:lnTo>
                      <a:pt x="91" y="56"/>
                    </a:lnTo>
                    <a:lnTo>
                      <a:pt x="88" y="60"/>
                    </a:lnTo>
                    <a:lnTo>
                      <a:pt x="81" y="64"/>
                    </a:lnTo>
                    <a:lnTo>
                      <a:pt x="72" y="72"/>
                    </a:lnTo>
                    <a:lnTo>
                      <a:pt x="62" y="78"/>
                    </a:lnTo>
                    <a:lnTo>
                      <a:pt x="56" y="82"/>
                    </a:lnTo>
                    <a:lnTo>
                      <a:pt x="53" y="99"/>
                    </a:lnTo>
                    <a:lnTo>
                      <a:pt x="49" y="119"/>
                    </a:lnTo>
                    <a:lnTo>
                      <a:pt x="46" y="138"/>
                    </a:lnTo>
                    <a:lnTo>
                      <a:pt x="43" y="148"/>
                    </a:lnTo>
                    <a:lnTo>
                      <a:pt x="50" y="148"/>
                    </a:lnTo>
                    <a:lnTo>
                      <a:pt x="57" y="146"/>
                    </a:lnTo>
                    <a:lnTo>
                      <a:pt x="65" y="146"/>
                    </a:lnTo>
                    <a:lnTo>
                      <a:pt x="74" y="145"/>
                    </a:lnTo>
                    <a:lnTo>
                      <a:pt x="79" y="143"/>
                    </a:lnTo>
                    <a:lnTo>
                      <a:pt x="87" y="141"/>
                    </a:lnTo>
                    <a:lnTo>
                      <a:pt x="91" y="139"/>
                    </a:lnTo>
                    <a:lnTo>
                      <a:pt x="94" y="138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8" y="138"/>
                    </a:lnTo>
                    <a:lnTo>
                      <a:pt x="96" y="141"/>
                    </a:lnTo>
                    <a:lnTo>
                      <a:pt x="93" y="143"/>
                    </a:lnTo>
                    <a:lnTo>
                      <a:pt x="87" y="146"/>
                    </a:lnTo>
                    <a:lnTo>
                      <a:pt x="79" y="151"/>
                    </a:lnTo>
                    <a:lnTo>
                      <a:pt x="71" y="154"/>
                    </a:lnTo>
                    <a:lnTo>
                      <a:pt x="62" y="158"/>
                    </a:lnTo>
                    <a:lnTo>
                      <a:pt x="54" y="161"/>
                    </a:lnTo>
                    <a:lnTo>
                      <a:pt x="49" y="163"/>
                    </a:lnTo>
                    <a:lnTo>
                      <a:pt x="44" y="164"/>
                    </a:lnTo>
                    <a:lnTo>
                      <a:pt x="40" y="168"/>
                    </a:lnTo>
                    <a:lnTo>
                      <a:pt x="37" y="177"/>
                    </a:lnTo>
                    <a:lnTo>
                      <a:pt x="35" y="187"/>
                    </a:lnTo>
                    <a:lnTo>
                      <a:pt x="35" y="193"/>
                    </a:lnTo>
                    <a:lnTo>
                      <a:pt x="38" y="196"/>
                    </a:lnTo>
                    <a:lnTo>
                      <a:pt x="43" y="198"/>
                    </a:lnTo>
                    <a:lnTo>
                      <a:pt x="50" y="198"/>
                    </a:lnTo>
                    <a:lnTo>
                      <a:pt x="54" y="196"/>
                    </a:lnTo>
                    <a:lnTo>
                      <a:pt x="68" y="190"/>
                    </a:lnTo>
                    <a:lnTo>
                      <a:pt x="79" y="185"/>
                    </a:lnTo>
                    <a:lnTo>
                      <a:pt x="90" y="179"/>
                    </a:lnTo>
                    <a:lnTo>
                      <a:pt x="96" y="174"/>
                    </a:lnTo>
                    <a:lnTo>
                      <a:pt x="100" y="171"/>
                    </a:lnTo>
                    <a:lnTo>
                      <a:pt x="103" y="170"/>
                    </a:lnTo>
                    <a:lnTo>
                      <a:pt x="103" y="171"/>
                    </a:lnTo>
                    <a:lnTo>
                      <a:pt x="100" y="177"/>
                    </a:lnTo>
                    <a:lnTo>
                      <a:pt x="93" y="187"/>
                    </a:lnTo>
                    <a:lnTo>
                      <a:pt x="82" y="199"/>
                    </a:lnTo>
                    <a:lnTo>
                      <a:pt x="74" y="209"/>
                    </a:lnTo>
                    <a:lnTo>
                      <a:pt x="65" y="217"/>
                    </a:lnTo>
                    <a:lnTo>
                      <a:pt x="65" y="214"/>
                    </a:lnTo>
                    <a:lnTo>
                      <a:pt x="63" y="211"/>
                    </a:lnTo>
                    <a:lnTo>
                      <a:pt x="60" y="208"/>
                    </a:lnTo>
                    <a:lnTo>
                      <a:pt x="59" y="205"/>
                    </a:lnTo>
                    <a:lnTo>
                      <a:pt x="53" y="201"/>
                    </a:lnTo>
                    <a:lnTo>
                      <a:pt x="44" y="199"/>
                    </a:lnTo>
                    <a:lnTo>
                      <a:pt x="34" y="201"/>
                    </a:lnTo>
                    <a:lnTo>
                      <a:pt x="27" y="204"/>
                    </a:lnTo>
                    <a:lnTo>
                      <a:pt x="22" y="208"/>
                    </a:lnTo>
                    <a:lnTo>
                      <a:pt x="22" y="212"/>
                    </a:lnTo>
                    <a:lnTo>
                      <a:pt x="22" y="218"/>
                    </a:lnTo>
                    <a:lnTo>
                      <a:pt x="22" y="223"/>
                    </a:lnTo>
                    <a:lnTo>
                      <a:pt x="16" y="228"/>
                    </a:lnTo>
                    <a:lnTo>
                      <a:pt x="10" y="233"/>
                    </a:lnTo>
                    <a:lnTo>
                      <a:pt x="5" y="237"/>
                    </a:lnTo>
                    <a:lnTo>
                      <a:pt x="2" y="240"/>
                    </a:lnTo>
                    <a:lnTo>
                      <a:pt x="8" y="233"/>
                    </a:lnTo>
                    <a:lnTo>
                      <a:pt x="13" y="226"/>
                    </a:lnTo>
                    <a:lnTo>
                      <a:pt x="16" y="218"/>
                    </a:lnTo>
                    <a:lnTo>
                      <a:pt x="16" y="214"/>
                    </a:lnTo>
                    <a:lnTo>
                      <a:pt x="13" y="209"/>
                    </a:lnTo>
                    <a:lnTo>
                      <a:pt x="9" y="207"/>
                    </a:lnTo>
                    <a:lnTo>
                      <a:pt x="5" y="205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319"/>
              <p:cNvSpPr>
                <a:spLocks/>
              </p:cNvSpPr>
              <p:nvPr/>
            </p:nvSpPr>
            <p:spPr bwMode="auto">
              <a:xfrm>
                <a:off x="-3875" y="639"/>
                <a:ext cx="9" cy="15"/>
              </a:xfrm>
              <a:custGeom>
                <a:avLst/>
                <a:gdLst>
                  <a:gd name="T0" fmla="*/ 18 w 18"/>
                  <a:gd name="T1" fmla="*/ 30 h 31"/>
                  <a:gd name="T2" fmla="*/ 13 w 18"/>
                  <a:gd name="T3" fmla="*/ 28 h 31"/>
                  <a:gd name="T4" fmla="*/ 10 w 18"/>
                  <a:gd name="T5" fmla="*/ 28 h 31"/>
                  <a:gd name="T6" fmla="*/ 6 w 18"/>
                  <a:gd name="T7" fmla="*/ 30 h 31"/>
                  <a:gd name="T8" fmla="*/ 3 w 18"/>
                  <a:gd name="T9" fmla="*/ 31 h 31"/>
                  <a:gd name="T10" fmla="*/ 2 w 18"/>
                  <a:gd name="T11" fmla="*/ 24 h 31"/>
                  <a:gd name="T12" fmla="*/ 0 w 18"/>
                  <a:gd name="T13" fmla="*/ 16 h 31"/>
                  <a:gd name="T14" fmla="*/ 0 w 18"/>
                  <a:gd name="T15" fmla="*/ 10 h 31"/>
                  <a:gd name="T16" fmla="*/ 0 w 18"/>
                  <a:gd name="T17" fmla="*/ 3 h 31"/>
                  <a:gd name="T18" fmla="*/ 0 w 18"/>
                  <a:gd name="T19" fmla="*/ 0 h 31"/>
                  <a:gd name="T20" fmla="*/ 2 w 18"/>
                  <a:gd name="T21" fmla="*/ 0 h 31"/>
                  <a:gd name="T22" fmla="*/ 3 w 18"/>
                  <a:gd name="T23" fmla="*/ 2 h 31"/>
                  <a:gd name="T24" fmla="*/ 3 w 18"/>
                  <a:gd name="T25" fmla="*/ 5 h 31"/>
                  <a:gd name="T26" fmla="*/ 5 w 18"/>
                  <a:gd name="T27" fmla="*/ 10 h 31"/>
                  <a:gd name="T28" fmla="*/ 9 w 18"/>
                  <a:gd name="T29" fmla="*/ 16 h 31"/>
                  <a:gd name="T30" fmla="*/ 13 w 18"/>
                  <a:gd name="T31" fmla="*/ 24 h 31"/>
                  <a:gd name="T32" fmla="*/ 18 w 18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1">
                    <a:moveTo>
                      <a:pt x="18" y="30"/>
                    </a:moveTo>
                    <a:lnTo>
                      <a:pt x="13" y="28"/>
                    </a:lnTo>
                    <a:lnTo>
                      <a:pt x="10" y="28"/>
                    </a:lnTo>
                    <a:lnTo>
                      <a:pt x="6" y="30"/>
                    </a:lnTo>
                    <a:lnTo>
                      <a:pt x="3" y="3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2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320"/>
              <p:cNvSpPr>
                <a:spLocks/>
              </p:cNvSpPr>
              <p:nvPr/>
            </p:nvSpPr>
            <p:spPr bwMode="auto">
              <a:xfrm>
                <a:off x="-3805" y="635"/>
                <a:ext cx="164" cy="100"/>
              </a:xfrm>
              <a:custGeom>
                <a:avLst/>
                <a:gdLst>
                  <a:gd name="T0" fmla="*/ 32 w 328"/>
                  <a:gd name="T1" fmla="*/ 141 h 199"/>
                  <a:gd name="T2" fmla="*/ 63 w 328"/>
                  <a:gd name="T3" fmla="*/ 122 h 199"/>
                  <a:gd name="T4" fmla="*/ 82 w 328"/>
                  <a:gd name="T5" fmla="*/ 73 h 199"/>
                  <a:gd name="T6" fmla="*/ 107 w 328"/>
                  <a:gd name="T7" fmla="*/ 37 h 199"/>
                  <a:gd name="T8" fmla="*/ 137 w 328"/>
                  <a:gd name="T9" fmla="*/ 4 h 199"/>
                  <a:gd name="T10" fmla="*/ 148 w 328"/>
                  <a:gd name="T11" fmla="*/ 1 h 199"/>
                  <a:gd name="T12" fmla="*/ 127 w 328"/>
                  <a:gd name="T13" fmla="*/ 25 h 199"/>
                  <a:gd name="T14" fmla="*/ 98 w 328"/>
                  <a:gd name="T15" fmla="*/ 61 h 199"/>
                  <a:gd name="T16" fmla="*/ 85 w 328"/>
                  <a:gd name="T17" fmla="*/ 98 h 199"/>
                  <a:gd name="T18" fmla="*/ 87 w 328"/>
                  <a:gd name="T19" fmla="*/ 107 h 199"/>
                  <a:gd name="T20" fmla="*/ 109 w 328"/>
                  <a:gd name="T21" fmla="*/ 94 h 199"/>
                  <a:gd name="T22" fmla="*/ 133 w 328"/>
                  <a:gd name="T23" fmla="*/ 78 h 199"/>
                  <a:gd name="T24" fmla="*/ 165 w 328"/>
                  <a:gd name="T25" fmla="*/ 39 h 199"/>
                  <a:gd name="T26" fmla="*/ 212 w 328"/>
                  <a:gd name="T27" fmla="*/ 6 h 199"/>
                  <a:gd name="T28" fmla="*/ 231 w 328"/>
                  <a:gd name="T29" fmla="*/ 3 h 199"/>
                  <a:gd name="T30" fmla="*/ 192 w 328"/>
                  <a:gd name="T31" fmla="*/ 31 h 199"/>
                  <a:gd name="T32" fmla="*/ 153 w 328"/>
                  <a:gd name="T33" fmla="*/ 72 h 199"/>
                  <a:gd name="T34" fmla="*/ 158 w 328"/>
                  <a:gd name="T35" fmla="*/ 81 h 199"/>
                  <a:gd name="T36" fmla="*/ 196 w 328"/>
                  <a:gd name="T37" fmla="*/ 73 h 199"/>
                  <a:gd name="T38" fmla="*/ 236 w 328"/>
                  <a:gd name="T39" fmla="*/ 50 h 199"/>
                  <a:gd name="T40" fmla="*/ 284 w 328"/>
                  <a:gd name="T41" fmla="*/ 28 h 199"/>
                  <a:gd name="T42" fmla="*/ 297 w 328"/>
                  <a:gd name="T43" fmla="*/ 28 h 199"/>
                  <a:gd name="T44" fmla="*/ 261 w 328"/>
                  <a:gd name="T45" fmla="*/ 44 h 199"/>
                  <a:gd name="T46" fmla="*/ 228 w 328"/>
                  <a:gd name="T47" fmla="*/ 69 h 199"/>
                  <a:gd name="T48" fmla="*/ 262 w 328"/>
                  <a:gd name="T49" fmla="*/ 73 h 199"/>
                  <a:gd name="T50" fmla="*/ 309 w 328"/>
                  <a:gd name="T51" fmla="*/ 61 h 199"/>
                  <a:gd name="T52" fmla="*/ 328 w 328"/>
                  <a:gd name="T53" fmla="*/ 56 h 199"/>
                  <a:gd name="T54" fmla="*/ 300 w 328"/>
                  <a:gd name="T55" fmla="*/ 73 h 199"/>
                  <a:gd name="T56" fmla="*/ 244 w 328"/>
                  <a:gd name="T57" fmla="*/ 88 h 199"/>
                  <a:gd name="T58" fmla="*/ 250 w 328"/>
                  <a:gd name="T59" fmla="*/ 104 h 199"/>
                  <a:gd name="T60" fmla="*/ 285 w 328"/>
                  <a:gd name="T61" fmla="*/ 123 h 199"/>
                  <a:gd name="T62" fmla="*/ 300 w 328"/>
                  <a:gd name="T63" fmla="*/ 133 h 199"/>
                  <a:gd name="T64" fmla="*/ 262 w 328"/>
                  <a:gd name="T65" fmla="*/ 122 h 199"/>
                  <a:gd name="T66" fmla="*/ 215 w 328"/>
                  <a:gd name="T67" fmla="*/ 100 h 199"/>
                  <a:gd name="T68" fmla="*/ 190 w 328"/>
                  <a:gd name="T69" fmla="*/ 97 h 199"/>
                  <a:gd name="T70" fmla="*/ 164 w 328"/>
                  <a:gd name="T71" fmla="*/ 100 h 199"/>
                  <a:gd name="T72" fmla="*/ 174 w 328"/>
                  <a:gd name="T73" fmla="*/ 117 h 199"/>
                  <a:gd name="T74" fmla="*/ 200 w 328"/>
                  <a:gd name="T75" fmla="*/ 139 h 199"/>
                  <a:gd name="T76" fmla="*/ 231 w 328"/>
                  <a:gd name="T77" fmla="*/ 157 h 199"/>
                  <a:gd name="T78" fmla="*/ 243 w 328"/>
                  <a:gd name="T79" fmla="*/ 171 h 199"/>
                  <a:gd name="T80" fmla="*/ 199 w 328"/>
                  <a:gd name="T81" fmla="*/ 145 h 199"/>
                  <a:gd name="T82" fmla="*/ 156 w 328"/>
                  <a:gd name="T83" fmla="*/ 117 h 199"/>
                  <a:gd name="T84" fmla="*/ 134 w 328"/>
                  <a:gd name="T85" fmla="*/ 108 h 199"/>
                  <a:gd name="T86" fmla="*/ 95 w 328"/>
                  <a:gd name="T87" fmla="*/ 123 h 199"/>
                  <a:gd name="T88" fmla="*/ 87 w 328"/>
                  <a:gd name="T89" fmla="*/ 135 h 199"/>
                  <a:gd name="T90" fmla="*/ 118 w 328"/>
                  <a:gd name="T91" fmla="*/ 160 h 199"/>
                  <a:gd name="T92" fmla="*/ 162 w 328"/>
                  <a:gd name="T93" fmla="*/ 190 h 199"/>
                  <a:gd name="T94" fmla="*/ 168 w 328"/>
                  <a:gd name="T95" fmla="*/ 199 h 199"/>
                  <a:gd name="T96" fmla="*/ 126 w 328"/>
                  <a:gd name="T97" fmla="*/ 173 h 199"/>
                  <a:gd name="T98" fmla="*/ 79 w 328"/>
                  <a:gd name="T99" fmla="*/ 145 h 199"/>
                  <a:gd name="T100" fmla="*/ 51 w 328"/>
                  <a:gd name="T101" fmla="*/ 149 h 199"/>
                  <a:gd name="T102" fmla="*/ 8 w 328"/>
                  <a:gd name="T103" fmla="*/ 163 h 199"/>
                  <a:gd name="T104" fmla="*/ 7 w 328"/>
                  <a:gd name="T105" fmla="*/ 16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8" h="199">
                    <a:moveTo>
                      <a:pt x="13" y="154"/>
                    </a:moveTo>
                    <a:lnTo>
                      <a:pt x="17" y="149"/>
                    </a:lnTo>
                    <a:lnTo>
                      <a:pt x="24" y="145"/>
                    </a:lnTo>
                    <a:lnTo>
                      <a:pt x="32" y="141"/>
                    </a:lnTo>
                    <a:lnTo>
                      <a:pt x="42" y="135"/>
                    </a:lnTo>
                    <a:lnTo>
                      <a:pt x="49" y="130"/>
                    </a:lnTo>
                    <a:lnTo>
                      <a:pt x="58" y="126"/>
                    </a:lnTo>
                    <a:lnTo>
                      <a:pt x="63" y="122"/>
                    </a:lnTo>
                    <a:lnTo>
                      <a:pt x="66" y="119"/>
                    </a:lnTo>
                    <a:lnTo>
                      <a:pt x="68" y="108"/>
                    </a:lnTo>
                    <a:lnTo>
                      <a:pt x="74" y="92"/>
                    </a:lnTo>
                    <a:lnTo>
                      <a:pt x="82" y="73"/>
                    </a:lnTo>
                    <a:lnTo>
                      <a:pt x="89" y="60"/>
                    </a:lnTo>
                    <a:lnTo>
                      <a:pt x="93" y="54"/>
                    </a:lnTo>
                    <a:lnTo>
                      <a:pt x="99" y="45"/>
                    </a:lnTo>
                    <a:lnTo>
                      <a:pt x="107" y="37"/>
                    </a:lnTo>
                    <a:lnTo>
                      <a:pt x="114" y="26"/>
                    </a:lnTo>
                    <a:lnTo>
                      <a:pt x="123" y="17"/>
                    </a:lnTo>
                    <a:lnTo>
                      <a:pt x="130" y="10"/>
                    </a:lnTo>
                    <a:lnTo>
                      <a:pt x="137" y="4"/>
                    </a:lnTo>
                    <a:lnTo>
                      <a:pt x="142" y="1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48" y="1"/>
                    </a:lnTo>
                    <a:lnTo>
                      <a:pt x="145" y="6"/>
                    </a:lnTo>
                    <a:lnTo>
                      <a:pt x="142" y="10"/>
                    </a:lnTo>
                    <a:lnTo>
                      <a:pt x="136" y="16"/>
                    </a:lnTo>
                    <a:lnTo>
                      <a:pt x="127" y="25"/>
                    </a:lnTo>
                    <a:lnTo>
                      <a:pt x="120" y="34"/>
                    </a:lnTo>
                    <a:lnTo>
                      <a:pt x="111" y="44"/>
                    </a:lnTo>
                    <a:lnTo>
                      <a:pt x="104" y="54"/>
                    </a:lnTo>
                    <a:lnTo>
                      <a:pt x="98" y="61"/>
                    </a:lnTo>
                    <a:lnTo>
                      <a:pt x="93" y="67"/>
                    </a:lnTo>
                    <a:lnTo>
                      <a:pt x="89" y="78"/>
                    </a:lnTo>
                    <a:lnTo>
                      <a:pt x="86" y="88"/>
                    </a:lnTo>
                    <a:lnTo>
                      <a:pt x="85" y="98"/>
                    </a:lnTo>
                    <a:lnTo>
                      <a:pt x="83" y="104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87" y="107"/>
                    </a:lnTo>
                    <a:lnTo>
                      <a:pt x="93" y="104"/>
                    </a:lnTo>
                    <a:lnTo>
                      <a:pt x="98" y="101"/>
                    </a:lnTo>
                    <a:lnTo>
                      <a:pt x="102" y="98"/>
                    </a:lnTo>
                    <a:lnTo>
                      <a:pt x="109" y="94"/>
                    </a:lnTo>
                    <a:lnTo>
                      <a:pt x="115" y="89"/>
                    </a:lnTo>
                    <a:lnTo>
                      <a:pt x="121" y="85"/>
                    </a:lnTo>
                    <a:lnTo>
                      <a:pt x="129" y="81"/>
                    </a:lnTo>
                    <a:lnTo>
                      <a:pt x="133" y="78"/>
                    </a:lnTo>
                    <a:lnTo>
                      <a:pt x="137" y="76"/>
                    </a:lnTo>
                    <a:lnTo>
                      <a:pt x="145" y="64"/>
                    </a:lnTo>
                    <a:lnTo>
                      <a:pt x="153" y="51"/>
                    </a:lnTo>
                    <a:lnTo>
                      <a:pt x="165" y="39"/>
                    </a:lnTo>
                    <a:lnTo>
                      <a:pt x="178" y="28"/>
                    </a:lnTo>
                    <a:lnTo>
                      <a:pt x="192" y="19"/>
                    </a:lnTo>
                    <a:lnTo>
                      <a:pt x="203" y="12"/>
                    </a:lnTo>
                    <a:lnTo>
                      <a:pt x="212" y="6"/>
                    </a:lnTo>
                    <a:lnTo>
                      <a:pt x="219" y="3"/>
                    </a:lnTo>
                    <a:lnTo>
                      <a:pt x="227" y="1"/>
                    </a:lnTo>
                    <a:lnTo>
                      <a:pt x="231" y="1"/>
                    </a:lnTo>
                    <a:lnTo>
                      <a:pt x="231" y="3"/>
                    </a:lnTo>
                    <a:lnTo>
                      <a:pt x="225" y="6"/>
                    </a:lnTo>
                    <a:lnTo>
                      <a:pt x="215" y="12"/>
                    </a:lnTo>
                    <a:lnTo>
                      <a:pt x="203" y="20"/>
                    </a:lnTo>
                    <a:lnTo>
                      <a:pt x="192" y="31"/>
                    </a:lnTo>
                    <a:lnTo>
                      <a:pt x="180" y="41"/>
                    </a:lnTo>
                    <a:lnTo>
                      <a:pt x="170" y="53"/>
                    </a:lnTo>
                    <a:lnTo>
                      <a:pt x="161" y="63"/>
                    </a:lnTo>
                    <a:lnTo>
                      <a:pt x="153" y="72"/>
                    </a:lnTo>
                    <a:lnTo>
                      <a:pt x="152" y="78"/>
                    </a:lnTo>
                    <a:lnTo>
                      <a:pt x="152" y="81"/>
                    </a:lnTo>
                    <a:lnTo>
                      <a:pt x="155" y="81"/>
                    </a:lnTo>
                    <a:lnTo>
                      <a:pt x="158" y="81"/>
                    </a:lnTo>
                    <a:lnTo>
                      <a:pt x="165" y="79"/>
                    </a:lnTo>
                    <a:lnTo>
                      <a:pt x="175" y="78"/>
                    </a:lnTo>
                    <a:lnTo>
                      <a:pt x="186" y="75"/>
                    </a:lnTo>
                    <a:lnTo>
                      <a:pt x="196" y="73"/>
                    </a:lnTo>
                    <a:lnTo>
                      <a:pt x="203" y="72"/>
                    </a:lnTo>
                    <a:lnTo>
                      <a:pt x="212" y="64"/>
                    </a:lnTo>
                    <a:lnTo>
                      <a:pt x="222" y="57"/>
                    </a:lnTo>
                    <a:lnTo>
                      <a:pt x="236" y="50"/>
                    </a:lnTo>
                    <a:lnTo>
                      <a:pt x="250" y="42"/>
                    </a:lnTo>
                    <a:lnTo>
                      <a:pt x="263" y="37"/>
                    </a:lnTo>
                    <a:lnTo>
                      <a:pt x="275" y="31"/>
                    </a:lnTo>
                    <a:lnTo>
                      <a:pt x="284" y="28"/>
                    </a:lnTo>
                    <a:lnTo>
                      <a:pt x="290" y="25"/>
                    </a:lnTo>
                    <a:lnTo>
                      <a:pt x="296" y="23"/>
                    </a:lnTo>
                    <a:lnTo>
                      <a:pt x="299" y="25"/>
                    </a:lnTo>
                    <a:lnTo>
                      <a:pt x="297" y="28"/>
                    </a:lnTo>
                    <a:lnTo>
                      <a:pt x="290" y="31"/>
                    </a:lnTo>
                    <a:lnTo>
                      <a:pt x="281" y="34"/>
                    </a:lnTo>
                    <a:lnTo>
                      <a:pt x="271" y="39"/>
                    </a:lnTo>
                    <a:lnTo>
                      <a:pt x="261" y="44"/>
                    </a:lnTo>
                    <a:lnTo>
                      <a:pt x="250" y="50"/>
                    </a:lnTo>
                    <a:lnTo>
                      <a:pt x="241" y="57"/>
                    </a:lnTo>
                    <a:lnTo>
                      <a:pt x="234" y="63"/>
                    </a:lnTo>
                    <a:lnTo>
                      <a:pt x="228" y="69"/>
                    </a:lnTo>
                    <a:lnTo>
                      <a:pt x="225" y="75"/>
                    </a:lnTo>
                    <a:lnTo>
                      <a:pt x="236" y="76"/>
                    </a:lnTo>
                    <a:lnTo>
                      <a:pt x="249" y="75"/>
                    </a:lnTo>
                    <a:lnTo>
                      <a:pt x="262" y="73"/>
                    </a:lnTo>
                    <a:lnTo>
                      <a:pt x="275" y="70"/>
                    </a:lnTo>
                    <a:lnTo>
                      <a:pt x="288" y="67"/>
                    </a:lnTo>
                    <a:lnTo>
                      <a:pt x="300" y="64"/>
                    </a:lnTo>
                    <a:lnTo>
                      <a:pt x="309" y="61"/>
                    </a:lnTo>
                    <a:lnTo>
                      <a:pt x="315" y="60"/>
                    </a:lnTo>
                    <a:lnTo>
                      <a:pt x="322" y="56"/>
                    </a:lnTo>
                    <a:lnTo>
                      <a:pt x="328" y="54"/>
                    </a:lnTo>
                    <a:lnTo>
                      <a:pt x="328" y="56"/>
                    </a:lnTo>
                    <a:lnTo>
                      <a:pt x="324" y="60"/>
                    </a:lnTo>
                    <a:lnTo>
                      <a:pt x="318" y="64"/>
                    </a:lnTo>
                    <a:lnTo>
                      <a:pt x="310" y="69"/>
                    </a:lnTo>
                    <a:lnTo>
                      <a:pt x="300" y="73"/>
                    </a:lnTo>
                    <a:lnTo>
                      <a:pt x="287" y="79"/>
                    </a:lnTo>
                    <a:lnTo>
                      <a:pt x="274" y="83"/>
                    </a:lnTo>
                    <a:lnTo>
                      <a:pt x="259" y="86"/>
                    </a:lnTo>
                    <a:lnTo>
                      <a:pt x="244" y="88"/>
                    </a:lnTo>
                    <a:lnTo>
                      <a:pt x="230" y="88"/>
                    </a:lnTo>
                    <a:lnTo>
                      <a:pt x="234" y="94"/>
                    </a:lnTo>
                    <a:lnTo>
                      <a:pt x="241" y="98"/>
                    </a:lnTo>
                    <a:lnTo>
                      <a:pt x="250" y="104"/>
                    </a:lnTo>
                    <a:lnTo>
                      <a:pt x="261" y="110"/>
                    </a:lnTo>
                    <a:lnTo>
                      <a:pt x="269" y="114"/>
                    </a:lnTo>
                    <a:lnTo>
                      <a:pt x="278" y="120"/>
                    </a:lnTo>
                    <a:lnTo>
                      <a:pt x="285" y="123"/>
                    </a:lnTo>
                    <a:lnTo>
                      <a:pt x="291" y="126"/>
                    </a:lnTo>
                    <a:lnTo>
                      <a:pt x="299" y="129"/>
                    </a:lnTo>
                    <a:lnTo>
                      <a:pt x="302" y="132"/>
                    </a:lnTo>
                    <a:lnTo>
                      <a:pt x="300" y="133"/>
                    </a:lnTo>
                    <a:lnTo>
                      <a:pt x="293" y="132"/>
                    </a:lnTo>
                    <a:lnTo>
                      <a:pt x="285" y="130"/>
                    </a:lnTo>
                    <a:lnTo>
                      <a:pt x="275" y="126"/>
                    </a:lnTo>
                    <a:lnTo>
                      <a:pt x="262" y="122"/>
                    </a:lnTo>
                    <a:lnTo>
                      <a:pt x="249" y="116"/>
                    </a:lnTo>
                    <a:lnTo>
                      <a:pt x="236" y="110"/>
                    </a:lnTo>
                    <a:lnTo>
                      <a:pt x="224" y="105"/>
                    </a:lnTo>
                    <a:lnTo>
                      <a:pt x="215" y="100"/>
                    </a:lnTo>
                    <a:lnTo>
                      <a:pt x="209" y="95"/>
                    </a:lnTo>
                    <a:lnTo>
                      <a:pt x="203" y="95"/>
                    </a:lnTo>
                    <a:lnTo>
                      <a:pt x="197" y="97"/>
                    </a:lnTo>
                    <a:lnTo>
                      <a:pt x="190" y="97"/>
                    </a:lnTo>
                    <a:lnTo>
                      <a:pt x="183" y="97"/>
                    </a:lnTo>
                    <a:lnTo>
                      <a:pt x="175" y="98"/>
                    </a:lnTo>
                    <a:lnTo>
                      <a:pt x="170" y="98"/>
                    </a:lnTo>
                    <a:lnTo>
                      <a:pt x="164" y="100"/>
                    </a:lnTo>
                    <a:lnTo>
                      <a:pt x="159" y="100"/>
                    </a:lnTo>
                    <a:lnTo>
                      <a:pt x="162" y="105"/>
                    </a:lnTo>
                    <a:lnTo>
                      <a:pt x="168" y="111"/>
                    </a:lnTo>
                    <a:lnTo>
                      <a:pt x="174" y="117"/>
                    </a:lnTo>
                    <a:lnTo>
                      <a:pt x="181" y="123"/>
                    </a:lnTo>
                    <a:lnTo>
                      <a:pt x="187" y="129"/>
                    </a:lnTo>
                    <a:lnTo>
                      <a:pt x="195" y="135"/>
                    </a:lnTo>
                    <a:lnTo>
                      <a:pt x="200" y="139"/>
                    </a:lnTo>
                    <a:lnTo>
                      <a:pt x="205" y="142"/>
                    </a:lnTo>
                    <a:lnTo>
                      <a:pt x="214" y="148"/>
                    </a:lnTo>
                    <a:lnTo>
                      <a:pt x="224" y="152"/>
                    </a:lnTo>
                    <a:lnTo>
                      <a:pt x="231" y="157"/>
                    </a:lnTo>
                    <a:lnTo>
                      <a:pt x="239" y="161"/>
                    </a:lnTo>
                    <a:lnTo>
                      <a:pt x="243" y="166"/>
                    </a:lnTo>
                    <a:lnTo>
                      <a:pt x="246" y="170"/>
                    </a:lnTo>
                    <a:lnTo>
                      <a:pt x="243" y="171"/>
                    </a:lnTo>
                    <a:lnTo>
                      <a:pt x="231" y="166"/>
                    </a:lnTo>
                    <a:lnTo>
                      <a:pt x="222" y="160"/>
                    </a:lnTo>
                    <a:lnTo>
                      <a:pt x="211" y="152"/>
                    </a:lnTo>
                    <a:lnTo>
                      <a:pt x="199" y="145"/>
                    </a:lnTo>
                    <a:lnTo>
                      <a:pt x="187" y="138"/>
                    </a:lnTo>
                    <a:lnTo>
                      <a:pt x="174" y="130"/>
                    </a:lnTo>
                    <a:lnTo>
                      <a:pt x="164" y="123"/>
                    </a:lnTo>
                    <a:lnTo>
                      <a:pt x="156" y="117"/>
                    </a:lnTo>
                    <a:lnTo>
                      <a:pt x="151" y="113"/>
                    </a:lnTo>
                    <a:lnTo>
                      <a:pt x="145" y="108"/>
                    </a:lnTo>
                    <a:lnTo>
                      <a:pt x="139" y="107"/>
                    </a:lnTo>
                    <a:lnTo>
                      <a:pt x="134" y="108"/>
                    </a:lnTo>
                    <a:lnTo>
                      <a:pt x="129" y="111"/>
                    </a:lnTo>
                    <a:lnTo>
                      <a:pt x="120" y="114"/>
                    </a:lnTo>
                    <a:lnTo>
                      <a:pt x="107" y="119"/>
                    </a:lnTo>
                    <a:lnTo>
                      <a:pt x="95" y="123"/>
                    </a:lnTo>
                    <a:lnTo>
                      <a:pt x="87" y="126"/>
                    </a:lnTo>
                    <a:lnTo>
                      <a:pt x="86" y="129"/>
                    </a:lnTo>
                    <a:lnTo>
                      <a:pt x="86" y="132"/>
                    </a:lnTo>
                    <a:lnTo>
                      <a:pt x="87" y="135"/>
                    </a:lnTo>
                    <a:lnTo>
                      <a:pt x="93" y="141"/>
                    </a:lnTo>
                    <a:lnTo>
                      <a:pt x="99" y="145"/>
                    </a:lnTo>
                    <a:lnTo>
                      <a:pt x="108" y="151"/>
                    </a:lnTo>
                    <a:lnTo>
                      <a:pt x="118" y="160"/>
                    </a:lnTo>
                    <a:lnTo>
                      <a:pt x="130" y="167"/>
                    </a:lnTo>
                    <a:lnTo>
                      <a:pt x="142" y="176"/>
                    </a:lnTo>
                    <a:lnTo>
                      <a:pt x="153" y="183"/>
                    </a:lnTo>
                    <a:lnTo>
                      <a:pt x="162" y="190"/>
                    </a:lnTo>
                    <a:lnTo>
                      <a:pt x="170" y="193"/>
                    </a:lnTo>
                    <a:lnTo>
                      <a:pt x="175" y="198"/>
                    </a:lnTo>
                    <a:lnTo>
                      <a:pt x="174" y="199"/>
                    </a:lnTo>
                    <a:lnTo>
                      <a:pt x="168" y="199"/>
                    </a:lnTo>
                    <a:lnTo>
                      <a:pt x="156" y="193"/>
                    </a:lnTo>
                    <a:lnTo>
                      <a:pt x="149" y="188"/>
                    </a:lnTo>
                    <a:lnTo>
                      <a:pt x="137" y="180"/>
                    </a:lnTo>
                    <a:lnTo>
                      <a:pt x="126" y="173"/>
                    </a:lnTo>
                    <a:lnTo>
                      <a:pt x="112" y="164"/>
                    </a:lnTo>
                    <a:lnTo>
                      <a:pt x="99" y="157"/>
                    </a:lnTo>
                    <a:lnTo>
                      <a:pt x="87" y="151"/>
                    </a:lnTo>
                    <a:lnTo>
                      <a:pt x="79" y="145"/>
                    </a:lnTo>
                    <a:lnTo>
                      <a:pt x="74" y="144"/>
                    </a:lnTo>
                    <a:lnTo>
                      <a:pt x="70" y="144"/>
                    </a:lnTo>
                    <a:lnTo>
                      <a:pt x="61" y="146"/>
                    </a:lnTo>
                    <a:lnTo>
                      <a:pt x="51" y="149"/>
                    </a:lnTo>
                    <a:lnTo>
                      <a:pt x="39" y="154"/>
                    </a:lnTo>
                    <a:lnTo>
                      <a:pt x="27" y="157"/>
                    </a:lnTo>
                    <a:lnTo>
                      <a:pt x="17" y="161"/>
                    </a:lnTo>
                    <a:lnTo>
                      <a:pt x="8" y="163"/>
                    </a:lnTo>
                    <a:lnTo>
                      <a:pt x="2" y="164"/>
                    </a:lnTo>
                    <a:lnTo>
                      <a:pt x="0" y="164"/>
                    </a:lnTo>
                    <a:lnTo>
                      <a:pt x="1" y="163"/>
                    </a:lnTo>
                    <a:lnTo>
                      <a:pt x="7" y="160"/>
                    </a:lnTo>
                    <a:lnTo>
                      <a:pt x="13" y="154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321"/>
              <p:cNvSpPr>
                <a:spLocks/>
              </p:cNvSpPr>
              <p:nvPr/>
            </p:nvSpPr>
            <p:spPr bwMode="auto">
              <a:xfrm>
                <a:off x="-3838" y="735"/>
                <a:ext cx="119" cy="100"/>
              </a:xfrm>
              <a:custGeom>
                <a:avLst/>
                <a:gdLst>
                  <a:gd name="T0" fmla="*/ 26 w 237"/>
                  <a:gd name="T1" fmla="*/ 17 h 199"/>
                  <a:gd name="T2" fmla="*/ 57 w 237"/>
                  <a:gd name="T3" fmla="*/ 20 h 199"/>
                  <a:gd name="T4" fmla="*/ 107 w 237"/>
                  <a:gd name="T5" fmla="*/ 13 h 199"/>
                  <a:gd name="T6" fmla="*/ 151 w 237"/>
                  <a:gd name="T7" fmla="*/ 13 h 199"/>
                  <a:gd name="T8" fmla="*/ 165 w 237"/>
                  <a:gd name="T9" fmla="*/ 22 h 199"/>
                  <a:gd name="T10" fmla="*/ 139 w 237"/>
                  <a:gd name="T11" fmla="*/ 20 h 199"/>
                  <a:gd name="T12" fmla="*/ 101 w 237"/>
                  <a:gd name="T13" fmla="*/ 23 h 199"/>
                  <a:gd name="T14" fmla="*/ 64 w 237"/>
                  <a:gd name="T15" fmla="*/ 30 h 199"/>
                  <a:gd name="T16" fmla="*/ 70 w 237"/>
                  <a:gd name="T17" fmla="*/ 39 h 199"/>
                  <a:gd name="T18" fmla="*/ 90 w 237"/>
                  <a:gd name="T19" fmla="*/ 48 h 199"/>
                  <a:gd name="T20" fmla="*/ 104 w 237"/>
                  <a:gd name="T21" fmla="*/ 54 h 199"/>
                  <a:gd name="T22" fmla="*/ 148 w 237"/>
                  <a:gd name="T23" fmla="*/ 52 h 199"/>
                  <a:gd name="T24" fmla="*/ 196 w 237"/>
                  <a:gd name="T25" fmla="*/ 60 h 199"/>
                  <a:gd name="T26" fmla="*/ 221 w 237"/>
                  <a:gd name="T27" fmla="*/ 76 h 199"/>
                  <a:gd name="T28" fmla="*/ 209 w 237"/>
                  <a:gd name="T29" fmla="*/ 74 h 199"/>
                  <a:gd name="T30" fmla="*/ 178 w 237"/>
                  <a:gd name="T31" fmla="*/ 67 h 199"/>
                  <a:gd name="T32" fmla="*/ 137 w 237"/>
                  <a:gd name="T33" fmla="*/ 63 h 199"/>
                  <a:gd name="T34" fmla="*/ 130 w 237"/>
                  <a:gd name="T35" fmla="*/ 73 h 199"/>
                  <a:gd name="T36" fmla="*/ 151 w 237"/>
                  <a:gd name="T37" fmla="*/ 89 h 199"/>
                  <a:gd name="T38" fmla="*/ 183 w 237"/>
                  <a:gd name="T39" fmla="*/ 92 h 199"/>
                  <a:gd name="T40" fmla="*/ 221 w 237"/>
                  <a:gd name="T41" fmla="*/ 108 h 199"/>
                  <a:gd name="T42" fmla="*/ 230 w 237"/>
                  <a:gd name="T43" fmla="*/ 126 h 199"/>
                  <a:gd name="T44" fmla="*/ 203 w 237"/>
                  <a:gd name="T45" fmla="*/ 110 h 199"/>
                  <a:gd name="T46" fmla="*/ 175 w 237"/>
                  <a:gd name="T47" fmla="*/ 102 h 199"/>
                  <a:gd name="T48" fmla="*/ 187 w 237"/>
                  <a:gd name="T49" fmla="*/ 124 h 199"/>
                  <a:gd name="T50" fmla="*/ 215 w 237"/>
                  <a:gd name="T51" fmla="*/ 154 h 199"/>
                  <a:gd name="T52" fmla="*/ 228 w 237"/>
                  <a:gd name="T53" fmla="*/ 170 h 199"/>
                  <a:gd name="T54" fmla="*/ 234 w 237"/>
                  <a:gd name="T55" fmla="*/ 192 h 199"/>
                  <a:gd name="T56" fmla="*/ 221 w 237"/>
                  <a:gd name="T57" fmla="*/ 177 h 199"/>
                  <a:gd name="T58" fmla="*/ 184 w 237"/>
                  <a:gd name="T59" fmla="*/ 133 h 199"/>
                  <a:gd name="T60" fmla="*/ 159 w 237"/>
                  <a:gd name="T61" fmla="*/ 108 h 199"/>
                  <a:gd name="T62" fmla="*/ 152 w 237"/>
                  <a:gd name="T63" fmla="*/ 116 h 199"/>
                  <a:gd name="T64" fmla="*/ 162 w 237"/>
                  <a:gd name="T65" fmla="*/ 148 h 199"/>
                  <a:gd name="T66" fmla="*/ 175 w 237"/>
                  <a:gd name="T67" fmla="*/ 180 h 199"/>
                  <a:gd name="T68" fmla="*/ 167 w 237"/>
                  <a:gd name="T69" fmla="*/ 173 h 199"/>
                  <a:gd name="T70" fmla="*/ 142 w 237"/>
                  <a:gd name="T71" fmla="*/ 116 h 199"/>
                  <a:gd name="T72" fmla="*/ 117 w 237"/>
                  <a:gd name="T73" fmla="*/ 80 h 199"/>
                  <a:gd name="T74" fmla="*/ 99 w 237"/>
                  <a:gd name="T75" fmla="*/ 70 h 199"/>
                  <a:gd name="T76" fmla="*/ 93 w 237"/>
                  <a:gd name="T77" fmla="*/ 76 h 199"/>
                  <a:gd name="T78" fmla="*/ 107 w 237"/>
                  <a:gd name="T79" fmla="*/ 133 h 199"/>
                  <a:gd name="T80" fmla="*/ 123 w 237"/>
                  <a:gd name="T81" fmla="*/ 162 h 199"/>
                  <a:gd name="T82" fmla="*/ 105 w 237"/>
                  <a:gd name="T83" fmla="*/ 145 h 199"/>
                  <a:gd name="T84" fmla="*/ 85 w 237"/>
                  <a:gd name="T85" fmla="*/ 63 h 199"/>
                  <a:gd name="T86" fmla="*/ 55 w 237"/>
                  <a:gd name="T87" fmla="*/ 45 h 199"/>
                  <a:gd name="T88" fmla="*/ 46 w 237"/>
                  <a:gd name="T89" fmla="*/ 64 h 199"/>
                  <a:gd name="T90" fmla="*/ 54 w 237"/>
                  <a:gd name="T91" fmla="*/ 102 h 199"/>
                  <a:gd name="T92" fmla="*/ 63 w 237"/>
                  <a:gd name="T93" fmla="*/ 143 h 199"/>
                  <a:gd name="T94" fmla="*/ 55 w 237"/>
                  <a:gd name="T95" fmla="*/ 139 h 199"/>
                  <a:gd name="T96" fmla="*/ 42 w 237"/>
                  <a:gd name="T97" fmla="*/ 82 h 199"/>
                  <a:gd name="T98" fmla="*/ 22 w 237"/>
                  <a:gd name="T99" fmla="*/ 26 h 199"/>
                  <a:gd name="T100" fmla="*/ 0 w 237"/>
                  <a:gd name="T101" fmla="*/ 3 h 199"/>
                  <a:gd name="T102" fmla="*/ 4 w 237"/>
                  <a:gd name="T10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" h="199">
                    <a:moveTo>
                      <a:pt x="7" y="3"/>
                    </a:moveTo>
                    <a:lnTo>
                      <a:pt x="16" y="10"/>
                    </a:lnTo>
                    <a:lnTo>
                      <a:pt x="26" y="17"/>
                    </a:lnTo>
                    <a:lnTo>
                      <a:pt x="36" y="22"/>
                    </a:lnTo>
                    <a:lnTo>
                      <a:pt x="45" y="23"/>
                    </a:lnTo>
                    <a:lnTo>
                      <a:pt x="57" y="20"/>
                    </a:lnTo>
                    <a:lnTo>
                      <a:pt x="71" y="17"/>
                    </a:lnTo>
                    <a:lnTo>
                      <a:pt x="89" y="14"/>
                    </a:lnTo>
                    <a:lnTo>
                      <a:pt x="107" y="13"/>
                    </a:lnTo>
                    <a:lnTo>
                      <a:pt x="123" y="11"/>
                    </a:lnTo>
                    <a:lnTo>
                      <a:pt x="137" y="11"/>
                    </a:lnTo>
                    <a:lnTo>
                      <a:pt x="151" y="13"/>
                    </a:lnTo>
                    <a:lnTo>
                      <a:pt x="158" y="14"/>
                    </a:lnTo>
                    <a:lnTo>
                      <a:pt x="165" y="19"/>
                    </a:lnTo>
                    <a:lnTo>
                      <a:pt x="165" y="22"/>
                    </a:lnTo>
                    <a:lnTo>
                      <a:pt x="159" y="22"/>
                    </a:lnTo>
                    <a:lnTo>
                      <a:pt x="148" y="20"/>
                    </a:lnTo>
                    <a:lnTo>
                      <a:pt x="139" y="20"/>
                    </a:lnTo>
                    <a:lnTo>
                      <a:pt x="129" y="20"/>
                    </a:lnTo>
                    <a:lnTo>
                      <a:pt x="114" y="22"/>
                    </a:lnTo>
                    <a:lnTo>
                      <a:pt x="101" y="23"/>
                    </a:lnTo>
                    <a:lnTo>
                      <a:pt x="86" y="25"/>
                    </a:lnTo>
                    <a:lnTo>
                      <a:pt x="74" y="28"/>
                    </a:lnTo>
                    <a:lnTo>
                      <a:pt x="64" y="30"/>
                    </a:lnTo>
                    <a:lnTo>
                      <a:pt x="58" y="33"/>
                    </a:lnTo>
                    <a:lnTo>
                      <a:pt x="63" y="36"/>
                    </a:lnTo>
                    <a:lnTo>
                      <a:pt x="70" y="39"/>
                    </a:lnTo>
                    <a:lnTo>
                      <a:pt x="76" y="42"/>
                    </a:lnTo>
                    <a:lnTo>
                      <a:pt x="83" y="45"/>
                    </a:lnTo>
                    <a:lnTo>
                      <a:pt x="90" y="48"/>
                    </a:lnTo>
                    <a:lnTo>
                      <a:pt x="96" y="50"/>
                    </a:lnTo>
                    <a:lnTo>
                      <a:pt x="101" y="52"/>
                    </a:lnTo>
                    <a:lnTo>
                      <a:pt x="104" y="54"/>
                    </a:lnTo>
                    <a:lnTo>
                      <a:pt x="115" y="52"/>
                    </a:lnTo>
                    <a:lnTo>
                      <a:pt x="132" y="51"/>
                    </a:lnTo>
                    <a:lnTo>
                      <a:pt x="148" y="52"/>
                    </a:lnTo>
                    <a:lnTo>
                      <a:pt x="165" y="54"/>
                    </a:lnTo>
                    <a:lnTo>
                      <a:pt x="181" y="57"/>
                    </a:lnTo>
                    <a:lnTo>
                      <a:pt x="196" y="60"/>
                    </a:lnTo>
                    <a:lnTo>
                      <a:pt x="208" y="64"/>
                    </a:lnTo>
                    <a:lnTo>
                      <a:pt x="215" y="69"/>
                    </a:lnTo>
                    <a:lnTo>
                      <a:pt x="221" y="76"/>
                    </a:lnTo>
                    <a:lnTo>
                      <a:pt x="222" y="79"/>
                    </a:lnTo>
                    <a:lnTo>
                      <a:pt x="218" y="77"/>
                    </a:lnTo>
                    <a:lnTo>
                      <a:pt x="209" y="74"/>
                    </a:lnTo>
                    <a:lnTo>
                      <a:pt x="202" y="72"/>
                    </a:lnTo>
                    <a:lnTo>
                      <a:pt x="192" y="69"/>
                    </a:lnTo>
                    <a:lnTo>
                      <a:pt x="178" y="67"/>
                    </a:lnTo>
                    <a:lnTo>
                      <a:pt x="165" y="64"/>
                    </a:lnTo>
                    <a:lnTo>
                      <a:pt x="151" y="63"/>
                    </a:lnTo>
                    <a:lnTo>
                      <a:pt x="137" y="63"/>
                    </a:lnTo>
                    <a:lnTo>
                      <a:pt x="127" y="63"/>
                    </a:lnTo>
                    <a:lnTo>
                      <a:pt x="120" y="64"/>
                    </a:lnTo>
                    <a:lnTo>
                      <a:pt x="130" y="73"/>
                    </a:lnTo>
                    <a:lnTo>
                      <a:pt x="140" y="79"/>
                    </a:lnTo>
                    <a:lnTo>
                      <a:pt x="148" y="85"/>
                    </a:lnTo>
                    <a:lnTo>
                      <a:pt x="151" y="89"/>
                    </a:lnTo>
                    <a:lnTo>
                      <a:pt x="159" y="89"/>
                    </a:lnTo>
                    <a:lnTo>
                      <a:pt x="170" y="91"/>
                    </a:lnTo>
                    <a:lnTo>
                      <a:pt x="183" y="92"/>
                    </a:lnTo>
                    <a:lnTo>
                      <a:pt x="196" y="95"/>
                    </a:lnTo>
                    <a:lnTo>
                      <a:pt x="209" y="101"/>
                    </a:lnTo>
                    <a:lnTo>
                      <a:pt x="221" y="108"/>
                    </a:lnTo>
                    <a:lnTo>
                      <a:pt x="230" y="118"/>
                    </a:lnTo>
                    <a:lnTo>
                      <a:pt x="237" y="132"/>
                    </a:lnTo>
                    <a:lnTo>
                      <a:pt x="230" y="126"/>
                    </a:lnTo>
                    <a:lnTo>
                      <a:pt x="222" y="120"/>
                    </a:lnTo>
                    <a:lnTo>
                      <a:pt x="212" y="116"/>
                    </a:lnTo>
                    <a:lnTo>
                      <a:pt x="203" y="110"/>
                    </a:lnTo>
                    <a:lnTo>
                      <a:pt x="195" y="107"/>
                    </a:lnTo>
                    <a:lnTo>
                      <a:pt x="184" y="104"/>
                    </a:lnTo>
                    <a:lnTo>
                      <a:pt x="175" y="102"/>
                    </a:lnTo>
                    <a:lnTo>
                      <a:pt x="167" y="102"/>
                    </a:lnTo>
                    <a:lnTo>
                      <a:pt x="177" y="114"/>
                    </a:lnTo>
                    <a:lnTo>
                      <a:pt x="187" y="124"/>
                    </a:lnTo>
                    <a:lnTo>
                      <a:pt x="197" y="136"/>
                    </a:lnTo>
                    <a:lnTo>
                      <a:pt x="206" y="145"/>
                    </a:lnTo>
                    <a:lnTo>
                      <a:pt x="215" y="154"/>
                    </a:lnTo>
                    <a:lnTo>
                      <a:pt x="222" y="161"/>
                    </a:lnTo>
                    <a:lnTo>
                      <a:pt x="227" y="167"/>
                    </a:lnTo>
                    <a:lnTo>
                      <a:pt x="228" y="170"/>
                    </a:lnTo>
                    <a:lnTo>
                      <a:pt x="230" y="176"/>
                    </a:lnTo>
                    <a:lnTo>
                      <a:pt x="231" y="183"/>
                    </a:lnTo>
                    <a:lnTo>
                      <a:pt x="234" y="192"/>
                    </a:lnTo>
                    <a:lnTo>
                      <a:pt x="237" y="199"/>
                    </a:lnTo>
                    <a:lnTo>
                      <a:pt x="230" y="189"/>
                    </a:lnTo>
                    <a:lnTo>
                      <a:pt x="221" y="177"/>
                    </a:lnTo>
                    <a:lnTo>
                      <a:pt x="209" y="162"/>
                    </a:lnTo>
                    <a:lnTo>
                      <a:pt x="196" y="148"/>
                    </a:lnTo>
                    <a:lnTo>
                      <a:pt x="184" y="133"/>
                    </a:lnTo>
                    <a:lnTo>
                      <a:pt x="174" y="121"/>
                    </a:lnTo>
                    <a:lnTo>
                      <a:pt x="165" y="113"/>
                    </a:lnTo>
                    <a:lnTo>
                      <a:pt x="159" y="108"/>
                    </a:lnTo>
                    <a:lnTo>
                      <a:pt x="153" y="107"/>
                    </a:lnTo>
                    <a:lnTo>
                      <a:pt x="152" y="110"/>
                    </a:lnTo>
                    <a:lnTo>
                      <a:pt x="152" y="116"/>
                    </a:lnTo>
                    <a:lnTo>
                      <a:pt x="153" y="121"/>
                    </a:lnTo>
                    <a:lnTo>
                      <a:pt x="156" y="132"/>
                    </a:lnTo>
                    <a:lnTo>
                      <a:pt x="162" y="148"/>
                    </a:lnTo>
                    <a:lnTo>
                      <a:pt x="170" y="165"/>
                    </a:lnTo>
                    <a:lnTo>
                      <a:pt x="174" y="176"/>
                    </a:lnTo>
                    <a:lnTo>
                      <a:pt x="175" y="180"/>
                    </a:lnTo>
                    <a:lnTo>
                      <a:pt x="174" y="180"/>
                    </a:lnTo>
                    <a:lnTo>
                      <a:pt x="170" y="179"/>
                    </a:lnTo>
                    <a:lnTo>
                      <a:pt x="167" y="173"/>
                    </a:lnTo>
                    <a:lnTo>
                      <a:pt x="159" y="159"/>
                    </a:lnTo>
                    <a:lnTo>
                      <a:pt x="149" y="138"/>
                    </a:lnTo>
                    <a:lnTo>
                      <a:pt x="142" y="116"/>
                    </a:lnTo>
                    <a:lnTo>
                      <a:pt x="142" y="99"/>
                    </a:lnTo>
                    <a:lnTo>
                      <a:pt x="129" y="89"/>
                    </a:lnTo>
                    <a:lnTo>
                      <a:pt x="117" y="80"/>
                    </a:lnTo>
                    <a:lnTo>
                      <a:pt x="107" y="74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96" y="69"/>
                    </a:lnTo>
                    <a:lnTo>
                      <a:pt x="95" y="70"/>
                    </a:lnTo>
                    <a:lnTo>
                      <a:pt x="93" y="76"/>
                    </a:lnTo>
                    <a:lnTo>
                      <a:pt x="95" y="89"/>
                    </a:lnTo>
                    <a:lnTo>
                      <a:pt x="99" y="111"/>
                    </a:lnTo>
                    <a:lnTo>
                      <a:pt x="107" y="133"/>
                    </a:lnTo>
                    <a:lnTo>
                      <a:pt x="118" y="152"/>
                    </a:lnTo>
                    <a:lnTo>
                      <a:pt x="124" y="159"/>
                    </a:lnTo>
                    <a:lnTo>
                      <a:pt x="123" y="162"/>
                    </a:lnTo>
                    <a:lnTo>
                      <a:pt x="120" y="161"/>
                    </a:lnTo>
                    <a:lnTo>
                      <a:pt x="114" y="157"/>
                    </a:lnTo>
                    <a:lnTo>
                      <a:pt x="105" y="145"/>
                    </a:lnTo>
                    <a:lnTo>
                      <a:pt x="93" y="123"/>
                    </a:lnTo>
                    <a:lnTo>
                      <a:pt x="85" y="94"/>
                    </a:lnTo>
                    <a:lnTo>
                      <a:pt x="85" y="63"/>
                    </a:lnTo>
                    <a:lnTo>
                      <a:pt x="76" y="55"/>
                    </a:lnTo>
                    <a:lnTo>
                      <a:pt x="66" y="50"/>
                    </a:lnTo>
                    <a:lnTo>
                      <a:pt x="55" y="45"/>
                    </a:lnTo>
                    <a:lnTo>
                      <a:pt x="48" y="42"/>
                    </a:lnTo>
                    <a:lnTo>
                      <a:pt x="46" y="51"/>
                    </a:lnTo>
                    <a:lnTo>
                      <a:pt x="46" y="64"/>
                    </a:lnTo>
                    <a:lnTo>
                      <a:pt x="49" y="79"/>
                    </a:lnTo>
                    <a:lnTo>
                      <a:pt x="52" y="91"/>
                    </a:lnTo>
                    <a:lnTo>
                      <a:pt x="54" y="102"/>
                    </a:lnTo>
                    <a:lnTo>
                      <a:pt x="57" y="118"/>
                    </a:lnTo>
                    <a:lnTo>
                      <a:pt x="60" y="135"/>
                    </a:lnTo>
                    <a:lnTo>
                      <a:pt x="63" y="143"/>
                    </a:lnTo>
                    <a:lnTo>
                      <a:pt x="64" y="146"/>
                    </a:lnTo>
                    <a:lnTo>
                      <a:pt x="60" y="145"/>
                    </a:lnTo>
                    <a:lnTo>
                      <a:pt x="55" y="139"/>
                    </a:lnTo>
                    <a:lnTo>
                      <a:pt x="51" y="129"/>
                    </a:lnTo>
                    <a:lnTo>
                      <a:pt x="48" y="110"/>
                    </a:lnTo>
                    <a:lnTo>
                      <a:pt x="42" y="82"/>
                    </a:lnTo>
                    <a:lnTo>
                      <a:pt x="38" y="55"/>
                    </a:lnTo>
                    <a:lnTo>
                      <a:pt x="35" y="39"/>
                    </a:lnTo>
                    <a:lnTo>
                      <a:pt x="22" y="26"/>
                    </a:lnTo>
                    <a:lnTo>
                      <a:pt x="11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322"/>
              <p:cNvSpPr>
                <a:spLocks/>
              </p:cNvSpPr>
              <p:nvPr/>
            </p:nvSpPr>
            <p:spPr bwMode="auto">
              <a:xfrm>
                <a:off x="-3900" y="747"/>
                <a:ext cx="82" cy="136"/>
              </a:xfrm>
              <a:custGeom>
                <a:avLst/>
                <a:gdLst>
                  <a:gd name="T0" fmla="*/ 74 w 165"/>
                  <a:gd name="T1" fmla="*/ 3 h 273"/>
                  <a:gd name="T2" fmla="*/ 78 w 165"/>
                  <a:gd name="T3" fmla="*/ 32 h 273"/>
                  <a:gd name="T4" fmla="*/ 82 w 165"/>
                  <a:gd name="T5" fmla="*/ 44 h 273"/>
                  <a:gd name="T6" fmla="*/ 94 w 165"/>
                  <a:gd name="T7" fmla="*/ 53 h 273"/>
                  <a:gd name="T8" fmla="*/ 110 w 165"/>
                  <a:gd name="T9" fmla="*/ 68 h 273"/>
                  <a:gd name="T10" fmla="*/ 126 w 165"/>
                  <a:gd name="T11" fmla="*/ 88 h 273"/>
                  <a:gd name="T12" fmla="*/ 146 w 165"/>
                  <a:gd name="T13" fmla="*/ 122 h 273"/>
                  <a:gd name="T14" fmla="*/ 162 w 165"/>
                  <a:gd name="T15" fmla="*/ 147 h 273"/>
                  <a:gd name="T16" fmla="*/ 165 w 165"/>
                  <a:gd name="T17" fmla="*/ 158 h 273"/>
                  <a:gd name="T18" fmla="*/ 160 w 165"/>
                  <a:gd name="T19" fmla="*/ 158 h 273"/>
                  <a:gd name="T20" fmla="*/ 153 w 165"/>
                  <a:gd name="T21" fmla="*/ 145 h 273"/>
                  <a:gd name="T22" fmla="*/ 143 w 165"/>
                  <a:gd name="T23" fmla="*/ 126 h 273"/>
                  <a:gd name="T24" fmla="*/ 128 w 165"/>
                  <a:gd name="T25" fmla="*/ 104 h 273"/>
                  <a:gd name="T26" fmla="*/ 115 w 165"/>
                  <a:gd name="T27" fmla="*/ 85 h 273"/>
                  <a:gd name="T28" fmla="*/ 103 w 165"/>
                  <a:gd name="T29" fmla="*/ 75 h 273"/>
                  <a:gd name="T30" fmla="*/ 93 w 165"/>
                  <a:gd name="T31" fmla="*/ 68 h 273"/>
                  <a:gd name="T32" fmla="*/ 87 w 165"/>
                  <a:gd name="T33" fmla="*/ 81 h 273"/>
                  <a:gd name="T34" fmla="*/ 88 w 165"/>
                  <a:gd name="T35" fmla="*/ 112 h 273"/>
                  <a:gd name="T36" fmla="*/ 97 w 165"/>
                  <a:gd name="T37" fmla="*/ 128 h 273"/>
                  <a:gd name="T38" fmla="*/ 116 w 165"/>
                  <a:gd name="T39" fmla="*/ 145 h 273"/>
                  <a:gd name="T40" fmla="*/ 137 w 165"/>
                  <a:gd name="T41" fmla="*/ 170 h 273"/>
                  <a:gd name="T42" fmla="*/ 151 w 165"/>
                  <a:gd name="T43" fmla="*/ 201 h 273"/>
                  <a:gd name="T44" fmla="*/ 154 w 165"/>
                  <a:gd name="T45" fmla="*/ 224 h 273"/>
                  <a:gd name="T46" fmla="*/ 146 w 165"/>
                  <a:gd name="T47" fmla="*/ 213 h 273"/>
                  <a:gd name="T48" fmla="*/ 135 w 165"/>
                  <a:gd name="T49" fmla="*/ 186 h 273"/>
                  <a:gd name="T50" fmla="*/ 124 w 165"/>
                  <a:gd name="T51" fmla="*/ 169 h 273"/>
                  <a:gd name="T52" fmla="*/ 110 w 165"/>
                  <a:gd name="T53" fmla="*/ 156 h 273"/>
                  <a:gd name="T54" fmla="*/ 97 w 165"/>
                  <a:gd name="T55" fmla="*/ 145 h 273"/>
                  <a:gd name="T56" fmla="*/ 100 w 165"/>
                  <a:gd name="T57" fmla="*/ 167 h 273"/>
                  <a:gd name="T58" fmla="*/ 109 w 165"/>
                  <a:gd name="T59" fmla="*/ 236 h 273"/>
                  <a:gd name="T60" fmla="*/ 106 w 165"/>
                  <a:gd name="T61" fmla="*/ 273 h 273"/>
                  <a:gd name="T62" fmla="*/ 103 w 165"/>
                  <a:gd name="T63" fmla="*/ 268 h 273"/>
                  <a:gd name="T64" fmla="*/ 100 w 165"/>
                  <a:gd name="T65" fmla="*/ 241 h 273"/>
                  <a:gd name="T66" fmla="*/ 85 w 165"/>
                  <a:gd name="T67" fmla="*/ 175 h 273"/>
                  <a:gd name="T68" fmla="*/ 68 w 165"/>
                  <a:gd name="T69" fmla="*/ 164 h 273"/>
                  <a:gd name="T70" fmla="*/ 44 w 165"/>
                  <a:gd name="T71" fmla="*/ 197 h 273"/>
                  <a:gd name="T72" fmla="*/ 36 w 165"/>
                  <a:gd name="T73" fmla="*/ 222 h 273"/>
                  <a:gd name="T74" fmla="*/ 31 w 165"/>
                  <a:gd name="T75" fmla="*/ 216 h 273"/>
                  <a:gd name="T76" fmla="*/ 41 w 165"/>
                  <a:gd name="T77" fmla="*/ 189 h 273"/>
                  <a:gd name="T78" fmla="*/ 63 w 165"/>
                  <a:gd name="T79" fmla="*/ 147 h 273"/>
                  <a:gd name="T80" fmla="*/ 74 w 165"/>
                  <a:gd name="T81" fmla="*/ 116 h 273"/>
                  <a:gd name="T82" fmla="*/ 74 w 165"/>
                  <a:gd name="T83" fmla="*/ 79 h 273"/>
                  <a:gd name="T84" fmla="*/ 65 w 165"/>
                  <a:gd name="T85" fmla="*/ 75 h 273"/>
                  <a:gd name="T86" fmla="*/ 44 w 165"/>
                  <a:gd name="T87" fmla="*/ 94 h 273"/>
                  <a:gd name="T88" fmla="*/ 25 w 165"/>
                  <a:gd name="T89" fmla="*/ 117 h 273"/>
                  <a:gd name="T90" fmla="*/ 11 w 165"/>
                  <a:gd name="T91" fmla="*/ 142 h 273"/>
                  <a:gd name="T92" fmla="*/ 3 w 165"/>
                  <a:gd name="T93" fmla="*/ 160 h 273"/>
                  <a:gd name="T94" fmla="*/ 0 w 165"/>
                  <a:gd name="T95" fmla="*/ 157 h 273"/>
                  <a:gd name="T96" fmla="*/ 5 w 165"/>
                  <a:gd name="T97" fmla="*/ 141 h 273"/>
                  <a:gd name="T98" fmla="*/ 19 w 165"/>
                  <a:gd name="T99" fmla="*/ 115 h 273"/>
                  <a:gd name="T100" fmla="*/ 38 w 165"/>
                  <a:gd name="T101" fmla="*/ 85 h 273"/>
                  <a:gd name="T102" fmla="*/ 59 w 165"/>
                  <a:gd name="T103" fmla="*/ 59 h 273"/>
                  <a:gd name="T104" fmla="*/ 72 w 165"/>
                  <a:gd name="T105" fmla="*/ 43 h 273"/>
                  <a:gd name="T106" fmla="*/ 69 w 165"/>
                  <a:gd name="T107" fmla="*/ 19 h 273"/>
                  <a:gd name="T108" fmla="*/ 68 w 165"/>
                  <a:gd name="T109" fmla="*/ 7 h 273"/>
                  <a:gd name="T110" fmla="*/ 69 w 165"/>
                  <a:gd name="T111" fmla="*/ 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273">
                    <a:moveTo>
                      <a:pt x="71" y="0"/>
                    </a:moveTo>
                    <a:lnTo>
                      <a:pt x="74" y="3"/>
                    </a:lnTo>
                    <a:lnTo>
                      <a:pt x="75" y="16"/>
                    </a:lnTo>
                    <a:lnTo>
                      <a:pt x="78" y="32"/>
                    </a:lnTo>
                    <a:lnTo>
                      <a:pt x="80" y="41"/>
                    </a:lnTo>
                    <a:lnTo>
                      <a:pt x="82" y="44"/>
                    </a:lnTo>
                    <a:lnTo>
                      <a:pt x="87" y="47"/>
                    </a:lnTo>
                    <a:lnTo>
                      <a:pt x="94" y="53"/>
                    </a:lnTo>
                    <a:lnTo>
                      <a:pt x="102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6" y="88"/>
                    </a:lnTo>
                    <a:lnTo>
                      <a:pt x="134" y="100"/>
                    </a:lnTo>
                    <a:lnTo>
                      <a:pt x="146" y="122"/>
                    </a:lnTo>
                    <a:lnTo>
                      <a:pt x="156" y="136"/>
                    </a:lnTo>
                    <a:lnTo>
                      <a:pt x="162" y="147"/>
                    </a:lnTo>
                    <a:lnTo>
                      <a:pt x="165" y="154"/>
                    </a:lnTo>
                    <a:lnTo>
                      <a:pt x="165" y="158"/>
                    </a:lnTo>
                    <a:lnTo>
                      <a:pt x="163" y="160"/>
                    </a:lnTo>
                    <a:lnTo>
                      <a:pt x="160" y="158"/>
                    </a:lnTo>
                    <a:lnTo>
                      <a:pt x="156" y="151"/>
                    </a:lnTo>
                    <a:lnTo>
                      <a:pt x="153" y="145"/>
                    </a:lnTo>
                    <a:lnTo>
                      <a:pt x="148" y="136"/>
                    </a:lnTo>
                    <a:lnTo>
                      <a:pt x="143" y="126"/>
                    </a:lnTo>
                    <a:lnTo>
                      <a:pt x="135" y="115"/>
                    </a:lnTo>
                    <a:lnTo>
                      <a:pt x="128" y="104"/>
                    </a:lnTo>
                    <a:lnTo>
                      <a:pt x="121" y="94"/>
                    </a:lnTo>
                    <a:lnTo>
                      <a:pt x="115" y="85"/>
                    </a:lnTo>
                    <a:lnTo>
                      <a:pt x="110" y="81"/>
                    </a:lnTo>
                    <a:lnTo>
                      <a:pt x="103" y="75"/>
                    </a:lnTo>
                    <a:lnTo>
                      <a:pt x="97" y="71"/>
                    </a:lnTo>
                    <a:lnTo>
                      <a:pt x="93" y="68"/>
                    </a:lnTo>
                    <a:lnTo>
                      <a:pt x="88" y="66"/>
                    </a:lnTo>
                    <a:lnTo>
                      <a:pt x="87" y="81"/>
                    </a:lnTo>
                    <a:lnTo>
                      <a:pt x="87" y="95"/>
                    </a:lnTo>
                    <a:lnTo>
                      <a:pt x="88" y="112"/>
                    </a:lnTo>
                    <a:lnTo>
                      <a:pt x="90" y="122"/>
                    </a:lnTo>
                    <a:lnTo>
                      <a:pt x="97" y="128"/>
                    </a:lnTo>
                    <a:lnTo>
                      <a:pt x="106" y="135"/>
                    </a:lnTo>
                    <a:lnTo>
                      <a:pt x="116" y="145"/>
                    </a:lnTo>
                    <a:lnTo>
                      <a:pt x="126" y="157"/>
                    </a:lnTo>
                    <a:lnTo>
                      <a:pt x="137" y="170"/>
                    </a:lnTo>
                    <a:lnTo>
                      <a:pt x="146" y="185"/>
                    </a:lnTo>
                    <a:lnTo>
                      <a:pt x="151" y="201"/>
                    </a:lnTo>
                    <a:lnTo>
                      <a:pt x="154" y="219"/>
                    </a:lnTo>
                    <a:lnTo>
                      <a:pt x="154" y="224"/>
                    </a:lnTo>
                    <a:lnTo>
                      <a:pt x="151" y="223"/>
                    </a:lnTo>
                    <a:lnTo>
                      <a:pt x="146" y="213"/>
                    </a:lnTo>
                    <a:lnTo>
                      <a:pt x="140" y="197"/>
                    </a:lnTo>
                    <a:lnTo>
                      <a:pt x="135" y="186"/>
                    </a:lnTo>
                    <a:lnTo>
                      <a:pt x="131" y="178"/>
                    </a:lnTo>
                    <a:lnTo>
                      <a:pt x="124" y="169"/>
                    </a:lnTo>
                    <a:lnTo>
                      <a:pt x="118" y="161"/>
                    </a:lnTo>
                    <a:lnTo>
                      <a:pt x="110" y="156"/>
                    </a:lnTo>
                    <a:lnTo>
                      <a:pt x="103" y="150"/>
                    </a:lnTo>
                    <a:lnTo>
                      <a:pt x="97" y="145"/>
                    </a:lnTo>
                    <a:lnTo>
                      <a:pt x="91" y="144"/>
                    </a:lnTo>
                    <a:lnTo>
                      <a:pt x="100" y="167"/>
                    </a:lnTo>
                    <a:lnTo>
                      <a:pt x="106" y="200"/>
                    </a:lnTo>
                    <a:lnTo>
                      <a:pt x="109" y="236"/>
                    </a:lnTo>
                    <a:lnTo>
                      <a:pt x="107" y="265"/>
                    </a:lnTo>
                    <a:lnTo>
                      <a:pt x="106" y="273"/>
                    </a:lnTo>
                    <a:lnTo>
                      <a:pt x="104" y="273"/>
                    </a:lnTo>
                    <a:lnTo>
                      <a:pt x="103" y="268"/>
                    </a:lnTo>
                    <a:lnTo>
                      <a:pt x="103" y="261"/>
                    </a:lnTo>
                    <a:lnTo>
                      <a:pt x="100" y="241"/>
                    </a:lnTo>
                    <a:lnTo>
                      <a:pt x="94" y="207"/>
                    </a:lnTo>
                    <a:lnTo>
                      <a:pt x="85" y="175"/>
                    </a:lnTo>
                    <a:lnTo>
                      <a:pt x="80" y="156"/>
                    </a:lnTo>
                    <a:lnTo>
                      <a:pt x="68" y="164"/>
                    </a:lnTo>
                    <a:lnTo>
                      <a:pt x="55" y="179"/>
                    </a:lnTo>
                    <a:lnTo>
                      <a:pt x="44" y="197"/>
                    </a:lnTo>
                    <a:lnTo>
                      <a:pt x="38" y="216"/>
                    </a:lnTo>
                    <a:lnTo>
                      <a:pt x="36" y="222"/>
                    </a:lnTo>
                    <a:lnTo>
                      <a:pt x="33" y="222"/>
                    </a:lnTo>
                    <a:lnTo>
                      <a:pt x="31" y="216"/>
                    </a:lnTo>
                    <a:lnTo>
                      <a:pt x="33" y="205"/>
                    </a:lnTo>
                    <a:lnTo>
                      <a:pt x="41" y="189"/>
                    </a:lnTo>
                    <a:lnTo>
                      <a:pt x="53" y="167"/>
                    </a:lnTo>
                    <a:lnTo>
                      <a:pt x="63" y="147"/>
                    </a:lnTo>
                    <a:lnTo>
                      <a:pt x="72" y="134"/>
                    </a:lnTo>
                    <a:lnTo>
                      <a:pt x="74" y="116"/>
                    </a:lnTo>
                    <a:lnTo>
                      <a:pt x="75" y="97"/>
                    </a:lnTo>
                    <a:lnTo>
                      <a:pt x="74" y="79"/>
                    </a:lnTo>
                    <a:lnTo>
                      <a:pt x="74" y="69"/>
                    </a:lnTo>
                    <a:lnTo>
                      <a:pt x="65" y="75"/>
                    </a:lnTo>
                    <a:lnTo>
                      <a:pt x="55" y="84"/>
                    </a:lnTo>
                    <a:lnTo>
                      <a:pt x="44" y="94"/>
                    </a:lnTo>
                    <a:lnTo>
                      <a:pt x="34" y="106"/>
                    </a:lnTo>
                    <a:lnTo>
                      <a:pt x="25" y="117"/>
                    </a:lnTo>
                    <a:lnTo>
                      <a:pt x="16" y="131"/>
                    </a:lnTo>
                    <a:lnTo>
                      <a:pt x="11" y="142"/>
                    </a:lnTo>
                    <a:lnTo>
                      <a:pt x="6" y="154"/>
                    </a:lnTo>
                    <a:lnTo>
                      <a:pt x="3" y="160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2" y="148"/>
                    </a:lnTo>
                    <a:lnTo>
                      <a:pt x="5" y="141"/>
                    </a:lnTo>
                    <a:lnTo>
                      <a:pt x="11" y="129"/>
                    </a:lnTo>
                    <a:lnTo>
                      <a:pt x="19" y="115"/>
                    </a:lnTo>
                    <a:lnTo>
                      <a:pt x="28" y="100"/>
                    </a:lnTo>
                    <a:lnTo>
                      <a:pt x="38" y="85"/>
                    </a:lnTo>
                    <a:lnTo>
                      <a:pt x="49" y="71"/>
                    </a:lnTo>
                    <a:lnTo>
                      <a:pt x="59" y="59"/>
                    </a:lnTo>
                    <a:lnTo>
                      <a:pt x="68" y="51"/>
                    </a:lnTo>
                    <a:lnTo>
                      <a:pt x="72" y="43"/>
                    </a:lnTo>
                    <a:lnTo>
                      <a:pt x="72" y="29"/>
                    </a:lnTo>
                    <a:lnTo>
                      <a:pt x="69" y="19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8" y="6"/>
                    </a:lnTo>
                    <a:lnTo>
                      <a:pt x="69" y="3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323"/>
              <p:cNvSpPr>
                <a:spLocks/>
              </p:cNvSpPr>
              <p:nvPr/>
            </p:nvSpPr>
            <p:spPr bwMode="auto">
              <a:xfrm>
                <a:off x="-3817" y="570"/>
                <a:ext cx="99" cy="142"/>
              </a:xfrm>
              <a:custGeom>
                <a:avLst/>
                <a:gdLst>
                  <a:gd name="T0" fmla="*/ 6 w 198"/>
                  <a:gd name="T1" fmla="*/ 270 h 283"/>
                  <a:gd name="T2" fmla="*/ 22 w 198"/>
                  <a:gd name="T3" fmla="*/ 231 h 283"/>
                  <a:gd name="T4" fmla="*/ 34 w 198"/>
                  <a:gd name="T5" fmla="*/ 205 h 283"/>
                  <a:gd name="T6" fmla="*/ 50 w 198"/>
                  <a:gd name="T7" fmla="*/ 168 h 283"/>
                  <a:gd name="T8" fmla="*/ 47 w 198"/>
                  <a:gd name="T9" fmla="*/ 151 h 283"/>
                  <a:gd name="T10" fmla="*/ 37 w 198"/>
                  <a:gd name="T11" fmla="*/ 136 h 283"/>
                  <a:gd name="T12" fmla="*/ 35 w 198"/>
                  <a:gd name="T13" fmla="*/ 119 h 283"/>
                  <a:gd name="T14" fmla="*/ 38 w 198"/>
                  <a:gd name="T15" fmla="*/ 123 h 283"/>
                  <a:gd name="T16" fmla="*/ 46 w 198"/>
                  <a:gd name="T17" fmla="*/ 133 h 283"/>
                  <a:gd name="T18" fmla="*/ 57 w 198"/>
                  <a:gd name="T19" fmla="*/ 141 h 283"/>
                  <a:gd name="T20" fmla="*/ 68 w 198"/>
                  <a:gd name="T21" fmla="*/ 135 h 283"/>
                  <a:gd name="T22" fmla="*/ 84 w 198"/>
                  <a:gd name="T23" fmla="*/ 117 h 283"/>
                  <a:gd name="T24" fmla="*/ 98 w 198"/>
                  <a:gd name="T25" fmla="*/ 100 h 283"/>
                  <a:gd name="T26" fmla="*/ 107 w 198"/>
                  <a:gd name="T27" fmla="*/ 85 h 283"/>
                  <a:gd name="T28" fmla="*/ 110 w 198"/>
                  <a:gd name="T29" fmla="*/ 70 h 283"/>
                  <a:gd name="T30" fmla="*/ 101 w 198"/>
                  <a:gd name="T31" fmla="*/ 37 h 283"/>
                  <a:gd name="T32" fmla="*/ 91 w 198"/>
                  <a:gd name="T33" fmla="*/ 17 h 283"/>
                  <a:gd name="T34" fmla="*/ 90 w 198"/>
                  <a:gd name="T35" fmla="*/ 13 h 283"/>
                  <a:gd name="T36" fmla="*/ 101 w 198"/>
                  <a:gd name="T37" fmla="*/ 25 h 283"/>
                  <a:gd name="T38" fmla="*/ 116 w 198"/>
                  <a:gd name="T39" fmla="*/ 57 h 283"/>
                  <a:gd name="T40" fmla="*/ 128 w 198"/>
                  <a:gd name="T41" fmla="*/ 53 h 283"/>
                  <a:gd name="T42" fmla="*/ 150 w 198"/>
                  <a:gd name="T43" fmla="*/ 13 h 283"/>
                  <a:gd name="T44" fmla="*/ 166 w 198"/>
                  <a:gd name="T45" fmla="*/ 0 h 283"/>
                  <a:gd name="T46" fmla="*/ 166 w 198"/>
                  <a:gd name="T47" fmla="*/ 4 h 283"/>
                  <a:gd name="T48" fmla="*/ 154 w 198"/>
                  <a:gd name="T49" fmla="*/ 23 h 283"/>
                  <a:gd name="T50" fmla="*/ 132 w 198"/>
                  <a:gd name="T51" fmla="*/ 69 h 283"/>
                  <a:gd name="T52" fmla="*/ 133 w 198"/>
                  <a:gd name="T53" fmla="*/ 78 h 283"/>
                  <a:gd name="T54" fmla="*/ 153 w 198"/>
                  <a:gd name="T55" fmla="*/ 72 h 283"/>
                  <a:gd name="T56" fmla="*/ 167 w 198"/>
                  <a:gd name="T57" fmla="*/ 67 h 283"/>
                  <a:gd name="T58" fmla="*/ 179 w 198"/>
                  <a:gd name="T59" fmla="*/ 61 h 283"/>
                  <a:gd name="T60" fmla="*/ 191 w 198"/>
                  <a:gd name="T61" fmla="*/ 54 h 283"/>
                  <a:gd name="T62" fmla="*/ 198 w 198"/>
                  <a:gd name="T63" fmla="*/ 54 h 283"/>
                  <a:gd name="T64" fmla="*/ 188 w 198"/>
                  <a:gd name="T65" fmla="*/ 63 h 283"/>
                  <a:gd name="T66" fmla="*/ 170 w 198"/>
                  <a:gd name="T67" fmla="*/ 75 h 283"/>
                  <a:gd name="T68" fmla="*/ 147 w 198"/>
                  <a:gd name="T69" fmla="*/ 86 h 283"/>
                  <a:gd name="T70" fmla="*/ 126 w 198"/>
                  <a:gd name="T71" fmla="*/ 94 h 283"/>
                  <a:gd name="T72" fmla="*/ 111 w 198"/>
                  <a:gd name="T73" fmla="*/ 101 h 283"/>
                  <a:gd name="T74" fmla="*/ 94 w 198"/>
                  <a:gd name="T75" fmla="*/ 123 h 283"/>
                  <a:gd name="T76" fmla="*/ 94 w 198"/>
                  <a:gd name="T77" fmla="*/ 133 h 283"/>
                  <a:gd name="T78" fmla="*/ 101 w 198"/>
                  <a:gd name="T79" fmla="*/ 138 h 283"/>
                  <a:gd name="T80" fmla="*/ 98 w 198"/>
                  <a:gd name="T81" fmla="*/ 142 h 283"/>
                  <a:gd name="T82" fmla="*/ 90 w 198"/>
                  <a:gd name="T83" fmla="*/ 149 h 283"/>
                  <a:gd name="T84" fmla="*/ 84 w 198"/>
                  <a:gd name="T85" fmla="*/ 151 h 283"/>
                  <a:gd name="T86" fmla="*/ 79 w 198"/>
                  <a:gd name="T87" fmla="*/ 151 h 283"/>
                  <a:gd name="T88" fmla="*/ 75 w 198"/>
                  <a:gd name="T89" fmla="*/ 157 h 283"/>
                  <a:gd name="T90" fmla="*/ 62 w 198"/>
                  <a:gd name="T91" fmla="*/ 182 h 283"/>
                  <a:gd name="T92" fmla="*/ 46 w 198"/>
                  <a:gd name="T93" fmla="*/ 214 h 283"/>
                  <a:gd name="T94" fmla="*/ 37 w 198"/>
                  <a:gd name="T95" fmla="*/ 243 h 283"/>
                  <a:gd name="T96" fmla="*/ 32 w 198"/>
                  <a:gd name="T97" fmla="*/ 259 h 283"/>
                  <a:gd name="T98" fmla="*/ 26 w 198"/>
                  <a:gd name="T99" fmla="*/ 271 h 283"/>
                  <a:gd name="T100" fmla="*/ 19 w 198"/>
                  <a:gd name="T101" fmla="*/ 277 h 283"/>
                  <a:gd name="T102" fmla="*/ 4 w 198"/>
                  <a:gd name="T103" fmla="*/ 28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283">
                    <a:moveTo>
                      <a:pt x="0" y="283"/>
                    </a:moveTo>
                    <a:lnTo>
                      <a:pt x="6" y="270"/>
                    </a:lnTo>
                    <a:lnTo>
                      <a:pt x="15" y="251"/>
                    </a:lnTo>
                    <a:lnTo>
                      <a:pt x="22" y="231"/>
                    </a:lnTo>
                    <a:lnTo>
                      <a:pt x="28" y="218"/>
                    </a:lnTo>
                    <a:lnTo>
                      <a:pt x="34" y="205"/>
                    </a:lnTo>
                    <a:lnTo>
                      <a:pt x="41" y="186"/>
                    </a:lnTo>
                    <a:lnTo>
                      <a:pt x="50" y="168"/>
                    </a:lnTo>
                    <a:lnTo>
                      <a:pt x="54" y="158"/>
                    </a:lnTo>
                    <a:lnTo>
                      <a:pt x="47" y="151"/>
                    </a:lnTo>
                    <a:lnTo>
                      <a:pt x="41" y="144"/>
                    </a:lnTo>
                    <a:lnTo>
                      <a:pt x="37" y="136"/>
                    </a:lnTo>
                    <a:lnTo>
                      <a:pt x="35" y="126"/>
                    </a:lnTo>
                    <a:lnTo>
                      <a:pt x="35" y="119"/>
                    </a:lnTo>
                    <a:lnTo>
                      <a:pt x="37" y="119"/>
                    </a:lnTo>
                    <a:lnTo>
                      <a:pt x="38" y="123"/>
                    </a:lnTo>
                    <a:lnTo>
                      <a:pt x="41" y="129"/>
                    </a:lnTo>
                    <a:lnTo>
                      <a:pt x="46" y="133"/>
                    </a:lnTo>
                    <a:lnTo>
                      <a:pt x="51" y="138"/>
                    </a:lnTo>
                    <a:lnTo>
                      <a:pt x="57" y="141"/>
                    </a:lnTo>
                    <a:lnTo>
                      <a:pt x="62" y="142"/>
                    </a:lnTo>
                    <a:lnTo>
                      <a:pt x="68" y="135"/>
                    </a:lnTo>
                    <a:lnTo>
                      <a:pt x="76" y="127"/>
                    </a:lnTo>
                    <a:lnTo>
                      <a:pt x="84" y="117"/>
                    </a:lnTo>
                    <a:lnTo>
                      <a:pt x="91" y="108"/>
                    </a:lnTo>
                    <a:lnTo>
                      <a:pt x="98" y="100"/>
                    </a:lnTo>
                    <a:lnTo>
                      <a:pt x="104" y="92"/>
                    </a:lnTo>
                    <a:lnTo>
                      <a:pt x="107" y="85"/>
                    </a:lnTo>
                    <a:lnTo>
                      <a:pt x="110" y="81"/>
                    </a:lnTo>
                    <a:lnTo>
                      <a:pt x="110" y="70"/>
                    </a:lnTo>
                    <a:lnTo>
                      <a:pt x="107" y="53"/>
                    </a:lnTo>
                    <a:lnTo>
                      <a:pt x="101" y="37"/>
                    </a:lnTo>
                    <a:lnTo>
                      <a:pt x="95" y="25"/>
                    </a:lnTo>
                    <a:lnTo>
                      <a:pt x="91" y="17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4" y="16"/>
                    </a:lnTo>
                    <a:lnTo>
                      <a:pt x="101" y="25"/>
                    </a:lnTo>
                    <a:lnTo>
                      <a:pt x="110" y="41"/>
                    </a:lnTo>
                    <a:lnTo>
                      <a:pt x="116" y="57"/>
                    </a:lnTo>
                    <a:lnTo>
                      <a:pt x="119" y="70"/>
                    </a:lnTo>
                    <a:lnTo>
                      <a:pt x="128" y="53"/>
                    </a:lnTo>
                    <a:lnTo>
                      <a:pt x="139" y="32"/>
                    </a:lnTo>
                    <a:lnTo>
                      <a:pt x="150" y="13"/>
                    </a:lnTo>
                    <a:lnTo>
                      <a:pt x="160" y="3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6" y="4"/>
                    </a:lnTo>
                    <a:lnTo>
                      <a:pt x="161" y="9"/>
                    </a:lnTo>
                    <a:lnTo>
                      <a:pt x="154" y="23"/>
                    </a:lnTo>
                    <a:lnTo>
                      <a:pt x="144" y="47"/>
                    </a:lnTo>
                    <a:lnTo>
                      <a:pt x="132" y="69"/>
                    </a:lnTo>
                    <a:lnTo>
                      <a:pt x="125" y="81"/>
                    </a:lnTo>
                    <a:lnTo>
                      <a:pt x="133" y="78"/>
                    </a:lnTo>
                    <a:lnTo>
                      <a:pt x="144" y="75"/>
                    </a:lnTo>
                    <a:lnTo>
                      <a:pt x="153" y="72"/>
                    </a:lnTo>
                    <a:lnTo>
                      <a:pt x="160" y="69"/>
                    </a:lnTo>
                    <a:lnTo>
                      <a:pt x="167" y="67"/>
                    </a:lnTo>
                    <a:lnTo>
                      <a:pt x="175" y="64"/>
                    </a:lnTo>
                    <a:lnTo>
                      <a:pt x="179" y="61"/>
                    </a:lnTo>
                    <a:lnTo>
                      <a:pt x="183" y="59"/>
                    </a:lnTo>
                    <a:lnTo>
                      <a:pt x="191" y="54"/>
                    </a:lnTo>
                    <a:lnTo>
                      <a:pt x="197" y="53"/>
                    </a:lnTo>
                    <a:lnTo>
                      <a:pt x="198" y="54"/>
                    </a:lnTo>
                    <a:lnTo>
                      <a:pt x="194" y="59"/>
                    </a:lnTo>
                    <a:lnTo>
                      <a:pt x="188" y="63"/>
                    </a:lnTo>
                    <a:lnTo>
                      <a:pt x="180" y="67"/>
                    </a:lnTo>
                    <a:lnTo>
                      <a:pt x="170" y="75"/>
                    </a:lnTo>
                    <a:lnTo>
                      <a:pt x="158" y="81"/>
                    </a:lnTo>
                    <a:lnTo>
                      <a:pt x="147" y="86"/>
                    </a:lnTo>
                    <a:lnTo>
                      <a:pt x="135" y="91"/>
                    </a:lnTo>
                    <a:lnTo>
                      <a:pt x="126" y="94"/>
                    </a:lnTo>
                    <a:lnTo>
                      <a:pt x="120" y="95"/>
                    </a:lnTo>
                    <a:lnTo>
                      <a:pt x="111" y="101"/>
                    </a:lnTo>
                    <a:lnTo>
                      <a:pt x="101" y="111"/>
                    </a:lnTo>
                    <a:lnTo>
                      <a:pt x="94" y="123"/>
                    </a:lnTo>
                    <a:lnTo>
                      <a:pt x="91" y="130"/>
                    </a:lnTo>
                    <a:lnTo>
                      <a:pt x="94" y="133"/>
                    </a:lnTo>
                    <a:lnTo>
                      <a:pt x="97" y="136"/>
                    </a:lnTo>
                    <a:lnTo>
                      <a:pt x="101" y="138"/>
                    </a:lnTo>
                    <a:lnTo>
                      <a:pt x="104" y="138"/>
                    </a:lnTo>
                    <a:lnTo>
                      <a:pt x="98" y="142"/>
                    </a:lnTo>
                    <a:lnTo>
                      <a:pt x="94" y="145"/>
                    </a:lnTo>
                    <a:lnTo>
                      <a:pt x="90" y="149"/>
                    </a:lnTo>
                    <a:lnTo>
                      <a:pt x="87" y="152"/>
                    </a:lnTo>
                    <a:lnTo>
                      <a:pt x="84" y="151"/>
                    </a:lnTo>
                    <a:lnTo>
                      <a:pt x="81" y="151"/>
                    </a:lnTo>
                    <a:lnTo>
                      <a:pt x="79" y="151"/>
                    </a:lnTo>
                    <a:lnTo>
                      <a:pt x="79" y="151"/>
                    </a:lnTo>
                    <a:lnTo>
                      <a:pt x="75" y="157"/>
                    </a:lnTo>
                    <a:lnTo>
                      <a:pt x="69" y="168"/>
                    </a:lnTo>
                    <a:lnTo>
                      <a:pt x="62" y="182"/>
                    </a:lnTo>
                    <a:lnTo>
                      <a:pt x="53" y="198"/>
                    </a:lnTo>
                    <a:lnTo>
                      <a:pt x="46" y="214"/>
                    </a:lnTo>
                    <a:lnTo>
                      <a:pt x="40" y="229"/>
                    </a:lnTo>
                    <a:lnTo>
                      <a:pt x="37" y="243"/>
                    </a:lnTo>
                    <a:lnTo>
                      <a:pt x="35" y="253"/>
                    </a:lnTo>
                    <a:lnTo>
                      <a:pt x="32" y="259"/>
                    </a:lnTo>
                    <a:lnTo>
                      <a:pt x="29" y="265"/>
                    </a:lnTo>
                    <a:lnTo>
                      <a:pt x="26" y="271"/>
                    </a:lnTo>
                    <a:lnTo>
                      <a:pt x="24" y="274"/>
                    </a:lnTo>
                    <a:lnTo>
                      <a:pt x="19" y="277"/>
                    </a:lnTo>
                    <a:lnTo>
                      <a:pt x="12" y="280"/>
                    </a:lnTo>
                    <a:lnTo>
                      <a:pt x="4" y="281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324"/>
              <p:cNvSpPr>
                <a:spLocks/>
              </p:cNvSpPr>
              <p:nvPr/>
            </p:nvSpPr>
            <p:spPr bwMode="auto">
              <a:xfrm>
                <a:off x="-3961" y="795"/>
                <a:ext cx="63" cy="110"/>
              </a:xfrm>
              <a:custGeom>
                <a:avLst/>
                <a:gdLst>
                  <a:gd name="T0" fmla="*/ 84 w 128"/>
                  <a:gd name="T1" fmla="*/ 13 h 218"/>
                  <a:gd name="T2" fmla="*/ 71 w 128"/>
                  <a:gd name="T3" fmla="*/ 38 h 218"/>
                  <a:gd name="T4" fmla="*/ 60 w 128"/>
                  <a:gd name="T5" fmla="*/ 45 h 218"/>
                  <a:gd name="T6" fmla="*/ 40 w 128"/>
                  <a:gd name="T7" fmla="*/ 53 h 218"/>
                  <a:gd name="T8" fmla="*/ 19 w 128"/>
                  <a:gd name="T9" fmla="*/ 64 h 218"/>
                  <a:gd name="T10" fmla="*/ 5 w 128"/>
                  <a:gd name="T11" fmla="*/ 75 h 218"/>
                  <a:gd name="T12" fmla="*/ 0 w 128"/>
                  <a:gd name="T13" fmla="*/ 83 h 218"/>
                  <a:gd name="T14" fmla="*/ 2 w 128"/>
                  <a:gd name="T15" fmla="*/ 85 h 218"/>
                  <a:gd name="T16" fmla="*/ 10 w 128"/>
                  <a:gd name="T17" fmla="*/ 81 h 218"/>
                  <a:gd name="T18" fmla="*/ 24 w 128"/>
                  <a:gd name="T19" fmla="*/ 72 h 218"/>
                  <a:gd name="T20" fmla="*/ 41 w 128"/>
                  <a:gd name="T21" fmla="*/ 63 h 218"/>
                  <a:gd name="T22" fmla="*/ 57 w 128"/>
                  <a:gd name="T23" fmla="*/ 56 h 218"/>
                  <a:gd name="T24" fmla="*/ 60 w 128"/>
                  <a:gd name="T25" fmla="*/ 64 h 218"/>
                  <a:gd name="T26" fmla="*/ 54 w 128"/>
                  <a:gd name="T27" fmla="*/ 94 h 218"/>
                  <a:gd name="T28" fmla="*/ 47 w 128"/>
                  <a:gd name="T29" fmla="*/ 108 h 218"/>
                  <a:gd name="T30" fmla="*/ 34 w 128"/>
                  <a:gd name="T31" fmla="*/ 123 h 218"/>
                  <a:gd name="T32" fmla="*/ 18 w 128"/>
                  <a:gd name="T33" fmla="*/ 139 h 218"/>
                  <a:gd name="T34" fmla="*/ 8 w 128"/>
                  <a:gd name="T35" fmla="*/ 151 h 218"/>
                  <a:gd name="T36" fmla="*/ 5 w 128"/>
                  <a:gd name="T37" fmla="*/ 160 h 218"/>
                  <a:gd name="T38" fmla="*/ 8 w 128"/>
                  <a:gd name="T39" fmla="*/ 163 h 218"/>
                  <a:gd name="T40" fmla="*/ 18 w 128"/>
                  <a:gd name="T41" fmla="*/ 149 h 218"/>
                  <a:gd name="T42" fmla="*/ 44 w 128"/>
                  <a:gd name="T43" fmla="*/ 126 h 218"/>
                  <a:gd name="T44" fmla="*/ 54 w 128"/>
                  <a:gd name="T45" fmla="*/ 136 h 218"/>
                  <a:gd name="T46" fmla="*/ 59 w 128"/>
                  <a:gd name="T47" fmla="*/ 195 h 218"/>
                  <a:gd name="T48" fmla="*/ 63 w 128"/>
                  <a:gd name="T49" fmla="*/ 217 h 218"/>
                  <a:gd name="T50" fmla="*/ 65 w 128"/>
                  <a:gd name="T51" fmla="*/ 217 h 218"/>
                  <a:gd name="T52" fmla="*/ 65 w 128"/>
                  <a:gd name="T53" fmla="*/ 190 h 218"/>
                  <a:gd name="T54" fmla="*/ 63 w 128"/>
                  <a:gd name="T55" fmla="*/ 127 h 218"/>
                  <a:gd name="T56" fmla="*/ 68 w 128"/>
                  <a:gd name="T57" fmla="*/ 107 h 218"/>
                  <a:gd name="T58" fmla="*/ 71 w 128"/>
                  <a:gd name="T59" fmla="*/ 108 h 218"/>
                  <a:gd name="T60" fmla="*/ 78 w 128"/>
                  <a:gd name="T61" fmla="*/ 126 h 218"/>
                  <a:gd name="T62" fmla="*/ 104 w 128"/>
                  <a:gd name="T63" fmla="*/ 157 h 218"/>
                  <a:gd name="T64" fmla="*/ 119 w 128"/>
                  <a:gd name="T65" fmla="*/ 164 h 218"/>
                  <a:gd name="T66" fmla="*/ 113 w 128"/>
                  <a:gd name="T67" fmla="*/ 155 h 218"/>
                  <a:gd name="T68" fmla="*/ 100 w 128"/>
                  <a:gd name="T69" fmla="*/ 138 h 218"/>
                  <a:gd name="T70" fmla="*/ 81 w 128"/>
                  <a:gd name="T71" fmla="*/ 111 h 218"/>
                  <a:gd name="T72" fmla="*/ 75 w 128"/>
                  <a:gd name="T73" fmla="*/ 91 h 218"/>
                  <a:gd name="T74" fmla="*/ 76 w 128"/>
                  <a:gd name="T75" fmla="*/ 64 h 218"/>
                  <a:gd name="T76" fmla="*/ 79 w 128"/>
                  <a:gd name="T77" fmla="*/ 54 h 218"/>
                  <a:gd name="T78" fmla="*/ 84 w 128"/>
                  <a:gd name="T79" fmla="*/ 57 h 218"/>
                  <a:gd name="T80" fmla="*/ 97 w 128"/>
                  <a:gd name="T81" fmla="*/ 70 h 218"/>
                  <a:gd name="T82" fmla="*/ 119 w 128"/>
                  <a:gd name="T83" fmla="*/ 91 h 218"/>
                  <a:gd name="T84" fmla="*/ 128 w 128"/>
                  <a:gd name="T85" fmla="*/ 97 h 218"/>
                  <a:gd name="T86" fmla="*/ 119 w 128"/>
                  <a:gd name="T87" fmla="*/ 85 h 218"/>
                  <a:gd name="T88" fmla="*/ 107 w 128"/>
                  <a:gd name="T89" fmla="*/ 70 h 218"/>
                  <a:gd name="T90" fmla="*/ 94 w 128"/>
                  <a:gd name="T91" fmla="*/ 54 h 218"/>
                  <a:gd name="T92" fmla="*/ 90 w 128"/>
                  <a:gd name="T93" fmla="*/ 44 h 218"/>
                  <a:gd name="T94" fmla="*/ 90 w 128"/>
                  <a:gd name="T95" fmla="*/ 22 h 218"/>
                  <a:gd name="T96" fmla="*/ 97 w 128"/>
                  <a:gd name="T97" fmla="*/ 3 h 218"/>
                  <a:gd name="T98" fmla="*/ 94 w 128"/>
                  <a:gd name="T9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8" h="218">
                    <a:moveTo>
                      <a:pt x="90" y="4"/>
                    </a:moveTo>
                    <a:lnTo>
                      <a:pt x="84" y="13"/>
                    </a:lnTo>
                    <a:lnTo>
                      <a:pt x="76" y="26"/>
                    </a:lnTo>
                    <a:lnTo>
                      <a:pt x="71" y="38"/>
                    </a:lnTo>
                    <a:lnTo>
                      <a:pt x="68" y="45"/>
                    </a:lnTo>
                    <a:lnTo>
                      <a:pt x="60" y="45"/>
                    </a:lnTo>
                    <a:lnTo>
                      <a:pt x="51" y="48"/>
                    </a:lnTo>
                    <a:lnTo>
                      <a:pt x="40" y="53"/>
                    </a:lnTo>
                    <a:lnTo>
                      <a:pt x="30" y="59"/>
                    </a:lnTo>
                    <a:lnTo>
                      <a:pt x="19" y="64"/>
                    </a:lnTo>
                    <a:lnTo>
                      <a:pt x="10" y="70"/>
                    </a:lnTo>
                    <a:lnTo>
                      <a:pt x="5" y="75"/>
                    </a:lnTo>
                    <a:lnTo>
                      <a:pt x="2" y="79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6" y="82"/>
                    </a:lnTo>
                    <a:lnTo>
                      <a:pt x="10" y="81"/>
                    </a:lnTo>
                    <a:lnTo>
                      <a:pt x="16" y="76"/>
                    </a:lnTo>
                    <a:lnTo>
                      <a:pt x="24" y="72"/>
                    </a:lnTo>
                    <a:lnTo>
                      <a:pt x="32" y="67"/>
                    </a:lnTo>
                    <a:lnTo>
                      <a:pt x="41" y="63"/>
                    </a:lnTo>
                    <a:lnTo>
                      <a:pt x="50" y="59"/>
                    </a:lnTo>
                    <a:lnTo>
                      <a:pt x="57" y="56"/>
                    </a:lnTo>
                    <a:lnTo>
                      <a:pt x="63" y="54"/>
                    </a:lnTo>
                    <a:lnTo>
                      <a:pt x="60" y="64"/>
                    </a:lnTo>
                    <a:lnTo>
                      <a:pt x="57" y="79"/>
                    </a:lnTo>
                    <a:lnTo>
                      <a:pt x="54" y="94"/>
                    </a:lnTo>
                    <a:lnTo>
                      <a:pt x="53" y="103"/>
                    </a:lnTo>
                    <a:lnTo>
                      <a:pt x="47" y="108"/>
                    </a:lnTo>
                    <a:lnTo>
                      <a:pt x="41" y="114"/>
                    </a:lnTo>
                    <a:lnTo>
                      <a:pt x="34" y="123"/>
                    </a:lnTo>
                    <a:lnTo>
                      <a:pt x="25" y="130"/>
                    </a:lnTo>
                    <a:lnTo>
                      <a:pt x="18" y="139"/>
                    </a:lnTo>
                    <a:lnTo>
                      <a:pt x="12" y="145"/>
                    </a:lnTo>
                    <a:lnTo>
                      <a:pt x="8" y="151"/>
                    </a:lnTo>
                    <a:lnTo>
                      <a:pt x="5" y="155"/>
                    </a:lnTo>
                    <a:lnTo>
                      <a:pt x="5" y="160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10" y="158"/>
                    </a:lnTo>
                    <a:lnTo>
                      <a:pt x="18" y="149"/>
                    </a:lnTo>
                    <a:lnTo>
                      <a:pt x="31" y="136"/>
                    </a:lnTo>
                    <a:lnTo>
                      <a:pt x="44" y="126"/>
                    </a:lnTo>
                    <a:lnTo>
                      <a:pt x="53" y="119"/>
                    </a:lnTo>
                    <a:lnTo>
                      <a:pt x="54" y="136"/>
                    </a:lnTo>
                    <a:lnTo>
                      <a:pt x="56" y="166"/>
                    </a:lnTo>
                    <a:lnTo>
                      <a:pt x="59" y="195"/>
                    </a:lnTo>
                    <a:lnTo>
                      <a:pt x="62" y="211"/>
                    </a:lnTo>
                    <a:lnTo>
                      <a:pt x="63" y="217"/>
                    </a:lnTo>
                    <a:lnTo>
                      <a:pt x="65" y="218"/>
                    </a:lnTo>
                    <a:lnTo>
                      <a:pt x="65" y="217"/>
                    </a:lnTo>
                    <a:lnTo>
                      <a:pt x="66" y="210"/>
                    </a:lnTo>
                    <a:lnTo>
                      <a:pt x="65" y="190"/>
                    </a:lnTo>
                    <a:lnTo>
                      <a:pt x="65" y="158"/>
                    </a:lnTo>
                    <a:lnTo>
                      <a:pt x="63" y="127"/>
                    </a:lnTo>
                    <a:lnTo>
                      <a:pt x="66" y="108"/>
                    </a:lnTo>
                    <a:lnTo>
                      <a:pt x="68" y="107"/>
                    </a:lnTo>
                    <a:lnTo>
                      <a:pt x="69" y="107"/>
                    </a:lnTo>
                    <a:lnTo>
                      <a:pt x="71" y="108"/>
                    </a:lnTo>
                    <a:lnTo>
                      <a:pt x="72" y="114"/>
                    </a:lnTo>
                    <a:lnTo>
                      <a:pt x="78" y="126"/>
                    </a:lnTo>
                    <a:lnTo>
                      <a:pt x="91" y="141"/>
                    </a:lnTo>
                    <a:lnTo>
                      <a:pt x="104" y="157"/>
                    </a:lnTo>
                    <a:lnTo>
                      <a:pt x="115" y="164"/>
                    </a:lnTo>
                    <a:lnTo>
                      <a:pt x="119" y="164"/>
                    </a:lnTo>
                    <a:lnTo>
                      <a:pt x="117" y="161"/>
                    </a:lnTo>
                    <a:lnTo>
                      <a:pt x="113" y="155"/>
                    </a:lnTo>
                    <a:lnTo>
                      <a:pt x="107" y="148"/>
                    </a:lnTo>
                    <a:lnTo>
                      <a:pt x="100" y="138"/>
                    </a:lnTo>
                    <a:lnTo>
                      <a:pt x="90" y="125"/>
                    </a:lnTo>
                    <a:lnTo>
                      <a:pt x="81" y="111"/>
                    </a:lnTo>
                    <a:lnTo>
                      <a:pt x="75" y="101"/>
                    </a:lnTo>
                    <a:lnTo>
                      <a:pt x="75" y="91"/>
                    </a:lnTo>
                    <a:lnTo>
                      <a:pt x="75" y="78"/>
                    </a:lnTo>
                    <a:lnTo>
                      <a:pt x="76" y="64"/>
                    </a:lnTo>
                    <a:lnTo>
                      <a:pt x="78" y="57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4" y="57"/>
                    </a:lnTo>
                    <a:lnTo>
                      <a:pt x="88" y="61"/>
                    </a:lnTo>
                    <a:lnTo>
                      <a:pt x="97" y="70"/>
                    </a:lnTo>
                    <a:lnTo>
                      <a:pt x="107" y="81"/>
                    </a:lnTo>
                    <a:lnTo>
                      <a:pt x="119" y="91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5" y="91"/>
                    </a:lnTo>
                    <a:lnTo>
                      <a:pt x="119" y="85"/>
                    </a:lnTo>
                    <a:lnTo>
                      <a:pt x="113" y="78"/>
                    </a:lnTo>
                    <a:lnTo>
                      <a:pt x="107" y="70"/>
                    </a:lnTo>
                    <a:lnTo>
                      <a:pt x="100" y="61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90" y="44"/>
                    </a:lnTo>
                    <a:lnTo>
                      <a:pt x="88" y="34"/>
                    </a:lnTo>
                    <a:lnTo>
                      <a:pt x="90" y="22"/>
                    </a:lnTo>
                    <a:lnTo>
                      <a:pt x="94" y="10"/>
                    </a:lnTo>
                    <a:lnTo>
                      <a:pt x="97" y="3"/>
                    </a:lnTo>
                    <a:lnTo>
                      <a:pt x="97" y="0"/>
                    </a:lnTo>
                    <a:lnTo>
                      <a:pt x="94" y="0"/>
                    </a:lnTo>
                    <a:lnTo>
                      <a:pt x="90" y="4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325"/>
              <p:cNvSpPr>
                <a:spLocks/>
              </p:cNvSpPr>
              <p:nvPr/>
            </p:nvSpPr>
            <p:spPr bwMode="auto">
              <a:xfrm>
                <a:off x="-3736" y="746"/>
                <a:ext cx="127" cy="101"/>
              </a:xfrm>
              <a:custGeom>
                <a:avLst/>
                <a:gdLst>
                  <a:gd name="T0" fmla="*/ 5 w 254"/>
                  <a:gd name="T1" fmla="*/ 20 h 201"/>
                  <a:gd name="T2" fmla="*/ 19 w 254"/>
                  <a:gd name="T3" fmla="*/ 32 h 201"/>
                  <a:gd name="T4" fmla="*/ 30 w 254"/>
                  <a:gd name="T5" fmla="*/ 39 h 201"/>
                  <a:gd name="T6" fmla="*/ 50 w 254"/>
                  <a:gd name="T7" fmla="*/ 48 h 201"/>
                  <a:gd name="T8" fmla="*/ 56 w 254"/>
                  <a:gd name="T9" fmla="*/ 73 h 201"/>
                  <a:gd name="T10" fmla="*/ 58 w 254"/>
                  <a:gd name="T11" fmla="*/ 113 h 201"/>
                  <a:gd name="T12" fmla="*/ 62 w 254"/>
                  <a:gd name="T13" fmla="*/ 133 h 201"/>
                  <a:gd name="T14" fmla="*/ 65 w 254"/>
                  <a:gd name="T15" fmla="*/ 127 h 201"/>
                  <a:gd name="T16" fmla="*/ 63 w 254"/>
                  <a:gd name="T17" fmla="*/ 107 h 201"/>
                  <a:gd name="T18" fmla="*/ 68 w 254"/>
                  <a:gd name="T19" fmla="*/ 66 h 201"/>
                  <a:gd name="T20" fmla="*/ 74 w 254"/>
                  <a:gd name="T21" fmla="*/ 57 h 201"/>
                  <a:gd name="T22" fmla="*/ 85 w 254"/>
                  <a:gd name="T23" fmla="*/ 69 h 201"/>
                  <a:gd name="T24" fmla="*/ 100 w 254"/>
                  <a:gd name="T25" fmla="*/ 82 h 201"/>
                  <a:gd name="T26" fmla="*/ 112 w 254"/>
                  <a:gd name="T27" fmla="*/ 92 h 201"/>
                  <a:gd name="T28" fmla="*/ 119 w 254"/>
                  <a:gd name="T29" fmla="*/ 117 h 201"/>
                  <a:gd name="T30" fmla="*/ 131 w 254"/>
                  <a:gd name="T31" fmla="*/ 179 h 201"/>
                  <a:gd name="T32" fmla="*/ 143 w 254"/>
                  <a:gd name="T33" fmla="*/ 201 h 201"/>
                  <a:gd name="T34" fmla="*/ 143 w 254"/>
                  <a:gd name="T35" fmla="*/ 190 h 201"/>
                  <a:gd name="T36" fmla="*/ 135 w 254"/>
                  <a:gd name="T37" fmla="*/ 165 h 201"/>
                  <a:gd name="T38" fmla="*/ 128 w 254"/>
                  <a:gd name="T39" fmla="*/ 118 h 201"/>
                  <a:gd name="T40" fmla="*/ 140 w 254"/>
                  <a:gd name="T41" fmla="*/ 108 h 201"/>
                  <a:gd name="T42" fmla="*/ 175 w 254"/>
                  <a:gd name="T43" fmla="*/ 127 h 201"/>
                  <a:gd name="T44" fmla="*/ 213 w 254"/>
                  <a:gd name="T45" fmla="*/ 149 h 201"/>
                  <a:gd name="T46" fmla="*/ 244 w 254"/>
                  <a:gd name="T47" fmla="*/ 167 h 201"/>
                  <a:gd name="T48" fmla="*/ 253 w 254"/>
                  <a:gd name="T49" fmla="*/ 174 h 201"/>
                  <a:gd name="T50" fmla="*/ 251 w 254"/>
                  <a:gd name="T51" fmla="*/ 168 h 201"/>
                  <a:gd name="T52" fmla="*/ 236 w 254"/>
                  <a:gd name="T53" fmla="*/ 155 h 201"/>
                  <a:gd name="T54" fmla="*/ 207 w 254"/>
                  <a:gd name="T55" fmla="*/ 136 h 201"/>
                  <a:gd name="T56" fmla="*/ 172 w 254"/>
                  <a:gd name="T57" fmla="*/ 114 h 201"/>
                  <a:gd name="T58" fmla="*/ 143 w 254"/>
                  <a:gd name="T59" fmla="*/ 98 h 201"/>
                  <a:gd name="T60" fmla="*/ 128 w 254"/>
                  <a:gd name="T61" fmla="*/ 91 h 201"/>
                  <a:gd name="T62" fmla="*/ 137 w 254"/>
                  <a:gd name="T63" fmla="*/ 89 h 201"/>
                  <a:gd name="T64" fmla="*/ 154 w 254"/>
                  <a:gd name="T65" fmla="*/ 83 h 201"/>
                  <a:gd name="T66" fmla="*/ 181 w 254"/>
                  <a:gd name="T67" fmla="*/ 79 h 201"/>
                  <a:gd name="T68" fmla="*/ 212 w 254"/>
                  <a:gd name="T69" fmla="*/ 77 h 201"/>
                  <a:gd name="T70" fmla="*/ 236 w 254"/>
                  <a:gd name="T71" fmla="*/ 80 h 201"/>
                  <a:gd name="T72" fmla="*/ 254 w 254"/>
                  <a:gd name="T73" fmla="*/ 86 h 201"/>
                  <a:gd name="T74" fmla="*/ 250 w 254"/>
                  <a:gd name="T75" fmla="*/ 79 h 201"/>
                  <a:gd name="T76" fmla="*/ 235 w 254"/>
                  <a:gd name="T77" fmla="*/ 73 h 201"/>
                  <a:gd name="T78" fmla="*/ 206 w 254"/>
                  <a:gd name="T79" fmla="*/ 72 h 201"/>
                  <a:gd name="T80" fmla="*/ 169 w 254"/>
                  <a:gd name="T81" fmla="*/ 73 h 201"/>
                  <a:gd name="T82" fmla="*/ 140 w 254"/>
                  <a:gd name="T83" fmla="*/ 74 h 201"/>
                  <a:gd name="T84" fmla="*/ 128 w 254"/>
                  <a:gd name="T85" fmla="*/ 73 h 201"/>
                  <a:gd name="T86" fmla="*/ 115 w 254"/>
                  <a:gd name="T87" fmla="*/ 66 h 201"/>
                  <a:gd name="T88" fmla="*/ 99 w 254"/>
                  <a:gd name="T89" fmla="*/ 55 h 201"/>
                  <a:gd name="T90" fmla="*/ 87 w 254"/>
                  <a:gd name="T91" fmla="*/ 45 h 201"/>
                  <a:gd name="T92" fmla="*/ 91 w 254"/>
                  <a:gd name="T93" fmla="*/ 38 h 201"/>
                  <a:gd name="T94" fmla="*/ 112 w 254"/>
                  <a:gd name="T95" fmla="*/ 28 h 201"/>
                  <a:gd name="T96" fmla="*/ 132 w 254"/>
                  <a:gd name="T97" fmla="*/ 16 h 201"/>
                  <a:gd name="T98" fmla="*/ 151 w 254"/>
                  <a:gd name="T99" fmla="*/ 7 h 201"/>
                  <a:gd name="T100" fmla="*/ 163 w 254"/>
                  <a:gd name="T101" fmla="*/ 4 h 201"/>
                  <a:gd name="T102" fmla="*/ 154 w 254"/>
                  <a:gd name="T103" fmla="*/ 0 h 201"/>
                  <a:gd name="T104" fmla="*/ 137 w 254"/>
                  <a:gd name="T105" fmla="*/ 6 h 201"/>
                  <a:gd name="T106" fmla="*/ 118 w 254"/>
                  <a:gd name="T107" fmla="*/ 13 h 201"/>
                  <a:gd name="T108" fmla="*/ 96 w 254"/>
                  <a:gd name="T109" fmla="*/ 25 h 201"/>
                  <a:gd name="T110" fmla="*/ 78 w 254"/>
                  <a:gd name="T111" fmla="*/ 32 h 201"/>
                  <a:gd name="T112" fmla="*/ 68 w 254"/>
                  <a:gd name="T113" fmla="*/ 38 h 201"/>
                  <a:gd name="T114" fmla="*/ 55 w 254"/>
                  <a:gd name="T115" fmla="*/ 36 h 201"/>
                  <a:gd name="T116" fmla="*/ 40 w 254"/>
                  <a:gd name="T117" fmla="*/ 29 h 201"/>
                  <a:gd name="T118" fmla="*/ 27 w 254"/>
                  <a:gd name="T119" fmla="*/ 23 h 201"/>
                  <a:gd name="T120" fmla="*/ 14 w 254"/>
                  <a:gd name="T121" fmla="*/ 19 h 201"/>
                  <a:gd name="T122" fmla="*/ 3 w 254"/>
                  <a:gd name="T123" fmla="*/ 16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201">
                    <a:moveTo>
                      <a:pt x="0" y="16"/>
                    </a:moveTo>
                    <a:lnTo>
                      <a:pt x="5" y="20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4" y="36"/>
                    </a:lnTo>
                    <a:lnTo>
                      <a:pt x="30" y="39"/>
                    </a:lnTo>
                    <a:lnTo>
                      <a:pt x="40" y="44"/>
                    </a:lnTo>
                    <a:lnTo>
                      <a:pt x="50" y="48"/>
                    </a:lnTo>
                    <a:lnTo>
                      <a:pt x="56" y="54"/>
                    </a:lnTo>
                    <a:lnTo>
                      <a:pt x="56" y="73"/>
                    </a:lnTo>
                    <a:lnTo>
                      <a:pt x="56" y="94"/>
                    </a:lnTo>
                    <a:lnTo>
                      <a:pt x="58" y="113"/>
                    </a:lnTo>
                    <a:lnTo>
                      <a:pt x="59" y="127"/>
                    </a:lnTo>
                    <a:lnTo>
                      <a:pt x="62" y="133"/>
                    </a:lnTo>
                    <a:lnTo>
                      <a:pt x="63" y="132"/>
                    </a:lnTo>
                    <a:lnTo>
                      <a:pt x="65" y="127"/>
                    </a:lnTo>
                    <a:lnTo>
                      <a:pt x="63" y="120"/>
                    </a:lnTo>
                    <a:lnTo>
                      <a:pt x="63" y="107"/>
                    </a:lnTo>
                    <a:lnTo>
                      <a:pt x="65" y="86"/>
                    </a:lnTo>
                    <a:lnTo>
                      <a:pt x="68" y="66"/>
                    </a:lnTo>
                    <a:lnTo>
                      <a:pt x="69" y="54"/>
                    </a:lnTo>
                    <a:lnTo>
                      <a:pt x="74" y="57"/>
                    </a:lnTo>
                    <a:lnTo>
                      <a:pt x="80" y="63"/>
                    </a:lnTo>
                    <a:lnTo>
                      <a:pt x="85" y="69"/>
                    </a:lnTo>
                    <a:lnTo>
                      <a:pt x="93" y="76"/>
                    </a:lnTo>
                    <a:lnTo>
                      <a:pt x="100" y="82"/>
                    </a:lnTo>
                    <a:lnTo>
                      <a:pt x="107" y="88"/>
                    </a:lnTo>
                    <a:lnTo>
                      <a:pt x="112" y="92"/>
                    </a:lnTo>
                    <a:lnTo>
                      <a:pt x="116" y="94"/>
                    </a:lnTo>
                    <a:lnTo>
                      <a:pt x="119" y="117"/>
                    </a:lnTo>
                    <a:lnTo>
                      <a:pt x="124" y="148"/>
                    </a:lnTo>
                    <a:lnTo>
                      <a:pt x="131" y="179"/>
                    </a:lnTo>
                    <a:lnTo>
                      <a:pt x="138" y="196"/>
                    </a:lnTo>
                    <a:lnTo>
                      <a:pt x="143" y="201"/>
                    </a:lnTo>
                    <a:lnTo>
                      <a:pt x="144" y="198"/>
                    </a:lnTo>
                    <a:lnTo>
                      <a:pt x="143" y="190"/>
                    </a:lnTo>
                    <a:lnTo>
                      <a:pt x="140" y="181"/>
                    </a:lnTo>
                    <a:lnTo>
                      <a:pt x="135" y="165"/>
                    </a:lnTo>
                    <a:lnTo>
                      <a:pt x="131" y="142"/>
                    </a:lnTo>
                    <a:lnTo>
                      <a:pt x="128" y="118"/>
                    </a:lnTo>
                    <a:lnTo>
                      <a:pt x="128" y="102"/>
                    </a:lnTo>
                    <a:lnTo>
                      <a:pt x="140" y="108"/>
                    </a:lnTo>
                    <a:lnTo>
                      <a:pt x="156" y="117"/>
                    </a:lnTo>
                    <a:lnTo>
                      <a:pt x="175" y="127"/>
                    </a:lnTo>
                    <a:lnTo>
                      <a:pt x="194" y="139"/>
                    </a:lnTo>
                    <a:lnTo>
                      <a:pt x="213" y="149"/>
                    </a:lnTo>
                    <a:lnTo>
                      <a:pt x="231" y="159"/>
                    </a:lnTo>
                    <a:lnTo>
                      <a:pt x="244" y="167"/>
                    </a:lnTo>
                    <a:lnTo>
                      <a:pt x="250" y="171"/>
                    </a:lnTo>
                    <a:lnTo>
                      <a:pt x="253" y="174"/>
                    </a:lnTo>
                    <a:lnTo>
                      <a:pt x="254" y="173"/>
                    </a:lnTo>
                    <a:lnTo>
                      <a:pt x="251" y="168"/>
                    </a:lnTo>
                    <a:lnTo>
                      <a:pt x="244" y="161"/>
                    </a:lnTo>
                    <a:lnTo>
                      <a:pt x="236" y="155"/>
                    </a:lnTo>
                    <a:lnTo>
                      <a:pt x="223" y="146"/>
                    </a:lnTo>
                    <a:lnTo>
                      <a:pt x="207" y="136"/>
                    </a:lnTo>
                    <a:lnTo>
                      <a:pt x="190" y="126"/>
                    </a:lnTo>
                    <a:lnTo>
                      <a:pt x="172" y="114"/>
                    </a:lnTo>
                    <a:lnTo>
                      <a:pt x="156" y="105"/>
                    </a:lnTo>
                    <a:lnTo>
                      <a:pt x="143" y="98"/>
                    </a:lnTo>
                    <a:lnTo>
                      <a:pt x="134" y="94"/>
                    </a:lnTo>
                    <a:lnTo>
                      <a:pt x="128" y="91"/>
                    </a:lnTo>
                    <a:lnTo>
                      <a:pt x="129" y="89"/>
                    </a:lnTo>
                    <a:lnTo>
                      <a:pt x="137" y="89"/>
                    </a:lnTo>
                    <a:lnTo>
                      <a:pt x="146" y="86"/>
                    </a:lnTo>
                    <a:lnTo>
                      <a:pt x="154" y="83"/>
                    </a:lnTo>
                    <a:lnTo>
                      <a:pt x="168" y="80"/>
                    </a:lnTo>
                    <a:lnTo>
                      <a:pt x="181" y="79"/>
                    </a:lnTo>
                    <a:lnTo>
                      <a:pt x="197" y="77"/>
                    </a:lnTo>
                    <a:lnTo>
                      <a:pt x="212" y="77"/>
                    </a:lnTo>
                    <a:lnTo>
                      <a:pt x="226" y="79"/>
                    </a:lnTo>
                    <a:lnTo>
                      <a:pt x="236" y="80"/>
                    </a:lnTo>
                    <a:lnTo>
                      <a:pt x="245" y="83"/>
                    </a:lnTo>
                    <a:lnTo>
                      <a:pt x="254" y="86"/>
                    </a:lnTo>
                    <a:lnTo>
                      <a:pt x="254" y="85"/>
                    </a:lnTo>
                    <a:lnTo>
                      <a:pt x="250" y="79"/>
                    </a:lnTo>
                    <a:lnTo>
                      <a:pt x="242" y="74"/>
                    </a:lnTo>
                    <a:lnTo>
                      <a:pt x="235" y="73"/>
                    </a:lnTo>
                    <a:lnTo>
                      <a:pt x="222" y="73"/>
                    </a:lnTo>
                    <a:lnTo>
                      <a:pt x="206" y="72"/>
                    </a:lnTo>
                    <a:lnTo>
                      <a:pt x="188" y="72"/>
                    </a:lnTo>
                    <a:lnTo>
                      <a:pt x="169" y="73"/>
                    </a:lnTo>
                    <a:lnTo>
                      <a:pt x="153" y="73"/>
                    </a:lnTo>
                    <a:lnTo>
                      <a:pt x="140" y="74"/>
                    </a:lnTo>
                    <a:lnTo>
                      <a:pt x="132" y="74"/>
                    </a:lnTo>
                    <a:lnTo>
                      <a:pt x="128" y="73"/>
                    </a:lnTo>
                    <a:lnTo>
                      <a:pt x="121" y="70"/>
                    </a:lnTo>
                    <a:lnTo>
                      <a:pt x="115" y="66"/>
                    </a:lnTo>
                    <a:lnTo>
                      <a:pt x="106" y="60"/>
                    </a:lnTo>
                    <a:lnTo>
                      <a:pt x="99" y="55"/>
                    </a:lnTo>
                    <a:lnTo>
                      <a:pt x="93" y="50"/>
                    </a:lnTo>
                    <a:lnTo>
                      <a:pt x="87" y="45"/>
                    </a:lnTo>
                    <a:lnTo>
                      <a:pt x="84" y="42"/>
                    </a:lnTo>
                    <a:lnTo>
                      <a:pt x="91" y="38"/>
                    </a:lnTo>
                    <a:lnTo>
                      <a:pt x="102" y="33"/>
                    </a:lnTo>
                    <a:lnTo>
                      <a:pt x="112" y="28"/>
                    </a:lnTo>
                    <a:lnTo>
                      <a:pt x="122" y="22"/>
                    </a:lnTo>
                    <a:lnTo>
                      <a:pt x="132" y="16"/>
                    </a:lnTo>
                    <a:lnTo>
                      <a:pt x="143" y="10"/>
                    </a:lnTo>
                    <a:lnTo>
                      <a:pt x="151" y="7"/>
                    </a:lnTo>
                    <a:lnTo>
                      <a:pt x="157" y="6"/>
                    </a:lnTo>
                    <a:lnTo>
                      <a:pt x="163" y="4"/>
                    </a:lnTo>
                    <a:lnTo>
                      <a:pt x="162" y="1"/>
                    </a:lnTo>
                    <a:lnTo>
                      <a:pt x="154" y="0"/>
                    </a:lnTo>
                    <a:lnTo>
                      <a:pt x="144" y="3"/>
                    </a:lnTo>
                    <a:lnTo>
                      <a:pt x="137" y="6"/>
                    </a:lnTo>
                    <a:lnTo>
                      <a:pt x="128" y="8"/>
                    </a:lnTo>
                    <a:lnTo>
                      <a:pt x="118" y="13"/>
                    </a:lnTo>
                    <a:lnTo>
                      <a:pt x="106" y="19"/>
                    </a:lnTo>
                    <a:lnTo>
                      <a:pt x="96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4" y="35"/>
                    </a:lnTo>
                    <a:lnTo>
                      <a:pt x="68" y="38"/>
                    </a:lnTo>
                    <a:lnTo>
                      <a:pt x="62" y="38"/>
                    </a:lnTo>
                    <a:lnTo>
                      <a:pt x="55" y="36"/>
                    </a:lnTo>
                    <a:lnTo>
                      <a:pt x="46" y="32"/>
                    </a:lnTo>
                    <a:lnTo>
                      <a:pt x="40" y="29"/>
                    </a:lnTo>
                    <a:lnTo>
                      <a:pt x="34" y="26"/>
                    </a:lnTo>
                    <a:lnTo>
                      <a:pt x="27" y="23"/>
                    </a:lnTo>
                    <a:lnTo>
                      <a:pt x="21" y="20"/>
                    </a:lnTo>
                    <a:lnTo>
                      <a:pt x="14" y="19"/>
                    </a:lnTo>
                    <a:lnTo>
                      <a:pt x="8" y="17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33" name="TextBox 332"/>
          <p:cNvSpPr txBox="1"/>
          <p:nvPr/>
        </p:nvSpPr>
        <p:spPr>
          <a:xfrm>
            <a:off x="2915583" y="4545621"/>
            <a:ext cx="56124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khẩn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trương</a:t>
            </a:r>
            <a:endParaRPr lang="en-US" sz="2000" dirty="0">
              <a:solidFill>
                <a:schemeClr val="bg1"/>
              </a:solidFill>
              <a:latin typeface="Lucida Calligraphy" pitchFamily="66" charset="0"/>
              <a:ea typeface="Dotum" pitchFamily="34" charset="-127"/>
              <a:cs typeface="Gisha" pitchFamily="34" charset="-79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Covid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đường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thoát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ra</a:t>
            </a:r>
            <a:endParaRPr lang="en-US" sz="2000" dirty="0">
              <a:solidFill>
                <a:schemeClr val="bg1"/>
              </a:solidFill>
              <a:latin typeface="Lucida Calligraphy" pitchFamily="66" charset="0"/>
              <a:ea typeface="Dotum" pitchFamily="34" charset="-127"/>
              <a:cs typeface="Gisha" pitchFamily="34" charset="-79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khu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du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lịch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hàng</a:t>
            </a:r>
            <a:endParaRPr lang="en-US" sz="2000" dirty="0">
              <a:solidFill>
                <a:schemeClr val="bg1"/>
              </a:solidFill>
              <a:latin typeface="Lucida Calligraphy" pitchFamily="66" charset="0"/>
              <a:ea typeface="Dotum" pitchFamily="34" charset="-127"/>
              <a:cs typeface="Gisha" pitchFamily="34" charset="-79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ngừng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đón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khách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sang,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khách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giầu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nghỉ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lâu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lớp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nữa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bắt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Lucida Calligraphy" pitchFamily="66" charset="0"/>
                <a:ea typeface="Dotum" pitchFamily="34" charset="-127"/>
                <a:cs typeface="Gisha" pitchFamily="34" charset="-79"/>
              </a:rPr>
              <a:t> Online.</a:t>
            </a:r>
          </a:p>
          <a:p>
            <a:endParaRPr lang="en-US" sz="2000" dirty="0">
              <a:solidFill>
                <a:schemeClr val="bg1"/>
              </a:solidFill>
              <a:latin typeface="Lucida Calligraphy" pitchFamily="66" charset="0"/>
              <a:ea typeface="Dotum" pitchFamily="34" charset="-127"/>
              <a:cs typeface="Gisha" pitchFamily="34" charset="-79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1071538" y="2204388"/>
            <a:ext cx="50369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ta”.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Iran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Italia.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2" name="Rectangle 331"/>
          <p:cNvSpPr/>
          <p:nvPr/>
        </p:nvSpPr>
        <p:spPr>
          <a:xfrm>
            <a:off x="571472" y="1100064"/>
            <a:ext cx="3139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BẢN</a:t>
            </a:r>
            <a:endParaRPr lang="en-US" sz="2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584854" y="1471146"/>
            <a:ext cx="6954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Nhận xét đặc điểm của 2 đoạn văn bản dưới đây.</a:t>
            </a:r>
          </a:p>
        </p:txBody>
      </p:sp>
      <p:sp>
        <p:nvSpPr>
          <p:cNvPr id="336" name="Rectangle 335"/>
          <p:cNvSpPr/>
          <p:nvPr/>
        </p:nvSpPr>
        <p:spPr>
          <a:xfrm>
            <a:off x="2285984" y="457632"/>
            <a:ext cx="545373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4: CHỌN PHÔNG CHỮ, CỠ CHỮ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UUID" val="{4324940E-3F0D-4852-8B9D-FB2749EE700D}"/>
  <p:tag name="ISPRING_RESOURCE_FOLDER" val="C:\Users\Administrator\Desktop\Bai 3  tao hieu ung chuyen dong\BAI 3 TAO HIEU UNG CHO VAN BAN\"/>
  <p:tag name="ISPRING_PRESENTATION_PATH" val="C:\Users\Administrator\Desktop\Bai 3  tao hieu ung chuyen dong\BAI 3 TAO HIEU UNG CHO VAN BAN.pptx"/>
  <p:tag name="ISPRING_SCREEN_RECS_UPDATED" val="C:\Users\Administrator\Desktop\Bai 3  tao hieu ung chuyen dong\BAI 3 TAO HIEU UNG CHO VAN BAN\"/>
  <p:tag name="FLASHSPRING_ZOOM_TAG" val="50"/>
  <p:tag name="ISPRING_PRESENTATION_INFO_2" val="&lt;?xml version=&quot;1.0&quot; encoding=&quot;UTF-8&quot; standalone=&quot;no&quot; ?&gt;&#10;&lt;presentation2&gt;&#10;&#10;  &lt;slides&gt;&#10;    &lt;slide id=&quot;{C7A0CF97-1130-48FA-83FB-DF8647D4F995}&quot; pptId=&quot;256&quot;/&gt;&#10;    &lt;slide id=&quot;{1ACE07E4-C182-4764-B30F-5ED410C64600}&quot; pptId=&quot;269&quot;/&gt;&#10;    &lt;slide id=&quot;{F36F003A-F791-4FB2-B43C-C5AA7BD95CA3}&quot; pptId=&quot;261&quot;/&gt;&#10;    &lt;slide id=&quot;{21727657-D794-43CA-AED5-B665AAA011A1}&quot; pptId=&quot;258&quot;/&gt;&#10;    &lt;slide id=&quot;{9078F6A2-A912-4447-8949-8F1FCA42007C}&quot; pptId=&quot;265&quot;/&gt;&#10;    &lt;slide id=&quot;{970C5A1F-0DE3-4846-B30D-F7A01FDEFF7C}&quot; pptId=&quot;263&quot;/&gt;&#10;    &lt;slide id=&quot;{0B2AF51C-E205-480E-8ED3-A1489503AA7E}&quot; pptId=&quot;259&quot;/&gt;&#10;    &lt;slide id=&quot;{66BD63E2-92FF-45A5-8C75-A4D3EA09A35A}&quot; pptId=&quot;260&quot;/&gt;&#10;    &lt;slide id=&quot;{0607B695-695C-4A44-81FD-A303AE4FB1D8}&quot; pptId=&quot;266&quot;/&gt;&#10;    &lt;slide id=&quot;{59D7A203-F18B-4F4E-B252-03D525BE7791}&quot; pptId=&quot;267&quot;/&gt;&#10;    &lt;slide id=&quot;{2DF401FA-6E56-4D3B-9E63-42F4559A86FE}&quot; pptId=&quot;268&quot;/&gt;&#10;    &lt;slide id=&quot;{B7229B2D-8696-4F89-93FB-25DACE02D4F2}&quot; pptId=&quot;262&quot;/&gt;&#10;  &lt;/slides&gt;&#10;&#10;  &lt;narration&gt;&#10;    &lt;audioTracks&gt;&#10;      &lt;audioTrack muted=&quot;false&quot; name=&quot;Audio 1&quot; resource=&quot;403c26b8&quot; slideId=&quot;{C7A0CF97-1130-48FA-83FB-DF8647D4F99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9.727"/>
  <p:tag name="TIMING" val="|2.5|4.1|4.1|4.1|4.1"/>
  <p:tag name="ISPRING_CUSTOM_TIMING_USED" val="1"/>
  <p:tag name="ISPRING_SLIDE_ID_2" val="{970C5A1F-0DE3-4846-B30D-F7A01FDEFF7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7.679"/>
  <p:tag name="TIMING" val="|4.7|4.7|4.7|4.7"/>
  <p:tag name="ISPRING_CUSTOM_TIMING_USED" val="1"/>
  <p:tag name="ISPRING_SLIDE_ID_2" val="{66BD63E2-92FF-45A5-8C75-A4D3EA09A35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  <p:tag name="GENSWF_ADVANCE_TIME" val="38.777"/>
  <p:tag name="ISPRING_CUSTOM_TIMING_USED" val="1"/>
  <p:tag name="ISPRING_SLIDE_ID_2" val="{0607B695-695C-4A44-81FD-A303AE4FB1D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1.546"/>
  <p:tag name="ISPRING_CUSTOM_TIMING_USED" val="1"/>
  <p:tag name="ISPRING_SLIDE_ID_2" val="{2DF401FA-6E56-4D3B-9E63-42F4559A86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891"/>
  <p:tag name="ISPRING_CUSTOM_TIMING_USED" val="1"/>
  <p:tag name="ISPRING_SLIDE_ID_2" val="{B7229B2D-8696-4F89-93FB-25DACE02D4F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7A0CF97-1130-48FA-83FB-DF8647D4F995}"/>
  <p:tag name="GENSWF_ADVANCE_TIME" val="48.7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HAS_SCREEN_REC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GENSWF_ADVANCE_TIME" val="8.853"/>
  <p:tag name="ISPRING_CUSTOM_TIMING_USED" val="1"/>
  <p:tag name="ISPRING_SLIDE_ID_2" val="{F36F003A-F791-4FB2-B43C-C5AA7BD95CA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  <p:tag name="GENSWF_ADVANCE_TIME" val="9.364"/>
  <p:tag name="ISPRING_CUSTOM_TIMING_USED" val="1"/>
  <p:tag name="ISPRING_SLIDE_ID_2" val="{21727657-D794-43CA-AED5-B665AAA011A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001"/>
  <p:tag name="TIMING" val="|3.9|3.9|3.9|3.9|3.9|3.9|3.9|3.9|3.9|3.9"/>
  <p:tag name="ISPRING_CUSTOM_TIMING_USED" val="1"/>
  <p:tag name="ISPRING_SLIDE_ID_2" val="{1ACE07E4-C182-4764-B30F-5ED410C6460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  <p:tag name="GENSWF_ADVANCE_TIME" val="73.837"/>
  <p:tag name="ISPRING_CUSTOM_TIMING_USED" val="1"/>
  <p:tag name="ISPRING_SLIDE_ID_2" val="{9078F6A2-A912-4447-8949-8F1FCA42007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766</Words>
  <Application>Microsoft Office PowerPoint</Application>
  <PresentationFormat>On-screen Show (4:3)</PresentationFormat>
  <Paragraphs>109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Bodoni MT Black</vt:lpstr>
      <vt:lpstr>Calibri</vt:lpstr>
      <vt:lpstr>Constantia</vt:lpstr>
      <vt:lpstr>Lucida Calligraphy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Thay đổi phông chữ, cỡ chữ một phần văn bản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261</cp:revision>
  <dcterms:created xsi:type="dcterms:W3CDTF">2020-04-15T06:35:50Z</dcterms:created>
  <dcterms:modified xsi:type="dcterms:W3CDTF">2021-11-26T08:49:30Z</dcterms:modified>
</cp:coreProperties>
</file>