
<file path=[Content_Types].xml><?xml version="1.0" encoding="utf-8"?>
<Types xmlns="http://schemas.openxmlformats.org/package/2006/content-types">
  <Default Extension="png" ContentType="image/png"/>
  <Default Extension="aac" ContentType="audio/unknown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87" r:id="rId3"/>
    <p:sldId id="302" r:id="rId4"/>
    <p:sldId id="282" r:id="rId5"/>
    <p:sldId id="286" r:id="rId6"/>
    <p:sldId id="289" r:id="rId7"/>
    <p:sldId id="304" r:id="rId8"/>
    <p:sldId id="290" r:id="rId9"/>
    <p:sldId id="291" r:id="rId10"/>
    <p:sldId id="292" r:id="rId11"/>
    <p:sldId id="294" r:id="rId12"/>
    <p:sldId id="306" r:id="rId13"/>
    <p:sldId id="308" r:id="rId14"/>
    <p:sldId id="307" r:id="rId15"/>
    <p:sldId id="297" r:id="rId16"/>
    <p:sldId id="275" r:id="rId17"/>
    <p:sldId id="259" r:id="rId18"/>
    <p:sldId id="273" r:id="rId19"/>
    <p:sldId id="258" r:id="rId20"/>
    <p:sldId id="268" r:id="rId21"/>
    <p:sldId id="269" r:id="rId22"/>
    <p:sldId id="270" r:id="rId23"/>
    <p:sldId id="271" r:id="rId24"/>
    <p:sldId id="272" r:id="rId25"/>
    <p:sldId id="299" r:id="rId26"/>
  </p:sldIdLst>
  <p:sldSz cx="12192000" cy="6858000"/>
  <p:notesSz cx="6858000" cy="9144000"/>
  <p:embeddedFontLst>
    <p:embeddedFont>
      <p:font typeface="等线" panose="020B0604020202020204" charset="-122"/>
      <p:regular r:id="rId27"/>
      <p:bold r:id="rId28"/>
    </p:embeddedFont>
    <p:embeddedFont>
      <p:font typeface="Droid Serif" panose="02020600060500020200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Impact" panose="020B0806030902050204" pitchFamily="34" charset="0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Yu Gothic UI Semibold" panose="020B0700000000000000" pitchFamily="34" charset="-128"/>
      <p:bold r:id="rId42"/>
    </p:embeddedFont>
    <p:embeddedFont>
      <p:font typeface="华文细黑" panose="020B0604020202020204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CD1"/>
    <a:srgbClr val="FFFF99"/>
    <a:srgbClr val="2A89AA"/>
    <a:srgbClr val="7BD9FF"/>
    <a:srgbClr val="AF7B3D"/>
    <a:srgbClr val="35A8D1"/>
    <a:srgbClr val="E42476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Doc1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.wikipedia.org/wiki/Chim_m%C3%A0o_v%C3%A0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apchiai.net/huong-dan-tat-ban-phim-laptop-de-dung-ban-phim-roi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9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aac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aac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6.png"/><Relationship Id="rId2" Type="http://schemas.openxmlformats.org/officeDocument/2006/relationships/audio" Target="../media/media7.aac"/><Relationship Id="rId16" Type="http://schemas.openxmlformats.org/officeDocument/2006/relationships/image" Target="../media/image34.png"/><Relationship Id="rId20" Type="http://schemas.openxmlformats.org/officeDocument/2006/relationships/image" Target="../media/image10.png"/><Relationship Id="rId1" Type="http://schemas.microsoft.com/office/2007/relationships/media" Target="../media/media7.aac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19" Type="http://schemas.openxmlformats.org/officeDocument/2006/relationships/image" Target="../media/image36.jpeg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vi.wikipedia.org/wiki/Chim_m%C3%A0o_v%C3%A0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audio" Target="../media/media8.aac"/><Relationship Id="rId16" Type="http://schemas.openxmlformats.org/officeDocument/2006/relationships/image" Target="../media/image10.png"/><Relationship Id="rId1" Type="http://schemas.microsoft.com/office/2007/relationships/media" Target="../media/media8.aac"/><Relationship Id="rId6" Type="http://schemas.openxmlformats.org/officeDocument/2006/relationships/audio" Target="../media/audio1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audio" Target="../media/media9.aac"/><Relationship Id="rId16" Type="http://schemas.openxmlformats.org/officeDocument/2006/relationships/image" Target="../media/image10.png"/><Relationship Id="rId1" Type="http://schemas.microsoft.com/office/2007/relationships/media" Target="../media/media9.aac"/><Relationship Id="rId6" Type="http://schemas.openxmlformats.org/officeDocument/2006/relationships/audio" Target="../media/audio1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8.gif"/><Relationship Id="rId17" Type="http://schemas.openxmlformats.org/officeDocument/2006/relationships/image" Target="../media/image37.gif"/><Relationship Id="rId2" Type="http://schemas.openxmlformats.org/officeDocument/2006/relationships/audio" Target="../media/media10.aac"/><Relationship Id="rId16" Type="http://schemas.openxmlformats.org/officeDocument/2006/relationships/image" Target="../media/image32.gif"/><Relationship Id="rId1" Type="http://schemas.microsoft.com/office/2007/relationships/media" Target="../media/media10.aac"/><Relationship Id="rId6" Type="http://schemas.openxmlformats.org/officeDocument/2006/relationships/audio" Target="../media/audio3.wav"/><Relationship Id="rId11" Type="http://schemas.openxmlformats.org/officeDocument/2006/relationships/image" Target="../media/image27.gif"/><Relationship Id="rId5" Type="http://schemas.openxmlformats.org/officeDocument/2006/relationships/audio" Target="../media/audio2.wav"/><Relationship Id="rId15" Type="http://schemas.openxmlformats.org/officeDocument/2006/relationships/image" Target="../media/image31.gif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33.gif"/><Relationship Id="rId1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gif"/><Relationship Id="rId18" Type="http://schemas.openxmlformats.org/officeDocument/2006/relationships/image" Target="../media/image37.gif"/><Relationship Id="rId3" Type="http://schemas.microsoft.com/office/2007/relationships/media" Target="../media/media12.aac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2.gif"/><Relationship Id="rId2" Type="http://schemas.openxmlformats.org/officeDocument/2006/relationships/audio" Target="../media/media11.mp3"/><Relationship Id="rId16" Type="http://schemas.openxmlformats.org/officeDocument/2006/relationships/image" Target="../media/image31.gif"/><Relationship Id="rId1" Type="http://schemas.microsoft.com/office/2007/relationships/media" Target="../media/media11.mp3"/><Relationship Id="rId6" Type="http://schemas.openxmlformats.org/officeDocument/2006/relationships/audio" Target="../media/audio2.wav"/><Relationship Id="rId11" Type="http://schemas.openxmlformats.org/officeDocument/2006/relationships/image" Target="../media/image33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9.gif"/><Relationship Id="rId10" Type="http://schemas.openxmlformats.org/officeDocument/2006/relationships/image" Target="../media/image25.png"/><Relationship Id="rId19" Type="http://schemas.openxmlformats.org/officeDocument/2006/relationships/image" Target="../media/image10.png"/><Relationship Id="rId4" Type="http://schemas.openxmlformats.org/officeDocument/2006/relationships/audio" Target="../media/media12.aac"/><Relationship Id="rId9" Type="http://schemas.openxmlformats.org/officeDocument/2006/relationships/audio" Target="../media/audio1.wav"/><Relationship Id="rId1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gif"/><Relationship Id="rId12" Type="http://schemas.openxmlformats.org/officeDocument/2006/relationships/image" Target="../media/image44.gif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40.gif"/><Relationship Id="rId11" Type="http://schemas.openxmlformats.org/officeDocument/2006/relationships/image" Target="../media/image37.gif"/><Relationship Id="rId5" Type="http://schemas.openxmlformats.org/officeDocument/2006/relationships/image" Target="../media/image39.gif"/><Relationship Id="rId10" Type="http://schemas.openxmlformats.org/officeDocument/2006/relationships/image" Target="../media/image43.gif"/><Relationship Id="rId4" Type="http://schemas.openxmlformats.org/officeDocument/2006/relationships/image" Target="../media/image38.gif"/><Relationship Id="rId9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microsoft.com/office/2007/relationships/media" Target="../media/media2.aac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6.png"/><Relationship Id="rId5" Type="http://schemas.openxmlformats.org/officeDocument/2006/relationships/tags" Target="../tags/tag12.xml"/><Relationship Id="rId10" Type="http://schemas.openxmlformats.org/officeDocument/2006/relationships/image" Target="../media/image13.png"/><Relationship Id="rId4" Type="http://schemas.openxmlformats.org/officeDocument/2006/relationships/tags" Target="../tags/tag1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12" Type="http://schemas.openxmlformats.org/officeDocument/2006/relationships/hyperlink" Target="https://vi.wikipedia.org/wiki/Chim_m%C3%A0o_v%C3%A0ng" TargetMode="Externa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emf"/><Relationship Id="rId11" Type="http://schemas.openxmlformats.org/officeDocument/2006/relationships/image" Target="../media/image17.png"/><Relationship Id="rId5" Type="http://schemas.openxmlformats.org/officeDocument/2006/relationships/image" Target="../media/image14.emf"/><Relationship Id="rId10" Type="http://schemas.openxmlformats.org/officeDocument/2006/relationships/hyperlink" Target="Doc1.docx" TargetMode="External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332685" y="2243840"/>
            <a:ext cx="72218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2: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Gõ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chữ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ă, â, đ, ê, ô, ơ, ư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321189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29159" y="321069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3437826" y="1437399"/>
            <a:ext cx="5296599" cy="9587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000" dirty="0">
                <a:solidFill>
                  <a:srgbClr val="401010"/>
                </a:solidFill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NHIỆT LIỆT CHÀO MỪNG CÁC THẦY CÔ GIÁO</a:t>
            </a:r>
            <a:endParaRPr lang="zh-CN" altLang="en-US" sz="4000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10"/>
          <p:cNvSpPr/>
          <p:nvPr/>
        </p:nvSpPr>
        <p:spPr>
          <a:xfrm>
            <a:off x="5528467" y="4018835"/>
            <a:ext cx="3262313" cy="422136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5528467" y="3999071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2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7926" y="483631"/>
            <a:ext cx="1009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74520" y="1478280"/>
          <a:ext cx="5760720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9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Chữ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cần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gõ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â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ê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đ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ơ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ư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ă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50813" y="204037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2049" y="26251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oo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477" y="31922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ee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8905" y="376076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dd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6038" y="4345544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8986" y="493031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uw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2414" y="5515094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aw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6920004" y="2209801"/>
            <a:ext cx="867636" cy="127486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46720" y="1917414"/>
            <a:ext cx="3764280" cy="18433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Muốn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thêm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a, o, e, </a:t>
            </a:r>
            <a:r>
              <a:rPr lang="en-US" sz="2800" dirty="0" err="1">
                <a:solidFill>
                  <a:srgbClr val="FF0000"/>
                </a:solidFill>
              </a:rPr>
              <a:t>cần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Ví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</a:t>
            </a:r>
            <a:r>
              <a:rPr lang="en-US" sz="2800" dirty="0">
                <a:solidFill>
                  <a:srgbClr val="FF0000"/>
                </a:solidFill>
              </a:rPr>
              <a:t>: aa 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800" dirty="0">
                <a:solidFill>
                  <a:srgbClr val="FF0000"/>
                </a:solidFill>
              </a:rPr>
              <a:t> â)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920004" y="4532619"/>
            <a:ext cx="867636" cy="127486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46720" y="4248372"/>
            <a:ext cx="3764280" cy="18433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thêm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w </a:t>
            </a:r>
            <a:r>
              <a:rPr lang="en-US" sz="2800" dirty="0" err="1">
                <a:solidFill>
                  <a:srgbClr val="FF0000"/>
                </a:solidFill>
              </a:rPr>
              <a:t>sau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a, o, u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ă, ơ, ư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Ví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</a:t>
            </a:r>
            <a:r>
              <a:rPr lang="en-US" sz="2800" dirty="0">
                <a:solidFill>
                  <a:srgbClr val="FF0000"/>
                </a:solidFill>
              </a:rPr>
              <a:t>: aw 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800" dirty="0">
                <a:solidFill>
                  <a:srgbClr val="FF0000"/>
                </a:solidFill>
              </a:rPr>
              <a:t> ă)</a:t>
            </a:r>
          </a:p>
        </p:txBody>
      </p:sp>
      <p:sp>
        <p:nvSpPr>
          <p:cNvPr id="16" name="Oval 15"/>
          <p:cNvSpPr/>
          <p:nvPr/>
        </p:nvSpPr>
        <p:spPr>
          <a:xfrm>
            <a:off x="3131820" y="2063607"/>
            <a:ext cx="381000" cy="292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31820" y="2609909"/>
            <a:ext cx="381000" cy="292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31820" y="3209924"/>
            <a:ext cx="381000" cy="292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2" action="ppaction://hlinkfile"/>
            <a:extLst>
              <a:ext uri="{FF2B5EF4-FFF2-40B4-BE49-F238E27FC236}">
                <a16:creationId xmlns:a16="http://schemas.microsoft.com/office/drawing/2014/main" xmlns="" id="{89860C27-4B40-42A8-B817-B62552006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0" y="5078126"/>
            <a:ext cx="2027202" cy="20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5" y="4294463"/>
            <a:ext cx="1901650" cy="2787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720" y="993486"/>
            <a:ext cx="9738360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kiểu</a:t>
            </a:r>
            <a:r>
              <a:rPr lang="en-US" sz="3200" dirty="0"/>
              <a:t>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Telex,để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màn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trăng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lên</a:t>
            </a:r>
            <a:r>
              <a:rPr lang="en-US" sz="3200" dirty="0"/>
              <a:t>, ta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:…………….</a:t>
            </a:r>
            <a:r>
              <a:rPr lang="vi-VN" sz="3200" dirty="0"/>
              <a:t>.......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722847" y="1818072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</a:rPr>
              <a:t>trawng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leen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9720" y="2724803"/>
            <a:ext cx="973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kiểu</a:t>
            </a:r>
            <a:r>
              <a:rPr lang="en-US" sz="3200" dirty="0"/>
              <a:t>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Telex,để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màn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Đ</a:t>
            </a:r>
            <a:r>
              <a:rPr lang="en-US" sz="3200" dirty="0"/>
              <a:t>, ta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:…………….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202" y="3556307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35228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B775A34-6DFA-4B37-A800-C6A075858E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74520" y="1478280"/>
          <a:ext cx="5760720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9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Chữ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cần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gõ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Â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Ô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Ê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Đ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Ơ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Ư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Ă</a:t>
                      </a:r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D90BA-E916-4CC1-AAC6-A71CBD954858}"/>
              </a:ext>
            </a:extLst>
          </p:cNvPr>
          <p:cNvSpPr txBox="1"/>
          <p:nvPr/>
        </p:nvSpPr>
        <p:spPr>
          <a:xfrm>
            <a:off x="5950813" y="204037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AA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0777D-1C49-48EE-ACD1-EDDD4D54E3FE}"/>
              </a:ext>
            </a:extLst>
          </p:cNvPr>
          <p:cNvSpPr txBox="1"/>
          <p:nvPr/>
        </p:nvSpPr>
        <p:spPr>
          <a:xfrm>
            <a:off x="5972049" y="262514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OO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2F641-4768-44C3-8A5A-1A4548F19964}"/>
              </a:ext>
            </a:extLst>
          </p:cNvPr>
          <p:cNvSpPr txBox="1"/>
          <p:nvPr/>
        </p:nvSpPr>
        <p:spPr>
          <a:xfrm>
            <a:off x="5995477" y="319227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EE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042719-8CEF-4802-A1A8-5AD5A383A52B}"/>
              </a:ext>
            </a:extLst>
          </p:cNvPr>
          <p:cNvSpPr txBox="1"/>
          <p:nvPr/>
        </p:nvSpPr>
        <p:spPr>
          <a:xfrm>
            <a:off x="6018905" y="3760769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DD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422369-4B44-4568-BC5C-887192540A7A}"/>
              </a:ext>
            </a:extLst>
          </p:cNvPr>
          <p:cNvSpPr txBox="1"/>
          <p:nvPr/>
        </p:nvSpPr>
        <p:spPr>
          <a:xfrm>
            <a:off x="6026038" y="4345544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OW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D5D76-3E97-4238-AF13-05ACD2DAD6F1}"/>
              </a:ext>
            </a:extLst>
          </p:cNvPr>
          <p:cNvSpPr txBox="1"/>
          <p:nvPr/>
        </p:nvSpPr>
        <p:spPr>
          <a:xfrm>
            <a:off x="6018986" y="4930319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UW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EB7213-CB4E-4723-8C73-DAD4E1EBCAB3}"/>
              </a:ext>
            </a:extLst>
          </p:cNvPr>
          <p:cNvSpPr txBox="1"/>
          <p:nvPr/>
        </p:nvSpPr>
        <p:spPr>
          <a:xfrm>
            <a:off x="6042414" y="5515094"/>
            <a:ext cx="831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AW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1EA8A2-9D25-4068-8CDC-72D4A062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09894" y="973968"/>
            <a:ext cx="11193046" cy="46531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2C9BB8-8ECF-4C7C-AD96-9EC388184418}"/>
              </a:ext>
            </a:extLst>
          </p:cNvPr>
          <p:cNvSpPr/>
          <p:nvPr/>
        </p:nvSpPr>
        <p:spPr>
          <a:xfrm>
            <a:off x="590843" y="3896751"/>
            <a:ext cx="1786597" cy="82999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729BBC-76A1-476B-872B-9FDBEC735DF7}"/>
              </a:ext>
            </a:extLst>
          </p:cNvPr>
          <p:cNvSpPr/>
          <p:nvPr/>
        </p:nvSpPr>
        <p:spPr>
          <a:xfrm>
            <a:off x="9605889" y="3896751"/>
            <a:ext cx="2197051" cy="82999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5120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5120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B8C7B037-33CF-4C2A-B3A9-747DDE5B1B76}"/>
              </a:ext>
            </a:extLst>
          </p:cNvPr>
          <p:cNvGrpSpPr/>
          <p:nvPr/>
        </p:nvGrpSpPr>
        <p:grpSpPr>
          <a:xfrm>
            <a:off x="1361095" y="161340"/>
            <a:ext cx="5041900" cy="1230175"/>
            <a:chOff x="3575050" y="2721114"/>
            <a:chExt cx="5041900" cy="1230175"/>
          </a:xfrm>
        </p:grpSpPr>
        <p:sp>
          <p:nvSpPr>
            <p:cNvPr id="4" name="椭圆 13">
              <a:extLst>
                <a:ext uri="{FF2B5EF4-FFF2-40B4-BE49-F238E27FC236}">
                  <a16:creationId xmlns:a16="http://schemas.microsoft.com/office/drawing/2014/main" xmlns="" id="{36F01550-7502-4B39-9269-6DD9E2E5E38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椭圆 14">
              <a:extLst>
                <a:ext uri="{FF2B5EF4-FFF2-40B4-BE49-F238E27FC236}">
                  <a16:creationId xmlns:a16="http://schemas.microsoft.com/office/drawing/2014/main" xmlns="" id="{2F01A276-8831-4931-A221-65DB6C6F7FF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" name="直接连接符 16">
              <a:extLst>
                <a:ext uri="{FF2B5EF4-FFF2-40B4-BE49-F238E27FC236}">
                  <a16:creationId xmlns:a16="http://schemas.microsoft.com/office/drawing/2014/main" xmlns="" id="{67153311-38D7-41B6-B5A8-3A7676469B23}"/>
                </a:ext>
              </a:extLst>
            </p:cNvPr>
            <p:cNvCxnSpPr>
              <a:cxnSpLocks noChangeShapeType="1"/>
              <a:stCxn id="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xmlns="" id="{8C52C063-20AA-4A94-8841-470F0C6D09D3}"/>
                </a:ext>
              </a:extLst>
            </p:cNvPr>
            <p:cNvSpPr txBox="1"/>
            <p:nvPr/>
          </p:nvSpPr>
          <p:spPr>
            <a:xfrm>
              <a:off x="4903788" y="2721114"/>
              <a:ext cx="3713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Thực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hành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D24BE6B1-89F0-43EB-80CC-83F9B3DC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52287" y="947385"/>
            <a:ext cx="10669153" cy="446867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A0A17203-B6FD-41BC-9A1B-5E79F1B2C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28" y="3909152"/>
            <a:ext cx="1901650" cy="2787508"/>
          </a:xfrm>
          <a:prstGeom prst="rect">
            <a:avLst/>
          </a:prstGeom>
        </p:spPr>
      </p:pic>
      <p:sp>
        <p:nvSpPr>
          <p:cNvPr id="11" name="文本框 5">
            <a:extLst>
              <a:ext uri="{FF2B5EF4-FFF2-40B4-BE49-F238E27FC236}">
                <a16:creationId xmlns:a16="http://schemas.microsoft.com/office/drawing/2014/main" xmlns="" id="{06555895-CDA5-4C40-9D29-D2AC5342EC81}"/>
              </a:ext>
            </a:extLst>
          </p:cNvPr>
          <p:cNvSpPr txBox="1"/>
          <p:nvPr/>
        </p:nvSpPr>
        <p:spPr>
          <a:xfrm>
            <a:off x="1927274" y="2288441"/>
            <a:ext cx="927060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các từ và chữ sau theo kiểu Telex, quan sát kết quả trên màn hình.</a:t>
            </a:r>
          </a:p>
          <a:p>
            <a:pPr marL="457200" indent="-457200">
              <a:buFontTx/>
              <a:buChar char="-"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â, â, ô, ô, ê, ê, đ, đ, lân, cân, sông, công, tên, sên, đông.</a:t>
            </a:r>
          </a:p>
          <a:p>
            <a:pPr marL="457200" indent="-457200">
              <a:buFontTx/>
              <a:buChar char="-"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ă, ă, ơ, ơ, ư, ư, lăn, tăn, sơn, hơn, sư, cư.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4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84" y="3274722"/>
            <a:ext cx="1799256" cy="2662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8603" y="473065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CỦNG CỐ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604" y="3277396"/>
            <a:ext cx="1699060" cy="255648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58" y="3277273"/>
            <a:ext cx="1728741" cy="2557744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173" y="3256141"/>
            <a:ext cx="1758545" cy="25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HÃY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2" name="FILE_20210117_210246_ca2">
            <a:hlinkClick r:id="" action="ppaction://media"/>
            <a:extLst>
              <a:ext uri="{FF2B5EF4-FFF2-40B4-BE49-F238E27FC236}">
                <a16:creationId xmlns:a16="http://schemas.microsoft.com/office/drawing/2014/main" xmlns="" id="{8D6C4AA9-A7C7-4AAF-90AA-D8FFC39B1F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488" y="623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1055226" y="1056190"/>
            <a:ext cx="10081549" cy="47456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1506638" y="2736502"/>
            <a:ext cx="9178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70277" y="1465701"/>
            <a:ext cx="3336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LUẬT CHƠI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FILE_20210117_210246_ca1">
            <a:hlinkClick r:id="" action="ppaction://media"/>
            <a:extLst>
              <a:ext uri="{FF2B5EF4-FFF2-40B4-BE49-F238E27FC236}">
                <a16:creationId xmlns:a16="http://schemas.microsoft.com/office/drawing/2014/main" xmlns="" id="{E8E711C5-154A-4959-8302-46D999E70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736538"/>
            <a:chOff x="0" y="41007"/>
            <a:chExt cx="6980525" cy="27365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653887"/>
              <a:ext cx="618465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1: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mềm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hỗ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trợ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noProof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Unikey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2" name="Cloud 1"/>
          <p:cNvSpPr/>
          <p:nvPr/>
        </p:nvSpPr>
        <p:spPr>
          <a:xfrm>
            <a:off x="472048" y="287897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                </a:t>
            </a:r>
          </a:p>
        </p:txBody>
      </p:sp>
      <p:sp>
        <p:nvSpPr>
          <p:cNvPr id="17" name="Cloud 16"/>
          <p:cNvSpPr/>
          <p:nvPr/>
        </p:nvSpPr>
        <p:spPr>
          <a:xfrm>
            <a:off x="3253211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                </a:t>
            </a:r>
          </a:p>
        </p:txBody>
      </p:sp>
      <p:sp>
        <p:nvSpPr>
          <p:cNvPr id="18" name="Cloud 17"/>
          <p:cNvSpPr/>
          <p:nvPr/>
        </p:nvSpPr>
        <p:spPr>
          <a:xfrm>
            <a:off x="6009850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                 </a:t>
            </a:r>
          </a:p>
        </p:txBody>
      </p:sp>
      <p:sp>
        <p:nvSpPr>
          <p:cNvPr id="19" name="Cloud 18"/>
          <p:cNvSpPr/>
          <p:nvPr/>
        </p:nvSpPr>
        <p:spPr>
          <a:xfrm>
            <a:off x="9083183" y="2801373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D302C8-E9C1-4EB0-B3E0-F64ACB3EFD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26" y="2832516"/>
            <a:ext cx="853647" cy="853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B1DB37-1A66-480C-9E0F-18147D2593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9"/>
          <a:stretch/>
        </p:blipFill>
        <p:spPr>
          <a:xfrm>
            <a:off x="4088699" y="2785268"/>
            <a:ext cx="946050" cy="86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FBD7BD-004A-4C18-A666-AFBA4D810E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98" y="2748119"/>
            <a:ext cx="896805" cy="896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B383E2-AAFF-430B-A834-CAE25AC9310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t="11742" r="22548" b="9535"/>
          <a:stretch/>
        </p:blipFill>
        <p:spPr>
          <a:xfrm>
            <a:off x="9896513" y="2659297"/>
            <a:ext cx="1052362" cy="951859"/>
          </a:xfrm>
          <a:prstGeom prst="rect">
            <a:avLst/>
          </a:prstGeom>
        </p:spPr>
      </p:pic>
      <p:sp>
        <p:nvSpPr>
          <p:cNvPr id="26" name="Explosion 2 1">
            <a:extLst>
              <a:ext uri="{FF2B5EF4-FFF2-40B4-BE49-F238E27FC236}">
                <a16:creationId xmlns:a16="http://schemas.microsoft.com/office/drawing/2014/main" xmlns="" id="{D2967B6F-7D31-4B0B-9F90-FD9F623C61FA}"/>
              </a:ext>
            </a:extLst>
          </p:cNvPr>
          <p:cNvSpPr/>
          <p:nvPr/>
        </p:nvSpPr>
        <p:spPr>
          <a:xfrm>
            <a:off x="3303388" y="2337178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Explosion 2 24">
            <a:extLst>
              <a:ext uri="{FF2B5EF4-FFF2-40B4-BE49-F238E27FC236}">
                <a16:creationId xmlns:a16="http://schemas.microsoft.com/office/drawing/2014/main" xmlns="" id="{74E4BF41-1EFF-41D8-A7B8-637513367613}"/>
              </a:ext>
            </a:extLst>
          </p:cNvPr>
          <p:cNvSpPr/>
          <p:nvPr/>
        </p:nvSpPr>
        <p:spPr>
          <a:xfrm>
            <a:off x="3363876" y="2228161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8" name="Explosion 2 25">
            <a:extLst>
              <a:ext uri="{FF2B5EF4-FFF2-40B4-BE49-F238E27FC236}">
                <a16:creationId xmlns:a16="http://schemas.microsoft.com/office/drawing/2014/main" xmlns="" id="{53494B21-D663-44FC-8646-6910C5058625}"/>
              </a:ext>
            </a:extLst>
          </p:cNvPr>
          <p:cNvSpPr/>
          <p:nvPr/>
        </p:nvSpPr>
        <p:spPr>
          <a:xfrm>
            <a:off x="3350562" y="2236927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9" name="Explosion 2 26">
            <a:extLst>
              <a:ext uri="{FF2B5EF4-FFF2-40B4-BE49-F238E27FC236}">
                <a16:creationId xmlns:a16="http://schemas.microsoft.com/office/drawing/2014/main" xmlns="" id="{9AB0F76C-3D0D-4F37-BE78-3B5CC58CF179}"/>
              </a:ext>
            </a:extLst>
          </p:cNvPr>
          <p:cNvSpPr/>
          <p:nvPr/>
        </p:nvSpPr>
        <p:spPr>
          <a:xfrm>
            <a:off x="3363876" y="2219394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4" name="FILE_20210118_203004_cau 1">
            <a:hlinkClick r:id="" action="ppaction://media"/>
            <a:extLst>
              <a:ext uri="{FF2B5EF4-FFF2-40B4-BE49-F238E27FC236}">
                <a16:creationId xmlns:a16="http://schemas.microsoft.com/office/drawing/2014/main" xmlns="" id="{AC3D4E48-7F0D-4D3A-AE90-C2252EE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96389" y="6340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6" grpId="0" animBg="1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7482" y="668635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ÔN BÀI CŨ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85" y="3009012"/>
            <a:ext cx="1799256" cy="26628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703134" y="1431339"/>
            <a:ext cx="6333166" cy="3406473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5559932" y="2593241"/>
            <a:ext cx="52477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</a:rPr>
              <a:t>Khởi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động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phần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mềm</a:t>
            </a:r>
            <a:r>
              <a:rPr lang="en-US" altLang="zh-CN" sz="3200" dirty="0">
                <a:solidFill>
                  <a:srgbClr val="FF0000"/>
                </a:solidFill>
              </a:rPr>
              <a:t> Word </a:t>
            </a:r>
            <a:r>
              <a:rPr lang="en-US" altLang="zh-CN" sz="3200" dirty="0" err="1">
                <a:solidFill>
                  <a:srgbClr val="FF0000"/>
                </a:solidFill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gõ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tên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em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trang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soạn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thảo</a:t>
            </a:r>
            <a:r>
              <a:rPr lang="en-US" altLang="zh-C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E07101-CF0B-423B-A6F4-A9F6BF6B404A}"/>
              </a:ext>
            </a:extLst>
          </p:cNvPr>
          <p:cNvSpPr txBox="1"/>
          <p:nvPr/>
        </p:nvSpPr>
        <p:spPr>
          <a:xfrm>
            <a:off x="134815" y="7255157"/>
            <a:ext cx="260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vi.wikipedia.org/wiki/Chim_m%C3%A0o_v%C3%A0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557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760366"/>
            <a:chOff x="0" y="41007"/>
            <a:chExt cx="6980525" cy="27603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710390" y="554604"/>
              <a:ext cx="618465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2: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kiểu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Telex,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kí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9" name="Cloud 18"/>
          <p:cNvSpPr/>
          <p:nvPr/>
        </p:nvSpPr>
        <p:spPr>
          <a:xfrm>
            <a:off x="472048" y="287897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A. </a:t>
            </a:r>
            <a:r>
              <a:rPr lang="vi-VN" sz="3200" b="1" dirty="0">
                <a:solidFill>
                  <a:srgbClr val="FF0000"/>
                </a:solidFill>
              </a:rPr>
              <a:t>AW</a:t>
            </a:r>
            <a:r>
              <a:rPr lang="en-US" sz="3200" b="1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20" name="Cloud 19"/>
          <p:cNvSpPr/>
          <p:nvPr/>
        </p:nvSpPr>
        <p:spPr>
          <a:xfrm>
            <a:off x="3428774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B. </a:t>
            </a:r>
            <a:r>
              <a:rPr lang="vi-VN" sz="3200" b="1" dirty="0">
                <a:solidFill>
                  <a:srgbClr val="FF0000"/>
                </a:solidFill>
              </a:rPr>
              <a:t>aw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22" name="Cloud 21"/>
          <p:cNvSpPr/>
          <p:nvPr/>
        </p:nvSpPr>
        <p:spPr>
          <a:xfrm>
            <a:off x="6136780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C.  </a:t>
            </a:r>
            <a:r>
              <a:rPr lang="vi-VN" sz="3200" b="1" dirty="0">
                <a:solidFill>
                  <a:srgbClr val="FF0000"/>
                </a:solidFill>
              </a:rPr>
              <a:t>AA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23" name="Cloud 22"/>
          <p:cNvSpPr/>
          <p:nvPr/>
        </p:nvSpPr>
        <p:spPr>
          <a:xfrm>
            <a:off x="9083183" y="2801373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D. </a:t>
            </a:r>
            <a:r>
              <a:rPr lang="vi-VN" sz="3200" b="1" dirty="0">
                <a:solidFill>
                  <a:srgbClr val="FF0000"/>
                </a:solidFill>
              </a:rPr>
              <a:t>aa</a:t>
            </a:r>
            <a:r>
              <a:rPr lang="en-US" sz="3200" b="1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3586913" y="2284809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Explosion 2 24"/>
          <p:cNvSpPr/>
          <p:nvPr/>
        </p:nvSpPr>
        <p:spPr>
          <a:xfrm>
            <a:off x="3575763" y="2339359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6" name="Explosion 2 25"/>
          <p:cNvSpPr/>
          <p:nvPr/>
        </p:nvSpPr>
        <p:spPr>
          <a:xfrm>
            <a:off x="3621638" y="2273862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6"/>
          <p:cNvSpPr/>
          <p:nvPr/>
        </p:nvSpPr>
        <p:spPr>
          <a:xfrm>
            <a:off x="3598799" y="2249164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4" name="FILE_20210118_203004_cau 2">
            <a:hlinkClick r:id="" action="ppaction://media"/>
            <a:extLst>
              <a:ext uri="{FF2B5EF4-FFF2-40B4-BE49-F238E27FC236}">
                <a16:creationId xmlns:a16="http://schemas.microsoft.com/office/drawing/2014/main" xmlns="" id="{48B8D3EF-BEC6-4340-B7D8-6DE19A71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43036" y="6130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" grpId="0" animBg="1"/>
      <p:bldP spid="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7140818" cy="2890585"/>
            <a:chOff x="0" y="41007"/>
            <a:chExt cx="7140818" cy="289058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7140818" cy="27603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3: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kiểu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Telex,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hương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lan</a:t>
              </a:r>
              <a:endPara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kí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Cloud 17"/>
          <p:cNvSpPr/>
          <p:nvPr/>
        </p:nvSpPr>
        <p:spPr>
          <a:xfrm>
            <a:off x="736306" y="2965373"/>
            <a:ext cx="3643189" cy="11840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huowng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lan</a:t>
            </a:r>
            <a:r>
              <a:rPr lang="en-US" sz="2800" b="1" dirty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19" name="Cloud 18"/>
          <p:cNvSpPr/>
          <p:nvPr/>
        </p:nvSpPr>
        <p:spPr>
          <a:xfrm>
            <a:off x="7032510" y="2684871"/>
            <a:ext cx="4035349" cy="12632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huwowng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lan</a:t>
            </a:r>
            <a:r>
              <a:rPr lang="en-US" sz="2800" b="1" dirty="0">
                <a:solidFill>
                  <a:srgbClr val="FF0000"/>
                </a:solidFill>
              </a:rPr>
              <a:t>             </a:t>
            </a:r>
          </a:p>
        </p:txBody>
      </p:sp>
      <p:sp>
        <p:nvSpPr>
          <p:cNvPr id="20" name="Cloud 19"/>
          <p:cNvSpPr/>
          <p:nvPr/>
        </p:nvSpPr>
        <p:spPr>
          <a:xfrm>
            <a:off x="577846" y="4435414"/>
            <a:ext cx="3759731" cy="1159665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C.huuowng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lan</a:t>
            </a:r>
            <a:r>
              <a:rPr lang="en-US" sz="2800" b="1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22" name="Cloud 21"/>
          <p:cNvSpPr/>
          <p:nvPr/>
        </p:nvSpPr>
        <p:spPr>
          <a:xfrm>
            <a:off x="7237368" y="4029622"/>
            <a:ext cx="3569238" cy="1168020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huuong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lan</a:t>
            </a:r>
            <a:r>
              <a:rPr lang="en-US" sz="28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23" name="Explosion 2 1">
            <a:extLst>
              <a:ext uri="{FF2B5EF4-FFF2-40B4-BE49-F238E27FC236}">
                <a16:creationId xmlns:a16="http://schemas.microsoft.com/office/drawing/2014/main" xmlns="" id="{CDA0B465-2F3B-4A0B-B49B-FB21F9746BAB}"/>
              </a:ext>
            </a:extLst>
          </p:cNvPr>
          <p:cNvSpPr/>
          <p:nvPr/>
        </p:nvSpPr>
        <p:spPr>
          <a:xfrm>
            <a:off x="3056003" y="3056754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Explosion 2 24">
            <a:extLst>
              <a:ext uri="{FF2B5EF4-FFF2-40B4-BE49-F238E27FC236}">
                <a16:creationId xmlns:a16="http://schemas.microsoft.com/office/drawing/2014/main" xmlns="" id="{F377E54B-17FC-42FA-B9C0-B46DF37F4535}"/>
              </a:ext>
            </a:extLst>
          </p:cNvPr>
          <p:cNvSpPr/>
          <p:nvPr/>
        </p:nvSpPr>
        <p:spPr>
          <a:xfrm>
            <a:off x="3029959" y="3095526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6" name="Explosion 2 25">
            <a:extLst>
              <a:ext uri="{FF2B5EF4-FFF2-40B4-BE49-F238E27FC236}">
                <a16:creationId xmlns:a16="http://schemas.microsoft.com/office/drawing/2014/main" xmlns="" id="{424354F3-B3F9-4346-A48C-87A95215B572}"/>
              </a:ext>
            </a:extLst>
          </p:cNvPr>
          <p:cNvSpPr/>
          <p:nvPr/>
        </p:nvSpPr>
        <p:spPr>
          <a:xfrm>
            <a:off x="3021278" y="3037836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6">
            <a:extLst>
              <a:ext uri="{FF2B5EF4-FFF2-40B4-BE49-F238E27FC236}">
                <a16:creationId xmlns:a16="http://schemas.microsoft.com/office/drawing/2014/main" xmlns="" id="{5A4CE364-B63F-4896-B295-3FFBA0A2A8AE}"/>
              </a:ext>
            </a:extLst>
          </p:cNvPr>
          <p:cNvSpPr/>
          <p:nvPr/>
        </p:nvSpPr>
        <p:spPr>
          <a:xfrm>
            <a:off x="3038641" y="3053651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2" name="FILE_20210118_203004_cau 3">
            <a:hlinkClick r:id="" action="ppaction://media"/>
            <a:extLst>
              <a:ext uri="{FF2B5EF4-FFF2-40B4-BE49-F238E27FC236}">
                <a16:creationId xmlns:a16="http://schemas.microsoft.com/office/drawing/2014/main" xmlns="" id="{B2957640-216D-4FBE-B4B6-A7572D1A6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04378" y="6102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952141"/>
            <a:chOff x="0" y="41007"/>
            <a:chExt cx="6980525" cy="295214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349198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Câu hỏi 4: Trong chế độ gõ chữ Telex, khi gõ các kí tự sau, màn hình sẽ hiển thị kết quả như thế nào?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chuoong keeu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68B8549B-3236-4267-A529-3FAC9FC8CFA3}"/>
              </a:ext>
            </a:extLst>
          </p:cNvPr>
          <p:cNvSpPr/>
          <p:nvPr/>
        </p:nvSpPr>
        <p:spPr>
          <a:xfrm>
            <a:off x="789892" y="2865085"/>
            <a:ext cx="4111155" cy="11840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vi-VN" sz="2800" b="1" dirty="0">
                <a:solidFill>
                  <a:srgbClr val="FF0000"/>
                </a:solidFill>
              </a:rPr>
              <a:t>Chuông kêu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CC42DCEF-ABB3-4035-9A17-4B82160D7C73}"/>
              </a:ext>
            </a:extLst>
          </p:cNvPr>
          <p:cNvSpPr/>
          <p:nvPr/>
        </p:nvSpPr>
        <p:spPr>
          <a:xfrm>
            <a:off x="7086096" y="2584583"/>
            <a:ext cx="4367124" cy="12632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vi-VN" sz="2800" b="1" dirty="0">
                <a:solidFill>
                  <a:srgbClr val="FF0000"/>
                </a:solidFill>
              </a:rPr>
              <a:t>chuồn chuồn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A37436BD-34CA-4F98-9841-34EF7D6E1FF9}"/>
              </a:ext>
            </a:extLst>
          </p:cNvPr>
          <p:cNvSpPr/>
          <p:nvPr/>
        </p:nvSpPr>
        <p:spPr>
          <a:xfrm>
            <a:off x="631432" y="4335126"/>
            <a:ext cx="4048345" cy="1159665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</a:t>
            </a:r>
            <a:r>
              <a:rPr lang="vi-VN" sz="2800" b="1" dirty="0">
                <a:solidFill>
                  <a:srgbClr val="FF0000"/>
                </a:solidFill>
              </a:rPr>
              <a:t> chuông kêu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C14FEF60-269B-43B0-B268-B72030DD1DC9}"/>
              </a:ext>
            </a:extLst>
          </p:cNvPr>
          <p:cNvSpPr/>
          <p:nvPr/>
        </p:nvSpPr>
        <p:spPr>
          <a:xfrm>
            <a:off x="7290954" y="3929334"/>
            <a:ext cx="4048344" cy="1168020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vi-VN" sz="2800" b="1" dirty="0">
                <a:solidFill>
                  <a:srgbClr val="FF0000"/>
                </a:solidFill>
              </a:rPr>
              <a:t>chuong keu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Explosion 2 1">
            <a:extLst>
              <a:ext uri="{FF2B5EF4-FFF2-40B4-BE49-F238E27FC236}">
                <a16:creationId xmlns:a16="http://schemas.microsoft.com/office/drawing/2014/main" xmlns="" id="{1B34DCD2-13ED-4057-9CD3-722F987CB970}"/>
              </a:ext>
            </a:extLst>
          </p:cNvPr>
          <p:cNvSpPr/>
          <p:nvPr/>
        </p:nvSpPr>
        <p:spPr>
          <a:xfrm>
            <a:off x="2929585" y="2847478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Explosion 2 24">
            <a:extLst>
              <a:ext uri="{FF2B5EF4-FFF2-40B4-BE49-F238E27FC236}">
                <a16:creationId xmlns:a16="http://schemas.microsoft.com/office/drawing/2014/main" xmlns="" id="{EE50D8D3-9C53-4A81-A666-136DA3D6D0A0}"/>
              </a:ext>
            </a:extLst>
          </p:cNvPr>
          <p:cNvSpPr/>
          <p:nvPr/>
        </p:nvSpPr>
        <p:spPr>
          <a:xfrm>
            <a:off x="2929585" y="2830885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7" name="Explosion 2 25">
            <a:extLst>
              <a:ext uri="{FF2B5EF4-FFF2-40B4-BE49-F238E27FC236}">
                <a16:creationId xmlns:a16="http://schemas.microsoft.com/office/drawing/2014/main" xmlns="" id="{22CFA500-7A27-49EF-9EB3-1EBF58AED493}"/>
              </a:ext>
            </a:extLst>
          </p:cNvPr>
          <p:cNvSpPr/>
          <p:nvPr/>
        </p:nvSpPr>
        <p:spPr>
          <a:xfrm>
            <a:off x="2937183" y="2824998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8" name="Explosion 2 26">
            <a:extLst>
              <a:ext uri="{FF2B5EF4-FFF2-40B4-BE49-F238E27FC236}">
                <a16:creationId xmlns:a16="http://schemas.microsoft.com/office/drawing/2014/main" xmlns="" id="{AC75CF59-B77B-421C-A532-DDE4764E1580}"/>
              </a:ext>
            </a:extLst>
          </p:cNvPr>
          <p:cNvSpPr/>
          <p:nvPr/>
        </p:nvSpPr>
        <p:spPr>
          <a:xfrm>
            <a:off x="2938097" y="2855772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2" name="FILE_20210118_203004_cau 4">
            <a:hlinkClick r:id="" action="ppaction://media"/>
            <a:extLst>
              <a:ext uri="{FF2B5EF4-FFF2-40B4-BE49-F238E27FC236}">
                <a16:creationId xmlns:a16="http://schemas.microsoft.com/office/drawing/2014/main" xmlns="" id="{FE94F8D3-4A92-4419-B9AB-BC3EA667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14402" y="6003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9" grpId="1" animBg="1"/>
      <p:bldP spid="30" grpId="1" animBg="1"/>
      <p:bldP spid="31" grpId="1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605301"/>
            <a:chOff x="0" y="41007"/>
            <a:chExt cx="6980525" cy="260530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81204" y="461094"/>
              <a:ext cx="618465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hỏi 5: Trong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kiểu gõ Telex, k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 em g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õ 2 kí tự </a:t>
              </a:r>
              <a:r>
                <a:rPr lang="vi-VN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dd 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 bàn phím em sẽ nhận được chữ nào trên màn hình?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472048" y="287897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A.</a:t>
            </a:r>
            <a:r>
              <a:rPr lang="vi-VN" sz="3200" b="1" dirty="0">
                <a:solidFill>
                  <a:srgbClr val="FF0000"/>
                </a:solidFill>
              </a:rPr>
              <a:t> dd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20" name="Cloud 19"/>
          <p:cNvSpPr/>
          <p:nvPr/>
        </p:nvSpPr>
        <p:spPr>
          <a:xfrm>
            <a:off x="3253211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B.</a:t>
            </a:r>
            <a:r>
              <a:rPr lang="vi-VN" sz="3200" b="1" dirty="0">
                <a:solidFill>
                  <a:srgbClr val="FF0000"/>
                </a:solidFill>
              </a:rPr>
              <a:t> DD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Cloud 21"/>
          <p:cNvSpPr/>
          <p:nvPr/>
        </p:nvSpPr>
        <p:spPr>
          <a:xfrm>
            <a:off x="6009850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C. </a:t>
            </a:r>
            <a:r>
              <a:rPr lang="vi-VN" sz="3200" b="1" dirty="0">
                <a:solidFill>
                  <a:srgbClr val="FF0000"/>
                </a:solidFill>
              </a:rPr>
              <a:t>Đ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23" name="Cloud 22"/>
          <p:cNvSpPr/>
          <p:nvPr/>
        </p:nvSpPr>
        <p:spPr>
          <a:xfrm>
            <a:off x="9083183" y="2801373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D. </a:t>
            </a:r>
            <a:r>
              <a:rPr lang="vi-VN" sz="3200" b="1" dirty="0">
                <a:solidFill>
                  <a:srgbClr val="FF0000"/>
                </a:solidFill>
              </a:rPr>
              <a:t>đ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25" name="Explosion 2 1">
            <a:extLst>
              <a:ext uri="{FF2B5EF4-FFF2-40B4-BE49-F238E27FC236}">
                <a16:creationId xmlns:a16="http://schemas.microsoft.com/office/drawing/2014/main" xmlns="" id="{B1DABE36-5424-4346-94DE-A4E58AA0EF35}"/>
              </a:ext>
            </a:extLst>
          </p:cNvPr>
          <p:cNvSpPr/>
          <p:nvPr/>
        </p:nvSpPr>
        <p:spPr>
          <a:xfrm>
            <a:off x="2684081" y="2681118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6" name="Explosion 2 24">
            <a:extLst>
              <a:ext uri="{FF2B5EF4-FFF2-40B4-BE49-F238E27FC236}">
                <a16:creationId xmlns:a16="http://schemas.microsoft.com/office/drawing/2014/main" xmlns="" id="{D845C8E4-9907-4CC7-AF5B-C8E741A41906}"/>
              </a:ext>
            </a:extLst>
          </p:cNvPr>
          <p:cNvSpPr/>
          <p:nvPr/>
        </p:nvSpPr>
        <p:spPr>
          <a:xfrm>
            <a:off x="2729626" y="2693305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5">
            <a:extLst>
              <a:ext uri="{FF2B5EF4-FFF2-40B4-BE49-F238E27FC236}">
                <a16:creationId xmlns:a16="http://schemas.microsoft.com/office/drawing/2014/main" xmlns="" id="{00CE6021-C878-46CD-A86F-EFFE3792E203}"/>
              </a:ext>
            </a:extLst>
          </p:cNvPr>
          <p:cNvSpPr/>
          <p:nvPr/>
        </p:nvSpPr>
        <p:spPr>
          <a:xfrm>
            <a:off x="2718806" y="2764225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8" name="Explosion 2 26">
            <a:extLst>
              <a:ext uri="{FF2B5EF4-FFF2-40B4-BE49-F238E27FC236}">
                <a16:creationId xmlns:a16="http://schemas.microsoft.com/office/drawing/2014/main" xmlns="" id="{24B5C920-842C-46F5-9EDC-884707C79796}"/>
              </a:ext>
            </a:extLst>
          </p:cNvPr>
          <p:cNvSpPr/>
          <p:nvPr/>
        </p:nvSpPr>
        <p:spPr>
          <a:xfrm>
            <a:off x="2688208" y="2663713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FILE_20210118_203004_cau 5">
            <a:hlinkClick r:id="" action="ppaction://media"/>
            <a:extLst>
              <a:ext uri="{FF2B5EF4-FFF2-40B4-BE49-F238E27FC236}">
                <a16:creationId xmlns:a16="http://schemas.microsoft.com/office/drawing/2014/main" xmlns="" id="{2CEDC003-7DFE-49E5-B5BD-AC61EB36D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49203" y="588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2" name="FILE_20210118_203004_15.21, 18 thg 1">
            <a:hlinkClick r:id="" action="ppaction://media"/>
            <a:extLst>
              <a:ext uri="{FF2B5EF4-FFF2-40B4-BE49-F238E27FC236}">
                <a16:creationId xmlns:a16="http://schemas.microsoft.com/office/drawing/2014/main" xmlns="" id="{DFBD2A74-94BC-427A-99CE-24A58CAFE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972" y="613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332685" y="2243840"/>
            <a:ext cx="72218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2: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Gõ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chữ</a:t>
            </a:r>
            <a:r>
              <a:rPr lang="en-US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ă, â, đ, ê, ô, ơ, ư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321189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1"/>
          <p:cNvSpPr txBox="1"/>
          <p:nvPr/>
        </p:nvSpPr>
        <p:spPr>
          <a:xfrm>
            <a:off x="5452267" y="4195017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159" y="321069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11" name="文本框 5"/>
          <p:cNvSpPr txBox="1"/>
          <p:nvPr/>
        </p:nvSpPr>
        <p:spPr>
          <a:xfrm>
            <a:off x="3295310" y="1437399"/>
            <a:ext cx="5296599" cy="9587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Trân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thành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cảm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ơn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các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thầy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cô</a:t>
            </a:r>
            <a:r>
              <a:rPr lang="en-US" altLang="zh-CN" sz="4000" dirty="0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altLang="zh-CN" sz="4000" dirty="0" err="1">
                <a:solidFill>
                  <a:srgbClr val="401010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giáo</a:t>
            </a:r>
            <a:endParaRPr lang="zh-CN" altLang="en-US" sz="4000" dirty="0">
              <a:solidFill>
                <a:srgbClr val="401010"/>
              </a:solidFill>
              <a:latin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3" name="矩形: 圆角 10"/>
          <p:cNvSpPr/>
          <p:nvPr/>
        </p:nvSpPr>
        <p:spPr>
          <a:xfrm>
            <a:off x="5528467" y="4018835"/>
            <a:ext cx="3262313" cy="422136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5528467" y="3999071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6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3072413" y="1698600"/>
            <a:ext cx="6047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2: </a:t>
            </a:r>
            <a:r>
              <a:rPr lang="en-US" altLang="zh-CN" sz="60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Gõ</a:t>
            </a:r>
            <a:r>
              <a:rPr lang="en-US" altLang="zh-CN" sz="60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ă, â, đ, ê, ô, ơ, ư</a:t>
            </a:r>
            <a:endParaRPr lang="zh-CN" altLang="en-US" sz="60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4" y="3641593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87939" y="3945209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058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1439444" y="1914845"/>
            <a:ext cx="9800056" cy="1218293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ă, â, đ, ê, ô, ơ, ư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Telex.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H_Number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1581175" y="1915908"/>
            <a:ext cx="1246497" cy="1215349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1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  <p:sp>
        <p:nvSpPr>
          <p:cNvPr id="5" name="MH_Entry_2">
            <a:hlinkClick r:id="" action="ppaction://noaction"/>
          </p:cNvPr>
          <p:cNvSpPr/>
          <p:nvPr>
            <p:custDataLst>
              <p:tags r:id="rId3"/>
            </p:custDataLst>
          </p:nvPr>
        </p:nvSpPr>
        <p:spPr>
          <a:xfrm>
            <a:off x="1439444" y="3495108"/>
            <a:ext cx="9800056" cy="1140392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latin typeface="+mn-ea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ă, â, đ, ê, ô, ơ, ư.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Number_2">
            <a:hlinkClick r:id="" action="ppaction://noaction"/>
          </p:cNvPr>
          <p:cNvSpPr/>
          <p:nvPr>
            <p:custDataLst>
              <p:tags r:id="rId4"/>
            </p:custDataLst>
          </p:nvPr>
        </p:nvSpPr>
        <p:spPr>
          <a:xfrm>
            <a:off x="1581176" y="3496171"/>
            <a:ext cx="1246496" cy="1139329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2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355" y="554335"/>
            <a:ext cx="297389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0202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1930275" y="253207"/>
            <a:ext cx="25346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NỘI DUNG</a:t>
            </a:r>
            <a:endParaRPr lang="zh-CN" altLang="en-US" sz="35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83" y="3960758"/>
            <a:ext cx="1134263" cy="1290373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858" y="1723697"/>
            <a:ext cx="962268" cy="1269368"/>
          </a:xfrm>
          <a:prstGeom prst="rect">
            <a:avLst/>
          </a:prstGeom>
        </p:spPr>
      </p:pic>
      <p:sp>
        <p:nvSpPr>
          <p:cNvPr id="5" name="任意多边形: 形状 19"/>
          <p:cNvSpPr/>
          <p:nvPr/>
        </p:nvSpPr>
        <p:spPr>
          <a:xfrm>
            <a:off x="3232297" y="2479432"/>
            <a:ext cx="6081824" cy="2126512"/>
          </a:xfrm>
          <a:custGeom>
            <a:avLst/>
            <a:gdLst>
              <a:gd name="connsiteX0" fmla="*/ 0 w 6081824"/>
              <a:gd name="connsiteY0" fmla="*/ 2126512 h 2126512"/>
              <a:gd name="connsiteX1" fmla="*/ 1244010 w 6081824"/>
              <a:gd name="connsiteY1" fmla="*/ 1073889 h 2126512"/>
              <a:gd name="connsiteX2" fmla="*/ 2573079 w 6081824"/>
              <a:gd name="connsiteY2" fmla="*/ 1531089 h 2126512"/>
              <a:gd name="connsiteX3" fmla="*/ 3817089 w 6081824"/>
              <a:gd name="connsiteY3" fmla="*/ 372140 h 2126512"/>
              <a:gd name="connsiteX4" fmla="*/ 5039833 w 6081824"/>
              <a:gd name="connsiteY4" fmla="*/ 786810 h 2126512"/>
              <a:gd name="connsiteX5" fmla="*/ 6081824 w 6081824"/>
              <a:gd name="connsiteY5" fmla="*/ 0 h 21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1824" h="2126512">
                <a:moveTo>
                  <a:pt x="0" y="2126512"/>
                </a:moveTo>
                <a:cubicBezTo>
                  <a:pt x="407582" y="1649819"/>
                  <a:pt x="815164" y="1173126"/>
                  <a:pt x="1244010" y="1073889"/>
                </a:cubicBezTo>
                <a:cubicBezTo>
                  <a:pt x="1672856" y="974652"/>
                  <a:pt x="2144233" y="1648047"/>
                  <a:pt x="2573079" y="1531089"/>
                </a:cubicBezTo>
                <a:cubicBezTo>
                  <a:pt x="3001926" y="1414131"/>
                  <a:pt x="3405963" y="496186"/>
                  <a:pt x="3817089" y="372140"/>
                </a:cubicBezTo>
                <a:cubicBezTo>
                  <a:pt x="4228215" y="248094"/>
                  <a:pt x="4662377" y="848833"/>
                  <a:pt x="5039833" y="786810"/>
                </a:cubicBezTo>
                <a:cubicBezTo>
                  <a:pt x="5417289" y="724787"/>
                  <a:pt x="5749556" y="362393"/>
                  <a:pt x="608182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20"/>
          <p:cNvSpPr/>
          <p:nvPr/>
        </p:nvSpPr>
        <p:spPr>
          <a:xfrm>
            <a:off x="4281123" y="3250588"/>
            <a:ext cx="584200" cy="584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zh-CN" altLang="en-US" sz="4000" dirty="0"/>
          </a:p>
        </p:txBody>
      </p:sp>
      <p:sp>
        <p:nvSpPr>
          <p:cNvPr id="7" name="椭圆 21"/>
          <p:cNvSpPr/>
          <p:nvPr/>
        </p:nvSpPr>
        <p:spPr>
          <a:xfrm>
            <a:off x="5981109" y="3429000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zh-CN" altLang="en-US" sz="4000" dirty="0"/>
          </a:p>
        </p:txBody>
      </p:sp>
      <p:sp>
        <p:nvSpPr>
          <p:cNvPr id="8" name="椭圆 22"/>
          <p:cNvSpPr/>
          <p:nvPr/>
        </p:nvSpPr>
        <p:spPr>
          <a:xfrm>
            <a:off x="7531100" y="2700965"/>
            <a:ext cx="584200" cy="58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</a:t>
            </a:r>
            <a:endParaRPr lang="zh-CN" altLang="en-US" sz="4000" dirty="0"/>
          </a:p>
        </p:txBody>
      </p:sp>
      <p:grpSp>
        <p:nvGrpSpPr>
          <p:cNvPr id="9" name="组合 23"/>
          <p:cNvGrpSpPr/>
          <p:nvPr/>
        </p:nvGrpSpPr>
        <p:grpSpPr>
          <a:xfrm>
            <a:off x="624430" y="1782108"/>
            <a:ext cx="4433204" cy="1938992"/>
            <a:chOff x="8019204" y="3535161"/>
            <a:chExt cx="3417388" cy="1938992"/>
          </a:xfrm>
        </p:grpSpPr>
        <p:sp>
          <p:nvSpPr>
            <p:cNvPr id="10" name="TextBox 19"/>
            <p:cNvSpPr txBox="1"/>
            <p:nvPr/>
          </p:nvSpPr>
          <p:spPr>
            <a:xfrm>
              <a:off x="8019204" y="3535161"/>
              <a:ext cx="33412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 trợ gõ chữ tiếng Việt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5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组合 26"/>
          <p:cNvGrpSpPr/>
          <p:nvPr/>
        </p:nvGrpSpPr>
        <p:grpSpPr>
          <a:xfrm>
            <a:off x="5884086" y="4235468"/>
            <a:ext cx="5448478" cy="1938992"/>
            <a:chOff x="8602472" y="3626462"/>
            <a:chExt cx="3404963" cy="1938992"/>
          </a:xfrm>
        </p:grpSpPr>
        <p:sp>
          <p:nvSpPr>
            <p:cNvPr id="13" name="TextBox 19"/>
            <p:cNvSpPr txBox="1"/>
            <p:nvPr/>
          </p:nvSpPr>
          <p:spPr>
            <a:xfrm>
              <a:off x="8602472" y="3626462"/>
              <a:ext cx="34049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Telex</a:t>
              </a:r>
            </a:p>
          </p:txBody>
        </p:sp>
        <p:sp>
          <p:nvSpPr>
            <p:cNvPr id="14" name="文本框 28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组合 29"/>
          <p:cNvGrpSpPr/>
          <p:nvPr/>
        </p:nvGrpSpPr>
        <p:grpSpPr>
          <a:xfrm>
            <a:off x="5189359" y="1913179"/>
            <a:ext cx="3334005" cy="789751"/>
            <a:chOff x="8102587" y="3458260"/>
            <a:chExt cx="3334005" cy="789751"/>
          </a:xfrm>
        </p:grpSpPr>
        <p:sp>
          <p:nvSpPr>
            <p:cNvPr id="16" name="TextBox 19"/>
            <p:cNvSpPr txBox="1"/>
            <p:nvPr/>
          </p:nvSpPr>
          <p:spPr>
            <a:xfrm>
              <a:off x="8102587" y="3458260"/>
              <a:ext cx="3241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r"/>
              <a:r>
                <a:rPr lang="en-US" altLang="zh-CN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zh-C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31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9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2344" y="563911"/>
            <a:ext cx="11421190" cy="1190364"/>
            <a:chOff x="3575050" y="2760925"/>
            <a:chExt cx="11657996" cy="1190364"/>
          </a:xfrm>
        </p:grpSpPr>
        <p:sp>
          <p:nvSpPr>
            <p:cNvPr id="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1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16"/>
            <p:cNvCxnSpPr>
              <a:cxnSpLocks noChangeShapeType="1"/>
              <a:stCxn id="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组合 16"/>
            <p:cNvGrpSpPr/>
            <p:nvPr/>
          </p:nvGrpSpPr>
          <p:grpSpPr>
            <a:xfrm>
              <a:off x="4576032" y="2760925"/>
              <a:ext cx="10657014" cy="984885"/>
              <a:chOff x="8274716" y="3263126"/>
              <a:chExt cx="10657014" cy="984885"/>
            </a:xfrm>
          </p:grpSpPr>
          <p:sp>
            <p:nvSpPr>
              <p:cNvPr id="8" name="TextBox 19"/>
              <p:cNvSpPr txBox="1"/>
              <p:nvPr/>
            </p:nvSpPr>
            <p:spPr>
              <a:xfrm>
                <a:off x="8274716" y="3263126"/>
                <a:ext cx="10657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mềm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 trợ gõ chữ tiếng Việt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C43299-24A8-41EE-A812-633BEDC3A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2" y="1991848"/>
            <a:ext cx="1704172" cy="1805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2686B1-1504-4C8B-993E-27956B983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28" y="1991848"/>
            <a:ext cx="1704172" cy="1805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FD1E8E-8FD2-4695-A671-B644ADA63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16" y="1900066"/>
            <a:ext cx="1989126" cy="19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ke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" y="0"/>
            <a:ext cx="11988800" cy="6654800"/>
          </a:xfrm>
          <a:prstGeom prst="rect">
            <a:avLst/>
          </a:prstGeom>
        </p:spPr>
      </p:pic>
      <p:pic>
        <p:nvPicPr>
          <p:cNvPr id="4" name="FILE_20210118_203004_unikeychuan">
            <a:hlinkClick r:id="" action="ppaction://media"/>
            <a:extLst>
              <a:ext uri="{FF2B5EF4-FFF2-40B4-BE49-F238E27FC236}">
                <a16:creationId xmlns:a16="http://schemas.microsoft.com/office/drawing/2014/main" xmlns="" id="{B4B2F805-A5F2-4EE5-8093-69ACA8828A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49126" y="201317"/>
            <a:ext cx="11542874" cy="1187686"/>
            <a:chOff x="3575050" y="2763603"/>
            <a:chExt cx="11542874" cy="1187686"/>
          </a:xfrm>
        </p:grpSpPr>
        <p:sp>
          <p:nvSpPr>
            <p:cNvPr id="4" name="椭圆 13"/>
            <p:cNvSpPr/>
            <p:nvPr>
              <p:custDataLst>
                <p:tags r:id="rId4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椭圆 14"/>
            <p:cNvSpPr/>
            <p:nvPr>
              <p:custDataLst>
                <p:tags r:id="rId5"/>
              </p:custDataLst>
            </p:nvPr>
          </p:nvSpPr>
          <p:spPr>
            <a:xfrm>
              <a:off x="3659380" y="2989663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16"/>
            <p:cNvCxnSpPr>
              <a:cxnSpLocks noChangeShapeType="1"/>
              <a:stCxn id="4" idx="6"/>
            </p:cNvCxnSpPr>
            <p:nvPr>
              <p:custDataLst>
                <p:tags r:id="rId6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组合 16"/>
            <p:cNvGrpSpPr/>
            <p:nvPr/>
          </p:nvGrpSpPr>
          <p:grpSpPr>
            <a:xfrm>
              <a:off x="4764088" y="2763603"/>
              <a:ext cx="10353836" cy="982207"/>
              <a:chOff x="8462772" y="3265804"/>
              <a:chExt cx="10353836" cy="982207"/>
            </a:xfrm>
          </p:grpSpPr>
          <p:sp>
            <p:nvSpPr>
              <p:cNvPr id="8" name="TextBox 19"/>
              <p:cNvSpPr txBox="1"/>
              <p:nvPr/>
            </p:nvSpPr>
            <p:spPr>
              <a:xfrm>
                <a:off x="8462772" y="3265804"/>
                <a:ext cx="10353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mềm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 trợ gõ chữ tiếng Việt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10" name="MH_Other_1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5994" y="1540530"/>
            <a:ext cx="369276" cy="563805"/>
          </a:xfrm>
          <a:custGeom>
            <a:avLst/>
            <a:gdLst>
              <a:gd name="T0" fmla="*/ 2147483646 w 128"/>
              <a:gd name="T1" fmla="*/ 2147483646 h 196"/>
              <a:gd name="T2" fmla="*/ 2147483646 w 128"/>
              <a:gd name="T3" fmla="*/ 2147483646 h 196"/>
              <a:gd name="T4" fmla="*/ 2147483646 w 128"/>
              <a:gd name="T5" fmla="*/ 2147483646 h 196"/>
              <a:gd name="T6" fmla="*/ 2147483646 w 128"/>
              <a:gd name="T7" fmla="*/ 2147483646 h 196"/>
              <a:gd name="T8" fmla="*/ 2147483646 w 128"/>
              <a:gd name="T9" fmla="*/ 2147483646 h 196"/>
              <a:gd name="T10" fmla="*/ 2147483646 w 128"/>
              <a:gd name="T11" fmla="*/ 2147483646 h 196"/>
              <a:gd name="T12" fmla="*/ 2147483646 w 128"/>
              <a:gd name="T13" fmla="*/ 2147483646 h 196"/>
              <a:gd name="T14" fmla="*/ 2147483646 w 128"/>
              <a:gd name="T15" fmla="*/ 2147483646 h 196"/>
              <a:gd name="T16" fmla="*/ 2147483646 w 128"/>
              <a:gd name="T17" fmla="*/ 2147483646 h 196"/>
              <a:gd name="T18" fmla="*/ 2147483646 w 128"/>
              <a:gd name="T19" fmla="*/ 2147483646 h 196"/>
              <a:gd name="T20" fmla="*/ 2147483646 w 128"/>
              <a:gd name="T21" fmla="*/ 2147483646 h 196"/>
              <a:gd name="T22" fmla="*/ 2147483646 w 128"/>
              <a:gd name="T23" fmla="*/ 2147483646 h 196"/>
              <a:gd name="T24" fmla="*/ 2147483646 w 128"/>
              <a:gd name="T25" fmla="*/ 2147483646 h 196"/>
              <a:gd name="T26" fmla="*/ 2147483646 w 128"/>
              <a:gd name="T27" fmla="*/ 2147483646 h 196"/>
              <a:gd name="T28" fmla="*/ 2147483646 w 128"/>
              <a:gd name="T29" fmla="*/ 2147483646 h 196"/>
              <a:gd name="T30" fmla="*/ 2147483646 w 128"/>
              <a:gd name="T31" fmla="*/ 2147483646 h 196"/>
              <a:gd name="T32" fmla="*/ 2147483646 w 128"/>
              <a:gd name="T33" fmla="*/ 2147483646 h 196"/>
              <a:gd name="T34" fmla="*/ 2147483646 w 128"/>
              <a:gd name="T35" fmla="*/ 2147483646 h 196"/>
              <a:gd name="T36" fmla="*/ 2147483646 w 128"/>
              <a:gd name="T37" fmla="*/ 2147483646 h 196"/>
              <a:gd name="T38" fmla="*/ 2147483646 w 128"/>
              <a:gd name="T39" fmla="*/ 2147483646 h 196"/>
              <a:gd name="T40" fmla="*/ 2147483646 w 128"/>
              <a:gd name="T41" fmla="*/ 2147483646 h 196"/>
              <a:gd name="T42" fmla="*/ 2147483646 w 128"/>
              <a:gd name="T43" fmla="*/ 2147483646 h 196"/>
              <a:gd name="T44" fmla="*/ 2147483646 w 128"/>
              <a:gd name="T45" fmla="*/ 2147483646 h 196"/>
              <a:gd name="T46" fmla="*/ 2147483646 w 128"/>
              <a:gd name="T47" fmla="*/ 2147483646 h 196"/>
              <a:gd name="T48" fmla="*/ 2147483646 w 128"/>
              <a:gd name="T49" fmla="*/ 2147483646 h 196"/>
              <a:gd name="T50" fmla="*/ 2147483646 w 128"/>
              <a:gd name="T51" fmla="*/ 2147483646 h 196"/>
              <a:gd name="T52" fmla="*/ 2147483646 w 128"/>
              <a:gd name="T53" fmla="*/ 2147483646 h 196"/>
              <a:gd name="T54" fmla="*/ 2147483646 w 128"/>
              <a:gd name="T55" fmla="*/ 2147483646 h 196"/>
              <a:gd name="T56" fmla="*/ 2147483646 w 128"/>
              <a:gd name="T57" fmla="*/ 2147483646 h 196"/>
              <a:gd name="T58" fmla="*/ 2147483646 w 128"/>
              <a:gd name="T59" fmla="*/ 2147483646 h 196"/>
              <a:gd name="T60" fmla="*/ 2147483646 w 128"/>
              <a:gd name="T61" fmla="*/ 2147483646 h 196"/>
              <a:gd name="T62" fmla="*/ 2147483646 w 128"/>
              <a:gd name="T63" fmla="*/ 2147483646 h 196"/>
              <a:gd name="T64" fmla="*/ 2147483646 w 128"/>
              <a:gd name="T65" fmla="*/ 2147483646 h 196"/>
              <a:gd name="T66" fmla="*/ 2147483646 w 128"/>
              <a:gd name="T67" fmla="*/ 2147483646 h 196"/>
              <a:gd name="T68" fmla="*/ 2147483646 w 128"/>
              <a:gd name="T69" fmla="*/ 2147483646 h 196"/>
              <a:gd name="T70" fmla="*/ 2147483646 w 128"/>
              <a:gd name="T71" fmla="*/ 2147483646 h 196"/>
              <a:gd name="T72" fmla="*/ 2147483646 w 128"/>
              <a:gd name="T73" fmla="*/ 2147483646 h 196"/>
              <a:gd name="T74" fmla="*/ 2147483646 w 128"/>
              <a:gd name="T75" fmla="*/ 2147483646 h 196"/>
              <a:gd name="T76" fmla="*/ 2147483646 w 128"/>
              <a:gd name="T77" fmla="*/ 2147483646 h 196"/>
              <a:gd name="T78" fmla="*/ 2147483646 w 128"/>
              <a:gd name="T79" fmla="*/ 2147483646 h 196"/>
              <a:gd name="T80" fmla="*/ 2147483646 w 128"/>
              <a:gd name="T81" fmla="*/ 2147483646 h 196"/>
              <a:gd name="T82" fmla="*/ 2147483646 w 128"/>
              <a:gd name="T83" fmla="*/ 2147483646 h 196"/>
              <a:gd name="T84" fmla="*/ 2147483646 w 128"/>
              <a:gd name="T85" fmla="*/ 2147483646 h 196"/>
              <a:gd name="T86" fmla="*/ 2147483646 w 128"/>
              <a:gd name="T87" fmla="*/ 2147483646 h 196"/>
              <a:gd name="T88" fmla="*/ 2147483646 w 128"/>
              <a:gd name="T89" fmla="*/ 2147483646 h 196"/>
              <a:gd name="T90" fmla="*/ 2147483646 w 128"/>
              <a:gd name="T91" fmla="*/ 2147483646 h 196"/>
              <a:gd name="T92" fmla="*/ 2147483646 w 128"/>
              <a:gd name="T93" fmla="*/ 2147483646 h 196"/>
              <a:gd name="T94" fmla="*/ 2147483646 w 128"/>
              <a:gd name="T95" fmla="*/ 2147483646 h 196"/>
              <a:gd name="T96" fmla="*/ 2147483646 w 128"/>
              <a:gd name="T97" fmla="*/ 2147483646 h 196"/>
              <a:gd name="T98" fmla="*/ 2147483646 w 128"/>
              <a:gd name="T99" fmla="*/ 2147483646 h 196"/>
              <a:gd name="T100" fmla="*/ 2147483646 w 128"/>
              <a:gd name="T101" fmla="*/ 2147483646 h 196"/>
              <a:gd name="T102" fmla="*/ 2147483646 w 128"/>
              <a:gd name="T103" fmla="*/ 2147483646 h 196"/>
              <a:gd name="T104" fmla="*/ 2147483646 w 128"/>
              <a:gd name="T105" fmla="*/ 2147483646 h 196"/>
              <a:gd name="T106" fmla="*/ 2147483646 w 128"/>
              <a:gd name="T107" fmla="*/ 2147483646 h 196"/>
              <a:gd name="T108" fmla="*/ 2147483646 w 128"/>
              <a:gd name="T109" fmla="*/ 2147483646 h 196"/>
              <a:gd name="T110" fmla="*/ 2147483646 w 128"/>
              <a:gd name="T111" fmla="*/ 2147483646 h 196"/>
              <a:gd name="T112" fmla="*/ 2147483646 w 128"/>
              <a:gd name="T113" fmla="*/ 2147483646 h 196"/>
              <a:gd name="T114" fmla="*/ 2147483646 w 128"/>
              <a:gd name="T115" fmla="*/ 2147483646 h 196"/>
              <a:gd name="T116" fmla="*/ 2147483646 w 128"/>
              <a:gd name="T117" fmla="*/ 2147483646 h 1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" h="196">
                <a:moveTo>
                  <a:pt x="110" y="32"/>
                </a:moveTo>
                <a:cubicBezTo>
                  <a:pt x="110" y="31"/>
                  <a:pt x="110" y="31"/>
                  <a:pt x="110" y="31"/>
                </a:cubicBezTo>
                <a:cubicBezTo>
                  <a:pt x="110" y="31"/>
                  <a:pt x="109" y="32"/>
                  <a:pt x="110" y="32"/>
                </a:cubicBezTo>
                <a:close/>
                <a:moveTo>
                  <a:pt x="87" y="145"/>
                </a:moveTo>
                <a:cubicBezTo>
                  <a:pt x="90" y="146"/>
                  <a:pt x="90" y="146"/>
                  <a:pt x="90" y="146"/>
                </a:cubicBezTo>
                <a:cubicBezTo>
                  <a:pt x="89" y="145"/>
                  <a:pt x="88" y="145"/>
                  <a:pt x="87" y="145"/>
                </a:cubicBezTo>
                <a:close/>
                <a:moveTo>
                  <a:pt x="81" y="136"/>
                </a:moveTo>
                <a:cubicBezTo>
                  <a:pt x="81" y="136"/>
                  <a:pt x="81" y="136"/>
                  <a:pt x="81" y="136"/>
                </a:cubicBezTo>
                <a:cubicBezTo>
                  <a:pt x="82" y="137"/>
                  <a:pt x="82" y="137"/>
                  <a:pt x="82" y="137"/>
                </a:cubicBezTo>
                <a:cubicBezTo>
                  <a:pt x="82" y="137"/>
                  <a:pt x="83" y="138"/>
                  <a:pt x="83" y="138"/>
                </a:cubicBezTo>
                <a:cubicBezTo>
                  <a:pt x="83" y="137"/>
                  <a:pt x="83" y="137"/>
                  <a:pt x="82" y="137"/>
                </a:cubicBezTo>
                <a:cubicBezTo>
                  <a:pt x="82" y="136"/>
                  <a:pt x="82" y="136"/>
                  <a:pt x="81" y="136"/>
                </a:cubicBezTo>
                <a:close/>
                <a:moveTo>
                  <a:pt x="101" y="97"/>
                </a:moveTo>
                <a:cubicBezTo>
                  <a:pt x="101" y="97"/>
                  <a:pt x="102" y="98"/>
                  <a:pt x="102" y="98"/>
                </a:cubicBezTo>
                <a:cubicBezTo>
                  <a:pt x="102" y="97"/>
                  <a:pt x="102" y="97"/>
                  <a:pt x="101" y="96"/>
                </a:cubicBezTo>
                <a:cubicBezTo>
                  <a:pt x="101" y="96"/>
                  <a:pt x="100" y="96"/>
                  <a:pt x="101" y="97"/>
                </a:cubicBezTo>
                <a:close/>
                <a:moveTo>
                  <a:pt x="60" y="183"/>
                </a:moveTo>
                <a:cubicBezTo>
                  <a:pt x="60" y="183"/>
                  <a:pt x="60" y="183"/>
                  <a:pt x="60" y="183"/>
                </a:cubicBezTo>
                <a:cubicBezTo>
                  <a:pt x="60" y="183"/>
                  <a:pt x="61" y="185"/>
                  <a:pt x="62" y="184"/>
                </a:cubicBezTo>
                <a:cubicBezTo>
                  <a:pt x="61" y="184"/>
                  <a:pt x="61" y="183"/>
                  <a:pt x="60" y="183"/>
                </a:cubicBezTo>
                <a:cubicBezTo>
                  <a:pt x="60" y="182"/>
                  <a:pt x="60" y="182"/>
                  <a:pt x="60" y="183"/>
                </a:cubicBezTo>
                <a:close/>
                <a:moveTo>
                  <a:pt x="103" y="90"/>
                </a:moveTo>
                <a:cubicBezTo>
                  <a:pt x="102" y="91"/>
                  <a:pt x="103" y="91"/>
                  <a:pt x="103" y="91"/>
                </a:cubicBezTo>
                <a:cubicBezTo>
                  <a:pt x="103" y="92"/>
                  <a:pt x="104" y="93"/>
                  <a:pt x="104" y="92"/>
                </a:cubicBezTo>
                <a:cubicBezTo>
                  <a:pt x="103" y="91"/>
                  <a:pt x="103" y="90"/>
                  <a:pt x="103" y="90"/>
                </a:cubicBezTo>
                <a:close/>
                <a:moveTo>
                  <a:pt x="103" y="166"/>
                </a:moveTo>
                <a:cubicBezTo>
                  <a:pt x="103" y="166"/>
                  <a:pt x="102" y="166"/>
                  <a:pt x="102" y="166"/>
                </a:cubicBezTo>
                <a:cubicBezTo>
                  <a:pt x="102" y="165"/>
                  <a:pt x="101" y="164"/>
                  <a:pt x="101" y="164"/>
                </a:cubicBezTo>
                <a:cubicBezTo>
                  <a:pt x="101" y="165"/>
                  <a:pt x="102" y="166"/>
                  <a:pt x="103" y="166"/>
                </a:cubicBezTo>
                <a:close/>
                <a:moveTo>
                  <a:pt x="62" y="182"/>
                </a:move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3" y="183"/>
                  <a:pt x="63" y="184"/>
                  <a:pt x="63" y="184"/>
                </a:cubicBezTo>
                <a:cubicBezTo>
                  <a:pt x="64" y="184"/>
                  <a:pt x="64" y="185"/>
                  <a:pt x="65" y="185"/>
                </a:cubicBezTo>
                <a:cubicBezTo>
                  <a:pt x="65" y="185"/>
                  <a:pt x="65" y="184"/>
                  <a:pt x="64" y="184"/>
                </a:cubicBezTo>
                <a:cubicBezTo>
                  <a:pt x="64" y="184"/>
                  <a:pt x="64" y="184"/>
                  <a:pt x="63" y="184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lose/>
                <a:moveTo>
                  <a:pt x="100" y="176"/>
                </a:move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1" y="177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80"/>
                  <a:pt x="103" y="180"/>
                  <a:pt x="103" y="181"/>
                </a:cubicBezTo>
                <a:cubicBezTo>
                  <a:pt x="104" y="180"/>
                  <a:pt x="103" y="180"/>
                  <a:pt x="103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0" y="177"/>
                  <a:pt x="100" y="177"/>
                  <a:pt x="100" y="177"/>
                </a:cubicBezTo>
                <a:lnTo>
                  <a:pt x="100" y="176"/>
                </a:lnTo>
                <a:close/>
                <a:moveTo>
                  <a:pt x="103" y="157"/>
                </a:moveTo>
                <a:cubicBezTo>
                  <a:pt x="103" y="157"/>
                  <a:pt x="103" y="158"/>
                  <a:pt x="104" y="158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59"/>
                  <a:pt x="105" y="160"/>
                  <a:pt x="105" y="160"/>
                </a:cubicBezTo>
                <a:cubicBezTo>
                  <a:pt x="105" y="160"/>
                  <a:pt x="106" y="161"/>
                  <a:pt x="106" y="160"/>
                </a:cubicBezTo>
                <a:cubicBezTo>
                  <a:pt x="105" y="160"/>
                  <a:pt x="105" y="160"/>
                  <a:pt x="105" y="160"/>
                </a:cubicBezTo>
                <a:cubicBezTo>
                  <a:pt x="105" y="159"/>
                  <a:pt x="105" y="159"/>
                  <a:pt x="104" y="159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58"/>
                  <a:pt x="103" y="157"/>
                  <a:pt x="103" y="157"/>
                </a:cubicBezTo>
                <a:close/>
                <a:moveTo>
                  <a:pt x="96" y="182"/>
                </a:moveTo>
                <a:cubicBezTo>
                  <a:pt x="96" y="182"/>
                  <a:pt x="96" y="182"/>
                  <a:pt x="96" y="182"/>
                </a:cubicBezTo>
                <a:cubicBezTo>
                  <a:pt x="97" y="183"/>
                  <a:pt x="97" y="183"/>
                  <a:pt x="97" y="183"/>
                </a:cubicBezTo>
                <a:cubicBezTo>
                  <a:pt x="97" y="184"/>
                  <a:pt x="98" y="185"/>
                  <a:pt x="99" y="185"/>
                </a:cubicBezTo>
                <a:cubicBezTo>
                  <a:pt x="99" y="186"/>
                  <a:pt x="99" y="185"/>
                  <a:pt x="99" y="185"/>
                </a:cubicBezTo>
                <a:cubicBezTo>
                  <a:pt x="98" y="184"/>
                  <a:pt x="98" y="183"/>
                  <a:pt x="97" y="183"/>
                </a:cubicBezTo>
                <a:cubicBezTo>
                  <a:pt x="96" y="182"/>
                  <a:pt x="96" y="182"/>
                  <a:pt x="96" y="182"/>
                </a:cubicBezTo>
                <a:close/>
                <a:moveTo>
                  <a:pt x="40" y="179"/>
                </a:moveTo>
                <a:cubicBezTo>
                  <a:pt x="40" y="179"/>
                  <a:pt x="40" y="179"/>
                  <a:pt x="40" y="179"/>
                </a:cubicBezTo>
                <a:cubicBezTo>
                  <a:pt x="41" y="180"/>
                  <a:pt x="42" y="181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2" y="181"/>
                  <a:pt x="41" y="180"/>
                  <a:pt x="40" y="179"/>
                </a:cubicBezTo>
                <a:close/>
                <a:moveTo>
                  <a:pt x="101" y="167"/>
                </a:move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3" y="169"/>
                  <a:pt x="103" y="169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4" y="171"/>
                  <a:pt x="105" y="171"/>
                  <a:pt x="105" y="172"/>
                </a:cubicBezTo>
                <a:cubicBezTo>
                  <a:pt x="105" y="172"/>
                  <a:pt x="105" y="172"/>
                  <a:pt x="105" y="171"/>
                </a:cubicBezTo>
                <a:cubicBezTo>
                  <a:pt x="105" y="171"/>
                  <a:pt x="104" y="170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lnTo>
                  <a:pt x="101" y="167"/>
                </a:lnTo>
                <a:close/>
                <a:moveTo>
                  <a:pt x="50" y="122"/>
                </a:moveTo>
                <a:cubicBezTo>
                  <a:pt x="50" y="124"/>
                  <a:pt x="49" y="126"/>
                  <a:pt x="49" y="127"/>
                </a:cubicBezTo>
                <a:cubicBezTo>
                  <a:pt x="49" y="126"/>
                  <a:pt x="50" y="123"/>
                  <a:pt x="50" y="122"/>
                </a:cubicBezTo>
                <a:close/>
                <a:moveTo>
                  <a:pt x="102" y="16"/>
                </a:moveTo>
                <a:cubicBezTo>
                  <a:pt x="102" y="16"/>
                  <a:pt x="102" y="16"/>
                  <a:pt x="102" y="16"/>
                </a:cubicBezTo>
                <a:cubicBezTo>
                  <a:pt x="103" y="16"/>
                  <a:pt x="105" y="16"/>
                  <a:pt x="106" y="17"/>
                </a:cubicBezTo>
                <a:cubicBezTo>
                  <a:pt x="106" y="17"/>
                  <a:pt x="107" y="17"/>
                  <a:pt x="107" y="16"/>
                </a:cubicBezTo>
                <a:lnTo>
                  <a:pt x="102" y="16"/>
                </a:lnTo>
                <a:close/>
                <a:moveTo>
                  <a:pt x="77" y="137"/>
                </a:moveTo>
                <a:cubicBezTo>
                  <a:pt x="77" y="138"/>
                  <a:pt x="77" y="138"/>
                  <a:pt x="77" y="139"/>
                </a:cubicBezTo>
                <a:cubicBezTo>
                  <a:pt x="76" y="140"/>
                  <a:pt x="78" y="139"/>
                  <a:pt x="79" y="139"/>
                </a:cubicBezTo>
                <a:cubicBezTo>
                  <a:pt x="78" y="139"/>
                  <a:pt x="77" y="138"/>
                  <a:pt x="77" y="137"/>
                </a:cubicBezTo>
                <a:close/>
                <a:moveTo>
                  <a:pt x="90" y="108"/>
                </a:moveTo>
                <a:cubicBezTo>
                  <a:pt x="89" y="107"/>
                  <a:pt x="89" y="106"/>
                  <a:pt x="88" y="105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7" y="105"/>
                  <a:pt x="88" y="106"/>
                  <a:pt x="88" y="107"/>
                </a:cubicBezTo>
                <a:cubicBezTo>
                  <a:pt x="88" y="107"/>
                  <a:pt x="90" y="109"/>
                  <a:pt x="90" y="108"/>
                </a:cubicBezTo>
                <a:close/>
                <a:moveTo>
                  <a:pt x="115" y="47"/>
                </a:moveTo>
                <a:cubicBezTo>
                  <a:pt x="115" y="48"/>
                  <a:pt x="115" y="48"/>
                  <a:pt x="114" y="48"/>
                </a:cubicBezTo>
                <a:cubicBezTo>
                  <a:pt x="114" y="49"/>
                  <a:pt x="115" y="50"/>
                  <a:pt x="116" y="49"/>
                </a:cubicBezTo>
                <a:cubicBezTo>
                  <a:pt x="116" y="49"/>
                  <a:pt x="116" y="48"/>
                  <a:pt x="116" y="48"/>
                </a:cubicBezTo>
                <a:cubicBezTo>
                  <a:pt x="116" y="48"/>
                  <a:pt x="115" y="45"/>
                  <a:pt x="115" y="47"/>
                </a:cubicBezTo>
                <a:close/>
                <a:moveTo>
                  <a:pt x="84" y="182"/>
                </a:moveTo>
                <a:cubicBezTo>
                  <a:pt x="85" y="184"/>
                  <a:pt x="86" y="184"/>
                  <a:pt x="87" y="186"/>
                </a:cubicBezTo>
                <a:cubicBezTo>
                  <a:pt x="87" y="186"/>
                  <a:pt x="88" y="186"/>
                  <a:pt x="88" y="186"/>
                </a:cubicBezTo>
                <a:cubicBezTo>
                  <a:pt x="87" y="184"/>
                  <a:pt x="85" y="184"/>
                  <a:pt x="84" y="182"/>
                </a:cubicBezTo>
                <a:close/>
                <a:moveTo>
                  <a:pt x="105" y="83"/>
                </a:moveTo>
                <a:cubicBezTo>
                  <a:pt x="105" y="83"/>
                  <a:pt x="105" y="84"/>
                  <a:pt x="105" y="84"/>
                </a:cubicBezTo>
                <a:cubicBezTo>
                  <a:pt x="105" y="84"/>
                  <a:pt x="106" y="85"/>
                  <a:pt x="107" y="86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6" y="83"/>
                  <a:pt x="104" y="82"/>
                  <a:pt x="105" y="83"/>
                </a:cubicBezTo>
                <a:close/>
                <a:moveTo>
                  <a:pt x="16" y="148"/>
                </a:moveTo>
                <a:cubicBezTo>
                  <a:pt x="17" y="143"/>
                  <a:pt x="17" y="143"/>
                  <a:pt x="17" y="143"/>
                </a:cubicBezTo>
                <a:cubicBezTo>
                  <a:pt x="18" y="142"/>
                  <a:pt x="17" y="143"/>
                  <a:pt x="17" y="143"/>
                </a:cubicBezTo>
                <a:lnTo>
                  <a:pt x="16" y="148"/>
                </a:lnTo>
                <a:close/>
                <a:moveTo>
                  <a:pt x="110" y="32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2" y="35"/>
                  <a:pt x="112" y="36"/>
                  <a:pt x="112" y="36"/>
                </a:cubicBezTo>
                <a:cubicBezTo>
                  <a:pt x="113" y="37"/>
                  <a:pt x="113" y="38"/>
                  <a:pt x="114" y="39"/>
                </a:cubicBezTo>
                <a:cubicBezTo>
                  <a:pt x="115" y="38"/>
                  <a:pt x="114" y="38"/>
                  <a:pt x="113" y="37"/>
                </a:cubicBezTo>
                <a:cubicBezTo>
                  <a:pt x="113" y="37"/>
                  <a:pt x="113" y="36"/>
                  <a:pt x="112" y="36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lnTo>
                  <a:pt x="110" y="32"/>
                </a:lnTo>
                <a:close/>
                <a:moveTo>
                  <a:pt x="103" y="66"/>
                </a:moveTo>
                <a:cubicBezTo>
                  <a:pt x="103" y="68"/>
                  <a:pt x="104" y="69"/>
                  <a:pt x="105" y="70"/>
                </a:cubicBezTo>
                <a:cubicBezTo>
                  <a:pt x="105" y="71"/>
                  <a:pt x="105" y="70"/>
                  <a:pt x="105" y="69"/>
                </a:cubicBezTo>
                <a:cubicBezTo>
                  <a:pt x="104" y="68"/>
                  <a:pt x="103" y="67"/>
                  <a:pt x="103" y="66"/>
                </a:cubicBezTo>
                <a:close/>
                <a:moveTo>
                  <a:pt x="89" y="110"/>
                </a:moveTo>
                <a:cubicBezTo>
                  <a:pt x="89" y="110"/>
                  <a:pt x="89" y="110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91" y="114"/>
                  <a:pt x="92" y="113"/>
                  <a:pt x="91" y="112"/>
                </a:cubicBezTo>
                <a:cubicBezTo>
                  <a:pt x="90" y="112"/>
                  <a:pt x="90" y="111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lose/>
                <a:moveTo>
                  <a:pt x="87" y="121"/>
                </a:moveTo>
                <a:cubicBezTo>
                  <a:pt x="86" y="120"/>
                  <a:pt x="85" y="118"/>
                  <a:pt x="84" y="117"/>
                </a:cubicBezTo>
                <a:cubicBezTo>
                  <a:pt x="84" y="116"/>
                  <a:pt x="84" y="118"/>
                  <a:pt x="84" y="118"/>
                </a:cubicBezTo>
                <a:cubicBezTo>
                  <a:pt x="85" y="119"/>
                  <a:pt x="85" y="119"/>
                  <a:pt x="86" y="120"/>
                </a:cubicBezTo>
                <a:cubicBezTo>
                  <a:pt x="86" y="120"/>
                  <a:pt x="88" y="122"/>
                  <a:pt x="87" y="121"/>
                </a:cubicBezTo>
                <a:close/>
                <a:moveTo>
                  <a:pt x="78" y="182"/>
                </a:moveTo>
                <a:cubicBezTo>
                  <a:pt x="78" y="183"/>
                  <a:pt x="79" y="185"/>
                  <a:pt x="80" y="186"/>
                </a:cubicBezTo>
                <a:cubicBezTo>
                  <a:pt x="80" y="185"/>
                  <a:pt x="82" y="186"/>
                  <a:pt x="81" y="185"/>
                </a:cubicBezTo>
                <a:cubicBezTo>
                  <a:pt x="80" y="184"/>
                  <a:pt x="79" y="183"/>
                  <a:pt x="78" y="182"/>
                </a:cubicBezTo>
                <a:close/>
                <a:moveTo>
                  <a:pt x="89" y="181"/>
                </a:moveTo>
                <a:cubicBezTo>
                  <a:pt x="90" y="182"/>
                  <a:pt x="90" y="183"/>
                  <a:pt x="91" y="184"/>
                </a:cubicBezTo>
                <a:cubicBezTo>
                  <a:pt x="92" y="184"/>
                  <a:pt x="92" y="186"/>
                  <a:pt x="94" y="185"/>
                </a:cubicBezTo>
                <a:cubicBezTo>
                  <a:pt x="93" y="184"/>
                  <a:pt x="90" y="182"/>
                  <a:pt x="89" y="181"/>
                </a:cubicBezTo>
                <a:close/>
                <a:moveTo>
                  <a:pt x="48" y="131"/>
                </a:moveTo>
                <a:cubicBezTo>
                  <a:pt x="46" y="137"/>
                  <a:pt x="46" y="137"/>
                  <a:pt x="46" y="137"/>
                </a:cubicBezTo>
                <a:cubicBezTo>
                  <a:pt x="46" y="137"/>
                  <a:pt x="47" y="137"/>
                  <a:pt x="47" y="137"/>
                </a:cubicBezTo>
                <a:cubicBezTo>
                  <a:pt x="47" y="135"/>
                  <a:pt x="48" y="133"/>
                  <a:pt x="48" y="131"/>
                </a:cubicBezTo>
                <a:close/>
                <a:moveTo>
                  <a:pt x="84" y="120"/>
                </a:moveTo>
                <a:cubicBezTo>
                  <a:pt x="85" y="122"/>
                  <a:pt x="86" y="124"/>
                  <a:pt x="87" y="125"/>
                </a:cubicBezTo>
                <a:cubicBezTo>
                  <a:pt x="89" y="124"/>
                  <a:pt x="86" y="123"/>
                  <a:pt x="86" y="123"/>
                </a:cubicBezTo>
                <a:cubicBezTo>
                  <a:pt x="85" y="122"/>
                  <a:pt x="85" y="121"/>
                  <a:pt x="84" y="120"/>
                </a:cubicBezTo>
                <a:close/>
                <a:moveTo>
                  <a:pt x="80" y="130"/>
                </a:moveTo>
                <a:cubicBezTo>
                  <a:pt x="79" y="131"/>
                  <a:pt x="79" y="131"/>
                  <a:pt x="79" y="131"/>
                </a:cubicBezTo>
                <a:cubicBezTo>
                  <a:pt x="80" y="132"/>
                  <a:pt x="82" y="134"/>
                  <a:pt x="83" y="135"/>
                </a:cubicBezTo>
                <a:cubicBezTo>
                  <a:pt x="82" y="133"/>
                  <a:pt x="81" y="131"/>
                  <a:pt x="80" y="130"/>
                </a:cubicBezTo>
                <a:close/>
                <a:moveTo>
                  <a:pt x="102" y="60"/>
                </a:moveTo>
                <a:cubicBezTo>
                  <a:pt x="103" y="60"/>
                  <a:pt x="103" y="60"/>
                  <a:pt x="103" y="60"/>
                </a:cubicBezTo>
                <a:cubicBezTo>
                  <a:pt x="103" y="62"/>
                  <a:pt x="105" y="64"/>
                  <a:pt x="106" y="66"/>
                </a:cubicBezTo>
                <a:cubicBezTo>
                  <a:pt x="107" y="67"/>
                  <a:pt x="107" y="65"/>
                  <a:pt x="106" y="65"/>
                </a:cubicBezTo>
                <a:cubicBezTo>
                  <a:pt x="103" y="60"/>
                  <a:pt x="103" y="60"/>
                  <a:pt x="103" y="60"/>
                </a:cubicBezTo>
                <a:lnTo>
                  <a:pt x="102" y="60"/>
                </a:lnTo>
                <a:close/>
                <a:moveTo>
                  <a:pt x="90" y="104"/>
                </a:moveTo>
                <a:cubicBezTo>
                  <a:pt x="90" y="106"/>
                  <a:pt x="92" y="108"/>
                  <a:pt x="93" y="109"/>
                </a:cubicBezTo>
                <a:cubicBezTo>
                  <a:pt x="93" y="109"/>
                  <a:pt x="93" y="108"/>
                  <a:pt x="93" y="107"/>
                </a:cubicBezTo>
                <a:cubicBezTo>
                  <a:pt x="92" y="106"/>
                  <a:pt x="91" y="105"/>
                  <a:pt x="90" y="104"/>
                </a:cubicBezTo>
                <a:close/>
                <a:moveTo>
                  <a:pt x="93" y="105"/>
                </a:moveTo>
                <a:cubicBezTo>
                  <a:pt x="92" y="104"/>
                  <a:pt x="91" y="102"/>
                  <a:pt x="90" y="100"/>
                </a:cubicBezTo>
                <a:cubicBezTo>
                  <a:pt x="89" y="99"/>
                  <a:pt x="89" y="101"/>
                  <a:pt x="90" y="101"/>
                </a:cubicBezTo>
                <a:cubicBezTo>
                  <a:pt x="90" y="103"/>
                  <a:pt x="92" y="104"/>
                  <a:pt x="93" y="105"/>
                </a:cubicBezTo>
                <a:close/>
                <a:moveTo>
                  <a:pt x="100" y="172"/>
                </a:moveTo>
                <a:cubicBezTo>
                  <a:pt x="104" y="177"/>
                  <a:pt x="104" y="177"/>
                  <a:pt x="104" y="177"/>
                </a:cubicBezTo>
                <a:cubicBezTo>
                  <a:pt x="104" y="177"/>
                  <a:pt x="105" y="175"/>
                  <a:pt x="104" y="175"/>
                </a:cubicBezTo>
                <a:cubicBezTo>
                  <a:pt x="103" y="174"/>
                  <a:pt x="102" y="172"/>
                  <a:pt x="101" y="171"/>
                </a:cubicBezTo>
                <a:cubicBezTo>
                  <a:pt x="100" y="171"/>
                  <a:pt x="100" y="172"/>
                  <a:pt x="100" y="172"/>
                </a:cubicBezTo>
                <a:close/>
                <a:moveTo>
                  <a:pt x="105" y="53"/>
                </a:moveTo>
                <a:cubicBezTo>
                  <a:pt x="105" y="53"/>
                  <a:pt x="105" y="53"/>
                  <a:pt x="105" y="53"/>
                </a:cubicBezTo>
                <a:cubicBezTo>
                  <a:pt x="106" y="55"/>
                  <a:pt x="107" y="57"/>
                  <a:pt x="108" y="58"/>
                </a:cubicBezTo>
                <a:cubicBezTo>
                  <a:pt x="108" y="58"/>
                  <a:pt x="108" y="59"/>
                  <a:pt x="109" y="59"/>
                </a:cubicBezTo>
                <a:cubicBezTo>
                  <a:pt x="109" y="56"/>
                  <a:pt x="107" y="55"/>
                  <a:pt x="105" y="53"/>
                </a:cubicBezTo>
                <a:close/>
                <a:moveTo>
                  <a:pt x="75" y="144"/>
                </a:moveTo>
                <a:cubicBezTo>
                  <a:pt x="75" y="144"/>
                  <a:pt x="75" y="144"/>
                  <a:pt x="75" y="144"/>
                </a:cubicBezTo>
                <a:cubicBezTo>
                  <a:pt x="85" y="145"/>
                  <a:pt x="85" y="145"/>
                  <a:pt x="85" y="145"/>
                </a:cubicBezTo>
                <a:lnTo>
                  <a:pt x="75" y="144"/>
                </a:lnTo>
                <a:close/>
                <a:moveTo>
                  <a:pt x="93" y="91"/>
                </a:moveTo>
                <a:cubicBezTo>
                  <a:pt x="94" y="93"/>
                  <a:pt x="95" y="95"/>
                  <a:pt x="97" y="96"/>
                </a:cubicBezTo>
                <a:cubicBezTo>
                  <a:pt x="97" y="96"/>
                  <a:pt x="97" y="95"/>
                  <a:pt x="97" y="95"/>
                </a:cubicBezTo>
                <a:cubicBezTo>
                  <a:pt x="96" y="93"/>
                  <a:pt x="95" y="92"/>
                  <a:pt x="94" y="91"/>
                </a:cubicBezTo>
                <a:cubicBezTo>
                  <a:pt x="94" y="91"/>
                  <a:pt x="93" y="91"/>
                  <a:pt x="93" y="91"/>
                </a:cubicBezTo>
                <a:close/>
                <a:moveTo>
                  <a:pt x="102" y="153"/>
                </a:moveTo>
                <a:cubicBezTo>
                  <a:pt x="104" y="155"/>
                  <a:pt x="106" y="157"/>
                  <a:pt x="107" y="158"/>
                </a:cubicBezTo>
                <a:cubicBezTo>
                  <a:pt x="107" y="158"/>
                  <a:pt x="108" y="157"/>
                  <a:pt x="107" y="157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2" y="152"/>
                  <a:pt x="102" y="153"/>
                  <a:pt x="102" y="153"/>
                </a:cubicBezTo>
                <a:close/>
                <a:moveTo>
                  <a:pt x="89" y="184"/>
                </a:moveTo>
                <a:cubicBezTo>
                  <a:pt x="89" y="184"/>
                  <a:pt x="89" y="184"/>
                  <a:pt x="89" y="184"/>
                </a:cubicBezTo>
                <a:cubicBezTo>
                  <a:pt x="88" y="183"/>
                  <a:pt x="87" y="181"/>
                  <a:pt x="86" y="180"/>
                </a:cubicBezTo>
                <a:cubicBezTo>
                  <a:pt x="85" y="179"/>
                  <a:pt x="84" y="179"/>
                  <a:pt x="83" y="179"/>
                </a:cubicBezTo>
                <a:cubicBezTo>
                  <a:pt x="85" y="181"/>
                  <a:pt x="87" y="183"/>
                  <a:pt x="89" y="184"/>
                </a:cubicBezTo>
                <a:close/>
                <a:moveTo>
                  <a:pt x="39" y="175"/>
                </a:moveTo>
                <a:cubicBezTo>
                  <a:pt x="41" y="177"/>
                  <a:pt x="43" y="179"/>
                  <a:pt x="45" y="181"/>
                </a:cubicBezTo>
                <a:cubicBezTo>
                  <a:pt x="43" y="179"/>
                  <a:pt x="41" y="176"/>
                  <a:pt x="39" y="174"/>
                </a:cubicBezTo>
                <a:cubicBezTo>
                  <a:pt x="39" y="174"/>
                  <a:pt x="38" y="174"/>
                  <a:pt x="39" y="175"/>
                </a:cubicBezTo>
                <a:close/>
                <a:moveTo>
                  <a:pt x="97" y="77"/>
                </a:moveTo>
                <a:cubicBezTo>
                  <a:pt x="98" y="80"/>
                  <a:pt x="100" y="82"/>
                  <a:pt x="101" y="84"/>
                </a:cubicBezTo>
                <a:cubicBezTo>
                  <a:pt x="101" y="83"/>
                  <a:pt x="102" y="83"/>
                  <a:pt x="101" y="82"/>
                </a:cubicBezTo>
                <a:lnTo>
                  <a:pt x="97" y="77"/>
                </a:lnTo>
                <a:close/>
                <a:moveTo>
                  <a:pt x="96" y="185"/>
                </a:moveTo>
                <a:cubicBezTo>
                  <a:pt x="93" y="182"/>
                  <a:pt x="93" y="182"/>
                  <a:pt x="93" y="182"/>
                </a:cubicBezTo>
                <a:cubicBezTo>
                  <a:pt x="93" y="181"/>
                  <a:pt x="92" y="180"/>
                  <a:pt x="90" y="180"/>
                </a:cubicBezTo>
                <a:cubicBezTo>
                  <a:pt x="94" y="183"/>
                  <a:pt x="94" y="183"/>
                  <a:pt x="94" y="183"/>
                </a:cubicBezTo>
                <a:cubicBezTo>
                  <a:pt x="95" y="184"/>
                  <a:pt x="97" y="185"/>
                  <a:pt x="96" y="185"/>
                </a:cubicBezTo>
                <a:close/>
                <a:moveTo>
                  <a:pt x="43" y="176"/>
                </a:moveTo>
                <a:cubicBezTo>
                  <a:pt x="44" y="177"/>
                  <a:pt x="44" y="177"/>
                  <a:pt x="44" y="177"/>
                </a:cubicBezTo>
                <a:cubicBezTo>
                  <a:pt x="45" y="179"/>
                  <a:pt x="46" y="180"/>
                  <a:pt x="48" y="182"/>
                </a:cubicBezTo>
                <a:cubicBezTo>
                  <a:pt x="48" y="182"/>
                  <a:pt x="49" y="183"/>
                  <a:pt x="50" y="183"/>
                </a:cubicBezTo>
                <a:cubicBezTo>
                  <a:pt x="44" y="177"/>
                  <a:pt x="44" y="177"/>
                  <a:pt x="44" y="177"/>
                </a:cubicBezTo>
                <a:lnTo>
                  <a:pt x="43" y="176"/>
                </a:lnTo>
                <a:close/>
                <a:moveTo>
                  <a:pt x="91" y="98"/>
                </a:moveTo>
                <a:cubicBezTo>
                  <a:pt x="94" y="104"/>
                  <a:pt x="94" y="104"/>
                  <a:pt x="94" y="104"/>
                </a:cubicBezTo>
                <a:cubicBezTo>
                  <a:pt x="94" y="103"/>
                  <a:pt x="95" y="102"/>
                  <a:pt x="95" y="102"/>
                </a:cubicBezTo>
                <a:cubicBezTo>
                  <a:pt x="94" y="101"/>
                  <a:pt x="93" y="99"/>
                  <a:pt x="91" y="98"/>
                </a:cubicBezTo>
                <a:cubicBezTo>
                  <a:pt x="91" y="97"/>
                  <a:pt x="90" y="97"/>
                  <a:pt x="91" y="98"/>
                </a:cubicBezTo>
                <a:close/>
                <a:moveTo>
                  <a:pt x="85" y="114"/>
                </a:moveTo>
                <a:cubicBezTo>
                  <a:pt x="86" y="116"/>
                  <a:pt x="88" y="119"/>
                  <a:pt x="89" y="121"/>
                </a:cubicBezTo>
                <a:cubicBezTo>
                  <a:pt x="89" y="121"/>
                  <a:pt x="90" y="119"/>
                  <a:pt x="89" y="119"/>
                </a:cubicBezTo>
                <a:cubicBezTo>
                  <a:pt x="88" y="118"/>
                  <a:pt x="87" y="116"/>
                  <a:pt x="85" y="114"/>
                </a:cubicBezTo>
                <a:cubicBezTo>
                  <a:pt x="85" y="114"/>
                  <a:pt x="84" y="113"/>
                  <a:pt x="85" y="114"/>
                </a:cubicBezTo>
                <a:close/>
                <a:moveTo>
                  <a:pt x="81" y="126"/>
                </a:moveTo>
                <a:cubicBezTo>
                  <a:pt x="82" y="128"/>
                  <a:pt x="84" y="130"/>
                  <a:pt x="85" y="131"/>
                </a:cubicBezTo>
                <a:cubicBezTo>
                  <a:pt x="86" y="131"/>
                  <a:pt x="86" y="130"/>
                  <a:pt x="86" y="130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81" y="125"/>
                  <a:pt x="81" y="126"/>
                  <a:pt x="81" y="126"/>
                </a:cubicBezTo>
                <a:close/>
                <a:moveTo>
                  <a:pt x="78" y="179"/>
                </a:moveTo>
                <a:cubicBezTo>
                  <a:pt x="79" y="181"/>
                  <a:pt x="81" y="183"/>
                  <a:pt x="83" y="184"/>
                </a:cubicBezTo>
                <a:cubicBezTo>
                  <a:pt x="83" y="185"/>
                  <a:pt x="84" y="186"/>
                  <a:pt x="85" y="18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78" y="179"/>
                  <a:pt x="77" y="179"/>
                  <a:pt x="78" y="179"/>
                </a:cubicBezTo>
                <a:close/>
                <a:moveTo>
                  <a:pt x="50" y="176"/>
                </a:moveTo>
                <a:cubicBezTo>
                  <a:pt x="51" y="179"/>
                  <a:pt x="53" y="180"/>
                  <a:pt x="55" y="183"/>
                </a:cubicBezTo>
                <a:cubicBezTo>
                  <a:pt x="56" y="184"/>
                  <a:pt x="57" y="183"/>
                  <a:pt x="58" y="184"/>
                </a:cubicBezTo>
                <a:cubicBezTo>
                  <a:pt x="50" y="176"/>
                  <a:pt x="50" y="176"/>
                  <a:pt x="50" y="176"/>
                </a:cubicBezTo>
                <a:cubicBezTo>
                  <a:pt x="50" y="176"/>
                  <a:pt x="50" y="176"/>
                  <a:pt x="50" y="176"/>
                </a:cubicBezTo>
                <a:close/>
                <a:moveTo>
                  <a:pt x="82" y="123"/>
                </a:moveTo>
                <a:cubicBezTo>
                  <a:pt x="82" y="124"/>
                  <a:pt x="82" y="124"/>
                  <a:pt x="82" y="124"/>
                </a:cubicBezTo>
                <a:cubicBezTo>
                  <a:pt x="83" y="125"/>
                  <a:pt x="85" y="127"/>
                  <a:pt x="87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2"/>
                  <a:pt x="83" y="121"/>
                  <a:pt x="82" y="122"/>
                </a:cubicBezTo>
                <a:cubicBezTo>
                  <a:pt x="82" y="122"/>
                  <a:pt x="82" y="123"/>
                  <a:pt x="82" y="123"/>
                </a:cubicBezTo>
                <a:close/>
                <a:moveTo>
                  <a:pt x="107" y="43"/>
                </a:moveTo>
                <a:cubicBezTo>
                  <a:pt x="108" y="45"/>
                  <a:pt x="109" y="48"/>
                  <a:pt x="111" y="51"/>
                </a:cubicBezTo>
                <a:cubicBezTo>
                  <a:pt x="111" y="50"/>
                  <a:pt x="112" y="49"/>
                  <a:pt x="111" y="49"/>
                </a:cubicBezTo>
                <a:lnTo>
                  <a:pt x="107" y="43"/>
                </a:lnTo>
                <a:close/>
                <a:moveTo>
                  <a:pt x="45" y="176"/>
                </a:moveTo>
                <a:cubicBezTo>
                  <a:pt x="47" y="178"/>
                  <a:pt x="50" y="180"/>
                  <a:pt x="52" y="182"/>
                </a:cubicBezTo>
                <a:cubicBezTo>
                  <a:pt x="52" y="182"/>
                  <a:pt x="53" y="183"/>
                  <a:pt x="52" y="182"/>
                </a:cubicBezTo>
                <a:cubicBezTo>
                  <a:pt x="51" y="181"/>
                  <a:pt x="49" y="178"/>
                  <a:pt x="47" y="176"/>
                </a:cubicBezTo>
                <a:cubicBezTo>
                  <a:pt x="47" y="176"/>
                  <a:pt x="46" y="175"/>
                  <a:pt x="46" y="176"/>
                </a:cubicBezTo>
                <a:cubicBezTo>
                  <a:pt x="45" y="175"/>
                  <a:pt x="44" y="175"/>
                  <a:pt x="45" y="176"/>
                </a:cubicBezTo>
                <a:close/>
                <a:moveTo>
                  <a:pt x="101" y="161"/>
                </a:moveTo>
                <a:cubicBezTo>
                  <a:pt x="102" y="163"/>
                  <a:pt x="104" y="165"/>
                  <a:pt x="106" y="167"/>
                </a:cubicBezTo>
                <a:cubicBezTo>
                  <a:pt x="106" y="167"/>
                  <a:pt x="106" y="165"/>
                  <a:pt x="106" y="165"/>
                </a:cubicBezTo>
                <a:cubicBezTo>
                  <a:pt x="104" y="163"/>
                  <a:pt x="102" y="161"/>
                  <a:pt x="101" y="159"/>
                </a:cubicBezTo>
                <a:cubicBezTo>
                  <a:pt x="101" y="160"/>
                  <a:pt x="101" y="161"/>
                  <a:pt x="101" y="161"/>
                </a:cubicBezTo>
                <a:close/>
                <a:moveTo>
                  <a:pt x="86" y="111"/>
                </a:moveTo>
                <a:cubicBezTo>
                  <a:pt x="86" y="111"/>
                  <a:pt x="85" y="112"/>
                  <a:pt x="85" y="112"/>
                </a:cubicBezTo>
                <a:cubicBezTo>
                  <a:pt x="87" y="114"/>
                  <a:pt x="89" y="115"/>
                  <a:pt x="90" y="117"/>
                </a:cubicBezTo>
                <a:cubicBezTo>
                  <a:pt x="90" y="117"/>
                  <a:pt x="90" y="116"/>
                  <a:pt x="90" y="116"/>
                </a:cubicBezTo>
                <a:cubicBezTo>
                  <a:pt x="89" y="114"/>
                  <a:pt x="87" y="112"/>
                  <a:pt x="86" y="109"/>
                </a:cubicBezTo>
                <a:cubicBezTo>
                  <a:pt x="86" y="110"/>
                  <a:pt x="86" y="110"/>
                  <a:pt x="86" y="111"/>
                </a:cubicBezTo>
                <a:close/>
                <a:moveTo>
                  <a:pt x="70" y="184"/>
                </a:moveTo>
                <a:cubicBezTo>
                  <a:pt x="70" y="185"/>
                  <a:pt x="72" y="187"/>
                  <a:pt x="74" y="186"/>
                </a:cubicBezTo>
                <a:cubicBezTo>
                  <a:pt x="65" y="177"/>
                  <a:pt x="65" y="177"/>
                  <a:pt x="65" y="177"/>
                </a:cubicBezTo>
                <a:lnTo>
                  <a:pt x="70" y="184"/>
                </a:lnTo>
                <a:close/>
                <a:moveTo>
                  <a:pt x="100" y="66"/>
                </a:moveTo>
                <a:cubicBezTo>
                  <a:pt x="100" y="66"/>
                  <a:pt x="100" y="66"/>
                  <a:pt x="99" y="66"/>
                </a:cubicBezTo>
                <a:cubicBezTo>
                  <a:pt x="99" y="67"/>
                  <a:pt x="99" y="68"/>
                  <a:pt x="99" y="68"/>
                </a:cubicBezTo>
                <a:cubicBezTo>
                  <a:pt x="101" y="70"/>
                  <a:pt x="103" y="72"/>
                  <a:pt x="104" y="74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6"/>
                  <a:pt x="100" y="65"/>
                  <a:pt x="100" y="66"/>
                </a:cubicBezTo>
                <a:close/>
                <a:moveTo>
                  <a:pt x="52" y="176"/>
                </a:moveTo>
                <a:cubicBezTo>
                  <a:pt x="54" y="178"/>
                  <a:pt x="57" y="181"/>
                  <a:pt x="59" y="182"/>
                </a:cubicBezTo>
                <a:cubicBezTo>
                  <a:pt x="58" y="180"/>
                  <a:pt x="56" y="178"/>
                  <a:pt x="55" y="176"/>
                </a:cubicBezTo>
                <a:cubicBezTo>
                  <a:pt x="55" y="176"/>
                  <a:pt x="53" y="175"/>
                  <a:pt x="52" y="176"/>
                </a:cubicBezTo>
                <a:close/>
                <a:moveTo>
                  <a:pt x="92" y="92"/>
                </a:moveTo>
                <a:cubicBezTo>
                  <a:pt x="91" y="94"/>
                  <a:pt x="91" y="95"/>
                  <a:pt x="91" y="96"/>
                </a:cubicBezTo>
                <a:cubicBezTo>
                  <a:pt x="93" y="97"/>
                  <a:pt x="94" y="99"/>
                  <a:pt x="95" y="100"/>
                </a:cubicBezTo>
                <a:cubicBezTo>
                  <a:pt x="96" y="100"/>
                  <a:pt x="96" y="99"/>
                  <a:pt x="96" y="99"/>
                </a:cubicBezTo>
                <a:cubicBezTo>
                  <a:pt x="95" y="97"/>
                  <a:pt x="93" y="95"/>
                  <a:pt x="92" y="92"/>
                </a:cubicBezTo>
                <a:close/>
                <a:moveTo>
                  <a:pt x="111" y="25"/>
                </a:moveTo>
                <a:cubicBezTo>
                  <a:pt x="111" y="26"/>
                  <a:pt x="110" y="27"/>
                  <a:pt x="111" y="28"/>
                </a:cubicBezTo>
                <a:cubicBezTo>
                  <a:pt x="112" y="30"/>
                  <a:pt x="114" y="33"/>
                  <a:pt x="116" y="34"/>
                </a:cubicBezTo>
                <a:cubicBezTo>
                  <a:pt x="114" y="31"/>
                  <a:pt x="113" y="28"/>
                  <a:pt x="111" y="25"/>
                </a:cubicBezTo>
                <a:close/>
                <a:moveTo>
                  <a:pt x="96" y="79"/>
                </a:moveTo>
                <a:cubicBezTo>
                  <a:pt x="96" y="80"/>
                  <a:pt x="95" y="81"/>
                  <a:pt x="95" y="81"/>
                </a:cubicBezTo>
                <a:cubicBezTo>
                  <a:pt x="96" y="83"/>
                  <a:pt x="98" y="85"/>
                  <a:pt x="99" y="87"/>
                </a:cubicBezTo>
                <a:cubicBezTo>
                  <a:pt x="100" y="88"/>
                  <a:pt x="100" y="86"/>
                  <a:pt x="100" y="86"/>
                </a:cubicBezTo>
                <a:cubicBezTo>
                  <a:pt x="99" y="84"/>
                  <a:pt x="97" y="82"/>
                  <a:pt x="96" y="78"/>
                </a:cubicBezTo>
                <a:cubicBezTo>
                  <a:pt x="96" y="78"/>
                  <a:pt x="96" y="79"/>
                  <a:pt x="96" y="79"/>
                </a:cubicBezTo>
                <a:close/>
                <a:moveTo>
                  <a:pt x="30" y="174"/>
                </a:moveTo>
                <a:cubicBezTo>
                  <a:pt x="33" y="177"/>
                  <a:pt x="35" y="181"/>
                  <a:pt x="38" y="183"/>
                </a:cubicBezTo>
                <a:cubicBezTo>
                  <a:pt x="39" y="183"/>
                  <a:pt x="40" y="183"/>
                  <a:pt x="40" y="183"/>
                </a:cubicBezTo>
                <a:cubicBezTo>
                  <a:pt x="37" y="180"/>
                  <a:pt x="34" y="177"/>
                  <a:pt x="31" y="174"/>
                </a:cubicBezTo>
                <a:cubicBezTo>
                  <a:pt x="31" y="174"/>
                  <a:pt x="31" y="174"/>
                  <a:pt x="30" y="174"/>
                </a:cubicBezTo>
                <a:close/>
                <a:moveTo>
                  <a:pt x="94" y="86"/>
                </a:moveTo>
                <a:cubicBezTo>
                  <a:pt x="94" y="87"/>
                  <a:pt x="93" y="88"/>
                  <a:pt x="93" y="88"/>
                </a:cubicBezTo>
                <a:cubicBezTo>
                  <a:pt x="95" y="90"/>
                  <a:pt x="96" y="92"/>
                  <a:pt x="98" y="94"/>
                </a:cubicBezTo>
                <a:cubicBezTo>
                  <a:pt x="98" y="93"/>
                  <a:pt x="98" y="92"/>
                  <a:pt x="98" y="92"/>
                </a:cubicBezTo>
                <a:cubicBezTo>
                  <a:pt x="97" y="90"/>
                  <a:pt x="96" y="88"/>
                  <a:pt x="94" y="85"/>
                </a:cubicBezTo>
                <a:cubicBezTo>
                  <a:pt x="94" y="85"/>
                  <a:pt x="94" y="85"/>
                  <a:pt x="94" y="86"/>
                </a:cubicBezTo>
                <a:close/>
                <a:moveTo>
                  <a:pt x="67" y="184"/>
                </a:moveTo>
                <a:cubicBezTo>
                  <a:pt x="67" y="184"/>
                  <a:pt x="67" y="183"/>
                  <a:pt x="67" y="183"/>
                </a:cubicBezTo>
                <a:cubicBezTo>
                  <a:pt x="65" y="181"/>
                  <a:pt x="64" y="179"/>
                  <a:pt x="63" y="177"/>
                </a:cubicBezTo>
                <a:cubicBezTo>
                  <a:pt x="62" y="176"/>
                  <a:pt x="60" y="177"/>
                  <a:pt x="59" y="176"/>
                </a:cubicBezTo>
                <a:cubicBezTo>
                  <a:pt x="62" y="179"/>
                  <a:pt x="64" y="182"/>
                  <a:pt x="67" y="184"/>
                </a:cubicBezTo>
                <a:close/>
                <a:moveTo>
                  <a:pt x="98" y="71"/>
                </a:moveTo>
                <a:cubicBezTo>
                  <a:pt x="98" y="72"/>
                  <a:pt x="97" y="72"/>
                  <a:pt x="97" y="72"/>
                </a:cubicBezTo>
                <a:cubicBezTo>
                  <a:pt x="98" y="73"/>
                  <a:pt x="97" y="74"/>
                  <a:pt x="97" y="75"/>
                </a:cubicBezTo>
                <a:cubicBezTo>
                  <a:pt x="99" y="76"/>
                  <a:pt x="100" y="79"/>
                  <a:pt x="102" y="80"/>
                </a:cubicBezTo>
                <a:cubicBezTo>
                  <a:pt x="102" y="80"/>
                  <a:pt x="103" y="79"/>
                  <a:pt x="102" y="79"/>
                </a:cubicBezTo>
                <a:cubicBezTo>
                  <a:pt x="101" y="77"/>
                  <a:pt x="100" y="74"/>
                  <a:pt x="98" y="71"/>
                </a:cubicBezTo>
                <a:close/>
                <a:moveTo>
                  <a:pt x="24" y="172"/>
                </a:moveTo>
                <a:cubicBezTo>
                  <a:pt x="26" y="176"/>
                  <a:pt x="30" y="180"/>
                  <a:pt x="33" y="183"/>
                </a:cubicBezTo>
                <a:cubicBezTo>
                  <a:pt x="33" y="183"/>
                  <a:pt x="34" y="183"/>
                  <a:pt x="35" y="183"/>
                </a:cubicBezTo>
                <a:cubicBezTo>
                  <a:pt x="32" y="179"/>
                  <a:pt x="28" y="176"/>
                  <a:pt x="25" y="173"/>
                </a:cubicBezTo>
                <a:cubicBezTo>
                  <a:pt x="25" y="173"/>
                  <a:pt x="24" y="172"/>
                  <a:pt x="24" y="172"/>
                </a:cubicBezTo>
                <a:close/>
                <a:moveTo>
                  <a:pt x="106" y="46"/>
                </a:moveTo>
                <a:cubicBezTo>
                  <a:pt x="106" y="47"/>
                  <a:pt x="105" y="49"/>
                  <a:pt x="105" y="49"/>
                </a:cubicBezTo>
                <a:cubicBezTo>
                  <a:pt x="106" y="51"/>
                  <a:pt x="108" y="53"/>
                  <a:pt x="110" y="55"/>
                </a:cubicBezTo>
                <a:cubicBezTo>
                  <a:pt x="109" y="55"/>
                  <a:pt x="110" y="54"/>
                  <a:pt x="110" y="54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5"/>
                  <a:pt x="106" y="46"/>
                  <a:pt x="106" y="46"/>
                </a:cubicBezTo>
                <a:close/>
                <a:moveTo>
                  <a:pt x="103" y="55"/>
                </a:moveTo>
                <a:cubicBezTo>
                  <a:pt x="103" y="56"/>
                  <a:pt x="102" y="57"/>
                  <a:pt x="102" y="57"/>
                </a:cubicBezTo>
                <a:cubicBezTo>
                  <a:pt x="107" y="63"/>
                  <a:pt x="107" y="63"/>
                  <a:pt x="107" y="63"/>
                </a:cubicBezTo>
                <a:cubicBezTo>
                  <a:pt x="108" y="63"/>
                  <a:pt x="108" y="62"/>
                  <a:pt x="108" y="61"/>
                </a:cubicBezTo>
                <a:cubicBezTo>
                  <a:pt x="107" y="59"/>
                  <a:pt x="105" y="57"/>
                  <a:pt x="104" y="54"/>
                </a:cubicBezTo>
                <a:cubicBezTo>
                  <a:pt x="104" y="54"/>
                  <a:pt x="104" y="53"/>
                  <a:pt x="103" y="54"/>
                </a:cubicBezTo>
                <a:cubicBezTo>
                  <a:pt x="103" y="54"/>
                  <a:pt x="103" y="55"/>
                  <a:pt x="103" y="55"/>
                </a:cubicBezTo>
                <a:close/>
                <a:moveTo>
                  <a:pt x="83" y="18"/>
                </a:moveTo>
                <a:cubicBezTo>
                  <a:pt x="76" y="18"/>
                  <a:pt x="76" y="18"/>
                  <a:pt x="76" y="18"/>
                </a:cubicBezTo>
                <a:cubicBezTo>
                  <a:pt x="85" y="18"/>
                  <a:pt x="95" y="18"/>
                  <a:pt x="103" y="18"/>
                </a:cubicBezTo>
                <a:cubicBezTo>
                  <a:pt x="97" y="17"/>
                  <a:pt x="90" y="17"/>
                  <a:pt x="83" y="18"/>
                </a:cubicBezTo>
                <a:close/>
                <a:moveTo>
                  <a:pt x="112" y="23"/>
                </a:moveTo>
                <a:cubicBezTo>
                  <a:pt x="114" y="26"/>
                  <a:pt x="115" y="29"/>
                  <a:pt x="117" y="32"/>
                </a:cubicBezTo>
                <a:cubicBezTo>
                  <a:pt x="117" y="31"/>
                  <a:pt x="118" y="29"/>
                  <a:pt x="118" y="28"/>
                </a:cubicBezTo>
                <a:cubicBezTo>
                  <a:pt x="118" y="27"/>
                  <a:pt x="117" y="26"/>
                  <a:pt x="116" y="25"/>
                </a:cubicBezTo>
                <a:cubicBezTo>
                  <a:pt x="115" y="24"/>
                  <a:pt x="115" y="23"/>
                  <a:pt x="114" y="22"/>
                </a:cubicBezTo>
                <a:cubicBezTo>
                  <a:pt x="114" y="22"/>
                  <a:pt x="113" y="22"/>
                  <a:pt x="112" y="21"/>
                </a:cubicBezTo>
                <a:cubicBezTo>
                  <a:pt x="112" y="21"/>
                  <a:pt x="112" y="22"/>
                  <a:pt x="112" y="23"/>
                </a:cubicBezTo>
                <a:close/>
                <a:moveTo>
                  <a:pt x="67" y="178"/>
                </a:moveTo>
                <a:cubicBezTo>
                  <a:pt x="75" y="186"/>
                  <a:pt x="75" y="186"/>
                  <a:pt x="75" y="186"/>
                </a:cubicBezTo>
                <a:cubicBezTo>
                  <a:pt x="76" y="187"/>
                  <a:pt x="78" y="186"/>
                  <a:pt x="79" y="186"/>
                </a:cubicBezTo>
                <a:cubicBezTo>
                  <a:pt x="77" y="184"/>
                  <a:pt x="76" y="183"/>
                  <a:pt x="75" y="182"/>
                </a:cubicBezTo>
                <a:cubicBezTo>
                  <a:pt x="74" y="179"/>
                  <a:pt x="71" y="177"/>
                  <a:pt x="67" y="178"/>
                </a:cubicBezTo>
                <a:close/>
                <a:moveTo>
                  <a:pt x="52" y="42"/>
                </a:moveTo>
                <a:cubicBezTo>
                  <a:pt x="51" y="42"/>
                  <a:pt x="50" y="42"/>
                  <a:pt x="49" y="43"/>
                </a:cubicBezTo>
                <a:cubicBezTo>
                  <a:pt x="49" y="45"/>
                  <a:pt x="49" y="47"/>
                  <a:pt x="49" y="49"/>
                </a:cubicBezTo>
                <a:cubicBezTo>
                  <a:pt x="46" y="67"/>
                  <a:pt x="46" y="67"/>
                  <a:pt x="46" y="67"/>
                </a:cubicBezTo>
                <a:cubicBezTo>
                  <a:pt x="48" y="58"/>
                  <a:pt x="51" y="51"/>
                  <a:pt x="52" y="42"/>
                </a:cubicBezTo>
                <a:cubicBezTo>
                  <a:pt x="52" y="42"/>
                  <a:pt x="53" y="41"/>
                  <a:pt x="52" y="42"/>
                </a:cubicBezTo>
                <a:close/>
                <a:moveTo>
                  <a:pt x="109" y="35"/>
                </a:moveTo>
                <a:cubicBezTo>
                  <a:pt x="107" y="41"/>
                  <a:pt x="107" y="41"/>
                  <a:pt x="107" y="41"/>
                </a:cubicBezTo>
                <a:cubicBezTo>
                  <a:pt x="109" y="42"/>
                  <a:pt x="110" y="44"/>
                  <a:pt x="112" y="46"/>
                </a:cubicBezTo>
                <a:cubicBezTo>
                  <a:pt x="112" y="46"/>
                  <a:pt x="112" y="47"/>
                  <a:pt x="112" y="46"/>
                </a:cubicBezTo>
                <a:cubicBezTo>
                  <a:pt x="113" y="45"/>
                  <a:pt x="113" y="43"/>
                  <a:pt x="113" y="42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lose/>
                <a:moveTo>
                  <a:pt x="36" y="74"/>
                </a:moveTo>
                <a:cubicBezTo>
                  <a:pt x="44" y="82"/>
                  <a:pt x="44" y="82"/>
                  <a:pt x="44" y="82"/>
                </a:cubicBezTo>
                <a:cubicBezTo>
                  <a:pt x="47" y="83"/>
                  <a:pt x="49" y="83"/>
                  <a:pt x="51" y="84"/>
                </a:cubicBezTo>
                <a:cubicBezTo>
                  <a:pt x="51" y="80"/>
                  <a:pt x="52" y="77"/>
                  <a:pt x="53" y="75"/>
                </a:cubicBezTo>
                <a:cubicBezTo>
                  <a:pt x="48" y="76"/>
                  <a:pt x="42" y="74"/>
                  <a:pt x="37" y="73"/>
                </a:cubicBezTo>
                <a:cubicBezTo>
                  <a:pt x="37" y="73"/>
                  <a:pt x="35" y="74"/>
                  <a:pt x="36" y="74"/>
                </a:cubicBezTo>
                <a:close/>
                <a:moveTo>
                  <a:pt x="100" y="19"/>
                </a:moveTo>
                <a:cubicBezTo>
                  <a:pt x="99" y="19"/>
                  <a:pt x="98" y="19"/>
                  <a:pt x="97" y="20"/>
                </a:cubicBezTo>
                <a:cubicBezTo>
                  <a:pt x="100" y="20"/>
                  <a:pt x="103" y="20"/>
                  <a:pt x="105" y="21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0" y="23"/>
                  <a:pt x="96" y="23"/>
                  <a:pt x="92" y="22"/>
                </a:cubicBezTo>
                <a:cubicBezTo>
                  <a:pt x="92" y="23"/>
                  <a:pt x="93" y="23"/>
                  <a:pt x="93" y="23"/>
                </a:cubicBezTo>
                <a:cubicBezTo>
                  <a:pt x="95" y="23"/>
                  <a:pt x="97" y="23"/>
                  <a:pt x="100" y="24"/>
                </a:cubicBezTo>
                <a:cubicBezTo>
                  <a:pt x="100" y="24"/>
                  <a:pt x="101" y="25"/>
                  <a:pt x="101" y="25"/>
                </a:cubicBezTo>
                <a:cubicBezTo>
                  <a:pt x="100" y="26"/>
                  <a:pt x="99" y="26"/>
                  <a:pt x="99" y="26"/>
                </a:cubicBezTo>
                <a:cubicBezTo>
                  <a:pt x="92" y="26"/>
                  <a:pt x="84" y="26"/>
                  <a:pt x="77" y="26"/>
                </a:cubicBezTo>
                <a:cubicBezTo>
                  <a:pt x="77" y="27"/>
                  <a:pt x="77" y="27"/>
                  <a:pt x="78" y="27"/>
                </a:cubicBezTo>
                <a:cubicBezTo>
                  <a:pt x="81" y="27"/>
                  <a:pt x="84" y="28"/>
                  <a:pt x="86" y="28"/>
                </a:cubicBezTo>
                <a:cubicBezTo>
                  <a:pt x="87" y="29"/>
                  <a:pt x="87" y="29"/>
                  <a:pt x="87" y="28"/>
                </a:cubicBezTo>
                <a:cubicBezTo>
                  <a:pt x="89" y="29"/>
                  <a:pt x="91" y="29"/>
                  <a:pt x="92" y="29"/>
                </a:cubicBezTo>
                <a:cubicBezTo>
                  <a:pt x="93" y="29"/>
                  <a:pt x="94" y="30"/>
                  <a:pt x="94" y="30"/>
                </a:cubicBezTo>
                <a:cubicBezTo>
                  <a:pt x="94" y="31"/>
                  <a:pt x="93" y="32"/>
                  <a:pt x="93" y="32"/>
                </a:cubicBezTo>
                <a:cubicBezTo>
                  <a:pt x="88" y="32"/>
                  <a:pt x="84" y="32"/>
                  <a:pt x="80" y="33"/>
                </a:cubicBezTo>
                <a:cubicBezTo>
                  <a:pt x="79" y="33"/>
                  <a:pt x="78" y="34"/>
                  <a:pt x="78" y="34"/>
                </a:cubicBezTo>
                <a:cubicBezTo>
                  <a:pt x="81" y="36"/>
                  <a:pt x="85" y="36"/>
                  <a:pt x="87" y="38"/>
                </a:cubicBezTo>
                <a:cubicBezTo>
                  <a:pt x="88" y="39"/>
                  <a:pt x="87" y="40"/>
                  <a:pt x="87" y="40"/>
                </a:cubicBezTo>
                <a:cubicBezTo>
                  <a:pt x="86" y="40"/>
                  <a:pt x="84" y="40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4" y="42"/>
                  <a:pt x="86" y="43"/>
                  <a:pt x="87" y="44"/>
                </a:cubicBezTo>
                <a:cubicBezTo>
                  <a:pt x="85" y="45"/>
                  <a:pt x="82" y="46"/>
                  <a:pt x="80" y="47"/>
                </a:cubicBezTo>
                <a:cubicBezTo>
                  <a:pt x="80" y="48"/>
                  <a:pt x="81" y="48"/>
                  <a:pt x="81" y="49"/>
                </a:cubicBezTo>
                <a:cubicBezTo>
                  <a:pt x="83" y="50"/>
                  <a:pt x="85" y="51"/>
                  <a:pt x="87" y="53"/>
                </a:cubicBezTo>
                <a:cubicBezTo>
                  <a:pt x="84" y="52"/>
                  <a:pt x="83" y="51"/>
                  <a:pt x="81" y="50"/>
                </a:cubicBezTo>
                <a:cubicBezTo>
                  <a:pt x="81" y="50"/>
                  <a:pt x="79" y="49"/>
                  <a:pt x="79" y="48"/>
                </a:cubicBezTo>
                <a:cubicBezTo>
                  <a:pt x="79" y="47"/>
                  <a:pt x="79" y="46"/>
                  <a:pt x="80" y="45"/>
                </a:cubicBezTo>
                <a:cubicBezTo>
                  <a:pt x="81" y="45"/>
                  <a:pt x="83" y="45"/>
                  <a:pt x="85" y="43"/>
                </a:cubicBezTo>
                <a:cubicBezTo>
                  <a:pt x="83" y="44"/>
                  <a:pt x="82" y="43"/>
                  <a:pt x="82" y="43"/>
                </a:cubicBezTo>
                <a:cubicBezTo>
                  <a:pt x="81" y="42"/>
                  <a:pt x="80" y="42"/>
                  <a:pt x="81" y="41"/>
                </a:cubicBezTo>
                <a:cubicBezTo>
                  <a:pt x="82" y="40"/>
                  <a:pt x="83" y="39"/>
                  <a:pt x="86" y="39"/>
                </a:cubicBezTo>
                <a:cubicBezTo>
                  <a:pt x="83" y="38"/>
                  <a:pt x="80" y="37"/>
                  <a:pt x="77" y="35"/>
                </a:cubicBezTo>
                <a:cubicBezTo>
                  <a:pt x="77" y="35"/>
                  <a:pt x="76" y="34"/>
                  <a:pt x="76" y="34"/>
                </a:cubicBezTo>
                <a:cubicBezTo>
                  <a:pt x="78" y="32"/>
                  <a:pt x="80" y="31"/>
                  <a:pt x="83" y="31"/>
                </a:cubicBezTo>
                <a:cubicBezTo>
                  <a:pt x="85" y="31"/>
                  <a:pt x="88" y="31"/>
                  <a:pt x="89" y="30"/>
                </a:cubicBezTo>
                <a:cubicBezTo>
                  <a:pt x="89" y="30"/>
                  <a:pt x="88" y="30"/>
                  <a:pt x="87" y="30"/>
                </a:cubicBezTo>
                <a:cubicBezTo>
                  <a:pt x="86" y="30"/>
                  <a:pt x="85" y="29"/>
                  <a:pt x="84" y="29"/>
                </a:cubicBezTo>
                <a:cubicBezTo>
                  <a:pt x="80" y="29"/>
                  <a:pt x="76" y="28"/>
                  <a:pt x="73" y="27"/>
                </a:cubicBezTo>
                <a:cubicBezTo>
                  <a:pt x="74" y="26"/>
                  <a:pt x="74" y="25"/>
                  <a:pt x="75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25"/>
                  <a:pt x="71" y="27"/>
                  <a:pt x="70" y="29"/>
                </a:cubicBezTo>
                <a:cubicBezTo>
                  <a:pt x="70" y="30"/>
                  <a:pt x="71" y="30"/>
                  <a:pt x="71" y="30"/>
                </a:cubicBezTo>
                <a:cubicBezTo>
                  <a:pt x="71" y="30"/>
                  <a:pt x="71" y="31"/>
                  <a:pt x="71" y="31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1"/>
                  <a:pt x="55" y="42"/>
                  <a:pt x="55" y="42"/>
                </a:cubicBezTo>
                <a:cubicBezTo>
                  <a:pt x="55" y="44"/>
                  <a:pt x="54" y="46"/>
                  <a:pt x="54" y="47"/>
                </a:cubicBezTo>
                <a:cubicBezTo>
                  <a:pt x="54" y="48"/>
                  <a:pt x="55" y="49"/>
                  <a:pt x="54" y="50"/>
                </a:cubicBezTo>
                <a:cubicBezTo>
                  <a:pt x="53" y="56"/>
                  <a:pt x="51" y="61"/>
                  <a:pt x="50" y="67"/>
                </a:cubicBezTo>
                <a:cubicBezTo>
                  <a:pt x="51" y="66"/>
                  <a:pt x="53" y="67"/>
                  <a:pt x="55" y="66"/>
                </a:cubicBezTo>
                <a:cubicBezTo>
                  <a:pt x="55" y="65"/>
                  <a:pt x="56" y="64"/>
                  <a:pt x="59" y="65"/>
                </a:cubicBezTo>
                <a:cubicBezTo>
                  <a:pt x="59" y="65"/>
                  <a:pt x="59" y="65"/>
                  <a:pt x="59" y="66"/>
                </a:cubicBezTo>
                <a:cubicBezTo>
                  <a:pt x="61" y="66"/>
                  <a:pt x="63" y="65"/>
                  <a:pt x="64" y="66"/>
                </a:cubicBezTo>
                <a:cubicBezTo>
                  <a:pt x="65" y="67"/>
                  <a:pt x="66" y="68"/>
                  <a:pt x="66" y="69"/>
                </a:cubicBezTo>
                <a:cubicBezTo>
                  <a:pt x="65" y="70"/>
                  <a:pt x="64" y="70"/>
                  <a:pt x="64" y="70"/>
                </a:cubicBezTo>
                <a:cubicBezTo>
                  <a:pt x="61" y="94"/>
                  <a:pt x="56" y="115"/>
                  <a:pt x="52" y="137"/>
                </a:cubicBezTo>
                <a:cubicBezTo>
                  <a:pt x="52" y="139"/>
                  <a:pt x="54" y="140"/>
                  <a:pt x="53" y="141"/>
                </a:cubicBezTo>
                <a:cubicBezTo>
                  <a:pt x="53" y="141"/>
                  <a:pt x="53" y="142"/>
                  <a:pt x="52" y="142"/>
                </a:cubicBezTo>
                <a:cubicBezTo>
                  <a:pt x="50" y="142"/>
                  <a:pt x="47" y="143"/>
                  <a:pt x="44" y="144"/>
                </a:cubicBezTo>
                <a:cubicBezTo>
                  <a:pt x="40" y="143"/>
                  <a:pt x="34" y="143"/>
                  <a:pt x="30" y="145"/>
                </a:cubicBezTo>
                <a:cubicBezTo>
                  <a:pt x="28" y="145"/>
                  <a:pt x="26" y="145"/>
                  <a:pt x="25" y="146"/>
                </a:cubicBezTo>
                <a:cubicBezTo>
                  <a:pt x="23" y="152"/>
                  <a:pt x="23" y="159"/>
                  <a:pt x="23" y="166"/>
                </a:cubicBezTo>
                <a:cubicBezTo>
                  <a:pt x="23" y="167"/>
                  <a:pt x="23" y="168"/>
                  <a:pt x="24" y="168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0" y="170"/>
                  <a:pt x="44" y="170"/>
                  <a:pt x="43" y="170"/>
                </a:cubicBezTo>
                <a:cubicBezTo>
                  <a:pt x="43" y="169"/>
                  <a:pt x="43" y="168"/>
                  <a:pt x="44" y="168"/>
                </a:cubicBezTo>
                <a:cubicBezTo>
                  <a:pt x="47" y="167"/>
                  <a:pt x="50" y="167"/>
                  <a:pt x="53" y="167"/>
                </a:cubicBezTo>
                <a:cubicBezTo>
                  <a:pt x="52" y="167"/>
                  <a:pt x="51" y="166"/>
                  <a:pt x="52" y="166"/>
                </a:cubicBezTo>
                <a:cubicBezTo>
                  <a:pt x="53" y="165"/>
                  <a:pt x="55" y="165"/>
                  <a:pt x="56" y="164"/>
                </a:cubicBezTo>
                <a:cubicBezTo>
                  <a:pt x="56" y="164"/>
                  <a:pt x="55" y="163"/>
                  <a:pt x="56" y="163"/>
                </a:cubicBezTo>
                <a:cubicBezTo>
                  <a:pt x="56" y="162"/>
                  <a:pt x="56" y="162"/>
                  <a:pt x="57" y="162"/>
                </a:cubicBezTo>
                <a:cubicBezTo>
                  <a:pt x="56" y="162"/>
                  <a:pt x="56" y="161"/>
                  <a:pt x="56" y="161"/>
                </a:cubicBezTo>
                <a:cubicBezTo>
                  <a:pt x="56" y="160"/>
                  <a:pt x="56" y="158"/>
                  <a:pt x="56" y="156"/>
                </a:cubicBezTo>
                <a:cubicBezTo>
                  <a:pt x="57" y="155"/>
                  <a:pt x="58" y="156"/>
                  <a:pt x="60" y="156"/>
                </a:cubicBezTo>
                <a:cubicBezTo>
                  <a:pt x="60" y="156"/>
                  <a:pt x="62" y="155"/>
                  <a:pt x="62" y="156"/>
                </a:cubicBezTo>
                <a:cubicBezTo>
                  <a:pt x="61" y="156"/>
                  <a:pt x="60" y="157"/>
                  <a:pt x="58" y="157"/>
                </a:cubicBezTo>
                <a:cubicBezTo>
                  <a:pt x="58" y="157"/>
                  <a:pt x="59" y="158"/>
                  <a:pt x="58" y="159"/>
                </a:cubicBezTo>
                <a:cubicBezTo>
                  <a:pt x="58" y="160"/>
                  <a:pt x="59" y="161"/>
                  <a:pt x="60" y="161"/>
                </a:cubicBezTo>
                <a:cubicBezTo>
                  <a:pt x="60" y="161"/>
                  <a:pt x="60" y="162"/>
                  <a:pt x="60" y="162"/>
                </a:cubicBezTo>
                <a:cubicBezTo>
                  <a:pt x="60" y="164"/>
                  <a:pt x="62" y="163"/>
                  <a:pt x="62" y="164"/>
                </a:cubicBezTo>
                <a:cubicBezTo>
                  <a:pt x="63" y="164"/>
                  <a:pt x="62" y="165"/>
                  <a:pt x="63" y="165"/>
                </a:cubicBezTo>
                <a:cubicBezTo>
                  <a:pt x="62" y="165"/>
                  <a:pt x="59" y="165"/>
                  <a:pt x="59" y="165"/>
                </a:cubicBezTo>
                <a:cubicBezTo>
                  <a:pt x="59" y="166"/>
                  <a:pt x="60" y="166"/>
                  <a:pt x="60" y="166"/>
                </a:cubicBezTo>
                <a:cubicBezTo>
                  <a:pt x="61" y="166"/>
                  <a:pt x="62" y="167"/>
                  <a:pt x="61" y="168"/>
                </a:cubicBezTo>
                <a:cubicBezTo>
                  <a:pt x="61" y="168"/>
                  <a:pt x="60" y="168"/>
                  <a:pt x="60" y="169"/>
                </a:cubicBezTo>
                <a:cubicBezTo>
                  <a:pt x="60" y="168"/>
                  <a:pt x="57" y="168"/>
                  <a:pt x="56" y="168"/>
                </a:cubicBezTo>
                <a:cubicBezTo>
                  <a:pt x="55" y="168"/>
                  <a:pt x="55" y="169"/>
                  <a:pt x="55" y="169"/>
                </a:cubicBezTo>
                <a:cubicBezTo>
                  <a:pt x="61" y="170"/>
                  <a:pt x="68" y="170"/>
                  <a:pt x="74" y="171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6" y="173"/>
                  <a:pt x="88" y="173"/>
                  <a:pt x="89" y="173"/>
                </a:cubicBezTo>
                <a:cubicBezTo>
                  <a:pt x="88" y="172"/>
                  <a:pt x="88" y="171"/>
                  <a:pt x="87" y="170"/>
                </a:cubicBezTo>
                <a:cubicBezTo>
                  <a:pt x="86" y="170"/>
                  <a:pt x="87" y="169"/>
                  <a:pt x="87" y="169"/>
                </a:cubicBezTo>
                <a:cubicBezTo>
                  <a:pt x="88" y="169"/>
                  <a:pt x="89" y="171"/>
                  <a:pt x="90" y="171"/>
                </a:cubicBezTo>
                <a:cubicBezTo>
                  <a:pt x="90" y="169"/>
                  <a:pt x="90" y="168"/>
                  <a:pt x="89" y="167"/>
                </a:cubicBezTo>
                <a:cubicBezTo>
                  <a:pt x="89" y="166"/>
                  <a:pt x="90" y="166"/>
                  <a:pt x="90" y="166"/>
                </a:cubicBezTo>
                <a:cubicBezTo>
                  <a:pt x="89" y="161"/>
                  <a:pt x="90" y="155"/>
                  <a:pt x="90" y="150"/>
                </a:cubicBezTo>
                <a:cubicBezTo>
                  <a:pt x="85" y="149"/>
                  <a:pt x="80" y="149"/>
                  <a:pt x="74" y="149"/>
                </a:cubicBezTo>
                <a:cubicBezTo>
                  <a:pt x="72" y="150"/>
                  <a:pt x="68" y="149"/>
                  <a:pt x="67" y="147"/>
                </a:cubicBezTo>
                <a:cubicBezTo>
                  <a:pt x="72" y="127"/>
                  <a:pt x="79" y="108"/>
                  <a:pt x="84" y="88"/>
                </a:cubicBezTo>
                <a:cubicBezTo>
                  <a:pt x="91" y="65"/>
                  <a:pt x="100" y="43"/>
                  <a:pt x="106" y="19"/>
                </a:cubicBezTo>
                <a:cubicBezTo>
                  <a:pt x="104" y="19"/>
                  <a:pt x="102" y="19"/>
                  <a:pt x="100" y="19"/>
                </a:cubicBezTo>
                <a:close/>
                <a:moveTo>
                  <a:pt x="2" y="157"/>
                </a:moveTo>
                <a:cubicBezTo>
                  <a:pt x="3" y="157"/>
                  <a:pt x="3" y="157"/>
                  <a:pt x="3" y="157"/>
                </a:cubicBezTo>
                <a:cubicBezTo>
                  <a:pt x="5" y="160"/>
                  <a:pt x="8" y="164"/>
                  <a:pt x="10" y="166"/>
                </a:cubicBezTo>
                <a:cubicBezTo>
                  <a:pt x="11" y="166"/>
                  <a:pt x="10" y="165"/>
                  <a:pt x="10" y="165"/>
                </a:cubicBezTo>
                <a:cubicBezTo>
                  <a:pt x="9" y="164"/>
                  <a:pt x="8" y="163"/>
                  <a:pt x="9" y="162"/>
                </a:cubicBezTo>
                <a:cubicBezTo>
                  <a:pt x="9" y="161"/>
                  <a:pt x="10" y="162"/>
                  <a:pt x="11" y="162"/>
                </a:cubicBezTo>
                <a:cubicBezTo>
                  <a:pt x="12" y="148"/>
                  <a:pt x="12" y="148"/>
                  <a:pt x="12" y="148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15" y="139"/>
                  <a:pt x="18" y="138"/>
                  <a:pt x="22" y="137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23" y="136"/>
                  <a:pt x="26" y="137"/>
                  <a:pt x="26" y="137"/>
                </a:cubicBezTo>
                <a:cubicBezTo>
                  <a:pt x="31" y="137"/>
                  <a:pt x="36" y="137"/>
                  <a:pt x="41" y="137"/>
                </a:cubicBezTo>
                <a:cubicBezTo>
                  <a:pt x="40" y="136"/>
                  <a:pt x="40" y="134"/>
                  <a:pt x="41" y="133"/>
                </a:cubicBezTo>
                <a:cubicBezTo>
                  <a:pt x="42" y="133"/>
                  <a:pt x="43" y="134"/>
                  <a:pt x="43" y="133"/>
                </a:cubicBezTo>
                <a:cubicBezTo>
                  <a:pt x="46" y="122"/>
                  <a:pt x="46" y="107"/>
                  <a:pt x="48" y="95"/>
                </a:cubicBezTo>
                <a:cubicBezTo>
                  <a:pt x="49" y="93"/>
                  <a:pt x="50" y="90"/>
                  <a:pt x="50" y="87"/>
                </a:cubicBezTo>
                <a:cubicBezTo>
                  <a:pt x="47" y="87"/>
                  <a:pt x="45" y="86"/>
                  <a:pt x="42" y="85"/>
                </a:cubicBezTo>
                <a:cubicBezTo>
                  <a:pt x="38" y="83"/>
                  <a:pt x="38" y="83"/>
                  <a:pt x="38" y="83"/>
                </a:cubicBezTo>
                <a:cubicBezTo>
                  <a:pt x="37" y="82"/>
                  <a:pt x="36" y="81"/>
                  <a:pt x="35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4" y="81"/>
                  <a:pt x="33" y="81"/>
                  <a:pt x="32" y="80"/>
                </a:cubicBezTo>
                <a:cubicBezTo>
                  <a:pt x="31" y="80"/>
                  <a:pt x="31" y="79"/>
                  <a:pt x="31" y="78"/>
                </a:cubicBezTo>
                <a:cubicBezTo>
                  <a:pt x="30" y="70"/>
                  <a:pt x="31" y="62"/>
                  <a:pt x="33" y="56"/>
                </a:cubicBezTo>
                <a:cubicBezTo>
                  <a:pt x="34" y="49"/>
                  <a:pt x="37" y="43"/>
                  <a:pt x="36" y="36"/>
                </a:cubicBezTo>
                <a:cubicBezTo>
                  <a:pt x="38" y="35"/>
                  <a:pt x="40" y="35"/>
                  <a:pt x="41" y="36"/>
                </a:cubicBezTo>
                <a:cubicBezTo>
                  <a:pt x="54" y="36"/>
                  <a:pt x="61" y="31"/>
                  <a:pt x="67" y="25"/>
                </a:cubicBezTo>
                <a:cubicBezTo>
                  <a:pt x="68" y="22"/>
                  <a:pt x="68" y="18"/>
                  <a:pt x="69" y="15"/>
                </a:cubicBezTo>
                <a:cubicBezTo>
                  <a:pt x="66" y="16"/>
                  <a:pt x="63" y="16"/>
                  <a:pt x="61" y="17"/>
                </a:cubicBezTo>
                <a:cubicBezTo>
                  <a:pt x="60" y="17"/>
                  <a:pt x="59" y="16"/>
                  <a:pt x="57" y="16"/>
                </a:cubicBezTo>
                <a:cubicBezTo>
                  <a:pt x="57" y="16"/>
                  <a:pt x="57" y="14"/>
                  <a:pt x="57" y="14"/>
                </a:cubicBezTo>
                <a:cubicBezTo>
                  <a:pt x="59" y="13"/>
                  <a:pt x="61" y="12"/>
                  <a:pt x="63" y="12"/>
                </a:cubicBezTo>
                <a:cubicBezTo>
                  <a:pt x="63" y="12"/>
                  <a:pt x="63" y="10"/>
                  <a:pt x="65" y="10"/>
                </a:cubicBezTo>
                <a:cubicBezTo>
                  <a:pt x="64" y="10"/>
                  <a:pt x="65" y="9"/>
                  <a:pt x="65" y="8"/>
                </a:cubicBezTo>
                <a:cubicBezTo>
                  <a:pt x="69" y="7"/>
                  <a:pt x="74" y="8"/>
                  <a:pt x="79" y="7"/>
                </a:cubicBezTo>
                <a:cubicBezTo>
                  <a:pt x="90" y="7"/>
                  <a:pt x="100" y="8"/>
                  <a:pt x="110" y="9"/>
                </a:cubicBezTo>
                <a:cubicBezTo>
                  <a:pt x="110" y="10"/>
                  <a:pt x="111" y="9"/>
                  <a:pt x="111" y="9"/>
                </a:cubicBezTo>
                <a:cubicBezTo>
                  <a:pt x="111" y="6"/>
                  <a:pt x="112" y="3"/>
                  <a:pt x="112" y="1"/>
                </a:cubicBezTo>
                <a:cubicBezTo>
                  <a:pt x="113" y="0"/>
                  <a:pt x="114" y="0"/>
                  <a:pt x="114" y="0"/>
                </a:cubicBezTo>
                <a:cubicBezTo>
                  <a:pt x="116" y="0"/>
                  <a:pt x="117" y="2"/>
                  <a:pt x="117" y="4"/>
                </a:cubicBezTo>
                <a:cubicBezTo>
                  <a:pt x="116" y="5"/>
                  <a:pt x="115" y="8"/>
                  <a:pt x="115" y="10"/>
                </a:cubicBezTo>
                <a:cubicBezTo>
                  <a:pt x="117" y="10"/>
                  <a:pt x="118" y="12"/>
                  <a:pt x="118" y="14"/>
                </a:cubicBezTo>
                <a:cubicBezTo>
                  <a:pt x="118" y="14"/>
                  <a:pt x="117" y="14"/>
                  <a:pt x="117" y="15"/>
                </a:cubicBezTo>
                <a:cubicBezTo>
                  <a:pt x="118" y="14"/>
                  <a:pt x="118" y="15"/>
                  <a:pt x="118" y="15"/>
                </a:cubicBezTo>
                <a:cubicBezTo>
                  <a:pt x="119" y="16"/>
                  <a:pt x="118" y="17"/>
                  <a:pt x="118" y="16"/>
                </a:cubicBezTo>
                <a:cubicBezTo>
                  <a:pt x="117" y="16"/>
                  <a:pt x="116" y="16"/>
                  <a:pt x="115" y="15"/>
                </a:cubicBezTo>
                <a:cubicBezTo>
                  <a:pt x="117" y="20"/>
                  <a:pt x="118" y="23"/>
                  <a:pt x="121" y="26"/>
                </a:cubicBezTo>
                <a:cubicBezTo>
                  <a:pt x="122" y="30"/>
                  <a:pt x="125" y="33"/>
                  <a:pt x="126" y="36"/>
                </a:cubicBezTo>
                <a:cubicBezTo>
                  <a:pt x="127" y="36"/>
                  <a:pt x="128" y="37"/>
                  <a:pt x="127" y="38"/>
                </a:cubicBezTo>
                <a:cubicBezTo>
                  <a:pt x="126" y="38"/>
                  <a:pt x="125" y="38"/>
                  <a:pt x="125" y="38"/>
                </a:cubicBezTo>
                <a:cubicBezTo>
                  <a:pt x="123" y="36"/>
                  <a:pt x="122" y="34"/>
                  <a:pt x="121" y="32"/>
                </a:cubicBezTo>
                <a:cubicBezTo>
                  <a:pt x="119" y="33"/>
                  <a:pt x="118" y="36"/>
                  <a:pt x="119" y="38"/>
                </a:cubicBezTo>
                <a:cubicBezTo>
                  <a:pt x="119" y="39"/>
                  <a:pt x="117" y="38"/>
                  <a:pt x="117" y="40"/>
                </a:cubicBezTo>
                <a:cubicBezTo>
                  <a:pt x="118" y="41"/>
                  <a:pt x="119" y="43"/>
                  <a:pt x="119" y="45"/>
                </a:cubicBezTo>
                <a:cubicBezTo>
                  <a:pt x="119" y="46"/>
                  <a:pt x="117" y="46"/>
                  <a:pt x="117" y="46"/>
                </a:cubicBezTo>
                <a:cubicBezTo>
                  <a:pt x="117" y="47"/>
                  <a:pt x="118" y="49"/>
                  <a:pt x="117" y="50"/>
                </a:cubicBezTo>
                <a:cubicBezTo>
                  <a:pt x="117" y="51"/>
                  <a:pt x="116" y="51"/>
                  <a:pt x="114" y="51"/>
                </a:cubicBezTo>
                <a:cubicBezTo>
                  <a:pt x="116" y="52"/>
                  <a:pt x="115" y="52"/>
                  <a:pt x="114" y="51"/>
                </a:cubicBezTo>
                <a:cubicBezTo>
                  <a:pt x="114" y="51"/>
                  <a:pt x="114" y="51"/>
                  <a:pt x="113" y="52"/>
                </a:cubicBezTo>
                <a:cubicBezTo>
                  <a:pt x="114" y="52"/>
                  <a:pt x="114" y="52"/>
                  <a:pt x="114" y="53"/>
                </a:cubicBezTo>
                <a:cubicBezTo>
                  <a:pt x="113" y="52"/>
                  <a:pt x="113" y="53"/>
                  <a:pt x="113" y="54"/>
                </a:cubicBezTo>
                <a:cubicBezTo>
                  <a:pt x="113" y="55"/>
                  <a:pt x="114" y="57"/>
                  <a:pt x="114" y="59"/>
                </a:cubicBezTo>
                <a:cubicBezTo>
                  <a:pt x="114" y="59"/>
                  <a:pt x="113" y="60"/>
                  <a:pt x="113" y="60"/>
                </a:cubicBezTo>
                <a:cubicBezTo>
                  <a:pt x="113" y="60"/>
                  <a:pt x="112" y="60"/>
                  <a:pt x="112" y="60"/>
                </a:cubicBezTo>
                <a:cubicBezTo>
                  <a:pt x="111" y="60"/>
                  <a:pt x="111" y="61"/>
                  <a:pt x="111" y="63"/>
                </a:cubicBezTo>
                <a:cubicBezTo>
                  <a:pt x="111" y="63"/>
                  <a:pt x="112" y="65"/>
                  <a:pt x="111" y="66"/>
                </a:cubicBezTo>
                <a:cubicBezTo>
                  <a:pt x="111" y="66"/>
                  <a:pt x="111" y="66"/>
                  <a:pt x="110" y="67"/>
                </a:cubicBezTo>
                <a:cubicBezTo>
                  <a:pt x="110" y="67"/>
                  <a:pt x="109" y="67"/>
                  <a:pt x="109" y="67"/>
                </a:cubicBezTo>
                <a:cubicBezTo>
                  <a:pt x="109" y="70"/>
                  <a:pt x="108" y="74"/>
                  <a:pt x="107" y="77"/>
                </a:cubicBezTo>
                <a:cubicBezTo>
                  <a:pt x="107" y="78"/>
                  <a:pt x="107" y="79"/>
                  <a:pt x="108" y="80"/>
                </a:cubicBezTo>
                <a:cubicBezTo>
                  <a:pt x="107" y="80"/>
                  <a:pt x="107" y="80"/>
                  <a:pt x="106" y="79"/>
                </a:cubicBezTo>
                <a:cubicBezTo>
                  <a:pt x="106" y="79"/>
                  <a:pt x="106" y="80"/>
                  <a:pt x="106" y="81"/>
                </a:cubicBezTo>
                <a:cubicBezTo>
                  <a:pt x="107" y="83"/>
                  <a:pt x="108" y="84"/>
                  <a:pt x="109" y="86"/>
                </a:cubicBezTo>
                <a:cubicBezTo>
                  <a:pt x="109" y="86"/>
                  <a:pt x="109" y="88"/>
                  <a:pt x="108" y="88"/>
                </a:cubicBezTo>
                <a:cubicBezTo>
                  <a:pt x="106" y="88"/>
                  <a:pt x="105" y="86"/>
                  <a:pt x="104" y="86"/>
                </a:cubicBezTo>
                <a:cubicBezTo>
                  <a:pt x="104" y="87"/>
                  <a:pt x="103" y="88"/>
                  <a:pt x="104" y="89"/>
                </a:cubicBezTo>
                <a:cubicBezTo>
                  <a:pt x="105" y="90"/>
                  <a:pt x="106" y="91"/>
                  <a:pt x="106" y="93"/>
                </a:cubicBezTo>
                <a:cubicBezTo>
                  <a:pt x="106" y="94"/>
                  <a:pt x="105" y="95"/>
                  <a:pt x="104" y="94"/>
                </a:cubicBezTo>
                <a:cubicBezTo>
                  <a:pt x="103" y="94"/>
                  <a:pt x="103" y="94"/>
                  <a:pt x="102" y="93"/>
                </a:cubicBezTo>
                <a:cubicBezTo>
                  <a:pt x="102" y="93"/>
                  <a:pt x="102" y="94"/>
                  <a:pt x="102" y="94"/>
                </a:cubicBezTo>
                <a:cubicBezTo>
                  <a:pt x="103" y="96"/>
                  <a:pt x="104" y="97"/>
                  <a:pt x="104" y="99"/>
                </a:cubicBezTo>
                <a:cubicBezTo>
                  <a:pt x="104" y="99"/>
                  <a:pt x="103" y="100"/>
                  <a:pt x="103" y="100"/>
                </a:cubicBezTo>
                <a:cubicBezTo>
                  <a:pt x="102" y="100"/>
                  <a:pt x="101" y="99"/>
                  <a:pt x="100" y="99"/>
                </a:cubicBezTo>
                <a:cubicBezTo>
                  <a:pt x="100" y="99"/>
                  <a:pt x="99" y="100"/>
                  <a:pt x="99" y="101"/>
                </a:cubicBezTo>
                <a:cubicBezTo>
                  <a:pt x="99" y="102"/>
                  <a:pt x="100" y="103"/>
                  <a:pt x="100" y="103"/>
                </a:cubicBezTo>
                <a:cubicBezTo>
                  <a:pt x="99" y="104"/>
                  <a:pt x="99" y="104"/>
                  <a:pt x="98" y="104"/>
                </a:cubicBezTo>
                <a:cubicBezTo>
                  <a:pt x="98" y="105"/>
                  <a:pt x="97" y="107"/>
                  <a:pt x="97" y="109"/>
                </a:cubicBezTo>
                <a:cubicBezTo>
                  <a:pt x="97" y="109"/>
                  <a:pt x="98" y="111"/>
                  <a:pt x="97" y="111"/>
                </a:cubicBezTo>
                <a:cubicBezTo>
                  <a:pt x="96" y="111"/>
                  <a:pt x="96" y="111"/>
                  <a:pt x="96" y="112"/>
                </a:cubicBezTo>
                <a:cubicBezTo>
                  <a:pt x="95" y="113"/>
                  <a:pt x="96" y="114"/>
                  <a:pt x="96" y="115"/>
                </a:cubicBezTo>
                <a:cubicBezTo>
                  <a:pt x="94" y="116"/>
                  <a:pt x="94" y="117"/>
                  <a:pt x="94" y="119"/>
                </a:cubicBezTo>
                <a:cubicBezTo>
                  <a:pt x="94" y="119"/>
                  <a:pt x="95" y="120"/>
                  <a:pt x="95" y="121"/>
                </a:cubicBezTo>
                <a:cubicBezTo>
                  <a:pt x="95" y="121"/>
                  <a:pt x="94" y="122"/>
                  <a:pt x="94" y="122"/>
                </a:cubicBezTo>
                <a:cubicBezTo>
                  <a:pt x="93" y="122"/>
                  <a:pt x="93" y="122"/>
                  <a:pt x="92" y="121"/>
                </a:cubicBezTo>
                <a:cubicBezTo>
                  <a:pt x="92" y="122"/>
                  <a:pt x="92" y="123"/>
                  <a:pt x="92" y="124"/>
                </a:cubicBezTo>
                <a:cubicBezTo>
                  <a:pt x="92" y="125"/>
                  <a:pt x="92" y="125"/>
                  <a:pt x="93" y="126"/>
                </a:cubicBezTo>
                <a:cubicBezTo>
                  <a:pt x="91" y="127"/>
                  <a:pt x="89" y="129"/>
                  <a:pt x="91" y="130"/>
                </a:cubicBezTo>
                <a:cubicBezTo>
                  <a:pt x="91" y="131"/>
                  <a:pt x="92" y="132"/>
                  <a:pt x="92" y="133"/>
                </a:cubicBezTo>
                <a:cubicBezTo>
                  <a:pt x="91" y="134"/>
                  <a:pt x="90" y="134"/>
                  <a:pt x="90" y="133"/>
                </a:cubicBezTo>
                <a:cubicBezTo>
                  <a:pt x="90" y="135"/>
                  <a:pt x="89" y="136"/>
                  <a:pt x="90" y="137"/>
                </a:cubicBezTo>
                <a:cubicBezTo>
                  <a:pt x="89" y="138"/>
                  <a:pt x="89" y="138"/>
                  <a:pt x="89" y="138"/>
                </a:cubicBezTo>
                <a:cubicBezTo>
                  <a:pt x="88" y="141"/>
                  <a:pt x="88" y="141"/>
                  <a:pt x="88" y="141"/>
                </a:cubicBezTo>
                <a:cubicBezTo>
                  <a:pt x="90" y="141"/>
                  <a:pt x="92" y="141"/>
                  <a:pt x="93" y="141"/>
                </a:cubicBezTo>
                <a:cubicBezTo>
                  <a:pt x="94" y="140"/>
                  <a:pt x="95" y="139"/>
                  <a:pt x="97" y="140"/>
                </a:cubicBezTo>
                <a:cubicBezTo>
                  <a:pt x="97" y="140"/>
                  <a:pt x="97" y="142"/>
                  <a:pt x="98" y="141"/>
                </a:cubicBezTo>
                <a:cubicBezTo>
                  <a:pt x="100" y="141"/>
                  <a:pt x="103" y="142"/>
                  <a:pt x="103" y="144"/>
                </a:cubicBezTo>
                <a:cubicBezTo>
                  <a:pt x="103" y="145"/>
                  <a:pt x="104" y="146"/>
                  <a:pt x="105" y="147"/>
                </a:cubicBezTo>
                <a:cubicBezTo>
                  <a:pt x="108" y="151"/>
                  <a:pt x="112" y="154"/>
                  <a:pt x="116" y="156"/>
                </a:cubicBezTo>
                <a:cubicBezTo>
                  <a:pt x="116" y="157"/>
                  <a:pt x="115" y="158"/>
                  <a:pt x="115" y="157"/>
                </a:cubicBezTo>
                <a:cubicBezTo>
                  <a:pt x="113" y="157"/>
                  <a:pt x="112" y="156"/>
                  <a:pt x="111" y="155"/>
                </a:cubicBezTo>
                <a:cubicBezTo>
                  <a:pt x="111" y="156"/>
                  <a:pt x="111" y="158"/>
                  <a:pt x="112" y="159"/>
                </a:cubicBezTo>
                <a:cubicBezTo>
                  <a:pt x="110" y="159"/>
                  <a:pt x="110" y="160"/>
                  <a:pt x="110" y="161"/>
                </a:cubicBezTo>
                <a:cubicBezTo>
                  <a:pt x="110" y="162"/>
                  <a:pt x="111" y="162"/>
                  <a:pt x="111" y="163"/>
                </a:cubicBezTo>
                <a:cubicBezTo>
                  <a:pt x="109" y="163"/>
                  <a:pt x="110" y="165"/>
                  <a:pt x="110" y="166"/>
                </a:cubicBezTo>
                <a:cubicBezTo>
                  <a:pt x="110" y="166"/>
                  <a:pt x="111" y="167"/>
                  <a:pt x="110" y="167"/>
                </a:cubicBezTo>
                <a:cubicBezTo>
                  <a:pt x="108" y="167"/>
                  <a:pt x="109" y="168"/>
                  <a:pt x="109" y="169"/>
                </a:cubicBezTo>
                <a:cubicBezTo>
                  <a:pt x="109" y="169"/>
                  <a:pt x="109" y="170"/>
                  <a:pt x="109" y="171"/>
                </a:cubicBezTo>
                <a:cubicBezTo>
                  <a:pt x="109" y="172"/>
                  <a:pt x="110" y="173"/>
                  <a:pt x="109" y="174"/>
                </a:cubicBezTo>
                <a:cubicBezTo>
                  <a:pt x="109" y="174"/>
                  <a:pt x="109" y="174"/>
                  <a:pt x="108" y="174"/>
                </a:cubicBezTo>
                <a:cubicBezTo>
                  <a:pt x="108" y="176"/>
                  <a:pt x="109" y="177"/>
                  <a:pt x="109" y="178"/>
                </a:cubicBezTo>
                <a:cubicBezTo>
                  <a:pt x="109" y="179"/>
                  <a:pt x="108" y="179"/>
                  <a:pt x="108" y="178"/>
                </a:cubicBezTo>
                <a:cubicBezTo>
                  <a:pt x="107" y="179"/>
                  <a:pt x="107" y="181"/>
                  <a:pt x="108" y="181"/>
                </a:cubicBezTo>
                <a:cubicBezTo>
                  <a:pt x="108" y="183"/>
                  <a:pt x="110" y="184"/>
                  <a:pt x="110" y="185"/>
                </a:cubicBezTo>
                <a:cubicBezTo>
                  <a:pt x="110" y="185"/>
                  <a:pt x="109" y="186"/>
                  <a:pt x="109" y="185"/>
                </a:cubicBezTo>
                <a:cubicBezTo>
                  <a:pt x="108" y="185"/>
                  <a:pt x="107" y="184"/>
                  <a:pt x="106" y="184"/>
                </a:cubicBezTo>
                <a:cubicBezTo>
                  <a:pt x="109" y="188"/>
                  <a:pt x="112" y="191"/>
                  <a:pt x="115" y="195"/>
                </a:cubicBezTo>
                <a:cubicBezTo>
                  <a:pt x="115" y="195"/>
                  <a:pt x="116" y="196"/>
                  <a:pt x="114" y="196"/>
                </a:cubicBezTo>
                <a:cubicBezTo>
                  <a:pt x="114" y="196"/>
                  <a:pt x="114" y="195"/>
                  <a:pt x="113" y="195"/>
                </a:cubicBezTo>
                <a:cubicBezTo>
                  <a:pt x="113" y="196"/>
                  <a:pt x="112" y="196"/>
                  <a:pt x="111" y="196"/>
                </a:cubicBezTo>
                <a:cubicBezTo>
                  <a:pt x="109" y="194"/>
                  <a:pt x="107" y="192"/>
                  <a:pt x="105" y="190"/>
                </a:cubicBezTo>
                <a:cubicBezTo>
                  <a:pt x="105" y="190"/>
                  <a:pt x="102" y="189"/>
                  <a:pt x="101" y="189"/>
                </a:cubicBezTo>
                <a:cubicBezTo>
                  <a:pt x="102" y="189"/>
                  <a:pt x="101" y="191"/>
                  <a:pt x="101" y="190"/>
                </a:cubicBezTo>
                <a:cubicBezTo>
                  <a:pt x="98" y="189"/>
                  <a:pt x="93" y="190"/>
                  <a:pt x="89" y="190"/>
                </a:cubicBezTo>
                <a:cubicBezTo>
                  <a:pt x="87" y="190"/>
                  <a:pt x="84" y="190"/>
                  <a:pt x="82" y="189"/>
                </a:cubicBezTo>
                <a:cubicBezTo>
                  <a:pt x="82" y="191"/>
                  <a:pt x="80" y="191"/>
                  <a:pt x="79" y="190"/>
                </a:cubicBezTo>
                <a:cubicBezTo>
                  <a:pt x="78" y="189"/>
                  <a:pt x="76" y="189"/>
                  <a:pt x="75" y="190"/>
                </a:cubicBezTo>
                <a:cubicBezTo>
                  <a:pt x="74" y="190"/>
                  <a:pt x="74" y="190"/>
                  <a:pt x="73" y="190"/>
                </a:cubicBezTo>
                <a:cubicBezTo>
                  <a:pt x="68" y="190"/>
                  <a:pt x="64" y="190"/>
                  <a:pt x="59" y="190"/>
                </a:cubicBezTo>
                <a:cubicBezTo>
                  <a:pt x="56" y="189"/>
                  <a:pt x="53" y="189"/>
                  <a:pt x="51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45" y="188"/>
                  <a:pt x="41" y="186"/>
                  <a:pt x="35" y="187"/>
                </a:cubicBezTo>
                <a:cubicBezTo>
                  <a:pt x="36" y="187"/>
                  <a:pt x="37" y="188"/>
                  <a:pt x="37" y="189"/>
                </a:cubicBezTo>
                <a:cubicBezTo>
                  <a:pt x="38" y="189"/>
                  <a:pt x="37" y="190"/>
                  <a:pt x="36" y="190"/>
                </a:cubicBezTo>
                <a:cubicBezTo>
                  <a:pt x="35" y="189"/>
                  <a:pt x="33" y="186"/>
                  <a:pt x="30" y="186"/>
                </a:cubicBezTo>
                <a:cubicBezTo>
                  <a:pt x="30" y="188"/>
                  <a:pt x="32" y="190"/>
                  <a:pt x="33" y="190"/>
                </a:cubicBezTo>
                <a:cubicBezTo>
                  <a:pt x="34" y="191"/>
                  <a:pt x="33" y="192"/>
                  <a:pt x="34" y="193"/>
                </a:cubicBezTo>
                <a:cubicBezTo>
                  <a:pt x="34" y="194"/>
                  <a:pt x="33" y="194"/>
                  <a:pt x="33" y="194"/>
                </a:cubicBezTo>
                <a:cubicBezTo>
                  <a:pt x="30" y="191"/>
                  <a:pt x="28" y="189"/>
                  <a:pt x="25" y="186"/>
                </a:cubicBezTo>
                <a:cubicBezTo>
                  <a:pt x="25" y="186"/>
                  <a:pt x="24" y="186"/>
                  <a:pt x="24" y="187"/>
                </a:cubicBezTo>
                <a:cubicBezTo>
                  <a:pt x="23" y="186"/>
                  <a:pt x="21" y="185"/>
                  <a:pt x="20" y="183"/>
                </a:cubicBezTo>
                <a:cubicBezTo>
                  <a:pt x="17" y="176"/>
                  <a:pt x="11" y="171"/>
                  <a:pt x="7" y="165"/>
                </a:cubicBezTo>
                <a:cubicBezTo>
                  <a:pt x="4" y="163"/>
                  <a:pt x="2" y="160"/>
                  <a:pt x="1" y="157"/>
                </a:cubicBezTo>
                <a:cubicBezTo>
                  <a:pt x="0" y="156"/>
                  <a:pt x="1" y="156"/>
                  <a:pt x="2" y="156"/>
                </a:cubicBezTo>
                <a:cubicBezTo>
                  <a:pt x="2" y="156"/>
                  <a:pt x="2" y="157"/>
                  <a:pt x="2" y="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MH_Other_2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40161" y="2310823"/>
            <a:ext cx="445109" cy="563805"/>
          </a:xfrm>
          <a:custGeom>
            <a:avLst/>
            <a:gdLst>
              <a:gd name="T0" fmla="*/ 2147483646 w 168"/>
              <a:gd name="T1" fmla="*/ 2147483646 h 213"/>
              <a:gd name="T2" fmla="*/ 2147483646 w 168"/>
              <a:gd name="T3" fmla="*/ 2147483646 h 213"/>
              <a:gd name="T4" fmla="*/ 2147483646 w 168"/>
              <a:gd name="T5" fmla="*/ 2147483646 h 213"/>
              <a:gd name="T6" fmla="*/ 2147483646 w 168"/>
              <a:gd name="T7" fmla="*/ 2147483646 h 213"/>
              <a:gd name="T8" fmla="*/ 2147483646 w 168"/>
              <a:gd name="T9" fmla="*/ 2147483646 h 213"/>
              <a:gd name="T10" fmla="*/ 2147483646 w 168"/>
              <a:gd name="T11" fmla="*/ 2147483646 h 213"/>
              <a:gd name="T12" fmla="*/ 2147483646 w 168"/>
              <a:gd name="T13" fmla="*/ 2147483646 h 213"/>
              <a:gd name="T14" fmla="*/ 2147483646 w 168"/>
              <a:gd name="T15" fmla="*/ 2147483646 h 213"/>
              <a:gd name="T16" fmla="*/ 2147483646 w 168"/>
              <a:gd name="T17" fmla="*/ 2147483646 h 213"/>
              <a:gd name="T18" fmla="*/ 2147483646 w 168"/>
              <a:gd name="T19" fmla="*/ 2147483646 h 213"/>
              <a:gd name="T20" fmla="*/ 2147483646 w 168"/>
              <a:gd name="T21" fmla="*/ 2147483646 h 213"/>
              <a:gd name="T22" fmla="*/ 2147483646 w 168"/>
              <a:gd name="T23" fmla="*/ 2147483646 h 213"/>
              <a:gd name="T24" fmla="*/ 2147483646 w 168"/>
              <a:gd name="T25" fmla="*/ 2147483646 h 213"/>
              <a:gd name="T26" fmla="*/ 2147483646 w 168"/>
              <a:gd name="T27" fmla="*/ 2147483646 h 213"/>
              <a:gd name="T28" fmla="*/ 2147483646 w 168"/>
              <a:gd name="T29" fmla="*/ 2147483646 h 213"/>
              <a:gd name="T30" fmla="*/ 2147483646 w 168"/>
              <a:gd name="T31" fmla="*/ 2147483646 h 213"/>
              <a:gd name="T32" fmla="*/ 2147483646 w 168"/>
              <a:gd name="T33" fmla="*/ 2147483646 h 213"/>
              <a:gd name="T34" fmla="*/ 2147483646 w 168"/>
              <a:gd name="T35" fmla="*/ 2147483646 h 213"/>
              <a:gd name="T36" fmla="*/ 2147483646 w 168"/>
              <a:gd name="T37" fmla="*/ 2147483646 h 213"/>
              <a:gd name="T38" fmla="*/ 2147483646 w 168"/>
              <a:gd name="T39" fmla="*/ 2147483646 h 213"/>
              <a:gd name="T40" fmla="*/ 2147483646 w 168"/>
              <a:gd name="T41" fmla="*/ 2147483646 h 213"/>
              <a:gd name="T42" fmla="*/ 2147483646 w 168"/>
              <a:gd name="T43" fmla="*/ 2147483646 h 213"/>
              <a:gd name="T44" fmla="*/ 2147483646 w 168"/>
              <a:gd name="T45" fmla="*/ 2147483646 h 213"/>
              <a:gd name="T46" fmla="*/ 2147483646 w 168"/>
              <a:gd name="T47" fmla="*/ 2147483646 h 213"/>
              <a:gd name="T48" fmla="*/ 2147483646 w 168"/>
              <a:gd name="T49" fmla="*/ 2147483646 h 213"/>
              <a:gd name="T50" fmla="*/ 2147483646 w 168"/>
              <a:gd name="T51" fmla="*/ 2147483646 h 213"/>
              <a:gd name="T52" fmla="*/ 2147483646 w 168"/>
              <a:gd name="T53" fmla="*/ 2147483646 h 213"/>
              <a:gd name="T54" fmla="*/ 2147483646 w 168"/>
              <a:gd name="T55" fmla="*/ 2147483646 h 213"/>
              <a:gd name="T56" fmla="*/ 2147483646 w 168"/>
              <a:gd name="T57" fmla="*/ 2147483646 h 213"/>
              <a:gd name="T58" fmla="*/ 2147483646 w 168"/>
              <a:gd name="T59" fmla="*/ 2147483646 h 213"/>
              <a:gd name="T60" fmla="*/ 2147483646 w 168"/>
              <a:gd name="T61" fmla="*/ 2147483646 h 213"/>
              <a:gd name="T62" fmla="*/ 2147483646 w 168"/>
              <a:gd name="T63" fmla="*/ 2147483646 h 213"/>
              <a:gd name="T64" fmla="*/ 2147483646 w 168"/>
              <a:gd name="T65" fmla="*/ 2147483646 h 213"/>
              <a:gd name="T66" fmla="*/ 2147483646 w 168"/>
              <a:gd name="T67" fmla="*/ 2147483646 h 213"/>
              <a:gd name="T68" fmla="*/ 2147483646 w 168"/>
              <a:gd name="T69" fmla="*/ 2147483646 h 213"/>
              <a:gd name="T70" fmla="*/ 2147483646 w 168"/>
              <a:gd name="T71" fmla="*/ 2147483646 h 213"/>
              <a:gd name="T72" fmla="*/ 2147483646 w 168"/>
              <a:gd name="T73" fmla="*/ 2147483646 h 213"/>
              <a:gd name="T74" fmla="*/ 2147483646 w 168"/>
              <a:gd name="T75" fmla="*/ 2147483646 h 213"/>
              <a:gd name="T76" fmla="*/ 2147483646 w 168"/>
              <a:gd name="T77" fmla="*/ 2147483646 h 213"/>
              <a:gd name="T78" fmla="*/ 2147483646 w 168"/>
              <a:gd name="T79" fmla="*/ 2147483646 h 213"/>
              <a:gd name="T80" fmla="*/ 2147483646 w 168"/>
              <a:gd name="T81" fmla="*/ 2147483646 h 213"/>
              <a:gd name="T82" fmla="*/ 2147483646 w 168"/>
              <a:gd name="T83" fmla="*/ 2147483646 h 213"/>
              <a:gd name="T84" fmla="*/ 2147483646 w 168"/>
              <a:gd name="T85" fmla="*/ 2147483646 h 213"/>
              <a:gd name="T86" fmla="*/ 2147483646 w 168"/>
              <a:gd name="T87" fmla="*/ 2147483646 h 213"/>
              <a:gd name="T88" fmla="*/ 2147483646 w 168"/>
              <a:gd name="T89" fmla="*/ 2147483646 h 213"/>
              <a:gd name="T90" fmla="*/ 2147483646 w 168"/>
              <a:gd name="T91" fmla="*/ 2147483646 h 213"/>
              <a:gd name="T92" fmla="*/ 2147483646 w 168"/>
              <a:gd name="T93" fmla="*/ 2147483646 h 213"/>
              <a:gd name="T94" fmla="*/ 2147483646 w 168"/>
              <a:gd name="T95" fmla="*/ 2147483646 h 213"/>
              <a:gd name="T96" fmla="*/ 2147483646 w 168"/>
              <a:gd name="T97" fmla="*/ 2147483646 h 213"/>
              <a:gd name="T98" fmla="*/ 2147483646 w 168"/>
              <a:gd name="T99" fmla="*/ 2147483646 h 213"/>
              <a:gd name="T100" fmla="*/ 2147483646 w 168"/>
              <a:gd name="T101" fmla="*/ 2147483646 h 213"/>
              <a:gd name="T102" fmla="*/ 2147483646 w 168"/>
              <a:gd name="T103" fmla="*/ 2147483646 h 213"/>
              <a:gd name="T104" fmla="*/ 2147483646 w 168"/>
              <a:gd name="T105" fmla="*/ 2147483646 h 213"/>
              <a:gd name="T106" fmla="*/ 2147483646 w 168"/>
              <a:gd name="T107" fmla="*/ 2147483646 h 213"/>
              <a:gd name="T108" fmla="*/ 2147483646 w 168"/>
              <a:gd name="T109" fmla="*/ 2147483646 h 213"/>
              <a:gd name="T110" fmla="*/ 2147483646 w 168"/>
              <a:gd name="T111" fmla="*/ 2147483646 h 213"/>
              <a:gd name="T112" fmla="*/ 2147483646 w 168"/>
              <a:gd name="T113" fmla="*/ 2147483646 h 213"/>
              <a:gd name="T114" fmla="*/ 2147483646 w 168"/>
              <a:gd name="T115" fmla="*/ 2147483646 h 213"/>
              <a:gd name="T116" fmla="*/ 2147483646 w 168"/>
              <a:gd name="T117" fmla="*/ 2147483646 h 213"/>
              <a:gd name="T118" fmla="*/ 2147483646 w 168"/>
              <a:gd name="T119" fmla="*/ 2147483646 h 213"/>
              <a:gd name="T120" fmla="*/ 2147483646 w 168"/>
              <a:gd name="T121" fmla="*/ 2147483646 h 213"/>
              <a:gd name="T122" fmla="*/ 2147483646 w 168"/>
              <a:gd name="T123" fmla="*/ 2147483646 h 2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" h="213">
                <a:moveTo>
                  <a:pt x="74" y="183"/>
                </a:moveTo>
                <a:cubicBezTo>
                  <a:pt x="73" y="183"/>
                  <a:pt x="72" y="184"/>
                  <a:pt x="72" y="184"/>
                </a:cubicBezTo>
                <a:cubicBezTo>
                  <a:pt x="73" y="184"/>
                  <a:pt x="74" y="184"/>
                  <a:pt x="74" y="183"/>
                </a:cubicBezTo>
                <a:close/>
                <a:moveTo>
                  <a:pt x="92" y="190"/>
                </a:moveTo>
                <a:cubicBezTo>
                  <a:pt x="92" y="190"/>
                  <a:pt x="92" y="190"/>
                  <a:pt x="93" y="189"/>
                </a:cubicBezTo>
                <a:cubicBezTo>
                  <a:pt x="93" y="189"/>
                  <a:pt x="94" y="189"/>
                  <a:pt x="94" y="188"/>
                </a:cubicBezTo>
                <a:cubicBezTo>
                  <a:pt x="93" y="188"/>
                  <a:pt x="93" y="189"/>
                  <a:pt x="93" y="189"/>
                </a:cubicBezTo>
                <a:lnTo>
                  <a:pt x="92" y="190"/>
                </a:lnTo>
                <a:close/>
                <a:moveTo>
                  <a:pt x="9" y="149"/>
                </a:moveTo>
                <a:cubicBezTo>
                  <a:pt x="10" y="149"/>
                  <a:pt x="10" y="148"/>
                  <a:pt x="10" y="148"/>
                </a:cubicBezTo>
                <a:cubicBezTo>
                  <a:pt x="9" y="148"/>
                  <a:pt x="9" y="149"/>
                  <a:pt x="9" y="149"/>
                </a:cubicBezTo>
                <a:close/>
                <a:moveTo>
                  <a:pt x="26" y="80"/>
                </a:moveTo>
                <a:cubicBezTo>
                  <a:pt x="27" y="79"/>
                  <a:pt x="27" y="78"/>
                  <a:pt x="27" y="78"/>
                </a:cubicBezTo>
                <a:cubicBezTo>
                  <a:pt x="26" y="77"/>
                  <a:pt x="26" y="79"/>
                  <a:pt x="26" y="80"/>
                </a:cubicBezTo>
                <a:close/>
                <a:moveTo>
                  <a:pt x="29" y="88"/>
                </a:moveTo>
                <a:cubicBezTo>
                  <a:pt x="29" y="87"/>
                  <a:pt x="29" y="87"/>
                  <a:pt x="30" y="86"/>
                </a:cubicBezTo>
                <a:cubicBezTo>
                  <a:pt x="30" y="86"/>
                  <a:pt x="30" y="85"/>
                  <a:pt x="29" y="85"/>
                </a:cubicBezTo>
                <a:cubicBezTo>
                  <a:pt x="29" y="86"/>
                  <a:pt x="29" y="87"/>
                  <a:pt x="29" y="88"/>
                </a:cubicBezTo>
                <a:close/>
                <a:moveTo>
                  <a:pt x="40" y="88"/>
                </a:moveTo>
                <a:cubicBezTo>
                  <a:pt x="40" y="88"/>
                  <a:pt x="41" y="87"/>
                  <a:pt x="41" y="87"/>
                </a:cubicBezTo>
                <a:cubicBezTo>
                  <a:pt x="41" y="87"/>
                  <a:pt x="41" y="86"/>
                  <a:pt x="42" y="86"/>
                </a:cubicBezTo>
                <a:cubicBezTo>
                  <a:pt x="42" y="86"/>
                  <a:pt x="42" y="85"/>
                  <a:pt x="42" y="85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6"/>
                  <a:pt x="41" y="86"/>
                  <a:pt x="41" y="87"/>
                </a:cubicBezTo>
                <a:cubicBezTo>
                  <a:pt x="40" y="87"/>
                  <a:pt x="40" y="88"/>
                  <a:pt x="40" y="88"/>
                </a:cubicBezTo>
                <a:close/>
                <a:moveTo>
                  <a:pt x="62" y="76"/>
                </a:moveTo>
                <a:cubicBezTo>
                  <a:pt x="63" y="75"/>
                  <a:pt x="63" y="75"/>
                  <a:pt x="63" y="75"/>
                </a:cubicBezTo>
                <a:cubicBezTo>
                  <a:pt x="63" y="75"/>
                  <a:pt x="64" y="75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5" y="73"/>
                  <a:pt x="65" y="73"/>
                  <a:pt x="65" y="7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3" y="74"/>
                  <a:pt x="63" y="75"/>
                  <a:pt x="63" y="75"/>
                </a:cubicBezTo>
                <a:lnTo>
                  <a:pt x="62" y="76"/>
                </a:ln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9"/>
                  <a:pt x="27" y="58"/>
                  <a:pt x="28" y="58"/>
                </a:cubicBezTo>
                <a:cubicBezTo>
                  <a:pt x="28" y="56"/>
                  <a:pt x="26" y="58"/>
                  <a:pt x="26" y="59"/>
                </a:cubicBezTo>
                <a:lnTo>
                  <a:pt x="26" y="60"/>
                </a:ln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0"/>
                  <a:pt x="30" y="50"/>
                  <a:pt x="30" y="50"/>
                </a:cubicBezTo>
                <a:cubicBezTo>
                  <a:pt x="31" y="49"/>
                  <a:pt x="32" y="49"/>
                  <a:pt x="32" y="48"/>
                </a:cubicBezTo>
                <a:cubicBezTo>
                  <a:pt x="31" y="48"/>
                  <a:pt x="31" y="49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9" y="52"/>
                  <a:pt x="29" y="52"/>
                </a:cubicBezTo>
                <a:close/>
                <a:moveTo>
                  <a:pt x="73" y="202"/>
                </a:moveTo>
                <a:cubicBezTo>
                  <a:pt x="72" y="202"/>
                  <a:pt x="72" y="201"/>
                  <a:pt x="72" y="200"/>
                </a:cubicBezTo>
                <a:cubicBezTo>
                  <a:pt x="73" y="200"/>
                  <a:pt x="74" y="200"/>
                  <a:pt x="74" y="201"/>
                </a:cubicBezTo>
                <a:cubicBezTo>
                  <a:pt x="74" y="201"/>
                  <a:pt x="73" y="201"/>
                  <a:pt x="73" y="202"/>
                </a:cubicBezTo>
                <a:close/>
                <a:moveTo>
                  <a:pt x="129" y="175"/>
                </a:moveTo>
                <a:cubicBezTo>
                  <a:pt x="129" y="175"/>
                  <a:pt x="130" y="175"/>
                  <a:pt x="130" y="175"/>
                </a:cubicBezTo>
                <a:cubicBezTo>
                  <a:pt x="131" y="175"/>
                  <a:pt x="132" y="176"/>
                  <a:pt x="133" y="175"/>
                </a:cubicBezTo>
                <a:lnTo>
                  <a:pt x="129" y="175"/>
                </a:lnTo>
                <a:close/>
                <a:moveTo>
                  <a:pt x="42" y="27"/>
                </a:moveTo>
                <a:cubicBezTo>
                  <a:pt x="43" y="27"/>
                  <a:pt x="43" y="26"/>
                  <a:pt x="43" y="25"/>
                </a:cubicBezTo>
                <a:cubicBezTo>
                  <a:pt x="43" y="25"/>
                  <a:pt x="42" y="26"/>
                  <a:pt x="42" y="26"/>
                </a:cubicBezTo>
                <a:cubicBezTo>
                  <a:pt x="42" y="26"/>
                  <a:pt x="41" y="27"/>
                  <a:pt x="42" y="27"/>
                </a:cubicBezTo>
                <a:close/>
                <a:moveTo>
                  <a:pt x="32" y="144"/>
                </a:moveTo>
                <a:cubicBezTo>
                  <a:pt x="32" y="143"/>
                  <a:pt x="32" y="143"/>
                  <a:pt x="32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4" y="142"/>
                  <a:pt x="35" y="141"/>
                  <a:pt x="35" y="140"/>
                </a:cubicBezTo>
                <a:cubicBezTo>
                  <a:pt x="35" y="140"/>
                  <a:pt x="34" y="141"/>
                  <a:pt x="33" y="142"/>
                </a:cubicBezTo>
                <a:cubicBezTo>
                  <a:pt x="33" y="142"/>
                  <a:pt x="33" y="143"/>
                  <a:pt x="33" y="143"/>
                </a:cubicBezTo>
                <a:cubicBezTo>
                  <a:pt x="32" y="143"/>
                  <a:pt x="32" y="143"/>
                  <a:pt x="32" y="143"/>
                </a:cubicBezTo>
                <a:lnTo>
                  <a:pt x="32" y="144"/>
                </a:lnTo>
                <a:close/>
                <a:moveTo>
                  <a:pt x="64" y="81"/>
                </a:moveTo>
                <a:cubicBezTo>
                  <a:pt x="63" y="81"/>
                  <a:pt x="63" y="81"/>
                  <a:pt x="62" y="82"/>
                </a:cubicBezTo>
                <a:cubicBezTo>
                  <a:pt x="62" y="82"/>
                  <a:pt x="60" y="83"/>
                  <a:pt x="61" y="83"/>
                </a:cubicBezTo>
                <a:cubicBezTo>
                  <a:pt x="63" y="83"/>
                  <a:pt x="63" y="82"/>
                  <a:pt x="64" y="81"/>
                </a:cubicBezTo>
                <a:close/>
                <a:moveTo>
                  <a:pt x="46" y="76"/>
                </a:moveTo>
                <a:cubicBezTo>
                  <a:pt x="46" y="76"/>
                  <a:pt x="46" y="76"/>
                  <a:pt x="46" y="76"/>
                </a:cubicBezTo>
                <a:cubicBezTo>
                  <a:pt x="47" y="75"/>
                  <a:pt x="48" y="74"/>
                  <a:pt x="48" y="73"/>
                </a:cubicBezTo>
                <a:cubicBezTo>
                  <a:pt x="48" y="71"/>
                  <a:pt x="47" y="73"/>
                  <a:pt x="47" y="73"/>
                </a:cubicBezTo>
                <a:cubicBezTo>
                  <a:pt x="47" y="74"/>
                  <a:pt x="46" y="75"/>
                  <a:pt x="46" y="76"/>
                </a:cubicBezTo>
                <a:close/>
                <a:moveTo>
                  <a:pt x="92" y="190"/>
                </a:moveTo>
                <a:cubicBezTo>
                  <a:pt x="88" y="192"/>
                  <a:pt x="88" y="192"/>
                  <a:pt x="88" y="192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90" y="192"/>
                  <a:pt x="91" y="191"/>
                  <a:pt x="92" y="190"/>
                </a:cubicBezTo>
                <a:close/>
                <a:moveTo>
                  <a:pt x="40" y="88"/>
                </a:moveTo>
                <a:cubicBezTo>
                  <a:pt x="40" y="88"/>
                  <a:pt x="40" y="88"/>
                  <a:pt x="39" y="88"/>
                </a:cubicBezTo>
                <a:cubicBezTo>
                  <a:pt x="38" y="89"/>
                  <a:pt x="38" y="91"/>
                  <a:pt x="37" y="92"/>
                </a:cubicBezTo>
                <a:cubicBezTo>
                  <a:pt x="36" y="92"/>
                  <a:pt x="37" y="93"/>
                  <a:pt x="37" y="93"/>
                </a:cubicBezTo>
                <a:lnTo>
                  <a:pt x="40" y="88"/>
                </a:lnTo>
                <a:close/>
                <a:moveTo>
                  <a:pt x="88" y="80"/>
                </a:moveTo>
                <a:cubicBezTo>
                  <a:pt x="88" y="80"/>
                  <a:pt x="89" y="80"/>
                  <a:pt x="89" y="80"/>
                </a:cubicBezTo>
                <a:cubicBezTo>
                  <a:pt x="89" y="79"/>
                  <a:pt x="90" y="78"/>
                  <a:pt x="90" y="76"/>
                </a:cubicBezTo>
                <a:cubicBezTo>
                  <a:pt x="89" y="77"/>
                  <a:pt x="89" y="78"/>
                  <a:pt x="88" y="79"/>
                </a:cubicBezTo>
                <a:cubicBezTo>
                  <a:pt x="88" y="80"/>
                  <a:pt x="87" y="80"/>
                  <a:pt x="88" y="80"/>
                </a:cubicBezTo>
                <a:close/>
                <a:moveTo>
                  <a:pt x="70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8" y="183"/>
                  <a:pt x="66" y="185"/>
                  <a:pt x="66" y="187"/>
                </a:cubicBezTo>
                <a:cubicBezTo>
                  <a:pt x="67" y="185"/>
                  <a:pt x="68" y="184"/>
                  <a:pt x="70" y="182"/>
                </a:cubicBezTo>
                <a:close/>
                <a:moveTo>
                  <a:pt x="45" y="81"/>
                </a:moveTo>
                <a:cubicBezTo>
                  <a:pt x="45" y="80"/>
                  <a:pt x="46" y="80"/>
                  <a:pt x="46" y="80"/>
                </a:cubicBezTo>
                <a:cubicBezTo>
                  <a:pt x="47" y="78"/>
                  <a:pt x="48" y="77"/>
                  <a:pt x="49" y="75"/>
                </a:cubicBezTo>
                <a:cubicBezTo>
                  <a:pt x="48" y="76"/>
                  <a:pt x="46" y="78"/>
                  <a:pt x="45" y="81"/>
                </a:cubicBezTo>
                <a:close/>
                <a:moveTo>
                  <a:pt x="63" y="79"/>
                </a:moveTo>
                <a:cubicBezTo>
                  <a:pt x="63" y="78"/>
                  <a:pt x="63" y="78"/>
                  <a:pt x="63" y="78"/>
                </a:cubicBezTo>
                <a:cubicBezTo>
                  <a:pt x="64" y="78"/>
                  <a:pt x="64" y="78"/>
                  <a:pt x="64" y="77"/>
                </a:cubicBezTo>
                <a:cubicBezTo>
                  <a:pt x="64" y="77"/>
                  <a:pt x="65" y="77"/>
                  <a:pt x="65" y="76"/>
                </a:cubicBezTo>
                <a:cubicBezTo>
                  <a:pt x="65" y="76"/>
                  <a:pt x="65" y="76"/>
                  <a:pt x="66" y="76"/>
                </a:cubicBezTo>
                <a:cubicBezTo>
                  <a:pt x="67" y="75"/>
                  <a:pt x="67" y="74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7" y="74"/>
                  <a:pt x="66" y="75"/>
                  <a:pt x="66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64" y="76"/>
                  <a:pt x="64" y="77"/>
                  <a:pt x="64" y="77"/>
                </a:cubicBezTo>
                <a:cubicBezTo>
                  <a:pt x="63" y="77"/>
                  <a:pt x="63" y="78"/>
                  <a:pt x="63" y="78"/>
                </a:cubicBezTo>
                <a:lnTo>
                  <a:pt x="63" y="79"/>
                </a:lnTo>
                <a:close/>
                <a:moveTo>
                  <a:pt x="24" y="151"/>
                </a:moveTo>
                <a:cubicBezTo>
                  <a:pt x="23" y="151"/>
                  <a:pt x="22" y="153"/>
                  <a:pt x="21" y="153"/>
                </a:cubicBezTo>
                <a:cubicBezTo>
                  <a:pt x="20" y="153"/>
                  <a:pt x="20" y="155"/>
                  <a:pt x="20" y="155"/>
                </a:cubicBezTo>
                <a:cubicBezTo>
                  <a:pt x="21" y="154"/>
                  <a:pt x="23" y="153"/>
                  <a:pt x="24" y="151"/>
                </a:cubicBezTo>
                <a:close/>
                <a:moveTo>
                  <a:pt x="55" y="176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cubicBezTo>
                  <a:pt x="57" y="174"/>
                  <a:pt x="59" y="173"/>
                  <a:pt x="60" y="171"/>
                </a:cubicBezTo>
                <a:cubicBezTo>
                  <a:pt x="60" y="171"/>
                  <a:pt x="59" y="171"/>
                  <a:pt x="59" y="171"/>
                </a:cubicBezTo>
                <a:cubicBezTo>
                  <a:pt x="58" y="173"/>
                  <a:pt x="57" y="173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lnTo>
                  <a:pt x="55" y="176"/>
                </a:lnTo>
                <a:close/>
                <a:moveTo>
                  <a:pt x="55" y="78"/>
                </a:moveTo>
                <a:cubicBezTo>
                  <a:pt x="56" y="77"/>
                  <a:pt x="58" y="76"/>
                  <a:pt x="58" y="75"/>
                </a:cubicBezTo>
                <a:cubicBezTo>
                  <a:pt x="57" y="75"/>
                  <a:pt x="56" y="76"/>
                  <a:pt x="55" y="76"/>
                </a:cubicBezTo>
                <a:cubicBezTo>
                  <a:pt x="55" y="77"/>
                  <a:pt x="55" y="77"/>
                  <a:pt x="55" y="78"/>
                </a:cubicBezTo>
                <a:close/>
                <a:moveTo>
                  <a:pt x="36" y="180"/>
                </a:moveTo>
                <a:cubicBezTo>
                  <a:pt x="37" y="180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8" y="178"/>
                  <a:pt x="39" y="177"/>
                  <a:pt x="40" y="177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40" y="176"/>
                  <a:pt x="40" y="176"/>
                  <a:pt x="41" y="175"/>
                </a:cubicBezTo>
                <a:cubicBezTo>
                  <a:pt x="41" y="175"/>
                  <a:pt x="41" y="175"/>
                  <a:pt x="41" y="174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2" y="174"/>
                  <a:pt x="43" y="174"/>
                  <a:pt x="42" y="173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1" y="174"/>
                  <a:pt x="41" y="174"/>
                  <a:pt x="41" y="174"/>
                </a:cubicBezTo>
                <a:cubicBezTo>
                  <a:pt x="41" y="174"/>
                  <a:pt x="41" y="175"/>
                  <a:pt x="41" y="175"/>
                </a:cubicBezTo>
                <a:cubicBezTo>
                  <a:pt x="40" y="175"/>
                  <a:pt x="40" y="176"/>
                  <a:pt x="40" y="176"/>
                </a:cubicBezTo>
                <a:cubicBezTo>
                  <a:pt x="39" y="177"/>
                  <a:pt x="38" y="177"/>
                  <a:pt x="38" y="178"/>
                </a:cubicBezTo>
                <a:cubicBezTo>
                  <a:pt x="38" y="178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6" y="179"/>
                  <a:pt x="36" y="180"/>
                  <a:pt x="36" y="180"/>
                </a:cubicBezTo>
                <a:close/>
                <a:moveTo>
                  <a:pt x="106" y="204"/>
                </a:moveTo>
                <a:cubicBezTo>
                  <a:pt x="107" y="203"/>
                  <a:pt x="108" y="202"/>
                  <a:pt x="109" y="201"/>
                </a:cubicBezTo>
                <a:cubicBezTo>
                  <a:pt x="109" y="201"/>
                  <a:pt x="107" y="201"/>
                  <a:pt x="107" y="202"/>
                </a:cubicBezTo>
                <a:cubicBezTo>
                  <a:pt x="106" y="203"/>
                  <a:pt x="106" y="203"/>
                  <a:pt x="106" y="204"/>
                </a:cubicBezTo>
                <a:close/>
                <a:moveTo>
                  <a:pt x="70" y="182"/>
                </a:moveTo>
                <a:cubicBezTo>
                  <a:pt x="70" y="182"/>
                  <a:pt x="70" y="182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71" y="181"/>
                  <a:pt x="71" y="181"/>
                  <a:pt x="71" y="180"/>
                </a:cubicBezTo>
                <a:cubicBezTo>
                  <a:pt x="73" y="179"/>
                  <a:pt x="74" y="177"/>
                  <a:pt x="76" y="176"/>
                </a:cubicBezTo>
                <a:cubicBezTo>
                  <a:pt x="74" y="176"/>
                  <a:pt x="72" y="178"/>
                  <a:pt x="71" y="180"/>
                </a:cubicBezTo>
                <a:cubicBezTo>
                  <a:pt x="71" y="180"/>
                  <a:pt x="71" y="180"/>
                  <a:pt x="71" y="180"/>
                </a:cubicBezTo>
                <a:cubicBezTo>
                  <a:pt x="71" y="180"/>
                  <a:pt x="70" y="181"/>
                  <a:pt x="70" y="181"/>
                </a:cubicBezTo>
                <a:cubicBezTo>
                  <a:pt x="70" y="182"/>
                  <a:pt x="70" y="182"/>
                  <a:pt x="70" y="182"/>
                </a:cubicBezTo>
                <a:close/>
                <a:moveTo>
                  <a:pt x="73" y="188"/>
                </a:moveTo>
                <a:cubicBezTo>
                  <a:pt x="74" y="186"/>
                  <a:pt x="77" y="184"/>
                  <a:pt x="78" y="182"/>
                </a:cubicBezTo>
                <a:cubicBezTo>
                  <a:pt x="76" y="184"/>
                  <a:pt x="74" y="185"/>
                  <a:pt x="72" y="187"/>
                </a:cubicBezTo>
                <a:cubicBezTo>
                  <a:pt x="72" y="187"/>
                  <a:pt x="72" y="189"/>
                  <a:pt x="73" y="188"/>
                </a:cubicBezTo>
                <a:close/>
                <a:moveTo>
                  <a:pt x="25" y="45"/>
                </a:move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9" y="40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2" y="37"/>
                  <a:pt x="31" y="36"/>
                </a:cubicBezTo>
                <a:cubicBezTo>
                  <a:pt x="31" y="36"/>
                  <a:pt x="30" y="37"/>
                  <a:pt x="30" y="38"/>
                </a:cubicBezTo>
                <a:cubicBezTo>
                  <a:pt x="29" y="39"/>
                  <a:pt x="28" y="41"/>
                  <a:pt x="27" y="42"/>
                </a:cubicBezTo>
                <a:cubicBezTo>
                  <a:pt x="27" y="42"/>
                  <a:pt x="27" y="43"/>
                  <a:pt x="27" y="43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lnTo>
                  <a:pt x="25" y="45"/>
                </a:lnTo>
                <a:close/>
                <a:moveTo>
                  <a:pt x="80" y="75"/>
                </a:moveTo>
                <a:cubicBezTo>
                  <a:pt x="80" y="75"/>
                  <a:pt x="80" y="75"/>
                  <a:pt x="80" y="75"/>
                </a:cubicBezTo>
                <a:cubicBezTo>
                  <a:pt x="79" y="77"/>
                  <a:pt x="77" y="78"/>
                  <a:pt x="75" y="80"/>
                </a:cubicBezTo>
                <a:cubicBezTo>
                  <a:pt x="75" y="80"/>
                  <a:pt x="76" y="81"/>
                  <a:pt x="76" y="81"/>
                </a:cubicBezTo>
                <a:lnTo>
                  <a:pt x="80" y="75"/>
                </a:lnTo>
                <a:close/>
                <a:moveTo>
                  <a:pt x="46" y="90"/>
                </a:moveTo>
                <a:cubicBezTo>
                  <a:pt x="46" y="90"/>
                  <a:pt x="47" y="89"/>
                  <a:pt x="47" y="88"/>
                </a:cubicBezTo>
                <a:cubicBezTo>
                  <a:pt x="47" y="88"/>
                  <a:pt x="48" y="88"/>
                  <a:pt x="48" y="87"/>
                </a:cubicBezTo>
                <a:cubicBezTo>
                  <a:pt x="49" y="87"/>
                  <a:pt x="49" y="86"/>
                  <a:pt x="49" y="85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51" y="83"/>
                  <a:pt x="51" y="83"/>
                  <a:pt x="51" y="82"/>
                </a:cubicBezTo>
                <a:cubicBezTo>
                  <a:pt x="51" y="81"/>
                  <a:pt x="51" y="81"/>
                  <a:pt x="51" y="82"/>
                </a:cubicBezTo>
                <a:cubicBezTo>
                  <a:pt x="50" y="82"/>
                  <a:pt x="51" y="83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49" y="85"/>
                  <a:pt x="49" y="85"/>
                  <a:pt x="49" y="85"/>
                </a:cubicBezTo>
                <a:cubicBezTo>
                  <a:pt x="48" y="85"/>
                  <a:pt x="48" y="86"/>
                  <a:pt x="48" y="87"/>
                </a:cubicBezTo>
                <a:cubicBezTo>
                  <a:pt x="47" y="88"/>
                  <a:pt x="46" y="89"/>
                  <a:pt x="46" y="90"/>
                </a:cubicBezTo>
                <a:close/>
                <a:moveTo>
                  <a:pt x="89" y="185"/>
                </a:moveTo>
                <a:cubicBezTo>
                  <a:pt x="87" y="187"/>
                  <a:pt x="85" y="189"/>
                  <a:pt x="83" y="191"/>
                </a:cubicBezTo>
                <a:cubicBezTo>
                  <a:pt x="83" y="191"/>
                  <a:pt x="83" y="192"/>
                  <a:pt x="83" y="191"/>
                </a:cubicBezTo>
                <a:cubicBezTo>
                  <a:pt x="85" y="190"/>
                  <a:pt x="88" y="188"/>
                  <a:pt x="89" y="185"/>
                </a:cubicBezTo>
                <a:close/>
                <a:moveTo>
                  <a:pt x="59" y="175"/>
                </a:moveTo>
                <a:cubicBezTo>
                  <a:pt x="52" y="182"/>
                  <a:pt x="52" y="182"/>
                  <a:pt x="52" y="182"/>
                </a:cubicBezTo>
                <a:cubicBezTo>
                  <a:pt x="52" y="183"/>
                  <a:pt x="52" y="184"/>
                  <a:pt x="52" y="183"/>
                </a:cubicBezTo>
                <a:cubicBezTo>
                  <a:pt x="55" y="180"/>
                  <a:pt x="57" y="178"/>
                  <a:pt x="59" y="175"/>
                </a:cubicBezTo>
                <a:close/>
                <a:moveTo>
                  <a:pt x="134" y="61"/>
                </a:moveTo>
                <a:cubicBezTo>
                  <a:pt x="136" y="60"/>
                  <a:pt x="137" y="59"/>
                  <a:pt x="139" y="58"/>
                </a:cubicBezTo>
                <a:cubicBezTo>
                  <a:pt x="139" y="58"/>
                  <a:pt x="137" y="57"/>
                  <a:pt x="137" y="57"/>
                </a:cubicBezTo>
                <a:cubicBezTo>
                  <a:pt x="136" y="58"/>
                  <a:pt x="134" y="59"/>
                  <a:pt x="134" y="60"/>
                </a:cubicBezTo>
                <a:cubicBezTo>
                  <a:pt x="134" y="60"/>
                  <a:pt x="134" y="60"/>
                  <a:pt x="134" y="61"/>
                </a:cubicBezTo>
                <a:close/>
                <a:moveTo>
                  <a:pt x="116" y="23"/>
                </a:moveTo>
                <a:cubicBezTo>
                  <a:pt x="116" y="23"/>
                  <a:pt x="116" y="23"/>
                  <a:pt x="116" y="23"/>
                </a:cubicBezTo>
                <a:cubicBezTo>
                  <a:pt x="119" y="21"/>
                  <a:pt x="121" y="19"/>
                  <a:pt x="124" y="18"/>
                </a:cubicBezTo>
                <a:cubicBezTo>
                  <a:pt x="124" y="18"/>
                  <a:pt x="122" y="17"/>
                  <a:pt x="122" y="18"/>
                </a:cubicBezTo>
                <a:cubicBezTo>
                  <a:pt x="120" y="19"/>
                  <a:pt x="119" y="21"/>
                  <a:pt x="116" y="22"/>
                </a:cubicBezTo>
                <a:cubicBezTo>
                  <a:pt x="116" y="22"/>
                  <a:pt x="116" y="22"/>
                  <a:pt x="116" y="23"/>
                </a:cubicBezTo>
                <a:close/>
                <a:moveTo>
                  <a:pt x="146" y="63"/>
                </a:moveTo>
                <a:cubicBezTo>
                  <a:pt x="146" y="63"/>
                  <a:pt x="146" y="63"/>
                  <a:pt x="145" y="63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41" y="67"/>
                  <a:pt x="144" y="65"/>
                  <a:pt x="146" y="63"/>
                </a:cubicBezTo>
                <a:close/>
                <a:moveTo>
                  <a:pt x="125" y="23"/>
                </a:moveTo>
                <a:cubicBezTo>
                  <a:pt x="127" y="22"/>
                  <a:pt x="129" y="21"/>
                  <a:pt x="132" y="20"/>
                </a:cubicBezTo>
                <a:cubicBezTo>
                  <a:pt x="131" y="19"/>
                  <a:pt x="129" y="19"/>
                  <a:pt x="129" y="19"/>
                </a:cubicBezTo>
                <a:cubicBezTo>
                  <a:pt x="128" y="20"/>
                  <a:pt x="127" y="21"/>
                  <a:pt x="126" y="22"/>
                </a:cubicBezTo>
                <a:cubicBezTo>
                  <a:pt x="125" y="22"/>
                  <a:pt x="123" y="24"/>
                  <a:pt x="125" y="23"/>
                </a:cubicBezTo>
                <a:close/>
                <a:moveTo>
                  <a:pt x="58" y="183"/>
                </a:moveTo>
                <a:cubicBezTo>
                  <a:pt x="61" y="180"/>
                  <a:pt x="64" y="177"/>
                  <a:pt x="67" y="174"/>
                </a:cubicBezTo>
                <a:cubicBezTo>
                  <a:pt x="63" y="176"/>
                  <a:pt x="61" y="180"/>
                  <a:pt x="58" y="183"/>
                </a:cubicBezTo>
                <a:cubicBezTo>
                  <a:pt x="58" y="183"/>
                  <a:pt x="58" y="183"/>
                  <a:pt x="58" y="183"/>
                </a:cubicBezTo>
                <a:close/>
                <a:moveTo>
                  <a:pt x="74" y="183"/>
                </a:moveTo>
                <a:cubicBezTo>
                  <a:pt x="76" y="181"/>
                  <a:pt x="78" y="179"/>
                  <a:pt x="81" y="178"/>
                </a:cubicBezTo>
                <a:cubicBezTo>
                  <a:pt x="80" y="178"/>
                  <a:pt x="79" y="177"/>
                  <a:pt x="78" y="178"/>
                </a:cubicBezTo>
                <a:cubicBezTo>
                  <a:pt x="77" y="179"/>
                  <a:pt x="76" y="181"/>
                  <a:pt x="74" y="182"/>
                </a:cubicBezTo>
                <a:cubicBezTo>
                  <a:pt x="74" y="182"/>
                  <a:pt x="74" y="183"/>
                  <a:pt x="74" y="183"/>
                </a:cubicBezTo>
                <a:close/>
                <a:moveTo>
                  <a:pt x="27" y="63"/>
                </a:moveTo>
                <a:cubicBezTo>
                  <a:pt x="27" y="63"/>
                  <a:pt x="27" y="63"/>
                  <a:pt x="27" y="63"/>
                </a:cubicBezTo>
                <a:cubicBezTo>
                  <a:pt x="27" y="62"/>
                  <a:pt x="27" y="62"/>
                  <a:pt x="27" y="62"/>
                </a:cubicBezTo>
                <a:cubicBezTo>
                  <a:pt x="30" y="59"/>
                  <a:pt x="31" y="57"/>
                  <a:pt x="33" y="54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2"/>
                  <a:pt x="37" y="49"/>
                  <a:pt x="38" y="47"/>
                </a:cubicBezTo>
                <a:cubicBezTo>
                  <a:pt x="34" y="53"/>
                  <a:pt x="34" y="53"/>
                  <a:pt x="34" y="53"/>
                </a:cubicBezTo>
                <a:cubicBezTo>
                  <a:pt x="33" y="54"/>
                  <a:pt x="33" y="54"/>
                  <a:pt x="33" y="54"/>
                </a:cubicBezTo>
                <a:cubicBezTo>
                  <a:pt x="31" y="56"/>
                  <a:pt x="29" y="59"/>
                  <a:pt x="27" y="62"/>
                </a:cubicBezTo>
                <a:cubicBezTo>
                  <a:pt x="27" y="63"/>
                  <a:pt x="27" y="63"/>
                  <a:pt x="27" y="63"/>
                </a:cubicBezTo>
                <a:close/>
                <a:moveTo>
                  <a:pt x="129" y="189"/>
                </a:moveTo>
                <a:cubicBezTo>
                  <a:pt x="130" y="189"/>
                  <a:pt x="131" y="189"/>
                  <a:pt x="131" y="190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4" y="187"/>
                  <a:pt x="133" y="187"/>
                  <a:pt x="132" y="187"/>
                </a:cubicBezTo>
                <a:cubicBezTo>
                  <a:pt x="131" y="187"/>
                  <a:pt x="130" y="188"/>
                  <a:pt x="129" y="189"/>
                </a:cubicBezTo>
                <a:close/>
                <a:moveTo>
                  <a:pt x="85" y="26"/>
                </a:moveTo>
                <a:cubicBezTo>
                  <a:pt x="86" y="26"/>
                  <a:pt x="87" y="26"/>
                  <a:pt x="87" y="25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9" y="24"/>
                  <a:pt x="89" y="24"/>
                  <a:pt x="89" y="24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3"/>
                  <a:pt x="90" y="23"/>
                  <a:pt x="90" y="23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2" y="21"/>
                  <a:pt x="92" y="21"/>
                  <a:pt x="92" y="21"/>
                </a:cubicBezTo>
                <a:cubicBezTo>
                  <a:pt x="92" y="21"/>
                  <a:pt x="93" y="20"/>
                  <a:pt x="93" y="20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9" y="15"/>
                  <a:pt x="97" y="15"/>
                  <a:pt x="97" y="16"/>
                </a:cubicBezTo>
                <a:cubicBezTo>
                  <a:pt x="96" y="17"/>
                  <a:pt x="94" y="19"/>
                  <a:pt x="93" y="19"/>
                </a:cubicBezTo>
                <a:cubicBezTo>
                  <a:pt x="93" y="19"/>
                  <a:pt x="93" y="20"/>
                  <a:pt x="93" y="20"/>
                </a:cubicBezTo>
                <a:cubicBezTo>
                  <a:pt x="92" y="20"/>
                  <a:pt x="92" y="20"/>
                  <a:pt x="92" y="21"/>
                </a:cubicBezTo>
                <a:cubicBezTo>
                  <a:pt x="91" y="21"/>
                  <a:pt x="91" y="21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90" y="23"/>
                  <a:pt x="90" y="23"/>
                  <a:pt x="9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4"/>
                  <a:pt x="89" y="24"/>
                  <a:pt x="89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5"/>
                  <a:pt x="86" y="26"/>
                  <a:pt x="85" y="26"/>
                </a:cubicBezTo>
                <a:close/>
                <a:moveTo>
                  <a:pt x="24" y="151"/>
                </a:moveTo>
                <a:cubicBezTo>
                  <a:pt x="27" y="147"/>
                  <a:pt x="30" y="142"/>
                  <a:pt x="34" y="138"/>
                </a:cubicBezTo>
                <a:cubicBezTo>
                  <a:pt x="34" y="137"/>
                  <a:pt x="33" y="138"/>
                  <a:pt x="33" y="138"/>
                </a:cubicBezTo>
                <a:cubicBezTo>
                  <a:pt x="30" y="142"/>
                  <a:pt x="27" y="146"/>
                  <a:pt x="24" y="150"/>
                </a:cubicBezTo>
                <a:cubicBezTo>
                  <a:pt x="23" y="150"/>
                  <a:pt x="23" y="151"/>
                  <a:pt x="24" y="151"/>
                </a:cubicBezTo>
                <a:close/>
                <a:moveTo>
                  <a:pt x="39" y="65"/>
                </a:moveTo>
                <a:cubicBezTo>
                  <a:pt x="37" y="69"/>
                  <a:pt x="35" y="72"/>
                  <a:pt x="32" y="75"/>
                </a:cubicBezTo>
                <a:cubicBezTo>
                  <a:pt x="31" y="76"/>
                  <a:pt x="31" y="77"/>
                  <a:pt x="32" y="78"/>
                </a:cubicBezTo>
                <a:cubicBezTo>
                  <a:pt x="34" y="74"/>
                  <a:pt x="37" y="69"/>
                  <a:pt x="39" y="65"/>
                </a:cubicBezTo>
                <a:close/>
                <a:moveTo>
                  <a:pt x="104" y="187"/>
                </a:moveTo>
                <a:cubicBezTo>
                  <a:pt x="101" y="189"/>
                  <a:pt x="98" y="191"/>
                  <a:pt x="95" y="194"/>
                </a:cubicBezTo>
                <a:cubicBezTo>
                  <a:pt x="96" y="194"/>
                  <a:pt x="97" y="195"/>
                  <a:pt x="98" y="194"/>
                </a:cubicBezTo>
                <a:cubicBezTo>
                  <a:pt x="100" y="192"/>
                  <a:pt x="102" y="190"/>
                  <a:pt x="104" y="187"/>
                </a:cubicBezTo>
                <a:close/>
                <a:moveTo>
                  <a:pt x="66" y="27"/>
                </a:moveTo>
                <a:cubicBezTo>
                  <a:pt x="66" y="26"/>
                  <a:pt x="66" y="26"/>
                  <a:pt x="6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5"/>
                  <a:pt x="68" y="25"/>
                </a:cubicBezTo>
                <a:cubicBezTo>
                  <a:pt x="72" y="22"/>
                  <a:pt x="75" y="18"/>
                  <a:pt x="79" y="15"/>
                </a:cubicBezTo>
                <a:cubicBezTo>
                  <a:pt x="75" y="16"/>
                  <a:pt x="74" y="18"/>
                  <a:pt x="72" y="21"/>
                </a:cubicBezTo>
                <a:cubicBezTo>
                  <a:pt x="71" y="22"/>
                  <a:pt x="70" y="23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5"/>
                  <a:pt x="67" y="25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6" y="26"/>
                  <a:pt x="66" y="26"/>
                  <a:pt x="66" y="26"/>
                </a:cubicBezTo>
                <a:lnTo>
                  <a:pt x="66" y="27"/>
                </a:lnTo>
                <a:close/>
                <a:moveTo>
                  <a:pt x="85" y="180"/>
                </a:moveTo>
                <a:cubicBezTo>
                  <a:pt x="82" y="183"/>
                  <a:pt x="79" y="186"/>
                  <a:pt x="76" y="189"/>
                </a:cubicBezTo>
                <a:cubicBezTo>
                  <a:pt x="76" y="190"/>
                  <a:pt x="77" y="190"/>
                  <a:pt x="77" y="190"/>
                </a:cubicBezTo>
                <a:cubicBezTo>
                  <a:pt x="86" y="181"/>
                  <a:pt x="86" y="181"/>
                  <a:pt x="86" y="181"/>
                </a:cubicBezTo>
                <a:cubicBezTo>
                  <a:pt x="86" y="181"/>
                  <a:pt x="86" y="180"/>
                  <a:pt x="85" y="180"/>
                </a:cubicBezTo>
                <a:close/>
                <a:moveTo>
                  <a:pt x="140" y="64"/>
                </a:moveTo>
                <a:cubicBezTo>
                  <a:pt x="141" y="64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3" y="63"/>
                  <a:pt x="143" y="63"/>
                </a:cubicBezTo>
                <a:cubicBezTo>
                  <a:pt x="146" y="61"/>
                  <a:pt x="148" y="59"/>
                  <a:pt x="152" y="58"/>
                </a:cubicBezTo>
                <a:cubicBezTo>
                  <a:pt x="151" y="57"/>
                  <a:pt x="152" y="56"/>
                  <a:pt x="152" y="56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3" y="62"/>
                  <a:pt x="143" y="63"/>
                  <a:pt x="143" y="63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lnTo>
                  <a:pt x="140" y="64"/>
                </a:lnTo>
                <a:close/>
                <a:moveTo>
                  <a:pt x="23" y="160"/>
                </a:moveTo>
                <a:cubicBezTo>
                  <a:pt x="24" y="160"/>
                  <a:pt x="24" y="160"/>
                  <a:pt x="24" y="160"/>
                </a:cubicBezTo>
                <a:cubicBezTo>
                  <a:pt x="24" y="160"/>
                  <a:pt x="25" y="159"/>
                  <a:pt x="25" y="159"/>
                </a:cubicBezTo>
                <a:cubicBezTo>
                  <a:pt x="26" y="158"/>
                  <a:pt x="27" y="157"/>
                  <a:pt x="28" y="156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1" y="152"/>
                  <a:pt x="33" y="149"/>
                  <a:pt x="36" y="147"/>
                </a:cubicBezTo>
                <a:cubicBezTo>
                  <a:pt x="36" y="147"/>
                  <a:pt x="36" y="145"/>
                  <a:pt x="36" y="144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8" y="154"/>
                  <a:pt x="28" y="155"/>
                  <a:pt x="28" y="155"/>
                </a:cubicBezTo>
                <a:cubicBezTo>
                  <a:pt x="27" y="156"/>
                  <a:pt x="26" y="157"/>
                  <a:pt x="25" y="158"/>
                </a:cubicBezTo>
                <a:cubicBezTo>
                  <a:pt x="25" y="158"/>
                  <a:pt x="25" y="159"/>
                  <a:pt x="25" y="159"/>
                </a:cubicBezTo>
                <a:cubicBezTo>
                  <a:pt x="24" y="159"/>
                  <a:pt x="24" y="159"/>
                  <a:pt x="24" y="160"/>
                </a:cubicBezTo>
                <a:lnTo>
                  <a:pt x="23" y="160"/>
                </a:lnTo>
                <a:close/>
                <a:moveTo>
                  <a:pt x="109" y="194"/>
                </a:moveTo>
                <a:cubicBezTo>
                  <a:pt x="113" y="192"/>
                  <a:pt x="116" y="188"/>
                  <a:pt x="119" y="186"/>
                </a:cubicBezTo>
                <a:cubicBezTo>
                  <a:pt x="119" y="186"/>
                  <a:pt x="118" y="185"/>
                  <a:pt x="118" y="185"/>
                </a:cubicBezTo>
                <a:cubicBezTo>
                  <a:pt x="114" y="188"/>
                  <a:pt x="112" y="191"/>
                  <a:pt x="109" y="194"/>
                </a:cubicBezTo>
                <a:cubicBezTo>
                  <a:pt x="109" y="194"/>
                  <a:pt x="109" y="194"/>
                  <a:pt x="109" y="194"/>
                </a:cubicBezTo>
                <a:close/>
                <a:moveTo>
                  <a:pt x="21" y="148"/>
                </a:moveTo>
                <a:cubicBezTo>
                  <a:pt x="25" y="143"/>
                  <a:pt x="30" y="138"/>
                  <a:pt x="34" y="133"/>
                </a:cubicBezTo>
                <a:cubicBezTo>
                  <a:pt x="33" y="133"/>
                  <a:pt x="32" y="134"/>
                  <a:pt x="32" y="134"/>
                </a:cubicBezTo>
                <a:cubicBezTo>
                  <a:pt x="28" y="138"/>
                  <a:pt x="25" y="143"/>
                  <a:pt x="21" y="147"/>
                </a:cubicBezTo>
                <a:cubicBezTo>
                  <a:pt x="21" y="147"/>
                  <a:pt x="21" y="148"/>
                  <a:pt x="21" y="149"/>
                </a:cubicBezTo>
                <a:cubicBezTo>
                  <a:pt x="21" y="149"/>
                  <a:pt x="21" y="148"/>
                  <a:pt x="21" y="148"/>
                </a:cubicBezTo>
                <a:close/>
                <a:moveTo>
                  <a:pt x="46" y="182"/>
                </a:moveTo>
                <a:cubicBezTo>
                  <a:pt x="49" y="178"/>
                  <a:pt x="52" y="174"/>
                  <a:pt x="56" y="171"/>
                </a:cubicBezTo>
                <a:cubicBezTo>
                  <a:pt x="57" y="170"/>
                  <a:pt x="55" y="169"/>
                  <a:pt x="55" y="170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2"/>
                  <a:pt x="45" y="183"/>
                  <a:pt x="46" y="182"/>
                </a:cubicBezTo>
                <a:close/>
                <a:moveTo>
                  <a:pt x="43" y="30"/>
                </a:moveTo>
                <a:cubicBezTo>
                  <a:pt x="43" y="33"/>
                  <a:pt x="44" y="35"/>
                  <a:pt x="45" y="37"/>
                </a:cubicBezTo>
                <a:cubicBezTo>
                  <a:pt x="45" y="37"/>
                  <a:pt x="46" y="37"/>
                  <a:pt x="47" y="38"/>
                </a:cubicBezTo>
                <a:cubicBezTo>
                  <a:pt x="46" y="36"/>
                  <a:pt x="46" y="35"/>
                  <a:pt x="46" y="34"/>
                </a:cubicBezTo>
                <a:cubicBezTo>
                  <a:pt x="46" y="32"/>
                  <a:pt x="45" y="31"/>
                  <a:pt x="43" y="30"/>
                </a:cubicBezTo>
                <a:cubicBezTo>
                  <a:pt x="43" y="30"/>
                  <a:pt x="43" y="29"/>
                  <a:pt x="43" y="30"/>
                </a:cubicBezTo>
                <a:close/>
                <a:moveTo>
                  <a:pt x="55" y="51"/>
                </a:moveTo>
                <a:cubicBezTo>
                  <a:pt x="56" y="55"/>
                  <a:pt x="57" y="59"/>
                  <a:pt x="58" y="63"/>
                </a:cubicBezTo>
                <a:cubicBezTo>
                  <a:pt x="58" y="63"/>
                  <a:pt x="59" y="62"/>
                  <a:pt x="59" y="62"/>
                </a:cubicBezTo>
                <a:cubicBezTo>
                  <a:pt x="58" y="58"/>
                  <a:pt x="58" y="54"/>
                  <a:pt x="56" y="51"/>
                </a:cubicBezTo>
                <a:cubicBezTo>
                  <a:pt x="56" y="50"/>
                  <a:pt x="55" y="50"/>
                  <a:pt x="55" y="51"/>
                </a:cubicBezTo>
                <a:close/>
                <a:moveTo>
                  <a:pt x="81" y="65"/>
                </a:moveTo>
                <a:cubicBezTo>
                  <a:pt x="83" y="65"/>
                  <a:pt x="84" y="66"/>
                  <a:pt x="86" y="66"/>
                </a:cubicBezTo>
                <a:cubicBezTo>
                  <a:pt x="92" y="67"/>
                  <a:pt x="95" y="70"/>
                  <a:pt x="96" y="75"/>
                </a:cubicBezTo>
                <a:cubicBezTo>
                  <a:pt x="96" y="75"/>
                  <a:pt x="96" y="74"/>
                  <a:pt x="96" y="74"/>
                </a:cubicBezTo>
                <a:cubicBezTo>
                  <a:pt x="95" y="67"/>
                  <a:pt x="87" y="63"/>
                  <a:pt x="79" y="64"/>
                </a:cubicBezTo>
                <a:cubicBezTo>
                  <a:pt x="79" y="64"/>
                  <a:pt x="81" y="65"/>
                  <a:pt x="81" y="65"/>
                </a:cubicBezTo>
                <a:close/>
                <a:moveTo>
                  <a:pt x="121" y="41"/>
                </a:moveTo>
                <a:cubicBezTo>
                  <a:pt x="122" y="40"/>
                  <a:pt x="124" y="40"/>
                  <a:pt x="125" y="39"/>
                </a:cubicBezTo>
                <a:cubicBezTo>
                  <a:pt x="126" y="38"/>
                  <a:pt x="127" y="37"/>
                  <a:pt x="129" y="35"/>
                </a:cubicBezTo>
                <a:cubicBezTo>
                  <a:pt x="128" y="35"/>
                  <a:pt x="130" y="34"/>
                  <a:pt x="129" y="34"/>
                </a:cubicBezTo>
                <a:cubicBezTo>
                  <a:pt x="126" y="35"/>
                  <a:pt x="123" y="37"/>
                  <a:pt x="121" y="40"/>
                </a:cubicBezTo>
                <a:cubicBezTo>
                  <a:pt x="121" y="40"/>
                  <a:pt x="120" y="41"/>
                  <a:pt x="121" y="41"/>
                </a:cubicBezTo>
                <a:close/>
                <a:moveTo>
                  <a:pt x="94" y="27"/>
                </a:move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5" y="26"/>
                  <a:pt x="95" y="26"/>
                  <a:pt x="95" y="26"/>
                </a:cubicBezTo>
                <a:cubicBezTo>
                  <a:pt x="95" y="25"/>
                  <a:pt x="95" y="25"/>
                  <a:pt x="95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25"/>
                  <a:pt x="97" y="24"/>
                  <a:pt x="97" y="24"/>
                </a:cubicBezTo>
                <a:cubicBezTo>
                  <a:pt x="101" y="20"/>
                  <a:pt x="106" y="17"/>
                  <a:pt x="111" y="14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7" y="14"/>
                  <a:pt x="108" y="14"/>
                  <a:pt x="108" y="15"/>
                </a:cubicBezTo>
                <a:cubicBezTo>
                  <a:pt x="106" y="15"/>
                  <a:pt x="105" y="16"/>
                  <a:pt x="104" y="17"/>
                </a:cubicBezTo>
                <a:cubicBezTo>
                  <a:pt x="101" y="19"/>
                  <a:pt x="99" y="21"/>
                  <a:pt x="97" y="23"/>
                </a:cubicBezTo>
                <a:cubicBezTo>
                  <a:pt x="97" y="23"/>
                  <a:pt x="97" y="24"/>
                  <a:pt x="97" y="24"/>
                </a:cubicBezTo>
                <a:cubicBezTo>
                  <a:pt x="96" y="24"/>
                  <a:pt x="96" y="24"/>
                  <a:pt x="96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6"/>
                  <a:pt x="95" y="26"/>
                  <a:pt x="95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lnTo>
                  <a:pt x="94" y="27"/>
                </a:lnTo>
                <a:close/>
                <a:moveTo>
                  <a:pt x="118" y="36"/>
                </a:moveTo>
                <a:cubicBezTo>
                  <a:pt x="119" y="35"/>
                  <a:pt x="119" y="35"/>
                  <a:pt x="119" y="35"/>
                </a:cubicBezTo>
                <a:cubicBezTo>
                  <a:pt x="125" y="32"/>
                  <a:pt x="130" y="27"/>
                  <a:pt x="134" y="22"/>
                </a:cubicBezTo>
                <a:cubicBezTo>
                  <a:pt x="129" y="26"/>
                  <a:pt x="124" y="31"/>
                  <a:pt x="119" y="34"/>
                </a:cubicBezTo>
                <a:cubicBezTo>
                  <a:pt x="119" y="35"/>
                  <a:pt x="119" y="35"/>
                  <a:pt x="119" y="35"/>
                </a:cubicBezTo>
                <a:cubicBezTo>
                  <a:pt x="118" y="35"/>
                  <a:pt x="118" y="35"/>
                  <a:pt x="118" y="36"/>
                </a:cubicBezTo>
                <a:close/>
                <a:moveTo>
                  <a:pt x="132" y="54"/>
                </a:moveTo>
                <a:cubicBezTo>
                  <a:pt x="137" y="51"/>
                  <a:pt x="141" y="48"/>
                  <a:pt x="146" y="44"/>
                </a:cubicBezTo>
                <a:cubicBezTo>
                  <a:pt x="140" y="46"/>
                  <a:pt x="136" y="51"/>
                  <a:pt x="132" y="54"/>
                </a:cubicBezTo>
                <a:close/>
                <a:moveTo>
                  <a:pt x="32" y="153"/>
                </a:moveTo>
                <a:cubicBezTo>
                  <a:pt x="29" y="157"/>
                  <a:pt x="25" y="160"/>
                  <a:pt x="22" y="165"/>
                </a:cubicBezTo>
                <a:cubicBezTo>
                  <a:pt x="22" y="165"/>
                  <a:pt x="22" y="166"/>
                  <a:pt x="22" y="167"/>
                </a:cubicBezTo>
                <a:cubicBezTo>
                  <a:pt x="26" y="163"/>
                  <a:pt x="29" y="158"/>
                  <a:pt x="32" y="153"/>
                </a:cubicBezTo>
                <a:close/>
                <a:moveTo>
                  <a:pt x="140" y="84"/>
                </a:moveTo>
                <a:cubicBezTo>
                  <a:pt x="143" y="84"/>
                  <a:pt x="145" y="82"/>
                  <a:pt x="147" y="80"/>
                </a:cubicBezTo>
                <a:cubicBezTo>
                  <a:pt x="148" y="80"/>
                  <a:pt x="148" y="78"/>
                  <a:pt x="148" y="76"/>
                </a:cubicBezTo>
                <a:cubicBezTo>
                  <a:pt x="145" y="79"/>
                  <a:pt x="142" y="81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lose/>
                <a:moveTo>
                  <a:pt x="26" y="172"/>
                </a:moveTo>
                <a:cubicBezTo>
                  <a:pt x="27" y="172"/>
                  <a:pt x="27" y="172"/>
                  <a:pt x="27" y="171"/>
                </a:cubicBezTo>
                <a:cubicBezTo>
                  <a:pt x="30" y="168"/>
                  <a:pt x="33" y="165"/>
                  <a:pt x="36" y="162"/>
                </a:cubicBezTo>
                <a:cubicBezTo>
                  <a:pt x="36" y="161"/>
                  <a:pt x="36" y="160"/>
                  <a:pt x="37" y="159"/>
                </a:cubicBezTo>
                <a:cubicBezTo>
                  <a:pt x="37" y="158"/>
                  <a:pt x="38" y="159"/>
                  <a:pt x="39" y="158"/>
                </a:cubicBezTo>
                <a:cubicBezTo>
                  <a:pt x="38" y="158"/>
                  <a:pt x="39" y="156"/>
                  <a:pt x="38" y="157"/>
                </a:cubicBezTo>
                <a:cubicBezTo>
                  <a:pt x="27" y="171"/>
                  <a:pt x="27" y="171"/>
                  <a:pt x="27" y="171"/>
                </a:cubicBezTo>
                <a:cubicBezTo>
                  <a:pt x="26" y="171"/>
                  <a:pt x="26" y="172"/>
                  <a:pt x="26" y="172"/>
                </a:cubicBezTo>
                <a:close/>
                <a:moveTo>
                  <a:pt x="159" y="127"/>
                </a:moveTo>
                <a:cubicBezTo>
                  <a:pt x="160" y="127"/>
                  <a:pt x="160" y="128"/>
                  <a:pt x="160" y="128"/>
                </a:cubicBezTo>
                <a:cubicBezTo>
                  <a:pt x="160" y="128"/>
                  <a:pt x="160" y="129"/>
                  <a:pt x="160" y="129"/>
                </a:cubicBezTo>
                <a:cubicBezTo>
                  <a:pt x="161" y="129"/>
                  <a:pt x="162" y="130"/>
                  <a:pt x="163" y="131"/>
                </a:cubicBezTo>
                <a:cubicBezTo>
                  <a:pt x="164" y="129"/>
                  <a:pt x="164" y="127"/>
                  <a:pt x="165" y="126"/>
                </a:cubicBezTo>
                <a:cubicBezTo>
                  <a:pt x="163" y="126"/>
                  <a:pt x="161" y="126"/>
                  <a:pt x="159" y="125"/>
                </a:cubicBezTo>
                <a:cubicBezTo>
                  <a:pt x="159" y="126"/>
                  <a:pt x="160" y="126"/>
                  <a:pt x="159" y="127"/>
                </a:cubicBezTo>
                <a:close/>
                <a:moveTo>
                  <a:pt x="87" y="191"/>
                </a:moveTo>
                <a:cubicBezTo>
                  <a:pt x="99" y="181"/>
                  <a:pt x="99" y="181"/>
                  <a:pt x="99" y="181"/>
                </a:cubicBezTo>
                <a:cubicBezTo>
                  <a:pt x="98" y="181"/>
                  <a:pt x="97" y="181"/>
                  <a:pt x="96" y="180"/>
                </a:cubicBezTo>
                <a:cubicBezTo>
                  <a:pt x="93" y="184"/>
                  <a:pt x="90" y="187"/>
                  <a:pt x="87" y="191"/>
                </a:cubicBezTo>
                <a:close/>
                <a:moveTo>
                  <a:pt x="127" y="190"/>
                </a:moveTo>
                <a:cubicBezTo>
                  <a:pt x="124" y="192"/>
                  <a:pt x="120" y="195"/>
                  <a:pt x="117" y="198"/>
                </a:cubicBezTo>
                <a:cubicBezTo>
                  <a:pt x="121" y="197"/>
                  <a:pt x="125" y="195"/>
                  <a:pt x="128" y="192"/>
                </a:cubicBezTo>
                <a:cubicBezTo>
                  <a:pt x="129" y="191"/>
                  <a:pt x="127" y="191"/>
                  <a:pt x="127" y="190"/>
                </a:cubicBezTo>
                <a:close/>
                <a:moveTo>
                  <a:pt x="78" y="81"/>
                </a:moveTo>
                <a:cubicBezTo>
                  <a:pt x="82" y="79"/>
                  <a:pt x="84" y="76"/>
                  <a:pt x="88" y="73"/>
                </a:cubicBezTo>
                <a:cubicBezTo>
                  <a:pt x="88" y="72"/>
                  <a:pt x="86" y="72"/>
                  <a:pt x="85" y="71"/>
                </a:cubicBezTo>
                <a:cubicBezTo>
                  <a:pt x="83" y="75"/>
                  <a:pt x="80" y="78"/>
                  <a:pt x="78" y="81"/>
                </a:cubicBezTo>
                <a:close/>
                <a:moveTo>
                  <a:pt x="21" y="143"/>
                </a:moveTo>
                <a:cubicBezTo>
                  <a:pt x="26" y="138"/>
                  <a:pt x="29" y="134"/>
                  <a:pt x="33" y="129"/>
                </a:cubicBezTo>
                <a:cubicBezTo>
                  <a:pt x="33" y="128"/>
                  <a:pt x="33" y="128"/>
                  <a:pt x="33" y="127"/>
                </a:cubicBezTo>
                <a:cubicBezTo>
                  <a:pt x="30" y="130"/>
                  <a:pt x="27" y="134"/>
                  <a:pt x="25" y="137"/>
                </a:cubicBezTo>
                <a:cubicBezTo>
                  <a:pt x="24" y="139"/>
                  <a:pt x="22" y="141"/>
                  <a:pt x="21" y="143"/>
                </a:cubicBezTo>
                <a:close/>
                <a:moveTo>
                  <a:pt x="80" y="191"/>
                </a:moveTo>
                <a:cubicBezTo>
                  <a:pt x="84" y="187"/>
                  <a:pt x="88" y="183"/>
                  <a:pt x="93" y="180"/>
                </a:cubicBezTo>
                <a:cubicBezTo>
                  <a:pt x="92" y="180"/>
                  <a:pt x="90" y="180"/>
                  <a:pt x="90" y="180"/>
                </a:cubicBezTo>
                <a:cubicBezTo>
                  <a:pt x="89" y="179"/>
                  <a:pt x="88" y="181"/>
                  <a:pt x="87" y="182"/>
                </a:cubicBezTo>
                <a:cubicBezTo>
                  <a:pt x="85" y="185"/>
                  <a:pt x="82" y="188"/>
                  <a:pt x="80" y="191"/>
                </a:cubicBezTo>
                <a:close/>
                <a:moveTo>
                  <a:pt x="103" y="26"/>
                </a:moveTo>
                <a:cubicBezTo>
                  <a:pt x="104" y="26"/>
                  <a:pt x="104" y="26"/>
                  <a:pt x="104" y="26"/>
                </a:cubicBezTo>
                <a:cubicBezTo>
                  <a:pt x="108" y="23"/>
                  <a:pt x="113" y="19"/>
                  <a:pt x="118" y="16"/>
                </a:cubicBezTo>
                <a:cubicBezTo>
                  <a:pt x="117" y="15"/>
                  <a:pt x="115" y="14"/>
                  <a:pt x="115" y="15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4" y="26"/>
                  <a:pt x="104" y="26"/>
                </a:cubicBezTo>
                <a:lnTo>
                  <a:pt x="103" y="26"/>
                </a:lnTo>
                <a:close/>
                <a:moveTo>
                  <a:pt x="30" y="64"/>
                </a:moveTo>
                <a:cubicBezTo>
                  <a:pt x="30" y="64"/>
                  <a:pt x="30" y="64"/>
                  <a:pt x="30" y="64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0"/>
                  <a:pt x="38" y="50"/>
                </a:cubicBezTo>
                <a:cubicBezTo>
                  <a:pt x="35" y="55"/>
                  <a:pt x="32" y="59"/>
                  <a:pt x="29" y="63"/>
                </a:cubicBezTo>
                <a:cubicBezTo>
                  <a:pt x="28" y="64"/>
                  <a:pt x="29" y="64"/>
                  <a:pt x="30" y="64"/>
                </a:cubicBezTo>
                <a:close/>
                <a:moveTo>
                  <a:pt x="131" y="123"/>
                </a:moveTo>
                <a:cubicBezTo>
                  <a:pt x="131" y="123"/>
                  <a:pt x="132" y="123"/>
                  <a:pt x="133" y="124"/>
                </a:cubicBezTo>
                <a:cubicBezTo>
                  <a:pt x="150" y="127"/>
                  <a:pt x="150" y="127"/>
                  <a:pt x="150" y="127"/>
                </a:cubicBezTo>
                <a:cubicBezTo>
                  <a:pt x="144" y="125"/>
                  <a:pt x="139" y="123"/>
                  <a:pt x="132" y="121"/>
                </a:cubicBezTo>
                <a:cubicBezTo>
                  <a:pt x="133" y="122"/>
                  <a:pt x="131" y="123"/>
                  <a:pt x="131" y="123"/>
                </a:cubicBezTo>
                <a:close/>
                <a:moveTo>
                  <a:pt x="67" y="81"/>
                </a:moveTo>
                <a:cubicBezTo>
                  <a:pt x="69" y="81"/>
                  <a:pt x="70" y="81"/>
                  <a:pt x="71" y="80"/>
                </a:cubicBezTo>
                <a:cubicBezTo>
                  <a:pt x="80" y="71"/>
                  <a:pt x="80" y="71"/>
                  <a:pt x="80" y="71"/>
                </a:cubicBezTo>
                <a:cubicBezTo>
                  <a:pt x="79" y="71"/>
                  <a:pt x="78" y="70"/>
                  <a:pt x="77" y="71"/>
                </a:cubicBezTo>
                <a:cubicBezTo>
                  <a:pt x="74" y="74"/>
                  <a:pt x="71" y="78"/>
                  <a:pt x="67" y="81"/>
                </a:cubicBezTo>
                <a:close/>
                <a:moveTo>
                  <a:pt x="24" y="168"/>
                </a:moveTo>
                <a:cubicBezTo>
                  <a:pt x="25" y="168"/>
                  <a:pt x="25" y="168"/>
                  <a:pt x="25" y="168"/>
                </a:cubicBezTo>
                <a:cubicBezTo>
                  <a:pt x="25" y="167"/>
                  <a:pt x="25" y="167"/>
                  <a:pt x="25" y="167"/>
                </a:cubicBezTo>
                <a:cubicBezTo>
                  <a:pt x="29" y="163"/>
                  <a:pt x="33" y="158"/>
                  <a:pt x="37" y="154"/>
                </a:cubicBezTo>
                <a:cubicBezTo>
                  <a:pt x="38" y="154"/>
                  <a:pt x="37" y="151"/>
                  <a:pt x="37" y="150"/>
                </a:cubicBezTo>
                <a:cubicBezTo>
                  <a:pt x="37" y="150"/>
                  <a:pt x="36" y="150"/>
                  <a:pt x="36" y="150"/>
                </a:cubicBezTo>
                <a:cubicBezTo>
                  <a:pt x="33" y="157"/>
                  <a:pt x="29" y="162"/>
                  <a:pt x="25" y="167"/>
                </a:cubicBezTo>
                <a:cubicBezTo>
                  <a:pt x="25" y="168"/>
                  <a:pt x="25" y="168"/>
                  <a:pt x="25" y="168"/>
                </a:cubicBezTo>
                <a:lnTo>
                  <a:pt x="24" y="168"/>
                </a:lnTo>
                <a:close/>
                <a:moveTo>
                  <a:pt x="31" y="74"/>
                </a:moveTo>
                <a:cubicBezTo>
                  <a:pt x="35" y="69"/>
                  <a:pt x="38" y="64"/>
                  <a:pt x="42" y="59"/>
                </a:cubicBezTo>
                <a:cubicBezTo>
                  <a:pt x="42" y="59"/>
                  <a:pt x="41" y="58"/>
                  <a:pt x="41" y="57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2"/>
                  <a:pt x="31" y="73"/>
                  <a:pt x="31" y="74"/>
                </a:cubicBezTo>
                <a:close/>
                <a:moveTo>
                  <a:pt x="51" y="27"/>
                </a:moveTo>
                <a:cubicBezTo>
                  <a:pt x="51" y="28"/>
                  <a:pt x="51" y="29"/>
                  <a:pt x="51" y="30"/>
                </a:cubicBezTo>
                <a:cubicBezTo>
                  <a:pt x="60" y="20"/>
                  <a:pt x="60" y="20"/>
                  <a:pt x="60" y="20"/>
                </a:cubicBezTo>
                <a:cubicBezTo>
                  <a:pt x="57" y="21"/>
                  <a:pt x="55" y="23"/>
                  <a:pt x="53" y="24"/>
                </a:cubicBezTo>
                <a:cubicBezTo>
                  <a:pt x="52" y="25"/>
                  <a:pt x="50" y="25"/>
                  <a:pt x="51" y="27"/>
                </a:cubicBezTo>
                <a:close/>
                <a:moveTo>
                  <a:pt x="62" y="186"/>
                </a:moveTo>
                <a:cubicBezTo>
                  <a:pt x="62" y="186"/>
                  <a:pt x="63" y="186"/>
                  <a:pt x="63" y="186"/>
                </a:cubicBezTo>
                <a:cubicBezTo>
                  <a:pt x="66" y="183"/>
                  <a:pt x="69" y="179"/>
                  <a:pt x="72" y="175"/>
                </a:cubicBezTo>
                <a:cubicBezTo>
                  <a:pt x="72" y="175"/>
                  <a:pt x="71" y="175"/>
                  <a:pt x="71" y="175"/>
                </a:cubicBezTo>
                <a:cubicBezTo>
                  <a:pt x="67" y="178"/>
                  <a:pt x="64" y="182"/>
                  <a:pt x="61" y="185"/>
                </a:cubicBezTo>
                <a:cubicBezTo>
                  <a:pt x="61" y="185"/>
                  <a:pt x="62" y="186"/>
                  <a:pt x="62" y="186"/>
                </a:cubicBezTo>
                <a:close/>
                <a:moveTo>
                  <a:pt x="65" y="22"/>
                </a:moveTo>
                <a:cubicBezTo>
                  <a:pt x="64" y="22"/>
                  <a:pt x="64" y="24"/>
                  <a:pt x="64" y="24"/>
                </a:cubicBezTo>
                <a:cubicBezTo>
                  <a:pt x="63" y="24"/>
                  <a:pt x="62" y="25"/>
                  <a:pt x="61" y="26"/>
                </a:cubicBezTo>
                <a:cubicBezTo>
                  <a:pt x="60" y="28"/>
                  <a:pt x="59" y="29"/>
                  <a:pt x="58" y="31"/>
                </a:cubicBezTo>
                <a:cubicBezTo>
                  <a:pt x="58" y="32"/>
                  <a:pt x="59" y="31"/>
                  <a:pt x="60" y="31"/>
                </a:cubicBezTo>
                <a:cubicBezTo>
                  <a:pt x="72" y="18"/>
                  <a:pt x="72" y="18"/>
                  <a:pt x="72" y="18"/>
                </a:cubicBezTo>
                <a:cubicBezTo>
                  <a:pt x="71" y="17"/>
                  <a:pt x="71" y="18"/>
                  <a:pt x="71" y="19"/>
                </a:cubicBezTo>
                <a:cubicBezTo>
                  <a:pt x="70" y="19"/>
                  <a:pt x="69" y="18"/>
                  <a:pt x="70" y="18"/>
                </a:cubicBezTo>
                <a:cubicBezTo>
                  <a:pt x="71" y="18"/>
                  <a:pt x="71" y="17"/>
                  <a:pt x="70" y="18"/>
                </a:cubicBezTo>
                <a:cubicBezTo>
                  <a:pt x="69" y="18"/>
                  <a:pt x="68" y="20"/>
                  <a:pt x="67" y="21"/>
                </a:cubicBezTo>
                <a:cubicBezTo>
                  <a:pt x="67" y="21"/>
                  <a:pt x="67" y="22"/>
                  <a:pt x="66" y="22"/>
                </a:cubicBezTo>
                <a:cubicBezTo>
                  <a:pt x="66" y="23"/>
                  <a:pt x="65" y="22"/>
                  <a:pt x="65" y="22"/>
                </a:cubicBezTo>
                <a:close/>
                <a:moveTo>
                  <a:pt x="92" y="193"/>
                </a:moveTo>
                <a:cubicBezTo>
                  <a:pt x="92" y="193"/>
                  <a:pt x="93" y="193"/>
                  <a:pt x="93" y="193"/>
                </a:cubicBezTo>
                <a:cubicBezTo>
                  <a:pt x="98" y="190"/>
                  <a:pt x="102" y="186"/>
                  <a:pt x="107" y="183"/>
                </a:cubicBezTo>
                <a:cubicBezTo>
                  <a:pt x="105" y="182"/>
                  <a:pt x="104" y="181"/>
                  <a:pt x="103" y="182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2" y="192"/>
                  <a:pt x="91" y="193"/>
                  <a:pt x="92" y="193"/>
                </a:cubicBezTo>
                <a:close/>
                <a:moveTo>
                  <a:pt x="129" y="32"/>
                </a:moveTo>
                <a:cubicBezTo>
                  <a:pt x="132" y="31"/>
                  <a:pt x="134" y="29"/>
                  <a:pt x="137" y="28"/>
                </a:cubicBezTo>
                <a:cubicBezTo>
                  <a:pt x="137" y="27"/>
                  <a:pt x="138" y="28"/>
                  <a:pt x="138" y="29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29" y="37"/>
                  <a:pt x="131" y="36"/>
                  <a:pt x="131" y="36"/>
                </a:cubicBezTo>
                <a:cubicBezTo>
                  <a:pt x="135" y="34"/>
                  <a:pt x="138" y="32"/>
                  <a:pt x="142" y="30"/>
                </a:cubicBezTo>
                <a:cubicBezTo>
                  <a:pt x="140" y="29"/>
                  <a:pt x="138" y="27"/>
                  <a:pt x="137" y="25"/>
                </a:cubicBezTo>
                <a:cubicBezTo>
                  <a:pt x="130" y="31"/>
                  <a:pt x="130" y="31"/>
                  <a:pt x="130" y="31"/>
                </a:cubicBezTo>
                <a:cubicBezTo>
                  <a:pt x="130" y="31"/>
                  <a:pt x="130" y="32"/>
                  <a:pt x="129" y="32"/>
                </a:cubicBezTo>
                <a:close/>
                <a:moveTo>
                  <a:pt x="33" y="87"/>
                </a:moveTo>
                <a:cubicBezTo>
                  <a:pt x="35" y="87"/>
                  <a:pt x="35" y="87"/>
                  <a:pt x="35" y="87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69"/>
                  <a:pt x="45" y="68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81"/>
                  <a:pt x="34" y="84"/>
                  <a:pt x="33" y="87"/>
                </a:cubicBezTo>
                <a:close/>
                <a:moveTo>
                  <a:pt x="32" y="81"/>
                </a:moveTo>
                <a:cubicBezTo>
                  <a:pt x="32" y="81"/>
                  <a:pt x="33" y="82"/>
                  <a:pt x="33" y="83"/>
                </a:cubicBezTo>
                <a:cubicBezTo>
                  <a:pt x="44" y="65"/>
                  <a:pt x="44" y="65"/>
                  <a:pt x="44" y="65"/>
                </a:cubicBezTo>
                <a:cubicBezTo>
                  <a:pt x="45" y="64"/>
                  <a:pt x="44" y="63"/>
                  <a:pt x="43" y="63"/>
                </a:cubicBezTo>
                <a:cubicBezTo>
                  <a:pt x="41" y="68"/>
                  <a:pt x="37" y="72"/>
                  <a:pt x="35" y="76"/>
                </a:cubicBezTo>
                <a:cubicBezTo>
                  <a:pt x="34" y="78"/>
                  <a:pt x="32" y="79"/>
                  <a:pt x="32" y="81"/>
                </a:cubicBezTo>
                <a:close/>
                <a:moveTo>
                  <a:pt x="101" y="195"/>
                </a:moveTo>
                <a:cubicBezTo>
                  <a:pt x="101" y="195"/>
                  <a:pt x="101" y="195"/>
                  <a:pt x="101" y="195"/>
                </a:cubicBezTo>
                <a:cubicBezTo>
                  <a:pt x="106" y="192"/>
                  <a:pt x="110" y="189"/>
                  <a:pt x="114" y="184"/>
                </a:cubicBezTo>
                <a:cubicBezTo>
                  <a:pt x="113" y="184"/>
                  <a:pt x="112" y="185"/>
                  <a:pt x="111" y="183"/>
                </a:cubicBezTo>
                <a:cubicBezTo>
                  <a:pt x="100" y="194"/>
                  <a:pt x="100" y="194"/>
                  <a:pt x="100" y="194"/>
                </a:cubicBezTo>
                <a:cubicBezTo>
                  <a:pt x="100" y="195"/>
                  <a:pt x="100" y="195"/>
                  <a:pt x="101" y="195"/>
                </a:cubicBezTo>
                <a:close/>
                <a:moveTo>
                  <a:pt x="79" y="83"/>
                </a:moveTo>
                <a:cubicBezTo>
                  <a:pt x="81" y="84"/>
                  <a:pt x="83" y="84"/>
                  <a:pt x="84" y="85"/>
                </a:cubicBezTo>
                <a:cubicBezTo>
                  <a:pt x="85" y="84"/>
                  <a:pt x="87" y="83"/>
                  <a:pt x="87" y="82"/>
                </a:cubicBezTo>
                <a:cubicBezTo>
                  <a:pt x="87" y="82"/>
                  <a:pt x="86" y="82"/>
                  <a:pt x="86" y="82"/>
                </a:cubicBezTo>
                <a:cubicBezTo>
                  <a:pt x="85" y="81"/>
                  <a:pt x="86" y="80"/>
                  <a:pt x="86" y="79"/>
                </a:cubicBezTo>
                <a:cubicBezTo>
                  <a:pt x="87" y="78"/>
                  <a:pt x="88" y="77"/>
                  <a:pt x="89" y="76"/>
                </a:cubicBezTo>
                <a:cubicBezTo>
                  <a:pt x="89" y="75"/>
                  <a:pt x="89" y="74"/>
                  <a:pt x="89" y="75"/>
                </a:cubicBezTo>
                <a:cubicBezTo>
                  <a:pt x="83" y="79"/>
                  <a:pt x="83" y="79"/>
                  <a:pt x="83" y="79"/>
                </a:cubicBezTo>
                <a:cubicBezTo>
                  <a:pt x="82" y="80"/>
                  <a:pt x="79" y="82"/>
                  <a:pt x="79" y="83"/>
                </a:cubicBezTo>
                <a:close/>
                <a:moveTo>
                  <a:pt x="145" y="71"/>
                </a:moveTo>
                <a:cubicBezTo>
                  <a:pt x="145" y="72"/>
                  <a:pt x="143" y="73"/>
                  <a:pt x="142" y="74"/>
                </a:cubicBezTo>
                <a:cubicBezTo>
                  <a:pt x="141" y="74"/>
                  <a:pt x="140" y="74"/>
                  <a:pt x="140" y="73"/>
                </a:cubicBezTo>
                <a:cubicBezTo>
                  <a:pt x="139" y="74"/>
                  <a:pt x="139" y="74"/>
                  <a:pt x="139" y="75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68"/>
                  <a:pt x="151" y="65"/>
                  <a:pt x="151" y="61"/>
                </a:cubicBezTo>
                <a:cubicBezTo>
                  <a:pt x="151" y="61"/>
                  <a:pt x="150" y="62"/>
                  <a:pt x="149" y="63"/>
                </a:cubicBezTo>
                <a:cubicBezTo>
                  <a:pt x="149" y="63"/>
                  <a:pt x="149" y="64"/>
                  <a:pt x="149" y="65"/>
                </a:cubicBezTo>
                <a:cubicBezTo>
                  <a:pt x="146" y="67"/>
                  <a:pt x="143" y="70"/>
                  <a:pt x="141" y="72"/>
                </a:cubicBezTo>
                <a:cubicBezTo>
                  <a:pt x="141" y="72"/>
                  <a:pt x="142" y="72"/>
                  <a:pt x="142" y="72"/>
                </a:cubicBezTo>
                <a:cubicBezTo>
                  <a:pt x="143" y="72"/>
                  <a:pt x="144" y="71"/>
                  <a:pt x="145" y="71"/>
                </a:cubicBezTo>
                <a:cubicBezTo>
                  <a:pt x="145" y="71"/>
                  <a:pt x="146" y="70"/>
                  <a:pt x="145" y="71"/>
                </a:cubicBezTo>
                <a:close/>
                <a:moveTo>
                  <a:pt x="113" y="198"/>
                </a:moveTo>
                <a:cubicBezTo>
                  <a:pt x="113" y="198"/>
                  <a:pt x="114" y="198"/>
                  <a:pt x="114" y="198"/>
                </a:cubicBezTo>
                <a:cubicBezTo>
                  <a:pt x="119" y="194"/>
                  <a:pt x="124" y="190"/>
                  <a:pt x="129" y="187"/>
                </a:cubicBezTo>
                <a:cubicBezTo>
                  <a:pt x="123" y="186"/>
                  <a:pt x="123" y="186"/>
                  <a:pt x="123" y="186"/>
                </a:cubicBezTo>
                <a:cubicBezTo>
                  <a:pt x="119" y="189"/>
                  <a:pt x="115" y="193"/>
                  <a:pt x="111" y="197"/>
                </a:cubicBezTo>
                <a:cubicBezTo>
                  <a:pt x="112" y="197"/>
                  <a:pt x="113" y="198"/>
                  <a:pt x="113" y="198"/>
                </a:cubicBezTo>
                <a:close/>
                <a:moveTo>
                  <a:pt x="23" y="181"/>
                </a:moveTo>
                <a:cubicBezTo>
                  <a:pt x="23" y="182"/>
                  <a:pt x="23" y="183"/>
                  <a:pt x="23" y="183"/>
                </a:cubicBezTo>
                <a:cubicBezTo>
                  <a:pt x="23" y="184"/>
                  <a:pt x="24" y="183"/>
                  <a:pt x="25" y="183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40" y="166"/>
                  <a:pt x="39" y="165"/>
                  <a:pt x="39" y="164"/>
                </a:cubicBezTo>
                <a:cubicBezTo>
                  <a:pt x="38" y="163"/>
                  <a:pt x="38" y="164"/>
                  <a:pt x="37" y="163"/>
                </a:cubicBezTo>
                <a:cubicBezTo>
                  <a:pt x="26" y="175"/>
                  <a:pt x="26" y="175"/>
                  <a:pt x="26" y="175"/>
                </a:cubicBezTo>
                <a:cubicBezTo>
                  <a:pt x="24" y="176"/>
                  <a:pt x="22" y="178"/>
                  <a:pt x="23" y="181"/>
                </a:cubicBezTo>
                <a:close/>
                <a:moveTo>
                  <a:pt x="131" y="48"/>
                </a:move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6" y="45"/>
                  <a:pt x="140" y="42"/>
                  <a:pt x="144" y="40"/>
                </a:cubicBezTo>
                <a:cubicBezTo>
                  <a:pt x="145" y="40"/>
                  <a:pt x="145" y="41"/>
                  <a:pt x="145" y="42"/>
                </a:cubicBezTo>
                <a:cubicBezTo>
                  <a:pt x="145" y="42"/>
                  <a:pt x="144" y="43"/>
                  <a:pt x="145" y="43"/>
                </a:cubicBezTo>
                <a:cubicBezTo>
                  <a:pt x="146" y="43"/>
                  <a:pt x="147" y="42"/>
                  <a:pt x="148" y="42"/>
                </a:cubicBezTo>
                <a:cubicBezTo>
                  <a:pt x="149" y="43"/>
                  <a:pt x="148" y="44"/>
                  <a:pt x="148" y="44"/>
                </a:cubicBezTo>
                <a:cubicBezTo>
                  <a:pt x="147" y="44"/>
                  <a:pt x="147" y="45"/>
                  <a:pt x="146" y="46"/>
                </a:cubicBezTo>
                <a:cubicBezTo>
                  <a:pt x="147" y="45"/>
                  <a:pt x="149" y="44"/>
                  <a:pt x="149" y="44"/>
                </a:cubicBezTo>
                <a:cubicBezTo>
                  <a:pt x="150" y="45"/>
                  <a:pt x="151" y="46"/>
                  <a:pt x="150" y="47"/>
                </a:cubicBezTo>
                <a:cubicBezTo>
                  <a:pt x="147" y="49"/>
                  <a:pt x="142" y="52"/>
                  <a:pt x="138" y="56"/>
                </a:cubicBezTo>
                <a:cubicBezTo>
                  <a:pt x="140" y="56"/>
                  <a:pt x="143" y="55"/>
                  <a:pt x="144" y="54"/>
                </a:cubicBezTo>
                <a:cubicBezTo>
                  <a:pt x="147" y="54"/>
                  <a:pt x="149" y="53"/>
                  <a:pt x="151" y="52"/>
                </a:cubicBezTo>
                <a:cubicBezTo>
                  <a:pt x="152" y="46"/>
                  <a:pt x="151" y="41"/>
                  <a:pt x="150" y="38"/>
                </a:cubicBezTo>
                <a:cubicBezTo>
                  <a:pt x="149" y="36"/>
                  <a:pt x="148" y="34"/>
                  <a:pt x="146" y="32"/>
                </a:cubicBezTo>
                <a:cubicBezTo>
                  <a:pt x="146" y="32"/>
                  <a:pt x="144" y="34"/>
                  <a:pt x="143" y="35"/>
                </a:cubicBezTo>
                <a:cubicBezTo>
                  <a:pt x="144" y="35"/>
                  <a:pt x="144" y="36"/>
                  <a:pt x="144" y="37"/>
                </a:cubicBezTo>
                <a:cubicBezTo>
                  <a:pt x="141" y="40"/>
                  <a:pt x="138" y="42"/>
                  <a:pt x="135" y="45"/>
                </a:cubicBezTo>
                <a:cubicBezTo>
                  <a:pt x="134" y="45"/>
                  <a:pt x="133" y="46"/>
                  <a:pt x="133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lnTo>
                  <a:pt x="131" y="48"/>
                </a:lnTo>
                <a:close/>
                <a:moveTo>
                  <a:pt x="92" y="139"/>
                </a:moveTo>
                <a:cubicBezTo>
                  <a:pt x="92" y="139"/>
                  <a:pt x="92" y="139"/>
                  <a:pt x="92" y="139"/>
                </a:cubicBezTo>
                <a:cubicBezTo>
                  <a:pt x="96" y="135"/>
                  <a:pt x="100" y="131"/>
                  <a:pt x="104" y="128"/>
                </a:cubicBezTo>
                <a:cubicBezTo>
                  <a:pt x="104" y="128"/>
                  <a:pt x="105" y="128"/>
                  <a:pt x="105" y="129"/>
                </a:cubicBezTo>
                <a:cubicBezTo>
                  <a:pt x="101" y="135"/>
                  <a:pt x="97" y="140"/>
                  <a:pt x="93" y="146"/>
                </a:cubicBezTo>
                <a:cubicBezTo>
                  <a:pt x="93" y="147"/>
                  <a:pt x="93" y="146"/>
                  <a:pt x="93" y="147"/>
                </a:cubicBezTo>
                <a:cubicBezTo>
                  <a:pt x="99" y="143"/>
                  <a:pt x="103" y="138"/>
                  <a:pt x="108" y="135"/>
                </a:cubicBezTo>
                <a:cubicBezTo>
                  <a:pt x="108" y="135"/>
                  <a:pt x="111" y="135"/>
                  <a:pt x="110" y="136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6" y="145"/>
                  <a:pt x="108" y="143"/>
                  <a:pt x="110" y="141"/>
                </a:cubicBezTo>
                <a:cubicBezTo>
                  <a:pt x="110" y="141"/>
                  <a:pt x="111" y="141"/>
                  <a:pt x="111" y="142"/>
                </a:cubicBezTo>
                <a:cubicBezTo>
                  <a:pt x="111" y="143"/>
                  <a:pt x="111" y="143"/>
                  <a:pt x="111" y="144"/>
                </a:cubicBezTo>
                <a:cubicBezTo>
                  <a:pt x="111" y="143"/>
                  <a:pt x="113" y="142"/>
                  <a:pt x="114" y="142"/>
                </a:cubicBezTo>
                <a:cubicBezTo>
                  <a:pt x="115" y="143"/>
                  <a:pt x="114" y="144"/>
                  <a:pt x="114" y="144"/>
                </a:cubicBezTo>
                <a:cubicBezTo>
                  <a:pt x="114" y="144"/>
                  <a:pt x="113" y="143"/>
                  <a:pt x="113" y="144"/>
                </a:cubicBezTo>
                <a:cubicBezTo>
                  <a:pt x="111" y="144"/>
                  <a:pt x="110" y="146"/>
                  <a:pt x="109" y="145"/>
                </a:cubicBezTo>
                <a:cubicBezTo>
                  <a:pt x="108" y="144"/>
                  <a:pt x="105" y="147"/>
                  <a:pt x="105" y="147"/>
                </a:cubicBezTo>
                <a:cubicBezTo>
                  <a:pt x="104" y="148"/>
                  <a:pt x="102" y="148"/>
                  <a:pt x="102" y="147"/>
                </a:cubicBezTo>
                <a:cubicBezTo>
                  <a:pt x="102" y="146"/>
                  <a:pt x="102" y="145"/>
                  <a:pt x="102" y="144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102" y="141"/>
                  <a:pt x="98" y="145"/>
                  <a:pt x="94" y="148"/>
                </a:cubicBezTo>
                <a:cubicBezTo>
                  <a:pt x="93" y="148"/>
                  <a:pt x="91" y="149"/>
                  <a:pt x="91" y="147"/>
                </a:cubicBezTo>
                <a:cubicBezTo>
                  <a:pt x="91" y="145"/>
                  <a:pt x="92" y="144"/>
                  <a:pt x="93" y="142"/>
                </a:cubicBezTo>
                <a:cubicBezTo>
                  <a:pt x="95" y="140"/>
                  <a:pt x="96" y="139"/>
                  <a:pt x="98" y="137"/>
                </a:cubicBezTo>
                <a:cubicBezTo>
                  <a:pt x="98" y="137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5"/>
                  <a:pt x="99" y="135"/>
                </a:cubicBezTo>
                <a:cubicBezTo>
                  <a:pt x="98" y="135"/>
                  <a:pt x="98" y="135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5" y="139"/>
                  <a:pt x="91" y="142"/>
                  <a:pt x="88" y="144"/>
                </a:cubicBezTo>
                <a:cubicBezTo>
                  <a:pt x="88" y="145"/>
                  <a:pt x="87" y="144"/>
                  <a:pt x="87" y="143"/>
                </a:cubicBezTo>
                <a:cubicBezTo>
                  <a:pt x="87" y="142"/>
                  <a:pt x="88" y="141"/>
                  <a:pt x="89" y="140"/>
                </a:cubicBezTo>
                <a:cubicBezTo>
                  <a:pt x="89" y="139"/>
                  <a:pt x="89" y="140"/>
                  <a:pt x="88" y="140"/>
                </a:cubicBezTo>
                <a:cubicBezTo>
                  <a:pt x="87" y="141"/>
                  <a:pt x="86" y="142"/>
                  <a:pt x="85" y="143"/>
                </a:cubicBezTo>
                <a:cubicBezTo>
                  <a:pt x="84" y="143"/>
                  <a:pt x="83" y="142"/>
                  <a:pt x="83" y="141"/>
                </a:cubicBezTo>
                <a:cubicBezTo>
                  <a:pt x="84" y="140"/>
                  <a:pt x="83" y="138"/>
                  <a:pt x="85" y="137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7" y="124"/>
                  <a:pt x="97" y="126"/>
                  <a:pt x="97" y="126"/>
                </a:cubicBezTo>
                <a:cubicBezTo>
                  <a:pt x="95" y="130"/>
                  <a:pt x="92" y="133"/>
                  <a:pt x="89" y="136"/>
                </a:cubicBezTo>
                <a:cubicBezTo>
                  <a:pt x="88" y="137"/>
                  <a:pt x="89" y="137"/>
                  <a:pt x="90" y="136"/>
                </a:cubicBezTo>
                <a:cubicBezTo>
                  <a:pt x="93" y="134"/>
                  <a:pt x="96" y="130"/>
                  <a:pt x="99" y="128"/>
                </a:cubicBezTo>
                <a:cubicBezTo>
                  <a:pt x="100" y="127"/>
                  <a:pt x="100" y="129"/>
                  <a:pt x="100" y="129"/>
                </a:cubicBezTo>
                <a:cubicBezTo>
                  <a:pt x="98" y="132"/>
                  <a:pt x="95" y="135"/>
                  <a:pt x="92" y="139"/>
                </a:cubicBezTo>
                <a:close/>
                <a:moveTo>
                  <a:pt x="144" y="85"/>
                </a:moveTo>
                <a:cubicBezTo>
                  <a:pt x="142" y="85"/>
                  <a:pt x="140" y="86"/>
                  <a:pt x="138" y="86"/>
                </a:cubicBezTo>
                <a:cubicBezTo>
                  <a:pt x="137" y="86"/>
                  <a:pt x="137" y="84"/>
                  <a:pt x="138" y="84"/>
                </a:cubicBezTo>
                <a:cubicBezTo>
                  <a:pt x="140" y="80"/>
                  <a:pt x="144" y="78"/>
                  <a:pt x="147" y="75"/>
                </a:cubicBezTo>
                <a:cubicBezTo>
                  <a:pt x="147" y="74"/>
                  <a:pt x="147" y="74"/>
                  <a:pt x="146" y="74"/>
                </a:cubicBezTo>
                <a:cubicBezTo>
                  <a:pt x="144" y="75"/>
                  <a:pt x="141" y="76"/>
                  <a:pt x="139" y="77"/>
                </a:cubicBezTo>
                <a:cubicBezTo>
                  <a:pt x="138" y="77"/>
                  <a:pt x="137" y="76"/>
                  <a:pt x="137" y="75"/>
                </a:cubicBezTo>
                <a:cubicBezTo>
                  <a:pt x="137" y="73"/>
                  <a:pt x="139" y="71"/>
                  <a:pt x="140" y="69"/>
                </a:cubicBezTo>
                <a:cubicBezTo>
                  <a:pt x="138" y="71"/>
                  <a:pt x="135" y="69"/>
                  <a:pt x="134" y="67"/>
                </a:cubicBezTo>
                <a:cubicBezTo>
                  <a:pt x="134" y="67"/>
                  <a:pt x="135" y="66"/>
                  <a:pt x="135" y="66"/>
                </a:cubicBezTo>
                <a:cubicBezTo>
                  <a:pt x="138" y="63"/>
                  <a:pt x="142" y="61"/>
                  <a:pt x="145" y="58"/>
                </a:cubicBezTo>
                <a:cubicBezTo>
                  <a:pt x="145" y="58"/>
                  <a:pt x="146" y="56"/>
                  <a:pt x="145" y="57"/>
                </a:cubicBezTo>
                <a:cubicBezTo>
                  <a:pt x="141" y="59"/>
                  <a:pt x="137" y="61"/>
                  <a:pt x="133" y="63"/>
                </a:cubicBezTo>
                <a:cubicBezTo>
                  <a:pt x="132" y="63"/>
                  <a:pt x="131" y="62"/>
                  <a:pt x="131" y="61"/>
                </a:cubicBezTo>
                <a:cubicBezTo>
                  <a:pt x="131" y="60"/>
                  <a:pt x="133" y="59"/>
                  <a:pt x="134" y="57"/>
                </a:cubicBezTo>
                <a:cubicBezTo>
                  <a:pt x="135" y="56"/>
                  <a:pt x="136" y="55"/>
                  <a:pt x="136" y="54"/>
                </a:cubicBezTo>
                <a:cubicBezTo>
                  <a:pt x="133" y="55"/>
                  <a:pt x="131" y="58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9" y="54"/>
                  <a:pt x="131" y="52"/>
                  <a:pt x="134" y="49"/>
                </a:cubicBezTo>
                <a:cubicBezTo>
                  <a:pt x="133" y="49"/>
                  <a:pt x="132" y="50"/>
                  <a:pt x="131" y="50"/>
                </a:cubicBezTo>
                <a:cubicBezTo>
                  <a:pt x="130" y="51"/>
                  <a:pt x="129" y="52"/>
                  <a:pt x="127" y="51"/>
                </a:cubicBezTo>
                <a:cubicBezTo>
                  <a:pt x="126" y="51"/>
                  <a:pt x="126" y="49"/>
                  <a:pt x="127" y="49"/>
                </a:cubicBezTo>
                <a:cubicBezTo>
                  <a:pt x="128" y="48"/>
                  <a:pt x="125" y="47"/>
                  <a:pt x="127" y="46"/>
                </a:cubicBezTo>
                <a:cubicBezTo>
                  <a:pt x="132" y="42"/>
                  <a:pt x="136" y="38"/>
                  <a:pt x="141" y="33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29" y="40"/>
                  <a:pt x="127" y="40"/>
                  <a:pt x="126" y="41"/>
                </a:cubicBezTo>
                <a:cubicBezTo>
                  <a:pt x="124" y="42"/>
                  <a:pt x="122" y="43"/>
                  <a:pt x="120" y="43"/>
                </a:cubicBezTo>
                <a:cubicBezTo>
                  <a:pt x="119" y="42"/>
                  <a:pt x="119" y="41"/>
                  <a:pt x="119" y="41"/>
                </a:cubicBezTo>
                <a:cubicBezTo>
                  <a:pt x="120" y="38"/>
                  <a:pt x="122" y="36"/>
                  <a:pt x="123" y="35"/>
                </a:cubicBezTo>
                <a:cubicBezTo>
                  <a:pt x="124" y="34"/>
                  <a:pt x="125" y="33"/>
                  <a:pt x="124" y="34"/>
                </a:cubicBezTo>
                <a:cubicBezTo>
                  <a:pt x="121" y="36"/>
                  <a:pt x="118" y="38"/>
                  <a:pt x="114" y="39"/>
                </a:cubicBezTo>
                <a:cubicBezTo>
                  <a:pt x="114" y="40"/>
                  <a:pt x="113" y="39"/>
                  <a:pt x="113" y="38"/>
                </a:cubicBezTo>
                <a:cubicBezTo>
                  <a:pt x="113" y="38"/>
                  <a:pt x="113" y="37"/>
                  <a:pt x="114" y="37"/>
                </a:cubicBezTo>
                <a:cubicBezTo>
                  <a:pt x="118" y="33"/>
                  <a:pt x="123" y="29"/>
                  <a:pt x="128" y="25"/>
                </a:cubicBezTo>
                <a:cubicBezTo>
                  <a:pt x="127" y="25"/>
                  <a:pt x="126" y="26"/>
                  <a:pt x="125" y="26"/>
                </a:cubicBezTo>
                <a:cubicBezTo>
                  <a:pt x="119" y="28"/>
                  <a:pt x="114" y="33"/>
                  <a:pt x="109" y="37"/>
                </a:cubicBezTo>
                <a:cubicBezTo>
                  <a:pt x="108" y="37"/>
                  <a:pt x="107" y="37"/>
                  <a:pt x="107" y="36"/>
                </a:cubicBezTo>
                <a:cubicBezTo>
                  <a:pt x="106" y="35"/>
                  <a:pt x="107" y="35"/>
                  <a:pt x="108" y="34"/>
                </a:cubicBezTo>
                <a:cubicBezTo>
                  <a:pt x="112" y="30"/>
                  <a:pt x="116" y="27"/>
                  <a:pt x="120" y="24"/>
                </a:cubicBezTo>
                <a:cubicBezTo>
                  <a:pt x="121" y="23"/>
                  <a:pt x="125" y="21"/>
                  <a:pt x="125" y="19"/>
                </a:cubicBezTo>
                <a:cubicBezTo>
                  <a:pt x="119" y="23"/>
                  <a:pt x="114" y="27"/>
                  <a:pt x="108" y="31"/>
                </a:cubicBezTo>
                <a:cubicBezTo>
                  <a:pt x="106" y="32"/>
                  <a:pt x="104" y="34"/>
                  <a:pt x="102" y="34"/>
                </a:cubicBezTo>
                <a:cubicBezTo>
                  <a:pt x="101" y="35"/>
                  <a:pt x="101" y="33"/>
                  <a:pt x="102" y="32"/>
                </a:cubicBezTo>
                <a:cubicBezTo>
                  <a:pt x="105" y="29"/>
                  <a:pt x="109" y="26"/>
                  <a:pt x="112" y="23"/>
                </a:cubicBezTo>
                <a:cubicBezTo>
                  <a:pt x="114" y="22"/>
                  <a:pt x="117" y="20"/>
                  <a:pt x="118" y="18"/>
                </a:cubicBezTo>
                <a:cubicBezTo>
                  <a:pt x="113" y="21"/>
                  <a:pt x="109" y="24"/>
                  <a:pt x="104" y="28"/>
                </a:cubicBezTo>
                <a:cubicBezTo>
                  <a:pt x="101" y="30"/>
                  <a:pt x="98" y="32"/>
                  <a:pt x="95" y="34"/>
                </a:cubicBezTo>
                <a:cubicBezTo>
                  <a:pt x="94" y="33"/>
                  <a:pt x="95" y="32"/>
                  <a:pt x="95" y="31"/>
                </a:cubicBezTo>
                <a:cubicBezTo>
                  <a:pt x="100" y="26"/>
                  <a:pt x="106" y="21"/>
                  <a:pt x="111" y="16"/>
                </a:cubicBezTo>
                <a:cubicBezTo>
                  <a:pt x="102" y="21"/>
                  <a:pt x="94" y="29"/>
                  <a:pt x="86" y="36"/>
                </a:cubicBezTo>
                <a:cubicBezTo>
                  <a:pt x="85" y="36"/>
                  <a:pt x="84" y="35"/>
                  <a:pt x="84" y="35"/>
                </a:cubicBezTo>
                <a:cubicBezTo>
                  <a:pt x="84" y="34"/>
                  <a:pt x="84" y="34"/>
                  <a:pt x="85" y="33"/>
                </a:cubicBezTo>
                <a:cubicBezTo>
                  <a:pt x="89" y="27"/>
                  <a:pt x="95" y="23"/>
                  <a:pt x="101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3" y="22"/>
                  <a:pt x="87" y="28"/>
                  <a:pt x="80" y="33"/>
                </a:cubicBezTo>
                <a:cubicBezTo>
                  <a:pt x="79" y="33"/>
                  <a:pt x="79" y="32"/>
                  <a:pt x="79" y="32"/>
                </a:cubicBezTo>
                <a:cubicBezTo>
                  <a:pt x="79" y="31"/>
                  <a:pt x="80" y="30"/>
                  <a:pt x="80" y="29"/>
                </a:cubicBezTo>
                <a:cubicBezTo>
                  <a:pt x="85" y="24"/>
                  <a:pt x="90" y="20"/>
                  <a:pt x="95" y="15"/>
                </a:cubicBezTo>
                <a:cubicBezTo>
                  <a:pt x="94" y="15"/>
                  <a:pt x="92" y="14"/>
                  <a:pt x="91" y="15"/>
                </a:cubicBezTo>
                <a:cubicBezTo>
                  <a:pt x="83" y="20"/>
                  <a:pt x="77" y="27"/>
                  <a:pt x="70" y="33"/>
                </a:cubicBezTo>
                <a:cubicBezTo>
                  <a:pt x="69" y="34"/>
                  <a:pt x="69" y="35"/>
                  <a:pt x="68" y="34"/>
                </a:cubicBezTo>
                <a:cubicBezTo>
                  <a:pt x="67" y="33"/>
                  <a:pt x="68" y="32"/>
                  <a:pt x="69" y="31"/>
                </a:cubicBezTo>
                <a:cubicBezTo>
                  <a:pt x="74" y="25"/>
                  <a:pt x="80" y="21"/>
                  <a:pt x="85" y="15"/>
                </a:cubicBezTo>
                <a:cubicBezTo>
                  <a:pt x="84" y="15"/>
                  <a:pt x="83" y="14"/>
                  <a:pt x="82" y="15"/>
                </a:cubicBezTo>
                <a:cubicBezTo>
                  <a:pt x="75" y="21"/>
                  <a:pt x="68" y="27"/>
                  <a:pt x="61" y="33"/>
                </a:cubicBezTo>
                <a:cubicBezTo>
                  <a:pt x="60" y="34"/>
                  <a:pt x="60" y="35"/>
                  <a:pt x="59" y="35"/>
                </a:cubicBezTo>
                <a:cubicBezTo>
                  <a:pt x="58" y="34"/>
                  <a:pt x="58" y="33"/>
                  <a:pt x="59" y="33"/>
                </a:cubicBezTo>
                <a:cubicBezTo>
                  <a:pt x="58" y="32"/>
                  <a:pt x="57" y="34"/>
                  <a:pt x="56" y="33"/>
                </a:cubicBezTo>
                <a:cubicBezTo>
                  <a:pt x="56" y="34"/>
                  <a:pt x="56" y="35"/>
                  <a:pt x="55" y="36"/>
                </a:cubicBezTo>
                <a:cubicBezTo>
                  <a:pt x="55" y="37"/>
                  <a:pt x="54" y="36"/>
                  <a:pt x="54" y="36"/>
                </a:cubicBezTo>
                <a:cubicBezTo>
                  <a:pt x="54" y="34"/>
                  <a:pt x="55" y="33"/>
                  <a:pt x="55" y="32"/>
                </a:cubicBezTo>
                <a:cubicBezTo>
                  <a:pt x="53" y="32"/>
                  <a:pt x="52" y="34"/>
                  <a:pt x="53" y="34"/>
                </a:cubicBezTo>
                <a:cubicBezTo>
                  <a:pt x="53" y="37"/>
                  <a:pt x="53" y="39"/>
                  <a:pt x="54" y="41"/>
                </a:cubicBezTo>
                <a:cubicBezTo>
                  <a:pt x="57" y="47"/>
                  <a:pt x="60" y="53"/>
                  <a:pt x="61" y="60"/>
                </a:cubicBezTo>
                <a:cubicBezTo>
                  <a:pt x="64" y="57"/>
                  <a:pt x="67" y="54"/>
                  <a:pt x="70" y="51"/>
                </a:cubicBezTo>
                <a:cubicBezTo>
                  <a:pt x="71" y="53"/>
                  <a:pt x="71" y="54"/>
                  <a:pt x="70" y="54"/>
                </a:cubicBezTo>
                <a:cubicBezTo>
                  <a:pt x="68" y="58"/>
                  <a:pt x="66" y="62"/>
                  <a:pt x="62" y="66"/>
                </a:cubicBezTo>
                <a:cubicBezTo>
                  <a:pt x="64" y="66"/>
                  <a:pt x="65" y="65"/>
                  <a:pt x="66" y="64"/>
                </a:cubicBezTo>
                <a:cubicBezTo>
                  <a:pt x="69" y="63"/>
                  <a:pt x="71" y="61"/>
                  <a:pt x="74" y="61"/>
                </a:cubicBezTo>
                <a:cubicBezTo>
                  <a:pt x="79" y="61"/>
                  <a:pt x="83" y="61"/>
                  <a:pt x="88" y="63"/>
                </a:cubicBezTo>
                <a:cubicBezTo>
                  <a:pt x="94" y="64"/>
                  <a:pt x="98" y="69"/>
                  <a:pt x="98" y="76"/>
                </a:cubicBezTo>
                <a:cubicBezTo>
                  <a:pt x="96" y="87"/>
                  <a:pt x="89" y="94"/>
                  <a:pt x="82" y="100"/>
                </a:cubicBezTo>
                <a:cubicBezTo>
                  <a:pt x="73" y="108"/>
                  <a:pt x="62" y="113"/>
                  <a:pt x="53" y="119"/>
                </a:cubicBezTo>
                <a:cubicBezTo>
                  <a:pt x="53" y="132"/>
                  <a:pt x="55" y="145"/>
                  <a:pt x="54" y="159"/>
                </a:cubicBezTo>
                <a:cubicBezTo>
                  <a:pt x="71" y="164"/>
                  <a:pt x="87" y="169"/>
                  <a:pt x="107" y="171"/>
                </a:cubicBezTo>
                <a:cubicBezTo>
                  <a:pt x="117" y="172"/>
                  <a:pt x="125" y="172"/>
                  <a:pt x="134" y="173"/>
                </a:cubicBezTo>
                <a:cubicBezTo>
                  <a:pt x="136" y="167"/>
                  <a:pt x="136" y="167"/>
                  <a:pt x="136" y="167"/>
                </a:cubicBezTo>
                <a:cubicBezTo>
                  <a:pt x="136" y="167"/>
                  <a:pt x="136" y="165"/>
                  <a:pt x="137" y="166"/>
                </a:cubicBezTo>
                <a:cubicBezTo>
                  <a:pt x="137" y="165"/>
                  <a:pt x="138" y="164"/>
                  <a:pt x="138" y="164"/>
                </a:cubicBezTo>
                <a:cubicBezTo>
                  <a:pt x="143" y="154"/>
                  <a:pt x="147" y="142"/>
                  <a:pt x="153" y="133"/>
                </a:cubicBezTo>
                <a:cubicBezTo>
                  <a:pt x="138" y="130"/>
                  <a:pt x="124" y="126"/>
                  <a:pt x="109" y="123"/>
                </a:cubicBezTo>
                <a:cubicBezTo>
                  <a:pt x="107" y="121"/>
                  <a:pt x="104" y="121"/>
                  <a:pt x="101" y="121"/>
                </a:cubicBezTo>
                <a:cubicBezTo>
                  <a:pt x="98" y="121"/>
                  <a:pt x="96" y="120"/>
                  <a:pt x="95" y="118"/>
                </a:cubicBezTo>
                <a:cubicBezTo>
                  <a:pt x="94" y="118"/>
                  <a:pt x="93" y="118"/>
                  <a:pt x="92" y="118"/>
                </a:cubicBezTo>
                <a:cubicBezTo>
                  <a:pt x="91" y="117"/>
                  <a:pt x="91" y="117"/>
                  <a:pt x="91" y="116"/>
                </a:cubicBezTo>
                <a:cubicBezTo>
                  <a:pt x="92" y="116"/>
                  <a:pt x="92" y="116"/>
                  <a:pt x="93" y="116"/>
                </a:cubicBezTo>
                <a:cubicBezTo>
                  <a:pt x="92" y="115"/>
                  <a:pt x="92" y="114"/>
                  <a:pt x="93" y="114"/>
                </a:cubicBezTo>
                <a:cubicBezTo>
                  <a:pt x="96" y="114"/>
                  <a:pt x="99" y="115"/>
                  <a:pt x="101" y="115"/>
                </a:cubicBezTo>
                <a:cubicBezTo>
                  <a:pt x="102" y="115"/>
                  <a:pt x="102" y="114"/>
                  <a:pt x="103" y="113"/>
                </a:cubicBezTo>
                <a:cubicBezTo>
                  <a:pt x="103" y="113"/>
                  <a:pt x="105" y="113"/>
                  <a:pt x="104" y="112"/>
                </a:cubicBezTo>
                <a:cubicBezTo>
                  <a:pt x="104" y="111"/>
                  <a:pt x="106" y="109"/>
                  <a:pt x="108" y="109"/>
                </a:cubicBezTo>
                <a:cubicBezTo>
                  <a:pt x="109" y="109"/>
                  <a:pt x="111" y="109"/>
                  <a:pt x="110" y="108"/>
                </a:cubicBezTo>
                <a:cubicBezTo>
                  <a:pt x="115" y="106"/>
                  <a:pt x="120" y="103"/>
                  <a:pt x="124" y="101"/>
                </a:cubicBezTo>
                <a:cubicBezTo>
                  <a:pt x="125" y="100"/>
                  <a:pt x="124" y="100"/>
                  <a:pt x="124" y="99"/>
                </a:cubicBezTo>
                <a:cubicBezTo>
                  <a:pt x="129" y="95"/>
                  <a:pt x="134" y="93"/>
                  <a:pt x="138" y="89"/>
                </a:cubicBezTo>
                <a:cubicBezTo>
                  <a:pt x="140" y="88"/>
                  <a:pt x="142" y="87"/>
                  <a:pt x="144" y="85"/>
                </a:cubicBezTo>
                <a:close/>
                <a:moveTo>
                  <a:pt x="9" y="149"/>
                </a:moveTo>
                <a:cubicBezTo>
                  <a:pt x="8" y="149"/>
                  <a:pt x="7" y="151"/>
                  <a:pt x="7" y="151"/>
                </a:cubicBezTo>
                <a:cubicBezTo>
                  <a:pt x="6" y="152"/>
                  <a:pt x="4" y="153"/>
                  <a:pt x="5" y="154"/>
                </a:cubicBezTo>
                <a:cubicBezTo>
                  <a:pt x="3" y="155"/>
                  <a:pt x="3" y="156"/>
                  <a:pt x="2" y="157"/>
                </a:cubicBezTo>
                <a:cubicBezTo>
                  <a:pt x="1" y="157"/>
                  <a:pt x="0" y="156"/>
                  <a:pt x="0" y="156"/>
                </a:cubicBezTo>
                <a:cubicBezTo>
                  <a:pt x="5" y="149"/>
                  <a:pt x="10" y="143"/>
                  <a:pt x="15" y="136"/>
                </a:cubicBezTo>
                <a:cubicBezTo>
                  <a:pt x="15" y="136"/>
                  <a:pt x="13" y="135"/>
                  <a:pt x="13" y="134"/>
                </a:cubicBezTo>
                <a:cubicBezTo>
                  <a:pt x="16" y="132"/>
                  <a:pt x="19" y="131"/>
                  <a:pt x="20" y="127"/>
                </a:cubicBezTo>
                <a:cubicBezTo>
                  <a:pt x="21" y="125"/>
                  <a:pt x="23" y="124"/>
                  <a:pt x="24" y="122"/>
                </a:cubicBezTo>
                <a:cubicBezTo>
                  <a:pt x="24" y="122"/>
                  <a:pt x="25" y="122"/>
                  <a:pt x="25" y="122"/>
                </a:cubicBezTo>
                <a:cubicBezTo>
                  <a:pt x="26" y="122"/>
                  <a:pt x="26" y="123"/>
                  <a:pt x="27" y="122"/>
                </a:cubicBezTo>
                <a:cubicBezTo>
                  <a:pt x="28" y="120"/>
                  <a:pt x="30" y="118"/>
                  <a:pt x="32" y="116"/>
                </a:cubicBezTo>
                <a:cubicBezTo>
                  <a:pt x="32" y="116"/>
                  <a:pt x="31" y="115"/>
                  <a:pt x="31" y="114"/>
                </a:cubicBezTo>
                <a:cubicBezTo>
                  <a:pt x="32" y="113"/>
                  <a:pt x="32" y="112"/>
                  <a:pt x="33" y="112"/>
                </a:cubicBezTo>
                <a:cubicBezTo>
                  <a:pt x="34" y="112"/>
                  <a:pt x="35" y="113"/>
                  <a:pt x="36" y="113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0" y="109"/>
                  <a:pt x="40" y="110"/>
                  <a:pt x="40" y="110"/>
                </a:cubicBezTo>
                <a:cubicBezTo>
                  <a:pt x="40" y="112"/>
                  <a:pt x="39" y="113"/>
                  <a:pt x="39" y="114"/>
                </a:cubicBezTo>
                <a:cubicBezTo>
                  <a:pt x="45" y="112"/>
                  <a:pt x="49" y="108"/>
                  <a:pt x="55" y="106"/>
                </a:cubicBezTo>
                <a:cubicBezTo>
                  <a:pt x="65" y="102"/>
                  <a:pt x="73" y="96"/>
                  <a:pt x="81" y="89"/>
                </a:cubicBezTo>
                <a:cubicBezTo>
                  <a:pt x="82" y="88"/>
                  <a:pt x="80" y="88"/>
                  <a:pt x="80" y="87"/>
                </a:cubicBezTo>
                <a:cubicBezTo>
                  <a:pt x="77" y="86"/>
                  <a:pt x="74" y="85"/>
                  <a:pt x="70" y="85"/>
                </a:cubicBezTo>
                <a:cubicBezTo>
                  <a:pt x="69" y="87"/>
                  <a:pt x="67" y="88"/>
                  <a:pt x="66" y="87"/>
                </a:cubicBezTo>
                <a:cubicBezTo>
                  <a:pt x="59" y="89"/>
                  <a:pt x="52" y="91"/>
                  <a:pt x="47" y="94"/>
                </a:cubicBezTo>
                <a:cubicBezTo>
                  <a:pt x="44" y="95"/>
                  <a:pt x="41" y="98"/>
                  <a:pt x="36" y="98"/>
                </a:cubicBezTo>
                <a:cubicBezTo>
                  <a:pt x="36" y="98"/>
                  <a:pt x="35" y="98"/>
                  <a:pt x="35" y="97"/>
                </a:cubicBezTo>
                <a:cubicBezTo>
                  <a:pt x="34" y="96"/>
                  <a:pt x="33" y="94"/>
                  <a:pt x="33" y="92"/>
                </a:cubicBezTo>
                <a:cubicBezTo>
                  <a:pt x="32" y="93"/>
                  <a:pt x="31" y="93"/>
                  <a:pt x="30" y="92"/>
                </a:cubicBezTo>
                <a:cubicBezTo>
                  <a:pt x="30" y="92"/>
                  <a:pt x="30" y="91"/>
                  <a:pt x="30" y="90"/>
                </a:cubicBezTo>
                <a:cubicBezTo>
                  <a:pt x="28" y="91"/>
                  <a:pt x="26" y="90"/>
                  <a:pt x="27" y="88"/>
                </a:cubicBezTo>
                <a:cubicBezTo>
                  <a:pt x="27" y="86"/>
                  <a:pt x="28" y="84"/>
                  <a:pt x="29" y="83"/>
                </a:cubicBezTo>
                <a:cubicBezTo>
                  <a:pt x="29" y="82"/>
                  <a:pt x="29" y="81"/>
                  <a:pt x="28" y="80"/>
                </a:cubicBezTo>
                <a:cubicBezTo>
                  <a:pt x="27" y="81"/>
                  <a:pt x="26" y="83"/>
                  <a:pt x="25" y="82"/>
                </a:cubicBezTo>
                <a:cubicBezTo>
                  <a:pt x="24" y="82"/>
                  <a:pt x="24" y="81"/>
                  <a:pt x="24" y="80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5" y="75"/>
                  <a:pt x="25" y="75"/>
                </a:cubicBezTo>
                <a:cubicBezTo>
                  <a:pt x="24" y="74"/>
                  <a:pt x="25" y="73"/>
                  <a:pt x="25" y="72"/>
                </a:cubicBezTo>
                <a:cubicBezTo>
                  <a:pt x="26" y="71"/>
                  <a:pt x="25" y="70"/>
                  <a:pt x="24" y="69"/>
                </a:cubicBezTo>
                <a:cubicBezTo>
                  <a:pt x="24" y="69"/>
                  <a:pt x="23" y="70"/>
                  <a:pt x="23" y="69"/>
                </a:cubicBezTo>
                <a:cubicBezTo>
                  <a:pt x="22" y="69"/>
                  <a:pt x="22" y="69"/>
                  <a:pt x="22" y="68"/>
                </a:cubicBezTo>
                <a:cubicBezTo>
                  <a:pt x="22" y="68"/>
                  <a:pt x="22" y="67"/>
                  <a:pt x="22" y="66"/>
                </a:cubicBezTo>
                <a:cubicBezTo>
                  <a:pt x="22" y="66"/>
                  <a:pt x="21" y="66"/>
                  <a:pt x="21" y="65"/>
                </a:cubicBezTo>
                <a:cubicBezTo>
                  <a:pt x="21" y="65"/>
                  <a:pt x="21" y="64"/>
                  <a:pt x="21" y="63"/>
                </a:cubicBezTo>
                <a:cubicBezTo>
                  <a:pt x="20" y="64"/>
                  <a:pt x="18" y="66"/>
                  <a:pt x="18" y="64"/>
                </a:cubicBezTo>
                <a:cubicBezTo>
                  <a:pt x="18" y="61"/>
                  <a:pt x="19" y="59"/>
                  <a:pt x="20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7"/>
                  <a:pt x="18" y="56"/>
                  <a:pt x="18" y="56"/>
                </a:cubicBezTo>
                <a:cubicBezTo>
                  <a:pt x="18" y="56"/>
                  <a:pt x="16" y="56"/>
                  <a:pt x="17" y="55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50"/>
                  <a:pt x="19" y="50"/>
                  <a:pt x="19" y="50"/>
                </a:cubicBezTo>
                <a:cubicBezTo>
                  <a:pt x="17" y="49"/>
                  <a:pt x="17" y="51"/>
                  <a:pt x="17" y="52"/>
                </a:cubicBezTo>
                <a:cubicBezTo>
                  <a:pt x="16" y="51"/>
                  <a:pt x="16" y="53"/>
                  <a:pt x="15" y="54"/>
                </a:cubicBezTo>
                <a:cubicBezTo>
                  <a:pt x="13" y="54"/>
                  <a:pt x="10" y="56"/>
                  <a:pt x="10" y="60"/>
                </a:cubicBezTo>
                <a:cubicBezTo>
                  <a:pt x="10" y="58"/>
                  <a:pt x="9" y="60"/>
                  <a:pt x="9" y="61"/>
                </a:cubicBezTo>
                <a:cubicBezTo>
                  <a:pt x="8" y="61"/>
                  <a:pt x="7" y="60"/>
                  <a:pt x="7" y="60"/>
                </a:cubicBezTo>
                <a:cubicBezTo>
                  <a:pt x="10" y="55"/>
                  <a:pt x="13" y="51"/>
                  <a:pt x="17" y="46"/>
                </a:cubicBezTo>
                <a:cubicBezTo>
                  <a:pt x="17" y="44"/>
                  <a:pt x="17" y="42"/>
                  <a:pt x="18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4" y="35"/>
                  <a:pt x="28" y="29"/>
                  <a:pt x="33" y="23"/>
                </a:cubicBezTo>
                <a:cubicBezTo>
                  <a:pt x="34" y="22"/>
                  <a:pt x="33" y="21"/>
                  <a:pt x="32" y="20"/>
                </a:cubicBezTo>
                <a:cubicBezTo>
                  <a:pt x="34" y="19"/>
                  <a:pt x="33" y="18"/>
                  <a:pt x="34" y="18"/>
                </a:cubicBezTo>
                <a:cubicBezTo>
                  <a:pt x="35" y="19"/>
                  <a:pt x="37" y="18"/>
                  <a:pt x="37" y="20"/>
                </a:cubicBezTo>
                <a:cubicBezTo>
                  <a:pt x="55" y="1"/>
                  <a:pt x="55" y="1"/>
                  <a:pt x="55" y="1"/>
                </a:cubicBezTo>
                <a:cubicBezTo>
                  <a:pt x="55" y="0"/>
                  <a:pt x="56" y="1"/>
                  <a:pt x="56" y="1"/>
                </a:cubicBezTo>
                <a:cubicBezTo>
                  <a:pt x="55" y="2"/>
                  <a:pt x="57" y="3"/>
                  <a:pt x="56" y="3"/>
                </a:cubicBezTo>
                <a:cubicBezTo>
                  <a:pt x="56" y="4"/>
                  <a:pt x="55" y="4"/>
                  <a:pt x="54" y="5"/>
                </a:cubicBezTo>
                <a:cubicBezTo>
                  <a:pt x="54" y="4"/>
                  <a:pt x="54" y="4"/>
                  <a:pt x="54" y="4"/>
                </a:cubicBezTo>
                <a:cubicBezTo>
                  <a:pt x="55" y="3"/>
                  <a:pt x="55" y="3"/>
                  <a:pt x="55" y="3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4" y="6"/>
                  <a:pt x="52" y="6"/>
                </a:cubicBezTo>
                <a:cubicBezTo>
                  <a:pt x="52" y="6"/>
                  <a:pt x="52" y="7"/>
                  <a:pt x="51" y="8"/>
                </a:cubicBezTo>
                <a:cubicBezTo>
                  <a:pt x="52" y="9"/>
                  <a:pt x="51" y="10"/>
                  <a:pt x="50" y="10"/>
                </a:cubicBezTo>
                <a:cubicBezTo>
                  <a:pt x="49" y="11"/>
                  <a:pt x="49" y="12"/>
                  <a:pt x="47" y="13"/>
                </a:cubicBezTo>
                <a:cubicBezTo>
                  <a:pt x="50" y="13"/>
                  <a:pt x="52" y="12"/>
                  <a:pt x="53" y="11"/>
                </a:cubicBezTo>
                <a:cubicBezTo>
                  <a:pt x="62" y="8"/>
                  <a:pt x="71" y="6"/>
                  <a:pt x="78" y="2"/>
                </a:cubicBezTo>
                <a:cubicBezTo>
                  <a:pt x="84" y="1"/>
                  <a:pt x="88" y="1"/>
                  <a:pt x="94" y="1"/>
                </a:cubicBezTo>
                <a:cubicBezTo>
                  <a:pt x="95" y="1"/>
                  <a:pt x="97" y="2"/>
                  <a:pt x="98" y="2"/>
                </a:cubicBezTo>
                <a:cubicBezTo>
                  <a:pt x="104" y="2"/>
                  <a:pt x="109" y="3"/>
                  <a:pt x="115" y="5"/>
                </a:cubicBezTo>
                <a:cubicBezTo>
                  <a:pt x="115" y="4"/>
                  <a:pt x="115" y="4"/>
                  <a:pt x="116" y="4"/>
                </a:cubicBezTo>
                <a:cubicBezTo>
                  <a:pt x="119" y="5"/>
                  <a:pt x="122" y="5"/>
                  <a:pt x="125" y="7"/>
                </a:cubicBezTo>
                <a:cubicBezTo>
                  <a:pt x="127" y="9"/>
                  <a:pt x="130" y="10"/>
                  <a:pt x="133" y="11"/>
                </a:cubicBezTo>
                <a:cubicBezTo>
                  <a:pt x="136" y="13"/>
                  <a:pt x="139" y="14"/>
                  <a:pt x="141" y="16"/>
                </a:cubicBezTo>
                <a:cubicBezTo>
                  <a:pt x="142" y="17"/>
                  <a:pt x="140" y="19"/>
                  <a:pt x="142" y="19"/>
                </a:cubicBezTo>
                <a:cubicBezTo>
                  <a:pt x="143" y="20"/>
                  <a:pt x="143" y="18"/>
                  <a:pt x="144" y="18"/>
                </a:cubicBezTo>
                <a:cubicBezTo>
                  <a:pt x="150" y="21"/>
                  <a:pt x="154" y="27"/>
                  <a:pt x="156" y="34"/>
                </a:cubicBezTo>
                <a:cubicBezTo>
                  <a:pt x="156" y="34"/>
                  <a:pt x="157" y="35"/>
                  <a:pt x="158" y="37"/>
                </a:cubicBezTo>
                <a:cubicBezTo>
                  <a:pt x="159" y="39"/>
                  <a:pt x="161" y="40"/>
                  <a:pt x="162" y="43"/>
                </a:cubicBezTo>
                <a:cubicBezTo>
                  <a:pt x="162" y="44"/>
                  <a:pt x="162" y="46"/>
                  <a:pt x="161" y="46"/>
                </a:cubicBezTo>
                <a:cubicBezTo>
                  <a:pt x="161" y="49"/>
                  <a:pt x="162" y="51"/>
                  <a:pt x="164" y="53"/>
                </a:cubicBezTo>
                <a:cubicBezTo>
                  <a:pt x="165" y="55"/>
                  <a:pt x="164" y="57"/>
                  <a:pt x="164" y="60"/>
                </a:cubicBezTo>
                <a:cubicBezTo>
                  <a:pt x="163" y="62"/>
                  <a:pt x="163" y="64"/>
                  <a:pt x="162" y="66"/>
                </a:cubicBezTo>
                <a:cubicBezTo>
                  <a:pt x="163" y="67"/>
                  <a:pt x="163" y="68"/>
                  <a:pt x="162" y="70"/>
                </a:cubicBezTo>
                <a:cubicBezTo>
                  <a:pt x="160" y="84"/>
                  <a:pt x="150" y="91"/>
                  <a:pt x="142" y="98"/>
                </a:cubicBezTo>
                <a:cubicBezTo>
                  <a:pt x="140" y="101"/>
                  <a:pt x="137" y="102"/>
                  <a:pt x="135" y="104"/>
                </a:cubicBezTo>
                <a:cubicBezTo>
                  <a:pt x="135" y="105"/>
                  <a:pt x="136" y="106"/>
                  <a:pt x="136" y="107"/>
                </a:cubicBezTo>
                <a:cubicBezTo>
                  <a:pt x="135" y="108"/>
                  <a:pt x="134" y="108"/>
                  <a:pt x="133" y="109"/>
                </a:cubicBezTo>
                <a:cubicBezTo>
                  <a:pt x="132" y="109"/>
                  <a:pt x="132" y="109"/>
                  <a:pt x="131" y="110"/>
                </a:cubicBezTo>
                <a:cubicBezTo>
                  <a:pt x="134" y="110"/>
                  <a:pt x="137" y="109"/>
                  <a:pt x="140" y="111"/>
                </a:cubicBezTo>
                <a:cubicBezTo>
                  <a:pt x="140" y="111"/>
                  <a:pt x="141" y="112"/>
                  <a:pt x="141" y="112"/>
                </a:cubicBezTo>
                <a:cubicBezTo>
                  <a:pt x="141" y="113"/>
                  <a:pt x="140" y="114"/>
                  <a:pt x="139" y="115"/>
                </a:cubicBezTo>
                <a:cubicBezTo>
                  <a:pt x="138" y="115"/>
                  <a:pt x="138" y="114"/>
                  <a:pt x="137" y="115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49" y="119"/>
                  <a:pt x="151" y="120"/>
                  <a:pt x="151" y="121"/>
                </a:cubicBezTo>
                <a:cubicBezTo>
                  <a:pt x="153" y="120"/>
                  <a:pt x="155" y="121"/>
                  <a:pt x="156" y="122"/>
                </a:cubicBezTo>
                <a:cubicBezTo>
                  <a:pt x="160" y="123"/>
                  <a:pt x="164" y="124"/>
                  <a:pt x="167" y="124"/>
                </a:cubicBezTo>
                <a:cubicBezTo>
                  <a:pt x="168" y="124"/>
                  <a:pt x="168" y="124"/>
                  <a:pt x="168" y="125"/>
                </a:cubicBezTo>
                <a:cubicBezTo>
                  <a:pt x="167" y="128"/>
                  <a:pt x="164" y="131"/>
                  <a:pt x="164" y="135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0" y="145"/>
                  <a:pt x="156" y="152"/>
                  <a:pt x="153" y="160"/>
                </a:cubicBezTo>
                <a:cubicBezTo>
                  <a:pt x="153" y="166"/>
                  <a:pt x="150" y="172"/>
                  <a:pt x="147" y="177"/>
                </a:cubicBezTo>
                <a:cubicBezTo>
                  <a:pt x="147" y="177"/>
                  <a:pt x="147" y="178"/>
                  <a:pt x="147" y="178"/>
                </a:cubicBezTo>
                <a:cubicBezTo>
                  <a:pt x="147" y="179"/>
                  <a:pt x="146" y="180"/>
                  <a:pt x="145" y="181"/>
                </a:cubicBezTo>
                <a:cubicBezTo>
                  <a:pt x="148" y="180"/>
                  <a:pt x="151" y="178"/>
                  <a:pt x="153" y="176"/>
                </a:cubicBezTo>
                <a:cubicBezTo>
                  <a:pt x="154" y="175"/>
                  <a:pt x="156" y="174"/>
                  <a:pt x="157" y="174"/>
                </a:cubicBezTo>
                <a:cubicBezTo>
                  <a:pt x="158" y="174"/>
                  <a:pt x="158" y="175"/>
                  <a:pt x="158" y="175"/>
                </a:cubicBezTo>
                <a:cubicBezTo>
                  <a:pt x="156" y="176"/>
                  <a:pt x="155" y="178"/>
                  <a:pt x="153" y="179"/>
                </a:cubicBezTo>
                <a:cubicBezTo>
                  <a:pt x="153" y="180"/>
                  <a:pt x="152" y="181"/>
                  <a:pt x="152" y="181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8" y="185"/>
                  <a:pt x="148" y="186"/>
                  <a:pt x="147" y="187"/>
                </a:cubicBezTo>
                <a:cubicBezTo>
                  <a:pt x="148" y="186"/>
                  <a:pt x="149" y="187"/>
                  <a:pt x="148" y="188"/>
                </a:cubicBezTo>
                <a:cubicBezTo>
                  <a:pt x="144" y="190"/>
                  <a:pt x="140" y="192"/>
                  <a:pt x="136" y="194"/>
                </a:cubicBezTo>
                <a:cubicBezTo>
                  <a:pt x="135" y="196"/>
                  <a:pt x="133" y="197"/>
                  <a:pt x="131" y="197"/>
                </a:cubicBezTo>
                <a:cubicBezTo>
                  <a:pt x="126" y="201"/>
                  <a:pt x="122" y="205"/>
                  <a:pt x="118" y="209"/>
                </a:cubicBezTo>
                <a:cubicBezTo>
                  <a:pt x="112" y="213"/>
                  <a:pt x="112" y="213"/>
                  <a:pt x="112" y="213"/>
                </a:cubicBezTo>
                <a:cubicBezTo>
                  <a:pt x="112" y="213"/>
                  <a:pt x="111" y="212"/>
                  <a:pt x="111" y="212"/>
                </a:cubicBezTo>
                <a:cubicBezTo>
                  <a:pt x="114" y="208"/>
                  <a:pt x="117" y="206"/>
                  <a:pt x="120" y="203"/>
                </a:cubicBezTo>
                <a:cubicBezTo>
                  <a:pt x="117" y="204"/>
                  <a:pt x="113" y="207"/>
                  <a:pt x="110" y="208"/>
                </a:cubicBezTo>
                <a:cubicBezTo>
                  <a:pt x="109" y="209"/>
                  <a:pt x="109" y="209"/>
                  <a:pt x="108" y="209"/>
                </a:cubicBezTo>
                <a:cubicBezTo>
                  <a:pt x="108" y="209"/>
                  <a:pt x="107" y="208"/>
                  <a:pt x="108" y="207"/>
                </a:cubicBezTo>
                <a:cubicBezTo>
                  <a:pt x="110" y="206"/>
                  <a:pt x="113" y="204"/>
                  <a:pt x="115" y="202"/>
                </a:cubicBezTo>
                <a:cubicBezTo>
                  <a:pt x="114" y="202"/>
                  <a:pt x="113" y="201"/>
                  <a:pt x="112" y="202"/>
                </a:cubicBezTo>
                <a:cubicBezTo>
                  <a:pt x="110" y="203"/>
                  <a:pt x="107" y="205"/>
                  <a:pt x="105" y="206"/>
                </a:cubicBezTo>
                <a:cubicBezTo>
                  <a:pt x="104" y="206"/>
                  <a:pt x="103" y="206"/>
                  <a:pt x="103" y="205"/>
                </a:cubicBezTo>
                <a:cubicBezTo>
                  <a:pt x="103" y="203"/>
                  <a:pt x="104" y="202"/>
                  <a:pt x="105" y="201"/>
                </a:cubicBezTo>
                <a:cubicBezTo>
                  <a:pt x="104" y="201"/>
                  <a:pt x="103" y="202"/>
                  <a:pt x="102" y="201"/>
                </a:cubicBezTo>
                <a:cubicBezTo>
                  <a:pt x="101" y="199"/>
                  <a:pt x="98" y="200"/>
                  <a:pt x="97" y="201"/>
                </a:cubicBezTo>
                <a:cubicBezTo>
                  <a:pt x="96" y="201"/>
                  <a:pt x="96" y="201"/>
                  <a:pt x="95" y="201"/>
                </a:cubicBezTo>
                <a:cubicBezTo>
                  <a:pt x="95" y="201"/>
                  <a:pt x="94" y="200"/>
                  <a:pt x="94" y="200"/>
                </a:cubicBezTo>
                <a:cubicBezTo>
                  <a:pt x="88" y="199"/>
                  <a:pt x="88" y="199"/>
                  <a:pt x="88" y="199"/>
                </a:cubicBezTo>
                <a:cubicBezTo>
                  <a:pt x="88" y="199"/>
                  <a:pt x="87" y="200"/>
                  <a:pt x="87" y="199"/>
                </a:cubicBezTo>
                <a:cubicBezTo>
                  <a:pt x="85" y="198"/>
                  <a:pt x="81" y="198"/>
                  <a:pt x="80" y="198"/>
                </a:cubicBezTo>
                <a:cubicBezTo>
                  <a:pt x="79" y="199"/>
                  <a:pt x="79" y="197"/>
                  <a:pt x="80" y="196"/>
                </a:cubicBezTo>
                <a:cubicBezTo>
                  <a:pt x="77" y="195"/>
                  <a:pt x="75" y="198"/>
                  <a:pt x="74" y="198"/>
                </a:cubicBezTo>
                <a:cubicBezTo>
                  <a:pt x="73" y="197"/>
                  <a:pt x="73" y="197"/>
                  <a:pt x="73" y="196"/>
                </a:cubicBezTo>
                <a:cubicBezTo>
                  <a:pt x="69" y="195"/>
                  <a:pt x="66" y="195"/>
                  <a:pt x="63" y="194"/>
                </a:cubicBezTo>
                <a:cubicBezTo>
                  <a:pt x="61" y="195"/>
                  <a:pt x="60" y="197"/>
                  <a:pt x="59" y="198"/>
                </a:cubicBezTo>
                <a:cubicBezTo>
                  <a:pt x="58" y="198"/>
                  <a:pt x="58" y="197"/>
                  <a:pt x="58" y="196"/>
                </a:cubicBezTo>
                <a:cubicBezTo>
                  <a:pt x="57" y="195"/>
                  <a:pt x="58" y="194"/>
                  <a:pt x="58" y="193"/>
                </a:cubicBezTo>
                <a:cubicBezTo>
                  <a:pt x="57" y="192"/>
                  <a:pt x="56" y="192"/>
                  <a:pt x="55" y="192"/>
                </a:cubicBezTo>
                <a:cubicBezTo>
                  <a:pt x="54" y="192"/>
                  <a:pt x="54" y="193"/>
                  <a:pt x="53" y="193"/>
                </a:cubicBezTo>
                <a:cubicBezTo>
                  <a:pt x="52" y="193"/>
                  <a:pt x="52" y="192"/>
                  <a:pt x="52" y="191"/>
                </a:cubicBezTo>
                <a:cubicBezTo>
                  <a:pt x="51" y="190"/>
                  <a:pt x="50" y="192"/>
                  <a:pt x="50" y="192"/>
                </a:cubicBezTo>
                <a:cubicBezTo>
                  <a:pt x="49" y="193"/>
                  <a:pt x="48" y="194"/>
                  <a:pt x="47" y="193"/>
                </a:cubicBezTo>
                <a:cubicBezTo>
                  <a:pt x="46" y="192"/>
                  <a:pt x="47" y="191"/>
                  <a:pt x="47" y="190"/>
                </a:cubicBezTo>
                <a:cubicBezTo>
                  <a:pt x="47" y="189"/>
                  <a:pt x="46" y="190"/>
                  <a:pt x="45" y="190"/>
                </a:cubicBezTo>
                <a:cubicBezTo>
                  <a:pt x="44" y="192"/>
                  <a:pt x="42" y="194"/>
                  <a:pt x="41" y="195"/>
                </a:cubicBezTo>
                <a:cubicBezTo>
                  <a:pt x="40" y="195"/>
                  <a:pt x="40" y="194"/>
                  <a:pt x="39" y="194"/>
                </a:cubicBezTo>
                <a:cubicBezTo>
                  <a:pt x="39" y="193"/>
                  <a:pt x="40" y="193"/>
                  <a:pt x="40" y="192"/>
                </a:cubicBezTo>
                <a:cubicBezTo>
                  <a:pt x="39" y="192"/>
                  <a:pt x="37" y="192"/>
                  <a:pt x="38" y="190"/>
                </a:cubicBezTo>
                <a:cubicBezTo>
                  <a:pt x="38" y="190"/>
                  <a:pt x="38" y="189"/>
                  <a:pt x="38" y="188"/>
                </a:cubicBezTo>
                <a:cubicBezTo>
                  <a:pt x="33" y="188"/>
                  <a:pt x="33" y="188"/>
                  <a:pt x="33" y="188"/>
                </a:cubicBezTo>
                <a:cubicBezTo>
                  <a:pt x="32" y="188"/>
                  <a:pt x="32" y="190"/>
                  <a:pt x="31" y="190"/>
                </a:cubicBezTo>
                <a:cubicBezTo>
                  <a:pt x="30" y="190"/>
                  <a:pt x="30" y="189"/>
                  <a:pt x="30" y="189"/>
                </a:cubicBezTo>
                <a:cubicBezTo>
                  <a:pt x="30" y="189"/>
                  <a:pt x="30" y="188"/>
                  <a:pt x="30" y="187"/>
                </a:cubicBezTo>
                <a:cubicBezTo>
                  <a:pt x="27" y="187"/>
                  <a:pt x="27" y="187"/>
                  <a:pt x="27" y="187"/>
                </a:cubicBezTo>
                <a:cubicBezTo>
                  <a:pt x="27" y="188"/>
                  <a:pt x="26" y="189"/>
                  <a:pt x="25" y="189"/>
                </a:cubicBezTo>
                <a:cubicBezTo>
                  <a:pt x="25" y="189"/>
                  <a:pt x="25" y="188"/>
                  <a:pt x="24" y="188"/>
                </a:cubicBezTo>
                <a:cubicBezTo>
                  <a:pt x="25" y="189"/>
                  <a:pt x="25" y="190"/>
                  <a:pt x="25" y="191"/>
                </a:cubicBezTo>
                <a:cubicBezTo>
                  <a:pt x="25" y="192"/>
                  <a:pt x="24" y="192"/>
                  <a:pt x="23" y="192"/>
                </a:cubicBezTo>
                <a:cubicBezTo>
                  <a:pt x="23" y="192"/>
                  <a:pt x="22" y="191"/>
                  <a:pt x="22" y="191"/>
                </a:cubicBezTo>
                <a:cubicBezTo>
                  <a:pt x="17" y="195"/>
                  <a:pt x="13" y="199"/>
                  <a:pt x="9" y="205"/>
                </a:cubicBezTo>
                <a:cubicBezTo>
                  <a:pt x="9" y="205"/>
                  <a:pt x="8" y="205"/>
                  <a:pt x="8" y="205"/>
                </a:cubicBezTo>
                <a:cubicBezTo>
                  <a:pt x="7" y="205"/>
                  <a:pt x="7" y="204"/>
                  <a:pt x="7" y="204"/>
                </a:cubicBezTo>
                <a:cubicBezTo>
                  <a:pt x="12" y="198"/>
                  <a:pt x="16" y="193"/>
                  <a:pt x="21" y="188"/>
                </a:cubicBezTo>
                <a:cubicBezTo>
                  <a:pt x="20" y="187"/>
                  <a:pt x="20" y="186"/>
                  <a:pt x="20" y="185"/>
                </a:cubicBezTo>
                <a:cubicBezTo>
                  <a:pt x="19" y="186"/>
                  <a:pt x="19" y="186"/>
                  <a:pt x="18" y="186"/>
                </a:cubicBezTo>
                <a:cubicBezTo>
                  <a:pt x="17" y="185"/>
                  <a:pt x="15" y="183"/>
                  <a:pt x="16" y="181"/>
                </a:cubicBezTo>
                <a:cubicBezTo>
                  <a:pt x="14" y="174"/>
                  <a:pt x="13" y="165"/>
                  <a:pt x="15" y="155"/>
                </a:cubicBezTo>
                <a:cubicBezTo>
                  <a:pt x="15" y="153"/>
                  <a:pt x="13" y="154"/>
                  <a:pt x="14" y="152"/>
                </a:cubicBezTo>
                <a:cubicBezTo>
                  <a:pt x="14" y="151"/>
                  <a:pt x="15" y="151"/>
                  <a:pt x="15" y="150"/>
                </a:cubicBezTo>
                <a:cubicBezTo>
                  <a:pt x="14" y="149"/>
                  <a:pt x="14" y="149"/>
                  <a:pt x="13" y="149"/>
                </a:cubicBezTo>
                <a:cubicBezTo>
                  <a:pt x="12" y="149"/>
                  <a:pt x="12" y="149"/>
                  <a:pt x="12" y="150"/>
                </a:cubicBezTo>
                <a:cubicBezTo>
                  <a:pt x="12" y="151"/>
                  <a:pt x="13" y="151"/>
                  <a:pt x="12" y="151"/>
                </a:cubicBezTo>
                <a:cubicBezTo>
                  <a:pt x="11" y="151"/>
                  <a:pt x="11" y="152"/>
                  <a:pt x="10" y="152"/>
                </a:cubicBezTo>
                <a:cubicBezTo>
                  <a:pt x="8" y="152"/>
                  <a:pt x="9" y="150"/>
                  <a:pt x="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组合 18"/>
          <p:cNvGrpSpPr/>
          <p:nvPr/>
        </p:nvGrpSpPr>
        <p:grpSpPr>
          <a:xfrm>
            <a:off x="1539298" y="1506823"/>
            <a:ext cx="11834410" cy="901851"/>
            <a:chOff x="8602472" y="3626462"/>
            <a:chExt cx="2834120" cy="979995"/>
          </a:xfrm>
        </p:grpSpPr>
        <p:sp>
          <p:nvSpPr>
            <p:cNvPr id="17" name="TextBox 19"/>
            <p:cNvSpPr txBox="1"/>
            <p:nvPr/>
          </p:nvSpPr>
          <p:spPr>
            <a:xfrm>
              <a:off x="8602472" y="3626462"/>
              <a:ext cx="2408317" cy="6354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đúp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Unikey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8602473" y="3971012"/>
              <a:ext cx="2834119" cy="6354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endParaRPr lang="en-US" altLang="zh-CN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组合 23"/>
          <p:cNvGrpSpPr/>
          <p:nvPr/>
        </p:nvGrpSpPr>
        <p:grpSpPr>
          <a:xfrm>
            <a:off x="1321509" y="4320054"/>
            <a:ext cx="11576530" cy="1569660"/>
            <a:chOff x="8602473" y="3557222"/>
            <a:chExt cx="2834119" cy="1569660"/>
          </a:xfrm>
        </p:grpSpPr>
        <p:sp>
          <p:nvSpPr>
            <p:cNvPr id="20" name="TextBox 19"/>
            <p:cNvSpPr txBox="1"/>
            <p:nvPr/>
          </p:nvSpPr>
          <p:spPr>
            <a:xfrm>
              <a:off x="8644996" y="3557222"/>
              <a:ext cx="24444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Taskbar,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5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spcBef>
                  <a:spcPts val="600"/>
                </a:spcBef>
              </a:pPr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19" y="2165995"/>
            <a:ext cx="5120639" cy="232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109774" y="2692939"/>
            <a:ext cx="2175484" cy="762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452555" y="2488806"/>
            <a:ext cx="1480005" cy="6719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90" y="4425155"/>
            <a:ext cx="646947" cy="64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36" y="5064140"/>
            <a:ext cx="668518" cy="6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MH_Other_3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43605" y="4498204"/>
            <a:ext cx="361583" cy="562706"/>
          </a:xfrm>
          <a:custGeom>
            <a:avLst/>
            <a:gdLst>
              <a:gd name="T0" fmla="*/ 45 w 137"/>
              <a:gd name="T1" fmla="*/ 91 h 215"/>
              <a:gd name="T2" fmla="*/ 54 w 137"/>
              <a:gd name="T3" fmla="*/ 198 h 215"/>
              <a:gd name="T4" fmla="*/ 90 w 137"/>
              <a:gd name="T5" fmla="*/ 12 h 215"/>
              <a:gd name="T6" fmla="*/ 99 w 137"/>
              <a:gd name="T7" fmla="*/ 15 h 215"/>
              <a:gd name="T8" fmla="*/ 14 w 137"/>
              <a:gd name="T9" fmla="*/ 174 h 215"/>
              <a:gd name="T10" fmla="*/ 16 w 137"/>
              <a:gd name="T11" fmla="*/ 162 h 215"/>
              <a:gd name="T12" fmla="*/ 41 w 137"/>
              <a:gd name="T13" fmla="*/ 118 h 215"/>
              <a:gd name="T14" fmla="*/ 33 w 137"/>
              <a:gd name="T15" fmla="*/ 71 h 215"/>
              <a:gd name="T16" fmla="*/ 14 w 137"/>
              <a:gd name="T17" fmla="*/ 174 h 215"/>
              <a:gd name="T18" fmla="*/ 74 w 137"/>
              <a:gd name="T19" fmla="*/ 14 h 215"/>
              <a:gd name="T20" fmla="*/ 104 w 137"/>
              <a:gd name="T21" fmla="*/ 98 h 215"/>
              <a:gd name="T22" fmla="*/ 37 w 137"/>
              <a:gd name="T23" fmla="*/ 205 h 215"/>
              <a:gd name="T24" fmla="*/ 12 w 137"/>
              <a:gd name="T25" fmla="*/ 171 h 215"/>
              <a:gd name="T26" fmla="*/ 29 w 137"/>
              <a:gd name="T27" fmla="*/ 62 h 215"/>
              <a:gd name="T28" fmla="*/ 46 w 137"/>
              <a:gd name="T29" fmla="*/ 96 h 215"/>
              <a:gd name="T30" fmla="*/ 33 w 137"/>
              <a:gd name="T31" fmla="*/ 204 h 215"/>
              <a:gd name="T32" fmla="*/ 80 w 137"/>
              <a:gd name="T33" fmla="*/ 58 h 215"/>
              <a:gd name="T34" fmla="*/ 85 w 137"/>
              <a:gd name="T35" fmla="*/ 192 h 215"/>
              <a:gd name="T36" fmla="*/ 64 w 137"/>
              <a:gd name="T37" fmla="*/ 126 h 215"/>
              <a:gd name="T38" fmla="*/ 82 w 137"/>
              <a:gd name="T39" fmla="*/ 69 h 215"/>
              <a:gd name="T40" fmla="*/ 46 w 137"/>
              <a:gd name="T41" fmla="*/ 93 h 215"/>
              <a:gd name="T42" fmla="*/ 16 w 137"/>
              <a:gd name="T43" fmla="*/ 196 h 215"/>
              <a:gd name="T44" fmla="*/ 61 w 137"/>
              <a:gd name="T45" fmla="*/ 125 h 215"/>
              <a:gd name="T46" fmla="*/ 117 w 137"/>
              <a:gd name="T47" fmla="*/ 98 h 215"/>
              <a:gd name="T48" fmla="*/ 114 w 137"/>
              <a:gd name="T49" fmla="*/ 40 h 215"/>
              <a:gd name="T50" fmla="*/ 53 w 137"/>
              <a:gd name="T51" fmla="*/ 194 h 215"/>
              <a:gd name="T52" fmla="*/ 79 w 137"/>
              <a:gd name="T53" fmla="*/ 15 h 215"/>
              <a:gd name="T54" fmla="*/ 31 w 137"/>
              <a:gd name="T55" fmla="*/ 66 h 215"/>
              <a:gd name="T56" fmla="*/ 26 w 137"/>
              <a:gd name="T57" fmla="*/ 54 h 215"/>
              <a:gd name="T58" fmla="*/ 44 w 137"/>
              <a:gd name="T59" fmla="*/ 206 h 215"/>
              <a:gd name="T60" fmla="*/ 72 w 137"/>
              <a:gd name="T61" fmla="*/ 134 h 215"/>
              <a:gd name="T62" fmla="*/ 23 w 137"/>
              <a:gd name="T63" fmla="*/ 186 h 215"/>
              <a:gd name="T64" fmla="*/ 39 w 137"/>
              <a:gd name="T65" fmla="*/ 192 h 215"/>
              <a:gd name="T66" fmla="*/ 89 w 137"/>
              <a:gd name="T67" fmla="*/ 190 h 215"/>
              <a:gd name="T68" fmla="*/ 77 w 137"/>
              <a:gd name="T69" fmla="*/ 194 h 215"/>
              <a:gd name="T70" fmla="*/ 36 w 137"/>
              <a:gd name="T71" fmla="*/ 64 h 215"/>
              <a:gd name="T72" fmla="*/ 31 w 137"/>
              <a:gd name="T73" fmla="*/ 70 h 215"/>
              <a:gd name="T74" fmla="*/ 110 w 137"/>
              <a:gd name="T75" fmla="*/ 119 h 215"/>
              <a:gd name="T76" fmla="*/ 109 w 137"/>
              <a:gd name="T77" fmla="*/ 108 h 215"/>
              <a:gd name="T78" fmla="*/ 85 w 137"/>
              <a:gd name="T79" fmla="*/ 92 h 215"/>
              <a:gd name="T80" fmla="*/ 106 w 137"/>
              <a:gd name="T81" fmla="*/ 41 h 215"/>
              <a:gd name="T82" fmla="*/ 95 w 137"/>
              <a:gd name="T83" fmla="*/ 32 h 215"/>
              <a:gd name="T84" fmla="*/ 91 w 137"/>
              <a:gd name="T85" fmla="*/ 32 h 215"/>
              <a:gd name="T86" fmla="*/ 94 w 137"/>
              <a:gd name="T87" fmla="*/ 11 h 215"/>
              <a:gd name="T88" fmla="*/ 81 w 137"/>
              <a:gd name="T89" fmla="*/ 16 h 215"/>
              <a:gd name="T90" fmla="*/ 57 w 137"/>
              <a:gd name="T91" fmla="*/ 31 h 215"/>
              <a:gd name="T92" fmla="*/ 45 w 137"/>
              <a:gd name="T93" fmla="*/ 33 h 215"/>
              <a:gd name="T94" fmla="*/ 88 w 137"/>
              <a:gd name="T95" fmla="*/ 59 h 215"/>
              <a:gd name="T96" fmla="*/ 32 w 137"/>
              <a:gd name="T97" fmla="*/ 158 h 215"/>
              <a:gd name="T98" fmla="*/ 125 w 137"/>
              <a:gd name="T99" fmla="*/ 113 h 215"/>
              <a:gd name="T100" fmla="*/ 122 w 137"/>
              <a:gd name="T101" fmla="*/ 125 h 215"/>
              <a:gd name="T102" fmla="*/ 111 w 137"/>
              <a:gd name="T103" fmla="*/ 146 h 215"/>
              <a:gd name="T104" fmla="*/ 119 w 137"/>
              <a:gd name="T105" fmla="*/ 121 h 215"/>
              <a:gd name="T106" fmla="*/ 34 w 137"/>
              <a:gd name="T107" fmla="*/ 17 h 215"/>
              <a:gd name="T108" fmla="*/ 106 w 137"/>
              <a:gd name="T109" fmla="*/ 84 h 215"/>
              <a:gd name="T110" fmla="*/ 125 w 137"/>
              <a:gd name="T111" fmla="*/ 168 h 215"/>
              <a:gd name="T112" fmla="*/ 22 w 137"/>
              <a:gd name="T113" fmla="*/ 210 h 215"/>
              <a:gd name="T114" fmla="*/ 7 w 137"/>
              <a:gd name="T115" fmla="*/ 203 h 215"/>
              <a:gd name="T116" fmla="*/ 8 w 137"/>
              <a:gd name="T117" fmla="*/ 161 h 215"/>
              <a:gd name="T118" fmla="*/ 57 w 137"/>
              <a:gd name="T119" fmla="*/ 129 h 215"/>
              <a:gd name="T120" fmla="*/ 50 w 137"/>
              <a:gd name="T121" fmla="*/ 82 h 215"/>
              <a:gd name="T122" fmla="*/ 29 w 137"/>
              <a:gd name="T123" fmla="*/ 91 h 215"/>
              <a:gd name="T124" fmla="*/ 22 w 137"/>
              <a:gd name="T125" fmla="*/ 67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" h="215">
                <a:moveTo>
                  <a:pt x="123" y="111"/>
                </a:moveTo>
                <a:cubicBezTo>
                  <a:pt x="124" y="111"/>
                  <a:pt x="124" y="110"/>
                  <a:pt x="125" y="109"/>
                </a:cubicBezTo>
                <a:cubicBezTo>
                  <a:pt x="124" y="109"/>
                  <a:pt x="123" y="110"/>
                  <a:pt x="123" y="111"/>
                </a:cubicBezTo>
                <a:close/>
                <a:moveTo>
                  <a:pt x="79" y="11"/>
                </a:moveTo>
                <a:cubicBezTo>
                  <a:pt x="79" y="11"/>
                  <a:pt x="79" y="11"/>
                  <a:pt x="80" y="10"/>
                </a:cubicBezTo>
                <a:cubicBezTo>
                  <a:pt x="79" y="10"/>
                  <a:pt x="79" y="10"/>
                  <a:pt x="78" y="10"/>
                </a:cubicBezTo>
                <a:cubicBezTo>
                  <a:pt x="79" y="11"/>
                  <a:pt x="78" y="11"/>
                  <a:pt x="78" y="12"/>
                </a:cubicBezTo>
                <a:cubicBezTo>
                  <a:pt x="79" y="12"/>
                  <a:pt x="79" y="11"/>
                  <a:pt x="79" y="11"/>
                </a:cubicBezTo>
                <a:close/>
                <a:moveTo>
                  <a:pt x="45" y="91"/>
                </a:moveTo>
                <a:cubicBezTo>
                  <a:pt x="46" y="91"/>
                  <a:pt x="46" y="90"/>
                  <a:pt x="46" y="89"/>
                </a:cubicBezTo>
                <a:cubicBezTo>
                  <a:pt x="46" y="90"/>
                  <a:pt x="45" y="91"/>
                  <a:pt x="45" y="91"/>
                </a:cubicBezTo>
                <a:close/>
                <a:moveTo>
                  <a:pt x="66" y="122"/>
                </a:moveTo>
                <a:cubicBezTo>
                  <a:pt x="67" y="121"/>
                  <a:pt x="67" y="121"/>
                  <a:pt x="68" y="120"/>
                </a:cubicBezTo>
                <a:cubicBezTo>
                  <a:pt x="68" y="120"/>
                  <a:pt x="67" y="120"/>
                  <a:pt x="67" y="120"/>
                </a:cubicBezTo>
                <a:lnTo>
                  <a:pt x="66" y="122"/>
                </a:lnTo>
                <a:close/>
                <a:moveTo>
                  <a:pt x="71" y="24"/>
                </a:moveTo>
                <a:cubicBezTo>
                  <a:pt x="72" y="23"/>
                  <a:pt x="73" y="22"/>
                  <a:pt x="73" y="21"/>
                </a:cubicBezTo>
                <a:cubicBezTo>
                  <a:pt x="72" y="21"/>
                  <a:pt x="71" y="23"/>
                  <a:pt x="71" y="24"/>
                </a:cubicBezTo>
                <a:close/>
                <a:moveTo>
                  <a:pt x="37" y="71"/>
                </a:moveTo>
                <a:cubicBezTo>
                  <a:pt x="36" y="71"/>
                  <a:pt x="35" y="72"/>
                  <a:pt x="35" y="73"/>
                </a:cubicBezTo>
                <a:cubicBezTo>
                  <a:pt x="35" y="72"/>
                  <a:pt x="37" y="72"/>
                  <a:pt x="37" y="71"/>
                </a:cubicBezTo>
                <a:close/>
                <a:moveTo>
                  <a:pt x="54" y="198"/>
                </a:moveTo>
                <a:cubicBezTo>
                  <a:pt x="54" y="198"/>
                  <a:pt x="53" y="199"/>
                  <a:pt x="53" y="199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2" y="200"/>
                  <a:pt x="52" y="200"/>
                  <a:pt x="52" y="200"/>
                </a:cubicBezTo>
                <a:cubicBezTo>
                  <a:pt x="52" y="201"/>
                  <a:pt x="52" y="201"/>
                  <a:pt x="52" y="201"/>
                </a:cubicBezTo>
                <a:cubicBezTo>
                  <a:pt x="52" y="200"/>
                  <a:pt x="52" y="200"/>
                  <a:pt x="52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3" y="199"/>
                  <a:pt x="53" y="199"/>
                  <a:pt x="53" y="199"/>
                </a:cubicBezTo>
                <a:cubicBezTo>
                  <a:pt x="54" y="199"/>
                  <a:pt x="54" y="199"/>
                  <a:pt x="54" y="198"/>
                </a:cubicBezTo>
                <a:close/>
                <a:moveTo>
                  <a:pt x="90" y="12"/>
                </a:moveTo>
                <a:cubicBezTo>
                  <a:pt x="90" y="11"/>
                  <a:pt x="91" y="11"/>
                  <a:pt x="92" y="10"/>
                </a:cubicBezTo>
                <a:cubicBezTo>
                  <a:pt x="90" y="9"/>
                  <a:pt x="90" y="11"/>
                  <a:pt x="90" y="12"/>
                </a:cubicBezTo>
                <a:close/>
                <a:moveTo>
                  <a:pt x="109" y="95"/>
                </a:moveTo>
                <a:cubicBezTo>
                  <a:pt x="110" y="95"/>
                  <a:pt x="110" y="95"/>
                  <a:pt x="110" y="95"/>
                </a:cubicBezTo>
                <a:cubicBezTo>
                  <a:pt x="111" y="94"/>
                  <a:pt x="111" y="94"/>
                  <a:pt x="110" y="94"/>
                </a:cubicBezTo>
                <a:cubicBezTo>
                  <a:pt x="110" y="94"/>
                  <a:pt x="109" y="96"/>
                  <a:pt x="109" y="95"/>
                </a:cubicBezTo>
                <a:close/>
                <a:moveTo>
                  <a:pt x="95" y="13"/>
                </a:moveTo>
                <a:cubicBezTo>
                  <a:pt x="96" y="12"/>
                  <a:pt x="97" y="12"/>
                  <a:pt x="97" y="11"/>
                </a:cubicBezTo>
                <a:cubicBezTo>
                  <a:pt x="95" y="10"/>
                  <a:pt x="95" y="12"/>
                  <a:pt x="95" y="13"/>
                </a:cubicBezTo>
                <a:close/>
                <a:moveTo>
                  <a:pt x="99" y="15"/>
                </a:moveTo>
                <a:cubicBezTo>
                  <a:pt x="100" y="15"/>
                  <a:pt x="100" y="14"/>
                  <a:pt x="101" y="13"/>
                </a:cubicBezTo>
                <a:cubicBezTo>
                  <a:pt x="101" y="12"/>
                  <a:pt x="100" y="13"/>
                  <a:pt x="99" y="14"/>
                </a:cubicBezTo>
                <a:cubicBezTo>
                  <a:pt x="99" y="14"/>
                  <a:pt x="99" y="15"/>
                  <a:pt x="99" y="15"/>
                </a:cubicBezTo>
                <a:close/>
                <a:moveTo>
                  <a:pt x="5" y="172"/>
                </a:moveTo>
                <a:cubicBezTo>
                  <a:pt x="6" y="172"/>
                  <a:pt x="6" y="172"/>
                  <a:pt x="7" y="172"/>
                </a:cubicBezTo>
                <a:cubicBezTo>
                  <a:pt x="8" y="171"/>
                  <a:pt x="7" y="171"/>
                  <a:pt x="6" y="170"/>
                </a:cubicBezTo>
                <a:cubicBezTo>
                  <a:pt x="7" y="171"/>
                  <a:pt x="5" y="171"/>
                  <a:pt x="5" y="172"/>
                </a:cubicBezTo>
                <a:close/>
                <a:moveTo>
                  <a:pt x="14" y="174"/>
                </a:moveTo>
                <a:cubicBezTo>
                  <a:pt x="13" y="174"/>
                  <a:pt x="13" y="174"/>
                  <a:pt x="13" y="175"/>
                </a:cubicBezTo>
                <a:cubicBezTo>
                  <a:pt x="12" y="176"/>
                  <a:pt x="12" y="176"/>
                  <a:pt x="12" y="176"/>
                </a:cubicBezTo>
                <a:cubicBezTo>
                  <a:pt x="11" y="176"/>
                  <a:pt x="11" y="177"/>
                  <a:pt x="11" y="177"/>
                </a:cubicBezTo>
                <a:cubicBezTo>
                  <a:pt x="11" y="177"/>
                  <a:pt x="12" y="176"/>
                  <a:pt x="12" y="176"/>
                </a:cubicBezTo>
                <a:cubicBezTo>
                  <a:pt x="13" y="175"/>
                  <a:pt x="13" y="175"/>
                  <a:pt x="13" y="175"/>
                </a:cubicBezTo>
                <a:cubicBezTo>
                  <a:pt x="13" y="175"/>
                  <a:pt x="13" y="174"/>
                  <a:pt x="14" y="174"/>
                </a:cubicBezTo>
                <a:close/>
                <a:moveTo>
                  <a:pt x="58" y="120"/>
                </a:moveTo>
                <a:cubicBezTo>
                  <a:pt x="58" y="121"/>
                  <a:pt x="58" y="121"/>
                  <a:pt x="58" y="121"/>
                </a:cubicBezTo>
                <a:cubicBezTo>
                  <a:pt x="57" y="121"/>
                  <a:pt x="57" y="122"/>
                  <a:pt x="56" y="122"/>
                </a:cubicBezTo>
                <a:cubicBezTo>
                  <a:pt x="56" y="123"/>
                  <a:pt x="55" y="124"/>
                  <a:pt x="56" y="124"/>
                </a:cubicBezTo>
                <a:cubicBezTo>
                  <a:pt x="56" y="123"/>
                  <a:pt x="57" y="122"/>
                  <a:pt x="58" y="121"/>
                </a:cubicBezTo>
                <a:lnTo>
                  <a:pt x="58" y="120"/>
                </a:lnTo>
                <a:close/>
                <a:moveTo>
                  <a:pt x="32" y="152"/>
                </a:moveTo>
                <a:cubicBezTo>
                  <a:pt x="33" y="151"/>
                  <a:pt x="33" y="150"/>
                  <a:pt x="33" y="149"/>
                </a:cubicBezTo>
                <a:cubicBezTo>
                  <a:pt x="32" y="150"/>
                  <a:pt x="32" y="152"/>
                  <a:pt x="31" y="153"/>
                </a:cubicBezTo>
                <a:cubicBezTo>
                  <a:pt x="32" y="153"/>
                  <a:pt x="32" y="152"/>
                  <a:pt x="32" y="152"/>
                </a:cubicBezTo>
                <a:close/>
                <a:moveTo>
                  <a:pt x="16" y="162"/>
                </a:moveTo>
                <a:cubicBezTo>
                  <a:pt x="16" y="162"/>
                  <a:pt x="15" y="163"/>
                  <a:pt x="15" y="163"/>
                </a:cubicBezTo>
                <a:cubicBezTo>
                  <a:pt x="15" y="164"/>
                  <a:pt x="15" y="164"/>
                  <a:pt x="15" y="164"/>
                </a:cubicBezTo>
                <a:cubicBezTo>
                  <a:pt x="14" y="164"/>
                  <a:pt x="13" y="165"/>
                  <a:pt x="13" y="166"/>
                </a:cubicBezTo>
                <a:cubicBezTo>
                  <a:pt x="14" y="165"/>
                  <a:pt x="14" y="164"/>
                  <a:pt x="15" y="164"/>
                </a:cubicBezTo>
                <a:cubicBezTo>
                  <a:pt x="15" y="163"/>
                  <a:pt x="15" y="163"/>
                  <a:pt x="15" y="163"/>
                </a:cubicBezTo>
                <a:cubicBezTo>
                  <a:pt x="16" y="163"/>
                  <a:pt x="16" y="162"/>
                  <a:pt x="16" y="162"/>
                </a:cubicBezTo>
                <a:close/>
                <a:moveTo>
                  <a:pt x="46" y="107"/>
                </a:moveTo>
                <a:cubicBezTo>
                  <a:pt x="45" y="107"/>
                  <a:pt x="47" y="106"/>
                  <a:pt x="47" y="105"/>
                </a:cubicBezTo>
                <a:cubicBezTo>
                  <a:pt x="46" y="105"/>
                  <a:pt x="45" y="107"/>
                  <a:pt x="45" y="108"/>
                </a:cubicBezTo>
                <a:cubicBezTo>
                  <a:pt x="45" y="108"/>
                  <a:pt x="46" y="108"/>
                  <a:pt x="46" y="107"/>
                </a:cubicBezTo>
                <a:close/>
                <a:moveTo>
                  <a:pt x="41" y="118"/>
                </a:moveTo>
                <a:cubicBezTo>
                  <a:pt x="41" y="118"/>
                  <a:pt x="40" y="119"/>
                  <a:pt x="40" y="119"/>
                </a:cubicBezTo>
                <a:cubicBezTo>
                  <a:pt x="39" y="120"/>
                  <a:pt x="38" y="122"/>
                  <a:pt x="39" y="122"/>
                </a:cubicBezTo>
                <a:cubicBezTo>
                  <a:pt x="39" y="121"/>
                  <a:pt x="40" y="120"/>
                  <a:pt x="40" y="119"/>
                </a:cubicBezTo>
                <a:cubicBezTo>
                  <a:pt x="41" y="119"/>
                  <a:pt x="41" y="119"/>
                  <a:pt x="41" y="118"/>
                </a:cubicBezTo>
                <a:close/>
                <a:moveTo>
                  <a:pt x="46" y="115"/>
                </a:moveTo>
                <a:cubicBezTo>
                  <a:pt x="47" y="115"/>
                  <a:pt x="48" y="114"/>
                  <a:pt x="48" y="112"/>
                </a:cubicBezTo>
                <a:cubicBezTo>
                  <a:pt x="49" y="111"/>
                  <a:pt x="47" y="112"/>
                  <a:pt x="47" y="113"/>
                </a:cubicBezTo>
                <a:cubicBezTo>
                  <a:pt x="47" y="114"/>
                  <a:pt x="46" y="114"/>
                  <a:pt x="46" y="115"/>
                </a:cubicBezTo>
                <a:close/>
                <a:moveTo>
                  <a:pt x="33" y="73"/>
                </a:moveTo>
                <a:cubicBezTo>
                  <a:pt x="33" y="72"/>
                  <a:pt x="34" y="71"/>
                  <a:pt x="34" y="70"/>
                </a:cubicBezTo>
                <a:cubicBezTo>
                  <a:pt x="33" y="70"/>
                  <a:pt x="34" y="71"/>
                  <a:pt x="33" y="71"/>
                </a:cubicBezTo>
                <a:cubicBezTo>
                  <a:pt x="32" y="72"/>
                  <a:pt x="31" y="73"/>
                  <a:pt x="32" y="75"/>
                </a:cubicBezTo>
                <a:cubicBezTo>
                  <a:pt x="32" y="74"/>
                  <a:pt x="33" y="73"/>
                  <a:pt x="33" y="73"/>
                </a:cubicBezTo>
                <a:close/>
                <a:moveTo>
                  <a:pt x="64" y="63"/>
                </a:moveTo>
                <a:cubicBezTo>
                  <a:pt x="65" y="62"/>
                  <a:pt x="67" y="61"/>
                  <a:pt x="67" y="59"/>
                </a:cubicBezTo>
                <a:cubicBezTo>
                  <a:pt x="66" y="60"/>
                  <a:pt x="66" y="60"/>
                  <a:pt x="65" y="61"/>
                </a:cubicBezTo>
                <a:cubicBezTo>
                  <a:pt x="65" y="62"/>
                  <a:pt x="64" y="62"/>
                  <a:pt x="64" y="63"/>
                </a:cubicBezTo>
                <a:close/>
                <a:moveTo>
                  <a:pt x="54" y="198"/>
                </a:moveTo>
                <a:cubicBezTo>
                  <a:pt x="55" y="197"/>
                  <a:pt x="57" y="196"/>
                  <a:pt x="58" y="195"/>
                </a:cubicBezTo>
                <a:cubicBezTo>
                  <a:pt x="56" y="195"/>
                  <a:pt x="56" y="195"/>
                  <a:pt x="56" y="195"/>
                </a:cubicBezTo>
                <a:cubicBezTo>
                  <a:pt x="56" y="196"/>
                  <a:pt x="54" y="197"/>
                  <a:pt x="54" y="198"/>
                </a:cubicBezTo>
                <a:close/>
                <a:moveTo>
                  <a:pt x="14" y="174"/>
                </a:moveTo>
                <a:cubicBezTo>
                  <a:pt x="18" y="170"/>
                  <a:pt x="18" y="170"/>
                  <a:pt x="18" y="170"/>
                </a:cubicBezTo>
                <a:cubicBezTo>
                  <a:pt x="16" y="170"/>
                  <a:pt x="15" y="172"/>
                  <a:pt x="14" y="174"/>
                </a:cubicBezTo>
                <a:close/>
                <a:moveTo>
                  <a:pt x="60" y="66"/>
                </a:moveTo>
                <a:cubicBezTo>
                  <a:pt x="60" y="65"/>
                  <a:pt x="62" y="64"/>
                  <a:pt x="63" y="62"/>
                </a:cubicBezTo>
                <a:cubicBezTo>
                  <a:pt x="62" y="62"/>
                  <a:pt x="62" y="63"/>
                  <a:pt x="61" y="63"/>
                </a:cubicBezTo>
                <a:cubicBezTo>
                  <a:pt x="61" y="64"/>
                  <a:pt x="58" y="67"/>
                  <a:pt x="60" y="66"/>
                </a:cubicBezTo>
                <a:close/>
                <a:moveTo>
                  <a:pt x="74" y="14"/>
                </a:moveTo>
                <a:cubicBezTo>
                  <a:pt x="74" y="13"/>
                  <a:pt x="76" y="12"/>
                  <a:pt x="76" y="11"/>
                </a:cubicBezTo>
                <a:cubicBezTo>
                  <a:pt x="76" y="11"/>
                  <a:pt x="75" y="11"/>
                  <a:pt x="75" y="11"/>
                </a:cubicBezTo>
                <a:cubicBezTo>
                  <a:pt x="74" y="13"/>
                  <a:pt x="73" y="14"/>
                  <a:pt x="73" y="15"/>
                </a:cubicBezTo>
                <a:cubicBezTo>
                  <a:pt x="73" y="15"/>
                  <a:pt x="74" y="15"/>
                  <a:pt x="74" y="14"/>
                </a:cubicBezTo>
                <a:close/>
                <a:moveTo>
                  <a:pt x="69" y="126"/>
                </a:move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1" y="123"/>
                  <a:pt x="71" y="123"/>
                </a:cubicBezTo>
                <a:cubicBezTo>
                  <a:pt x="70" y="124"/>
                  <a:pt x="69" y="125"/>
                  <a:pt x="69" y="126"/>
                </a:cubicBezTo>
                <a:close/>
                <a:moveTo>
                  <a:pt x="25" y="191"/>
                </a:moveTo>
                <a:cubicBezTo>
                  <a:pt x="26" y="190"/>
                  <a:pt x="28" y="189"/>
                  <a:pt x="29" y="188"/>
                </a:cubicBezTo>
                <a:cubicBezTo>
                  <a:pt x="28" y="187"/>
                  <a:pt x="27" y="188"/>
                  <a:pt x="27" y="189"/>
                </a:cubicBezTo>
                <a:cubicBezTo>
                  <a:pt x="26" y="190"/>
                  <a:pt x="25" y="190"/>
                  <a:pt x="25" y="191"/>
                </a:cubicBezTo>
                <a:close/>
                <a:moveTo>
                  <a:pt x="105" y="98"/>
                </a:moveTo>
                <a:cubicBezTo>
                  <a:pt x="107" y="97"/>
                  <a:pt x="107" y="95"/>
                  <a:pt x="108" y="94"/>
                </a:cubicBezTo>
                <a:cubicBezTo>
                  <a:pt x="107" y="95"/>
                  <a:pt x="105" y="96"/>
                  <a:pt x="104" y="98"/>
                </a:cubicBezTo>
                <a:cubicBezTo>
                  <a:pt x="104" y="98"/>
                  <a:pt x="105" y="98"/>
                  <a:pt x="105" y="98"/>
                </a:cubicBezTo>
                <a:close/>
                <a:moveTo>
                  <a:pt x="129" y="164"/>
                </a:moveTo>
                <a:cubicBezTo>
                  <a:pt x="129" y="161"/>
                  <a:pt x="130" y="158"/>
                  <a:pt x="130" y="155"/>
                </a:cubicBezTo>
                <a:cubicBezTo>
                  <a:pt x="129" y="158"/>
                  <a:pt x="129" y="162"/>
                  <a:pt x="128" y="165"/>
                </a:cubicBezTo>
                <a:cubicBezTo>
                  <a:pt x="129" y="165"/>
                  <a:pt x="129" y="164"/>
                  <a:pt x="129" y="164"/>
                </a:cubicBezTo>
                <a:close/>
                <a:moveTo>
                  <a:pt x="54" y="22"/>
                </a:moveTo>
                <a:cubicBezTo>
                  <a:pt x="55" y="20"/>
                  <a:pt x="57" y="18"/>
                  <a:pt x="58" y="16"/>
                </a:cubicBezTo>
                <a:cubicBezTo>
                  <a:pt x="57" y="17"/>
                  <a:pt x="56" y="17"/>
                  <a:pt x="56" y="17"/>
                </a:cubicBezTo>
                <a:cubicBezTo>
                  <a:pt x="55" y="19"/>
                  <a:pt x="54" y="21"/>
                  <a:pt x="54" y="22"/>
                </a:cubicBezTo>
                <a:close/>
                <a:moveTo>
                  <a:pt x="43" y="200"/>
                </a:moveTo>
                <a:cubicBezTo>
                  <a:pt x="41" y="202"/>
                  <a:pt x="39" y="203"/>
                  <a:pt x="37" y="205"/>
                </a:cubicBezTo>
                <a:cubicBezTo>
                  <a:pt x="38" y="205"/>
                  <a:pt x="38" y="206"/>
                  <a:pt x="39" y="205"/>
                </a:cubicBezTo>
                <a:cubicBezTo>
                  <a:pt x="40" y="203"/>
                  <a:pt x="42" y="202"/>
                  <a:pt x="43" y="200"/>
                </a:cubicBezTo>
                <a:close/>
                <a:moveTo>
                  <a:pt x="21" y="161"/>
                </a:moveTo>
                <a:cubicBezTo>
                  <a:pt x="20" y="161"/>
                  <a:pt x="20" y="161"/>
                  <a:pt x="20" y="161"/>
                </a:cubicBezTo>
                <a:cubicBezTo>
                  <a:pt x="19" y="162"/>
                  <a:pt x="19" y="162"/>
                  <a:pt x="19" y="163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17" y="164"/>
                  <a:pt x="16" y="165"/>
                  <a:pt x="15" y="167"/>
                </a:cubicBezTo>
                <a:cubicBezTo>
                  <a:pt x="15" y="167"/>
                  <a:pt x="15" y="167"/>
                  <a:pt x="15" y="168"/>
                </a:cubicBezTo>
                <a:cubicBezTo>
                  <a:pt x="14" y="168"/>
                  <a:pt x="14" y="168"/>
                  <a:pt x="13" y="169"/>
                </a:cubicBezTo>
                <a:cubicBezTo>
                  <a:pt x="13" y="170"/>
                  <a:pt x="13" y="170"/>
                  <a:pt x="13" y="170"/>
                </a:cubicBezTo>
                <a:cubicBezTo>
                  <a:pt x="12" y="170"/>
                  <a:pt x="12" y="170"/>
                  <a:pt x="12" y="171"/>
                </a:cubicBezTo>
                <a:cubicBezTo>
                  <a:pt x="13" y="171"/>
                  <a:pt x="13" y="170"/>
                  <a:pt x="13" y="170"/>
                </a:cubicBezTo>
                <a:cubicBezTo>
                  <a:pt x="13" y="169"/>
                  <a:pt x="13" y="169"/>
                  <a:pt x="13" y="169"/>
                </a:cubicBezTo>
                <a:cubicBezTo>
                  <a:pt x="14" y="169"/>
                  <a:pt x="14" y="168"/>
                  <a:pt x="15" y="168"/>
                </a:cubicBezTo>
                <a:cubicBezTo>
                  <a:pt x="16" y="166"/>
                  <a:pt x="18" y="165"/>
                  <a:pt x="18" y="163"/>
                </a:cubicBezTo>
                <a:cubicBezTo>
                  <a:pt x="19" y="163"/>
                  <a:pt x="19" y="163"/>
                  <a:pt x="19" y="163"/>
                </a:cubicBezTo>
                <a:cubicBezTo>
                  <a:pt x="20" y="163"/>
                  <a:pt x="20" y="162"/>
                  <a:pt x="20" y="161"/>
                </a:cubicBezTo>
                <a:lnTo>
                  <a:pt x="21" y="161"/>
                </a:lnTo>
                <a:close/>
                <a:moveTo>
                  <a:pt x="29" y="62"/>
                </a:moveTo>
                <a:cubicBezTo>
                  <a:pt x="30" y="60"/>
                  <a:pt x="31" y="58"/>
                  <a:pt x="33" y="55"/>
                </a:cubicBezTo>
                <a:cubicBezTo>
                  <a:pt x="31" y="56"/>
                  <a:pt x="31" y="57"/>
                  <a:pt x="30" y="58"/>
                </a:cubicBezTo>
                <a:cubicBezTo>
                  <a:pt x="29" y="59"/>
                  <a:pt x="28" y="61"/>
                  <a:pt x="29" y="62"/>
                </a:cubicBezTo>
                <a:close/>
                <a:moveTo>
                  <a:pt x="27" y="56"/>
                </a:moveTo>
                <a:cubicBezTo>
                  <a:pt x="29" y="54"/>
                  <a:pt x="30" y="51"/>
                  <a:pt x="32" y="48"/>
                </a:cubicBezTo>
                <a:cubicBezTo>
                  <a:pt x="30" y="51"/>
                  <a:pt x="28" y="53"/>
                  <a:pt x="26" y="56"/>
                </a:cubicBezTo>
                <a:cubicBezTo>
                  <a:pt x="26" y="56"/>
                  <a:pt x="26" y="57"/>
                  <a:pt x="27" y="56"/>
                </a:cubicBezTo>
                <a:close/>
                <a:moveTo>
                  <a:pt x="116" y="112"/>
                </a:moveTo>
                <a:cubicBezTo>
                  <a:pt x="119" y="110"/>
                  <a:pt x="121" y="107"/>
                  <a:pt x="123" y="106"/>
                </a:cubicBezTo>
                <a:cubicBezTo>
                  <a:pt x="124" y="105"/>
                  <a:pt x="122" y="105"/>
                  <a:pt x="122" y="106"/>
                </a:cubicBezTo>
                <a:cubicBezTo>
                  <a:pt x="120" y="108"/>
                  <a:pt x="118" y="109"/>
                  <a:pt x="117" y="111"/>
                </a:cubicBezTo>
                <a:cubicBezTo>
                  <a:pt x="116" y="111"/>
                  <a:pt x="116" y="112"/>
                  <a:pt x="116" y="112"/>
                </a:cubicBezTo>
                <a:close/>
                <a:moveTo>
                  <a:pt x="38" y="107"/>
                </a:moveTo>
                <a:cubicBezTo>
                  <a:pt x="41" y="104"/>
                  <a:pt x="44" y="100"/>
                  <a:pt x="46" y="96"/>
                </a:cubicBezTo>
                <a:cubicBezTo>
                  <a:pt x="44" y="100"/>
                  <a:pt x="41" y="103"/>
                  <a:pt x="38" y="107"/>
                </a:cubicBezTo>
                <a:close/>
                <a:moveTo>
                  <a:pt x="24" y="45"/>
                </a:moveTo>
                <a:cubicBezTo>
                  <a:pt x="27" y="41"/>
                  <a:pt x="27" y="41"/>
                  <a:pt x="27" y="41"/>
                </a:cubicBezTo>
                <a:cubicBezTo>
                  <a:pt x="28" y="40"/>
                  <a:pt x="29" y="39"/>
                  <a:pt x="29" y="38"/>
                </a:cubicBezTo>
                <a:cubicBezTo>
                  <a:pt x="27" y="40"/>
                  <a:pt x="24" y="43"/>
                  <a:pt x="23" y="46"/>
                </a:cubicBezTo>
                <a:cubicBezTo>
                  <a:pt x="24" y="47"/>
                  <a:pt x="24" y="46"/>
                  <a:pt x="24" y="45"/>
                </a:cubicBezTo>
                <a:close/>
                <a:moveTo>
                  <a:pt x="33" y="204"/>
                </a:moveTo>
                <a:cubicBezTo>
                  <a:pt x="34" y="204"/>
                  <a:pt x="34" y="204"/>
                  <a:pt x="34" y="204"/>
                </a:cubicBezTo>
                <a:cubicBezTo>
                  <a:pt x="36" y="202"/>
                  <a:pt x="37" y="201"/>
                  <a:pt x="39" y="198"/>
                </a:cubicBezTo>
                <a:cubicBezTo>
                  <a:pt x="34" y="202"/>
                  <a:pt x="34" y="202"/>
                  <a:pt x="34" y="202"/>
                </a:cubicBezTo>
                <a:cubicBezTo>
                  <a:pt x="34" y="202"/>
                  <a:pt x="32" y="204"/>
                  <a:pt x="33" y="204"/>
                </a:cubicBezTo>
                <a:close/>
                <a:moveTo>
                  <a:pt x="39" y="111"/>
                </a:moveTo>
                <a:cubicBezTo>
                  <a:pt x="42" y="107"/>
                  <a:pt x="44" y="104"/>
                  <a:pt x="47" y="100"/>
                </a:cubicBezTo>
                <a:cubicBezTo>
                  <a:pt x="44" y="103"/>
                  <a:pt x="42" y="106"/>
                  <a:pt x="40" y="109"/>
                </a:cubicBezTo>
                <a:cubicBezTo>
                  <a:pt x="39" y="109"/>
                  <a:pt x="39" y="110"/>
                  <a:pt x="39" y="111"/>
                </a:cubicBezTo>
                <a:close/>
                <a:moveTo>
                  <a:pt x="80" y="58"/>
                </a:moveTo>
                <a:cubicBezTo>
                  <a:pt x="81" y="59"/>
                  <a:pt x="81" y="59"/>
                  <a:pt x="81" y="59"/>
                </a:cubicBezTo>
                <a:cubicBezTo>
                  <a:pt x="83" y="60"/>
                  <a:pt x="83" y="61"/>
                  <a:pt x="85" y="62"/>
                </a:cubicBezTo>
                <a:cubicBezTo>
                  <a:pt x="85" y="62"/>
                  <a:pt x="85" y="61"/>
                  <a:pt x="85" y="61"/>
                </a:cubicBezTo>
                <a:cubicBezTo>
                  <a:pt x="85" y="60"/>
                  <a:pt x="84" y="59"/>
                  <a:pt x="83" y="59"/>
                </a:cubicBezTo>
                <a:cubicBezTo>
                  <a:pt x="82" y="58"/>
                  <a:pt x="80" y="57"/>
                  <a:pt x="78" y="58"/>
                </a:cubicBezTo>
                <a:cubicBezTo>
                  <a:pt x="79" y="58"/>
                  <a:pt x="80" y="58"/>
                  <a:pt x="80" y="58"/>
                </a:cubicBezTo>
                <a:close/>
                <a:moveTo>
                  <a:pt x="66" y="203"/>
                </a:moveTo>
                <a:cubicBezTo>
                  <a:pt x="74" y="194"/>
                  <a:pt x="74" y="194"/>
                  <a:pt x="74" y="194"/>
                </a:cubicBezTo>
                <a:cubicBezTo>
                  <a:pt x="74" y="194"/>
                  <a:pt x="73" y="194"/>
                  <a:pt x="73" y="195"/>
                </a:cubicBezTo>
                <a:lnTo>
                  <a:pt x="66" y="203"/>
                </a:lnTo>
                <a:close/>
                <a:moveTo>
                  <a:pt x="57" y="201"/>
                </a:moveTo>
                <a:cubicBezTo>
                  <a:pt x="63" y="196"/>
                  <a:pt x="63" y="196"/>
                  <a:pt x="63" y="196"/>
                </a:cubicBezTo>
                <a:cubicBezTo>
                  <a:pt x="64" y="196"/>
                  <a:pt x="64" y="195"/>
                  <a:pt x="65" y="195"/>
                </a:cubicBezTo>
                <a:cubicBezTo>
                  <a:pt x="63" y="195"/>
                  <a:pt x="62" y="195"/>
                  <a:pt x="61" y="196"/>
                </a:cubicBezTo>
                <a:lnTo>
                  <a:pt x="57" y="201"/>
                </a:lnTo>
                <a:close/>
                <a:moveTo>
                  <a:pt x="77" y="200"/>
                </a:moveTo>
                <a:cubicBezTo>
                  <a:pt x="80" y="197"/>
                  <a:pt x="82" y="195"/>
                  <a:pt x="85" y="192"/>
                </a:cubicBezTo>
                <a:cubicBezTo>
                  <a:pt x="84" y="192"/>
                  <a:pt x="83" y="193"/>
                  <a:pt x="82" y="193"/>
                </a:cubicBezTo>
                <a:cubicBezTo>
                  <a:pt x="81" y="195"/>
                  <a:pt x="79" y="197"/>
                  <a:pt x="77" y="199"/>
                </a:cubicBezTo>
                <a:cubicBezTo>
                  <a:pt x="78" y="199"/>
                  <a:pt x="77" y="200"/>
                  <a:pt x="77" y="200"/>
                </a:cubicBezTo>
                <a:close/>
                <a:moveTo>
                  <a:pt x="69" y="68"/>
                </a:moveTo>
                <a:cubicBezTo>
                  <a:pt x="69" y="68"/>
                  <a:pt x="69" y="68"/>
                  <a:pt x="69" y="68"/>
                </a:cubicBezTo>
                <a:cubicBezTo>
                  <a:pt x="70" y="66"/>
                  <a:pt x="71" y="64"/>
                  <a:pt x="73" y="61"/>
                </a:cubicBezTo>
                <a:cubicBezTo>
                  <a:pt x="70" y="63"/>
                  <a:pt x="69" y="65"/>
                  <a:pt x="67" y="67"/>
                </a:cubicBezTo>
                <a:cubicBezTo>
                  <a:pt x="67" y="68"/>
                  <a:pt x="68" y="68"/>
                  <a:pt x="69" y="68"/>
                </a:cubicBezTo>
                <a:close/>
                <a:moveTo>
                  <a:pt x="65" y="127"/>
                </a:moveTo>
                <a:cubicBezTo>
                  <a:pt x="67" y="125"/>
                  <a:pt x="68" y="124"/>
                  <a:pt x="70" y="121"/>
                </a:cubicBezTo>
                <a:cubicBezTo>
                  <a:pt x="67" y="123"/>
                  <a:pt x="66" y="124"/>
                  <a:pt x="64" y="126"/>
                </a:cubicBezTo>
                <a:lnTo>
                  <a:pt x="65" y="127"/>
                </a:lnTo>
                <a:close/>
                <a:moveTo>
                  <a:pt x="64" y="67"/>
                </a:moveTo>
                <a:cubicBezTo>
                  <a:pt x="66" y="65"/>
                  <a:pt x="67" y="62"/>
                  <a:pt x="69" y="60"/>
                </a:cubicBezTo>
                <a:cubicBezTo>
                  <a:pt x="67" y="62"/>
                  <a:pt x="65" y="64"/>
                  <a:pt x="63" y="67"/>
                </a:cubicBezTo>
                <a:cubicBezTo>
                  <a:pt x="63" y="67"/>
                  <a:pt x="64" y="67"/>
                  <a:pt x="64" y="67"/>
                </a:cubicBezTo>
                <a:close/>
                <a:moveTo>
                  <a:pt x="101" y="23"/>
                </a:moveTo>
                <a:cubicBezTo>
                  <a:pt x="107" y="17"/>
                  <a:pt x="107" y="17"/>
                  <a:pt x="107" y="17"/>
                </a:cubicBezTo>
                <a:cubicBezTo>
                  <a:pt x="107" y="16"/>
                  <a:pt x="106" y="16"/>
                  <a:pt x="105" y="16"/>
                </a:cubicBezTo>
                <a:cubicBezTo>
                  <a:pt x="104" y="19"/>
                  <a:pt x="102" y="20"/>
                  <a:pt x="101" y="23"/>
                </a:cubicBezTo>
                <a:close/>
                <a:moveTo>
                  <a:pt x="78" y="72"/>
                </a:moveTo>
                <a:cubicBezTo>
                  <a:pt x="79" y="71"/>
                  <a:pt x="81" y="70"/>
                  <a:pt x="82" y="69"/>
                </a:cubicBezTo>
                <a:cubicBezTo>
                  <a:pt x="82" y="68"/>
                  <a:pt x="83" y="66"/>
                  <a:pt x="83" y="65"/>
                </a:cubicBezTo>
                <a:cubicBezTo>
                  <a:pt x="83" y="64"/>
                  <a:pt x="83" y="63"/>
                  <a:pt x="82" y="63"/>
                </a:cubicBezTo>
                <a:cubicBezTo>
                  <a:pt x="82" y="64"/>
                  <a:pt x="83" y="64"/>
                  <a:pt x="83" y="65"/>
                </a:cubicBezTo>
                <a:cubicBezTo>
                  <a:pt x="81" y="68"/>
                  <a:pt x="80" y="70"/>
                  <a:pt x="78" y="72"/>
                </a:cubicBezTo>
                <a:close/>
                <a:moveTo>
                  <a:pt x="38" y="117"/>
                </a:moveTo>
                <a:cubicBezTo>
                  <a:pt x="41" y="115"/>
                  <a:pt x="43" y="112"/>
                  <a:pt x="45" y="108"/>
                </a:cubicBezTo>
                <a:cubicBezTo>
                  <a:pt x="45" y="108"/>
                  <a:pt x="44" y="108"/>
                  <a:pt x="44" y="108"/>
                </a:cubicBezTo>
                <a:cubicBezTo>
                  <a:pt x="42" y="111"/>
                  <a:pt x="39" y="114"/>
                  <a:pt x="38" y="117"/>
                </a:cubicBezTo>
                <a:close/>
                <a:moveTo>
                  <a:pt x="39" y="102"/>
                </a:moveTo>
                <a:cubicBezTo>
                  <a:pt x="39" y="102"/>
                  <a:pt x="40" y="102"/>
                  <a:pt x="40" y="102"/>
                </a:cubicBezTo>
                <a:cubicBezTo>
                  <a:pt x="42" y="99"/>
                  <a:pt x="44" y="96"/>
                  <a:pt x="46" y="93"/>
                </a:cubicBezTo>
                <a:cubicBezTo>
                  <a:pt x="40" y="100"/>
                  <a:pt x="40" y="100"/>
                  <a:pt x="40" y="100"/>
                </a:cubicBezTo>
                <a:cubicBezTo>
                  <a:pt x="39" y="101"/>
                  <a:pt x="38" y="102"/>
                  <a:pt x="38" y="104"/>
                </a:cubicBezTo>
                <a:cubicBezTo>
                  <a:pt x="39" y="104"/>
                  <a:pt x="39" y="103"/>
                  <a:pt x="39" y="102"/>
                </a:cubicBezTo>
                <a:close/>
                <a:moveTo>
                  <a:pt x="111" y="111"/>
                </a:moveTo>
                <a:cubicBezTo>
                  <a:pt x="114" y="108"/>
                  <a:pt x="118" y="106"/>
                  <a:pt x="121" y="103"/>
                </a:cubicBezTo>
                <a:cubicBezTo>
                  <a:pt x="121" y="103"/>
                  <a:pt x="121" y="101"/>
                  <a:pt x="120" y="102"/>
                </a:cubicBezTo>
                <a:cubicBezTo>
                  <a:pt x="117" y="105"/>
                  <a:pt x="114" y="108"/>
                  <a:pt x="111" y="111"/>
                </a:cubicBezTo>
                <a:close/>
                <a:moveTo>
                  <a:pt x="16" y="197"/>
                </a:moveTo>
                <a:cubicBezTo>
                  <a:pt x="26" y="188"/>
                  <a:pt x="26" y="188"/>
                  <a:pt x="26" y="188"/>
                </a:cubicBezTo>
                <a:cubicBezTo>
                  <a:pt x="27" y="187"/>
                  <a:pt x="26" y="187"/>
                  <a:pt x="25" y="187"/>
                </a:cubicBezTo>
                <a:cubicBezTo>
                  <a:pt x="16" y="196"/>
                  <a:pt x="16" y="196"/>
                  <a:pt x="16" y="196"/>
                </a:cubicBezTo>
                <a:cubicBezTo>
                  <a:pt x="15" y="196"/>
                  <a:pt x="16" y="198"/>
                  <a:pt x="16" y="197"/>
                </a:cubicBezTo>
                <a:close/>
                <a:moveTo>
                  <a:pt x="49" y="207"/>
                </a:moveTo>
                <a:cubicBezTo>
                  <a:pt x="50" y="207"/>
                  <a:pt x="50" y="206"/>
                  <a:pt x="50" y="206"/>
                </a:cubicBezTo>
                <a:cubicBezTo>
                  <a:pt x="52" y="204"/>
                  <a:pt x="55" y="201"/>
                  <a:pt x="57" y="199"/>
                </a:cubicBezTo>
                <a:cubicBezTo>
                  <a:pt x="48" y="206"/>
                  <a:pt x="48" y="206"/>
                  <a:pt x="48" y="206"/>
                </a:cubicBezTo>
                <a:cubicBezTo>
                  <a:pt x="47" y="207"/>
                  <a:pt x="49" y="206"/>
                  <a:pt x="49" y="207"/>
                </a:cubicBezTo>
                <a:close/>
                <a:moveTo>
                  <a:pt x="10" y="185"/>
                </a:moveTo>
                <a:cubicBezTo>
                  <a:pt x="13" y="181"/>
                  <a:pt x="16" y="177"/>
                  <a:pt x="19" y="174"/>
                </a:cubicBezTo>
                <a:cubicBezTo>
                  <a:pt x="16" y="177"/>
                  <a:pt x="12" y="181"/>
                  <a:pt x="9" y="186"/>
                </a:cubicBezTo>
                <a:cubicBezTo>
                  <a:pt x="10" y="186"/>
                  <a:pt x="10" y="185"/>
                  <a:pt x="10" y="185"/>
                </a:cubicBezTo>
                <a:close/>
                <a:moveTo>
                  <a:pt x="61" y="125"/>
                </a:moveTo>
                <a:cubicBezTo>
                  <a:pt x="61" y="125"/>
                  <a:pt x="61" y="124"/>
                  <a:pt x="61" y="124"/>
                </a:cubicBezTo>
                <a:cubicBezTo>
                  <a:pt x="63" y="123"/>
                  <a:pt x="64" y="121"/>
                  <a:pt x="65" y="119"/>
                </a:cubicBezTo>
                <a:cubicBezTo>
                  <a:pt x="63" y="120"/>
                  <a:pt x="61" y="122"/>
                  <a:pt x="59" y="125"/>
                </a:cubicBezTo>
                <a:lnTo>
                  <a:pt x="61" y="125"/>
                </a:lnTo>
                <a:close/>
                <a:moveTo>
                  <a:pt x="36" y="198"/>
                </a:moveTo>
                <a:cubicBezTo>
                  <a:pt x="39" y="196"/>
                  <a:pt x="42" y="194"/>
                  <a:pt x="44" y="193"/>
                </a:cubicBezTo>
                <a:cubicBezTo>
                  <a:pt x="41" y="192"/>
                  <a:pt x="41" y="192"/>
                  <a:pt x="41" y="192"/>
                </a:cubicBezTo>
                <a:cubicBezTo>
                  <a:pt x="40" y="194"/>
                  <a:pt x="38" y="196"/>
                  <a:pt x="36" y="198"/>
                </a:cubicBezTo>
                <a:close/>
                <a:moveTo>
                  <a:pt x="110" y="106"/>
                </a:moveTo>
                <a:cubicBezTo>
                  <a:pt x="113" y="104"/>
                  <a:pt x="115" y="102"/>
                  <a:pt x="117" y="100"/>
                </a:cubicBezTo>
                <a:cubicBezTo>
                  <a:pt x="119" y="99"/>
                  <a:pt x="118" y="98"/>
                  <a:pt x="117" y="98"/>
                </a:cubicBezTo>
                <a:cubicBezTo>
                  <a:pt x="115" y="100"/>
                  <a:pt x="111" y="104"/>
                  <a:pt x="110" y="106"/>
                </a:cubicBezTo>
                <a:close/>
                <a:moveTo>
                  <a:pt x="64" y="22"/>
                </a:moveTo>
                <a:cubicBezTo>
                  <a:pt x="66" y="19"/>
                  <a:pt x="69" y="15"/>
                  <a:pt x="72" y="12"/>
                </a:cubicBezTo>
                <a:cubicBezTo>
                  <a:pt x="70" y="12"/>
                  <a:pt x="69" y="12"/>
                  <a:pt x="68" y="14"/>
                </a:cubicBezTo>
                <a:cubicBezTo>
                  <a:pt x="67" y="16"/>
                  <a:pt x="66" y="19"/>
                  <a:pt x="64" y="21"/>
                </a:cubicBezTo>
                <a:cubicBezTo>
                  <a:pt x="64" y="21"/>
                  <a:pt x="64" y="22"/>
                  <a:pt x="64" y="22"/>
                </a:cubicBezTo>
                <a:close/>
                <a:moveTo>
                  <a:pt x="114" y="40"/>
                </a:moveTo>
                <a:cubicBezTo>
                  <a:pt x="114" y="39"/>
                  <a:pt x="116" y="38"/>
                  <a:pt x="117" y="38"/>
                </a:cubicBezTo>
                <a:cubicBezTo>
                  <a:pt x="118" y="37"/>
                  <a:pt x="117" y="35"/>
                  <a:pt x="117" y="34"/>
                </a:cubicBezTo>
                <a:cubicBezTo>
                  <a:pt x="115" y="36"/>
                  <a:pt x="114" y="38"/>
                  <a:pt x="113" y="40"/>
                </a:cubicBezTo>
                <a:cubicBezTo>
                  <a:pt x="113" y="41"/>
                  <a:pt x="113" y="41"/>
                  <a:pt x="114" y="40"/>
                </a:cubicBezTo>
                <a:close/>
                <a:moveTo>
                  <a:pt x="45" y="124"/>
                </a:moveTo>
                <a:cubicBezTo>
                  <a:pt x="48" y="122"/>
                  <a:pt x="50" y="119"/>
                  <a:pt x="53" y="116"/>
                </a:cubicBezTo>
                <a:cubicBezTo>
                  <a:pt x="52" y="116"/>
                  <a:pt x="51" y="116"/>
                  <a:pt x="51" y="117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4"/>
                  <a:pt x="44" y="124"/>
                  <a:pt x="45" y="124"/>
                </a:cubicBezTo>
                <a:close/>
                <a:moveTo>
                  <a:pt x="12" y="187"/>
                </a:moveTo>
                <a:cubicBezTo>
                  <a:pt x="19" y="182"/>
                  <a:pt x="19" y="182"/>
                  <a:pt x="19" y="182"/>
                </a:cubicBezTo>
                <a:cubicBezTo>
                  <a:pt x="20" y="182"/>
                  <a:pt x="18" y="180"/>
                  <a:pt x="19" y="179"/>
                </a:cubicBezTo>
                <a:cubicBezTo>
                  <a:pt x="16" y="182"/>
                  <a:pt x="14" y="184"/>
                  <a:pt x="12" y="187"/>
                </a:cubicBezTo>
                <a:close/>
                <a:moveTo>
                  <a:pt x="49" y="197"/>
                </a:moveTo>
                <a:cubicBezTo>
                  <a:pt x="53" y="194"/>
                  <a:pt x="53" y="194"/>
                  <a:pt x="53" y="194"/>
                </a:cubicBezTo>
                <a:cubicBezTo>
                  <a:pt x="50" y="194"/>
                  <a:pt x="48" y="194"/>
                  <a:pt x="45" y="193"/>
                </a:cubicBezTo>
                <a:cubicBezTo>
                  <a:pt x="46" y="193"/>
                  <a:pt x="46" y="194"/>
                  <a:pt x="45" y="195"/>
                </a:cubicBezTo>
                <a:cubicBezTo>
                  <a:pt x="44" y="196"/>
                  <a:pt x="43" y="197"/>
                  <a:pt x="42" y="198"/>
                </a:cubicBezTo>
                <a:cubicBezTo>
                  <a:pt x="44" y="197"/>
                  <a:pt x="46" y="195"/>
                  <a:pt x="48" y="194"/>
                </a:cubicBezTo>
                <a:cubicBezTo>
                  <a:pt x="49" y="194"/>
                  <a:pt x="50" y="195"/>
                  <a:pt x="49" y="196"/>
                </a:cubicBezTo>
                <a:cubicBezTo>
                  <a:pt x="49" y="196"/>
                  <a:pt x="49" y="197"/>
                  <a:pt x="49" y="197"/>
                </a:cubicBezTo>
                <a:close/>
                <a:moveTo>
                  <a:pt x="58" y="23"/>
                </a:moveTo>
                <a:cubicBezTo>
                  <a:pt x="61" y="19"/>
                  <a:pt x="63" y="16"/>
                  <a:pt x="66" y="13"/>
                </a:cubicBezTo>
                <a:cubicBezTo>
                  <a:pt x="64" y="14"/>
                  <a:pt x="62" y="14"/>
                  <a:pt x="61" y="15"/>
                </a:cubicBezTo>
                <a:cubicBezTo>
                  <a:pt x="60" y="18"/>
                  <a:pt x="59" y="20"/>
                  <a:pt x="58" y="23"/>
                </a:cubicBezTo>
                <a:close/>
                <a:moveTo>
                  <a:pt x="79" y="15"/>
                </a:moveTo>
                <a:cubicBezTo>
                  <a:pt x="80" y="14"/>
                  <a:pt x="82" y="13"/>
                  <a:pt x="83" y="12"/>
                </a:cubicBezTo>
                <a:cubicBezTo>
                  <a:pt x="84" y="12"/>
                  <a:pt x="84" y="13"/>
                  <a:pt x="84" y="13"/>
                </a:cubicBezTo>
                <a:cubicBezTo>
                  <a:pt x="84" y="12"/>
                  <a:pt x="87" y="12"/>
                  <a:pt x="87" y="10"/>
                </a:cubicBezTo>
                <a:cubicBezTo>
                  <a:pt x="85" y="10"/>
                  <a:pt x="83" y="10"/>
                  <a:pt x="82" y="10"/>
                </a:cubicBezTo>
                <a:cubicBezTo>
                  <a:pt x="81" y="11"/>
                  <a:pt x="80" y="13"/>
                  <a:pt x="79" y="15"/>
                </a:cubicBezTo>
                <a:close/>
                <a:moveTo>
                  <a:pt x="27" y="199"/>
                </a:moveTo>
                <a:cubicBezTo>
                  <a:pt x="30" y="195"/>
                  <a:pt x="34" y="192"/>
                  <a:pt x="38" y="191"/>
                </a:cubicBezTo>
                <a:cubicBezTo>
                  <a:pt x="34" y="190"/>
                  <a:pt x="34" y="190"/>
                  <a:pt x="34" y="190"/>
                </a:cubicBezTo>
                <a:cubicBezTo>
                  <a:pt x="32" y="192"/>
                  <a:pt x="30" y="195"/>
                  <a:pt x="27" y="198"/>
                </a:cubicBezTo>
                <a:cubicBezTo>
                  <a:pt x="27" y="198"/>
                  <a:pt x="27" y="198"/>
                  <a:pt x="27" y="199"/>
                </a:cubicBezTo>
                <a:close/>
                <a:moveTo>
                  <a:pt x="31" y="66"/>
                </a:moveTo>
                <a:cubicBezTo>
                  <a:pt x="31" y="66"/>
                  <a:pt x="32" y="65"/>
                  <a:pt x="32" y="65"/>
                </a:cubicBezTo>
                <a:cubicBezTo>
                  <a:pt x="34" y="63"/>
                  <a:pt x="35" y="60"/>
                  <a:pt x="36" y="58"/>
                </a:cubicBezTo>
                <a:cubicBezTo>
                  <a:pt x="34" y="60"/>
                  <a:pt x="32" y="62"/>
                  <a:pt x="30" y="65"/>
                </a:cubicBezTo>
                <a:cubicBezTo>
                  <a:pt x="29" y="66"/>
                  <a:pt x="30" y="68"/>
                  <a:pt x="31" y="68"/>
                </a:cubicBezTo>
                <a:cubicBezTo>
                  <a:pt x="31" y="68"/>
                  <a:pt x="31" y="67"/>
                  <a:pt x="31" y="66"/>
                </a:cubicBezTo>
                <a:close/>
                <a:moveTo>
                  <a:pt x="70" y="69"/>
                </a:moveTo>
                <a:cubicBezTo>
                  <a:pt x="73" y="68"/>
                  <a:pt x="75" y="66"/>
                  <a:pt x="76" y="64"/>
                </a:cubicBezTo>
                <a:cubicBezTo>
                  <a:pt x="76" y="63"/>
                  <a:pt x="75" y="62"/>
                  <a:pt x="74" y="61"/>
                </a:cubicBezTo>
                <a:cubicBezTo>
                  <a:pt x="71" y="68"/>
                  <a:pt x="71" y="68"/>
                  <a:pt x="71" y="68"/>
                </a:cubicBezTo>
                <a:cubicBezTo>
                  <a:pt x="71" y="68"/>
                  <a:pt x="70" y="70"/>
                  <a:pt x="70" y="69"/>
                </a:cubicBezTo>
                <a:close/>
                <a:moveTo>
                  <a:pt x="26" y="54"/>
                </a:moveTo>
                <a:cubicBezTo>
                  <a:pt x="26" y="53"/>
                  <a:pt x="26" y="53"/>
                  <a:pt x="27" y="52"/>
                </a:cubicBezTo>
                <a:cubicBezTo>
                  <a:pt x="28" y="50"/>
                  <a:pt x="30" y="48"/>
                  <a:pt x="32" y="45"/>
                </a:cubicBezTo>
                <a:cubicBezTo>
                  <a:pt x="32" y="45"/>
                  <a:pt x="32" y="43"/>
                  <a:pt x="31" y="44"/>
                </a:cubicBezTo>
                <a:cubicBezTo>
                  <a:pt x="25" y="51"/>
                  <a:pt x="25" y="51"/>
                  <a:pt x="25" y="51"/>
                </a:cubicBezTo>
                <a:cubicBezTo>
                  <a:pt x="24" y="52"/>
                  <a:pt x="25" y="53"/>
                  <a:pt x="26" y="54"/>
                </a:cubicBezTo>
                <a:close/>
                <a:moveTo>
                  <a:pt x="84" y="201"/>
                </a:moveTo>
                <a:cubicBezTo>
                  <a:pt x="89" y="196"/>
                  <a:pt x="94" y="191"/>
                  <a:pt x="97" y="186"/>
                </a:cubicBezTo>
                <a:cubicBezTo>
                  <a:pt x="93" y="190"/>
                  <a:pt x="89" y="195"/>
                  <a:pt x="84" y="201"/>
                </a:cubicBezTo>
                <a:cubicBezTo>
                  <a:pt x="85" y="201"/>
                  <a:pt x="84" y="202"/>
                  <a:pt x="84" y="201"/>
                </a:cubicBezTo>
                <a:close/>
                <a:moveTo>
                  <a:pt x="43" y="206"/>
                </a:moveTo>
                <a:cubicBezTo>
                  <a:pt x="44" y="206"/>
                  <a:pt x="44" y="206"/>
                  <a:pt x="44" y="206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3" y="197"/>
                  <a:pt x="53" y="197"/>
                  <a:pt x="52" y="197"/>
                </a:cubicBezTo>
                <a:cubicBezTo>
                  <a:pt x="49" y="200"/>
                  <a:pt x="45" y="202"/>
                  <a:pt x="42" y="206"/>
                </a:cubicBezTo>
                <a:cubicBezTo>
                  <a:pt x="42" y="206"/>
                  <a:pt x="43" y="206"/>
                  <a:pt x="43" y="206"/>
                </a:cubicBezTo>
                <a:close/>
                <a:moveTo>
                  <a:pt x="72" y="134"/>
                </a:moveTo>
                <a:cubicBezTo>
                  <a:pt x="74" y="134"/>
                  <a:pt x="74" y="132"/>
                  <a:pt x="74" y="131"/>
                </a:cubicBezTo>
                <a:cubicBezTo>
                  <a:pt x="74" y="131"/>
                  <a:pt x="72" y="130"/>
                  <a:pt x="72" y="130"/>
                </a:cubicBezTo>
                <a:cubicBezTo>
                  <a:pt x="71" y="129"/>
                  <a:pt x="72" y="127"/>
                  <a:pt x="72" y="126"/>
                </a:cubicBezTo>
                <a:cubicBezTo>
                  <a:pt x="71" y="127"/>
                  <a:pt x="69" y="128"/>
                  <a:pt x="68" y="129"/>
                </a:cubicBezTo>
                <a:cubicBezTo>
                  <a:pt x="68" y="129"/>
                  <a:pt x="69" y="130"/>
                  <a:pt x="70" y="130"/>
                </a:cubicBezTo>
                <a:cubicBezTo>
                  <a:pt x="71" y="131"/>
                  <a:pt x="72" y="133"/>
                  <a:pt x="72" y="134"/>
                </a:cubicBezTo>
                <a:close/>
                <a:moveTo>
                  <a:pt x="100" y="31"/>
                </a:moveTo>
                <a:cubicBezTo>
                  <a:pt x="103" y="28"/>
                  <a:pt x="106" y="24"/>
                  <a:pt x="110" y="21"/>
                </a:cubicBezTo>
                <a:cubicBezTo>
                  <a:pt x="111" y="20"/>
                  <a:pt x="109" y="19"/>
                  <a:pt x="108" y="18"/>
                </a:cubicBezTo>
                <a:cubicBezTo>
                  <a:pt x="106" y="23"/>
                  <a:pt x="102" y="28"/>
                  <a:pt x="100" y="31"/>
                </a:cubicBezTo>
                <a:close/>
                <a:moveTo>
                  <a:pt x="103" y="34"/>
                </a:moveTo>
                <a:cubicBezTo>
                  <a:pt x="106" y="32"/>
                  <a:pt x="109" y="28"/>
                  <a:pt x="113" y="25"/>
                </a:cubicBezTo>
                <a:cubicBezTo>
                  <a:pt x="113" y="25"/>
                  <a:pt x="112" y="24"/>
                  <a:pt x="112" y="22"/>
                </a:cubicBezTo>
                <a:cubicBezTo>
                  <a:pt x="109" y="27"/>
                  <a:pt x="105" y="30"/>
                  <a:pt x="103" y="34"/>
                </a:cubicBezTo>
                <a:close/>
                <a:moveTo>
                  <a:pt x="13" y="196"/>
                </a:moveTo>
                <a:cubicBezTo>
                  <a:pt x="17" y="193"/>
                  <a:pt x="20" y="189"/>
                  <a:pt x="24" y="186"/>
                </a:cubicBezTo>
                <a:cubicBezTo>
                  <a:pt x="24" y="186"/>
                  <a:pt x="23" y="185"/>
                  <a:pt x="23" y="186"/>
                </a:cubicBezTo>
                <a:cubicBezTo>
                  <a:pt x="19" y="188"/>
                  <a:pt x="15" y="192"/>
                  <a:pt x="11" y="195"/>
                </a:cubicBezTo>
                <a:lnTo>
                  <a:pt x="13" y="196"/>
                </a:lnTo>
                <a:close/>
                <a:moveTo>
                  <a:pt x="44" y="71"/>
                </a:moveTo>
                <a:cubicBezTo>
                  <a:pt x="45" y="70"/>
                  <a:pt x="47" y="69"/>
                  <a:pt x="49" y="69"/>
                </a:cubicBezTo>
                <a:cubicBezTo>
                  <a:pt x="50" y="69"/>
                  <a:pt x="51" y="67"/>
                  <a:pt x="52" y="65"/>
                </a:cubicBezTo>
                <a:cubicBezTo>
                  <a:pt x="53" y="65"/>
                  <a:pt x="55" y="63"/>
                  <a:pt x="54" y="63"/>
                </a:cubicBezTo>
                <a:cubicBezTo>
                  <a:pt x="53" y="64"/>
                  <a:pt x="50" y="64"/>
                  <a:pt x="49" y="64"/>
                </a:cubicBezTo>
                <a:cubicBezTo>
                  <a:pt x="47" y="65"/>
                  <a:pt x="45" y="68"/>
                  <a:pt x="44" y="70"/>
                </a:cubicBezTo>
                <a:cubicBezTo>
                  <a:pt x="43" y="71"/>
                  <a:pt x="43" y="72"/>
                  <a:pt x="44" y="71"/>
                </a:cubicBezTo>
                <a:close/>
                <a:moveTo>
                  <a:pt x="28" y="203"/>
                </a:moveTo>
                <a:cubicBezTo>
                  <a:pt x="32" y="200"/>
                  <a:pt x="36" y="196"/>
                  <a:pt x="39" y="192"/>
                </a:cubicBezTo>
                <a:cubicBezTo>
                  <a:pt x="34" y="194"/>
                  <a:pt x="30" y="198"/>
                  <a:pt x="26" y="202"/>
                </a:cubicBezTo>
                <a:cubicBezTo>
                  <a:pt x="27" y="202"/>
                  <a:pt x="28" y="202"/>
                  <a:pt x="28" y="203"/>
                </a:cubicBezTo>
                <a:close/>
                <a:moveTo>
                  <a:pt x="106" y="39"/>
                </a:moveTo>
                <a:cubicBezTo>
                  <a:pt x="110" y="37"/>
                  <a:pt x="113" y="35"/>
                  <a:pt x="116" y="32"/>
                </a:cubicBezTo>
                <a:cubicBezTo>
                  <a:pt x="116" y="31"/>
                  <a:pt x="115" y="29"/>
                  <a:pt x="114" y="28"/>
                </a:cubicBezTo>
                <a:cubicBezTo>
                  <a:pt x="107" y="38"/>
                  <a:pt x="107" y="38"/>
                  <a:pt x="107" y="38"/>
                </a:cubicBezTo>
                <a:cubicBezTo>
                  <a:pt x="107" y="39"/>
                  <a:pt x="105" y="40"/>
                  <a:pt x="106" y="39"/>
                </a:cubicBezTo>
                <a:close/>
                <a:moveTo>
                  <a:pt x="76" y="204"/>
                </a:moveTo>
                <a:cubicBezTo>
                  <a:pt x="77" y="203"/>
                  <a:pt x="80" y="203"/>
                  <a:pt x="81" y="203"/>
                </a:cubicBezTo>
                <a:cubicBezTo>
                  <a:pt x="84" y="198"/>
                  <a:pt x="88" y="194"/>
                  <a:pt x="92" y="190"/>
                </a:cubicBezTo>
                <a:cubicBezTo>
                  <a:pt x="90" y="189"/>
                  <a:pt x="89" y="190"/>
                  <a:pt x="89" y="190"/>
                </a:cubicBezTo>
                <a:lnTo>
                  <a:pt x="76" y="204"/>
                </a:lnTo>
                <a:close/>
                <a:moveTo>
                  <a:pt x="22" y="200"/>
                </a:moveTo>
                <a:cubicBezTo>
                  <a:pt x="22" y="200"/>
                  <a:pt x="23" y="200"/>
                  <a:pt x="23" y="200"/>
                </a:cubicBezTo>
                <a:cubicBezTo>
                  <a:pt x="26" y="196"/>
                  <a:pt x="29" y="193"/>
                  <a:pt x="32" y="189"/>
                </a:cubicBezTo>
                <a:cubicBezTo>
                  <a:pt x="32" y="189"/>
                  <a:pt x="31" y="189"/>
                  <a:pt x="31" y="189"/>
                </a:cubicBezTo>
                <a:cubicBezTo>
                  <a:pt x="27" y="192"/>
                  <a:pt x="23" y="195"/>
                  <a:pt x="19" y="199"/>
                </a:cubicBezTo>
                <a:cubicBezTo>
                  <a:pt x="20" y="199"/>
                  <a:pt x="21" y="199"/>
                  <a:pt x="22" y="200"/>
                </a:cubicBezTo>
                <a:close/>
                <a:moveTo>
                  <a:pt x="66" y="205"/>
                </a:moveTo>
                <a:cubicBezTo>
                  <a:pt x="67" y="205"/>
                  <a:pt x="70" y="205"/>
                  <a:pt x="71" y="204"/>
                </a:cubicBezTo>
                <a:cubicBezTo>
                  <a:pt x="74" y="201"/>
                  <a:pt x="77" y="197"/>
                  <a:pt x="80" y="193"/>
                </a:cubicBezTo>
                <a:cubicBezTo>
                  <a:pt x="79" y="194"/>
                  <a:pt x="77" y="193"/>
                  <a:pt x="77" y="194"/>
                </a:cubicBezTo>
                <a:cubicBezTo>
                  <a:pt x="73" y="198"/>
                  <a:pt x="70" y="201"/>
                  <a:pt x="66" y="205"/>
                </a:cubicBezTo>
                <a:cubicBezTo>
                  <a:pt x="66" y="205"/>
                  <a:pt x="65" y="206"/>
                  <a:pt x="66" y="205"/>
                </a:cubicBezTo>
                <a:close/>
                <a:moveTo>
                  <a:pt x="55" y="207"/>
                </a:moveTo>
                <a:cubicBezTo>
                  <a:pt x="57" y="206"/>
                  <a:pt x="59" y="206"/>
                  <a:pt x="60" y="206"/>
                </a:cubicBezTo>
                <a:cubicBezTo>
                  <a:pt x="70" y="195"/>
                  <a:pt x="70" y="195"/>
                  <a:pt x="70" y="195"/>
                </a:cubicBezTo>
                <a:cubicBezTo>
                  <a:pt x="69" y="195"/>
                  <a:pt x="68" y="194"/>
                  <a:pt x="67" y="195"/>
                </a:cubicBezTo>
                <a:cubicBezTo>
                  <a:pt x="55" y="205"/>
                  <a:pt x="55" y="205"/>
                  <a:pt x="55" y="205"/>
                </a:cubicBezTo>
                <a:cubicBezTo>
                  <a:pt x="55" y="205"/>
                  <a:pt x="54" y="207"/>
                  <a:pt x="55" y="207"/>
                </a:cubicBezTo>
                <a:close/>
                <a:moveTo>
                  <a:pt x="32" y="70"/>
                </a:moveTo>
                <a:cubicBezTo>
                  <a:pt x="32" y="70"/>
                  <a:pt x="33" y="69"/>
                  <a:pt x="33" y="69"/>
                </a:cubicBezTo>
                <a:cubicBezTo>
                  <a:pt x="34" y="67"/>
                  <a:pt x="35" y="65"/>
                  <a:pt x="36" y="64"/>
                </a:cubicBezTo>
                <a:cubicBezTo>
                  <a:pt x="37" y="63"/>
                  <a:pt x="38" y="61"/>
                  <a:pt x="40" y="61"/>
                </a:cubicBezTo>
                <a:cubicBezTo>
                  <a:pt x="40" y="60"/>
                  <a:pt x="41" y="59"/>
                  <a:pt x="41" y="59"/>
                </a:cubicBezTo>
                <a:cubicBezTo>
                  <a:pt x="40" y="54"/>
                  <a:pt x="38" y="50"/>
                  <a:pt x="34" y="47"/>
                </a:cubicBezTo>
                <a:cubicBezTo>
                  <a:pt x="33" y="51"/>
                  <a:pt x="30" y="55"/>
                  <a:pt x="27" y="59"/>
                </a:cubicBezTo>
                <a:cubicBezTo>
                  <a:pt x="30" y="56"/>
                  <a:pt x="32" y="53"/>
                  <a:pt x="34" y="51"/>
                </a:cubicBezTo>
                <a:cubicBezTo>
                  <a:pt x="35" y="51"/>
                  <a:pt x="36" y="51"/>
                  <a:pt x="36" y="51"/>
                </a:cubicBezTo>
                <a:cubicBezTo>
                  <a:pt x="35" y="54"/>
                  <a:pt x="34" y="56"/>
                  <a:pt x="33" y="59"/>
                </a:cubicBezTo>
                <a:cubicBezTo>
                  <a:pt x="34" y="58"/>
                  <a:pt x="35" y="57"/>
                  <a:pt x="36" y="56"/>
                </a:cubicBezTo>
                <a:cubicBezTo>
                  <a:pt x="36" y="55"/>
                  <a:pt x="38" y="55"/>
                  <a:pt x="38" y="56"/>
                </a:cubicBezTo>
                <a:cubicBezTo>
                  <a:pt x="39" y="57"/>
                  <a:pt x="38" y="59"/>
                  <a:pt x="37" y="60"/>
                </a:cubicBezTo>
                <a:cubicBezTo>
                  <a:pt x="35" y="64"/>
                  <a:pt x="33" y="67"/>
                  <a:pt x="31" y="70"/>
                </a:cubicBezTo>
                <a:cubicBezTo>
                  <a:pt x="32" y="70"/>
                  <a:pt x="32" y="70"/>
                  <a:pt x="32" y="70"/>
                </a:cubicBezTo>
                <a:close/>
                <a:moveTo>
                  <a:pt x="89" y="200"/>
                </a:moveTo>
                <a:cubicBezTo>
                  <a:pt x="99" y="194"/>
                  <a:pt x="108" y="185"/>
                  <a:pt x="114" y="171"/>
                </a:cubicBezTo>
                <a:cubicBezTo>
                  <a:pt x="105" y="179"/>
                  <a:pt x="97" y="190"/>
                  <a:pt x="89" y="200"/>
                </a:cubicBezTo>
                <a:close/>
                <a:moveTo>
                  <a:pt x="124" y="113"/>
                </a:moveTo>
                <a:cubicBezTo>
                  <a:pt x="124" y="113"/>
                  <a:pt x="123" y="113"/>
                  <a:pt x="123" y="113"/>
                </a:cubicBezTo>
                <a:cubicBezTo>
                  <a:pt x="119" y="116"/>
                  <a:pt x="115" y="119"/>
                  <a:pt x="111" y="123"/>
                </a:cubicBezTo>
                <a:cubicBezTo>
                  <a:pt x="111" y="123"/>
                  <a:pt x="109" y="123"/>
                  <a:pt x="109" y="122"/>
                </a:cubicBezTo>
                <a:cubicBezTo>
                  <a:pt x="109" y="122"/>
                  <a:pt x="110" y="121"/>
                  <a:pt x="110" y="121"/>
                </a:cubicBezTo>
                <a:cubicBezTo>
                  <a:pt x="114" y="117"/>
                  <a:pt x="118" y="114"/>
                  <a:pt x="122" y="109"/>
                </a:cubicBezTo>
                <a:cubicBezTo>
                  <a:pt x="117" y="113"/>
                  <a:pt x="114" y="116"/>
                  <a:pt x="110" y="119"/>
                </a:cubicBezTo>
                <a:cubicBezTo>
                  <a:pt x="109" y="119"/>
                  <a:pt x="108" y="118"/>
                  <a:pt x="109" y="117"/>
                </a:cubicBezTo>
                <a:cubicBezTo>
                  <a:pt x="112" y="114"/>
                  <a:pt x="115" y="111"/>
                  <a:pt x="118" y="107"/>
                </a:cubicBezTo>
                <a:cubicBezTo>
                  <a:pt x="119" y="107"/>
                  <a:pt x="119" y="107"/>
                  <a:pt x="119" y="106"/>
                </a:cubicBezTo>
                <a:cubicBezTo>
                  <a:pt x="118" y="106"/>
                  <a:pt x="118" y="107"/>
                  <a:pt x="118" y="107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11" y="113"/>
                  <a:pt x="109" y="114"/>
                  <a:pt x="108" y="115"/>
                </a:cubicBezTo>
                <a:cubicBezTo>
                  <a:pt x="107" y="115"/>
                  <a:pt x="106" y="114"/>
                  <a:pt x="107" y="113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9" y="101"/>
                  <a:pt x="120" y="100"/>
                  <a:pt x="119" y="101"/>
                </a:cubicBezTo>
                <a:cubicBezTo>
                  <a:pt x="115" y="104"/>
                  <a:pt x="112" y="106"/>
                  <a:pt x="109" y="108"/>
                </a:cubicBezTo>
                <a:cubicBezTo>
                  <a:pt x="108" y="109"/>
                  <a:pt x="106" y="108"/>
                  <a:pt x="107" y="107"/>
                </a:cubicBezTo>
                <a:cubicBezTo>
                  <a:pt x="109" y="104"/>
                  <a:pt x="112" y="101"/>
                  <a:pt x="115" y="98"/>
                </a:cubicBezTo>
                <a:cubicBezTo>
                  <a:pt x="112" y="100"/>
                  <a:pt x="110" y="102"/>
                  <a:pt x="107" y="103"/>
                </a:cubicBezTo>
                <a:cubicBezTo>
                  <a:pt x="106" y="104"/>
                  <a:pt x="106" y="103"/>
                  <a:pt x="106" y="102"/>
                </a:cubicBezTo>
                <a:cubicBezTo>
                  <a:pt x="108" y="100"/>
                  <a:pt x="111" y="98"/>
                  <a:pt x="114" y="94"/>
                </a:cubicBezTo>
                <a:cubicBezTo>
                  <a:pt x="110" y="96"/>
                  <a:pt x="108" y="98"/>
                  <a:pt x="105" y="100"/>
                </a:cubicBezTo>
                <a:cubicBezTo>
                  <a:pt x="104" y="100"/>
                  <a:pt x="102" y="98"/>
                  <a:pt x="103" y="97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5" y="92"/>
                  <a:pt x="102" y="92"/>
                  <a:pt x="100" y="91"/>
                </a:cubicBezTo>
                <a:cubicBezTo>
                  <a:pt x="94" y="90"/>
                  <a:pt x="89" y="92"/>
                  <a:pt x="86" y="94"/>
                </a:cubicBezTo>
                <a:cubicBezTo>
                  <a:pt x="85" y="94"/>
                  <a:pt x="84" y="92"/>
                  <a:pt x="85" y="92"/>
                </a:cubicBezTo>
                <a:cubicBezTo>
                  <a:pt x="95" y="86"/>
                  <a:pt x="95" y="86"/>
                  <a:pt x="95" y="86"/>
                </a:cubicBezTo>
                <a:cubicBezTo>
                  <a:pt x="96" y="86"/>
                  <a:pt x="96" y="84"/>
                  <a:pt x="97" y="83"/>
                </a:cubicBezTo>
                <a:cubicBezTo>
                  <a:pt x="100" y="79"/>
                  <a:pt x="103" y="75"/>
                  <a:pt x="106" y="72"/>
                </a:cubicBezTo>
                <a:cubicBezTo>
                  <a:pt x="110" y="67"/>
                  <a:pt x="112" y="62"/>
                  <a:pt x="115" y="57"/>
                </a:cubicBezTo>
                <a:cubicBezTo>
                  <a:pt x="118" y="51"/>
                  <a:pt x="119" y="43"/>
                  <a:pt x="118" y="38"/>
                </a:cubicBezTo>
                <a:cubicBezTo>
                  <a:pt x="116" y="39"/>
                  <a:pt x="114" y="42"/>
                  <a:pt x="112" y="42"/>
                </a:cubicBezTo>
                <a:cubicBezTo>
                  <a:pt x="112" y="41"/>
                  <a:pt x="112" y="40"/>
                  <a:pt x="112" y="40"/>
                </a:cubicBezTo>
                <a:cubicBezTo>
                  <a:pt x="112" y="38"/>
                  <a:pt x="113" y="36"/>
                  <a:pt x="114" y="35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4" y="35"/>
                  <a:pt x="114" y="35"/>
                  <a:pt x="114" y="35"/>
                </a:cubicBezTo>
                <a:cubicBezTo>
                  <a:pt x="112" y="37"/>
                  <a:pt x="109" y="39"/>
                  <a:pt x="106" y="41"/>
                </a:cubicBezTo>
                <a:cubicBezTo>
                  <a:pt x="106" y="41"/>
                  <a:pt x="104" y="41"/>
                  <a:pt x="105" y="40"/>
                </a:cubicBezTo>
                <a:cubicBezTo>
                  <a:pt x="107" y="36"/>
                  <a:pt x="110" y="32"/>
                  <a:pt x="113" y="28"/>
                </a:cubicBezTo>
                <a:cubicBezTo>
                  <a:pt x="113" y="28"/>
                  <a:pt x="115" y="27"/>
                  <a:pt x="113" y="25"/>
                </a:cubicBezTo>
                <a:cubicBezTo>
                  <a:pt x="110" y="30"/>
                  <a:pt x="106" y="34"/>
                  <a:pt x="102" y="37"/>
                </a:cubicBezTo>
                <a:cubicBezTo>
                  <a:pt x="101" y="36"/>
                  <a:pt x="100" y="36"/>
                  <a:pt x="101" y="35"/>
                </a:cubicBezTo>
                <a:cubicBezTo>
                  <a:pt x="102" y="33"/>
                  <a:pt x="103" y="32"/>
                  <a:pt x="104" y="30"/>
                </a:cubicBezTo>
                <a:cubicBezTo>
                  <a:pt x="106" y="27"/>
                  <a:pt x="109" y="26"/>
                  <a:pt x="111" y="22"/>
                </a:cubicBezTo>
                <a:cubicBezTo>
                  <a:pt x="106" y="26"/>
                  <a:pt x="101" y="31"/>
                  <a:pt x="97" y="36"/>
                </a:cubicBezTo>
                <a:cubicBezTo>
                  <a:pt x="96" y="37"/>
                  <a:pt x="95" y="34"/>
                  <a:pt x="96" y="34"/>
                </a:cubicBezTo>
                <a:cubicBezTo>
                  <a:pt x="99" y="29"/>
                  <a:pt x="103" y="24"/>
                  <a:pt x="106" y="19"/>
                </a:cubicBezTo>
                <a:cubicBezTo>
                  <a:pt x="95" y="32"/>
                  <a:pt x="95" y="32"/>
                  <a:pt x="95" y="32"/>
                </a:cubicBezTo>
                <a:cubicBezTo>
                  <a:pt x="94" y="33"/>
                  <a:pt x="93" y="33"/>
                  <a:pt x="93" y="32"/>
                </a:cubicBezTo>
                <a:cubicBezTo>
                  <a:pt x="92" y="30"/>
                  <a:pt x="94" y="29"/>
                  <a:pt x="95" y="28"/>
                </a:cubicBezTo>
                <a:cubicBezTo>
                  <a:pt x="95" y="27"/>
                  <a:pt x="96" y="27"/>
                  <a:pt x="96" y="26"/>
                </a:cubicBezTo>
                <a:cubicBezTo>
                  <a:pt x="98" y="25"/>
                  <a:pt x="99" y="23"/>
                  <a:pt x="100" y="21"/>
                </a:cubicBezTo>
                <a:cubicBezTo>
                  <a:pt x="100" y="21"/>
                  <a:pt x="101" y="20"/>
                  <a:pt x="101" y="20"/>
                </a:cubicBezTo>
                <a:cubicBezTo>
                  <a:pt x="101" y="20"/>
                  <a:pt x="102" y="19"/>
                  <a:pt x="102" y="18"/>
                </a:cubicBezTo>
                <a:cubicBezTo>
                  <a:pt x="102" y="18"/>
                  <a:pt x="101" y="19"/>
                  <a:pt x="101" y="20"/>
                </a:cubicBezTo>
                <a:cubicBezTo>
                  <a:pt x="99" y="21"/>
                  <a:pt x="98" y="23"/>
                  <a:pt x="96" y="25"/>
                </a:cubicBezTo>
                <a:cubicBezTo>
                  <a:pt x="96" y="25"/>
                  <a:pt x="96" y="26"/>
                  <a:pt x="96" y="26"/>
                </a:cubicBezTo>
                <a:cubicBezTo>
                  <a:pt x="95" y="26"/>
                  <a:pt x="95" y="27"/>
                  <a:pt x="95" y="28"/>
                </a:cubicBezTo>
                <a:cubicBezTo>
                  <a:pt x="91" y="32"/>
                  <a:pt x="91" y="32"/>
                  <a:pt x="91" y="32"/>
                </a:cubicBezTo>
                <a:cubicBezTo>
                  <a:pt x="90" y="33"/>
                  <a:pt x="90" y="32"/>
                  <a:pt x="89" y="32"/>
                </a:cubicBezTo>
                <a:cubicBezTo>
                  <a:pt x="89" y="32"/>
                  <a:pt x="89" y="31"/>
                  <a:pt x="89" y="30"/>
                </a:cubicBezTo>
                <a:cubicBezTo>
                  <a:pt x="93" y="25"/>
                  <a:pt x="98" y="20"/>
                  <a:pt x="101" y="15"/>
                </a:cubicBezTo>
                <a:cubicBezTo>
                  <a:pt x="87" y="31"/>
                  <a:pt x="87" y="31"/>
                  <a:pt x="87" y="31"/>
                </a:cubicBezTo>
                <a:cubicBezTo>
                  <a:pt x="87" y="31"/>
                  <a:pt x="86" y="31"/>
                  <a:pt x="86" y="30"/>
                </a:cubicBezTo>
                <a:cubicBezTo>
                  <a:pt x="85" y="29"/>
                  <a:pt x="86" y="29"/>
                  <a:pt x="87" y="28"/>
                </a:cubicBezTo>
                <a:cubicBezTo>
                  <a:pt x="91" y="23"/>
                  <a:pt x="95" y="18"/>
                  <a:pt x="99" y="11"/>
                </a:cubicBezTo>
                <a:cubicBezTo>
                  <a:pt x="98" y="12"/>
                  <a:pt x="98" y="12"/>
                  <a:pt x="97" y="13"/>
                </a:cubicBezTo>
                <a:cubicBezTo>
                  <a:pt x="92" y="18"/>
                  <a:pt x="87" y="24"/>
                  <a:pt x="82" y="30"/>
                </a:cubicBezTo>
                <a:cubicBezTo>
                  <a:pt x="81" y="30"/>
                  <a:pt x="81" y="29"/>
                  <a:pt x="80" y="29"/>
                </a:cubicBezTo>
                <a:cubicBezTo>
                  <a:pt x="85" y="23"/>
                  <a:pt x="90" y="17"/>
                  <a:pt x="94" y="11"/>
                </a:cubicBezTo>
                <a:cubicBezTo>
                  <a:pt x="95" y="10"/>
                  <a:pt x="93" y="11"/>
                  <a:pt x="93" y="11"/>
                </a:cubicBezTo>
                <a:cubicBezTo>
                  <a:pt x="87" y="16"/>
                  <a:pt x="83" y="23"/>
                  <a:pt x="78" y="28"/>
                </a:cubicBezTo>
                <a:cubicBezTo>
                  <a:pt x="77" y="29"/>
                  <a:pt x="76" y="28"/>
                  <a:pt x="76" y="27"/>
                </a:cubicBezTo>
                <a:cubicBezTo>
                  <a:pt x="80" y="22"/>
                  <a:pt x="84" y="17"/>
                  <a:pt x="88" y="12"/>
                </a:cubicBezTo>
                <a:cubicBezTo>
                  <a:pt x="88" y="11"/>
                  <a:pt x="88" y="11"/>
                  <a:pt x="88" y="11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7" y="12"/>
                  <a:pt x="87" y="12"/>
                </a:cubicBezTo>
                <a:cubicBezTo>
                  <a:pt x="82" y="17"/>
                  <a:pt x="77" y="24"/>
                  <a:pt x="73" y="29"/>
                </a:cubicBezTo>
                <a:cubicBezTo>
                  <a:pt x="72" y="30"/>
                  <a:pt x="71" y="30"/>
                  <a:pt x="70" y="30"/>
                </a:cubicBezTo>
                <a:cubicBezTo>
                  <a:pt x="71" y="29"/>
                  <a:pt x="71" y="28"/>
                  <a:pt x="72" y="27"/>
                </a:cubicBezTo>
                <a:cubicBezTo>
                  <a:pt x="75" y="24"/>
                  <a:pt x="78" y="20"/>
                  <a:pt x="81" y="16"/>
                </a:cubicBezTo>
                <a:cubicBezTo>
                  <a:pt x="79" y="17"/>
                  <a:pt x="75" y="23"/>
                  <a:pt x="72" y="26"/>
                </a:cubicBezTo>
                <a:cubicBezTo>
                  <a:pt x="72" y="26"/>
                  <a:pt x="72" y="27"/>
                  <a:pt x="72" y="27"/>
                </a:cubicBezTo>
                <a:cubicBezTo>
                  <a:pt x="70" y="28"/>
                  <a:pt x="70" y="29"/>
                  <a:pt x="69" y="30"/>
                </a:cubicBezTo>
                <a:cubicBezTo>
                  <a:pt x="67" y="28"/>
                  <a:pt x="67" y="28"/>
                  <a:pt x="67" y="28"/>
                </a:cubicBezTo>
                <a:cubicBezTo>
                  <a:pt x="71" y="20"/>
                  <a:pt x="71" y="20"/>
                  <a:pt x="71" y="20"/>
                </a:cubicBezTo>
                <a:cubicBezTo>
                  <a:pt x="69" y="23"/>
                  <a:pt x="66" y="26"/>
                  <a:pt x="64" y="29"/>
                </a:cubicBezTo>
                <a:cubicBezTo>
                  <a:pt x="63" y="29"/>
                  <a:pt x="64" y="28"/>
                  <a:pt x="64" y="27"/>
                </a:cubicBezTo>
                <a:cubicBezTo>
                  <a:pt x="66" y="23"/>
                  <a:pt x="69" y="19"/>
                  <a:pt x="71" y="15"/>
                </a:cubicBezTo>
                <a:cubicBezTo>
                  <a:pt x="66" y="20"/>
                  <a:pt x="62" y="27"/>
                  <a:pt x="58" y="33"/>
                </a:cubicBezTo>
                <a:cubicBezTo>
                  <a:pt x="58" y="34"/>
                  <a:pt x="57" y="33"/>
                  <a:pt x="57" y="32"/>
                </a:cubicBezTo>
                <a:cubicBezTo>
                  <a:pt x="57" y="32"/>
                  <a:pt x="57" y="31"/>
                  <a:pt x="57" y="31"/>
                </a:cubicBezTo>
                <a:cubicBezTo>
                  <a:pt x="60" y="25"/>
                  <a:pt x="63" y="20"/>
                  <a:pt x="66" y="15"/>
                </a:cubicBezTo>
                <a:cubicBezTo>
                  <a:pt x="62" y="19"/>
                  <a:pt x="59" y="24"/>
                  <a:pt x="56" y="29"/>
                </a:cubicBezTo>
                <a:cubicBezTo>
                  <a:pt x="56" y="30"/>
                  <a:pt x="54" y="30"/>
                  <a:pt x="54" y="29"/>
                </a:cubicBezTo>
                <a:cubicBezTo>
                  <a:pt x="56" y="25"/>
                  <a:pt x="57" y="21"/>
                  <a:pt x="59" y="18"/>
                </a:cubicBezTo>
                <a:cubicBezTo>
                  <a:pt x="56" y="21"/>
                  <a:pt x="53" y="26"/>
                  <a:pt x="51" y="31"/>
                </a:cubicBezTo>
                <a:cubicBezTo>
                  <a:pt x="51" y="32"/>
                  <a:pt x="50" y="32"/>
                  <a:pt x="49" y="31"/>
                </a:cubicBezTo>
                <a:cubicBezTo>
                  <a:pt x="49" y="29"/>
                  <a:pt x="50" y="27"/>
                  <a:pt x="51" y="26"/>
                </a:cubicBezTo>
                <a:cubicBezTo>
                  <a:pt x="49" y="28"/>
                  <a:pt x="49" y="30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3"/>
                </a:cubicBezTo>
                <a:cubicBezTo>
                  <a:pt x="47" y="33"/>
                  <a:pt x="45" y="34"/>
                  <a:pt x="45" y="33"/>
                </a:cubicBezTo>
                <a:cubicBezTo>
                  <a:pt x="46" y="31"/>
                  <a:pt x="47" y="27"/>
                  <a:pt x="48" y="25"/>
                </a:cubicBezTo>
                <a:cubicBezTo>
                  <a:pt x="48" y="24"/>
                  <a:pt x="50" y="22"/>
                  <a:pt x="50" y="21"/>
                </a:cubicBezTo>
                <a:cubicBezTo>
                  <a:pt x="48" y="24"/>
                  <a:pt x="46" y="27"/>
                  <a:pt x="45" y="30"/>
                </a:cubicBezTo>
                <a:cubicBezTo>
                  <a:pt x="45" y="31"/>
                  <a:pt x="44" y="32"/>
                  <a:pt x="44" y="31"/>
                </a:cubicBezTo>
                <a:cubicBezTo>
                  <a:pt x="43" y="30"/>
                  <a:pt x="43" y="28"/>
                  <a:pt x="43" y="28"/>
                </a:cubicBezTo>
                <a:cubicBezTo>
                  <a:pt x="43" y="27"/>
                  <a:pt x="42" y="28"/>
                  <a:pt x="42" y="28"/>
                </a:cubicBezTo>
                <a:cubicBezTo>
                  <a:pt x="40" y="30"/>
                  <a:pt x="38" y="33"/>
                  <a:pt x="38" y="36"/>
                </a:cubicBezTo>
                <a:cubicBezTo>
                  <a:pt x="42" y="43"/>
                  <a:pt x="46" y="49"/>
                  <a:pt x="48" y="57"/>
                </a:cubicBezTo>
                <a:cubicBezTo>
                  <a:pt x="51" y="57"/>
                  <a:pt x="53" y="55"/>
                  <a:pt x="56" y="55"/>
                </a:cubicBezTo>
                <a:cubicBezTo>
                  <a:pt x="64" y="53"/>
                  <a:pt x="74" y="51"/>
                  <a:pt x="83" y="56"/>
                </a:cubicBezTo>
                <a:cubicBezTo>
                  <a:pt x="85" y="57"/>
                  <a:pt x="87" y="58"/>
                  <a:pt x="88" y="59"/>
                </a:cubicBezTo>
                <a:cubicBezTo>
                  <a:pt x="87" y="63"/>
                  <a:pt x="86" y="67"/>
                  <a:pt x="85" y="69"/>
                </a:cubicBezTo>
                <a:cubicBezTo>
                  <a:pt x="85" y="69"/>
                  <a:pt x="85" y="69"/>
                  <a:pt x="85" y="68"/>
                </a:cubicBezTo>
                <a:cubicBezTo>
                  <a:pt x="81" y="76"/>
                  <a:pt x="76" y="80"/>
                  <a:pt x="70" y="83"/>
                </a:cubicBezTo>
                <a:cubicBezTo>
                  <a:pt x="66" y="85"/>
                  <a:pt x="61" y="86"/>
                  <a:pt x="56" y="88"/>
                </a:cubicBezTo>
                <a:cubicBezTo>
                  <a:pt x="55" y="88"/>
                  <a:pt x="53" y="89"/>
                  <a:pt x="53" y="90"/>
                </a:cubicBezTo>
                <a:cubicBezTo>
                  <a:pt x="54" y="96"/>
                  <a:pt x="55" y="102"/>
                  <a:pt x="56" y="109"/>
                </a:cubicBezTo>
                <a:cubicBezTo>
                  <a:pt x="67" y="111"/>
                  <a:pt x="73" y="116"/>
                  <a:pt x="78" y="122"/>
                </a:cubicBezTo>
                <a:cubicBezTo>
                  <a:pt x="82" y="127"/>
                  <a:pt x="81" y="139"/>
                  <a:pt x="75" y="143"/>
                </a:cubicBezTo>
                <a:cubicBezTo>
                  <a:pt x="66" y="150"/>
                  <a:pt x="54" y="153"/>
                  <a:pt x="40" y="150"/>
                </a:cubicBezTo>
                <a:cubicBezTo>
                  <a:pt x="38" y="150"/>
                  <a:pt x="37" y="150"/>
                  <a:pt x="36" y="150"/>
                </a:cubicBezTo>
                <a:cubicBezTo>
                  <a:pt x="35" y="154"/>
                  <a:pt x="33" y="155"/>
                  <a:pt x="32" y="158"/>
                </a:cubicBezTo>
                <a:cubicBezTo>
                  <a:pt x="32" y="159"/>
                  <a:pt x="30" y="159"/>
                  <a:pt x="31" y="160"/>
                </a:cubicBezTo>
                <a:cubicBezTo>
                  <a:pt x="31" y="160"/>
                  <a:pt x="30" y="160"/>
                  <a:pt x="31" y="161"/>
                </a:cubicBezTo>
                <a:cubicBezTo>
                  <a:pt x="31" y="162"/>
                  <a:pt x="30" y="161"/>
                  <a:pt x="30" y="162"/>
                </a:cubicBezTo>
                <a:cubicBezTo>
                  <a:pt x="28" y="166"/>
                  <a:pt x="27" y="172"/>
                  <a:pt x="27" y="176"/>
                </a:cubicBezTo>
                <a:cubicBezTo>
                  <a:pt x="28" y="176"/>
                  <a:pt x="29" y="174"/>
                  <a:pt x="30" y="174"/>
                </a:cubicBezTo>
                <a:cubicBezTo>
                  <a:pt x="31" y="174"/>
                  <a:pt x="32" y="175"/>
                  <a:pt x="31" y="175"/>
                </a:cubicBezTo>
                <a:cubicBezTo>
                  <a:pt x="30" y="177"/>
                  <a:pt x="28" y="178"/>
                  <a:pt x="27" y="180"/>
                </a:cubicBezTo>
                <a:cubicBezTo>
                  <a:pt x="36" y="183"/>
                  <a:pt x="48" y="187"/>
                  <a:pt x="57" y="187"/>
                </a:cubicBezTo>
                <a:cubicBezTo>
                  <a:pt x="74" y="188"/>
                  <a:pt x="88" y="185"/>
                  <a:pt x="99" y="176"/>
                </a:cubicBezTo>
                <a:cubicBezTo>
                  <a:pt x="112" y="165"/>
                  <a:pt x="123" y="143"/>
                  <a:pt x="126" y="119"/>
                </a:cubicBezTo>
                <a:cubicBezTo>
                  <a:pt x="126" y="117"/>
                  <a:pt x="126" y="115"/>
                  <a:pt x="125" y="113"/>
                </a:cubicBezTo>
                <a:cubicBezTo>
                  <a:pt x="123" y="115"/>
                  <a:pt x="121" y="117"/>
                  <a:pt x="120" y="119"/>
                </a:cubicBezTo>
                <a:cubicBezTo>
                  <a:pt x="119" y="119"/>
                  <a:pt x="118" y="119"/>
                  <a:pt x="118" y="120"/>
                </a:cubicBezTo>
                <a:cubicBezTo>
                  <a:pt x="118" y="121"/>
                  <a:pt x="118" y="121"/>
                  <a:pt x="118" y="121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119" y="120"/>
                  <a:pt x="120" y="120"/>
                  <a:pt x="120" y="119"/>
                </a:cubicBezTo>
                <a:cubicBezTo>
                  <a:pt x="121" y="118"/>
                  <a:pt x="123" y="116"/>
                  <a:pt x="126" y="115"/>
                </a:cubicBezTo>
                <a:cubicBezTo>
                  <a:pt x="124" y="120"/>
                  <a:pt x="120" y="123"/>
                  <a:pt x="117" y="126"/>
                </a:cubicBezTo>
                <a:cubicBezTo>
                  <a:pt x="117" y="126"/>
                  <a:pt x="117" y="126"/>
                  <a:pt x="117" y="127"/>
                </a:cubicBezTo>
                <a:cubicBezTo>
                  <a:pt x="117" y="127"/>
                  <a:pt x="117" y="126"/>
                  <a:pt x="117" y="126"/>
                </a:cubicBezTo>
                <a:cubicBezTo>
                  <a:pt x="119" y="125"/>
                  <a:pt x="120" y="124"/>
                  <a:pt x="121" y="124"/>
                </a:cubicBezTo>
                <a:cubicBezTo>
                  <a:pt x="123" y="124"/>
                  <a:pt x="122" y="125"/>
                  <a:pt x="122" y="125"/>
                </a:cubicBezTo>
                <a:cubicBezTo>
                  <a:pt x="119" y="130"/>
                  <a:pt x="115" y="134"/>
                  <a:pt x="111" y="138"/>
                </a:cubicBezTo>
                <a:cubicBezTo>
                  <a:pt x="113" y="137"/>
                  <a:pt x="115" y="135"/>
                  <a:pt x="117" y="135"/>
                </a:cubicBezTo>
                <a:cubicBezTo>
                  <a:pt x="117" y="134"/>
                  <a:pt x="118" y="135"/>
                  <a:pt x="118" y="136"/>
                </a:cubicBezTo>
                <a:cubicBezTo>
                  <a:pt x="116" y="138"/>
                  <a:pt x="114" y="141"/>
                  <a:pt x="111" y="144"/>
                </a:cubicBezTo>
                <a:cubicBezTo>
                  <a:pt x="113" y="144"/>
                  <a:pt x="113" y="143"/>
                  <a:pt x="114" y="143"/>
                </a:cubicBezTo>
                <a:cubicBezTo>
                  <a:pt x="115" y="143"/>
                  <a:pt x="116" y="144"/>
                  <a:pt x="115" y="145"/>
                </a:cubicBezTo>
                <a:cubicBezTo>
                  <a:pt x="113" y="147"/>
                  <a:pt x="111" y="150"/>
                  <a:pt x="109" y="153"/>
                </a:cubicBezTo>
                <a:cubicBezTo>
                  <a:pt x="108" y="153"/>
                  <a:pt x="109" y="155"/>
                  <a:pt x="108" y="154"/>
                </a:cubicBezTo>
                <a:cubicBezTo>
                  <a:pt x="108" y="153"/>
                  <a:pt x="107" y="152"/>
                  <a:pt x="108" y="151"/>
                </a:cubicBezTo>
                <a:cubicBezTo>
                  <a:pt x="110" y="149"/>
                  <a:pt x="112" y="147"/>
                  <a:pt x="113" y="144"/>
                </a:cubicBezTo>
                <a:cubicBezTo>
                  <a:pt x="112" y="145"/>
                  <a:pt x="111" y="146"/>
                  <a:pt x="111" y="146"/>
                </a:cubicBezTo>
                <a:cubicBezTo>
                  <a:pt x="109" y="145"/>
                  <a:pt x="110" y="144"/>
                  <a:pt x="111" y="143"/>
                </a:cubicBezTo>
                <a:cubicBezTo>
                  <a:pt x="112" y="141"/>
                  <a:pt x="114" y="140"/>
                  <a:pt x="115" y="137"/>
                </a:cubicBezTo>
                <a:cubicBezTo>
                  <a:pt x="113" y="139"/>
                  <a:pt x="111" y="140"/>
                  <a:pt x="109" y="141"/>
                </a:cubicBezTo>
                <a:cubicBezTo>
                  <a:pt x="108" y="141"/>
                  <a:pt x="108" y="139"/>
                  <a:pt x="108" y="139"/>
                </a:cubicBezTo>
                <a:cubicBezTo>
                  <a:pt x="112" y="134"/>
                  <a:pt x="116" y="130"/>
                  <a:pt x="119" y="126"/>
                </a:cubicBezTo>
                <a:cubicBezTo>
                  <a:pt x="117" y="129"/>
                  <a:pt x="114" y="131"/>
                  <a:pt x="111" y="133"/>
                </a:cubicBezTo>
                <a:cubicBezTo>
                  <a:pt x="110" y="133"/>
                  <a:pt x="110" y="134"/>
                  <a:pt x="109" y="133"/>
                </a:cubicBezTo>
                <a:cubicBezTo>
                  <a:pt x="109" y="133"/>
                  <a:pt x="109" y="132"/>
                  <a:pt x="109" y="131"/>
                </a:cubicBezTo>
                <a:cubicBezTo>
                  <a:pt x="112" y="128"/>
                  <a:pt x="116" y="125"/>
                  <a:pt x="119" y="121"/>
                </a:cubicBezTo>
                <a:cubicBezTo>
                  <a:pt x="120" y="121"/>
                  <a:pt x="121" y="121"/>
                  <a:pt x="120" y="120"/>
                </a:cubicBezTo>
                <a:cubicBezTo>
                  <a:pt x="120" y="120"/>
                  <a:pt x="120" y="121"/>
                  <a:pt x="119" y="121"/>
                </a:cubicBezTo>
                <a:cubicBezTo>
                  <a:pt x="116" y="124"/>
                  <a:pt x="112" y="128"/>
                  <a:pt x="108" y="130"/>
                </a:cubicBezTo>
                <a:cubicBezTo>
                  <a:pt x="107" y="129"/>
                  <a:pt x="108" y="128"/>
                  <a:pt x="109" y="127"/>
                </a:cubicBezTo>
                <a:cubicBezTo>
                  <a:pt x="114" y="122"/>
                  <a:pt x="119" y="117"/>
                  <a:pt x="124" y="113"/>
                </a:cubicBezTo>
                <a:close/>
                <a:moveTo>
                  <a:pt x="19" y="54"/>
                </a:moveTo>
                <a:cubicBezTo>
                  <a:pt x="19" y="54"/>
                  <a:pt x="18" y="56"/>
                  <a:pt x="18" y="56"/>
                </a:cubicBezTo>
                <a:cubicBezTo>
                  <a:pt x="17" y="55"/>
                  <a:pt x="17" y="53"/>
                  <a:pt x="18" y="52"/>
                </a:cubicBezTo>
                <a:cubicBezTo>
                  <a:pt x="16" y="55"/>
                  <a:pt x="14" y="59"/>
                  <a:pt x="14" y="62"/>
                </a:cubicBezTo>
                <a:cubicBezTo>
                  <a:pt x="13" y="63"/>
                  <a:pt x="11" y="63"/>
                  <a:pt x="10" y="61"/>
                </a:cubicBezTo>
                <a:cubicBezTo>
                  <a:pt x="10" y="60"/>
                  <a:pt x="10" y="59"/>
                  <a:pt x="10" y="58"/>
                </a:cubicBezTo>
                <a:cubicBezTo>
                  <a:pt x="12" y="57"/>
                  <a:pt x="11" y="56"/>
                  <a:pt x="12" y="55"/>
                </a:cubicBezTo>
                <a:cubicBezTo>
                  <a:pt x="18" y="41"/>
                  <a:pt x="26" y="30"/>
                  <a:pt x="34" y="17"/>
                </a:cubicBezTo>
                <a:cubicBezTo>
                  <a:pt x="34" y="15"/>
                  <a:pt x="36" y="15"/>
                  <a:pt x="37" y="13"/>
                </a:cubicBezTo>
                <a:cubicBezTo>
                  <a:pt x="38" y="12"/>
                  <a:pt x="38" y="10"/>
                  <a:pt x="39" y="10"/>
                </a:cubicBezTo>
                <a:cubicBezTo>
                  <a:pt x="40" y="10"/>
                  <a:pt x="40" y="10"/>
                  <a:pt x="40" y="11"/>
                </a:cubicBezTo>
                <a:cubicBezTo>
                  <a:pt x="39" y="13"/>
                  <a:pt x="36" y="17"/>
                  <a:pt x="37" y="18"/>
                </a:cubicBezTo>
                <a:cubicBezTo>
                  <a:pt x="37" y="19"/>
                  <a:pt x="38" y="20"/>
                  <a:pt x="37" y="21"/>
                </a:cubicBezTo>
                <a:cubicBezTo>
                  <a:pt x="43" y="16"/>
                  <a:pt x="49" y="13"/>
                  <a:pt x="55" y="10"/>
                </a:cubicBezTo>
                <a:cubicBezTo>
                  <a:pt x="68" y="4"/>
                  <a:pt x="83" y="0"/>
                  <a:pt x="102" y="6"/>
                </a:cubicBezTo>
                <a:cubicBezTo>
                  <a:pt x="115" y="12"/>
                  <a:pt x="120" y="24"/>
                  <a:pt x="123" y="36"/>
                </a:cubicBezTo>
                <a:cubicBezTo>
                  <a:pt x="128" y="45"/>
                  <a:pt x="124" y="61"/>
                  <a:pt x="117" y="68"/>
                </a:cubicBezTo>
                <a:cubicBezTo>
                  <a:pt x="115" y="74"/>
                  <a:pt x="111" y="77"/>
                  <a:pt x="108" y="81"/>
                </a:cubicBezTo>
                <a:cubicBezTo>
                  <a:pt x="107" y="82"/>
                  <a:pt x="107" y="83"/>
                  <a:pt x="106" y="84"/>
                </a:cubicBezTo>
                <a:cubicBezTo>
                  <a:pt x="120" y="90"/>
                  <a:pt x="129" y="99"/>
                  <a:pt x="132" y="111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3" y="99"/>
                  <a:pt x="134" y="100"/>
                </a:cubicBezTo>
                <a:cubicBezTo>
                  <a:pt x="134" y="101"/>
                  <a:pt x="136" y="101"/>
                  <a:pt x="136" y="102"/>
                </a:cubicBezTo>
                <a:cubicBezTo>
                  <a:pt x="137" y="115"/>
                  <a:pt x="135" y="128"/>
                  <a:pt x="133" y="142"/>
                </a:cubicBezTo>
                <a:cubicBezTo>
                  <a:pt x="132" y="150"/>
                  <a:pt x="132" y="158"/>
                  <a:pt x="130" y="167"/>
                </a:cubicBezTo>
                <a:cubicBezTo>
                  <a:pt x="130" y="167"/>
                  <a:pt x="129" y="168"/>
                  <a:pt x="128" y="169"/>
                </a:cubicBezTo>
                <a:cubicBezTo>
                  <a:pt x="127" y="170"/>
                  <a:pt x="128" y="171"/>
                  <a:pt x="128" y="172"/>
                </a:cubicBezTo>
                <a:cubicBezTo>
                  <a:pt x="127" y="172"/>
                  <a:pt x="126" y="173"/>
                  <a:pt x="126" y="172"/>
                </a:cubicBezTo>
                <a:cubicBezTo>
                  <a:pt x="126" y="170"/>
                  <a:pt x="126" y="169"/>
                  <a:pt x="126" y="166"/>
                </a:cubicBezTo>
                <a:cubicBezTo>
                  <a:pt x="126" y="165"/>
                  <a:pt x="125" y="168"/>
                  <a:pt x="125" y="168"/>
                </a:cubicBezTo>
                <a:cubicBezTo>
                  <a:pt x="124" y="174"/>
                  <a:pt x="124" y="174"/>
                  <a:pt x="124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4" y="167"/>
                  <a:pt x="124" y="167"/>
                  <a:pt x="124" y="167"/>
                </a:cubicBezTo>
                <a:cubicBezTo>
                  <a:pt x="116" y="184"/>
                  <a:pt x="105" y="197"/>
                  <a:pt x="91" y="205"/>
                </a:cubicBezTo>
                <a:cubicBezTo>
                  <a:pt x="74" y="211"/>
                  <a:pt x="56" y="215"/>
                  <a:pt x="32" y="209"/>
                </a:cubicBezTo>
                <a:cubicBezTo>
                  <a:pt x="31" y="210"/>
                  <a:pt x="31" y="211"/>
                  <a:pt x="30" y="211"/>
                </a:cubicBezTo>
                <a:cubicBezTo>
                  <a:pt x="29" y="211"/>
                  <a:pt x="29" y="211"/>
                  <a:pt x="28" y="210"/>
                </a:cubicBezTo>
                <a:cubicBezTo>
                  <a:pt x="28" y="210"/>
                  <a:pt x="29" y="209"/>
                  <a:pt x="29" y="208"/>
                </a:cubicBezTo>
                <a:cubicBezTo>
                  <a:pt x="29" y="208"/>
                  <a:pt x="28" y="208"/>
                  <a:pt x="28" y="208"/>
                </a:cubicBezTo>
                <a:cubicBezTo>
                  <a:pt x="26" y="208"/>
                  <a:pt x="25" y="210"/>
                  <a:pt x="24" y="211"/>
                </a:cubicBezTo>
                <a:cubicBezTo>
                  <a:pt x="24" y="211"/>
                  <a:pt x="23" y="210"/>
                  <a:pt x="22" y="210"/>
                </a:cubicBezTo>
                <a:cubicBezTo>
                  <a:pt x="22" y="209"/>
                  <a:pt x="24" y="208"/>
                  <a:pt x="25" y="207"/>
                </a:cubicBezTo>
                <a:cubicBezTo>
                  <a:pt x="24" y="206"/>
                  <a:pt x="23" y="205"/>
                  <a:pt x="22" y="206"/>
                </a:cubicBezTo>
                <a:cubicBezTo>
                  <a:pt x="21" y="206"/>
                  <a:pt x="20" y="208"/>
                  <a:pt x="18" y="208"/>
                </a:cubicBezTo>
                <a:cubicBezTo>
                  <a:pt x="18" y="208"/>
                  <a:pt x="17" y="208"/>
                  <a:pt x="17" y="207"/>
                </a:cubicBezTo>
                <a:cubicBezTo>
                  <a:pt x="17" y="206"/>
                  <a:pt x="18" y="205"/>
                  <a:pt x="19" y="204"/>
                </a:cubicBezTo>
                <a:cubicBezTo>
                  <a:pt x="15" y="203"/>
                  <a:pt x="15" y="203"/>
                  <a:pt x="15" y="203"/>
                </a:cubicBezTo>
                <a:cubicBezTo>
                  <a:pt x="15" y="205"/>
                  <a:pt x="13" y="205"/>
                  <a:pt x="12" y="206"/>
                </a:cubicBezTo>
                <a:cubicBezTo>
                  <a:pt x="11" y="206"/>
                  <a:pt x="10" y="206"/>
                  <a:pt x="10" y="205"/>
                </a:cubicBezTo>
                <a:cubicBezTo>
                  <a:pt x="10" y="203"/>
                  <a:pt x="12" y="202"/>
                  <a:pt x="13" y="200"/>
                </a:cubicBezTo>
                <a:cubicBezTo>
                  <a:pt x="10" y="201"/>
                  <a:pt x="9" y="203"/>
                  <a:pt x="8" y="204"/>
                </a:cubicBezTo>
                <a:cubicBezTo>
                  <a:pt x="8" y="204"/>
                  <a:pt x="7" y="203"/>
                  <a:pt x="7" y="203"/>
                </a:cubicBezTo>
                <a:cubicBezTo>
                  <a:pt x="7" y="201"/>
                  <a:pt x="9" y="201"/>
                  <a:pt x="10" y="200"/>
                </a:cubicBezTo>
                <a:cubicBezTo>
                  <a:pt x="10" y="199"/>
                  <a:pt x="8" y="198"/>
                  <a:pt x="7" y="197"/>
                </a:cubicBezTo>
                <a:cubicBezTo>
                  <a:pt x="6" y="199"/>
                  <a:pt x="5" y="201"/>
                  <a:pt x="3" y="202"/>
                </a:cubicBezTo>
                <a:cubicBezTo>
                  <a:pt x="2" y="202"/>
                  <a:pt x="2" y="201"/>
                  <a:pt x="2" y="200"/>
                </a:cubicBezTo>
                <a:cubicBezTo>
                  <a:pt x="2" y="198"/>
                  <a:pt x="4" y="198"/>
                  <a:pt x="5" y="197"/>
                </a:cubicBezTo>
                <a:cubicBezTo>
                  <a:pt x="4" y="195"/>
                  <a:pt x="4" y="194"/>
                  <a:pt x="4" y="192"/>
                </a:cubicBezTo>
                <a:cubicBezTo>
                  <a:pt x="4" y="186"/>
                  <a:pt x="6" y="179"/>
                  <a:pt x="7" y="173"/>
                </a:cubicBezTo>
                <a:cubicBezTo>
                  <a:pt x="5" y="174"/>
                  <a:pt x="3" y="175"/>
                  <a:pt x="0" y="176"/>
                </a:cubicBezTo>
                <a:cubicBezTo>
                  <a:pt x="0" y="176"/>
                  <a:pt x="0" y="175"/>
                  <a:pt x="0" y="175"/>
                </a:cubicBezTo>
                <a:cubicBezTo>
                  <a:pt x="2" y="171"/>
                  <a:pt x="5" y="167"/>
                  <a:pt x="8" y="165"/>
                </a:cubicBezTo>
                <a:cubicBezTo>
                  <a:pt x="7" y="163"/>
                  <a:pt x="6" y="162"/>
                  <a:pt x="8" y="161"/>
                </a:cubicBezTo>
                <a:cubicBezTo>
                  <a:pt x="15" y="155"/>
                  <a:pt x="22" y="147"/>
                  <a:pt x="29" y="141"/>
                </a:cubicBezTo>
                <a:cubicBezTo>
                  <a:pt x="40" y="144"/>
                  <a:pt x="50" y="145"/>
                  <a:pt x="58" y="144"/>
                </a:cubicBezTo>
                <a:cubicBezTo>
                  <a:pt x="62" y="142"/>
                  <a:pt x="66" y="140"/>
                  <a:pt x="69" y="138"/>
                </a:cubicBezTo>
                <a:cubicBezTo>
                  <a:pt x="69" y="136"/>
                  <a:pt x="67" y="134"/>
                  <a:pt x="66" y="133"/>
                </a:cubicBezTo>
                <a:cubicBezTo>
                  <a:pt x="65" y="133"/>
                  <a:pt x="65" y="132"/>
                  <a:pt x="64" y="132"/>
                </a:cubicBezTo>
                <a:cubicBezTo>
                  <a:pt x="63" y="133"/>
                  <a:pt x="62" y="133"/>
                  <a:pt x="62" y="132"/>
                </a:cubicBezTo>
                <a:cubicBezTo>
                  <a:pt x="62" y="132"/>
                  <a:pt x="62" y="131"/>
                  <a:pt x="62" y="131"/>
                </a:cubicBezTo>
                <a:cubicBezTo>
                  <a:pt x="61" y="130"/>
                  <a:pt x="60" y="130"/>
                  <a:pt x="60" y="130"/>
                </a:cubicBezTo>
                <a:cubicBezTo>
                  <a:pt x="60" y="131"/>
                  <a:pt x="59" y="131"/>
                  <a:pt x="58" y="132"/>
                </a:cubicBezTo>
                <a:cubicBezTo>
                  <a:pt x="57" y="132"/>
                  <a:pt x="57" y="132"/>
                  <a:pt x="56" y="131"/>
                </a:cubicBezTo>
                <a:cubicBezTo>
                  <a:pt x="56" y="130"/>
                  <a:pt x="57" y="130"/>
                  <a:pt x="57" y="129"/>
                </a:cubicBezTo>
                <a:cubicBezTo>
                  <a:pt x="56" y="129"/>
                  <a:pt x="55" y="128"/>
                  <a:pt x="54" y="129"/>
                </a:cubicBezTo>
                <a:cubicBezTo>
                  <a:pt x="54" y="130"/>
                  <a:pt x="53" y="131"/>
                  <a:pt x="52" y="131"/>
                </a:cubicBezTo>
                <a:cubicBezTo>
                  <a:pt x="51" y="130"/>
                  <a:pt x="52" y="129"/>
                  <a:pt x="51" y="129"/>
                </a:cubicBezTo>
                <a:cubicBezTo>
                  <a:pt x="49" y="128"/>
                  <a:pt x="49" y="131"/>
                  <a:pt x="47" y="131"/>
                </a:cubicBezTo>
                <a:cubicBezTo>
                  <a:pt x="46" y="130"/>
                  <a:pt x="47" y="129"/>
                  <a:pt x="46" y="129"/>
                </a:cubicBezTo>
                <a:cubicBezTo>
                  <a:pt x="43" y="129"/>
                  <a:pt x="40" y="129"/>
                  <a:pt x="37" y="129"/>
                </a:cubicBezTo>
                <a:cubicBezTo>
                  <a:pt x="36" y="129"/>
                  <a:pt x="35" y="127"/>
                  <a:pt x="34" y="126"/>
                </a:cubicBezTo>
                <a:cubicBezTo>
                  <a:pt x="33" y="119"/>
                  <a:pt x="33" y="111"/>
                  <a:pt x="34" y="103"/>
                </a:cubicBezTo>
                <a:cubicBezTo>
                  <a:pt x="34" y="101"/>
                  <a:pt x="32" y="99"/>
                  <a:pt x="32" y="99"/>
                </a:cubicBezTo>
                <a:cubicBezTo>
                  <a:pt x="37" y="94"/>
                  <a:pt x="41" y="89"/>
                  <a:pt x="45" y="84"/>
                </a:cubicBezTo>
                <a:cubicBezTo>
                  <a:pt x="46" y="83"/>
                  <a:pt x="48" y="82"/>
                  <a:pt x="50" y="82"/>
                </a:cubicBezTo>
                <a:cubicBezTo>
                  <a:pt x="50" y="81"/>
                  <a:pt x="52" y="82"/>
                  <a:pt x="52" y="82"/>
                </a:cubicBezTo>
                <a:cubicBezTo>
                  <a:pt x="58" y="79"/>
                  <a:pt x="63" y="77"/>
                  <a:pt x="68" y="73"/>
                </a:cubicBezTo>
                <a:cubicBezTo>
                  <a:pt x="62" y="70"/>
                  <a:pt x="56" y="72"/>
                  <a:pt x="51" y="73"/>
                </a:cubicBezTo>
                <a:cubicBezTo>
                  <a:pt x="51" y="74"/>
                  <a:pt x="53" y="73"/>
                  <a:pt x="53" y="74"/>
                </a:cubicBezTo>
                <a:cubicBezTo>
                  <a:pt x="54" y="74"/>
                  <a:pt x="53" y="75"/>
                  <a:pt x="53" y="75"/>
                </a:cubicBezTo>
                <a:cubicBezTo>
                  <a:pt x="50" y="76"/>
                  <a:pt x="47" y="75"/>
                  <a:pt x="45" y="76"/>
                </a:cubicBezTo>
                <a:cubicBezTo>
                  <a:pt x="42" y="77"/>
                  <a:pt x="40" y="77"/>
                  <a:pt x="37" y="78"/>
                </a:cubicBezTo>
                <a:cubicBezTo>
                  <a:pt x="35" y="81"/>
                  <a:pt x="33" y="83"/>
                  <a:pt x="31" y="87"/>
                </a:cubicBezTo>
                <a:cubicBezTo>
                  <a:pt x="31" y="86"/>
                  <a:pt x="32" y="87"/>
                  <a:pt x="31" y="87"/>
                </a:cubicBezTo>
                <a:cubicBezTo>
                  <a:pt x="31" y="87"/>
                  <a:pt x="30" y="87"/>
                  <a:pt x="30" y="88"/>
                </a:cubicBezTo>
                <a:cubicBezTo>
                  <a:pt x="30" y="89"/>
                  <a:pt x="28" y="89"/>
                  <a:pt x="29" y="91"/>
                </a:cubicBezTo>
                <a:cubicBezTo>
                  <a:pt x="28" y="91"/>
                  <a:pt x="28" y="90"/>
                  <a:pt x="28" y="90"/>
                </a:cubicBezTo>
                <a:cubicBezTo>
                  <a:pt x="28" y="89"/>
                  <a:pt x="28" y="88"/>
                  <a:pt x="28" y="87"/>
                </a:cubicBezTo>
                <a:cubicBezTo>
                  <a:pt x="29" y="87"/>
                  <a:pt x="30" y="87"/>
                  <a:pt x="29" y="86"/>
                </a:cubicBezTo>
                <a:cubicBezTo>
                  <a:pt x="30" y="84"/>
                  <a:pt x="32" y="81"/>
                  <a:pt x="33" y="79"/>
                </a:cubicBezTo>
                <a:cubicBezTo>
                  <a:pt x="32" y="78"/>
                  <a:pt x="31" y="77"/>
                  <a:pt x="30" y="78"/>
                </a:cubicBezTo>
                <a:cubicBezTo>
                  <a:pt x="28" y="76"/>
                  <a:pt x="27" y="72"/>
                  <a:pt x="26" y="70"/>
                </a:cubicBezTo>
                <a:cubicBezTo>
                  <a:pt x="26" y="70"/>
                  <a:pt x="26" y="71"/>
                  <a:pt x="25" y="71"/>
                </a:cubicBezTo>
                <a:cubicBezTo>
                  <a:pt x="24" y="71"/>
                  <a:pt x="24" y="70"/>
                  <a:pt x="24" y="69"/>
                </a:cubicBezTo>
                <a:cubicBezTo>
                  <a:pt x="24" y="69"/>
                  <a:pt x="25" y="67"/>
                  <a:pt x="25" y="67"/>
                </a:cubicBezTo>
                <a:cubicBezTo>
                  <a:pt x="25" y="66"/>
                  <a:pt x="25" y="65"/>
                  <a:pt x="25" y="64"/>
                </a:cubicBezTo>
                <a:cubicBezTo>
                  <a:pt x="24" y="65"/>
                  <a:pt x="23" y="67"/>
                  <a:pt x="22" y="67"/>
                </a:cubicBezTo>
                <a:cubicBezTo>
                  <a:pt x="21" y="66"/>
                  <a:pt x="22" y="64"/>
                  <a:pt x="22" y="64"/>
                </a:cubicBezTo>
                <a:cubicBezTo>
                  <a:pt x="23" y="63"/>
                  <a:pt x="24" y="61"/>
                  <a:pt x="24" y="60"/>
                </a:cubicBezTo>
                <a:cubicBezTo>
                  <a:pt x="23" y="60"/>
                  <a:pt x="22" y="61"/>
                  <a:pt x="21" y="60"/>
                </a:cubicBezTo>
                <a:cubicBezTo>
                  <a:pt x="22" y="59"/>
                  <a:pt x="23" y="57"/>
                  <a:pt x="22" y="55"/>
                </a:cubicBezTo>
                <a:cubicBezTo>
                  <a:pt x="21" y="56"/>
                  <a:pt x="19" y="56"/>
                  <a:pt x="20" y="54"/>
                </a:cubicBezTo>
                <a:cubicBezTo>
                  <a:pt x="20" y="53"/>
                  <a:pt x="21" y="52"/>
                  <a:pt x="20" y="51"/>
                </a:cubicBezTo>
                <a:cubicBezTo>
                  <a:pt x="20" y="51"/>
                  <a:pt x="19" y="52"/>
                  <a:pt x="19" y="53"/>
                </a:cubicBezTo>
                <a:cubicBezTo>
                  <a:pt x="19" y="54"/>
                  <a:pt x="19" y="54"/>
                  <a:pt x="19" y="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TextBox 19"/>
          <p:cNvSpPr txBox="1"/>
          <p:nvPr/>
        </p:nvSpPr>
        <p:spPr>
          <a:xfrm>
            <a:off x="1447008" y="2251615"/>
            <a:ext cx="527875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Unicode</a:t>
            </a: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Telex</a:t>
            </a:r>
          </a:p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FFA621-3A20-4CBF-89BC-5B832D3DF1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67" y="1149612"/>
            <a:ext cx="698863" cy="8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5120D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5120D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4" grpId="0" animBg="1"/>
      <p:bldP spid="37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670374" y="400451"/>
            <a:ext cx="10851252" cy="1202047"/>
            <a:chOff x="3575050" y="2749242"/>
            <a:chExt cx="9982453" cy="1202047"/>
          </a:xfrm>
        </p:grpSpPr>
        <p:sp>
          <p:nvSpPr>
            <p:cNvPr id="3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" name="直接连接符 16"/>
            <p:cNvCxnSpPr>
              <a:cxnSpLocks noChangeShapeType="1"/>
              <a:stCxn id="3" idx="6"/>
            </p:cNvCxnSpPr>
            <p:nvPr>
              <p:custDataLst>
                <p:tags r:id="rId3"/>
              </p:custDataLst>
            </p:nvPr>
          </p:nvCxnSpPr>
          <p:spPr bwMode="auto">
            <a:xfrm flipV="1">
              <a:off x="4618038" y="3429001"/>
              <a:ext cx="8457882" cy="1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组合 16"/>
            <p:cNvGrpSpPr/>
            <p:nvPr/>
          </p:nvGrpSpPr>
          <p:grpSpPr>
            <a:xfrm>
              <a:off x="4730051" y="2749242"/>
              <a:ext cx="8827452" cy="996568"/>
              <a:chOff x="8428735" y="3251443"/>
              <a:chExt cx="8827452" cy="996568"/>
            </a:xfrm>
          </p:grpSpPr>
          <p:sp>
            <p:nvSpPr>
              <p:cNvPr id="7" name="TextBox 19"/>
              <p:cNvSpPr txBox="1"/>
              <p:nvPr/>
            </p:nvSpPr>
            <p:spPr>
              <a:xfrm>
                <a:off x="8428735" y="3251443"/>
                <a:ext cx="88274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gõ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chữ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cái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tiếng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Việt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kiểu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gõ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Telex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0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" y="4128094"/>
            <a:ext cx="1377286" cy="207232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174" y="4127072"/>
            <a:ext cx="1401346" cy="2073350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52287" y="1795512"/>
            <a:ext cx="3765433" cy="2052655"/>
          </a:xfrm>
          <a:prstGeom prst="rect">
            <a:avLst/>
          </a:prstGeom>
        </p:spPr>
      </p:pic>
      <p:sp>
        <p:nvSpPr>
          <p:cNvPr id="13" name="文本框 5"/>
          <p:cNvSpPr txBox="1"/>
          <p:nvPr/>
        </p:nvSpPr>
        <p:spPr>
          <a:xfrm>
            <a:off x="1201292" y="2288441"/>
            <a:ext cx="341642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35" y="1674370"/>
            <a:ext cx="69056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file"/>
            <a:extLst>
              <a:ext uri="{FF2B5EF4-FFF2-40B4-BE49-F238E27FC236}">
                <a16:creationId xmlns:a16="http://schemas.microsoft.com/office/drawing/2014/main" xmlns="" id="{D33B6648-78C0-49C4-96DD-92A6E9229A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0" y="5274364"/>
            <a:ext cx="1830963" cy="18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918</Words>
  <Application>Microsoft Office PowerPoint</Application>
  <PresentationFormat>Custom</PresentationFormat>
  <Paragraphs>148</Paragraphs>
  <Slides>25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等线</vt:lpstr>
      <vt:lpstr>汉仪黑荔枝体简</vt:lpstr>
      <vt:lpstr>Droid Serif</vt:lpstr>
      <vt:lpstr>Calibri Light</vt:lpstr>
      <vt:lpstr>Calibri</vt:lpstr>
      <vt:lpstr>宋体</vt:lpstr>
      <vt:lpstr>微软雅黑</vt:lpstr>
      <vt:lpstr>Impact</vt:lpstr>
      <vt:lpstr>Tahoma</vt:lpstr>
      <vt:lpstr>汉仪夏日体W</vt:lpstr>
      <vt:lpstr>Times New Roman</vt:lpstr>
      <vt:lpstr>Wingdings</vt:lpstr>
      <vt:lpstr>Yu Gothic UI Semibold</vt:lpstr>
      <vt:lpstr>华文细黑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Techsi.vn</cp:lastModifiedBy>
  <cp:revision>127</cp:revision>
  <cp:lastPrinted>2021-01-18T13:30:51Z</cp:lastPrinted>
  <dcterms:created xsi:type="dcterms:W3CDTF">2019-04-05T07:52:07Z</dcterms:created>
  <dcterms:modified xsi:type="dcterms:W3CDTF">2021-03-08T09:22:16Z</dcterms:modified>
</cp:coreProperties>
</file>