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57" r:id="rId6"/>
    <p:sldId id="259" r:id="rId7"/>
    <p:sldId id="260" r:id="rId8"/>
    <p:sldId id="421" r:id="rId9"/>
    <p:sldId id="422" r:id="rId10"/>
    <p:sldId id="261" r:id="rId11"/>
    <p:sldId id="262" r:id="rId12"/>
    <p:sldId id="402" r:id="rId13"/>
    <p:sldId id="264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17" r:id="rId23"/>
    <p:sldId id="4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ng Nguyen" initials="HN" lastIdx="1" clrIdx="0">
    <p:extLst>
      <p:ext uri="{19B8F6BF-5375-455C-9EA6-DF929625EA0E}">
        <p15:presenceInfo xmlns:p15="http://schemas.microsoft.com/office/powerpoint/2012/main" userId="S::0102112181@hanoi02.itrithuc.vn::6db64537-d52e-458d-beaa-2404c214fb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ED7D31"/>
    <a:srgbClr val="FFCC66"/>
    <a:srgbClr val="984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28051-AB6D-4EAE-9348-66FE0CCC7815}" v="1365" dt="2021-10-27T03:01:30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74" autoAdjust="0"/>
  </p:normalViewPr>
  <p:slideViewPr>
    <p:cSldViewPr snapToGrid="0">
      <p:cViewPr>
        <p:scale>
          <a:sx n="75" d="100"/>
          <a:sy n="75" d="100"/>
        </p:scale>
        <p:origin x="1836" y="6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Nguyen" userId="6db64537-d52e-458d-beaa-2404c214fbb0" providerId="ADAL" clId="{BA228051-AB6D-4EAE-9348-66FE0CCC7815}"/>
    <pc:docChg chg="undo custSel addSld delSld modSld sldOrd">
      <pc:chgData name="Hoang Nguyen" userId="6db64537-d52e-458d-beaa-2404c214fbb0" providerId="ADAL" clId="{BA228051-AB6D-4EAE-9348-66FE0CCC7815}" dt="2021-10-27T03:01:36.961" v="2090" actId="47"/>
      <pc:docMkLst>
        <pc:docMk/>
      </pc:docMkLst>
      <pc:sldChg chg="modNotesTx">
        <pc:chgData name="Hoang Nguyen" userId="6db64537-d52e-458d-beaa-2404c214fbb0" providerId="ADAL" clId="{BA228051-AB6D-4EAE-9348-66FE0CCC7815}" dt="2021-10-27T01:50:01.098" v="104" actId="6549"/>
        <pc:sldMkLst>
          <pc:docMk/>
          <pc:sldMk cId="409121486" sldId="256"/>
        </pc:sldMkLst>
      </pc:sldChg>
      <pc:sldChg chg="modNotesTx">
        <pc:chgData name="Hoang Nguyen" userId="6db64537-d52e-458d-beaa-2404c214fbb0" providerId="ADAL" clId="{BA228051-AB6D-4EAE-9348-66FE0CCC7815}" dt="2021-10-27T01:49:58.736" v="103" actId="6549"/>
        <pc:sldMkLst>
          <pc:docMk/>
          <pc:sldMk cId="1000622469" sldId="257"/>
        </pc:sldMkLst>
      </pc:sldChg>
      <pc:sldChg chg="del">
        <pc:chgData name="Hoang Nguyen" userId="6db64537-d52e-458d-beaa-2404c214fbb0" providerId="ADAL" clId="{BA228051-AB6D-4EAE-9348-66FE0CCC7815}" dt="2021-10-27T01:49:06.852" v="0" actId="47"/>
        <pc:sldMkLst>
          <pc:docMk/>
          <pc:sldMk cId="2553318767" sldId="258"/>
        </pc:sldMkLst>
      </pc:sldChg>
      <pc:sldChg chg="modSp mod modNotesTx">
        <pc:chgData name="Hoang Nguyen" userId="6db64537-d52e-458d-beaa-2404c214fbb0" providerId="ADAL" clId="{BA228051-AB6D-4EAE-9348-66FE0CCC7815}" dt="2021-10-27T01:49:55.627" v="102" actId="6549"/>
        <pc:sldMkLst>
          <pc:docMk/>
          <pc:sldMk cId="2134196196" sldId="259"/>
        </pc:sldMkLst>
        <pc:spChg chg="mod">
          <ac:chgData name="Hoang Nguyen" userId="6db64537-d52e-458d-beaa-2404c214fbb0" providerId="ADAL" clId="{BA228051-AB6D-4EAE-9348-66FE0CCC7815}" dt="2021-10-27T01:49:17.146" v="21" actId="20577"/>
          <ac:spMkLst>
            <pc:docMk/>
            <pc:sldMk cId="2134196196" sldId="259"/>
            <ac:spMk id="5" creationId="{F5AE07D3-7FE3-472E-A51B-213A231416E3}"/>
          </ac:spMkLst>
        </pc:spChg>
        <pc:spChg chg="mod">
          <ac:chgData name="Hoang Nguyen" userId="6db64537-d52e-458d-beaa-2404c214fbb0" providerId="ADAL" clId="{BA228051-AB6D-4EAE-9348-66FE0CCC7815}" dt="2021-10-27T01:49:52.995" v="101" actId="20577"/>
          <ac:spMkLst>
            <pc:docMk/>
            <pc:sldMk cId="2134196196" sldId="259"/>
            <ac:spMk id="6" creationId="{AEDE376A-1D71-45D7-BFBC-86E9206DDF11}"/>
          </ac:spMkLst>
        </pc:spChg>
      </pc:sldChg>
      <pc:sldChg chg="delSp modSp mod">
        <pc:chgData name="Hoang Nguyen" userId="6db64537-d52e-458d-beaa-2404c214fbb0" providerId="ADAL" clId="{BA228051-AB6D-4EAE-9348-66FE0CCC7815}" dt="2021-10-27T01:51:23.806" v="390" actId="1076"/>
        <pc:sldMkLst>
          <pc:docMk/>
          <pc:sldMk cId="11776531" sldId="260"/>
        </pc:sldMkLst>
        <pc:spChg chg="mod">
          <ac:chgData name="Hoang Nguyen" userId="6db64537-d52e-458d-beaa-2404c214fbb0" providerId="ADAL" clId="{BA228051-AB6D-4EAE-9348-66FE0CCC7815}" dt="2021-10-27T01:50:45.805" v="274" actId="20577"/>
          <ac:spMkLst>
            <pc:docMk/>
            <pc:sldMk cId="11776531" sldId="260"/>
            <ac:spMk id="10" creationId="{596DB30C-1A1E-43D5-A22F-5AF8B77FBE20}"/>
          </ac:spMkLst>
        </pc:spChg>
        <pc:spChg chg="del">
          <ac:chgData name="Hoang Nguyen" userId="6db64537-d52e-458d-beaa-2404c214fbb0" providerId="ADAL" clId="{BA228051-AB6D-4EAE-9348-66FE0CCC7815}" dt="2021-10-27T01:51:09.756" v="386" actId="478"/>
          <ac:spMkLst>
            <pc:docMk/>
            <pc:sldMk cId="11776531" sldId="260"/>
            <ac:spMk id="17" creationId="{57454CED-6637-4C46-AA97-08FAF431736B}"/>
          </ac:spMkLst>
        </pc:spChg>
        <pc:spChg chg="del">
          <ac:chgData name="Hoang Nguyen" userId="6db64537-d52e-458d-beaa-2404c214fbb0" providerId="ADAL" clId="{BA228051-AB6D-4EAE-9348-66FE0CCC7815}" dt="2021-10-27T01:51:18.280" v="389" actId="478"/>
          <ac:spMkLst>
            <pc:docMk/>
            <pc:sldMk cId="11776531" sldId="260"/>
            <ac:spMk id="19" creationId="{2876B86B-098D-415C-B601-D1A5361492BD}"/>
          </ac:spMkLst>
        </pc:spChg>
        <pc:spChg chg="del">
          <ac:chgData name="Hoang Nguyen" userId="6db64537-d52e-458d-beaa-2404c214fbb0" providerId="ADAL" clId="{BA228051-AB6D-4EAE-9348-66FE0CCC7815}" dt="2021-10-27T01:51:15.016" v="387" actId="478"/>
          <ac:spMkLst>
            <pc:docMk/>
            <pc:sldMk cId="11776531" sldId="260"/>
            <ac:spMk id="20" creationId="{77C2FBCF-B1DB-430E-8B9C-70F52CC0BB93}"/>
          </ac:spMkLst>
        </pc:spChg>
        <pc:spChg chg="del">
          <ac:chgData name="Hoang Nguyen" userId="6db64537-d52e-458d-beaa-2404c214fbb0" providerId="ADAL" clId="{BA228051-AB6D-4EAE-9348-66FE0CCC7815}" dt="2021-10-27T01:51:16.800" v="388" actId="478"/>
          <ac:spMkLst>
            <pc:docMk/>
            <pc:sldMk cId="11776531" sldId="260"/>
            <ac:spMk id="21" creationId="{18EA9B79-CFE1-4708-AF9F-B73CD0116C43}"/>
          </ac:spMkLst>
        </pc:spChg>
        <pc:spChg chg="mod">
          <ac:chgData name="Hoang Nguyen" userId="6db64537-d52e-458d-beaa-2404c214fbb0" providerId="ADAL" clId="{BA228051-AB6D-4EAE-9348-66FE0CCC7815}" dt="2021-10-27T01:51:04.569" v="385" actId="20577"/>
          <ac:spMkLst>
            <pc:docMk/>
            <pc:sldMk cId="11776531" sldId="260"/>
            <ac:spMk id="35" creationId="{47BFBBAD-A334-4624-8E93-79BDB8776B35}"/>
          </ac:spMkLst>
        </pc:spChg>
        <pc:spChg chg="mod">
          <ac:chgData name="Hoang Nguyen" userId="6db64537-d52e-458d-beaa-2404c214fbb0" providerId="ADAL" clId="{BA228051-AB6D-4EAE-9348-66FE0CCC7815}" dt="2021-10-27T01:50:18.673" v="170" actId="20577"/>
          <ac:spMkLst>
            <pc:docMk/>
            <pc:sldMk cId="11776531" sldId="260"/>
            <ac:spMk id="46" creationId="{F6314681-ED94-4530-A650-2858C877003B}"/>
          </ac:spMkLst>
        </pc:spChg>
        <pc:grpChg chg="del">
          <ac:chgData name="Hoang Nguyen" userId="6db64537-d52e-458d-beaa-2404c214fbb0" providerId="ADAL" clId="{BA228051-AB6D-4EAE-9348-66FE0CCC7815}" dt="2021-10-27T01:51:16.800" v="388" actId="478"/>
          <ac:grpSpMkLst>
            <pc:docMk/>
            <pc:sldMk cId="11776531" sldId="260"/>
            <ac:grpSpMk id="16" creationId="{CC1C2327-11B4-4470-BD1B-89A01E17EB71}"/>
          </ac:grpSpMkLst>
        </pc:grpChg>
        <pc:grpChg chg="mod">
          <ac:chgData name="Hoang Nguyen" userId="6db64537-d52e-458d-beaa-2404c214fbb0" providerId="ADAL" clId="{BA228051-AB6D-4EAE-9348-66FE0CCC7815}" dt="2021-10-27T01:51:23.806" v="390" actId="1076"/>
          <ac:grpSpMkLst>
            <pc:docMk/>
            <pc:sldMk cId="11776531" sldId="260"/>
            <ac:grpSpMk id="54" creationId="{1DD2EBBD-3858-4947-BAC1-9B70D12B6ABF}"/>
          </ac:grpSpMkLst>
        </pc:grpChg>
      </pc:sldChg>
      <pc:sldChg chg="addSp delSp modSp mod setBg delAnim setClrOvrMap modNotesTx">
        <pc:chgData name="Hoang Nguyen" userId="6db64537-d52e-458d-beaa-2404c214fbb0" providerId="ADAL" clId="{BA228051-AB6D-4EAE-9348-66FE0CCC7815}" dt="2021-10-27T01:58:02.778" v="889" actId="6549"/>
        <pc:sldMkLst>
          <pc:docMk/>
          <pc:sldMk cId="579207760" sldId="261"/>
        </pc:sldMkLst>
        <pc:spChg chg="del">
          <ac:chgData name="Hoang Nguyen" userId="6db64537-d52e-458d-beaa-2404c214fbb0" providerId="ADAL" clId="{BA228051-AB6D-4EAE-9348-66FE0CCC7815}" dt="2021-10-27T01:57:33.054" v="876" actId="478"/>
          <ac:spMkLst>
            <pc:docMk/>
            <pc:sldMk cId="579207760" sldId="261"/>
            <ac:spMk id="4" creationId="{763A7103-CB94-41C5-846B-E7F2ED87FEB1}"/>
          </ac:spMkLst>
        </pc:spChg>
        <pc:spChg chg="add del">
          <ac:chgData name="Hoang Nguyen" userId="6db64537-d52e-458d-beaa-2404c214fbb0" providerId="ADAL" clId="{BA228051-AB6D-4EAE-9348-66FE0CCC7815}" dt="2021-10-27T01:57:44.028" v="881" actId="26606"/>
          <ac:spMkLst>
            <pc:docMk/>
            <pc:sldMk cId="579207760" sldId="261"/>
            <ac:spMk id="23" creationId="{42A4FC2C-047E-45A5-965D-8E1E3BF09BC6}"/>
          </ac:spMkLst>
        </pc:spChg>
        <pc:spChg chg="add del">
          <ac:chgData name="Hoang Nguyen" userId="6db64537-d52e-458d-beaa-2404c214fbb0" providerId="ADAL" clId="{BA228051-AB6D-4EAE-9348-66FE0CCC7815}" dt="2021-10-27T01:57:45.477" v="883" actId="26606"/>
          <ac:spMkLst>
            <pc:docMk/>
            <pc:sldMk cId="579207760" sldId="261"/>
            <ac:spMk id="25" creationId="{AB8C311F-7253-4AED-9701-7FC0708C41C7}"/>
          </ac:spMkLst>
        </pc:spChg>
        <pc:spChg chg="del">
          <ac:chgData name="Hoang Nguyen" userId="6db64537-d52e-458d-beaa-2404c214fbb0" providerId="ADAL" clId="{BA228051-AB6D-4EAE-9348-66FE0CCC7815}" dt="2021-10-27T01:57:33.054" v="876" actId="478"/>
          <ac:spMkLst>
            <pc:docMk/>
            <pc:sldMk cId="579207760" sldId="261"/>
            <ac:spMk id="26" creationId="{BE41C469-8945-49F9-9499-E043DB7C7BCB}"/>
          </ac:spMkLst>
        </pc:spChg>
        <pc:spChg chg="del">
          <ac:chgData name="Hoang Nguyen" userId="6db64537-d52e-458d-beaa-2404c214fbb0" providerId="ADAL" clId="{BA228051-AB6D-4EAE-9348-66FE0CCC7815}" dt="2021-10-27T01:57:33.054" v="876" actId="478"/>
          <ac:spMkLst>
            <pc:docMk/>
            <pc:sldMk cId="579207760" sldId="261"/>
            <ac:spMk id="27" creationId="{3AFDF0EE-A3B2-4FE7-8CAE-6ACBB1A6062F}"/>
          </ac:spMkLst>
        </pc:spChg>
        <pc:spChg chg="add del">
          <ac:chgData name="Hoang Nguyen" userId="6db64537-d52e-458d-beaa-2404c214fbb0" providerId="ADAL" clId="{BA228051-AB6D-4EAE-9348-66FE0CCC7815}" dt="2021-10-27T01:57:45.477" v="883" actId="26606"/>
          <ac:spMkLst>
            <pc:docMk/>
            <pc:sldMk cId="579207760" sldId="261"/>
            <ac:spMk id="28" creationId="{E2384209-CB15-4CDF-9D31-C44FD9A3F20D}"/>
          </ac:spMkLst>
        </pc:spChg>
        <pc:spChg chg="add del">
          <ac:chgData name="Hoang Nguyen" userId="6db64537-d52e-458d-beaa-2404c214fbb0" providerId="ADAL" clId="{BA228051-AB6D-4EAE-9348-66FE0CCC7815}" dt="2021-10-27T01:57:45.477" v="883" actId="26606"/>
          <ac:spMkLst>
            <pc:docMk/>
            <pc:sldMk cId="579207760" sldId="261"/>
            <ac:spMk id="30" creationId="{2633B3B5-CC90-43F0-8714-D31D1F3F0209}"/>
          </ac:spMkLst>
        </pc:spChg>
        <pc:spChg chg="add del">
          <ac:chgData name="Hoang Nguyen" userId="6db64537-d52e-458d-beaa-2404c214fbb0" providerId="ADAL" clId="{BA228051-AB6D-4EAE-9348-66FE0CCC7815}" dt="2021-10-27T01:57:45.477" v="883" actId="26606"/>
          <ac:spMkLst>
            <pc:docMk/>
            <pc:sldMk cId="579207760" sldId="261"/>
            <ac:spMk id="32" creationId="{A8D57A06-A426-446D-B02C-A2DC6B62E45E}"/>
          </ac:spMkLst>
        </pc:spChg>
        <pc:spChg chg="add del">
          <ac:chgData name="Hoang Nguyen" userId="6db64537-d52e-458d-beaa-2404c214fbb0" providerId="ADAL" clId="{BA228051-AB6D-4EAE-9348-66FE0CCC7815}" dt="2021-10-27T01:57:47.091" v="885" actId="26606"/>
          <ac:spMkLst>
            <pc:docMk/>
            <pc:sldMk cId="579207760" sldId="261"/>
            <ac:spMk id="34" creationId="{16B067B1-F4E5-4FDF-813D-C9E872E80075}"/>
          </ac:spMkLst>
        </pc:spChg>
        <pc:spChg chg="add del">
          <ac:chgData name="Hoang Nguyen" userId="6db64537-d52e-458d-beaa-2404c214fbb0" providerId="ADAL" clId="{BA228051-AB6D-4EAE-9348-66FE0CCC7815}" dt="2021-10-27T01:57:56.420" v="887" actId="26606"/>
          <ac:spMkLst>
            <pc:docMk/>
            <pc:sldMk cId="579207760" sldId="261"/>
            <ac:spMk id="36" creationId="{AB8C311F-7253-4AED-9701-7FC0708C41C7}"/>
          </ac:spMkLst>
        </pc:spChg>
        <pc:spChg chg="add del">
          <ac:chgData name="Hoang Nguyen" userId="6db64537-d52e-458d-beaa-2404c214fbb0" providerId="ADAL" clId="{BA228051-AB6D-4EAE-9348-66FE0CCC7815}" dt="2021-10-27T01:57:56.420" v="887" actId="26606"/>
          <ac:spMkLst>
            <pc:docMk/>
            <pc:sldMk cId="579207760" sldId="261"/>
            <ac:spMk id="37" creationId="{E2384209-CB15-4CDF-9D31-C44FD9A3F20D}"/>
          </ac:spMkLst>
        </pc:spChg>
        <pc:spChg chg="add del">
          <ac:chgData name="Hoang Nguyen" userId="6db64537-d52e-458d-beaa-2404c214fbb0" providerId="ADAL" clId="{BA228051-AB6D-4EAE-9348-66FE0CCC7815}" dt="2021-10-27T01:57:56.420" v="887" actId="26606"/>
          <ac:spMkLst>
            <pc:docMk/>
            <pc:sldMk cId="579207760" sldId="261"/>
            <ac:spMk id="38" creationId="{2633B3B5-CC90-43F0-8714-D31D1F3F0209}"/>
          </ac:spMkLst>
        </pc:spChg>
        <pc:spChg chg="add del">
          <ac:chgData name="Hoang Nguyen" userId="6db64537-d52e-458d-beaa-2404c214fbb0" providerId="ADAL" clId="{BA228051-AB6D-4EAE-9348-66FE0CCC7815}" dt="2021-10-27T01:57:56.420" v="887" actId="26606"/>
          <ac:spMkLst>
            <pc:docMk/>
            <pc:sldMk cId="579207760" sldId="261"/>
            <ac:spMk id="39" creationId="{A8D57A06-A426-446D-B02C-A2DC6B62E45E}"/>
          </ac:spMkLst>
        </pc:spChg>
        <pc:spChg chg="add">
          <ac:chgData name="Hoang Nguyen" userId="6db64537-d52e-458d-beaa-2404c214fbb0" providerId="ADAL" clId="{BA228051-AB6D-4EAE-9348-66FE0CCC7815}" dt="2021-10-27T01:57:56.424" v="888" actId="26606"/>
          <ac:spMkLst>
            <pc:docMk/>
            <pc:sldMk cId="579207760" sldId="261"/>
            <ac:spMk id="41" creationId="{E559D998-AB6C-46E1-B394-118E9A1E2D62}"/>
          </ac:spMkLst>
        </pc:spChg>
        <pc:grpChg chg="del">
          <ac:chgData name="Hoang Nguyen" userId="6db64537-d52e-458d-beaa-2404c214fbb0" providerId="ADAL" clId="{BA228051-AB6D-4EAE-9348-66FE0CCC7815}" dt="2021-10-27T01:57:33.054" v="876" actId="478"/>
          <ac:grpSpMkLst>
            <pc:docMk/>
            <pc:sldMk cId="579207760" sldId="261"/>
            <ac:grpSpMk id="14" creationId="{999C5566-C3A3-4187-80CA-209888D0338E}"/>
          </ac:grpSpMkLst>
        </pc:grpChg>
        <pc:grpChg chg="del">
          <ac:chgData name="Hoang Nguyen" userId="6db64537-d52e-458d-beaa-2404c214fbb0" providerId="ADAL" clId="{BA228051-AB6D-4EAE-9348-66FE0CCC7815}" dt="2021-10-27T01:57:33.054" v="876" actId="478"/>
          <ac:grpSpMkLst>
            <pc:docMk/>
            <pc:sldMk cId="579207760" sldId="261"/>
            <ac:grpSpMk id="15" creationId="{6CAC8182-483D-4742-9B86-4B0D03858D35}"/>
          </ac:grpSpMkLst>
        </pc:grpChg>
        <pc:grpChg chg="del">
          <ac:chgData name="Hoang Nguyen" userId="6db64537-d52e-458d-beaa-2404c214fbb0" providerId="ADAL" clId="{BA228051-AB6D-4EAE-9348-66FE0CCC7815}" dt="2021-10-27T01:57:33.054" v="876" actId="478"/>
          <ac:grpSpMkLst>
            <pc:docMk/>
            <pc:sldMk cId="579207760" sldId="261"/>
            <ac:grpSpMk id="18" creationId="{772F5DCA-2322-4C36-8068-73640C2A9CC2}"/>
          </ac:grpSpMkLst>
        </pc:grpChg>
        <pc:picChg chg="del">
          <ac:chgData name="Hoang Nguyen" userId="6db64537-d52e-458d-beaa-2404c214fbb0" providerId="ADAL" clId="{BA228051-AB6D-4EAE-9348-66FE0CCC7815}" dt="2021-10-27T01:57:33.054" v="876" actId="478"/>
          <ac:picMkLst>
            <pc:docMk/>
            <pc:sldMk cId="579207760" sldId="261"/>
            <ac:picMk id="6" creationId="{398B69FE-4011-43FC-A466-8FFBA8B4DD8B}"/>
          </ac:picMkLst>
        </pc:picChg>
        <pc:picChg chg="add mod">
          <ac:chgData name="Hoang Nguyen" userId="6db64537-d52e-458d-beaa-2404c214fbb0" providerId="ADAL" clId="{BA228051-AB6D-4EAE-9348-66FE0CCC7815}" dt="2021-10-27T01:57:56.424" v="888" actId="26606"/>
          <ac:picMkLst>
            <pc:docMk/>
            <pc:sldMk cId="579207760" sldId="261"/>
            <ac:picMk id="21" creationId="{DC81B993-85E2-4631-8972-C6D8180239D3}"/>
          </ac:picMkLst>
        </pc:picChg>
      </pc:sldChg>
      <pc:sldChg chg="modSp ord modNotesTx">
        <pc:chgData name="Hoang Nguyen" userId="6db64537-d52e-458d-beaa-2404c214fbb0" providerId="ADAL" clId="{BA228051-AB6D-4EAE-9348-66FE0CCC7815}" dt="2021-10-27T01:59:17.039" v="933" actId="20577"/>
        <pc:sldMkLst>
          <pc:docMk/>
          <pc:sldMk cId="2341944749" sldId="262"/>
        </pc:sldMkLst>
        <pc:spChg chg="mod">
          <ac:chgData name="Hoang Nguyen" userId="6db64537-d52e-458d-beaa-2404c214fbb0" providerId="ADAL" clId="{BA228051-AB6D-4EAE-9348-66FE0CCC7815}" dt="2021-10-27T01:59:17.039" v="933" actId="20577"/>
          <ac:spMkLst>
            <pc:docMk/>
            <pc:sldMk cId="2341944749" sldId="262"/>
            <ac:spMk id="8" creationId="{33CA3354-13D6-4DD0-AA16-741180F0158D}"/>
          </ac:spMkLst>
        </pc:spChg>
      </pc:sldChg>
      <pc:sldChg chg="del">
        <pc:chgData name="Hoang Nguyen" userId="6db64537-d52e-458d-beaa-2404c214fbb0" providerId="ADAL" clId="{BA228051-AB6D-4EAE-9348-66FE0CCC7815}" dt="2021-10-27T03:01:36.961" v="2090" actId="47"/>
        <pc:sldMkLst>
          <pc:docMk/>
          <pc:sldMk cId="1845693487" sldId="263"/>
        </pc:sldMkLst>
      </pc:sldChg>
      <pc:sldChg chg="addSp delSp modSp mod delAnim modAnim">
        <pc:chgData name="Hoang Nguyen" userId="6db64537-d52e-458d-beaa-2404c214fbb0" providerId="ADAL" clId="{BA228051-AB6D-4EAE-9348-66FE0CCC7815}" dt="2021-10-27T02:05:03.529" v="1140" actId="478"/>
        <pc:sldMkLst>
          <pc:docMk/>
          <pc:sldMk cId="1229685977" sldId="264"/>
        </pc:sldMkLst>
        <pc:spChg chg="mod">
          <ac:chgData name="Hoang Nguyen" userId="6db64537-d52e-458d-beaa-2404c214fbb0" providerId="ADAL" clId="{BA228051-AB6D-4EAE-9348-66FE0CCC7815}" dt="2021-10-27T02:04:18.128" v="1127" actId="20577"/>
          <ac:spMkLst>
            <pc:docMk/>
            <pc:sldMk cId="1229685977" sldId="264"/>
            <ac:spMk id="4" creationId="{06CF0CBA-97F3-49DC-B941-EEEE8824A70E}"/>
          </ac:spMkLst>
        </pc:spChg>
        <pc:spChg chg="del">
          <ac:chgData name="Hoang Nguyen" userId="6db64537-d52e-458d-beaa-2404c214fbb0" providerId="ADAL" clId="{BA228051-AB6D-4EAE-9348-66FE0CCC7815}" dt="2021-10-27T02:04:22.216" v="1129" actId="478"/>
          <ac:spMkLst>
            <pc:docMk/>
            <pc:sldMk cId="1229685977" sldId="264"/>
            <ac:spMk id="7" creationId="{C4D69109-38F7-493E-9EBC-F9FEA4B723DA}"/>
          </ac:spMkLst>
        </pc:spChg>
        <pc:picChg chg="del">
          <ac:chgData name="Hoang Nguyen" userId="6db64537-d52e-458d-beaa-2404c214fbb0" providerId="ADAL" clId="{BA228051-AB6D-4EAE-9348-66FE0CCC7815}" dt="2021-10-27T02:04:19.983" v="1128" actId="478"/>
          <ac:picMkLst>
            <pc:docMk/>
            <pc:sldMk cId="1229685977" sldId="264"/>
            <ac:picMk id="5" creationId="{E0298971-B182-4869-B2AC-26BAB3F5C0E7}"/>
          </ac:picMkLst>
        </pc:picChg>
        <pc:picChg chg="add mod">
          <ac:chgData name="Hoang Nguyen" userId="6db64537-d52e-458d-beaa-2404c214fbb0" providerId="ADAL" clId="{BA228051-AB6D-4EAE-9348-66FE0CCC7815}" dt="2021-10-27T02:04:49.405" v="1137" actId="1076"/>
          <ac:picMkLst>
            <pc:docMk/>
            <pc:sldMk cId="1229685977" sldId="264"/>
            <ac:picMk id="6" creationId="{F66024A1-4B1E-42D8-BE4D-84443E602B12}"/>
          </ac:picMkLst>
        </pc:picChg>
        <pc:picChg chg="add del mod">
          <ac:chgData name="Hoang Nguyen" userId="6db64537-d52e-458d-beaa-2404c214fbb0" providerId="ADAL" clId="{BA228051-AB6D-4EAE-9348-66FE0CCC7815}" dt="2021-10-27T02:05:03.529" v="1140" actId="478"/>
          <ac:picMkLst>
            <pc:docMk/>
            <pc:sldMk cId="1229685977" sldId="264"/>
            <ac:picMk id="9" creationId="{A43C7B62-582F-48F6-9B46-5FDF3696E859}"/>
          </ac:picMkLst>
        </pc:picChg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107283708" sldId="265"/>
        </pc:sldMkLst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2875670865" sldId="266"/>
        </pc:sldMkLst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838411222" sldId="267"/>
        </pc:sldMkLst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1415626818" sldId="268"/>
        </pc:sldMkLst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1412979423" sldId="269"/>
        </pc:sldMkLst>
      </pc:sldChg>
      <pc:sldChg chg="addSp delSp modSp add del mod ord modAnim modNotesTx">
        <pc:chgData name="Hoang Nguyen" userId="6db64537-d52e-458d-beaa-2404c214fbb0" providerId="ADAL" clId="{BA228051-AB6D-4EAE-9348-66FE0CCC7815}" dt="2021-10-27T01:56:56.403" v="875" actId="47"/>
        <pc:sldMkLst>
          <pc:docMk/>
          <pc:sldMk cId="1755707875" sldId="401"/>
        </pc:sldMkLst>
        <pc:spChg chg="mod">
          <ac:chgData name="Hoang Nguyen" userId="6db64537-d52e-458d-beaa-2404c214fbb0" providerId="ADAL" clId="{BA228051-AB6D-4EAE-9348-66FE0CCC7815}" dt="2021-10-27T01:54:54.346" v="853" actId="20577"/>
          <ac:spMkLst>
            <pc:docMk/>
            <pc:sldMk cId="1755707875" sldId="401"/>
            <ac:spMk id="3" creationId="{4FA00648-CB5B-45D6-A99C-0617109C2382}"/>
          </ac:spMkLst>
        </pc:spChg>
        <pc:spChg chg="mod">
          <ac:chgData name="Hoang Nguyen" userId="6db64537-d52e-458d-beaa-2404c214fbb0" providerId="ADAL" clId="{BA228051-AB6D-4EAE-9348-66FE0CCC7815}" dt="2021-10-27T01:55:14.833" v="855" actId="20577"/>
          <ac:spMkLst>
            <pc:docMk/>
            <pc:sldMk cId="1755707875" sldId="401"/>
            <ac:spMk id="188" creationId="{B43059DA-9427-4094-B474-ABB3167A1302}"/>
          </ac:spMkLst>
        </pc:spChg>
        <pc:picChg chg="add del mod">
          <ac:chgData name="Hoang Nguyen" userId="6db64537-d52e-458d-beaa-2404c214fbb0" providerId="ADAL" clId="{BA228051-AB6D-4EAE-9348-66FE0CCC7815}" dt="2021-10-27T01:56:21.631" v="874" actId="478"/>
          <ac:picMkLst>
            <pc:docMk/>
            <pc:sldMk cId="1755707875" sldId="401"/>
            <ac:picMk id="6" creationId="{94E4F082-918F-4DD4-9B39-0655DD76FFF5}"/>
          </ac:picMkLst>
        </pc:picChg>
        <pc:picChg chg="add del mod">
          <ac:chgData name="Hoang Nguyen" userId="6db64537-d52e-458d-beaa-2404c214fbb0" providerId="ADAL" clId="{BA228051-AB6D-4EAE-9348-66FE0CCC7815}" dt="2021-10-27T01:56:20.990" v="873" actId="478"/>
          <ac:picMkLst>
            <pc:docMk/>
            <pc:sldMk cId="1755707875" sldId="401"/>
            <ac:picMk id="10" creationId="{04F16E82-7B1A-456B-92C3-537D3BE3347C}"/>
          </ac:picMkLst>
        </pc:picChg>
      </pc:sldChg>
      <pc:sldChg chg="addSp delSp modSp add mod setBg modAnim">
        <pc:chgData name="Hoang Nguyen" userId="6db64537-d52e-458d-beaa-2404c214fbb0" providerId="ADAL" clId="{BA228051-AB6D-4EAE-9348-66FE0CCC7815}" dt="2021-10-27T02:03:41.965" v="1070" actId="208"/>
        <pc:sldMkLst>
          <pc:docMk/>
          <pc:sldMk cId="0" sldId="402"/>
        </pc:sldMkLst>
        <pc:spChg chg="add mod">
          <ac:chgData name="Hoang Nguyen" userId="6db64537-d52e-458d-beaa-2404c214fbb0" providerId="ADAL" clId="{BA228051-AB6D-4EAE-9348-66FE0CCC7815}" dt="2021-10-27T02:02:18.331" v="1003" actId="1076"/>
          <ac:spMkLst>
            <pc:docMk/>
            <pc:sldMk cId="0" sldId="402"/>
            <ac:spMk id="8" creationId="{523EF4C5-2E56-4B5F-AF5F-05BAC80D245A}"/>
          </ac:spMkLst>
        </pc:spChg>
        <pc:spChg chg="add mod">
          <ac:chgData name="Hoang Nguyen" userId="6db64537-d52e-458d-beaa-2404c214fbb0" providerId="ADAL" clId="{BA228051-AB6D-4EAE-9348-66FE0CCC7815}" dt="2021-10-27T02:02:02.147" v="997" actId="208"/>
          <ac:spMkLst>
            <pc:docMk/>
            <pc:sldMk cId="0" sldId="402"/>
            <ac:spMk id="9" creationId="{B6CEF1C8-B24B-41FF-9D06-3C1741D1E230}"/>
          </ac:spMkLst>
        </pc:spChg>
        <pc:spChg chg="add mod">
          <ac:chgData name="Hoang Nguyen" userId="6db64537-d52e-458d-beaa-2404c214fbb0" providerId="ADAL" clId="{BA228051-AB6D-4EAE-9348-66FE0CCC7815}" dt="2021-10-27T02:03:41.965" v="1070" actId="208"/>
          <ac:spMkLst>
            <pc:docMk/>
            <pc:sldMk cId="0" sldId="402"/>
            <ac:spMk id="15" creationId="{F3012A59-CB51-4415-9929-51D348518EB4}"/>
          </ac:spMkLst>
        </pc:spChg>
        <pc:spChg chg="del mod">
          <ac:chgData name="Hoang Nguyen" userId="6db64537-d52e-458d-beaa-2404c214fbb0" providerId="ADAL" clId="{BA228051-AB6D-4EAE-9348-66FE0CCC7815}" dt="2021-10-27T02:01:03.159" v="950" actId="478"/>
          <ac:spMkLst>
            <pc:docMk/>
            <pc:sldMk cId="0" sldId="402"/>
            <ac:spMk id="33796" creationId="{C00010A1-CEDD-4077-9394-B4DDDEA68116}"/>
          </ac:spMkLst>
        </pc:spChg>
        <pc:spChg chg="del mod">
          <ac:chgData name="Hoang Nguyen" userId="6db64537-d52e-458d-beaa-2404c214fbb0" providerId="ADAL" clId="{BA228051-AB6D-4EAE-9348-66FE0CCC7815}" dt="2021-10-27T02:01:03.159" v="950" actId="478"/>
          <ac:spMkLst>
            <pc:docMk/>
            <pc:sldMk cId="0" sldId="402"/>
            <ac:spMk id="33801" creationId="{E4988630-64DB-4A9C-BDE5-A8FCB35209E1}"/>
          </ac:spMkLst>
        </pc:spChg>
        <pc:spChg chg="del">
          <ac:chgData name="Hoang Nguyen" userId="6db64537-d52e-458d-beaa-2404c214fbb0" providerId="ADAL" clId="{BA228051-AB6D-4EAE-9348-66FE0CCC7815}" dt="2021-10-27T01:59:46.730" v="939" actId="478"/>
          <ac:spMkLst>
            <pc:docMk/>
            <pc:sldMk cId="0" sldId="402"/>
            <ac:spMk id="34818" creationId="{B1443EA5-74AC-40B6-B1CE-8F2150C17C49}"/>
          </ac:spMkLst>
        </pc:spChg>
        <pc:picChg chg="add mod">
          <ac:chgData name="Hoang Nguyen" userId="6db64537-d52e-458d-beaa-2404c214fbb0" providerId="ADAL" clId="{BA228051-AB6D-4EAE-9348-66FE0CCC7815}" dt="2021-10-27T02:01:12.583" v="954" actId="14100"/>
          <ac:picMkLst>
            <pc:docMk/>
            <pc:sldMk cId="0" sldId="402"/>
            <ac:picMk id="3" creationId="{9703A1FE-51AF-4B2C-BE1F-5F678AF35E01}"/>
          </ac:picMkLst>
        </pc:picChg>
        <pc:picChg chg="del mod">
          <ac:chgData name="Hoang Nguyen" userId="6db64537-d52e-458d-beaa-2404c214fbb0" providerId="ADAL" clId="{BA228051-AB6D-4EAE-9348-66FE0CCC7815}" dt="2021-10-27T02:01:01.041" v="949" actId="478"/>
          <ac:picMkLst>
            <pc:docMk/>
            <pc:sldMk cId="0" sldId="402"/>
            <ac:picMk id="34819" creationId="{D821A210-7BF2-4E59-B97B-C79706125EF8}"/>
          </ac:picMkLst>
        </pc:picChg>
        <pc:cxnChg chg="add mod">
          <ac:chgData name="Hoang Nguyen" userId="6db64537-d52e-458d-beaa-2404c214fbb0" providerId="ADAL" clId="{BA228051-AB6D-4EAE-9348-66FE0CCC7815}" dt="2021-10-27T02:01:47.352" v="993" actId="208"/>
          <ac:cxnSpMkLst>
            <pc:docMk/>
            <pc:sldMk cId="0" sldId="402"/>
            <ac:cxnSpMk id="5" creationId="{FD49600E-53DF-4209-B439-75958193F1FD}"/>
          </ac:cxnSpMkLst>
        </pc:cxnChg>
        <pc:cxnChg chg="del">
          <ac:chgData name="Hoang Nguyen" userId="6db64537-d52e-458d-beaa-2404c214fbb0" providerId="ADAL" clId="{BA228051-AB6D-4EAE-9348-66FE0CCC7815}" dt="2021-10-27T02:01:03.159" v="950" actId="478"/>
          <ac:cxnSpMkLst>
            <pc:docMk/>
            <pc:sldMk cId="0" sldId="402"/>
            <ac:cxnSpMk id="33797" creationId="{CF19DAF2-D49B-475E-9662-F7B094A11D84}"/>
          </ac:cxnSpMkLst>
        </pc:cxnChg>
      </pc:sldChg>
      <pc:sldChg chg="addSp modSp modAnim modNotesTx">
        <pc:chgData name="Hoang Nguyen" userId="6db64537-d52e-458d-beaa-2404c214fbb0" providerId="ADAL" clId="{BA228051-AB6D-4EAE-9348-66FE0CCC7815}" dt="2021-10-27T02:59:55.762" v="1931" actId="1076"/>
        <pc:sldMkLst>
          <pc:docMk/>
          <pc:sldMk cId="2164067548" sldId="417"/>
        </pc:sldMkLst>
        <pc:spChg chg="mod">
          <ac:chgData name="Hoang Nguyen" userId="6db64537-d52e-458d-beaa-2404c214fbb0" providerId="ADAL" clId="{BA228051-AB6D-4EAE-9348-66FE0CCC7815}" dt="2021-10-27T02:59:39.813" v="1925" actId="20577"/>
          <ac:spMkLst>
            <pc:docMk/>
            <pc:sldMk cId="2164067548" sldId="417"/>
            <ac:spMk id="5" creationId="{287C6829-142C-40F5-A43C-7CC71E616F1F}"/>
          </ac:spMkLst>
        </pc:spChg>
        <pc:picChg chg="add mod">
          <ac:chgData name="Hoang Nguyen" userId="6db64537-d52e-458d-beaa-2404c214fbb0" providerId="ADAL" clId="{BA228051-AB6D-4EAE-9348-66FE0CCC7815}" dt="2021-10-27T02:58:54.451" v="1729" actId="1076"/>
          <ac:picMkLst>
            <pc:docMk/>
            <pc:sldMk cId="2164067548" sldId="417"/>
            <ac:picMk id="6" creationId="{7E2A2D74-4FA8-45CD-8954-C3039857FCC7}"/>
          </ac:picMkLst>
        </pc:picChg>
        <pc:picChg chg="add mod">
          <ac:chgData name="Hoang Nguyen" userId="6db64537-d52e-458d-beaa-2404c214fbb0" providerId="ADAL" clId="{BA228051-AB6D-4EAE-9348-66FE0CCC7815}" dt="2021-10-27T02:59:55.762" v="1931" actId="1076"/>
          <ac:picMkLst>
            <pc:docMk/>
            <pc:sldMk cId="2164067548" sldId="417"/>
            <ac:picMk id="7" creationId="{EF4922EE-7018-40E8-8502-2ABE3563C652}"/>
          </ac:picMkLst>
        </pc:picChg>
      </pc:sldChg>
      <pc:sldChg chg="add del">
        <pc:chgData name="Hoang Nguyen" userId="6db64537-d52e-458d-beaa-2404c214fbb0" providerId="ADAL" clId="{BA228051-AB6D-4EAE-9348-66FE0CCC7815}" dt="2021-10-27T02:19:30.788" v="1512" actId="47"/>
        <pc:sldMkLst>
          <pc:docMk/>
          <pc:sldMk cId="2939752582" sldId="418"/>
        </pc:sldMkLst>
      </pc:sldChg>
      <pc:sldChg chg="add del">
        <pc:chgData name="Hoang Nguyen" userId="6db64537-d52e-458d-beaa-2404c214fbb0" providerId="ADAL" clId="{BA228051-AB6D-4EAE-9348-66FE0CCC7815}" dt="2021-10-27T02:19:35.192" v="1513" actId="47"/>
        <pc:sldMkLst>
          <pc:docMk/>
          <pc:sldMk cId="1846592757" sldId="419"/>
        </pc:sldMkLst>
      </pc:sldChg>
      <pc:sldChg chg="modNotesTx">
        <pc:chgData name="Hoang Nguyen" userId="6db64537-d52e-458d-beaa-2404c214fbb0" providerId="ADAL" clId="{BA228051-AB6D-4EAE-9348-66FE0CCC7815}" dt="2021-10-27T03:01:17.220" v="2083" actId="6549"/>
        <pc:sldMkLst>
          <pc:docMk/>
          <pc:sldMk cId="2831301539" sldId="420"/>
        </pc:sldMkLst>
      </pc:sldChg>
      <pc:sldChg chg="add modNotesTx">
        <pc:chgData name="Hoang Nguyen" userId="6db64537-d52e-458d-beaa-2404c214fbb0" providerId="ADAL" clId="{BA228051-AB6D-4EAE-9348-66FE0CCC7815}" dt="2021-10-27T01:52:08.590" v="393" actId="6549"/>
        <pc:sldMkLst>
          <pc:docMk/>
          <pc:sldMk cId="3318525405" sldId="421"/>
        </pc:sldMkLst>
      </pc:sldChg>
      <pc:sldChg chg="modSp add mod modAnim modNotesTx">
        <pc:chgData name="Hoang Nguyen" userId="6db64537-d52e-458d-beaa-2404c214fbb0" providerId="ADAL" clId="{BA228051-AB6D-4EAE-9348-66FE0CCC7815}" dt="2021-10-27T01:55:18.438" v="859" actId="20577"/>
        <pc:sldMkLst>
          <pc:docMk/>
          <pc:sldMk cId="4244744635" sldId="422"/>
        </pc:sldMkLst>
        <pc:spChg chg="mod">
          <ac:chgData name="Hoang Nguyen" userId="6db64537-d52e-458d-beaa-2404c214fbb0" providerId="ADAL" clId="{BA228051-AB6D-4EAE-9348-66FE0CCC7815}" dt="2021-10-27T01:52:52.863" v="486" actId="255"/>
          <ac:spMkLst>
            <pc:docMk/>
            <pc:sldMk cId="4244744635" sldId="422"/>
            <ac:spMk id="3" creationId="{4FA00648-CB5B-45D6-A99C-0617109C2382}"/>
          </ac:spMkLst>
        </pc:spChg>
        <pc:spChg chg="mod">
          <ac:chgData name="Hoang Nguyen" userId="6db64537-d52e-458d-beaa-2404c214fbb0" providerId="ADAL" clId="{BA228051-AB6D-4EAE-9348-66FE0CCC7815}" dt="2021-10-27T01:54:02.914" v="672" actId="1076"/>
          <ac:spMkLst>
            <pc:docMk/>
            <pc:sldMk cId="4244744635" sldId="422"/>
            <ac:spMk id="13" creationId="{DED4AAF8-24DE-46B9-B06B-1490AD88A4E9}"/>
          </ac:spMkLst>
        </pc:spChg>
        <pc:spChg chg="mod">
          <ac:chgData name="Hoang Nguyen" userId="6db64537-d52e-458d-beaa-2404c214fbb0" providerId="ADAL" clId="{BA228051-AB6D-4EAE-9348-66FE0CCC7815}" dt="2021-10-27T01:53:50.408" v="620" actId="122"/>
          <ac:spMkLst>
            <pc:docMk/>
            <pc:sldMk cId="4244744635" sldId="422"/>
            <ac:spMk id="165" creationId="{99425D9B-80A1-4407-A9A7-8BCCF455340A}"/>
          </ac:spMkLst>
        </pc:spChg>
        <pc:spChg chg="mod">
          <ac:chgData name="Hoang Nguyen" userId="6db64537-d52e-458d-beaa-2404c214fbb0" providerId="ADAL" clId="{BA228051-AB6D-4EAE-9348-66FE0CCC7815}" dt="2021-10-27T01:54:22.057" v="762" actId="1076"/>
          <ac:spMkLst>
            <pc:docMk/>
            <pc:sldMk cId="4244744635" sldId="422"/>
            <ac:spMk id="166" creationId="{52062035-CD1D-460A-850F-75F52938C78D}"/>
          </ac:spMkLst>
        </pc:spChg>
        <pc:spChg chg="mod">
          <ac:chgData name="Hoang Nguyen" userId="6db64537-d52e-458d-beaa-2404c214fbb0" providerId="ADAL" clId="{BA228051-AB6D-4EAE-9348-66FE0CCC7815}" dt="2021-10-27T01:54:19.268" v="761" actId="1076"/>
          <ac:spMkLst>
            <pc:docMk/>
            <pc:sldMk cId="4244744635" sldId="422"/>
            <ac:spMk id="167" creationId="{A0E31C41-FB42-4BF5-B023-885064ECD1B2}"/>
          </ac:spMkLst>
        </pc:spChg>
        <pc:spChg chg="mod">
          <ac:chgData name="Hoang Nguyen" userId="6db64537-d52e-458d-beaa-2404c214fbb0" providerId="ADAL" clId="{BA228051-AB6D-4EAE-9348-66FE0CCC7815}" dt="2021-10-27T01:55:18.438" v="859" actId="20577"/>
          <ac:spMkLst>
            <pc:docMk/>
            <pc:sldMk cId="4244744635" sldId="422"/>
            <ac:spMk id="188" creationId="{B43059DA-9427-4094-B474-ABB3167A1302}"/>
          </ac:spMkLst>
        </pc:spChg>
      </pc:sldChg>
      <pc:sldChg chg="add del">
        <pc:chgData name="Hoang Nguyen" userId="6db64537-d52e-458d-beaa-2404c214fbb0" providerId="ADAL" clId="{BA228051-AB6D-4EAE-9348-66FE0CCC7815}" dt="2021-10-27T01:58:56.477" v="893" actId="47"/>
        <pc:sldMkLst>
          <pc:docMk/>
          <pc:sldMk cId="1696999554" sldId="423"/>
        </pc:sldMkLst>
      </pc:sldChg>
      <pc:sldChg chg="addSp delSp modSp new mod modAnim">
        <pc:chgData name="Hoang Nguyen" userId="6db64537-d52e-458d-beaa-2404c214fbb0" providerId="ADAL" clId="{BA228051-AB6D-4EAE-9348-66FE0CCC7815}" dt="2021-10-27T02:12:03.762" v="1329" actId="14100"/>
        <pc:sldMkLst>
          <pc:docMk/>
          <pc:sldMk cId="3743525046" sldId="423"/>
        </pc:sldMkLst>
        <pc:spChg chg="del">
          <ac:chgData name="Hoang Nguyen" userId="6db64537-d52e-458d-beaa-2404c214fbb0" providerId="ADAL" clId="{BA228051-AB6D-4EAE-9348-66FE0CCC7815}" dt="2021-10-27T02:05:31.407" v="1142" actId="478"/>
          <ac:spMkLst>
            <pc:docMk/>
            <pc:sldMk cId="3743525046" sldId="423"/>
            <ac:spMk id="2" creationId="{04F49D5E-580A-46C1-82CB-57DA2E23F58D}"/>
          </ac:spMkLst>
        </pc:spChg>
        <pc:spChg chg="del">
          <ac:chgData name="Hoang Nguyen" userId="6db64537-d52e-458d-beaa-2404c214fbb0" providerId="ADAL" clId="{BA228051-AB6D-4EAE-9348-66FE0CCC7815}" dt="2021-10-27T02:05:31.407" v="1142" actId="478"/>
          <ac:spMkLst>
            <pc:docMk/>
            <pc:sldMk cId="3743525046" sldId="423"/>
            <ac:spMk id="3" creationId="{2C308775-03D3-4AC7-9E16-D4F3567CD6B9}"/>
          </ac:spMkLst>
        </pc:spChg>
        <pc:spChg chg="add mod">
          <ac:chgData name="Hoang Nguyen" userId="6db64537-d52e-458d-beaa-2404c214fbb0" providerId="ADAL" clId="{BA228051-AB6D-4EAE-9348-66FE0CCC7815}" dt="2021-10-27T02:11:54.658" v="1327" actId="1076"/>
          <ac:spMkLst>
            <pc:docMk/>
            <pc:sldMk cId="3743525046" sldId="423"/>
            <ac:spMk id="4" creationId="{559C52AC-3D2D-4A60-811D-A6AA0D3A68ED}"/>
          </ac:spMkLst>
        </pc:spChg>
        <pc:spChg chg="add mod">
          <ac:chgData name="Hoang Nguyen" userId="6db64537-d52e-458d-beaa-2404c214fbb0" providerId="ADAL" clId="{BA228051-AB6D-4EAE-9348-66FE0CCC7815}" dt="2021-10-27T02:11:54.658" v="1327" actId="1076"/>
          <ac:spMkLst>
            <pc:docMk/>
            <pc:sldMk cId="3743525046" sldId="423"/>
            <ac:spMk id="5" creationId="{8ED5B28D-B084-4EBB-BEB9-F383B03965FF}"/>
          </ac:spMkLst>
        </pc:spChg>
        <pc:spChg chg="add mod">
          <ac:chgData name="Hoang Nguyen" userId="6db64537-d52e-458d-beaa-2404c214fbb0" providerId="ADAL" clId="{BA228051-AB6D-4EAE-9348-66FE0CCC7815}" dt="2021-10-27T02:12:03.762" v="1329" actId="14100"/>
          <ac:spMkLst>
            <pc:docMk/>
            <pc:sldMk cId="3743525046" sldId="423"/>
            <ac:spMk id="6" creationId="{26380DDA-9932-4D10-9E18-E7DF4AB794F0}"/>
          </ac:spMkLst>
        </pc:spChg>
        <pc:spChg chg="add mod">
          <ac:chgData name="Hoang Nguyen" userId="6db64537-d52e-458d-beaa-2404c214fbb0" providerId="ADAL" clId="{BA228051-AB6D-4EAE-9348-66FE0CCC7815}" dt="2021-10-27T02:05:39.844" v="1146" actId="14100"/>
          <ac:spMkLst>
            <pc:docMk/>
            <pc:sldMk cId="3743525046" sldId="423"/>
            <ac:spMk id="10" creationId="{9EE2AA57-D1BE-48F9-AFA3-8D26C391BC62}"/>
          </ac:spMkLst>
        </pc:spChg>
        <pc:spChg chg="add mod">
          <ac:chgData name="Hoang Nguyen" userId="6db64537-d52e-458d-beaa-2404c214fbb0" providerId="ADAL" clId="{BA228051-AB6D-4EAE-9348-66FE0CCC7815}" dt="2021-10-27T02:05:39.844" v="1146" actId="14100"/>
          <ac:spMkLst>
            <pc:docMk/>
            <pc:sldMk cId="3743525046" sldId="423"/>
            <ac:spMk id="11" creationId="{055143E0-93ED-482D-87E7-5E697C3B6635}"/>
          </ac:spMkLst>
        </pc:spChg>
        <pc:spChg chg="add mod">
          <ac:chgData name="Hoang Nguyen" userId="6db64537-d52e-458d-beaa-2404c214fbb0" providerId="ADAL" clId="{BA228051-AB6D-4EAE-9348-66FE0CCC7815}" dt="2021-10-27T02:06:20.101" v="1155" actId="1582"/>
          <ac:spMkLst>
            <pc:docMk/>
            <pc:sldMk cId="3743525046" sldId="423"/>
            <ac:spMk id="13" creationId="{6615367C-95BC-45BA-BFBB-77B10372C60D}"/>
          </ac:spMkLst>
        </pc:spChg>
        <pc:spChg chg="add mod">
          <ac:chgData name="Hoang Nguyen" userId="6db64537-d52e-458d-beaa-2404c214fbb0" providerId="ADAL" clId="{BA228051-AB6D-4EAE-9348-66FE0CCC7815}" dt="2021-10-27T02:06:37.759" v="1163" actId="1582"/>
          <ac:spMkLst>
            <pc:docMk/>
            <pc:sldMk cId="3743525046" sldId="423"/>
            <ac:spMk id="14" creationId="{1D3CB329-7155-4A1D-96E1-EF265DFFD444}"/>
          </ac:spMkLst>
        </pc:spChg>
        <pc:spChg chg="add mod">
          <ac:chgData name="Hoang Nguyen" userId="6db64537-d52e-458d-beaa-2404c214fbb0" providerId="ADAL" clId="{BA228051-AB6D-4EAE-9348-66FE0CCC7815}" dt="2021-10-27T02:05:39.844" v="1146" actId="14100"/>
          <ac:spMkLst>
            <pc:docMk/>
            <pc:sldMk cId="3743525046" sldId="423"/>
            <ac:spMk id="15" creationId="{FCB1B1D3-927D-4416-9251-12BB47904C56}"/>
          </ac:spMkLst>
        </pc:spChg>
        <pc:spChg chg="add mod">
          <ac:chgData name="Hoang Nguyen" userId="6db64537-d52e-458d-beaa-2404c214fbb0" providerId="ADAL" clId="{BA228051-AB6D-4EAE-9348-66FE0CCC7815}" dt="2021-10-27T02:05:39.844" v="1146" actId="14100"/>
          <ac:spMkLst>
            <pc:docMk/>
            <pc:sldMk cId="3743525046" sldId="423"/>
            <ac:spMk id="16" creationId="{D98E7856-5731-4D8A-9337-1C4F405CAC97}"/>
          </ac:spMkLst>
        </pc:spChg>
        <pc:picChg chg="add mod">
          <ac:chgData name="Hoang Nguyen" userId="6db64537-d52e-458d-beaa-2404c214fbb0" providerId="ADAL" clId="{BA228051-AB6D-4EAE-9348-66FE0CCC7815}" dt="2021-10-27T02:06:24.207" v="1159" actId="1076"/>
          <ac:picMkLst>
            <pc:docMk/>
            <pc:sldMk cId="3743525046" sldId="423"/>
            <ac:picMk id="12" creationId="{B0EE09B6-F98F-4225-9150-CF8BF318C89B}"/>
          </ac:picMkLst>
        </pc:picChg>
        <pc:cxnChg chg="add mod">
          <ac:chgData name="Hoang Nguyen" userId="6db64537-d52e-458d-beaa-2404c214fbb0" providerId="ADAL" clId="{BA228051-AB6D-4EAE-9348-66FE0CCC7815}" dt="2021-10-27T02:05:39.844" v="1146" actId="14100"/>
          <ac:cxnSpMkLst>
            <pc:docMk/>
            <pc:sldMk cId="3743525046" sldId="423"/>
            <ac:cxnSpMk id="7" creationId="{2C7380E8-05B4-4651-A8D4-3649CF945EA4}"/>
          </ac:cxnSpMkLst>
        </pc:cxnChg>
        <pc:cxnChg chg="add mod">
          <ac:chgData name="Hoang Nguyen" userId="6db64537-d52e-458d-beaa-2404c214fbb0" providerId="ADAL" clId="{BA228051-AB6D-4EAE-9348-66FE0CCC7815}" dt="2021-10-27T02:05:39.844" v="1146" actId="14100"/>
          <ac:cxnSpMkLst>
            <pc:docMk/>
            <pc:sldMk cId="3743525046" sldId="423"/>
            <ac:cxnSpMk id="8" creationId="{BDCF839B-838C-41B5-8694-BAE00A028F67}"/>
          </ac:cxnSpMkLst>
        </pc:cxnChg>
        <pc:cxnChg chg="add mod">
          <ac:chgData name="Hoang Nguyen" userId="6db64537-d52e-458d-beaa-2404c214fbb0" providerId="ADAL" clId="{BA228051-AB6D-4EAE-9348-66FE0CCC7815}" dt="2021-10-27T02:05:39.844" v="1146" actId="14100"/>
          <ac:cxnSpMkLst>
            <pc:docMk/>
            <pc:sldMk cId="3743525046" sldId="423"/>
            <ac:cxnSpMk id="9" creationId="{6C00A82D-DD81-4A05-A217-DB7A9D06C815}"/>
          </ac:cxnSpMkLst>
        </pc:cxnChg>
        <pc:cxnChg chg="add mod">
          <ac:chgData name="Hoang Nguyen" userId="6db64537-d52e-458d-beaa-2404c214fbb0" providerId="ADAL" clId="{BA228051-AB6D-4EAE-9348-66FE0CCC7815}" dt="2021-10-27T02:06:13.663" v="1154" actId="14100"/>
          <ac:cxnSpMkLst>
            <pc:docMk/>
            <pc:sldMk cId="3743525046" sldId="423"/>
            <ac:cxnSpMk id="17" creationId="{CE6FA1DB-5DA6-4724-B2CC-8CD66501A544}"/>
          </ac:cxnSpMkLst>
        </pc:cxnChg>
        <pc:cxnChg chg="add mod">
          <ac:chgData name="Hoang Nguyen" userId="6db64537-d52e-458d-beaa-2404c214fbb0" providerId="ADAL" clId="{BA228051-AB6D-4EAE-9348-66FE0CCC7815}" dt="2021-10-27T02:05:39.844" v="1146" actId="14100"/>
          <ac:cxnSpMkLst>
            <pc:docMk/>
            <pc:sldMk cId="3743525046" sldId="423"/>
            <ac:cxnSpMk id="18" creationId="{24891965-CA30-4061-B333-1302990CA16B}"/>
          </ac:cxnSpMkLst>
        </pc:cxnChg>
      </pc:sldChg>
      <pc:sldChg chg="addSp delSp modSp new mod">
        <pc:chgData name="Hoang Nguyen" userId="6db64537-d52e-458d-beaa-2404c214fbb0" providerId="ADAL" clId="{BA228051-AB6D-4EAE-9348-66FE0CCC7815}" dt="2021-10-27T02:12:12.936" v="1332" actId="1076"/>
        <pc:sldMkLst>
          <pc:docMk/>
          <pc:sldMk cId="1414744550" sldId="424"/>
        </pc:sldMkLst>
        <pc:spChg chg="del">
          <ac:chgData name="Hoang Nguyen" userId="6db64537-d52e-458d-beaa-2404c214fbb0" providerId="ADAL" clId="{BA228051-AB6D-4EAE-9348-66FE0CCC7815}" dt="2021-10-27T02:07:49.373" v="1165" actId="478"/>
          <ac:spMkLst>
            <pc:docMk/>
            <pc:sldMk cId="1414744550" sldId="424"/>
            <ac:spMk id="2" creationId="{5123C14E-DB0B-4651-AD9E-59C9276B7365}"/>
          </ac:spMkLst>
        </pc:spChg>
        <pc:spChg chg="del">
          <ac:chgData name="Hoang Nguyen" userId="6db64537-d52e-458d-beaa-2404c214fbb0" providerId="ADAL" clId="{BA228051-AB6D-4EAE-9348-66FE0CCC7815}" dt="2021-10-27T02:07:49.373" v="1165" actId="478"/>
          <ac:spMkLst>
            <pc:docMk/>
            <pc:sldMk cId="1414744550" sldId="424"/>
            <ac:spMk id="3" creationId="{3D2311A8-32B9-4343-9981-BE787B28FD80}"/>
          </ac:spMkLst>
        </pc:spChg>
        <pc:spChg chg="add mod">
          <ac:chgData name="Hoang Nguyen" userId="6db64537-d52e-458d-beaa-2404c214fbb0" providerId="ADAL" clId="{BA228051-AB6D-4EAE-9348-66FE0CCC7815}" dt="2021-10-27T02:12:12.936" v="1332" actId="1076"/>
          <ac:spMkLst>
            <pc:docMk/>
            <pc:sldMk cId="1414744550" sldId="424"/>
            <ac:spMk id="6" creationId="{CF0158F7-5140-4B4E-96C9-E7A2C88F6C0C}"/>
          </ac:spMkLst>
        </pc:spChg>
        <pc:spChg chg="add mod">
          <ac:chgData name="Hoang Nguyen" userId="6db64537-d52e-458d-beaa-2404c214fbb0" providerId="ADAL" clId="{BA228051-AB6D-4EAE-9348-66FE0CCC7815}" dt="2021-10-27T02:12:12.936" v="1332" actId="1076"/>
          <ac:spMkLst>
            <pc:docMk/>
            <pc:sldMk cId="1414744550" sldId="424"/>
            <ac:spMk id="7" creationId="{6BB8C370-3F39-46D1-AE4A-8F81F15D846D}"/>
          </ac:spMkLst>
        </pc:spChg>
        <pc:spChg chg="add mod">
          <ac:chgData name="Hoang Nguyen" userId="6db64537-d52e-458d-beaa-2404c214fbb0" providerId="ADAL" clId="{BA228051-AB6D-4EAE-9348-66FE0CCC7815}" dt="2021-10-27T02:08:49.118" v="1184" actId="1582"/>
          <ac:spMkLst>
            <pc:docMk/>
            <pc:sldMk cId="1414744550" sldId="424"/>
            <ac:spMk id="8" creationId="{BA260FD7-89FE-48CB-BAC4-4DC20D4E29A6}"/>
          </ac:spMkLst>
        </pc:spChg>
        <pc:spChg chg="add mod">
          <ac:chgData name="Hoang Nguyen" userId="6db64537-d52e-458d-beaa-2404c214fbb0" providerId="ADAL" clId="{BA228051-AB6D-4EAE-9348-66FE0CCC7815}" dt="2021-10-27T02:08:51.642" v="1186" actId="571"/>
          <ac:spMkLst>
            <pc:docMk/>
            <pc:sldMk cId="1414744550" sldId="424"/>
            <ac:spMk id="10" creationId="{38C62204-4B52-4466-9975-F134878AA959}"/>
          </ac:spMkLst>
        </pc:spChg>
        <pc:spChg chg="add mod">
          <ac:chgData name="Hoang Nguyen" userId="6db64537-d52e-458d-beaa-2404c214fbb0" providerId="ADAL" clId="{BA228051-AB6D-4EAE-9348-66FE0CCC7815}" dt="2021-10-27T02:08:59.029" v="1188" actId="14100"/>
          <ac:spMkLst>
            <pc:docMk/>
            <pc:sldMk cId="1414744550" sldId="424"/>
            <ac:spMk id="11" creationId="{BDDF9E63-E6A2-4EE7-9C45-FAB71B72B6A2}"/>
          </ac:spMkLst>
        </pc:spChg>
        <pc:spChg chg="add mod">
          <ac:chgData name="Hoang Nguyen" userId="6db64537-d52e-458d-beaa-2404c214fbb0" providerId="ADAL" clId="{BA228051-AB6D-4EAE-9348-66FE0CCC7815}" dt="2021-10-27T02:09:06.153" v="1190" actId="14100"/>
          <ac:spMkLst>
            <pc:docMk/>
            <pc:sldMk cId="1414744550" sldId="424"/>
            <ac:spMk id="12" creationId="{F50F3137-657D-40A0-8CF8-670DEC3B782A}"/>
          </ac:spMkLst>
        </pc:spChg>
        <pc:spChg chg="add mod">
          <ac:chgData name="Hoang Nguyen" userId="6db64537-d52e-458d-beaa-2404c214fbb0" providerId="ADAL" clId="{BA228051-AB6D-4EAE-9348-66FE0CCC7815}" dt="2021-10-27T02:09:12.642" v="1192" actId="14100"/>
          <ac:spMkLst>
            <pc:docMk/>
            <pc:sldMk cId="1414744550" sldId="424"/>
            <ac:spMk id="13" creationId="{F09C829E-1746-4043-A789-58D5F06736DA}"/>
          </ac:spMkLst>
        </pc:spChg>
        <pc:spChg chg="add mod">
          <ac:chgData name="Hoang Nguyen" userId="6db64537-d52e-458d-beaa-2404c214fbb0" providerId="ADAL" clId="{BA228051-AB6D-4EAE-9348-66FE0CCC7815}" dt="2021-10-27T02:10:32.580" v="1281" actId="113"/>
          <ac:spMkLst>
            <pc:docMk/>
            <pc:sldMk cId="1414744550" sldId="424"/>
            <ac:spMk id="14" creationId="{0D0970C0-A27D-48AB-B5B3-B94A583C39DF}"/>
          </ac:spMkLst>
        </pc:spChg>
        <pc:spChg chg="add mod">
          <ac:chgData name="Hoang Nguyen" userId="6db64537-d52e-458d-beaa-2404c214fbb0" providerId="ADAL" clId="{BA228051-AB6D-4EAE-9348-66FE0CCC7815}" dt="2021-10-27T02:10:33.645" v="1282" actId="113"/>
          <ac:spMkLst>
            <pc:docMk/>
            <pc:sldMk cId="1414744550" sldId="424"/>
            <ac:spMk id="15" creationId="{C0CD3B50-D971-4C0C-B02A-B49B61B0D434}"/>
          </ac:spMkLst>
        </pc:spChg>
        <pc:spChg chg="add mod">
          <ac:chgData name="Hoang Nguyen" userId="6db64537-d52e-458d-beaa-2404c214fbb0" providerId="ADAL" clId="{BA228051-AB6D-4EAE-9348-66FE0CCC7815}" dt="2021-10-27T02:10:34.673" v="1283" actId="113"/>
          <ac:spMkLst>
            <pc:docMk/>
            <pc:sldMk cId="1414744550" sldId="424"/>
            <ac:spMk id="16" creationId="{7D0B658D-53F5-4A55-BEE4-D2A1B876C9F6}"/>
          </ac:spMkLst>
        </pc:spChg>
        <pc:spChg chg="add mod">
          <ac:chgData name="Hoang Nguyen" userId="6db64537-d52e-458d-beaa-2404c214fbb0" providerId="ADAL" clId="{BA228051-AB6D-4EAE-9348-66FE0CCC7815}" dt="2021-10-27T02:10:35.515" v="1284" actId="113"/>
          <ac:spMkLst>
            <pc:docMk/>
            <pc:sldMk cId="1414744550" sldId="424"/>
            <ac:spMk id="17" creationId="{71F658E4-1169-4DFF-AB81-7D2D9602F59C}"/>
          </ac:spMkLst>
        </pc:spChg>
        <pc:picChg chg="add mod">
          <ac:chgData name="Hoang Nguyen" userId="6db64537-d52e-458d-beaa-2404c214fbb0" providerId="ADAL" clId="{BA228051-AB6D-4EAE-9348-66FE0CCC7815}" dt="2021-10-27T02:08:08.094" v="1175" actId="1076"/>
          <ac:picMkLst>
            <pc:docMk/>
            <pc:sldMk cId="1414744550" sldId="424"/>
            <ac:picMk id="5" creationId="{A5CAA18C-AA29-47BC-A4FD-6AC0F94DC6EB}"/>
          </ac:picMkLst>
        </pc:picChg>
        <pc:picChg chg="add mod">
          <ac:chgData name="Hoang Nguyen" userId="6db64537-d52e-458d-beaa-2404c214fbb0" providerId="ADAL" clId="{BA228051-AB6D-4EAE-9348-66FE0CCC7815}" dt="2021-10-27T02:08:51.642" v="1186" actId="571"/>
          <ac:picMkLst>
            <pc:docMk/>
            <pc:sldMk cId="1414744550" sldId="424"/>
            <ac:picMk id="9" creationId="{D3A52A48-ADC0-4C43-A48A-05FF3654399B}"/>
          </ac:picMkLst>
        </pc:picChg>
      </pc:sldChg>
      <pc:sldChg chg="addSp delSp modSp add mod modAnim">
        <pc:chgData name="Hoang Nguyen" userId="6db64537-d52e-458d-beaa-2404c214fbb0" providerId="ADAL" clId="{BA228051-AB6D-4EAE-9348-66FE0CCC7815}" dt="2021-10-27T02:14:30.686" v="1378" actId="1076"/>
        <pc:sldMkLst>
          <pc:docMk/>
          <pc:sldMk cId="3447270528" sldId="425"/>
        </pc:sldMkLst>
        <pc:spChg chg="mod">
          <ac:chgData name="Hoang Nguyen" userId="6db64537-d52e-458d-beaa-2404c214fbb0" providerId="ADAL" clId="{BA228051-AB6D-4EAE-9348-66FE0CCC7815}" dt="2021-10-27T02:12:16.829" v="1333" actId="1076"/>
          <ac:spMkLst>
            <pc:docMk/>
            <pc:sldMk cId="3447270528" sldId="425"/>
            <ac:spMk id="6" creationId="{CF0158F7-5140-4B4E-96C9-E7A2C88F6C0C}"/>
          </ac:spMkLst>
        </pc:spChg>
        <pc:spChg chg="mod">
          <ac:chgData name="Hoang Nguyen" userId="6db64537-d52e-458d-beaa-2404c214fbb0" providerId="ADAL" clId="{BA228051-AB6D-4EAE-9348-66FE0CCC7815}" dt="2021-10-27T02:12:19.154" v="1334" actId="1076"/>
          <ac:spMkLst>
            <pc:docMk/>
            <pc:sldMk cId="3447270528" sldId="425"/>
            <ac:spMk id="7" creationId="{6BB8C370-3F39-46D1-AE4A-8F81F15D846D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8" creationId="{BA260FD7-89FE-48CB-BAC4-4DC20D4E29A6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1" creationId="{BDDF9E63-E6A2-4EE7-9C45-FAB71B72B6A2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2" creationId="{F50F3137-657D-40A0-8CF8-670DEC3B782A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3" creationId="{F09C829E-1746-4043-A789-58D5F06736DA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4" creationId="{0D0970C0-A27D-48AB-B5B3-B94A583C39DF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5" creationId="{C0CD3B50-D971-4C0C-B02A-B49B61B0D434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6" creationId="{7D0B658D-53F5-4A55-BEE4-D2A1B876C9F6}"/>
          </ac:spMkLst>
        </pc:spChg>
        <pc:spChg chg="del">
          <ac:chgData name="Hoang Nguyen" userId="6db64537-d52e-458d-beaa-2404c214fbb0" providerId="ADAL" clId="{BA228051-AB6D-4EAE-9348-66FE0CCC7815}" dt="2021-10-27T02:11:09.608" v="1286" actId="478"/>
          <ac:spMkLst>
            <pc:docMk/>
            <pc:sldMk cId="3447270528" sldId="425"/>
            <ac:spMk id="17" creationId="{71F658E4-1169-4DFF-AB81-7D2D9602F59C}"/>
          </ac:spMkLst>
        </pc:spChg>
        <pc:spChg chg="add mod">
          <ac:chgData name="Hoang Nguyen" userId="6db64537-d52e-458d-beaa-2404c214fbb0" providerId="ADAL" clId="{BA228051-AB6D-4EAE-9348-66FE0CCC7815}" dt="2021-10-27T02:13:20.460" v="1348" actId="1582"/>
          <ac:spMkLst>
            <pc:docMk/>
            <pc:sldMk cId="3447270528" sldId="425"/>
            <ac:spMk id="19" creationId="{C54F83A6-CF29-464F-898B-A8B295ED284B}"/>
          </ac:spMkLst>
        </pc:spChg>
        <pc:spChg chg="add mod">
          <ac:chgData name="Hoang Nguyen" userId="6db64537-d52e-458d-beaa-2404c214fbb0" providerId="ADAL" clId="{BA228051-AB6D-4EAE-9348-66FE0CCC7815}" dt="2021-10-27T02:14:06.020" v="1371" actId="2085"/>
          <ac:spMkLst>
            <pc:docMk/>
            <pc:sldMk cId="3447270528" sldId="425"/>
            <ac:spMk id="20" creationId="{983EBA1A-B544-4AB1-ABCD-EAD6484B6499}"/>
          </ac:spMkLst>
        </pc:spChg>
        <pc:spChg chg="add mod">
          <ac:chgData name="Hoang Nguyen" userId="6db64537-d52e-458d-beaa-2404c214fbb0" providerId="ADAL" clId="{BA228051-AB6D-4EAE-9348-66FE0CCC7815}" dt="2021-10-27T02:14:30.686" v="1378" actId="1076"/>
          <ac:spMkLst>
            <pc:docMk/>
            <pc:sldMk cId="3447270528" sldId="425"/>
            <ac:spMk id="22" creationId="{D6E3B6FC-30EC-4A4F-BF7D-5957D19FFB2D}"/>
          </ac:spMkLst>
        </pc:spChg>
        <pc:picChg chg="del">
          <ac:chgData name="Hoang Nguyen" userId="6db64537-d52e-458d-beaa-2404c214fbb0" providerId="ADAL" clId="{BA228051-AB6D-4EAE-9348-66FE0CCC7815}" dt="2021-10-27T02:11:09.608" v="1286" actId="478"/>
          <ac:picMkLst>
            <pc:docMk/>
            <pc:sldMk cId="3447270528" sldId="425"/>
            <ac:picMk id="5" creationId="{A5CAA18C-AA29-47BC-A4FD-6AC0F94DC6EB}"/>
          </ac:picMkLst>
        </pc:picChg>
        <pc:picChg chg="add mod modCrop">
          <ac:chgData name="Hoang Nguyen" userId="6db64537-d52e-458d-beaa-2404c214fbb0" providerId="ADAL" clId="{BA228051-AB6D-4EAE-9348-66FE0CCC7815}" dt="2021-10-27T02:13:07.794" v="1341" actId="1076"/>
          <ac:picMkLst>
            <pc:docMk/>
            <pc:sldMk cId="3447270528" sldId="425"/>
            <ac:picMk id="18" creationId="{AF4602D2-E745-42F4-A6B3-51ACEBBB184B}"/>
          </ac:picMkLst>
        </pc:picChg>
        <pc:picChg chg="add mod">
          <ac:chgData name="Hoang Nguyen" userId="6db64537-d52e-458d-beaa-2404c214fbb0" providerId="ADAL" clId="{BA228051-AB6D-4EAE-9348-66FE0CCC7815}" dt="2021-10-27T02:14:23.405" v="1376" actId="1076"/>
          <ac:picMkLst>
            <pc:docMk/>
            <pc:sldMk cId="3447270528" sldId="425"/>
            <ac:picMk id="21" creationId="{D75BF070-D11C-4E64-9FCE-1B639D017DCB}"/>
          </ac:picMkLst>
        </pc:picChg>
        <pc:cxnChg chg="add del mod">
          <ac:chgData name="Hoang Nguyen" userId="6db64537-d52e-458d-beaa-2404c214fbb0" providerId="ADAL" clId="{BA228051-AB6D-4EAE-9348-66FE0CCC7815}" dt="2021-10-27T02:13:48.454" v="1354" actId="478"/>
          <ac:cxnSpMkLst>
            <pc:docMk/>
            <pc:sldMk cId="3447270528" sldId="425"/>
            <ac:cxnSpMk id="3" creationId="{5F8009E5-ECC0-485B-87FB-B6B6547024B2}"/>
          </ac:cxnSpMkLst>
        </pc:cxnChg>
      </pc:sldChg>
      <pc:sldChg chg="addSp delSp modSp add mod modAnim">
        <pc:chgData name="Hoang Nguyen" userId="6db64537-d52e-458d-beaa-2404c214fbb0" providerId="ADAL" clId="{BA228051-AB6D-4EAE-9348-66FE0CCC7815}" dt="2021-10-27T03:01:30.693" v="2089" actId="115"/>
        <pc:sldMkLst>
          <pc:docMk/>
          <pc:sldMk cId="2760328398" sldId="426"/>
        </pc:sldMkLst>
        <pc:spChg chg="add mod">
          <ac:chgData name="Hoang Nguyen" userId="6db64537-d52e-458d-beaa-2404c214fbb0" providerId="ADAL" clId="{BA228051-AB6D-4EAE-9348-66FE0CCC7815}" dt="2021-10-27T02:15:49.970" v="1396" actId="1076"/>
          <ac:spMkLst>
            <pc:docMk/>
            <pc:sldMk cId="2760328398" sldId="426"/>
            <ac:spMk id="11" creationId="{975AD370-6A99-4D66-A093-5A14817C20FF}"/>
          </ac:spMkLst>
        </pc:spChg>
        <pc:spChg chg="add mod">
          <ac:chgData name="Hoang Nguyen" userId="6db64537-d52e-458d-beaa-2404c214fbb0" providerId="ADAL" clId="{BA228051-AB6D-4EAE-9348-66FE0CCC7815}" dt="2021-10-27T02:15:49.970" v="1396" actId="1076"/>
          <ac:spMkLst>
            <pc:docMk/>
            <pc:sldMk cId="2760328398" sldId="426"/>
            <ac:spMk id="12" creationId="{B855062A-457D-4B52-99C0-F69E01D0D496}"/>
          </ac:spMkLst>
        </pc:spChg>
        <pc:spChg chg="add mod">
          <ac:chgData name="Hoang Nguyen" userId="6db64537-d52e-458d-beaa-2404c214fbb0" providerId="ADAL" clId="{BA228051-AB6D-4EAE-9348-66FE0CCC7815}" dt="2021-10-27T02:16:03.598" v="1398" actId="1076"/>
          <ac:spMkLst>
            <pc:docMk/>
            <pc:sldMk cId="2760328398" sldId="426"/>
            <ac:spMk id="14" creationId="{C76E87D7-94F4-4658-90AB-2981FB93C75A}"/>
          </ac:spMkLst>
        </pc:spChg>
        <pc:spChg chg="add mod">
          <ac:chgData name="Hoang Nguyen" userId="6db64537-d52e-458d-beaa-2404c214fbb0" providerId="ADAL" clId="{BA228051-AB6D-4EAE-9348-66FE0CCC7815}" dt="2021-10-27T03:01:27.457" v="2088" actId="1035"/>
          <ac:spMkLst>
            <pc:docMk/>
            <pc:sldMk cId="2760328398" sldId="426"/>
            <ac:spMk id="15" creationId="{FD67F17D-82D9-484D-BB07-DAB25A9E0F3F}"/>
          </ac:spMkLst>
        </pc:spChg>
        <pc:spChg chg="add mod">
          <ac:chgData name="Hoang Nguyen" userId="6db64537-d52e-458d-beaa-2404c214fbb0" providerId="ADAL" clId="{BA228051-AB6D-4EAE-9348-66FE0CCC7815}" dt="2021-10-27T03:01:30.693" v="2089" actId="115"/>
          <ac:spMkLst>
            <pc:docMk/>
            <pc:sldMk cId="2760328398" sldId="426"/>
            <ac:spMk id="16" creationId="{476FEC4E-2736-4725-8410-721A791419B7}"/>
          </ac:spMkLst>
        </pc:spChg>
        <pc:spChg chg="del">
          <ac:chgData name="Hoang Nguyen" userId="6db64537-d52e-458d-beaa-2404c214fbb0" providerId="ADAL" clId="{BA228051-AB6D-4EAE-9348-66FE0CCC7815}" dt="2021-10-27T02:15:01.966" v="1380" actId="478"/>
          <ac:spMkLst>
            <pc:docMk/>
            <pc:sldMk cId="2760328398" sldId="426"/>
            <ac:spMk id="19" creationId="{C54F83A6-CF29-464F-898B-A8B295ED284B}"/>
          </ac:spMkLst>
        </pc:spChg>
        <pc:spChg chg="del">
          <ac:chgData name="Hoang Nguyen" userId="6db64537-d52e-458d-beaa-2404c214fbb0" providerId="ADAL" clId="{BA228051-AB6D-4EAE-9348-66FE0CCC7815}" dt="2021-10-27T02:15:02.691" v="1381" actId="478"/>
          <ac:spMkLst>
            <pc:docMk/>
            <pc:sldMk cId="2760328398" sldId="426"/>
            <ac:spMk id="20" creationId="{983EBA1A-B544-4AB1-ABCD-EAD6484B6499}"/>
          </ac:spMkLst>
        </pc:spChg>
        <pc:spChg chg="del">
          <ac:chgData name="Hoang Nguyen" userId="6db64537-d52e-458d-beaa-2404c214fbb0" providerId="ADAL" clId="{BA228051-AB6D-4EAE-9348-66FE0CCC7815}" dt="2021-10-27T02:15:01.966" v="1380" actId="478"/>
          <ac:spMkLst>
            <pc:docMk/>
            <pc:sldMk cId="2760328398" sldId="426"/>
            <ac:spMk id="22" creationId="{D6E3B6FC-30EC-4A4F-BF7D-5957D19FFB2D}"/>
          </ac:spMkLst>
        </pc:spChg>
        <pc:picChg chg="add mod">
          <ac:chgData name="Hoang Nguyen" userId="6db64537-d52e-458d-beaa-2404c214fbb0" providerId="ADAL" clId="{BA228051-AB6D-4EAE-9348-66FE0CCC7815}" dt="2021-10-27T03:01:27.457" v="2088" actId="1035"/>
          <ac:picMkLst>
            <pc:docMk/>
            <pc:sldMk cId="2760328398" sldId="426"/>
            <ac:picMk id="17" creationId="{6F75C9CB-86BE-4E2E-AE0D-CC60C01F5D0C}"/>
          </ac:picMkLst>
        </pc:picChg>
        <pc:picChg chg="del">
          <ac:chgData name="Hoang Nguyen" userId="6db64537-d52e-458d-beaa-2404c214fbb0" providerId="ADAL" clId="{BA228051-AB6D-4EAE-9348-66FE0CCC7815}" dt="2021-10-27T02:15:01.966" v="1380" actId="478"/>
          <ac:picMkLst>
            <pc:docMk/>
            <pc:sldMk cId="2760328398" sldId="426"/>
            <ac:picMk id="18" creationId="{AF4602D2-E745-42F4-A6B3-51ACEBBB184B}"/>
          </ac:picMkLst>
        </pc:picChg>
        <pc:picChg chg="del">
          <ac:chgData name="Hoang Nguyen" userId="6db64537-d52e-458d-beaa-2404c214fbb0" providerId="ADAL" clId="{BA228051-AB6D-4EAE-9348-66FE0CCC7815}" dt="2021-10-27T02:15:01.966" v="1380" actId="478"/>
          <ac:picMkLst>
            <pc:docMk/>
            <pc:sldMk cId="2760328398" sldId="426"/>
            <ac:picMk id="21" creationId="{D75BF070-D11C-4E64-9FCE-1B639D017DCB}"/>
          </ac:picMkLst>
        </pc:picChg>
        <pc:picChg chg="add mod">
          <ac:chgData name="Hoang Nguyen" userId="6db64537-d52e-458d-beaa-2404c214fbb0" providerId="ADAL" clId="{BA228051-AB6D-4EAE-9348-66FE0CCC7815}" dt="2021-10-27T02:15:58.771" v="1397" actId="1076"/>
          <ac:picMkLst>
            <pc:docMk/>
            <pc:sldMk cId="2760328398" sldId="426"/>
            <ac:picMk id="23" creationId="{59EBF2B5-C980-4C0F-94D2-CF33F09A005A}"/>
          </ac:picMkLst>
        </pc:picChg>
        <pc:cxnChg chg="add mod">
          <ac:chgData name="Hoang Nguyen" userId="6db64537-d52e-458d-beaa-2404c214fbb0" providerId="ADAL" clId="{BA228051-AB6D-4EAE-9348-66FE0CCC7815}" dt="2021-10-27T02:15:49.970" v="1396" actId="1076"/>
          <ac:cxnSpMkLst>
            <pc:docMk/>
            <pc:sldMk cId="2760328398" sldId="426"/>
            <ac:cxnSpMk id="9" creationId="{C50DE7DF-3470-41F4-A9B4-068BD5EC1BF7}"/>
          </ac:cxnSpMkLst>
        </pc:cxnChg>
        <pc:cxnChg chg="add mod">
          <ac:chgData name="Hoang Nguyen" userId="6db64537-d52e-458d-beaa-2404c214fbb0" providerId="ADAL" clId="{BA228051-AB6D-4EAE-9348-66FE0CCC7815}" dt="2021-10-27T02:15:49.970" v="1396" actId="1076"/>
          <ac:cxnSpMkLst>
            <pc:docMk/>
            <pc:sldMk cId="2760328398" sldId="426"/>
            <ac:cxnSpMk id="10" creationId="{97CB70FA-77B6-4464-A71F-E8CBA7E82CED}"/>
          </ac:cxnSpMkLst>
        </pc:cxnChg>
        <pc:cxnChg chg="add mod">
          <ac:chgData name="Hoang Nguyen" userId="6db64537-d52e-458d-beaa-2404c214fbb0" providerId="ADAL" clId="{BA228051-AB6D-4EAE-9348-66FE0CCC7815}" dt="2021-10-27T02:15:49.970" v="1396" actId="1076"/>
          <ac:cxnSpMkLst>
            <pc:docMk/>
            <pc:sldMk cId="2760328398" sldId="426"/>
            <ac:cxnSpMk id="13" creationId="{A610C54B-95BF-4AAC-A6CA-3AE71EFC6C16}"/>
          </ac:cxnSpMkLst>
        </pc:cxnChg>
      </pc:sldChg>
      <pc:sldChg chg="addSp delSp modSp add mod modAnim">
        <pc:chgData name="Hoang Nguyen" userId="6db64537-d52e-458d-beaa-2404c214fbb0" providerId="ADAL" clId="{BA228051-AB6D-4EAE-9348-66FE0CCC7815}" dt="2021-10-27T02:17:26.375" v="1448" actId="1076"/>
        <pc:sldMkLst>
          <pc:docMk/>
          <pc:sldMk cId="2971110336" sldId="427"/>
        </pc:sldMkLst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6" creationId="{CF0158F7-5140-4B4E-96C9-E7A2C88F6C0C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7" creationId="{6BB8C370-3F39-46D1-AE4A-8F81F15D846D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1" creationId="{975AD370-6A99-4D66-A093-5A14817C20FF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2" creationId="{B855062A-457D-4B52-99C0-F69E01D0D496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4" creationId="{C76E87D7-94F4-4658-90AB-2981FB93C75A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5" creationId="{FD67F17D-82D9-484D-BB07-DAB25A9E0F3F}"/>
          </ac:spMkLst>
        </pc:spChg>
        <pc:spChg chg="del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6" creationId="{476FEC4E-2736-4725-8410-721A791419B7}"/>
          </ac:spMkLst>
        </pc:spChg>
        <pc:spChg chg="add del mod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8" creationId="{A53EFEE9-D3ED-4E2D-92B7-EEFD4C33C612}"/>
          </ac:spMkLst>
        </pc:spChg>
        <pc:spChg chg="add del mod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19" creationId="{B7DC1558-6D17-4CFD-A132-EB321A31A6A9}"/>
          </ac:spMkLst>
        </pc:spChg>
        <pc:spChg chg="add del mod">
          <ac:chgData name="Hoang Nguyen" userId="6db64537-d52e-458d-beaa-2404c214fbb0" providerId="ADAL" clId="{BA228051-AB6D-4EAE-9348-66FE0CCC7815}" dt="2021-10-27T02:16:39.029" v="1401" actId="478"/>
          <ac:spMkLst>
            <pc:docMk/>
            <pc:sldMk cId="2971110336" sldId="427"/>
            <ac:spMk id="20" creationId="{436EF55D-613F-45D0-B15F-3721A9C97A01}"/>
          </ac:spMkLst>
        </pc:spChg>
        <pc:spChg chg="add mod">
          <ac:chgData name="Hoang Nguyen" userId="6db64537-d52e-458d-beaa-2404c214fbb0" providerId="ADAL" clId="{BA228051-AB6D-4EAE-9348-66FE0CCC7815}" dt="2021-10-27T02:17:01.450" v="1409" actId="1076"/>
          <ac:spMkLst>
            <pc:docMk/>
            <pc:sldMk cId="2971110336" sldId="427"/>
            <ac:spMk id="24" creationId="{787B3B5C-6BDA-4F63-90BA-ECABC07518CF}"/>
          </ac:spMkLst>
        </pc:spChg>
        <pc:spChg chg="add mod">
          <ac:chgData name="Hoang Nguyen" userId="6db64537-d52e-458d-beaa-2404c214fbb0" providerId="ADAL" clId="{BA228051-AB6D-4EAE-9348-66FE0CCC7815}" dt="2021-10-27T02:16:41.825" v="1403" actId="1076"/>
          <ac:spMkLst>
            <pc:docMk/>
            <pc:sldMk cId="2971110336" sldId="427"/>
            <ac:spMk id="25" creationId="{62764315-527D-4F51-8930-2AB3DCCBEE2C}"/>
          </ac:spMkLst>
        </pc:spChg>
        <pc:spChg chg="add mod">
          <ac:chgData name="Hoang Nguyen" userId="6db64537-d52e-458d-beaa-2404c214fbb0" providerId="ADAL" clId="{BA228051-AB6D-4EAE-9348-66FE0CCC7815}" dt="2021-10-27T02:17:03.532" v="1410" actId="1076"/>
          <ac:spMkLst>
            <pc:docMk/>
            <pc:sldMk cId="2971110336" sldId="427"/>
            <ac:spMk id="26" creationId="{2EBA358D-15E2-4B9A-81B4-43D51DD3F087}"/>
          </ac:spMkLst>
        </pc:spChg>
        <pc:spChg chg="add mod">
          <ac:chgData name="Hoang Nguyen" userId="6db64537-d52e-458d-beaa-2404c214fbb0" providerId="ADAL" clId="{BA228051-AB6D-4EAE-9348-66FE0CCC7815}" dt="2021-10-27T02:17:21.073" v="1446" actId="1076"/>
          <ac:spMkLst>
            <pc:docMk/>
            <pc:sldMk cId="2971110336" sldId="427"/>
            <ac:spMk id="29" creationId="{16EDBE3A-5632-4ABF-871F-CCF387A33D9D}"/>
          </ac:spMkLst>
        </pc:spChg>
        <pc:picChg chg="del">
          <ac:chgData name="Hoang Nguyen" userId="6db64537-d52e-458d-beaa-2404c214fbb0" providerId="ADAL" clId="{BA228051-AB6D-4EAE-9348-66FE0CCC7815}" dt="2021-10-27T02:16:39.029" v="1401" actId="478"/>
          <ac:picMkLst>
            <pc:docMk/>
            <pc:sldMk cId="2971110336" sldId="427"/>
            <ac:picMk id="17" creationId="{6F75C9CB-86BE-4E2E-AE0D-CC60C01F5D0C}"/>
          </ac:picMkLst>
        </pc:picChg>
        <pc:picChg chg="add del mod">
          <ac:chgData name="Hoang Nguyen" userId="6db64537-d52e-458d-beaa-2404c214fbb0" providerId="ADAL" clId="{BA228051-AB6D-4EAE-9348-66FE0CCC7815}" dt="2021-10-27T02:16:39.029" v="1401" actId="478"/>
          <ac:picMkLst>
            <pc:docMk/>
            <pc:sldMk cId="2971110336" sldId="427"/>
            <ac:picMk id="21" creationId="{A86E65CB-5F88-47C0-AEA4-926FDF0A2383}"/>
          </ac:picMkLst>
        </pc:picChg>
        <pc:picChg chg="add del mod">
          <ac:chgData name="Hoang Nguyen" userId="6db64537-d52e-458d-beaa-2404c214fbb0" providerId="ADAL" clId="{BA228051-AB6D-4EAE-9348-66FE0CCC7815}" dt="2021-10-27T02:16:39.029" v="1401" actId="478"/>
          <ac:picMkLst>
            <pc:docMk/>
            <pc:sldMk cId="2971110336" sldId="427"/>
            <ac:picMk id="22" creationId="{E9B6D691-4C67-4F58-A994-9B383DC8152D}"/>
          </ac:picMkLst>
        </pc:picChg>
        <pc:picChg chg="del">
          <ac:chgData name="Hoang Nguyen" userId="6db64537-d52e-458d-beaa-2404c214fbb0" providerId="ADAL" clId="{BA228051-AB6D-4EAE-9348-66FE0CCC7815}" dt="2021-10-27T02:16:39.029" v="1401" actId="478"/>
          <ac:picMkLst>
            <pc:docMk/>
            <pc:sldMk cId="2971110336" sldId="427"/>
            <ac:picMk id="23" creationId="{59EBF2B5-C980-4C0F-94D2-CF33F09A005A}"/>
          </ac:picMkLst>
        </pc:picChg>
        <pc:picChg chg="add mod">
          <ac:chgData name="Hoang Nguyen" userId="6db64537-d52e-458d-beaa-2404c214fbb0" providerId="ADAL" clId="{BA228051-AB6D-4EAE-9348-66FE0CCC7815}" dt="2021-10-27T02:17:01.450" v="1409" actId="1076"/>
          <ac:picMkLst>
            <pc:docMk/>
            <pc:sldMk cId="2971110336" sldId="427"/>
            <ac:picMk id="27" creationId="{89D4BF15-AE0B-45AB-9911-508FE442D2F2}"/>
          </ac:picMkLst>
        </pc:picChg>
        <pc:picChg chg="add mod">
          <ac:chgData name="Hoang Nguyen" userId="6db64537-d52e-458d-beaa-2404c214fbb0" providerId="ADAL" clId="{BA228051-AB6D-4EAE-9348-66FE0CCC7815}" dt="2021-10-27T02:17:26.375" v="1448" actId="1076"/>
          <ac:picMkLst>
            <pc:docMk/>
            <pc:sldMk cId="2971110336" sldId="427"/>
            <ac:picMk id="28" creationId="{6C8DCBB1-7871-4309-B266-831EAE76758C}"/>
          </ac:picMkLst>
        </pc:picChg>
        <pc:cxnChg chg="del">
          <ac:chgData name="Hoang Nguyen" userId="6db64537-d52e-458d-beaa-2404c214fbb0" providerId="ADAL" clId="{BA228051-AB6D-4EAE-9348-66FE0CCC7815}" dt="2021-10-27T02:16:39.029" v="1401" actId="478"/>
          <ac:cxnSpMkLst>
            <pc:docMk/>
            <pc:sldMk cId="2971110336" sldId="427"/>
            <ac:cxnSpMk id="9" creationId="{C50DE7DF-3470-41F4-A9B4-068BD5EC1BF7}"/>
          </ac:cxnSpMkLst>
        </pc:cxnChg>
        <pc:cxnChg chg="del">
          <ac:chgData name="Hoang Nguyen" userId="6db64537-d52e-458d-beaa-2404c214fbb0" providerId="ADAL" clId="{BA228051-AB6D-4EAE-9348-66FE0CCC7815}" dt="2021-10-27T02:16:39.029" v="1401" actId="478"/>
          <ac:cxnSpMkLst>
            <pc:docMk/>
            <pc:sldMk cId="2971110336" sldId="427"/>
            <ac:cxnSpMk id="10" creationId="{97CB70FA-77B6-4464-A71F-E8CBA7E82CED}"/>
          </ac:cxnSpMkLst>
        </pc:cxnChg>
        <pc:cxnChg chg="del">
          <ac:chgData name="Hoang Nguyen" userId="6db64537-d52e-458d-beaa-2404c214fbb0" providerId="ADAL" clId="{BA228051-AB6D-4EAE-9348-66FE0CCC7815}" dt="2021-10-27T02:16:39.029" v="1401" actId="478"/>
          <ac:cxnSpMkLst>
            <pc:docMk/>
            <pc:sldMk cId="2971110336" sldId="427"/>
            <ac:cxnSpMk id="13" creationId="{A610C54B-95BF-4AAC-A6CA-3AE71EFC6C16}"/>
          </ac:cxnSpMkLst>
        </pc:cxnChg>
      </pc:sldChg>
      <pc:sldChg chg="addSp delSp modSp add del mod ord modAnim">
        <pc:chgData name="Hoang Nguyen" userId="6db64537-d52e-458d-beaa-2404c214fbb0" providerId="ADAL" clId="{BA228051-AB6D-4EAE-9348-66FE0CCC7815}" dt="2021-10-27T02:19:28.395" v="1511" actId="47"/>
        <pc:sldMkLst>
          <pc:docMk/>
          <pc:sldMk cId="2916000050" sldId="428"/>
        </pc:sldMkLst>
        <pc:spChg chg="mod">
          <ac:chgData name="Hoang Nguyen" userId="6db64537-d52e-458d-beaa-2404c214fbb0" providerId="ADAL" clId="{BA228051-AB6D-4EAE-9348-66FE0CCC7815}" dt="2021-10-27T02:19:03.246" v="1503" actId="1076"/>
          <ac:spMkLst>
            <pc:docMk/>
            <pc:sldMk cId="2916000050" sldId="428"/>
            <ac:spMk id="7" creationId="{6BB8C370-3F39-46D1-AE4A-8F81F15D846D}"/>
          </ac:spMkLst>
        </pc:spChg>
        <pc:spChg chg="del">
          <ac:chgData name="Hoang Nguyen" userId="6db64537-d52e-458d-beaa-2404c214fbb0" providerId="ADAL" clId="{BA228051-AB6D-4EAE-9348-66FE0CCC7815}" dt="2021-10-27T02:18:02.313" v="1472" actId="478"/>
          <ac:spMkLst>
            <pc:docMk/>
            <pc:sldMk cId="2916000050" sldId="428"/>
            <ac:spMk id="11" creationId="{975AD370-6A99-4D66-A093-5A14817C20FF}"/>
          </ac:spMkLst>
        </pc:spChg>
        <pc:spChg chg="del">
          <ac:chgData name="Hoang Nguyen" userId="6db64537-d52e-458d-beaa-2404c214fbb0" providerId="ADAL" clId="{BA228051-AB6D-4EAE-9348-66FE0CCC7815}" dt="2021-10-27T02:18:02.313" v="1472" actId="478"/>
          <ac:spMkLst>
            <pc:docMk/>
            <pc:sldMk cId="2916000050" sldId="428"/>
            <ac:spMk id="12" creationId="{B855062A-457D-4B52-99C0-F69E01D0D496}"/>
          </ac:spMkLst>
        </pc:spChg>
        <pc:spChg chg="del">
          <ac:chgData name="Hoang Nguyen" userId="6db64537-d52e-458d-beaa-2404c214fbb0" providerId="ADAL" clId="{BA228051-AB6D-4EAE-9348-66FE0CCC7815}" dt="2021-10-27T02:18:02.313" v="1472" actId="478"/>
          <ac:spMkLst>
            <pc:docMk/>
            <pc:sldMk cId="2916000050" sldId="428"/>
            <ac:spMk id="14" creationId="{C76E87D7-94F4-4658-90AB-2981FB93C75A}"/>
          </ac:spMkLst>
        </pc:spChg>
        <pc:spChg chg="del">
          <ac:chgData name="Hoang Nguyen" userId="6db64537-d52e-458d-beaa-2404c214fbb0" providerId="ADAL" clId="{BA228051-AB6D-4EAE-9348-66FE0CCC7815}" dt="2021-10-27T02:18:02.313" v="1472" actId="478"/>
          <ac:spMkLst>
            <pc:docMk/>
            <pc:sldMk cId="2916000050" sldId="428"/>
            <ac:spMk id="15" creationId="{FD67F17D-82D9-484D-BB07-DAB25A9E0F3F}"/>
          </ac:spMkLst>
        </pc:spChg>
        <pc:spChg chg="del">
          <ac:chgData name="Hoang Nguyen" userId="6db64537-d52e-458d-beaa-2404c214fbb0" providerId="ADAL" clId="{BA228051-AB6D-4EAE-9348-66FE0CCC7815}" dt="2021-10-27T02:18:02.313" v="1472" actId="478"/>
          <ac:spMkLst>
            <pc:docMk/>
            <pc:sldMk cId="2916000050" sldId="428"/>
            <ac:spMk id="16" creationId="{476FEC4E-2736-4725-8410-721A791419B7}"/>
          </ac:spMkLst>
        </pc:spChg>
        <pc:spChg chg="add del mod">
          <ac:chgData name="Hoang Nguyen" userId="6db64537-d52e-458d-beaa-2404c214fbb0" providerId="ADAL" clId="{BA228051-AB6D-4EAE-9348-66FE0CCC7815}" dt="2021-10-27T02:18:45.341" v="1494" actId="478"/>
          <ac:spMkLst>
            <pc:docMk/>
            <pc:sldMk cId="2916000050" sldId="428"/>
            <ac:spMk id="18" creationId="{097584DB-A36C-47FF-AD68-EA6B3C64F847}"/>
          </ac:spMkLst>
        </pc:spChg>
        <pc:spChg chg="add mod">
          <ac:chgData name="Hoang Nguyen" userId="6db64537-d52e-458d-beaa-2404c214fbb0" providerId="ADAL" clId="{BA228051-AB6D-4EAE-9348-66FE0CCC7815}" dt="2021-10-27T02:18:59.075" v="1501" actId="1076"/>
          <ac:spMkLst>
            <pc:docMk/>
            <pc:sldMk cId="2916000050" sldId="428"/>
            <ac:spMk id="20" creationId="{4B4B271D-E516-4F0D-A255-31A3D69F2373}"/>
          </ac:spMkLst>
        </pc:spChg>
        <pc:picChg chg="del">
          <ac:chgData name="Hoang Nguyen" userId="6db64537-d52e-458d-beaa-2404c214fbb0" providerId="ADAL" clId="{BA228051-AB6D-4EAE-9348-66FE0CCC7815}" dt="2021-10-27T02:18:02.313" v="1472" actId="478"/>
          <ac:picMkLst>
            <pc:docMk/>
            <pc:sldMk cId="2916000050" sldId="428"/>
            <ac:picMk id="17" creationId="{6F75C9CB-86BE-4E2E-AE0D-CC60C01F5D0C}"/>
          </ac:picMkLst>
        </pc:picChg>
        <pc:picChg chg="add mod">
          <ac:chgData name="Hoang Nguyen" userId="6db64537-d52e-458d-beaa-2404c214fbb0" providerId="ADAL" clId="{BA228051-AB6D-4EAE-9348-66FE0CCC7815}" dt="2021-10-27T02:19:00.484" v="1502" actId="1076"/>
          <ac:picMkLst>
            <pc:docMk/>
            <pc:sldMk cId="2916000050" sldId="428"/>
            <ac:picMk id="19" creationId="{4775D8FB-15D3-48C1-AFD3-343DB9DAF3F4}"/>
          </ac:picMkLst>
        </pc:picChg>
        <pc:picChg chg="del">
          <ac:chgData name="Hoang Nguyen" userId="6db64537-d52e-458d-beaa-2404c214fbb0" providerId="ADAL" clId="{BA228051-AB6D-4EAE-9348-66FE0CCC7815}" dt="2021-10-27T02:18:02.313" v="1472" actId="478"/>
          <ac:picMkLst>
            <pc:docMk/>
            <pc:sldMk cId="2916000050" sldId="428"/>
            <ac:picMk id="23" creationId="{59EBF2B5-C980-4C0F-94D2-CF33F09A005A}"/>
          </ac:picMkLst>
        </pc:picChg>
        <pc:cxnChg chg="del">
          <ac:chgData name="Hoang Nguyen" userId="6db64537-d52e-458d-beaa-2404c214fbb0" providerId="ADAL" clId="{BA228051-AB6D-4EAE-9348-66FE0CCC7815}" dt="2021-10-27T02:18:02.313" v="1472" actId="478"/>
          <ac:cxnSpMkLst>
            <pc:docMk/>
            <pc:sldMk cId="2916000050" sldId="428"/>
            <ac:cxnSpMk id="9" creationId="{C50DE7DF-3470-41F4-A9B4-068BD5EC1BF7}"/>
          </ac:cxnSpMkLst>
        </pc:cxnChg>
        <pc:cxnChg chg="del">
          <ac:chgData name="Hoang Nguyen" userId="6db64537-d52e-458d-beaa-2404c214fbb0" providerId="ADAL" clId="{BA228051-AB6D-4EAE-9348-66FE0CCC7815}" dt="2021-10-27T02:18:02.313" v="1472" actId="478"/>
          <ac:cxnSpMkLst>
            <pc:docMk/>
            <pc:sldMk cId="2916000050" sldId="428"/>
            <ac:cxnSpMk id="10" creationId="{97CB70FA-77B6-4464-A71F-E8CBA7E82CED}"/>
          </ac:cxnSpMkLst>
        </pc:cxnChg>
        <pc:cxnChg chg="del">
          <ac:chgData name="Hoang Nguyen" userId="6db64537-d52e-458d-beaa-2404c214fbb0" providerId="ADAL" clId="{BA228051-AB6D-4EAE-9348-66FE0CCC7815}" dt="2021-10-27T02:18:02.313" v="1472" actId="478"/>
          <ac:cxnSpMkLst>
            <pc:docMk/>
            <pc:sldMk cId="2916000050" sldId="428"/>
            <ac:cxnSpMk id="13" creationId="{A610C54B-95BF-4AAC-A6CA-3AE71EFC6C16}"/>
          </ac:cxnSpMkLst>
        </pc:cxnChg>
      </pc:sldChg>
      <pc:sldChg chg="addSp delSp modSp add modAnim">
        <pc:chgData name="Hoang Nguyen" userId="6db64537-d52e-458d-beaa-2404c214fbb0" providerId="ADAL" clId="{BA228051-AB6D-4EAE-9348-66FE0CCC7815}" dt="2021-10-27T03:01:02.480" v="2082" actId="1076"/>
        <pc:sldMkLst>
          <pc:docMk/>
          <pc:sldMk cId="3830438809" sldId="429"/>
        </pc:sldMkLst>
        <pc:spChg chg="mod">
          <ac:chgData name="Hoang Nguyen" userId="6db64537-d52e-458d-beaa-2404c214fbb0" providerId="ADAL" clId="{BA228051-AB6D-4EAE-9348-66FE0CCC7815}" dt="2021-10-27T02:56:21.390" v="1536" actId="1076"/>
          <ac:spMkLst>
            <pc:docMk/>
            <pc:sldMk cId="3830438809" sldId="429"/>
            <ac:spMk id="6" creationId="{CF0158F7-5140-4B4E-96C9-E7A2C88F6C0C}"/>
          </ac:spMkLst>
        </pc:spChg>
        <pc:spChg chg="mod">
          <ac:chgData name="Hoang Nguyen" userId="6db64537-d52e-458d-beaa-2404c214fbb0" providerId="ADAL" clId="{BA228051-AB6D-4EAE-9348-66FE0CCC7815}" dt="2021-10-27T02:56:21.390" v="1536" actId="1076"/>
          <ac:spMkLst>
            <pc:docMk/>
            <pc:sldMk cId="3830438809" sldId="429"/>
            <ac:spMk id="7" creationId="{6BB8C370-3F39-46D1-AE4A-8F81F15D846D}"/>
          </ac:spMkLst>
        </pc:spChg>
        <pc:spChg chg="add mod">
          <ac:chgData name="Hoang Nguyen" userId="6db64537-d52e-458d-beaa-2404c214fbb0" providerId="ADAL" clId="{BA228051-AB6D-4EAE-9348-66FE0CCC7815}" dt="2021-10-27T03:00:07.186" v="1940" actId="1035"/>
          <ac:spMkLst>
            <pc:docMk/>
            <pc:sldMk cId="3830438809" sldId="429"/>
            <ac:spMk id="10" creationId="{BBC8EDD4-920B-4DBA-88CD-FC57890ADA2F}"/>
          </ac:spMkLst>
        </pc:spChg>
        <pc:spChg chg="add mod">
          <ac:chgData name="Hoang Nguyen" userId="6db64537-d52e-458d-beaa-2404c214fbb0" providerId="ADAL" clId="{BA228051-AB6D-4EAE-9348-66FE0CCC7815}" dt="2021-10-27T03:00:35.005" v="1976" actId="14100"/>
          <ac:spMkLst>
            <pc:docMk/>
            <pc:sldMk cId="3830438809" sldId="429"/>
            <ac:spMk id="12" creationId="{D0536C33-1B06-422C-96D3-47D360437C05}"/>
          </ac:spMkLst>
        </pc:spChg>
        <pc:spChg chg="add mod">
          <ac:chgData name="Hoang Nguyen" userId="6db64537-d52e-458d-beaa-2404c214fbb0" providerId="ADAL" clId="{BA228051-AB6D-4EAE-9348-66FE0CCC7815}" dt="2021-10-27T03:00:07.186" v="1940" actId="1035"/>
          <ac:spMkLst>
            <pc:docMk/>
            <pc:sldMk cId="3830438809" sldId="429"/>
            <ac:spMk id="13" creationId="{A1BFA178-7CDB-4F8C-BC79-66F20A64EB33}"/>
          </ac:spMkLst>
        </pc:spChg>
        <pc:spChg chg="add mod">
          <ac:chgData name="Hoang Nguyen" userId="6db64537-d52e-458d-beaa-2404c214fbb0" providerId="ADAL" clId="{BA228051-AB6D-4EAE-9348-66FE0CCC7815}" dt="2021-10-27T03:00:33.405" v="1975" actId="14100"/>
          <ac:spMkLst>
            <pc:docMk/>
            <pc:sldMk cId="3830438809" sldId="429"/>
            <ac:spMk id="14" creationId="{729D07ED-31E7-4C4F-84DC-CF27F74A45CD}"/>
          </ac:spMkLst>
        </pc:spChg>
        <pc:spChg chg="add mod">
          <ac:chgData name="Hoang Nguyen" userId="6db64537-d52e-458d-beaa-2404c214fbb0" providerId="ADAL" clId="{BA228051-AB6D-4EAE-9348-66FE0CCC7815}" dt="2021-10-27T03:00:07.186" v="1940" actId="1035"/>
          <ac:spMkLst>
            <pc:docMk/>
            <pc:sldMk cId="3830438809" sldId="429"/>
            <ac:spMk id="16" creationId="{3D66D9D3-FD7C-42E9-A1EF-1DA2572E2752}"/>
          </ac:spMkLst>
        </pc:spChg>
        <pc:spChg chg="add mod">
          <ac:chgData name="Hoang Nguyen" userId="6db64537-d52e-458d-beaa-2404c214fbb0" providerId="ADAL" clId="{BA228051-AB6D-4EAE-9348-66FE0CCC7815}" dt="2021-10-27T03:01:02.480" v="2082" actId="1076"/>
          <ac:spMkLst>
            <pc:docMk/>
            <pc:sldMk cId="3830438809" sldId="429"/>
            <ac:spMk id="17" creationId="{3E771F8F-651F-43A8-8F20-EA2EAE01AF71}"/>
          </ac:spMkLst>
        </pc:spChg>
        <pc:spChg chg="del">
          <ac:chgData name="Hoang Nguyen" userId="6db64537-d52e-458d-beaa-2404c214fbb0" providerId="ADAL" clId="{BA228051-AB6D-4EAE-9348-66FE0CCC7815}" dt="2021-10-27T02:55:05.200" v="1515" actId="478"/>
          <ac:spMkLst>
            <pc:docMk/>
            <pc:sldMk cId="3830438809" sldId="429"/>
            <ac:spMk id="20" creationId="{4B4B271D-E516-4F0D-A255-31A3D69F2373}"/>
          </ac:spMkLst>
        </pc:spChg>
        <pc:picChg chg="add mod">
          <ac:chgData name="Hoang Nguyen" userId="6db64537-d52e-458d-beaa-2404c214fbb0" providerId="ADAL" clId="{BA228051-AB6D-4EAE-9348-66FE0CCC7815}" dt="2021-10-27T03:00:07.186" v="1940" actId="1035"/>
          <ac:picMkLst>
            <pc:docMk/>
            <pc:sldMk cId="3830438809" sldId="429"/>
            <ac:picMk id="15" creationId="{E177052C-2A63-43F9-B6BB-CDCF8F589326}"/>
          </ac:picMkLst>
        </pc:picChg>
        <pc:picChg chg="del">
          <ac:chgData name="Hoang Nguyen" userId="6db64537-d52e-458d-beaa-2404c214fbb0" providerId="ADAL" clId="{BA228051-AB6D-4EAE-9348-66FE0CCC7815}" dt="2021-10-27T02:55:05.200" v="1515" actId="478"/>
          <ac:picMkLst>
            <pc:docMk/>
            <pc:sldMk cId="3830438809" sldId="429"/>
            <ac:picMk id="19" creationId="{4775D8FB-15D3-48C1-AFD3-343DB9DAF3F4}"/>
          </ac:picMkLst>
        </pc:picChg>
        <pc:cxnChg chg="add mod">
          <ac:chgData name="Hoang Nguyen" userId="6db64537-d52e-458d-beaa-2404c214fbb0" providerId="ADAL" clId="{BA228051-AB6D-4EAE-9348-66FE0CCC7815}" dt="2021-10-27T03:00:07.186" v="1940" actId="1035"/>
          <ac:cxnSpMkLst>
            <pc:docMk/>
            <pc:sldMk cId="3830438809" sldId="429"/>
            <ac:cxnSpMk id="8" creationId="{E3BA7A72-FD97-4102-AA17-BDAE2CAABC6C}"/>
          </ac:cxnSpMkLst>
        </pc:cxnChg>
        <pc:cxnChg chg="add mod">
          <ac:chgData name="Hoang Nguyen" userId="6db64537-d52e-458d-beaa-2404c214fbb0" providerId="ADAL" clId="{BA228051-AB6D-4EAE-9348-66FE0CCC7815}" dt="2021-10-27T03:00:07.186" v="1940" actId="1035"/>
          <ac:cxnSpMkLst>
            <pc:docMk/>
            <pc:sldMk cId="3830438809" sldId="429"/>
            <ac:cxnSpMk id="9" creationId="{94A0B1BA-7F74-400A-A468-18CD68B1C70C}"/>
          </ac:cxnSpMkLst>
        </pc:cxnChg>
        <pc:cxnChg chg="add mod">
          <ac:chgData name="Hoang Nguyen" userId="6db64537-d52e-458d-beaa-2404c214fbb0" providerId="ADAL" clId="{BA228051-AB6D-4EAE-9348-66FE0CCC7815}" dt="2021-10-27T03:00:07.186" v="1940" actId="1035"/>
          <ac:cxnSpMkLst>
            <pc:docMk/>
            <pc:sldMk cId="3830438809" sldId="429"/>
            <ac:cxnSpMk id="11" creationId="{1E436E49-2214-4EEB-A216-2CE6DC853E6F}"/>
          </ac:cxnSpMkLst>
        </pc:cxnChg>
      </pc:sldChg>
      <pc:sldChg chg="addSp delSp modSp new mod modAnim">
        <pc:chgData name="Hoang Nguyen" userId="6db64537-d52e-458d-beaa-2404c214fbb0" providerId="ADAL" clId="{BA228051-AB6D-4EAE-9348-66FE0CCC7815}" dt="2021-10-27T02:57:50.200" v="1560" actId="1076"/>
        <pc:sldMkLst>
          <pc:docMk/>
          <pc:sldMk cId="2471145167" sldId="430"/>
        </pc:sldMkLst>
        <pc:spChg chg="del">
          <ac:chgData name="Hoang Nguyen" userId="6db64537-d52e-458d-beaa-2404c214fbb0" providerId="ADAL" clId="{BA228051-AB6D-4EAE-9348-66FE0CCC7815}" dt="2021-10-27T02:56:46.382" v="1539" actId="478"/>
          <ac:spMkLst>
            <pc:docMk/>
            <pc:sldMk cId="2471145167" sldId="430"/>
            <ac:spMk id="2" creationId="{3E95F377-BAD5-4114-A14B-3C4CC808B333}"/>
          </ac:spMkLst>
        </pc:spChg>
        <pc:spChg chg="del">
          <ac:chgData name="Hoang Nguyen" userId="6db64537-d52e-458d-beaa-2404c214fbb0" providerId="ADAL" clId="{BA228051-AB6D-4EAE-9348-66FE0CCC7815}" dt="2021-10-27T02:56:46.382" v="1539" actId="478"/>
          <ac:spMkLst>
            <pc:docMk/>
            <pc:sldMk cId="2471145167" sldId="430"/>
            <ac:spMk id="3" creationId="{405542E8-A2B1-48CE-AC45-025086DC3F11}"/>
          </ac:spMkLst>
        </pc:spChg>
        <pc:spChg chg="add mod">
          <ac:chgData name="Hoang Nguyen" userId="6db64537-d52e-458d-beaa-2404c214fbb0" providerId="ADAL" clId="{BA228051-AB6D-4EAE-9348-66FE0CCC7815}" dt="2021-10-27T02:56:52.453" v="1542" actId="1076"/>
          <ac:spMkLst>
            <pc:docMk/>
            <pc:sldMk cId="2471145167" sldId="430"/>
            <ac:spMk id="4" creationId="{08449F22-DA14-4105-A2D1-E52ED1CDCBDC}"/>
          </ac:spMkLst>
        </pc:spChg>
        <pc:spChg chg="add mod">
          <ac:chgData name="Hoang Nguyen" userId="6db64537-d52e-458d-beaa-2404c214fbb0" providerId="ADAL" clId="{BA228051-AB6D-4EAE-9348-66FE0CCC7815}" dt="2021-10-27T02:57:50.200" v="1560" actId="1076"/>
          <ac:spMkLst>
            <pc:docMk/>
            <pc:sldMk cId="2471145167" sldId="430"/>
            <ac:spMk id="5" creationId="{3BC2A836-2ED9-44AC-B9EA-11BD0C130B9B}"/>
          </ac:spMkLst>
        </pc:spChg>
        <pc:spChg chg="add mod">
          <ac:chgData name="Hoang Nguyen" userId="6db64537-d52e-458d-beaa-2404c214fbb0" providerId="ADAL" clId="{BA228051-AB6D-4EAE-9348-66FE0CCC7815}" dt="2021-10-27T02:57:50.200" v="1560" actId="1076"/>
          <ac:spMkLst>
            <pc:docMk/>
            <pc:sldMk cId="2471145167" sldId="430"/>
            <ac:spMk id="6" creationId="{00A9F6BA-22C0-4FB4-A55D-4E3E0ED3594E}"/>
          </ac:spMkLst>
        </pc:spChg>
        <pc:spChg chg="add mod">
          <ac:chgData name="Hoang Nguyen" userId="6db64537-d52e-458d-beaa-2404c214fbb0" providerId="ADAL" clId="{BA228051-AB6D-4EAE-9348-66FE0CCC7815}" dt="2021-10-27T02:57:05.951" v="1546" actId="1076"/>
          <ac:spMkLst>
            <pc:docMk/>
            <pc:sldMk cId="2471145167" sldId="430"/>
            <ac:spMk id="7" creationId="{03A7247E-214B-4370-8D4E-80ABC6318737}"/>
          </ac:spMkLst>
        </pc:spChg>
        <pc:spChg chg="add mod">
          <ac:chgData name="Hoang Nguyen" userId="6db64537-d52e-458d-beaa-2404c214fbb0" providerId="ADAL" clId="{BA228051-AB6D-4EAE-9348-66FE0CCC7815}" dt="2021-10-27T02:57:50.200" v="1560" actId="1076"/>
          <ac:spMkLst>
            <pc:docMk/>
            <pc:sldMk cId="2471145167" sldId="430"/>
            <ac:spMk id="9" creationId="{13C4AD76-F7CA-4281-9708-2FCE55C997CA}"/>
          </ac:spMkLst>
        </pc:spChg>
        <pc:picChg chg="add mod">
          <ac:chgData name="Hoang Nguyen" userId="6db64537-d52e-458d-beaa-2404c214fbb0" providerId="ADAL" clId="{BA228051-AB6D-4EAE-9348-66FE0CCC7815}" dt="2021-10-27T02:57:03.639" v="1545" actId="1076"/>
          <ac:picMkLst>
            <pc:docMk/>
            <pc:sldMk cId="2471145167" sldId="430"/>
            <ac:picMk id="8" creationId="{ECCA2010-A9F0-4797-99F3-5670A990BD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00C4-8758-45E5-A72C-301FC75CD979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105D1-5851-4CD4-A5D5-94855AD69E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04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 nêu</a:t>
            </a:r>
            <a:r>
              <a:rPr lang="en-US" baseline="0"/>
              <a:t> chú 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894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4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93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679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Mục tiêu của bài học: 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03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105D1-5851-4CD4-A5D5-94855AD69EC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93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F7B79E4-1280-4FD2-9F6C-DB10027FA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3D457EA-E7A8-49B8-BA1F-E9F74CF9F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C066AC8-F190-4F66-96C0-10759C195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C1F33-131A-4986-9E6A-FA7DEC1A9C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66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210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18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Sau đây chúng ta cùng đi tìm hiểu một số loại máy tính thường gặp. Thứ nhất máy tính để bàn, thầy và các em đã tìm hiểu ở phía trên rồi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69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8523-4F6C-4248-859A-6A4603145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72B6A-5FAF-4EFD-8FDA-B0885CF7A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5894C-4361-498C-8DB3-935C1A9A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0A5D2-5BCF-4ECC-B5F7-E534565C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BCD8-D895-4A30-A115-63B916FB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993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B860-BCE4-4FDE-ACE4-FDDF475A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61E94-D571-43FC-9519-88E5C4CEF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E0BEB-C674-44B0-93A9-C1E53BE4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22E52-D847-43FE-9939-C8B08316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D8332-53B1-4694-9F0B-999EAB94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381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FF737-BBD1-4F5E-A6B2-2A324AF1F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F0307-6A85-4033-B9AC-A43DF1199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8EBBE-2253-47D0-A2B5-0A8B18FB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C3A92-DFC5-45F9-99BE-92F9A04D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B9955-C021-44AD-B45D-D64144F2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10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6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8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3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5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76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AD5E-0D65-4881-B6DA-A0EB65AA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7FCD-30EE-4580-97E1-D18020E73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F83B-1FB5-4820-9EE5-3860E7B5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12141-4116-4D43-B406-6A8617F9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CDBB-2995-424D-9711-D6C2ACBE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738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6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4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F1DB-5812-4258-831C-4180C83CC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E802E-7023-444B-8F50-72423DF09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979FD-2004-4B43-9F92-9016B5A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F243A-354D-4719-A10E-1AB7340D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99F17-3332-427D-84E0-431B3C6D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6B6B-48A3-4EA7-8F0F-147C4B1A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332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C2A1-1B12-4059-BC75-84F41EA8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1F12-269D-4195-B678-A4C7435F1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778DE-4CDA-4B9C-A9A1-4E699A68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BE242-CC31-46C5-AE7A-15BEC7FA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7444F-4DFB-4A91-9245-8D28EA8F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FF71-AE48-4419-8E00-3C6FB9456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513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797A-627E-4D2B-8371-25C166EF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BA969-D812-42AC-8B17-5ADD9DEFC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4EB62-586E-43B1-AD60-A358424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A733B-9312-4986-9F9E-6C5E9E44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7B686-59C9-4A2D-B165-226E02C9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732C-936E-4E2A-A781-BD6552220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33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5910-D859-499D-8803-C4DDEFA9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4283-2B0A-4055-B2D5-EA8634792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5B81C-2D26-46F2-AF83-ADEDB517B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F6B234-94D4-460E-870C-6E256391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211E86-3100-42DA-AAB2-5329C6C9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567C6C-C041-4342-83C3-5037F8E8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E1E5-4CA7-4E8C-926E-72FAE2A5B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888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7F29-4A87-4AD0-9BD0-4A110B8F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841AF-5247-429B-A308-2FBAE2EC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08072-25B7-4EFD-8571-4A865B318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DD58B-7AF0-48D6-8461-9E123FEA6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F69A2-DFF5-4E65-81D9-930040AB1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31AED6-015C-49B8-9076-2B61D241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4B54E7-062F-4505-8620-D28B1380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58E3BC-2A0F-4C4B-B010-39785629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D840-D078-4F3C-BA0A-D697AE45F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655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933B-E5D6-4D84-A561-48BBF0E9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D3B604-60C7-4B0B-8A69-6259DE1E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D613CA0-C30A-4C6F-B238-4185AFCE8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6FEA7F-6AA0-4095-93FB-870BC891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F72C-1686-4BA6-A288-5F75D17F6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130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9DBA61-467D-498C-8135-91858E54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56F240-692B-498A-83C7-C1C52388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5DC8B1-AD26-4C33-B5B3-2A3CF236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A4D5-952C-49B9-8C75-A8F918552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2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BED5-F455-4230-84A1-58F6257B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A3B83-97BB-4EA6-8B18-7B65E834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BAD1A-50CB-44A3-A27B-8D65F718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DFEF-F333-4F8E-AD2B-C5D5F8DB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D2C97-B561-461B-A227-4C2840D6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17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6A49-E1E9-454B-8254-3B37158E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EBB14-6A05-40DF-ABB9-302EC293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D2146-3D64-4561-AB65-142EEA5F0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D4B615-D37E-4E70-8AEA-BFAA96F6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2A9079-41D9-4166-82E9-E05652BD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EFAF4D-5ECF-425A-9E82-C2843055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9D60A-64AE-4770-AC2F-79DC7E2A3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80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8276-DA88-4A23-BA66-B23DDD26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2E060-6EF8-40E6-AC7C-E5EF0810D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8552C-F32E-4D4F-9215-FA75C67F0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85DA9A-43FA-4AE3-B6AE-B12CEE1F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AFD6D1-6BD7-4EE0-8BDE-2CDB2F3A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39079D-3110-40F5-949A-FD369EB6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F285-D11A-4872-8EC6-2F9356FD2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487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63D4-0C1B-4B3B-8DB5-423B1111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6BDEE-5064-4FC8-A58C-EFF33E27F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FA085-C4CE-4BC3-AD7B-324FB342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AC22D-4B80-4E7C-8B8F-8A0B59E8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7B297-50C1-4493-AEC7-57D5DE01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93FB-B9F3-40AF-9E48-42EACEC01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531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B18BA2-FA38-477A-9559-18D86E8AC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6B48E-CE87-4CB0-AD6D-435B4A50F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6F2D0-F172-4FF9-B06B-26E4BA97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03F93-F80B-456A-B2FC-588CBFE1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A35A0-DAF1-4F7B-AC41-7E60F060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CC6C-D965-403F-84A8-B6D42421F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712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37072-0494-4AC0-89FB-CCF8ADF753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9FCB82-80E3-41FF-A3AC-C81B3861F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2CC666-59D9-4C45-B5AF-FA3E02E46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BF4CA-0329-4305-B401-CCD824648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831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D6975F-86F2-4267-965C-F73A1A256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C67CAD-55E2-4D46-84F0-A4AD61A5D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7772D6-AC71-4B49-BC19-FA6C45AEE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F705C-8ADA-4D41-A1BF-93AD8EE0F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798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A406AE-16C1-4D43-995D-954B1D977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38165C-B23F-4E71-9C28-A705B12D1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949415-7937-455F-8C9D-AF0859A54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01FF8-58AD-4E7B-8CD5-E0E277146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845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3E2C4-A13F-4C28-BA7B-102018FD1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3B0D5A-361E-40B5-A4E0-A0090785D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02B88-C382-4C9E-A9DE-D82445062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75E65-D99C-435D-8F29-3448CA3CE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231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BA7FD2-0C6E-4C72-BB63-AB572A4C8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10A890-56BF-4313-9B76-D409B7DD8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3395E5-69CA-4727-84CE-18D166EBC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65838-AE80-4C85-AE67-6C6FC411F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04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54A94D-7452-4298-BE25-2FE8F041C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6F4529-1BBC-4235-8DA1-14C3C1014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23FABF-8E4B-4893-A77C-2C45CD832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2E206-8AF7-4092-B5CB-6ED7E0F5B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12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1E03-4E76-41CF-B103-7D965A76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0BBA6-71B7-463D-AFC4-A71063AC2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90C36-A3D2-4D45-9A6D-F0B44F0F0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5BCAA-32C4-4B0C-B160-E3C031CA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20790-D181-4D40-A2D7-A4E440E4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B76C2-9DF0-413F-B431-4C7860D5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2619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353666-60A3-46EE-AF0D-EA9CAF541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21DD1A-A205-4FBE-8A55-5D9A55130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CA096F-DAF0-45E4-9103-730FA2776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04237-EC8C-4908-B908-5C13DE40B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569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29A37-B058-496A-A89C-B16F2DF39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0D576-6135-47B1-900A-CC667C6E9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B3DCB-740B-43FC-AE0B-0C686A9C2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FE079-11B2-4158-A9C1-61BF28A17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355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D0448-B495-4642-93D6-30734B4FD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D13962-CFCA-41CB-8025-29929FB57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DEDC5-5B06-4141-BAB9-596C780BD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A6F26-08D8-4C3C-BCB7-E41DDC4ED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878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78AB11-F862-4658-A734-473ABE5AD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F11CC-B330-4DD9-84CB-35E932E45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C1025D-C2CA-4428-981A-2A781A992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63446-7C38-48F7-A9F2-827370F0E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77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EDBA5C-C578-4B02-BF6E-E35C9AE1B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B5274D-BAAA-46A1-8AF9-604230E7E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9892B4-C80F-4C55-9548-F4547C3B5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A57EE-76F2-4B4F-B855-E3BF956F3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188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B36E1-2E40-448D-BA2B-0A168905C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A280C4-89C1-408C-A80E-7184289AC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5B663C-AFB9-4970-8ED8-4AFDADA61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B9125639-B17B-4A2C-8C42-3550718BE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24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4B5116-0709-4C20-B306-AD7918C3E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9A3D9D-AC14-418D-A54B-BAA05726E1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89F3AB-D994-408D-8655-76230CBE3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6A355-E681-437B-84E0-834B61E76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3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101F-3FA8-4DA2-9ACD-E7CF9633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A1AE2-F475-47C9-96C7-90AE7DE1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716EE-6BFC-45BD-8BDA-6F843D043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9EBD8-268C-40D1-8A03-AF6DDD328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F29D4-2FE4-492E-BD84-2FA9CC7F4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849C5-2C73-421A-8089-27D70579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495DC-84C0-4F8A-B059-12B5CC56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A932E-E2F6-4A0A-A316-EC8980B7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55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DEF1-A3EB-465C-8BD7-34A04F47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4AAA6-59A1-42F2-A0CB-61F41D88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37CF5-F326-424C-A670-CEA9047D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6C33B-387A-48AB-905A-5F82C2D7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34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ED67-AEBC-4E0D-8164-6A481884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9FAD3-F013-440E-B976-80DF5B54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B7E0A-9741-4FE0-8C64-A3070C2E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16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7B93-C370-4D9B-8724-CBE9A79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BF7E9-C812-4401-86DD-664207D40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609ED-E56E-4D60-9F8D-F421E2119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2D083-2BC1-484D-AD49-8F1CB189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994B5-4215-4D5F-B3F6-0A96E854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30082-6570-4479-A2C4-D9ED51EA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51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80D1-8DE6-478D-A006-77479DAC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6E890-15D6-4195-B7D0-52E7E9764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60109-3620-49D3-83ED-DC2F3A1BA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F0E6-70EA-490F-B265-0543276C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D3DA8-B39B-453E-9F23-1FADE16B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D4701-E36E-4157-9452-0952425F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03CA4-6D35-4658-9D5F-39185DF5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CCD28-EEA5-4BA6-8668-4811FB4D8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4997-DF1B-4B37-A598-73BB866DC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CBB8-A559-4250-940A-A241BBE3D11E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342E8-17F3-4D6F-BD1A-5039DB878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7705-78C8-4E72-9044-086F784BB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4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FE711-4949-44C0-8A3F-29888A321251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32B9AC-045D-4572-8A12-0E164A22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00CF50-9BAA-4DCF-9C9C-8168DD94D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977C01-249D-472E-AC4A-210E0DDFF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FAE90-7A0C-4E58-BACA-5FDD9180B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317C6-B15C-4967-84DE-F84EB6B0D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B901-471D-4CA0-8BB6-42B12041D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286B07-CF16-4D4F-8D3D-ACB5EC4DB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2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78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89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377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566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754" algn="l" defTabSz="68578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6" indent="-171446" algn="l" defTabSz="685783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BF70CF9-7170-4B3F-8F34-EBBC6A135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F104FC7-A8D9-4365-94E5-567BF73AB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4A9E3C60-3618-49DC-8067-AFA9C90BEC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2D872BA1-0C07-4D28-B1CE-A51EA3257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735D635A-191B-439E-8DA1-BD097CA255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594704-32E9-40A7-ABE3-BA5DD5E04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4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hyperlink" Target="file:///C:\Documents%20and%20Settings\Administrator\Desktop\Paint%20(2).l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4.xml"/><Relationship Id="rId7" Type="http://schemas.openxmlformats.org/officeDocument/2006/relationships/audio" Target="../media/audio3.wav"/><Relationship Id="rId12" Type="http://schemas.openxmlformats.org/officeDocument/2006/relationships/image" Target="../media/image14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FEB7A078-B42D-4996-BFEA-75D63F21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45097"/>
            <a:ext cx="12192000" cy="7103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F31A56-ECCD-4B60-A936-0516D562AB59}"/>
              </a:ext>
            </a:extLst>
          </p:cNvPr>
          <p:cNvSpPr txBox="1"/>
          <p:nvPr/>
        </p:nvSpPr>
        <p:spPr>
          <a:xfrm>
            <a:off x="1007292" y="1490008"/>
            <a:ext cx="9832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70C0"/>
                </a:solidFill>
                <a:latin typeface="#9Slide07 Cadena" panose="02000503000000020004" pitchFamily="2" charset="0"/>
              </a:rPr>
              <a:t>CHÀO MỪNG CÁC EM ĐẾN VỚI MÔN TIN HỌC LỚP 3</a:t>
            </a:r>
            <a:endParaRPr lang="vi-VN" sz="6000">
              <a:solidFill>
                <a:srgbClr val="0070C0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66024A1-4B1E-42D8-BE4D-84443E60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78" y="1352896"/>
            <a:ext cx="10374843" cy="4527204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CF0CBA-97F3-49DC-B941-EEEE8824A70E}"/>
              </a:ext>
            </a:extLst>
          </p:cNvPr>
          <p:cNvSpPr txBox="1"/>
          <p:nvPr/>
        </p:nvSpPr>
        <p:spPr>
          <a:xfrm>
            <a:off x="322671" y="231396"/>
            <a:ext cx="1154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#9Slide07 Cadena" panose="02000503000000020004" pitchFamily="2" charset="0"/>
              </a:rPr>
              <a:t>1. GIỚI THIỆU PHẦN MỀM PAINT</a:t>
            </a:r>
            <a:endParaRPr lang="vi-VN" sz="4800">
              <a:solidFill>
                <a:srgbClr val="0070C0"/>
              </a:solidFill>
              <a:latin typeface="#9Slide07 Cadena" panose="02000503000000020004" pitchFamily="2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4DBF418-3F7E-48C6-BA5A-C81135723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7"/>
          <a:stretch/>
        </p:blipFill>
        <p:spPr>
          <a:xfrm>
            <a:off x="-5569" y="5270500"/>
            <a:ext cx="176491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8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59C52AC-3D2D-4A60-811D-A6AA0D3A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303271"/>
            <a:ext cx="71536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8ED5B28D-B084-4EBB-BEB9-F383B0396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841434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1) Giới thiệu phần mềm </a:t>
            </a:r>
            <a:r>
              <a:rPr lang="en-US" altLang="vi-VN" sz="3000">
                <a:solidFill>
                  <a:srgbClr val="FF0000"/>
                </a:solidFill>
                <a:latin typeface="Times New Roman" panose="02020603050405020304" pitchFamily="18" charset="0"/>
              </a:rPr>
              <a:t>Paint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80DDA-9932-4D10-9E18-E7DF4AB7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522412"/>
            <a:ext cx="10744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700">
                <a:latin typeface="Times New Roman" panose="02020603050405020304" pitchFamily="18" charset="0"/>
              </a:rPr>
              <a:t>b) Đọc thông tin hình dưới, trao đổi với bạn rồi chỉ ra vị trí các thành phần trong chương trình </a:t>
            </a:r>
            <a:r>
              <a:rPr lang="en-US" altLang="vi-VN" sz="2700">
                <a:solidFill>
                  <a:srgbClr val="FF0000"/>
                </a:solidFill>
                <a:latin typeface="Times New Roman" panose="02020603050405020304" pitchFamily="18" charset="0"/>
              </a:rPr>
              <a:t>Paint</a:t>
            </a:r>
            <a:r>
              <a:rPr lang="en-US" altLang="vi-VN" sz="2700"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7" name="Elbow Connector 10">
            <a:extLst>
              <a:ext uri="{FF2B5EF4-FFF2-40B4-BE49-F238E27FC236}">
                <a16:creationId xmlns:a16="http://schemas.microsoft.com/office/drawing/2014/main" id="{2C7380E8-05B4-4651-A8D4-3649CF945E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46300" y="3886200"/>
            <a:ext cx="1219200" cy="762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id="{BDCF839B-838C-41B5-8694-BAE00A028F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17700" y="419100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9" name="Elbow Connector 17">
            <a:extLst>
              <a:ext uri="{FF2B5EF4-FFF2-40B4-BE49-F238E27FC236}">
                <a16:creationId xmlns:a16="http://schemas.microsoft.com/office/drawing/2014/main" id="{6C00A82D-DD81-4A05-A217-DB7A9D06C8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900" y="388620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0" name="Rectangle 24">
            <a:extLst>
              <a:ext uri="{FF2B5EF4-FFF2-40B4-BE49-F238E27FC236}">
                <a16:creationId xmlns:a16="http://schemas.microsoft.com/office/drawing/2014/main" id="{9EE2AA57-D1BE-48F9-AFA3-8D26C391B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" y="40386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055143E0-93ED-482D-87E7-5E697C3B6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45720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0EE09B6-F98F-4225-9150-CF8BF318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469621"/>
            <a:ext cx="9804400" cy="377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15367C-95BC-45BA-BFBB-77B10372C60D}"/>
              </a:ext>
            </a:extLst>
          </p:cNvPr>
          <p:cNvSpPr/>
          <p:nvPr/>
        </p:nvSpPr>
        <p:spPr>
          <a:xfrm>
            <a:off x="1917700" y="3086099"/>
            <a:ext cx="9118600" cy="795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D3CB329-7155-4A1D-96E1-EF265DFFD444}"/>
              </a:ext>
            </a:extLst>
          </p:cNvPr>
          <p:cNvSpPr/>
          <p:nvPr/>
        </p:nvSpPr>
        <p:spPr>
          <a:xfrm>
            <a:off x="1841500" y="4136231"/>
            <a:ext cx="9499600" cy="155336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B1B1D3-927D-4416-9251-12BB47904C56}"/>
              </a:ext>
            </a:extLst>
          </p:cNvPr>
          <p:cNvSpPr/>
          <p:nvPr/>
        </p:nvSpPr>
        <p:spPr>
          <a:xfrm>
            <a:off x="241300" y="3505200"/>
            <a:ext cx="1295400" cy="828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 chọn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D98E7856-5731-4D8A-9337-1C4F405CAC97}"/>
              </a:ext>
            </a:extLst>
          </p:cNvPr>
          <p:cNvSpPr/>
          <p:nvPr/>
        </p:nvSpPr>
        <p:spPr>
          <a:xfrm>
            <a:off x="241300" y="4757738"/>
            <a:ext cx="1295400" cy="10334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 trang vẽ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6FA1DB-5DA6-4724-B2CC-8CD66501A544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 flipV="1">
            <a:off x="1536700" y="3483768"/>
            <a:ext cx="381000" cy="435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891965-CA30-4061-B333-1302990CA16B}"/>
              </a:ext>
            </a:extLst>
          </p:cNvPr>
          <p:cNvCxnSpPr/>
          <p:nvPr/>
        </p:nvCxnSpPr>
        <p:spPr>
          <a:xfrm>
            <a:off x="1536700" y="5173663"/>
            <a:ext cx="304800" cy="746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CAA18C-AA29-47BC-A4FD-6AC0F94D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0" y="3708400"/>
            <a:ext cx="11211019" cy="16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F0158F7-5140-4B4E-96C9-E7A2C88F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99" y="611188"/>
            <a:ext cx="70900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BB8C370-3F39-46D1-AE4A-8F81F15D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49351"/>
            <a:ext cx="5664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1) Giới thiệu phần mềm </a:t>
            </a:r>
            <a:r>
              <a:rPr lang="en-US" altLang="vi-VN" sz="3000">
                <a:solidFill>
                  <a:srgbClr val="FF0000"/>
                </a:solidFill>
                <a:latin typeface="Times New Roman" panose="02020603050405020304" pitchFamily="18" charset="0"/>
              </a:rPr>
              <a:t>Paint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60FD7-89FE-48CB-BAC4-4DC20D4E29A6}"/>
              </a:ext>
            </a:extLst>
          </p:cNvPr>
          <p:cNvSpPr/>
          <p:nvPr/>
        </p:nvSpPr>
        <p:spPr>
          <a:xfrm>
            <a:off x="3263900" y="4025900"/>
            <a:ext cx="939800" cy="95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DF9E63-E6A2-4EE7-9C45-FAB71B72B6A2}"/>
              </a:ext>
            </a:extLst>
          </p:cNvPr>
          <p:cNvSpPr/>
          <p:nvPr/>
        </p:nvSpPr>
        <p:spPr>
          <a:xfrm>
            <a:off x="4876800" y="4032250"/>
            <a:ext cx="1866900" cy="95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F3137-657D-40A0-8CF8-670DEC3B782A}"/>
              </a:ext>
            </a:extLst>
          </p:cNvPr>
          <p:cNvSpPr/>
          <p:nvPr/>
        </p:nvSpPr>
        <p:spPr>
          <a:xfrm>
            <a:off x="7670800" y="4032250"/>
            <a:ext cx="622300" cy="95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9C829E-1746-4043-A789-58D5F06736DA}"/>
              </a:ext>
            </a:extLst>
          </p:cNvPr>
          <p:cNvSpPr/>
          <p:nvPr/>
        </p:nvSpPr>
        <p:spPr>
          <a:xfrm>
            <a:off x="9220199" y="4032250"/>
            <a:ext cx="2625169" cy="95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D0970C0-A27D-48AB-B5B3-B94A583C39DF}"/>
              </a:ext>
            </a:extLst>
          </p:cNvPr>
          <p:cNvSpPr/>
          <p:nvPr/>
        </p:nvSpPr>
        <p:spPr>
          <a:xfrm flipH="1">
            <a:off x="2400300" y="2832100"/>
            <a:ext cx="1803400" cy="1035050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HỘP CÔNG CỤ</a:t>
            </a:r>
            <a:endParaRPr lang="vi-VN" b="1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CD3B50-D971-4C0C-B02A-B49B61B0D434}"/>
              </a:ext>
            </a:extLst>
          </p:cNvPr>
          <p:cNvSpPr/>
          <p:nvPr/>
        </p:nvSpPr>
        <p:spPr>
          <a:xfrm flipH="1">
            <a:off x="4800600" y="2832100"/>
            <a:ext cx="1701800" cy="1074737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HÌNH MẪU</a:t>
            </a:r>
            <a:endParaRPr lang="vi-VN" b="1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D0B658D-53F5-4A55-BEE4-D2A1B876C9F6}"/>
              </a:ext>
            </a:extLst>
          </p:cNvPr>
          <p:cNvSpPr/>
          <p:nvPr/>
        </p:nvSpPr>
        <p:spPr>
          <a:xfrm flipH="1">
            <a:off x="6743700" y="2832100"/>
            <a:ext cx="1701800" cy="1074737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NÉT VẼ</a:t>
            </a:r>
            <a:endParaRPr lang="vi-VN" b="1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1F658E4-1169-4DFF-AB81-7D2D9602F59C}"/>
              </a:ext>
            </a:extLst>
          </p:cNvPr>
          <p:cNvSpPr/>
          <p:nvPr/>
        </p:nvSpPr>
        <p:spPr>
          <a:xfrm flipH="1">
            <a:off x="9220199" y="2832100"/>
            <a:ext cx="1701800" cy="1074737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HỘP MÀU</a:t>
            </a:r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141474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CF0158F7-5140-4B4E-96C9-E7A2C88F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0388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BB8C370-3F39-46D1-AE4A-8F81F15D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14386"/>
            <a:ext cx="4565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2) Công cụ bút vẽ</a:t>
            </a:r>
            <a:endParaRPr lang="en-US" altLang="vi-VN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4602D2-E745-42F4-A6B3-51ACEBBB1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39"/>
          <a:stretch/>
        </p:blipFill>
        <p:spPr>
          <a:xfrm>
            <a:off x="922291" y="1803400"/>
            <a:ext cx="10003586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54F83A6-CF29-464F-898B-A8B295ED284B}"/>
              </a:ext>
            </a:extLst>
          </p:cNvPr>
          <p:cNvSpPr/>
          <p:nvPr/>
        </p:nvSpPr>
        <p:spPr>
          <a:xfrm>
            <a:off x="4686300" y="2357398"/>
            <a:ext cx="508000" cy="6398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83EBA1A-B544-4AB1-ABCD-EAD6484B6499}"/>
              </a:ext>
            </a:extLst>
          </p:cNvPr>
          <p:cNvSpPr/>
          <p:nvPr/>
        </p:nvSpPr>
        <p:spPr>
          <a:xfrm>
            <a:off x="4302125" y="1273851"/>
            <a:ext cx="2438400" cy="1035050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BÚT VẼ</a:t>
            </a:r>
            <a:endParaRPr lang="vi-VN" b="1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75BF070-D11C-4E64-9FCE-1B639D017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8889"/>
          <a:stretch/>
        </p:blipFill>
        <p:spPr bwMode="auto">
          <a:xfrm>
            <a:off x="922291" y="4618949"/>
            <a:ext cx="91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D6E3B6FC-30EC-4A4F-BF7D-5957D19F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524414"/>
            <a:ext cx="800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eaLnBrk="1" hangingPunct="1">
              <a:buFontTx/>
              <a:buNone/>
            </a:pP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các bước sử dụng công cụ bút vẽ để vẽ hình</a:t>
            </a:r>
          </a:p>
        </p:txBody>
      </p:sp>
    </p:spTree>
    <p:extLst>
      <p:ext uri="{BB962C8B-B14F-4D97-AF65-F5344CB8AC3E}">
        <p14:creationId xmlns:p14="http://schemas.microsoft.com/office/powerpoint/2010/main" val="34472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CF0158F7-5140-4B4E-96C9-E7A2C88F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0388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BB8C370-3F39-46D1-AE4A-8F81F15D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14386"/>
            <a:ext cx="4565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2) Công cụ bút vẽ</a:t>
            </a:r>
            <a:endParaRPr lang="en-US" altLang="vi-VN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" name="Elbow Connector 13">
            <a:extLst>
              <a:ext uri="{FF2B5EF4-FFF2-40B4-BE49-F238E27FC236}">
                <a16:creationId xmlns:a16="http://schemas.microsoft.com/office/drawing/2014/main" id="{C50DE7DF-3470-41F4-A9B4-068BD5EC1B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3800" y="3644782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" name="Elbow Connector 17">
            <a:extLst>
              <a:ext uri="{FF2B5EF4-FFF2-40B4-BE49-F238E27FC236}">
                <a16:creationId xmlns:a16="http://schemas.microsoft.com/office/drawing/2014/main" id="{97CB70FA-77B6-4464-A71F-E8CBA7E82C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000" y="3339982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Rectangle 24">
            <a:extLst>
              <a:ext uri="{FF2B5EF4-FFF2-40B4-BE49-F238E27FC236}">
                <a16:creationId xmlns:a16="http://schemas.microsoft.com/office/drawing/2014/main" id="{975AD370-6A99-4D66-A093-5A14817C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3492382"/>
            <a:ext cx="1861152" cy="6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endParaRPr lang="vi-VN" altLang="vi-VN" sz="3000">
              <a:latin typeface="Times New Roman" panose="02020603050405020304" pitchFamily="18" charset="0"/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B855062A-457D-4B52-99C0-F69E01D0D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4025782"/>
            <a:ext cx="1302806" cy="6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endParaRPr lang="vi-VN" altLang="vi-VN" sz="3000">
              <a:latin typeface="Times New Roman" panose="02020603050405020304" pitchFamily="18" charset="0"/>
            </a:endParaRPr>
          </a:p>
        </p:txBody>
      </p:sp>
      <p:cxnSp>
        <p:nvCxnSpPr>
          <p:cNvPr id="13" name="Elbow Connector 20">
            <a:extLst>
              <a:ext uri="{FF2B5EF4-FFF2-40B4-BE49-F238E27FC236}">
                <a16:creationId xmlns:a16="http://schemas.microsoft.com/office/drawing/2014/main" id="{A610C54B-95BF-4AAC-A6CA-3AE71EFC6C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1000" y="3416182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6E87D7-94F4-4658-90AB-2981FB93C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195783"/>
            <a:ext cx="8747414" cy="6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FF6699"/>
                </a:solidFill>
                <a:latin typeface="Times New Roman" panose="02020603050405020304" pitchFamily="18" charset="0"/>
              </a:rPr>
              <a:t>*Các bước thực hiện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67F17D-82D9-484D-BB07-DAB25A9E0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971682"/>
            <a:ext cx="8747414" cy="6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vi-VN" sz="3000" u="sng">
                <a:solidFill>
                  <a:srgbClr val="0000FF"/>
                </a:solidFill>
                <a:latin typeface="Times New Roman" panose="02020603050405020304" pitchFamily="18" charset="0"/>
              </a:rPr>
              <a:t>Bước 1</a:t>
            </a:r>
            <a:r>
              <a:rPr lang="en-US" altLang="vi-VN" sz="3000">
                <a:latin typeface="Times New Roman" panose="02020603050405020304" pitchFamily="18" charset="0"/>
              </a:rPr>
              <a:t>: Trong hộp công cụ,  nháy chọn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6FEC4E-2736-4725-8410-721A79141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3644782"/>
            <a:ext cx="9753600" cy="183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vi-VN" sz="3000" u="sng">
                <a:solidFill>
                  <a:srgbClr val="0000FF"/>
                </a:solidFill>
                <a:latin typeface="Times New Roman" panose="02020603050405020304" pitchFamily="18" charset="0"/>
              </a:rPr>
              <a:t>Bước 2</a:t>
            </a:r>
            <a:r>
              <a:rPr lang="en-US" altLang="vi-VN" sz="3000">
                <a:latin typeface="Times New Roman" panose="02020603050405020304" pitchFamily="18" charset="0"/>
              </a:rPr>
              <a:t>: Di chuyển vào vùng trang vẽ, con trỏ chuột chuyển thành        . Nhấn giữ nút trái chuột để vẽ hình bất kì mà em muốn rồi thả nút chuột để hoàn thành thao tác vẽ.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F75C9CB-86BE-4E2E-AE0D-CC60C01F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057407"/>
            <a:ext cx="558346" cy="4381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9EBF2B5-C980-4C0F-94D2-CF33F09A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54" y="4352277"/>
            <a:ext cx="558346" cy="43815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3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3">
            <a:extLst>
              <a:ext uri="{FF2B5EF4-FFF2-40B4-BE49-F238E27FC236}">
                <a16:creationId xmlns:a16="http://schemas.microsoft.com/office/drawing/2014/main" id="{787B3B5C-6BDA-4F63-90BA-ECABC075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095750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b) Sử dụng công       để vẽ bông hoa  </a:t>
            </a:r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62764315-527D-4F51-8930-2AB3DCCBE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57462"/>
            <a:ext cx="228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Yêu cầu 1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BA358D-15E2-4B9A-81B4-43D51DD3F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87725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a) Mở chương trình Paint</a:t>
            </a:r>
            <a:endParaRPr lang="en-US" altLang="vi-VN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9D4BF15-AE0B-45AB-9911-508FE442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957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6C8DCBB1-7871-4309-B266-831EAE767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445506"/>
            <a:ext cx="3187700" cy="4604456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16EDBE3A-5632-4ABF-871F-CCF387A3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7388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THỰC HÀNH 10 PHÚT</a:t>
            </a:r>
          </a:p>
        </p:txBody>
      </p:sp>
    </p:spTree>
    <p:extLst>
      <p:ext uri="{BB962C8B-B14F-4D97-AF65-F5344CB8AC3E}">
        <p14:creationId xmlns:p14="http://schemas.microsoft.com/office/powerpoint/2010/main" val="29711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CF0158F7-5140-4B4E-96C9-E7A2C88F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0388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BB8C370-3F39-46D1-AE4A-8F81F15D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60485"/>
            <a:ext cx="4565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3) Lưu bài vẽ</a:t>
            </a:r>
            <a:endParaRPr lang="en-US" altLang="vi-VN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775D8FB-15D3-48C1-AFD3-343DB9DA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2" y="1814483"/>
            <a:ext cx="6642100" cy="41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B4B271D-E516-4F0D-A255-31A3D69F2373}"/>
              </a:ext>
            </a:extLst>
          </p:cNvPr>
          <p:cNvSpPr/>
          <p:nvPr/>
        </p:nvSpPr>
        <p:spPr>
          <a:xfrm>
            <a:off x="381000" y="2689519"/>
            <a:ext cx="3937000" cy="2366345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alt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các thao tác lưu bài vẽ</a:t>
            </a:r>
          </a:p>
        </p:txBody>
      </p:sp>
    </p:spTree>
    <p:extLst>
      <p:ext uri="{BB962C8B-B14F-4D97-AF65-F5344CB8AC3E}">
        <p14:creationId xmlns:p14="http://schemas.microsoft.com/office/powerpoint/2010/main" val="291600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CF0158F7-5140-4B4E-96C9-E7A2C88F6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059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BB8C370-3F39-46D1-AE4A-8F81F15D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96156"/>
            <a:ext cx="4565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3) Lưu bài vẽ</a:t>
            </a:r>
            <a:endParaRPr lang="en-US" altLang="vi-VN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id="{E3BA7A72-FD97-4102-AA17-BDAE2CAABC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1231" y="369570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9" name="Elbow Connector 17">
            <a:extLst>
              <a:ext uri="{FF2B5EF4-FFF2-40B4-BE49-F238E27FC236}">
                <a16:creationId xmlns:a16="http://schemas.microsoft.com/office/drawing/2014/main" id="{94A0B1BA-7F74-400A-A468-18CD68B1C7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3431" y="339090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0" name="Rectangle 26">
            <a:extLst>
              <a:ext uri="{FF2B5EF4-FFF2-40B4-BE49-F238E27FC236}">
                <a16:creationId xmlns:a16="http://schemas.microsoft.com/office/drawing/2014/main" id="{BBC8EDD4-920B-4DBA-88CD-FC57890AD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431" y="4076700"/>
            <a:ext cx="1066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3000">
              <a:latin typeface="Times New Roman" panose="02020603050405020304" pitchFamily="18" charset="0"/>
            </a:endParaRPr>
          </a:p>
        </p:txBody>
      </p:sp>
      <p:cxnSp>
        <p:nvCxnSpPr>
          <p:cNvPr id="11" name="Elbow Connector 20">
            <a:extLst>
              <a:ext uri="{FF2B5EF4-FFF2-40B4-BE49-F238E27FC236}">
                <a16:creationId xmlns:a16="http://schemas.microsoft.com/office/drawing/2014/main" id="{1E436E49-2214-4EEB-A216-2CE6DC853E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8431" y="3467100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536C33-1B06-422C-96D3-47D36043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0" y="4737466"/>
            <a:ext cx="10008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000" u="sng">
                <a:solidFill>
                  <a:srgbClr val="0000FF"/>
                </a:solidFill>
                <a:latin typeface="Times New Roman" panose="02020603050405020304" pitchFamily="18" charset="0"/>
              </a:rPr>
              <a:t>Bước 3</a:t>
            </a: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000">
                <a:latin typeface="Times New Roman" panose="02020603050405020304" pitchFamily="18" charset="0"/>
              </a:rPr>
              <a:t>Đặt tên cho bài vẽ bằng các nháy chuột vào ô </a:t>
            </a: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File name </a:t>
            </a:r>
            <a:r>
              <a:rPr lang="en-US" altLang="vi-VN" sz="3000">
                <a:latin typeface="Times New Roman" panose="02020603050405020304" pitchFamily="18" charset="0"/>
              </a:rPr>
              <a:t>rồi gõ tên bài vẽ.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FA178-7CDB-4F8C-BC79-66F20A64E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" y="2418468"/>
            <a:ext cx="10008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000" u="sng">
                <a:solidFill>
                  <a:srgbClr val="0000FF"/>
                </a:solidFill>
                <a:latin typeface="Times New Roman" panose="02020603050405020304" pitchFamily="18" charset="0"/>
              </a:rPr>
              <a:t>Bước 1</a:t>
            </a: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000">
                <a:latin typeface="Times New Roman" panose="02020603050405020304" pitchFamily="18" charset="0"/>
              </a:rPr>
              <a:t>Nháy chọn         ở phía trên góc trái phần mềm Paint, rồi chọn  Save.  Hoặc em nhấn tổ hợp phím </a:t>
            </a: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Ctrl +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D07ED-31E7-4C4F-84DC-CF27F74A4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" y="3551037"/>
            <a:ext cx="10008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000" u="sng">
                <a:solidFill>
                  <a:srgbClr val="0000FF"/>
                </a:solidFill>
                <a:latin typeface="Times New Roman" panose="02020603050405020304" pitchFamily="18" charset="0"/>
              </a:rPr>
              <a:t>Bước 2</a:t>
            </a: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000">
                <a:latin typeface="Times New Roman" panose="02020603050405020304" pitchFamily="18" charset="0"/>
              </a:rPr>
              <a:t>Cửa sổ </a:t>
            </a:r>
            <a:r>
              <a:rPr lang="en-US" altLang="vi-VN" sz="3000">
                <a:solidFill>
                  <a:srgbClr val="CC00CC"/>
                </a:solidFill>
                <a:latin typeface="Times New Roman" panose="02020603050405020304" pitchFamily="18" charset="0"/>
              </a:rPr>
              <a:t>Save As </a:t>
            </a:r>
            <a:r>
              <a:rPr lang="en-US" altLang="vi-VN" sz="3000">
                <a:latin typeface="Times New Roman" panose="02020603050405020304" pitchFamily="18" charset="0"/>
              </a:rPr>
              <a:t>hiện ra như hình bên, em chọn thư mục để lưu bài vẽ.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177052C-2A63-43F9-B6BB-CDCF8F589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0" y="2470518"/>
            <a:ext cx="719602" cy="45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66D9D3-FD7C-42E9-A1EF-1DA2572E2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06" y="1711722"/>
            <a:ext cx="4565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00FF"/>
                </a:solidFill>
                <a:latin typeface="Times New Roman" panose="02020603050405020304" pitchFamily="18" charset="0"/>
              </a:rPr>
              <a:t>* Các bước thực hiện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771F8F-651F-43A8-8F20-EA2EAE01A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0" y="5890470"/>
            <a:ext cx="100083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000" i="1" u="sng">
                <a:solidFill>
                  <a:srgbClr val="FF0000"/>
                </a:solidFill>
                <a:latin typeface="Times New Roman" panose="02020603050405020304" pitchFamily="18" charset="0"/>
              </a:rPr>
              <a:t>Lưu ý: Em có thể nhấn tổ hợp phím Ctrl + S để lưu bài vẽ</a:t>
            </a:r>
            <a:endParaRPr lang="en-US" altLang="vi-VN" sz="3000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:a16="http://schemas.microsoft.com/office/drawing/2014/main" id="{08449F22-DA14-4105-A2D1-E52ED1CDC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37465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400" b="1" u="sng">
                <a:solidFill>
                  <a:srgbClr val="FF0066"/>
                </a:solidFill>
                <a:latin typeface="Times New Roman" panose="02020603050405020304" pitchFamily="18" charset="0"/>
              </a:rPr>
              <a:t>THỰC HÀNH: 7 phút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3BC2A836-2ED9-44AC-B9EA-11BD0C130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22045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b) Đặt tên cho bài vẽ là bonghoa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00A9F6BA-22C0-4FB4-A55D-4E3E0ED35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9198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nl-NL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c) Lưu bài vẽ vào thư mục có tên em trên mydocument</a:t>
            </a:r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03A7247E-214B-4370-8D4E-80ABC6318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71650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Yêu cầu 2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ECCA2010-A9F0-4797-99F3-5670A990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277269"/>
            <a:ext cx="2371725" cy="33432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1">
            <a:extLst>
              <a:ext uri="{FF2B5EF4-FFF2-40B4-BE49-F238E27FC236}">
                <a16:creationId xmlns:a16="http://schemas.microsoft.com/office/drawing/2014/main" id="{13C4AD76-F7CA-4281-9708-2FCE55C9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a) Vẽ thêm các cành hoa khác để tạo thành cây hoa</a:t>
            </a:r>
          </a:p>
        </p:txBody>
      </p:sp>
    </p:spTree>
    <p:extLst>
      <p:ext uri="{BB962C8B-B14F-4D97-AF65-F5344CB8AC3E}">
        <p14:creationId xmlns:p14="http://schemas.microsoft.com/office/powerpoint/2010/main" val="24711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914400" y="-762000"/>
            <a:ext cx="13620750" cy="7759700"/>
          </a:xfrm>
          <a:prstGeom prst="rect">
            <a:avLst/>
          </a:prstGeom>
        </p:spPr>
      </p:pic>
      <p:sp>
        <p:nvSpPr>
          <p:cNvPr id="3" name="Text Box 30">
            <a:extLst>
              <a:ext uri="{FF2B5EF4-FFF2-40B4-BE49-F238E27FC236}">
                <a16:creationId xmlns:a16="http://schemas.microsoft.com/office/drawing/2014/main" id="{814F368E-7221-44AE-9F6C-647196A044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8471" y="1014670"/>
            <a:ext cx="1019007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EM CẦN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GHI NHỚ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287C6829-142C-40F5-A43C-7CC71E616F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03388" y="1582400"/>
            <a:ext cx="9820141" cy="410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khởi động phần mềm Paint, em nháy đúp 2 lần vào biểu tượng Paint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công cụ bút vẽ để vẽ các nét đơn giản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lưu bài vẽ, em có thể nhấn tổ hợp phím Ctrl + S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4" action="ppaction://hlinkfile"/>
            <a:extLst>
              <a:ext uri="{FF2B5EF4-FFF2-40B4-BE49-F238E27FC236}">
                <a16:creationId xmlns:a16="http://schemas.microsoft.com/office/drawing/2014/main" id="{7E2A2D74-4FA8-45CD-8954-C3039857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290286"/>
            <a:ext cx="762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F4922EE-7018-40E8-8502-2ABE3563C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8889"/>
          <a:stretch/>
        </p:blipFill>
        <p:spPr bwMode="auto">
          <a:xfrm>
            <a:off x="2509791" y="3635366"/>
            <a:ext cx="639487" cy="66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6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A5D747-7769-4281-9B68-04172DE32D5B}"/>
              </a:ext>
            </a:extLst>
          </p:cNvPr>
          <p:cNvSpPr txBox="1"/>
          <p:nvPr/>
        </p:nvSpPr>
        <p:spPr>
          <a:xfrm>
            <a:off x="2095308" y="5406007"/>
            <a:ext cx="382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 GIÁO KHOA</a:t>
            </a:r>
            <a:endParaRPr 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F89CD05-19C6-4824-B38C-74A88A77B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7"/>
          <a:stretch/>
        </p:blipFill>
        <p:spPr>
          <a:xfrm>
            <a:off x="135644" y="4953000"/>
            <a:ext cx="2033785" cy="1829345"/>
          </a:xfrm>
          <a:prstGeom prst="rect">
            <a:avLst/>
          </a:prstGeom>
        </p:spPr>
      </p:pic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EAB4D5C-385D-45A0-B26E-35AF3A2FB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94" y="1073715"/>
            <a:ext cx="3024056" cy="4184059"/>
          </a:xfrm>
          <a:prstGeom prst="rect">
            <a:avLst/>
          </a:prstGeom>
        </p:spPr>
      </p:pic>
      <p:pic>
        <p:nvPicPr>
          <p:cNvPr id="16" name="Picture 15" descr="Chart&#10;&#10;Description automatically generated with low confidence">
            <a:extLst>
              <a:ext uri="{FF2B5EF4-FFF2-40B4-BE49-F238E27FC236}">
                <a16:creationId xmlns:a16="http://schemas.microsoft.com/office/drawing/2014/main" id="{0A3A74E7-2A9E-4611-9EF9-6C6F37C58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7" b="98621" l="575" r="95115">
                        <a14:foregroundMark x1="43391" y1="8276" x2="56322" y2="8046"/>
                        <a14:foregroundMark x1="42241" y1="9195" x2="45690" y2="7356"/>
                        <a14:foregroundMark x1="35920" y1="46437" x2="35345" y2="57471"/>
                        <a14:foregroundMark x1="33908" y1="46207" x2="30460" y2="57241"/>
                        <a14:foregroundMark x1="7184" y1="58621" x2="10920" y2="71264"/>
                        <a14:foregroundMark x1="2874" y1="57471" x2="575" y2="56782"/>
                        <a14:foregroundMark x1="92529" y1="56092" x2="95402" y2="74023"/>
                        <a14:foregroundMark x1="49138" y1="42759" x2="52874" y2="57241"/>
                        <a14:foregroundMark x1="47414" y1="48736" x2="48276" y2="60460"/>
                        <a14:foregroundMark x1="93391" y1="93563" x2="93391" y2="93563"/>
                        <a14:foregroundMark x1="87931" y1="94483" x2="87931" y2="94483"/>
                        <a14:foregroundMark x1="92529" y1="97241" x2="92529" y2="97241"/>
                        <a14:foregroundMark x1="5747" y1="98621" x2="5747" y2="98621"/>
                        <a14:foregroundMark x1="89655" y1="36092" x2="89655" y2="36092"/>
                        <a14:foregroundMark x1="81897" y1="19770" x2="81897" y2="19770"/>
                        <a14:foregroundMark x1="78448" y1="19770" x2="83908" y2="16092"/>
                        <a14:foregroundMark x1="81897" y1="16552" x2="84483" y2="1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3" y="429915"/>
            <a:ext cx="1619186" cy="2023983"/>
          </a:xfrm>
          <a:prstGeom prst="rect">
            <a:avLst/>
          </a:prstGeom>
        </p:spPr>
      </p:pic>
      <p:pic>
        <p:nvPicPr>
          <p:cNvPr id="7" name="Picture 6" descr="A picture containing text, electronics, computer, monitor&#10;&#10;Description automatically generated">
            <a:extLst>
              <a:ext uri="{FF2B5EF4-FFF2-40B4-BE49-F238E27FC236}">
                <a16:creationId xmlns:a16="http://schemas.microsoft.com/office/drawing/2014/main" id="{41CE1FCA-A10A-4C9D-8777-9DFDE424BE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7" y="1073715"/>
            <a:ext cx="5141215" cy="3182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A7D00B-306B-4854-9B19-9B8FF5EF394D}"/>
              </a:ext>
            </a:extLst>
          </p:cNvPr>
          <p:cNvSpPr txBox="1"/>
          <p:nvPr/>
        </p:nvSpPr>
        <p:spPr>
          <a:xfrm>
            <a:off x="6600633" y="4491335"/>
            <a:ext cx="382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</a:t>
            </a:r>
            <a:endParaRPr 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2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914400" y="-762000"/>
            <a:ext cx="13620750" cy="7759700"/>
          </a:xfrm>
          <a:prstGeom prst="rect">
            <a:avLst/>
          </a:prstGeom>
        </p:spPr>
      </p:pic>
      <p:sp>
        <p:nvSpPr>
          <p:cNvPr id="5" name="Text Box 30">
            <a:extLst>
              <a:ext uri="{FF2B5EF4-FFF2-40B4-BE49-F238E27FC236}">
                <a16:creationId xmlns:a16="http://schemas.microsoft.com/office/drawing/2014/main" id="{287C6829-142C-40F5-A43C-7CC71E616F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13013" y="2370975"/>
            <a:ext cx="9820141" cy="1658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CHÚC CÁC EM </a:t>
            </a:r>
          </a:p>
          <a:p>
            <a:pPr algn="ctr">
              <a:lnSpc>
                <a:spcPct val="110000"/>
              </a:lnSpc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01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 with low confidence">
            <a:extLst>
              <a:ext uri="{FF2B5EF4-FFF2-40B4-BE49-F238E27FC236}">
                <a16:creationId xmlns:a16="http://schemas.microsoft.com/office/drawing/2014/main" id="{37A688F6-D9F9-4FBC-90B4-A41E924DD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92100"/>
            <a:ext cx="12192000" cy="715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E07D3-7FE3-472E-A51B-213A231416E3}"/>
              </a:ext>
            </a:extLst>
          </p:cNvPr>
          <p:cNvSpPr txBox="1"/>
          <p:nvPr/>
        </p:nvSpPr>
        <p:spPr>
          <a:xfrm>
            <a:off x="714373" y="922323"/>
            <a:ext cx="10763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#9Slide07 Cadena" panose="02000503000000020004" pitchFamily="2" charset="0"/>
              </a:rPr>
              <a:t>CHỦ ĐỀ 2: EM TẬP VẼ </a:t>
            </a:r>
            <a:endParaRPr lang="vi-VN" sz="4800">
              <a:solidFill>
                <a:srgbClr val="0070C0"/>
              </a:solidFill>
              <a:latin typeface="#9Slide07 Cadena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E376A-1D71-45D7-BFBC-86E9206DDF11}"/>
              </a:ext>
            </a:extLst>
          </p:cNvPr>
          <p:cNvSpPr txBox="1"/>
          <p:nvPr/>
        </p:nvSpPr>
        <p:spPr>
          <a:xfrm>
            <a:off x="857250" y="2051771"/>
            <a:ext cx="10220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accent2">
                    <a:lumMod val="75000"/>
                  </a:schemeClr>
                </a:solidFill>
                <a:latin typeface="#9Slide07 Cadena" panose="02000503000000020004" pitchFamily="2" charset="0"/>
              </a:rPr>
              <a:t>Bài 1: Làm quen với phần mềm học vẽ</a:t>
            </a:r>
          </a:p>
          <a:p>
            <a:pPr algn="ctr"/>
            <a:r>
              <a:rPr lang="en-US" sz="4800" i="1">
                <a:solidFill>
                  <a:schemeClr val="accent2">
                    <a:lumMod val="75000"/>
                  </a:schemeClr>
                </a:solidFill>
                <a:latin typeface="#9Slide03 Bebas Neue ZSmall" panose="020B0606020202050201" pitchFamily="34" charset="0"/>
                <a:ea typeface="#9Slide04 Vollkorn Black" panose="00000A00000000000000" pitchFamily="2" charset="0"/>
              </a:rPr>
              <a:t>(SGK trang  39)</a:t>
            </a:r>
            <a:endParaRPr lang="vi-VN" sz="4800" i="1">
              <a:solidFill>
                <a:schemeClr val="accent2">
                  <a:lumMod val="75000"/>
                </a:schemeClr>
              </a:solidFill>
              <a:latin typeface="#9Slide03 Bebas Neue ZSmall" panose="020B0606020202050201" pitchFamily="34" charset="0"/>
              <a:ea typeface="#9Slide04 Vollkorn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9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C22D4D1-AD97-4950-97DF-81FC96E6B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4096" y="4908857"/>
            <a:ext cx="2526650" cy="2526650"/>
          </a:xfrm>
          <a:prstGeom prst="rect">
            <a:avLst/>
          </a:prstGeom>
        </p:spPr>
      </p:pic>
      <p:pic>
        <p:nvPicPr>
          <p:cNvPr id="56" name="Picture 5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0C7CBA22-6182-4834-AD19-27674FBBF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37" y="-446522"/>
            <a:ext cx="2299308" cy="2299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9FB01A-4610-48AB-93B3-DF276F6292FC}"/>
              </a:ext>
            </a:extLst>
          </p:cNvPr>
          <p:cNvSpPr txBox="1"/>
          <p:nvPr/>
        </p:nvSpPr>
        <p:spPr>
          <a:xfrm>
            <a:off x="3131162" y="163530"/>
            <a:ext cx="592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#9Slide07 Cadena" panose="02000503000000020004" pitchFamily="2" charset="0"/>
              </a:rPr>
              <a:t>MỤC TIÊU</a:t>
            </a:r>
            <a:endParaRPr lang="vi-VN" sz="4800">
              <a:solidFill>
                <a:srgbClr val="0070C0"/>
              </a:solidFill>
              <a:latin typeface="#9Slide07 Cadena" panose="02000503000000020004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D2EBBD-3858-4947-BAC1-9B70D12B6ABF}"/>
              </a:ext>
            </a:extLst>
          </p:cNvPr>
          <p:cNvGrpSpPr/>
          <p:nvPr/>
        </p:nvGrpSpPr>
        <p:grpSpPr>
          <a:xfrm>
            <a:off x="1525140" y="1577584"/>
            <a:ext cx="9141720" cy="5116886"/>
            <a:chOff x="1698738" y="1217550"/>
            <a:chExt cx="5746575" cy="3216525"/>
          </a:xfrm>
        </p:grpSpPr>
        <p:grpSp>
          <p:nvGrpSpPr>
            <p:cNvPr id="5" name="Google Shape;759;p30">
              <a:extLst>
                <a:ext uri="{FF2B5EF4-FFF2-40B4-BE49-F238E27FC236}">
                  <a16:creationId xmlns:a16="http://schemas.microsoft.com/office/drawing/2014/main" id="{4F057716-CDB6-42CE-9412-979653B15597}"/>
                </a:ext>
              </a:extLst>
            </p:cNvPr>
            <p:cNvGrpSpPr/>
            <p:nvPr/>
          </p:nvGrpSpPr>
          <p:grpSpPr>
            <a:xfrm>
              <a:off x="1698738" y="2085988"/>
              <a:ext cx="5746575" cy="786300"/>
              <a:chOff x="1698738" y="2085988"/>
              <a:chExt cx="5746575" cy="786300"/>
            </a:xfrm>
          </p:grpSpPr>
          <p:sp>
            <p:nvSpPr>
              <p:cNvPr id="6" name="Google Shape;760;p30">
                <a:extLst>
                  <a:ext uri="{FF2B5EF4-FFF2-40B4-BE49-F238E27FC236}">
                    <a16:creationId xmlns:a16="http://schemas.microsoft.com/office/drawing/2014/main" id="{7304816E-5F21-421F-998A-5EFAE83ABFAA}"/>
                  </a:ext>
                </a:extLst>
              </p:cNvPr>
              <p:cNvSpPr/>
              <p:nvPr/>
            </p:nvSpPr>
            <p:spPr>
              <a:xfrm rot="-5400000">
                <a:off x="3856938" y="-71467"/>
                <a:ext cx="784800" cy="5101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762;p30">
                <a:extLst>
                  <a:ext uri="{FF2B5EF4-FFF2-40B4-BE49-F238E27FC236}">
                    <a16:creationId xmlns:a16="http://schemas.microsoft.com/office/drawing/2014/main" id="{596DB30C-1A1E-43D5-A22F-5AF8B77FBE20}"/>
                  </a:ext>
                </a:extLst>
              </p:cNvPr>
              <p:cNvSpPr txBox="1"/>
              <p:nvPr/>
            </p:nvSpPr>
            <p:spPr>
              <a:xfrm>
                <a:off x="2566167" y="2258584"/>
                <a:ext cx="3607984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434343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Sử dụng được công cụ vẽ tư do để vẽ các nét đơn giản</a:t>
                </a:r>
                <a:endParaRPr sz="3000">
                  <a:solidFill>
                    <a:srgbClr val="434343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  <p:sp>
            <p:nvSpPr>
              <p:cNvPr id="8" name="Google Shape;764;p30">
                <a:extLst>
                  <a:ext uri="{FF2B5EF4-FFF2-40B4-BE49-F238E27FC236}">
                    <a16:creationId xmlns:a16="http://schemas.microsoft.com/office/drawing/2014/main" id="{C4D4E66E-1700-4A1A-855E-F199010931C2}"/>
                  </a:ext>
                </a:extLst>
              </p:cNvPr>
              <p:cNvSpPr/>
              <p:nvPr/>
            </p:nvSpPr>
            <p:spPr>
              <a:xfrm>
                <a:off x="6659013" y="2085988"/>
                <a:ext cx="786300" cy="786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02</a:t>
                </a: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Google Shape;765;p30">
                <a:extLst>
                  <a:ext uri="{FF2B5EF4-FFF2-40B4-BE49-F238E27FC236}">
                    <a16:creationId xmlns:a16="http://schemas.microsoft.com/office/drawing/2014/main" id="{2914A927-5BFF-41D1-8DF0-8978E8F136A2}"/>
                  </a:ext>
                </a:extLst>
              </p:cNvPr>
              <p:cNvSpPr/>
              <p:nvPr/>
            </p:nvSpPr>
            <p:spPr>
              <a:xfrm>
                <a:off x="1779688" y="2144638"/>
                <a:ext cx="669000" cy="66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oogle Shape;766;p30">
              <a:extLst>
                <a:ext uri="{FF2B5EF4-FFF2-40B4-BE49-F238E27FC236}">
                  <a16:creationId xmlns:a16="http://schemas.microsoft.com/office/drawing/2014/main" id="{1350C42F-C0E8-4F6E-9E17-65D4A45B3E0F}"/>
                </a:ext>
              </a:extLst>
            </p:cNvPr>
            <p:cNvGrpSpPr/>
            <p:nvPr/>
          </p:nvGrpSpPr>
          <p:grpSpPr>
            <a:xfrm>
              <a:off x="1876244" y="2244957"/>
              <a:ext cx="475886" cy="468364"/>
              <a:chOff x="4687894" y="2289713"/>
              <a:chExt cx="359594" cy="353909"/>
            </a:xfrm>
          </p:grpSpPr>
          <p:sp>
            <p:nvSpPr>
              <p:cNvPr id="13" name="Google Shape;767;p30">
                <a:extLst>
                  <a:ext uri="{FF2B5EF4-FFF2-40B4-BE49-F238E27FC236}">
                    <a16:creationId xmlns:a16="http://schemas.microsoft.com/office/drawing/2014/main" id="{40872108-AC7B-4C2E-8460-0DC97EA31B8B}"/>
                  </a:ext>
                </a:extLst>
              </p:cNvPr>
              <p:cNvSpPr/>
              <p:nvPr/>
            </p:nvSpPr>
            <p:spPr>
              <a:xfrm>
                <a:off x="4955207" y="2477227"/>
                <a:ext cx="34041" cy="22356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704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465"/>
                      <a:pt x="238" y="703"/>
                      <a:pt x="536" y="703"/>
                    </a:cubicBezTo>
                    <a:cubicBezTo>
                      <a:pt x="834" y="703"/>
                      <a:pt x="1072" y="465"/>
                      <a:pt x="1072" y="168"/>
                    </a:cubicBezTo>
                    <a:cubicBezTo>
                      <a:pt x="1072" y="72"/>
                      <a:pt x="1000" y="1"/>
                      <a:pt x="905" y="1"/>
                    </a:cubicBezTo>
                    <a:cubicBezTo>
                      <a:pt x="822" y="1"/>
                      <a:pt x="750" y="72"/>
                      <a:pt x="750" y="168"/>
                    </a:cubicBezTo>
                    <a:cubicBezTo>
                      <a:pt x="750" y="287"/>
                      <a:pt x="655" y="370"/>
                      <a:pt x="536" y="370"/>
                    </a:cubicBezTo>
                    <a:cubicBezTo>
                      <a:pt x="417" y="370"/>
                      <a:pt x="334" y="287"/>
                      <a:pt x="334" y="168"/>
                    </a:cubicBezTo>
                    <a:cubicBezTo>
                      <a:pt x="334" y="72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768;p30">
                <a:extLst>
                  <a:ext uri="{FF2B5EF4-FFF2-40B4-BE49-F238E27FC236}">
                    <a16:creationId xmlns:a16="http://schemas.microsoft.com/office/drawing/2014/main" id="{FCF75F59-00C0-41DA-8B70-2DB6D1579358}"/>
                  </a:ext>
                </a:extLst>
              </p:cNvPr>
              <p:cNvSpPr/>
              <p:nvPr/>
            </p:nvSpPr>
            <p:spPr>
              <a:xfrm>
                <a:off x="4687894" y="2289713"/>
                <a:ext cx="359594" cy="353909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145" extrusionOk="0">
                    <a:moveTo>
                      <a:pt x="9180" y="3036"/>
                    </a:moveTo>
                    <a:cubicBezTo>
                      <a:pt x="9204" y="3036"/>
                      <a:pt x="9228" y="3036"/>
                      <a:pt x="9240" y="3048"/>
                    </a:cubicBezTo>
                    <a:cubicBezTo>
                      <a:pt x="9299" y="3108"/>
                      <a:pt x="9371" y="3417"/>
                      <a:pt x="9299" y="3977"/>
                    </a:cubicBezTo>
                    <a:cubicBezTo>
                      <a:pt x="9240" y="4513"/>
                      <a:pt x="9061" y="4989"/>
                      <a:pt x="8895" y="5072"/>
                    </a:cubicBezTo>
                    <a:cubicBezTo>
                      <a:pt x="8813" y="5119"/>
                      <a:pt x="8682" y="5149"/>
                      <a:pt x="8533" y="5149"/>
                    </a:cubicBezTo>
                    <a:cubicBezTo>
                      <a:pt x="8336" y="5149"/>
                      <a:pt x="8108" y="5096"/>
                      <a:pt x="7918" y="4953"/>
                    </a:cubicBezTo>
                    <a:cubicBezTo>
                      <a:pt x="7573" y="4703"/>
                      <a:pt x="7466" y="4263"/>
                      <a:pt x="7585" y="3667"/>
                    </a:cubicBezTo>
                    <a:cubicBezTo>
                      <a:pt x="7597" y="3608"/>
                      <a:pt x="7644" y="3572"/>
                      <a:pt x="7704" y="3537"/>
                    </a:cubicBezTo>
                    <a:cubicBezTo>
                      <a:pt x="8526" y="3167"/>
                      <a:pt x="9002" y="3036"/>
                      <a:pt x="9180" y="3036"/>
                    </a:cubicBezTo>
                    <a:close/>
                    <a:moveTo>
                      <a:pt x="620" y="5608"/>
                    </a:moveTo>
                    <a:cubicBezTo>
                      <a:pt x="691" y="5620"/>
                      <a:pt x="798" y="5703"/>
                      <a:pt x="858" y="5846"/>
                    </a:cubicBezTo>
                    <a:cubicBezTo>
                      <a:pt x="870" y="5882"/>
                      <a:pt x="894" y="5942"/>
                      <a:pt x="894" y="6001"/>
                    </a:cubicBezTo>
                    <a:cubicBezTo>
                      <a:pt x="667" y="5953"/>
                      <a:pt x="501" y="5882"/>
                      <a:pt x="453" y="5799"/>
                    </a:cubicBezTo>
                    <a:cubicBezTo>
                      <a:pt x="441" y="5775"/>
                      <a:pt x="489" y="5703"/>
                      <a:pt x="501" y="5668"/>
                    </a:cubicBezTo>
                    <a:cubicBezTo>
                      <a:pt x="548" y="5608"/>
                      <a:pt x="572" y="5608"/>
                      <a:pt x="608" y="5608"/>
                    </a:cubicBezTo>
                    <a:close/>
                    <a:moveTo>
                      <a:pt x="5073" y="0"/>
                    </a:moveTo>
                    <a:cubicBezTo>
                      <a:pt x="4477" y="0"/>
                      <a:pt x="3906" y="238"/>
                      <a:pt x="3477" y="655"/>
                    </a:cubicBezTo>
                    <a:cubicBezTo>
                      <a:pt x="3049" y="1084"/>
                      <a:pt x="2822" y="1632"/>
                      <a:pt x="2822" y="2239"/>
                    </a:cubicBezTo>
                    <a:cubicBezTo>
                      <a:pt x="2822" y="2834"/>
                      <a:pt x="3061" y="3406"/>
                      <a:pt x="3477" y="3834"/>
                    </a:cubicBezTo>
                    <a:cubicBezTo>
                      <a:pt x="3596" y="3953"/>
                      <a:pt x="3727" y="4060"/>
                      <a:pt x="3882" y="4144"/>
                    </a:cubicBezTo>
                    <a:cubicBezTo>
                      <a:pt x="3775" y="4179"/>
                      <a:pt x="3668" y="4203"/>
                      <a:pt x="3584" y="4239"/>
                    </a:cubicBezTo>
                    <a:cubicBezTo>
                      <a:pt x="3489" y="4263"/>
                      <a:pt x="3453" y="4358"/>
                      <a:pt x="3477" y="4441"/>
                    </a:cubicBezTo>
                    <a:cubicBezTo>
                      <a:pt x="3505" y="4515"/>
                      <a:pt x="3561" y="4560"/>
                      <a:pt x="3629" y="4560"/>
                    </a:cubicBezTo>
                    <a:cubicBezTo>
                      <a:pt x="3649" y="4560"/>
                      <a:pt x="3670" y="4557"/>
                      <a:pt x="3692" y="4549"/>
                    </a:cubicBezTo>
                    <a:cubicBezTo>
                      <a:pt x="4138" y="4400"/>
                      <a:pt x="4608" y="4325"/>
                      <a:pt x="5079" y="4325"/>
                    </a:cubicBezTo>
                    <a:cubicBezTo>
                      <a:pt x="5549" y="4325"/>
                      <a:pt x="6019" y="4400"/>
                      <a:pt x="6466" y="4549"/>
                    </a:cubicBezTo>
                    <a:cubicBezTo>
                      <a:pt x="6490" y="4549"/>
                      <a:pt x="6501" y="4560"/>
                      <a:pt x="6525" y="4560"/>
                    </a:cubicBezTo>
                    <a:cubicBezTo>
                      <a:pt x="6609" y="4560"/>
                      <a:pt x="6668" y="4525"/>
                      <a:pt x="6680" y="4441"/>
                    </a:cubicBezTo>
                    <a:cubicBezTo>
                      <a:pt x="6704" y="4358"/>
                      <a:pt x="6668" y="4263"/>
                      <a:pt x="6573" y="4239"/>
                    </a:cubicBezTo>
                    <a:cubicBezTo>
                      <a:pt x="6466" y="4203"/>
                      <a:pt x="6370" y="4179"/>
                      <a:pt x="6275" y="4144"/>
                    </a:cubicBezTo>
                    <a:cubicBezTo>
                      <a:pt x="6406" y="4060"/>
                      <a:pt x="6549" y="3953"/>
                      <a:pt x="6680" y="3834"/>
                    </a:cubicBezTo>
                    <a:cubicBezTo>
                      <a:pt x="6787" y="3727"/>
                      <a:pt x="6882" y="3608"/>
                      <a:pt x="6966" y="3477"/>
                    </a:cubicBezTo>
                    <a:cubicBezTo>
                      <a:pt x="7002" y="3489"/>
                      <a:pt x="7049" y="3489"/>
                      <a:pt x="7097" y="3513"/>
                    </a:cubicBezTo>
                    <a:lnTo>
                      <a:pt x="7275" y="3548"/>
                    </a:lnTo>
                    <a:lnTo>
                      <a:pt x="7275" y="3572"/>
                    </a:lnTo>
                    <a:cubicBezTo>
                      <a:pt x="7204" y="3953"/>
                      <a:pt x="7204" y="4287"/>
                      <a:pt x="7287" y="4560"/>
                    </a:cubicBezTo>
                    <a:cubicBezTo>
                      <a:pt x="7359" y="4822"/>
                      <a:pt x="7513" y="5025"/>
                      <a:pt x="7716" y="5180"/>
                    </a:cubicBezTo>
                    <a:cubicBezTo>
                      <a:pt x="7954" y="5358"/>
                      <a:pt x="8252" y="5430"/>
                      <a:pt x="8526" y="5430"/>
                    </a:cubicBezTo>
                    <a:cubicBezTo>
                      <a:pt x="8728" y="5430"/>
                      <a:pt x="8907" y="5382"/>
                      <a:pt x="9049" y="5311"/>
                    </a:cubicBezTo>
                    <a:cubicBezTo>
                      <a:pt x="9192" y="5215"/>
                      <a:pt x="9323" y="5037"/>
                      <a:pt x="9430" y="4763"/>
                    </a:cubicBezTo>
                    <a:cubicBezTo>
                      <a:pt x="9478" y="4822"/>
                      <a:pt x="9526" y="4882"/>
                      <a:pt x="9561" y="4930"/>
                    </a:cubicBezTo>
                    <a:cubicBezTo>
                      <a:pt x="9740" y="5168"/>
                      <a:pt x="9859" y="5418"/>
                      <a:pt x="9954" y="5692"/>
                    </a:cubicBezTo>
                    <a:cubicBezTo>
                      <a:pt x="10002" y="5858"/>
                      <a:pt x="10133" y="5977"/>
                      <a:pt x="10300" y="6037"/>
                    </a:cubicBezTo>
                    <a:lnTo>
                      <a:pt x="10752" y="6192"/>
                    </a:lnTo>
                    <a:cubicBezTo>
                      <a:pt x="10871" y="6239"/>
                      <a:pt x="10966" y="6334"/>
                      <a:pt x="10966" y="6465"/>
                    </a:cubicBezTo>
                    <a:lnTo>
                      <a:pt x="10966" y="7239"/>
                    </a:lnTo>
                    <a:cubicBezTo>
                      <a:pt x="10966" y="7382"/>
                      <a:pt x="10895" y="7477"/>
                      <a:pt x="10752" y="7525"/>
                    </a:cubicBezTo>
                    <a:lnTo>
                      <a:pt x="10014" y="7763"/>
                    </a:lnTo>
                    <a:cubicBezTo>
                      <a:pt x="9895" y="7811"/>
                      <a:pt x="9788" y="7882"/>
                      <a:pt x="9728" y="8001"/>
                    </a:cubicBezTo>
                    <a:cubicBezTo>
                      <a:pt x="9430" y="8513"/>
                      <a:pt x="8966" y="8930"/>
                      <a:pt x="8359" y="9252"/>
                    </a:cubicBezTo>
                    <a:cubicBezTo>
                      <a:pt x="8287" y="9287"/>
                      <a:pt x="8240" y="9359"/>
                      <a:pt x="8228" y="9430"/>
                    </a:cubicBezTo>
                    <a:lnTo>
                      <a:pt x="7990" y="10692"/>
                    </a:lnTo>
                    <a:cubicBezTo>
                      <a:pt x="7990" y="10728"/>
                      <a:pt x="7954" y="10752"/>
                      <a:pt x="7918" y="10752"/>
                    </a:cubicBezTo>
                    <a:lnTo>
                      <a:pt x="7144" y="10752"/>
                    </a:lnTo>
                    <a:cubicBezTo>
                      <a:pt x="7109" y="10752"/>
                      <a:pt x="7085" y="10728"/>
                      <a:pt x="7061" y="10692"/>
                    </a:cubicBezTo>
                    <a:lnTo>
                      <a:pt x="6930" y="10002"/>
                    </a:lnTo>
                    <a:cubicBezTo>
                      <a:pt x="6897" y="9868"/>
                      <a:pt x="6800" y="9786"/>
                      <a:pt x="6661" y="9786"/>
                    </a:cubicBezTo>
                    <a:cubicBezTo>
                      <a:pt x="6652" y="9786"/>
                      <a:pt x="6642" y="9787"/>
                      <a:pt x="6632" y="9787"/>
                    </a:cubicBezTo>
                    <a:cubicBezTo>
                      <a:pt x="6299" y="9835"/>
                      <a:pt x="5954" y="9859"/>
                      <a:pt x="5608" y="9859"/>
                    </a:cubicBezTo>
                    <a:cubicBezTo>
                      <a:pt x="5358" y="9859"/>
                      <a:pt x="5097" y="9847"/>
                      <a:pt x="4846" y="9823"/>
                    </a:cubicBezTo>
                    <a:cubicBezTo>
                      <a:pt x="4833" y="9821"/>
                      <a:pt x="4819" y="9819"/>
                      <a:pt x="4806" y="9819"/>
                    </a:cubicBezTo>
                    <a:cubicBezTo>
                      <a:pt x="4692" y="9819"/>
                      <a:pt x="4593" y="9908"/>
                      <a:pt x="4561" y="10025"/>
                    </a:cubicBezTo>
                    <a:lnTo>
                      <a:pt x="4442" y="10692"/>
                    </a:lnTo>
                    <a:cubicBezTo>
                      <a:pt x="4442" y="10728"/>
                      <a:pt x="4418" y="10752"/>
                      <a:pt x="4370" y="10752"/>
                    </a:cubicBezTo>
                    <a:lnTo>
                      <a:pt x="3596" y="10752"/>
                    </a:lnTo>
                    <a:cubicBezTo>
                      <a:pt x="3573" y="10752"/>
                      <a:pt x="3537" y="10728"/>
                      <a:pt x="3525" y="10692"/>
                    </a:cubicBezTo>
                    <a:lnTo>
                      <a:pt x="3299" y="9502"/>
                    </a:lnTo>
                    <a:cubicBezTo>
                      <a:pt x="3287" y="9430"/>
                      <a:pt x="3239" y="9359"/>
                      <a:pt x="3168" y="9323"/>
                    </a:cubicBezTo>
                    <a:cubicBezTo>
                      <a:pt x="2108" y="8763"/>
                      <a:pt x="1560" y="7823"/>
                      <a:pt x="1560" y="6620"/>
                    </a:cubicBezTo>
                    <a:cubicBezTo>
                      <a:pt x="1560" y="6013"/>
                      <a:pt x="1691" y="5477"/>
                      <a:pt x="1965" y="5013"/>
                    </a:cubicBezTo>
                    <a:cubicBezTo>
                      <a:pt x="2215" y="4584"/>
                      <a:pt x="2572" y="4239"/>
                      <a:pt x="3037" y="3965"/>
                    </a:cubicBezTo>
                    <a:cubicBezTo>
                      <a:pt x="3108" y="3929"/>
                      <a:pt x="3132" y="3822"/>
                      <a:pt x="3096" y="3751"/>
                    </a:cubicBezTo>
                    <a:cubicBezTo>
                      <a:pt x="3065" y="3696"/>
                      <a:pt x="3008" y="3667"/>
                      <a:pt x="2952" y="3667"/>
                    </a:cubicBezTo>
                    <a:cubicBezTo>
                      <a:pt x="2923" y="3667"/>
                      <a:pt x="2895" y="3675"/>
                      <a:pt x="2870" y="3691"/>
                    </a:cubicBezTo>
                    <a:cubicBezTo>
                      <a:pt x="1977" y="4203"/>
                      <a:pt x="1429" y="5013"/>
                      <a:pt x="1275" y="6025"/>
                    </a:cubicBezTo>
                    <a:lnTo>
                      <a:pt x="1227" y="6025"/>
                    </a:lnTo>
                    <a:cubicBezTo>
                      <a:pt x="1227" y="5918"/>
                      <a:pt x="1215" y="5799"/>
                      <a:pt x="1167" y="5692"/>
                    </a:cubicBezTo>
                    <a:cubicBezTo>
                      <a:pt x="1084" y="5453"/>
                      <a:pt x="870" y="5299"/>
                      <a:pt x="667" y="5263"/>
                    </a:cubicBezTo>
                    <a:cubicBezTo>
                      <a:pt x="654" y="5262"/>
                      <a:pt x="640" y="5261"/>
                      <a:pt x="626" y="5261"/>
                    </a:cubicBezTo>
                    <a:cubicBezTo>
                      <a:pt x="474" y="5261"/>
                      <a:pt x="326" y="5323"/>
                      <a:pt x="239" y="5465"/>
                    </a:cubicBezTo>
                    <a:cubicBezTo>
                      <a:pt x="72" y="5668"/>
                      <a:pt x="96" y="5834"/>
                      <a:pt x="144" y="5942"/>
                    </a:cubicBezTo>
                    <a:cubicBezTo>
                      <a:pt x="239" y="6096"/>
                      <a:pt x="441" y="6239"/>
                      <a:pt x="798" y="6311"/>
                    </a:cubicBezTo>
                    <a:cubicBezTo>
                      <a:pt x="786" y="6323"/>
                      <a:pt x="786" y="6334"/>
                      <a:pt x="775" y="6358"/>
                    </a:cubicBezTo>
                    <a:cubicBezTo>
                      <a:pt x="560" y="6620"/>
                      <a:pt x="310" y="6680"/>
                      <a:pt x="155" y="6680"/>
                    </a:cubicBezTo>
                    <a:cubicBezTo>
                      <a:pt x="72" y="6680"/>
                      <a:pt x="1" y="6751"/>
                      <a:pt x="1" y="6858"/>
                    </a:cubicBezTo>
                    <a:cubicBezTo>
                      <a:pt x="1" y="6954"/>
                      <a:pt x="72" y="7025"/>
                      <a:pt x="155" y="7037"/>
                    </a:cubicBezTo>
                    <a:lnTo>
                      <a:pt x="191" y="7037"/>
                    </a:lnTo>
                    <a:cubicBezTo>
                      <a:pt x="394" y="7037"/>
                      <a:pt x="715" y="6966"/>
                      <a:pt x="1025" y="6573"/>
                    </a:cubicBezTo>
                    <a:cubicBezTo>
                      <a:pt x="1072" y="6513"/>
                      <a:pt x="1108" y="6442"/>
                      <a:pt x="1144" y="6382"/>
                    </a:cubicBezTo>
                    <a:cubicBezTo>
                      <a:pt x="1167" y="6382"/>
                      <a:pt x="1203" y="6382"/>
                      <a:pt x="1227" y="6394"/>
                    </a:cubicBezTo>
                    <a:cubicBezTo>
                      <a:pt x="1227" y="6489"/>
                      <a:pt x="1215" y="6573"/>
                      <a:pt x="1215" y="6668"/>
                    </a:cubicBezTo>
                    <a:cubicBezTo>
                      <a:pt x="1215" y="7347"/>
                      <a:pt x="1382" y="7954"/>
                      <a:pt x="1703" y="8478"/>
                    </a:cubicBezTo>
                    <a:cubicBezTo>
                      <a:pt x="2001" y="8954"/>
                      <a:pt x="2441" y="9359"/>
                      <a:pt x="2977" y="9644"/>
                    </a:cubicBezTo>
                    <a:lnTo>
                      <a:pt x="3192" y="10799"/>
                    </a:lnTo>
                    <a:cubicBezTo>
                      <a:pt x="3227" y="11002"/>
                      <a:pt x="3406" y="11133"/>
                      <a:pt x="3596" y="11133"/>
                    </a:cubicBezTo>
                    <a:lnTo>
                      <a:pt x="4370" y="11133"/>
                    </a:lnTo>
                    <a:cubicBezTo>
                      <a:pt x="4561" y="11133"/>
                      <a:pt x="4727" y="11002"/>
                      <a:pt x="4775" y="10799"/>
                    </a:cubicBezTo>
                    <a:lnTo>
                      <a:pt x="4894" y="10204"/>
                    </a:lnTo>
                    <a:cubicBezTo>
                      <a:pt x="5132" y="10240"/>
                      <a:pt x="5370" y="10252"/>
                      <a:pt x="5620" y="10252"/>
                    </a:cubicBezTo>
                    <a:cubicBezTo>
                      <a:pt x="5966" y="10252"/>
                      <a:pt x="6311" y="10228"/>
                      <a:pt x="6632" y="10180"/>
                    </a:cubicBezTo>
                    <a:lnTo>
                      <a:pt x="6751" y="10823"/>
                    </a:lnTo>
                    <a:cubicBezTo>
                      <a:pt x="6787" y="11014"/>
                      <a:pt x="6966" y="11145"/>
                      <a:pt x="7156" y="11145"/>
                    </a:cubicBezTo>
                    <a:lnTo>
                      <a:pt x="7930" y="11145"/>
                    </a:lnTo>
                    <a:cubicBezTo>
                      <a:pt x="8121" y="11145"/>
                      <a:pt x="8287" y="11014"/>
                      <a:pt x="8335" y="10823"/>
                    </a:cubicBezTo>
                    <a:lnTo>
                      <a:pt x="8573" y="9585"/>
                    </a:lnTo>
                    <a:cubicBezTo>
                      <a:pt x="9228" y="9240"/>
                      <a:pt x="9716" y="8775"/>
                      <a:pt x="10038" y="8228"/>
                    </a:cubicBezTo>
                    <a:cubicBezTo>
                      <a:pt x="10073" y="8180"/>
                      <a:pt x="10097" y="8156"/>
                      <a:pt x="10145" y="8132"/>
                    </a:cubicBezTo>
                    <a:lnTo>
                      <a:pt x="10895" y="7894"/>
                    </a:lnTo>
                    <a:cubicBezTo>
                      <a:pt x="11145" y="7811"/>
                      <a:pt x="11323" y="7573"/>
                      <a:pt x="11323" y="7299"/>
                    </a:cubicBezTo>
                    <a:lnTo>
                      <a:pt x="11323" y="6525"/>
                    </a:lnTo>
                    <a:cubicBezTo>
                      <a:pt x="11312" y="6251"/>
                      <a:pt x="11133" y="6013"/>
                      <a:pt x="10871" y="5918"/>
                    </a:cubicBezTo>
                    <a:lnTo>
                      <a:pt x="10419" y="5775"/>
                    </a:lnTo>
                    <a:cubicBezTo>
                      <a:pt x="10359" y="5763"/>
                      <a:pt x="10311" y="5715"/>
                      <a:pt x="10300" y="5644"/>
                    </a:cubicBezTo>
                    <a:cubicBezTo>
                      <a:pt x="10192" y="5322"/>
                      <a:pt x="10061" y="5049"/>
                      <a:pt x="9859" y="4775"/>
                    </a:cubicBezTo>
                    <a:cubicBezTo>
                      <a:pt x="9776" y="4656"/>
                      <a:pt x="9680" y="4537"/>
                      <a:pt x="9561" y="4429"/>
                    </a:cubicBezTo>
                    <a:cubicBezTo>
                      <a:pt x="9645" y="4132"/>
                      <a:pt x="9669" y="3798"/>
                      <a:pt x="9669" y="3501"/>
                    </a:cubicBezTo>
                    <a:cubicBezTo>
                      <a:pt x="9669" y="3084"/>
                      <a:pt x="9585" y="2822"/>
                      <a:pt x="9418" y="2739"/>
                    </a:cubicBezTo>
                    <a:cubicBezTo>
                      <a:pt x="9384" y="2722"/>
                      <a:pt x="9329" y="2693"/>
                      <a:pt x="9204" y="2693"/>
                    </a:cubicBezTo>
                    <a:cubicBezTo>
                      <a:pt x="8980" y="2693"/>
                      <a:pt x="8533" y="2787"/>
                      <a:pt x="7585" y="3215"/>
                    </a:cubicBezTo>
                    <a:cubicBezTo>
                      <a:pt x="7561" y="3227"/>
                      <a:pt x="7513" y="3239"/>
                      <a:pt x="7478" y="3275"/>
                    </a:cubicBezTo>
                    <a:cubicBezTo>
                      <a:pt x="7383" y="3239"/>
                      <a:pt x="7287" y="3227"/>
                      <a:pt x="7180" y="3191"/>
                    </a:cubicBezTo>
                    <a:cubicBezTo>
                      <a:pt x="7168" y="3191"/>
                      <a:pt x="7156" y="3191"/>
                      <a:pt x="7144" y="3179"/>
                    </a:cubicBezTo>
                    <a:cubicBezTo>
                      <a:pt x="7263" y="2929"/>
                      <a:pt x="7335" y="2644"/>
                      <a:pt x="7347" y="2346"/>
                    </a:cubicBezTo>
                    <a:cubicBezTo>
                      <a:pt x="7347" y="2263"/>
                      <a:pt x="7287" y="2179"/>
                      <a:pt x="7180" y="2167"/>
                    </a:cubicBezTo>
                    <a:cubicBezTo>
                      <a:pt x="7097" y="2167"/>
                      <a:pt x="7025" y="2227"/>
                      <a:pt x="7002" y="2334"/>
                    </a:cubicBezTo>
                    <a:cubicBezTo>
                      <a:pt x="6990" y="2810"/>
                      <a:pt x="6787" y="3251"/>
                      <a:pt x="6442" y="3596"/>
                    </a:cubicBezTo>
                    <a:cubicBezTo>
                      <a:pt x="6228" y="3810"/>
                      <a:pt x="5989" y="3953"/>
                      <a:pt x="5739" y="4048"/>
                    </a:cubicBezTo>
                    <a:cubicBezTo>
                      <a:pt x="5525" y="4019"/>
                      <a:pt x="5302" y="4004"/>
                      <a:pt x="5079" y="4004"/>
                    </a:cubicBezTo>
                    <a:cubicBezTo>
                      <a:pt x="4855" y="4004"/>
                      <a:pt x="4632" y="4019"/>
                      <a:pt x="4418" y="4048"/>
                    </a:cubicBezTo>
                    <a:cubicBezTo>
                      <a:pt x="4168" y="3953"/>
                      <a:pt x="3930" y="3810"/>
                      <a:pt x="3715" y="3596"/>
                    </a:cubicBezTo>
                    <a:cubicBezTo>
                      <a:pt x="3358" y="3239"/>
                      <a:pt x="3156" y="2751"/>
                      <a:pt x="3156" y="2239"/>
                    </a:cubicBezTo>
                    <a:cubicBezTo>
                      <a:pt x="3156" y="1739"/>
                      <a:pt x="3346" y="1251"/>
                      <a:pt x="3715" y="893"/>
                    </a:cubicBezTo>
                    <a:cubicBezTo>
                      <a:pt x="4073" y="536"/>
                      <a:pt x="4561" y="322"/>
                      <a:pt x="5073" y="322"/>
                    </a:cubicBezTo>
                    <a:cubicBezTo>
                      <a:pt x="5573" y="322"/>
                      <a:pt x="6073" y="512"/>
                      <a:pt x="6430" y="893"/>
                    </a:cubicBezTo>
                    <a:cubicBezTo>
                      <a:pt x="6573" y="1036"/>
                      <a:pt x="6692" y="1203"/>
                      <a:pt x="6787" y="1381"/>
                    </a:cubicBezTo>
                    <a:cubicBezTo>
                      <a:pt x="6813" y="1433"/>
                      <a:pt x="6870" y="1472"/>
                      <a:pt x="6930" y="1472"/>
                    </a:cubicBezTo>
                    <a:cubicBezTo>
                      <a:pt x="6954" y="1472"/>
                      <a:pt x="6978" y="1466"/>
                      <a:pt x="7002" y="1453"/>
                    </a:cubicBezTo>
                    <a:cubicBezTo>
                      <a:pt x="7085" y="1405"/>
                      <a:pt x="7121" y="1322"/>
                      <a:pt x="7085" y="1227"/>
                    </a:cubicBezTo>
                    <a:cubicBezTo>
                      <a:pt x="6978" y="1024"/>
                      <a:pt x="6823" y="834"/>
                      <a:pt x="6668" y="655"/>
                    </a:cubicBezTo>
                    <a:cubicBezTo>
                      <a:pt x="6228" y="215"/>
                      <a:pt x="5680" y="0"/>
                      <a:pt x="50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769;p30">
                <a:extLst>
                  <a:ext uri="{FF2B5EF4-FFF2-40B4-BE49-F238E27FC236}">
                    <a16:creationId xmlns:a16="http://schemas.microsoft.com/office/drawing/2014/main" id="{7E357EE9-FA5D-45B7-9FA5-B88E04E00D74}"/>
                  </a:ext>
                </a:extLst>
              </p:cNvPr>
              <p:cNvSpPr/>
              <p:nvPr/>
            </p:nvSpPr>
            <p:spPr>
              <a:xfrm>
                <a:off x="4829299" y="2324485"/>
                <a:ext cx="42393" cy="7529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71" extrusionOk="0">
                    <a:moveTo>
                      <a:pt x="644" y="417"/>
                    </a:moveTo>
                    <a:lnTo>
                      <a:pt x="644" y="941"/>
                    </a:lnTo>
                    <a:cubicBezTo>
                      <a:pt x="501" y="882"/>
                      <a:pt x="370" y="822"/>
                      <a:pt x="370" y="656"/>
                    </a:cubicBezTo>
                    <a:cubicBezTo>
                      <a:pt x="370" y="513"/>
                      <a:pt x="489" y="441"/>
                      <a:pt x="644" y="417"/>
                    </a:cubicBezTo>
                    <a:close/>
                    <a:moveTo>
                      <a:pt x="786" y="1322"/>
                    </a:moveTo>
                    <a:cubicBezTo>
                      <a:pt x="929" y="1382"/>
                      <a:pt x="1036" y="1477"/>
                      <a:pt x="1036" y="1656"/>
                    </a:cubicBezTo>
                    <a:cubicBezTo>
                      <a:pt x="1036" y="1810"/>
                      <a:pt x="929" y="1906"/>
                      <a:pt x="786" y="1941"/>
                    </a:cubicBezTo>
                    <a:lnTo>
                      <a:pt x="786" y="1322"/>
                    </a:lnTo>
                    <a:close/>
                    <a:moveTo>
                      <a:pt x="703" y="1"/>
                    </a:moveTo>
                    <a:cubicBezTo>
                      <a:pt x="655" y="1"/>
                      <a:pt x="620" y="36"/>
                      <a:pt x="620" y="60"/>
                    </a:cubicBezTo>
                    <a:lnTo>
                      <a:pt x="620" y="156"/>
                    </a:lnTo>
                    <a:cubicBezTo>
                      <a:pt x="334" y="179"/>
                      <a:pt x="60" y="334"/>
                      <a:pt x="60" y="691"/>
                    </a:cubicBezTo>
                    <a:cubicBezTo>
                      <a:pt x="60" y="1060"/>
                      <a:pt x="346" y="1168"/>
                      <a:pt x="620" y="1251"/>
                    </a:cubicBezTo>
                    <a:lnTo>
                      <a:pt x="620" y="1941"/>
                    </a:lnTo>
                    <a:cubicBezTo>
                      <a:pt x="322" y="1906"/>
                      <a:pt x="239" y="1715"/>
                      <a:pt x="143" y="1715"/>
                    </a:cubicBezTo>
                    <a:cubicBezTo>
                      <a:pt x="60" y="1715"/>
                      <a:pt x="1" y="1810"/>
                      <a:pt x="1" y="1882"/>
                    </a:cubicBezTo>
                    <a:cubicBezTo>
                      <a:pt x="1" y="2025"/>
                      <a:pt x="239" y="2227"/>
                      <a:pt x="620" y="2227"/>
                    </a:cubicBezTo>
                    <a:lnTo>
                      <a:pt x="620" y="2311"/>
                    </a:lnTo>
                    <a:cubicBezTo>
                      <a:pt x="620" y="2346"/>
                      <a:pt x="644" y="2370"/>
                      <a:pt x="703" y="2370"/>
                    </a:cubicBezTo>
                    <a:cubicBezTo>
                      <a:pt x="751" y="2370"/>
                      <a:pt x="798" y="2346"/>
                      <a:pt x="798" y="2311"/>
                    </a:cubicBezTo>
                    <a:lnTo>
                      <a:pt x="798" y="2203"/>
                    </a:lnTo>
                    <a:cubicBezTo>
                      <a:pt x="1108" y="2168"/>
                      <a:pt x="1310" y="1965"/>
                      <a:pt x="1310" y="1608"/>
                    </a:cubicBezTo>
                    <a:cubicBezTo>
                      <a:pt x="1334" y="1227"/>
                      <a:pt x="1048" y="1096"/>
                      <a:pt x="798" y="1001"/>
                    </a:cubicBezTo>
                    <a:lnTo>
                      <a:pt x="798" y="406"/>
                    </a:lnTo>
                    <a:cubicBezTo>
                      <a:pt x="1001" y="417"/>
                      <a:pt x="1084" y="513"/>
                      <a:pt x="1144" y="513"/>
                    </a:cubicBezTo>
                    <a:cubicBezTo>
                      <a:pt x="1227" y="513"/>
                      <a:pt x="1275" y="406"/>
                      <a:pt x="1275" y="346"/>
                    </a:cubicBezTo>
                    <a:cubicBezTo>
                      <a:pt x="1275" y="203"/>
                      <a:pt x="989" y="144"/>
                      <a:pt x="798" y="144"/>
                    </a:cubicBezTo>
                    <a:lnTo>
                      <a:pt x="798" y="60"/>
                    </a:lnTo>
                    <a:cubicBezTo>
                      <a:pt x="798" y="36"/>
                      <a:pt x="751" y="1"/>
                      <a:pt x="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oogle Shape;777;p30">
              <a:extLst>
                <a:ext uri="{FF2B5EF4-FFF2-40B4-BE49-F238E27FC236}">
                  <a16:creationId xmlns:a16="http://schemas.microsoft.com/office/drawing/2014/main" id="{6A50BC09-44E3-4FB8-B023-A3E390B9F77E}"/>
                </a:ext>
              </a:extLst>
            </p:cNvPr>
            <p:cNvGrpSpPr/>
            <p:nvPr/>
          </p:nvGrpSpPr>
          <p:grpSpPr>
            <a:xfrm>
              <a:off x="1898495" y="3994833"/>
              <a:ext cx="468882" cy="439242"/>
              <a:chOff x="2753373" y="2902523"/>
              <a:chExt cx="347552" cy="325557"/>
            </a:xfrm>
          </p:grpSpPr>
          <p:sp>
            <p:nvSpPr>
              <p:cNvPr id="24" name="Google Shape;778;p30">
                <a:extLst>
                  <a:ext uri="{FF2B5EF4-FFF2-40B4-BE49-F238E27FC236}">
                    <a16:creationId xmlns:a16="http://schemas.microsoft.com/office/drawing/2014/main" id="{1D933AAB-B555-46B1-9AEF-D24378F901DE}"/>
                  </a:ext>
                </a:extLst>
              </p:cNvPr>
              <p:cNvSpPr/>
              <p:nvPr/>
            </p:nvSpPr>
            <p:spPr>
              <a:xfrm>
                <a:off x="2807962" y="3018575"/>
                <a:ext cx="86418" cy="29506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927" extrusionOk="0">
                    <a:moveTo>
                      <a:pt x="1070" y="0"/>
                    </a:moveTo>
                    <a:cubicBezTo>
                      <a:pt x="752" y="0"/>
                      <a:pt x="464" y="31"/>
                      <a:pt x="274" y="57"/>
                    </a:cubicBezTo>
                    <a:cubicBezTo>
                      <a:pt x="107" y="93"/>
                      <a:pt x="0" y="224"/>
                      <a:pt x="0" y="390"/>
                    </a:cubicBezTo>
                    <a:lnTo>
                      <a:pt x="0" y="759"/>
                    </a:lnTo>
                    <a:cubicBezTo>
                      <a:pt x="0" y="843"/>
                      <a:pt x="72" y="926"/>
                      <a:pt x="155" y="926"/>
                    </a:cubicBezTo>
                    <a:cubicBezTo>
                      <a:pt x="250" y="926"/>
                      <a:pt x="322" y="843"/>
                      <a:pt x="322" y="759"/>
                    </a:cubicBezTo>
                    <a:lnTo>
                      <a:pt x="322" y="390"/>
                    </a:lnTo>
                    <a:cubicBezTo>
                      <a:pt x="322" y="390"/>
                      <a:pt x="322" y="367"/>
                      <a:pt x="334" y="367"/>
                    </a:cubicBezTo>
                    <a:cubicBezTo>
                      <a:pt x="493" y="349"/>
                      <a:pt x="758" y="318"/>
                      <a:pt x="1059" y="318"/>
                    </a:cubicBezTo>
                    <a:cubicBezTo>
                      <a:pt x="1163" y="318"/>
                      <a:pt x="1271" y="322"/>
                      <a:pt x="1381" y="331"/>
                    </a:cubicBezTo>
                    <a:cubicBezTo>
                      <a:pt x="1870" y="355"/>
                      <a:pt x="2239" y="486"/>
                      <a:pt x="2453" y="700"/>
                    </a:cubicBezTo>
                    <a:cubicBezTo>
                      <a:pt x="2483" y="730"/>
                      <a:pt x="2524" y="745"/>
                      <a:pt x="2566" y="745"/>
                    </a:cubicBezTo>
                    <a:cubicBezTo>
                      <a:pt x="2608" y="745"/>
                      <a:pt x="2649" y="730"/>
                      <a:pt x="2679" y="700"/>
                    </a:cubicBezTo>
                    <a:cubicBezTo>
                      <a:pt x="2715" y="640"/>
                      <a:pt x="2715" y="533"/>
                      <a:pt x="2655" y="474"/>
                    </a:cubicBezTo>
                    <a:cubicBezTo>
                      <a:pt x="2276" y="95"/>
                      <a:pt x="1627" y="0"/>
                      <a:pt x="1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779;p30">
                <a:extLst>
                  <a:ext uri="{FF2B5EF4-FFF2-40B4-BE49-F238E27FC236}">
                    <a16:creationId xmlns:a16="http://schemas.microsoft.com/office/drawing/2014/main" id="{EF1D291E-B21D-4A0C-8BEC-B91904FA4111}"/>
                  </a:ext>
                </a:extLst>
              </p:cNvPr>
              <p:cNvSpPr/>
              <p:nvPr/>
            </p:nvSpPr>
            <p:spPr>
              <a:xfrm>
                <a:off x="2753373" y="2973376"/>
                <a:ext cx="195213" cy="254704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002" extrusionOk="0">
                    <a:moveTo>
                      <a:pt x="4787" y="298"/>
                    </a:moveTo>
                    <a:lnTo>
                      <a:pt x="4787" y="1846"/>
                    </a:lnTo>
                    <a:cubicBezTo>
                      <a:pt x="4787" y="2084"/>
                      <a:pt x="4751" y="2310"/>
                      <a:pt x="4644" y="2513"/>
                    </a:cubicBezTo>
                    <a:cubicBezTo>
                      <a:pt x="4632" y="2537"/>
                      <a:pt x="4632" y="2560"/>
                      <a:pt x="4632" y="2596"/>
                    </a:cubicBezTo>
                    <a:lnTo>
                      <a:pt x="4632" y="3037"/>
                    </a:lnTo>
                    <a:cubicBezTo>
                      <a:pt x="4632" y="3465"/>
                      <a:pt x="4442" y="3870"/>
                      <a:pt x="4132" y="4168"/>
                    </a:cubicBezTo>
                    <a:cubicBezTo>
                      <a:pt x="3852" y="4437"/>
                      <a:pt x="3484" y="4590"/>
                      <a:pt x="3099" y="4590"/>
                    </a:cubicBezTo>
                    <a:cubicBezTo>
                      <a:pt x="3059" y="4590"/>
                      <a:pt x="3018" y="4588"/>
                      <a:pt x="2977" y="4584"/>
                    </a:cubicBezTo>
                    <a:cubicBezTo>
                      <a:pt x="2156" y="4525"/>
                      <a:pt x="1513" y="3811"/>
                      <a:pt x="1513" y="2977"/>
                    </a:cubicBezTo>
                    <a:lnTo>
                      <a:pt x="1513" y="2572"/>
                    </a:lnTo>
                    <a:cubicBezTo>
                      <a:pt x="1513" y="2549"/>
                      <a:pt x="1513" y="2537"/>
                      <a:pt x="1501" y="2501"/>
                    </a:cubicBezTo>
                    <a:cubicBezTo>
                      <a:pt x="1394" y="2298"/>
                      <a:pt x="1358" y="2072"/>
                      <a:pt x="1358" y="1834"/>
                    </a:cubicBezTo>
                    <a:lnTo>
                      <a:pt x="1358" y="1513"/>
                    </a:lnTo>
                    <a:cubicBezTo>
                      <a:pt x="1358" y="834"/>
                      <a:pt x="1894" y="298"/>
                      <a:pt x="2561" y="298"/>
                    </a:cubicBezTo>
                    <a:close/>
                    <a:moveTo>
                      <a:pt x="3930" y="4680"/>
                    </a:moveTo>
                    <a:lnTo>
                      <a:pt x="3930" y="4977"/>
                    </a:lnTo>
                    <a:lnTo>
                      <a:pt x="3061" y="5573"/>
                    </a:lnTo>
                    <a:lnTo>
                      <a:pt x="2203" y="4977"/>
                    </a:lnTo>
                    <a:lnTo>
                      <a:pt x="2203" y="4680"/>
                    </a:lnTo>
                    <a:cubicBezTo>
                      <a:pt x="2430" y="4799"/>
                      <a:pt x="2680" y="4870"/>
                      <a:pt x="2942" y="4882"/>
                    </a:cubicBezTo>
                    <a:lnTo>
                      <a:pt x="3061" y="4882"/>
                    </a:lnTo>
                    <a:cubicBezTo>
                      <a:pt x="3358" y="4882"/>
                      <a:pt x="3656" y="4811"/>
                      <a:pt x="3930" y="4680"/>
                    </a:cubicBezTo>
                    <a:close/>
                    <a:moveTo>
                      <a:pt x="2084" y="5275"/>
                    </a:moveTo>
                    <a:lnTo>
                      <a:pt x="2846" y="5787"/>
                    </a:lnTo>
                    <a:lnTo>
                      <a:pt x="2430" y="6180"/>
                    </a:lnTo>
                    <a:lnTo>
                      <a:pt x="2406" y="6180"/>
                    </a:lnTo>
                    <a:lnTo>
                      <a:pt x="1918" y="5442"/>
                    </a:lnTo>
                    <a:lnTo>
                      <a:pt x="2084" y="5275"/>
                    </a:lnTo>
                    <a:close/>
                    <a:moveTo>
                      <a:pt x="4073" y="5251"/>
                    </a:moveTo>
                    <a:lnTo>
                      <a:pt x="4239" y="5418"/>
                    </a:lnTo>
                    <a:lnTo>
                      <a:pt x="3739" y="6180"/>
                    </a:lnTo>
                    <a:lnTo>
                      <a:pt x="3716" y="6180"/>
                    </a:lnTo>
                    <a:lnTo>
                      <a:pt x="3311" y="5775"/>
                    </a:lnTo>
                    <a:lnTo>
                      <a:pt x="4073" y="5251"/>
                    </a:lnTo>
                    <a:close/>
                    <a:moveTo>
                      <a:pt x="2549" y="1"/>
                    </a:moveTo>
                    <a:cubicBezTo>
                      <a:pt x="1715" y="1"/>
                      <a:pt x="1025" y="691"/>
                      <a:pt x="1025" y="1525"/>
                    </a:cubicBezTo>
                    <a:lnTo>
                      <a:pt x="1025" y="1870"/>
                    </a:lnTo>
                    <a:cubicBezTo>
                      <a:pt x="1025" y="2132"/>
                      <a:pt x="1084" y="2406"/>
                      <a:pt x="1191" y="2644"/>
                    </a:cubicBezTo>
                    <a:lnTo>
                      <a:pt x="1191" y="3001"/>
                    </a:lnTo>
                    <a:cubicBezTo>
                      <a:pt x="1191" y="3596"/>
                      <a:pt x="1453" y="4132"/>
                      <a:pt x="1870" y="4489"/>
                    </a:cubicBezTo>
                    <a:lnTo>
                      <a:pt x="1870" y="5025"/>
                    </a:lnTo>
                    <a:lnTo>
                      <a:pt x="1572" y="5335"/>
                    </a:lnTo>
                    <a:cubicBezTo>
                      <a:pt x="1549" y="5358"/>
                      <a:pt x="1537" y="5406"/>
                      <a:pt x="1537" y="5454"/>
                    </a:cubicBezTo>
                    <a:lnTo>
                      <a:pt x="548" y="5811"/>
                    </a:lnTo>
                    <a:cubicBezTo>
                      <a:pt x="227" y="5930"/>
                      <a:pt x="1" y="6239"/>
                      <a:pt x="1" y="6597"/>
                    </a:cubicBezTo>
                    <a:lnTo>
                      <a:pt x="1" y="7823"/>
                    </a:lnTo>
                    <a:cubicBezTo>
                      <a:pt x="1" y="7906"/>
                      <a:pt x="72" y="7978"/>
                      <a:pt x="167" y="7978"/>
                    </a:cubicBezTo>
                    <a:cubicBezTo>
                      <a:pt x="251" y="7978"/>
                      <a:pt x="322" y="7906"/>
                      <a:pt x="322" y="7823"/>
                    </a:cubicBezTo>
                    <a:lnTo>
                      <a:pt x="322" y="6597"/>
                    </a:lnTo>
                    <a:cubicBezTo>
                      <a:pt x="322" y="6370"/>
                      <a:pt x="465" y="6180"/>
                      <a:pt x="668" y="6108"/>
                    </a:cubicBezTo>
                    <a:lnTo>
                      <a:pt x="1691" y="5739"/>
                    </a:lnTo>
                    <a:lnTo>
                      <a:pt x="2120" y="6370"/>
                    </a:lnTo>
                    <a:cubicBezTo>
                      <a:pt x="2180" y="6466"/>
                      <a:pt x="2275" y="6501"/>
                      <a:pt x="2358" y="6525"/>
                    </a:cubicBezTo>
                    <a:lnTo>
                      <a:pt x="2394" y="6525"/>
                    </a:lnTo>
                    <a:cubicBezTo>
                      <a:pt x="2489" y="6525"/>
                      <a:pt x="2561" y="6489"/>
                      <a:pt x="2632" y="6430"/>
                    </a:cubicBezTo>
                    <a:lnTo>
                      <a:pt x="2906" y="6168"/>
                    </a:lnTo>
                    <a:lnTo>
                      <a:pt x="2906" y="7835"/>
                    </a:lnTo>
                    <a:cubicBezTo>
                      <a:pt x="2906" y="7918"/>
                      <a:pt x="2977" y="8002"/>
                      <a:pt x="3061" y="8002"/>
                    </a:cubicBezTo>
                    <a:cubicBezTo>
                      <a:pt x="3156" y="8002"/>
                      <a:pt x="3227" y="7918"/>
                      <a:pt x="3227" y="7835"/>
                    </a:cubicBezTo>
                    <a:lnTo>
                      <a:pt x="3227" y="6168"/>
                    </a:lnTo>
                    <a:lnTo>
                      <a:pt x="3501" y="6430"/>
                    </a:lnTo>
                    <a:cubicBezTo>
                      <a:pt x="3549" y="6489"/>
                      <a:pt x="3644" y="6525"/>
                      <a:pt x="3739" y="6525"/>
                    </a:cubicBezTo>
                    <a:lnTo>
                      <a:pt x="3763" y="6525"/>
                    </a:lnTo>
                    <a:cubicBezTo>
                      <a:pt x="3870" y="6501"/>
                      <a:pt x="3954" y="6466"/>
                      <a:pt x="4001" y="6370"/>
                    </a:cubicBezTo>
                    <a:lnTo>
                      <a:pt x="4430" y="5739"/>
                    </a:lnTo>
                    <a:lnTo>
                      <a:pt x="5466" y="6108"/>
                    </a:lnTo>
                    <a:cubicBezTo>
                      <a:pt x="5668" y="6180"/>
                      <a:pt x="5799" y="6370"/>
                      <a:pt x="5799" y="6597"/>
                    </a:cubicBezTo>
                    <a:lnTo>
                      <a:pt x="5799" y="7823"/>
                    </a:lnTo>
                    <a:cubicBezTo>
                      <a:pt x="5799" y="7906"/>
                      <a:pt x="5882" y="7978"/>
                      <a:pt x="5966" y="7978"/>
                    </a:cubicBezTo>
                    <a:cubicBezTo>
                      <a:pt x="6061" y="7978"/>
                      <a:pt x="6133" y="7906"/>
                      <a:pt x="6133" y="7823"/>
                    </a:cubicBezTo>
                    <a:lnTo>
                      <a:pt x="6133" y="6597"/>
                    </a:lnTo>
                    <a:cubicBezTo>
                      <a:pt x="6121" y="6228"/>
                      <a:pt x="5894" y="5918"/>
                      <a:pt x="5561" y="5787"/>
                    </a:cubicBezTo>
                    <a:lnTo>
                      <a:pt x="4585" y="5442"/>
                    </a:lnTo>
                    <a:cubicBezTo>
                      <a:pt x="4585" y="5394"/>
                      <a:pt x="4561" y="5346"/>
                      <a:pt x="4537" y="5323"/>
                    </a:cubicBezTo>
                    <a:lnTo>
                      <a:pt x="4239" y="5001"/>
                    </a:lnTo>
                    <a:lnTo>
                      <a:pt x="4239" y="4489"/>
                    </a:lnTo>
                    <a:cubicBezTo>
                      <a:pt x="4275" y="4454"/>
                      <a:pt x="4299" y="4430"/>
                      <a:pt x="4335" y="4406"/>
                    </a:cubicBezTo>
                    <a:cubicBezTo>
                      <a:pt x="4704" y="4049"/>
                      <a:pt x="4930" y="3561"/>
                      <a:pt x="4930" y="3060"/>
                    </a:cubicBezTo>
                    <a:lnTo>
                      <a:pt x="4930" y="2644"/>
                    </a:lnTo>
                    <a:cubicBezTo>
                      <a:pt x="5037" y="2382"/>
                      <a:pt x="5085" y="2132"/>
                      <a:pt x="5085" y="1870"/>
                    </a:cubicBezTo>
                    <a:lnTo>
                      <a:pt x="5085" y="167"/>
                    </a:lnTo>
                    <a:cubicBezTo>
                      <a:pt x="5085" y="84"/>
                      <a:pt x="5013" y="1"/>
                      <a:pt x="4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Google Shape;780;p30">
                <a:extLst>
                  <a:ext uri="{FF2B5EF4-FFF2-40B4-BE49-F238E27FC236}">
                    <a16:creationId xmlns:a16="http://schemas.microsoft.com/office/drawing/2014/main" id="{ADB01684-32AC-42C0-827D-21C4E11C60D0}"/>
                  </a:ext>
                </a:extLst>
              </p:cNvPr>
              <p:cNvSpPr/>
              <p:nvPr/>
            </p:nvSpPr>
            <p:spPr>
              <a:xfrm>
                <a:off x="2905361" y="3195072"/>
                <a:ext cx="10631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13" extrusionOk="0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858"/>
                    </a:lnTo>
                    <a:cubicBezTo>
                      <a:pt x="0" y="941"/>
                      <a:pt x="72" y="1013"/>
                      <a:pt x="167" y="1013"/>
                    </a:cubicBezTo>
                    <a:cubicBezTo>
                      <a:pt x="250" y="1013"/>
                      <a:pt x="334" y="941"/>
                      <a:pt x="334" y="858"/>
                    </a:cubicBezTo>
                    <a:lnTo>
                      <a:pt x="334" y="167"/>
                    </a:lnTo>
                    <a:cubicBezTo>
                      <a:pt x="334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781;p30">
                <a:extLst>
                  <a:ext uri="{FF2B5EF4-FFF2-40B4-BE49-F238E27FC236}">
                    <a16:creationId xmlns:a16="http://schemas.microsoft.com/office/drawing/2014/main" id="{8E52D161-6B1F-4D57-B607-F24BDB4514D5}"/>
                  </a:ext>
                </a:extLst>
              </p:cNvPr>
              <p:cNvSpPr/>
              <p:nvPr/>
            </p:nvSpPr>
            <p:spPr>
              <a:xfrm>
                <a:off x="2939069" y="2934735"/>
                <a:ext cx="161856" cy="169049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311" extrusionOk="0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lnTo>
                      <a:pt x="1" y="3393"/>
                    </a:lnTo>
                    <a:cubicBezTo>
                      <a:pt x="1" y="3763"/>
                      <a:pt x="299" y="4060"/>
                      <a:pt x="668" y="4060"/>
                    </a:cubicBezTo>
                    <a:lnTo>
                      <a:pt x="977" y="4060"/>
                    </a:lnTo>
                    <a:lnTo>
                      <a:pt x="739" y="5001"/>
                    </a:lnTo>
                    <a:cubicBezTo>
                      <a:pt x="715" y="5108"/>
                      <a:pt x="763" y="5203"/>
                      <a:pt x="846" y="5263"/>
                    </a:cubicBezTo>
                    <a:cubicBezTo>
                      <a:pt x="894" y="5298"/>
                      <a:pt x="941" y="5310"/>
                      <a:pt x="977" y="5310"/>
                    </a:cubicBezTo>
                    <a:cubicBezTo>
                      <a:pt x="1025" y="5310"/>
                      <a:pt x="1084" y="5298"/>
                      <a:pt x="1132" y="5263"/>
                    </a:cubicBezTo>
                    <a:lnTo>
                      <a:pt x="2763" y="4072"/>
                    </a:lnTo>
                    <a:lnTo>
                      <a:pt x="4418" y="4072"/>
                    </a:lnTo>
                    <a:cubicBezTo>
                      <a:pt x="4787" y="4072"/>
                      <a:pt x="5085" y="3774"/>
                      <a:pt x="5085" y="3405"/>
                    </a:cubicBezTo>
                    <a:lnTo>
                      <a:pt x="5085" y="679"/>
                    </a:lnTo>
                    <a:cubicBezTo>
                      <a:pt x="5061" y="298"/>
                      <a:pt x="4751" y="0"/>
                      <a:pt x="4394" y="0"/>
                    </a:cubicBezTo>
                    <a:lnTo>
                      <a:pt x="3537" y="0"/>
                    </a:lnTo>
                    <a:cubicBezTo>
                      <a:pt x="3454" y="0"/>
                      <a:pt x="3370" y="72"/>
                      <a:pt x="3370" y="167"/>
                    </a:cubicBezTo>
                    <a:cubicBezTo>
                      <a:pt x="3370" y="250"/>
                      <a:pt x="3454" y="322"/>
                      <a:pt x="3537" y="322"/>
                    </a:cubicBezTo>
                    <a:lnTo>
                      <a:pt x="4394" y="322"/>
                    </a:lnTo>
                    <a:cubicBezTo>
                      <a:pt x="4585" y="322"/>
                      <a:pt x="4751" y="488"/>
                      <a:pt x="4751" y="679"/>
                    </a:cubicBezTo>
                    <a:lnTo>
                      <a:pt x="4751" y="3405"/>
                    </a:lnTo>
                    <a:cubicBezTo>
                      <a:pt x="4751" y="3596"/>
                      <a:pt x="4585" y="3763"/>
                      <a:pt x="4394" y="3763"/>
                    </a:cubicBezTo>
                    <a:lnTo>
                      <a:pt x="2692" y="3763"/>
                    </a:lnTo>
                    <a:cubicBezTo>
                      <a:pt x="2668" y="3763"/>
                      <a:pt x="2632" y="3774"/>
                      <a:pt x="2608" y="3798"/>
                    </a:cubicBezTo>
                    <a:lnTo>
                      <a:pt x="1084" y="4894"/>
                    </a:lnTo>
                    <a:lnTo>
                      <a:pt x="1322" y="3953"/>
                    </a:lnTo>
                    <a:cubicBezTo>
                      <a:pt x="1334" y="3917"/>
                      <a:pt x="1322" y="3858"/>
                      <a:pt x="1287" y="3822"/>
                    </a:cubicBezTo>
                    <a:cubicBezTo>
                      <a:pt x="1263" y="3774"/>
                      <a:pt x="1215" y="3763"/>
                      <a:pt x="1180" y="3763"/>
                    </a:cubicBezTo>
                    <a:lnTo>
                      <a:pt x="668" y="3763"/>
                    </a:lnTo>
                    <a:cubicBezTo>
                      <a:pt x="477" y="3763"/>
                      <a:pt x="310" y="3596"/>
                      <a:pt x="310" y="3405"/>
                    </a:cubicBezTo>
                    <a:lnTo>
                      <a:pt x="310" y="679"/>
                    </a:lnTo>
                    <a:cubicBezTo>
                      <a:pt x="310" y="488"/>
                      <a:pt x="477" y="322"/>
                      <a:pt x="668" y="322"/>
                    </a:cubicBezTo>
                    <a:lnTo>
                      <a:pt x="1513" y="322"/>
                    </a:lnTo>
                    <a:cubicBezTo>
                      <a:pt x="1608" y="322"/>
                      <a:pt x="1680" y="250"/>
                      <a:pt x="1680" y="167"/>
                    </a:cubicBezTo>
                    <a:cubicBezTo>
                      <a:pt x="1680" y="72"/>
                      <a:pt x="1608" y="0"/>
                      <a:pt x="1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782;p30">
                <a:extLst>
                  <a:ext uri="{FF2B5EF4-FFF2-40B4-BE49-F238E27FC236}">
                    <a16:creationId xmlns:a16="http://schemas.microsoft.com/office/drawing/2014/main" id="{965F3F59-073D-43E8-8084-E9842C1F0724}"/>
                  </a:ext>
                </a:extLst>
              </p:cNvPr>
              <p:cNvSpPr/>
              <p:nvPr/>
            </p:nvSpPr>
            <p:spPr>
              <a:xfrm>
                <a:off x="3002379" y="2902523"/>
                <a:ext cx="32244" cy="966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037" extrusionOk="0">
                    <a:moveTo>
                      <a:pt x="691" y="310"/>
                    </a:moveTo>
                    <a:lnTo>
                      <a:pt x="536" y="2727"/>
                    </a:lnTo>
                    <a:lnTo>
                      <a:pt x="500" y="2727"/>
                    </a:lnTo>
                    <a:lnTo>
                      <a:pt x="345" y="310"/>
                    </a:lnTo>
                    <a:close/>
                    <a:moveTo>
                      <a:pt x="167" y="0"/>
                    </a:moveTo>
                    <a:cubicBezTo>
                      <a:pt x="119" y="0"/>
                      <a:pt x="84" y="12"/>
                      <a:pt x="48" y="48"/>
                    </a:cubicBezTo>
                    <a:cubicBezTo>
                      <a:pt x="24" y="72"/>
                      <a:pt x="0" y="119"/>
                      <a:pt x="0" y="167"/>
                    </a:cubicBezTo>
                    <a:lnTo>
                      <a:pt x="167" y="2881"/>
                    </a:lnTo>
                    <a:cubicBezTo>
                      <a:pt x="167" y="2977"/>
                      <a:pt x="238" y="3036"/>
                      <a:pt x="334" y="3036"/>
                    </a:cubicBezTo>
                    <a:lnTo>
                      <a:pt x="679" y="3036"/>
                    </a:lnTo>
                    <a:cubicBezTo>
                      <a:pt x="762" y="3036"/>
                      <a:pt x="822" y="2977"/>
                      <a:pt x="834" y="2881"/>
                    </a:cubicBezTo>
                    <a:lnTo>
                      <a:pt x="1000" y="167"/>
                    </a:lnTo>
                    <a:cubicBezTo>
                      <a:pt x="1012" y="119"/>
                      <a:pt x="1000" y="72"/>
                      <a:pt x="977" y="48"/>
                    </a:cubicBezTo>
                    <a:cubicBezTo>
                      <a:pt x="941" y="12"/>
                      <a:pt x="893" y="0"/>
                      <a:pt x="8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783;p30">
                <a:extLst>
                  <a:ext uri="{FF2B5EF4-FFF2-40B4-BE49-F238E27FC236}">
                    <a16:creationId xmlns:a16="http://schemas.microsoft.com/office/drawing/2014/main" id="{C70089C3-8571-4EE8-A4F5-D823F5555666}"/>
                  </a:ext>
                </a:extLst>
              </p:cNvPr>
              <p:cNvSpPr/>
              <p:nvPr/>
            </p:nvSpPr>
            <p:spPr>
              <a:xfrm>
                <a:off x="3003143" y="3005206"/>
                <a:ext cx="32244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13" extrusionOk="0">
                    <a:moveTo>
                      <a:pt x="500" y="322"/>
                    </a:moveTo>
                    <a:cubicBezTo>
                      <a:pt x="607" y="322"/>
                      <a:pt x="679" y="406"/>
                      <a:pt x="679" y="513"/>
                    </a:cubicBezTo>
                    <a:cubicBezTo>
                      <a:pt x="679" y="608"/>
                      <a:pt x="595" y="691"/>
                      <a:pt x="500" y="691"/>
                    </a:cubicBezTo>
                    <a:cubicBezTo>
                      <a:pt x="393" y="691"/>
                      <a:pt x="321" y="608"/>
                      <a:pt x="321" y="513"/>
                    </a:cubicBezTo>
                    <a:cubicBezTo>
                      <a:pt x="321" y="406"/>
                      <a:pt x="393" y="322"/>
                      <a:pt x="500" y="322"/>
                    </a:cubicBezTo>
                    <a:close/>
                    <a:moveTo>
                      <a:pt x="500" y="1"/>
                    </a:moveTo>
                    <a:cubicBezTo>
                      <a:pt x="214" y="1"/>
                      <a:pt x="0" y="227"/>
                      <a:pt x="0" y="513"/>
                    </a:cubicBezTo>
                    <a:cubicBezTo>
                      <a:pt x="0" y="787"/>
                      <a:pt x="214" y="1013"/>
                      <a:pt x="500" y="1013"/>
                    </a:cubicBezTo>
                    <a:cubicBezTo>
                      <a:pt x="786" y="1013"/>
                      <a:pt x="1012" y="787"/>
                      <a:pt x="1012" y="513"/>
                    </a:cubicBezTo>
                    <a:cubicBezTo>
                      <a:pt x="988" y="227"/>
                      <a:pt x="762" y="1"/>
                      <a:pt x="5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oogle Shape;784;p30">
              <a:extLst>
                <a:ext uri="{FF2B5EF4-FFF2-40B4-BE49-F238E27FC236}">
                  <a16:creationId xmlns:a16="http://schemas.microsoft.com/office/drawing/2014/main" id="{02C0ADA0-C380-4567-AA9B-12E007577C2F}"/>
                </a:ext>
              </a:extLst>
            </p:cNvPr>
            <p:cNvGrpSpPr/>
            <p:nvPr/>
          </p:nvGrpSpPr>
          <p:grpSpPr>
            <a:xfrm>
              <a:off x="1698738" y="2953625"/>
              <a:ext cx="5746575" cy="786300"/>
              <a:chOff x="1698738" y="2953625"/>
              <a:chExt cx="5746575" cy="786300"/>
            </a:xfrm>
          </p:grpSpPr>
          <p:sp>
            <p:nvSpPr>
              <p:cNvPr id="31" name="Google Shape;785;p30">
                <a:extLst>
                  <a:ext uri="{FF2B5EF4-FFF2-40B4-BE49-F238E27FC236}">
                    <a16:creationId xmlns:a16="http://schemas.microsoft.com/office/drawing/2014/main" id="{F30327A0-81B3-45F6-9B29-75D672B4FE28}"/>
                  </a:ext>
                </a:extLst>
              </p:cNvPr>
              <p:cNvSpPr/>
              <p:nvPr/>
            </p:nvSpPr>
            <p:spPr>
              <a:xfrm rot="-5400000">
                <a:off x="3856938" y="796192"/>
                <a:ext cx="784800" cy="5101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787;p30">
                <a:extLst>
                  <a:ext uri="{FF2B5EF4-FFF2-40B4-BE49-F238E27FC236}">
                    <a16:creationId xmlns:a16="http://schemas.microsoft.com/office/drawing/2014/main" id="{47BFBBAD-A334-4624-8E93-79BDB8776B35}"/>
                  </a:ext>
                </a:extLst>
              </p:cNvPr>
              <p:cNvSpPr txBox="1"/>
              <p:nvPr/>
            </p:nvSpPr>
            <p:spPr>
              <a:xfrm>
                <a:off x="2562697" y="3122152"/>
                <a:ext cx="3629628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434343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Thực hiện được các thao tác: lưu bài vẽ, mở bài vẽ.</a:t>
                </a:r>
                <a:endParaRPr sz="3000">
                  <a:solidFill>
                    <a:srgbClr val="434343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  <p:sp>
            <p:nvSpPr>
              <p:cNvPr id="33" name="Google Shape;789;p30">
                <a:extLst>
                  <a:ext uri="{FF2B5EF4-FFF2-40B4-BE49-F238E27FC236}">
                    <a16:creationId xmlns:a16="http://schemas.microsoft.com/office/drawing/2014/main" id="{7135D443-2660-4EB0-905A-B05EDC55AFE3}"/>
                  </a:ext>
                </a:extLst>
              </p:cNvPr>
              <p:cNvSpPr/>
              <p:nvPr/>
            </p:nvSpPr>
            <p:spPr>
              <a:xfrm>
                <a:off x="6659013" y="2953625"/>
                <a:ext cx="786300" cy="7863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03</a:t>
                </a: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790;p30">
                <a:extLst>
                  <a:ext uri="{FF2B5EF4-FFF2-40B4-BE49-F238E27FC236}">
                    <a16:creationId xmlns:a16="http://schemas.microsoft.com/office/drawing/2014/main" id="{93E4250A-898C-435C-8EBA-4FFC5F961A1E}"/>
                  </a:ext>
                </a:extLst>
              </p:cNvPr>
              <p:cNvSpPr/>
              <p:nvPr/>
            </p:nvSpPr>
            <p:spPr>
              <a:xfrm>
                <a:off x="1779688" y="3012275"/>
                <a:ext cx="669000" cy="669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Google Shape;791;p30">
              <a:extLst>
                <a:ext uri="{FF2B5EF4-FFF2-40B4-BE49-F238E27FC236}">
                  <a16:creationId xmlns:a16="http://schemas.microsoft.com/office/drawing/2014/main" id="{E2835A49-1734-4DAF-9DA1-75784CB43B0A}"/>
                </a:ext>
              </a:extLst>
            </p:cNvPr>
            <p:cNvGrpSpPr/>
            <p:nvPr/>
          </p:nvGrpSpPr>
          <p:grpSpPr>
            <a:xfrm>
              <a:off x="1893697" y="3127158"/>
              <a:ext cx="440970" cy="440023"/>
              <a:chOff x="7990840" y="2435226"/>
              <a:chExt cx="354363" cy="353631"/>
            </a:xfrm>
          </p:grpSpPr>
          <p:sp>
            <p:nvSpPr>
              <p:cNvPr id="38" name="Google Shape;792;p30">
                <a:extLst>
                  <a:ext uri="{FF2B5EF4-FFF2-40B4-BE49-F238E27FC236}">
                    <a16:creationId xmlns:a16="http://schemas.microsoft.com/office/drawing/2014/main" id="{1DFA1125-39C4-4636-B698-B1685CC4533A}"/>
                  </a:ext>
                </a:extLst>
              </p:cNvPr>
              <p:cNvSpPr/>
              <p:nvPr/>
            </p:nvSpPr>
            <p:spPr>
              <a:xfrm>
                <a:off x="7990840" y="2435226"/>
                <a:ext cx="354363" cy="353631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1110" extrusionOk="0">
                    <a:moveTo>
                      <a:pt x="3477" y="1727"/>
                    </a:moveTo>
                    <a:cubicBezTo>
                      <a:pt x="3679" y="1727"/>
                      <a:pt x="3834" y="1894"/>
                      <a:pt x="3834" y="2084"/>
                    </a:cubicBezTo>
                    <a:lnTo>
                      <a:pt x="3834" y="2430"/>
                    </a:lnTo>
                    <a:cubicBezTo>
                      <a:pt x="3834" y="2727"/>
                      <a:pt x="3596" y="2965"/>
                      <a:pt x="3298" y="2965"/>
                    </a:cubicBezTo>
                    <a:cubicBezTo>
                      <a:pt x="3024" y="2965"/>
                      <a:pt x="2786" y="2727"/>
                      <a:pt x="2786" y="2430"/>
                    </a:cubicBezTo>
                    <a:lnTo>
                      <a:pt x="2786" y="2084"/>
                    </a:lnTo>
                    <a:cubicBezTo>
                      <a:pt x="2786" y="1894"/>
                      <a:pt x="2941" y="1727"/>
                      <a:pt x="3143" y="1727"/>
                    </a:cubicBezTo>
                    <a:close/>
                    <a:moveTo>
                      <a:pt x="3477" y="3299"/>
                    </a:moveTo>
                    <a:lnTo>
                      <a:pt x="3477" y="3311"/>
                    </a:lnTo>
                    <a:cubicBezTo>
                      <a:pt x="3501" y="3382"/>
                      <a:pt x="3513" y="3454"/>
                      <a:pt x="3536" y="3537"/>
                    </a:cubicBezTo>
                    <a:lnTo>
                      <a:pt x="3322" y="3751"/>
                    </a:lnTo>
                    <a:lnTo>
                      <a:pt x="3286" y="3751"/>
                    </a:lnTo>
                    <a:lnTo>
                      <a:pt x="3060" y="3537"/>
                    </a:lnTo>
                    <a:cubicBezTo>
                      <a:pt x="3096" y="3489"/>
                      <a:pt x="3108" y="3430"/>
                      <a:pt x="3108" y="3370"/>
                    </a:cubicBezTo>
                    <a:lnTo>
                      <a:pt x="3108" y="3299"/>
                    </a:lnTo>
                    <a:close/>
                    <a:moveTo>
                      <a:pt x="5418" y="4966"/>
                    </a:moveTo>
                    <a:lnTo>
                      <a:pt x="5418" y="7025"/>
                    </a:lnTo>
                    <a:lnTo>
                      <a:pt x="5406" y="7025"/>
                    </a:lnTo>
                    <a:lnTo>
                      <a:pt x="4346" y="7787"/>
                    </a:lnTo>
                    <a:lnTo>
                      <a:pt x="4346" y="5180"/>
                    </a:lnTo>
                    <a:cubicBezTo>
                      <a:pt x="4429" y="5239"/>
                      <a:pt x="4536" y="5287"/>
                      <a:pt x="4656" y="5299"/>
                    </a:cubicBezTo>
                    <a:lnTo>
                      <a:pt x="4786" y="5299"/>
                    </a:lnTo>
                    <a:cubicBezTo>
                      <a:pt x="4929" y="5287"/>
                      <a:pt x="5060" y="5239"/>
                      <a:pt x="5167" y="5156"/>
                    </a:cubicBezTo>
                    <a:lnTo>
                      <a:pt x="5418" y="4966"/>
                    </a:lnTo>
                    <a:close/>
                    <a:moveTo>
                      <a:pt x="2846" y="3739"/>
                    </a:moveTo>
                    <a:lnTo>
                      <a:pt x="3096" y="3989"/>
                    </a:lnTo>
                    <a:cubicBezTo>
                      <a:pt x="3155" y="4049"/>
                      <a:pt x="3239" y="4096"/>
                      <a:pt x="3334" y="4096"/>
                    </a:cubicBezTo>
                    <a:cubicBezTo>
                      <a:pt x="3417" y="4096"/>
                      <a:pt x="3513" y="4073"/>
                      <a:pt x="3572" y="3989"/>
                    </a:cubicBezTo>
                    <a:lnTo>
                      <a:pt x="3798" y="3775"/>
                    </a:lnTo>
                    <a:cubicBezTo>
                      <a:pt x="3870" y="3799"/>
                      <a:pt x="3941" y="3823"/>
                      <a:pt x="4013" y="3823"/>
                    </a:cubicBezTo>
                    <a:cubicBezTo>
                      <a:pt x="4072" y="3823"/>
                      <a:pt x="4120" y="3858"/>
                      <a:pt x="4167" y="3906"/>
                    </a:cubicBezTo>
                    <a:lnTo>
                      <a:pt x="4644" y="4501"/>
                    </a:lnTo>
                    <a:cubicBezTo>
                      <a:pt x="4676" y="4541"/>
                      <a:pt x="4724" y="4558"/>
                      <a:pt x="4769" y="4558"/>
                    </a:cubicBezTo>
                    <a:cubicBezTo>
                      <a:pt x="4807" y="4558"/>
                      <a:pt x="4843" y="4547"/>
                      <a:pt x="4870" y="4525"/>
                    </a:cubicBezTo>
                    <a:lnTo>
                      <a:pt x="5441" y="4061"/>
                    </a:lnTo>
                    <a:cubicBezTo>
                      <a:pt x="5483" y="4031"/>
                      <a:pt x="5534" y="4016"/>
                      <a:pt x="5581" y="4016"/>
                    </a:cubicBezTo>
                    <a:cubicBezTo>
                      <a:pt x="5629" y="4016"/>
                      <a:pt x="5674" y="4031"/>
                      <a:pt x="5703" y="4061"/>
                    </a:cubicBezTo>
                    <a:cubicBezTo>
                      <a:pt x="5739" y="4108"/>
                      <a:pt x="5763" y="4156"/>
                      <a:pt x="5763" y="4216"/>
                    </a:cubicBezTo>
                    <a:cubicBezTo>
                      <a:pt x="5739" y="4227"/>
                      <a:pt x="5727" y="4275"/>
                      <a:pt x="5679" y="4311"/>
                    </a:cubicBezTo>
                    <a:lnTo>
                      <a:pt x="4953" y="4882"/>
                    </a:lnTo>
                    <a:cubicBezTo>
                      <a:pt x="4894" y="4930"/>
                      <a:pt x="4834" y="4966"/>
                      <a:pt x="4763" y="4966"/>
                    </a:cubicBezTo>
                    <a:lnTo>
                      <a:pt x="4691" y="4966"/>
                    </a:lnTo>
                    <a:cubicBezTo>
                      <a:pt x="4596" y="4942"/>
                      <a:pt x="4513" y="4906"/>
                      <a:pt x="4453" y="4823"/>
                    </a:cubicBezTo>
                    <a:lnTo>
                      <a:pt x="4310" y="4644"/>
                    </a:lnTo>
                    <a:cubicBezTo>
                      <a:pt x="4288" y="4607"/>
                      <a:pt x="4247" y="4588"/>
                      <a:pt x="4205" y="4588"/>
                    </a:cubicBezTo>
                    <a:cubicBezTo>
                      <a:pt x="4180" y="4588"/>
                      <a:pt x="4154" y="4595"/>
                      <a:pt x="4132" y="4608"/>
                    </a:cubicBezTo>
                    <a:cubicBezTo>
                      <a:pt x="4072" y="4632"/>
                      <a:pt x="4036" y="4692"/>
                      <a:pt x="4036" y="4751"/>
                    </a:cubicBezTo>
                    <a:lnTo>
                      <a:pt x="4036" y="8014"/>
                    </a:lnTo>
                    <a:lnTo>
                      <a:pt x="3655" y="8276"/>
                    </a:lnTo>
                    <a:lnTo>
                      <a:pt x="3655" y="6763"/>
                    </a:lnTo>
                    <a:cubicBezTo>
                      <a:pt x="3655" y="6668"/>
                      <a:pt x="3584" y="6597"/>
                      <a:pt x="3501" y="6597"/>
                    </a:cubicBezTo>
                    <a:cubicBezTo>
                      <a:pt x="3405" y="6597"/>
                      <a:pt x="3334" y="6668"/>
                      <a:pt x="3334" y="6763"/>
                    </a:cubicBezTo>
                    <a:lnTo>
                      <a:pt x="3334" y="8502"/>
                    </a:lnTo>
                    <a:lnTo>
                      <a:pt x="2798" y="8895"/>
                    </a:lnTo>
                    <a:lnTo>
                      <a:pt x="2798" y="6811"/>
                    </a:lnTo>
                    <a:cubicBezTo>
                      <a:pt x="2798" y="6644"/>
                      <a:pt x="2751" y="6490"/>
                      <a:pt x="2691" y="6347"/>
                    </a:cubicBezTo>
                    <a:lnTo>
                      <a:pt x="2524" y="6013"/>
                    </a:lnTo>
                    <a:cubicBezTo>
                      <a:pt x="2489" y="5918"/>
                      <a:pt x="2453" y="5811"/>
                      <a:pt x="2453" y="5704"/>
                    </a:cubicBezTo>
                    <a:lnTo>
                      <a:pt x="2453" y="4037"/>
                    </a:lnTo>
                    <a:cubicBezTo>
                      <a:pt x="2453" y="3966"/>
                      <a:pt x="2500" y="3906"/>
                      <a:pt x="2560" y="3870"/>
                    </a:cubicBezTo>
                    <a:lnTo>
                      <a:pt x="2846" y="3739"/>
                    </a:lnTo>
                    <a:close/>
                    <a:moveTo>
                      <a:pt x="5560" y="1"/>
                    </a:moveTo>
                    <a:cubicBezTo>
                      <a:pt x="5477" y="1"/>
                      <a:pt x="5406" y="84"/>
                      <a:pt x="5406" y="167"/>
                    </a:cubicBezTo>
                    <a:lnTo>
                      <a:pt x="5406" y="3680"/>
                    </a:lnTo>
                    <a:cubicBezTo>
                      <a:pt x="5346" y="3692"/>
                      <a:pt x="5287" y="3727"/>
                      <a:pt x="5239" y="3775"/>
                    </a:cubicBezTo>
                    <a:lnTo>
                      <a:pt x="4775" y="4132"/>
                    </a:lnTo>
                    <a:lnTo>
                      <a:pt x="4405" y="3656"/>
                    </a:lnTo>
                    <a:cubicBezTo>
                      <a:pt x="4298" y="3537"/>
                      <a:pt x="4167" y="3454"/>
                      <a:pt x="4001" y="3454"/>
                    </a:cubicBezTo>
                    <a:cubicBezTo>
                      <a:pt x="3894" y="3454"/>
                      <a:pt x="3822" y="3370"/>
                      <a:pt x="3822" y="3275"/>
                    </a:cubicBezTo>
                    <a:lnTo>
                      <a:pt x="3822" y="3096"/>
                    </a:lnTo>
                    <a:cubicBezTo>
                      <a:pt x="4036" y="2953"/>
                      <a:pt x="4167" y="2703"/>
                      <a:pt x="4167" y="2418"/>
                    </a:cubicBezTo>
                    <a:lnTo>
                      <a:pt x="4167" y="2072"/>
                    </a:lnTo>
                    <a:cubicBezTo>
                      <a:pt x="4167" y="1703"/>
                      <a:pt x="3858" y="1394"/>
                      <a:pt x="3477" y="1394"/>
                    </a:cubicBezTo>
                    <a:lnTo>
                      <a:pt x="3143" y="1394"/>
                    </a:lnTo>
                    <a:cubicBezTo>
                      <a:pt x="2762" y="1394"/>
                      <a:pt x="2453" y="1703"/>
                      <a:pt x="2453" y="2072"/>
                    </a:cubicBezTo>
                    <a:lnTo>
                      <a:pt x="2453" y="2418"/>
                    </a:lnTo>
                    <a:cubicBezTo>
                      <a:pt x="2453" y="2703"/>
                      <a:pt x="2584" y="2953"/>
                      <a:pt x="2798" y="3096"/>
                    </a:cubicBezTo>
                    <a:lnTo>
                      <a:pt x="2798" y="3358"/>
                    </a:lnTo>
                    <a:lnTo>
                      <a:pt x="2798" y="3370"/>
                    </a:lnTo>
                    <a:lnTo>
                      <a:pt x="2393" y="3573"/>
                    </a:lnTo>
                    <a:cubicBezTo>
                      <a:pt x="2215" y="3668"/>
                      <a:pt x="2108" y="3846"/>
                      <a:pt x="2108" y="4037"/>
                    </a:cubicBezTo>
                    <a:lnTo>
                      <a:pt x="2108" y="5704"/>
                    </a:lnTo>
                    <a:cubicBezTo>
                      <a:pt x="2108" y="5871"/>
                      <a:pt x="2155" y="6013"/>
                      <a:pt x="2215" y="6168"/>
                    </a:cubicBezTo>
                    <a:lnTo>
                      <a:pt x="2381" y="6490"/>
                    </a:lnTo>
                    <a:cubicBezTo>
                      <a:pt x="2429" y="6597"/>
                      <a:pt x="2453" y="6704"/>
                      <a:pt x="2453" y="6811"/>
                    </a:cubicBezTo>
                    <a:lnTo>
                      <a:pt x="2453" y="9133"/>
                    </a:lnTo>
                    <a:lnTo>
                      <a:pt x="84" y="10812"/>
                    </a:lnTo>
                    <a:cubicBezTo>
                      <a:pt x="12" y="10859"/>
                      <a:pt x="0" y="10954"/>
                      <a:pt x="48" y="11038"/>
                    </a:cubicBezTo>
                    <a:cubicBezTo>
                      <a:pt x="69" y="11081"/>
                      <a:pt x="116" y="11102"/>
                      <a:pt x="166" y="11102"/>
                    </a:cubicBezTo>
                    <a:cubicBezTo>
                      <a:pt x="199" y="11102"/>
                      <a:pt x="234" y="11093"/>
                      <a:pt x="262" y="11074"/>
                    </a:cubicBezTo>
                    <a:lnTo>
                      <a:pt x="5548" y="7323"/>
                    </a:lnTo>
                    <a:lnTo>
                      <a:pt x="10835" y="11074"/>
                    </a:lnTo>
                    <a:cubicBezTo>
                      <a:pt x="10859" y="11097"/>
                      <a:pt x="10894" y="11109"/>
                      <a:pt x="10918" y="11109"/>
                    </a:cubicBezTo>
                    <a:cubicBezTo>
                      <a:pt x="10966" y="11109"/>
                      <a:pt x="11025" y="11074"/>
                      <a:pt x="11061" y="11038"/>
                    </a:cubicBezTo>
                    <a:cubicBezTo>
                      <a:pt x="11133" y="10954"/>
                      <a:pt x="11121" y="10859"/>
                      <a:pt x="11037" y="10812"/>
                    </a:cubicBezTo>
                    <a:lnTo>
                      <a:pt x="5727" y="7049"/>
                    </a:lnTo>
                    <a:lnTo>
                      <a:pt x="5727" y="4692"/>
                    </a:lnTo>
                    <a:lnTo>
                      <a:pt x="5882" y="4573"/>
                    </a:lnTo>
                    <a:cubicBezTo>
                      <a:pt x="6001" y="4477"/>
                      <a:pt x="6072" y="4335"/>
                      <a:pt x="6072" y="4180"/>
                    </a:cubicBezTo>
                    <a:cubicBezTo>
                      <a:pt x="6072" y="4037"/>
                      <a:pt x="6013" y="3882"/>
                      <a:pt x="5906" y="3787"/>
                    </a:cubicBezTo>
                    <a:cubicBezTo>
                      <a:pt x="5858" y="3739"/>
                      <a:pt x="5787" y="3704"/>
                      <a:pt x="5727" y="3680"/>
                    </a:cubicBezTo>
                    <a:lnTo>
                      <a:pt x="5727" y="667"/>
                    </a:lnTo>
                    <a:lnTo>
                      <a:pt x="7906" y="667"/>
                    </a:lnTo>
                    <a:lnTo>
                      <a:pt x="7680" y="1132"/>
                    </a:lnTo>
                    <a:cubicBezTo>
                      <a:pt x="7644" y="1179"/>
                      <a:pt x="7644" y="1239"/>
                      <a:pt x="7680" y="1287"/>
                    </a:cubicBezTo>
                    <a:lnTo>
                      <a:pt x="7906" y="1751"/>
                    </a:lnTo>
                    <a:lnTo>
                      <a:pt x="6251" y="1751"/>
                    </a:lnTo>
                    <a:cubicBezTo>
                      <a:pt x="6156" y="1751"/>
                      <a:pt x="6084" y="1822"/>
                      <a:pt x="6084" y="1906"/>
                    </a:cubicBezTo>
                    <a:cubicBezTo>
                      <a:pt x="6084" y="2001"/>
                      <a:pt x="6156" y="2072"/>
                      <a:pt x="6251" y="2072"/>
                    </a:cubicBezTo>
                    <a:lnTo>
                      <a:pt x="8156" y="2072"/>
                    </a:lnTo>
                    <a:cubicBezTo>
                      <a:pt x="8215" y="2072"/>
                      <a:pt x="8263" y="2049"/>
                      <a:pt x="8287" y="2001"/>
                    </a:cubicBezTo>
                    <a:cubicBezTo>
                      <a:pt x="8323" y="1953"/>
                      <a:pt x="8323" y="1894"/>
                      <a:pt x="8287" y="1834"/>
                    </a:cubicBezTo>
                    <a:lnTo>
                      <a:pt x="7977" y="1215"/>
                    </a:lnTo>
                    <a:lnTo>
                      <a:pt x="8287" y="584"/>
                    </a:lnTo>
                    <a:cubicBezTo>
                      <a:pt x="8323" y="537"/>
                      <a:pt x="8323" y="477"/>
                      <a:pt x="8287" y="417"/>
                    </a:cubicBezTo>
                    <a:cubicBezTo>
                      <a:pt x="8263" y="382"/>
                      <a:pt x="8204" y="346"/>
                      <a:pt x="8156" y="346"/>
                    </a:cubicBezTo>
                    <a:lnTo>
                      <a:pt x="5727" y="346"/>
                    </a:lnTo>
                    <a:lnTo>
                      <a:pt x="5727" y="167"/>
                    </a:lnTo>
                    <a:cubicBezTo>
                      <a:pt x="5727" y="84"/>
                      <a:pt x="5656" y="1"/>
                      <a:pt x="5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793;p30">
                <a:extLst>
                  <a:ext uri="{FF2B5EF4-FFF2-40B4-BE49-F238E27FC236}">
                    <a16:creationId xmlns:a16="http://schemas.microsoft.com/office/drawing/2014/main" id="{2472FEA3-07F4-4E70-91DA-7543343EBFC2}"/>
                  </a:ext>
                </a:extLst>
              </p:cNvPr>
              <p:cNvSpPr/>
              <p:nvPr/>
            </p:nvSpPr>
            <p:spPr>
              <a:xfrm>
                <a:off x="8190160" y="2704158"/>
                <a:ext cx="61814" cy="4564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434" extrusionOk="0">
                    <a:moveTo>
                      <a:pt x="173" y="0"/>
                    </a:moveTo>
                    <a:cubicBezTo>
                      <a:pt x="123" y="0"/>
                      <a:pt x="77" y="22"/>
                      <a:pt x="48" y="65"/>
                    </a:cubicBezTo>
                    <a:cubicBezTo>
                      <a:pt x="1" y="148"/>
                      <a:pt x="13" y="243"/>
                      <a:pt x="96" y="291"/>
                    </a:cubicBezTo>
                    <a:lnTo>
                      <a:pt x="1668" y="1410"/>
                    </a:lnTo>
                    <a:cubicBezTo>
                      <a:pt x="1703" y="1422"/>
                      <a:pt x="1727" y="1434"/>
                      <a:pt x="1763" y="1434"/>
                    </a:cubicBezTo>
                    <a:cubicBezTo>
                      <a:pt x="1799" y="1434"/>
                      <a:pt x="1858" y="1410"/>
                      <a:pt x="1894" y="1362"/>
                    </a:cubicBezTo>
                    <a:cubicBezTo>
                      <a:pt x="1942" y="1291"/>
                      <a:pt x="1918" y="1196"/>
                      <a:pt x="1846" y="1136"/>
                    </a:cubicBezTo>
                    <a:lnTo>
                      <a:pt x="275" y="29"/>
                    </a:lnTo>
                    <a:cubicBezTo>
                      <a:pt x="241" y="10"/>
                      <a:pt x="206" y="0"/>
                      <a:pt x="1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794;p30">
                <a:extLst>
                  <a:ext uri="{FF2B5EF4-FFF2-40B4-BE49-F238E27FC236}">
                    <a16:creationId xmlns:a16="http://schemas.microsoft.com/office/drawing/2014/main" id="{4B228C41-38D8-4BAD-8738-1F5FAB95D858}"/>
                  </a:ext>
                </a:extLst>
              </p:cNvPr>
              <p:cNvSpPr/>
              <p:nvPr/>
            </p:nvSpPr>
            <p:spPr>
              <a:xfrm>
                <a:off x="8162882" y="2684201"/>
                <a:ext cx="22026" cy="1823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73" extrusionOk="0">
                    <a:moveTo>
                      <a:pt x="177" y="0"/>
                    </a:moveTo>
                    <a:cubicBezTo>
                      <a:pt x="123" y="0"/>
                      <a:pt x="67" y="26"/>
                      <a:pt x="36" y="73"/>
                    </a:cubicBezTo>
                    <a:cubicBezTo>
                      <a:pt x="1" y="144"/>
                      <a:pt x="13" y="251"/>
                      <a:pt x="84" y="299"/>
                    </a:cubicBezTo>
                    <a:lnTo>
                      <a:pt x="429" y="549"/>
                    </a:lnTo>
                    <a:cubicBezTo>
                      <a:pt x="453" y="561"/>
                      <a:pt x="489" y="573"/>
                      <a:pt x="513" y="573"/>
                    </a:cubicBezTo>
                    <a:cubicBezTo>
                      <a:pt x="560" y="573"/>
                      <a:pt x="620" y="549"/>
                      <a:pt x="655" y="501"/>
                    </a:cubicBezTo>
                    <a:cubicBezTo>
                      <a:pt x="691" y="430"/>
                      <a:pt x="679" y="323"/>
                      <a:pt x="608" y="275"/>
                    </a:cubicBezTo>
                    <a:lnTo>
                      <a:pt x="263" y="25"/>
                    </a:lnTo>
                    <a:cubicBezTo>
                      <a:pt x="237" y="8"/>
                      <a:pt x="207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oogle Shape;795;p30">
              <a:extLst>
                <a:ext uri="{FF2B5EF4-FFF2-40B4-BE49-F238E27FC236}">
                  <a16:creationId xmlns:a16="http://schemas.microsoft.com/office/drawing/2014/main" id="{35D57C3C-58DB-4383-8245-A57139F7CF8E}"/>
                </a:ext>
              </a:extLst>
            </p:cNvPr>
            <p:cNvGrpSpPr/>
            <p:nvPr/>
          </p:nvGrpSpPr>
          <p:grpSpPr>
            <a:xfrm>
              <a:off x="1698738" y="1217550"/>
              <a:ext cx="5746575" cy="786325"/>
              <a:chOff x="1698738" y="1217550"/>
              <a:chExt cx="5746575" cy="786325"/>
            </a:xfrm>
          </p:grpSpPr>
          <p:sp>
            <p:nvSpPr>
              <p:cNvPr id="42" name="Google Shape;796;p30">
                <a:extLst>
                  <a:ext uri="{FF2B5EF4-FFF2-40B4-BE49-F238E27FC236}">
                    <a16:creationId xmlns:a16="http://schemas.microsoft.com/office/drawing/2014/main" id="{C88C7DD3-A277-4E96-92E3-C9592835B19A}"/>
                  </a:ext>
                </a:extLst>
              </p:cNvPr>
              <p:cNvSpPr/>
              <p:nvPr/>
            </p:nvSpPr>
            <p:spPr>
              <a:xfrm rot="-5400000">
                <a:off x="3856938" y="-939125"/>
                <a:ext cx="784800" cy="5101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Google Shape;798;p30">
                <a:extLst>
                  <a:ext uri="{FF2B5EF4-FFF2-40B4-BE49-F238E27FC236}">
                    <a16:creationId xmlns:a16="http://schemas.microsoft.com/office/drawing/2014/main" id="{F6314681-ED94-4530-A650-2858C877003B}"/>
                  </a:ext>
                </a:extLst>
              </p:cNvPr>
              <p:cNvSpPr txBox="1"/>
              <p:nvPr/>
            </p:nvSpPr>
            <p:spPr>
              <a:xfrm>
                <a:off x="2566167" y="1444244"/>
                <a:ext cx="3975369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434343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Làm quen với phần mềm học vẽ Paint</a:t>
                </a:r>
                <a:endParaRPr sz="3000">
                  <a:solidFill>
                    <a:srgbClr val="434343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  <p:sp>
            <p:nvSpPr>
              <p:cNvPr id="44" name="Google Shape;800;p30">
                <a:extLst>
                  <a:ext uri="{FF2B5EF4-FFF2-40B4-BE49-F238E27FC236}">
                    <a16:creationId xmlns:a16="http://schemas.microsoft.com/office/drawing/2014/main" id="{60084C9A-4C97-4CAD-B982-0A88B6F4C31E}"/>
                  </a:ext>
                </a:extLst>
              </p:cNvPr>
              <p:cNvSpPr/>
              <p:nvPr/>
            </p:nvSpPr>
            <p:spPr>
              <a:xfrm>
                <a:off x="6659013" y="1217550"/>
                <a:ext cx="786300" cy="7863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01</a:t>
                </a: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801;p30">
                <a:extLst>
                  <a:ext uri="{FF2B5EF4-FFF2-40B4-BE49-F238E27FC236}">
                    <a16:creationId xmlns:a16="http://schemas.microsoft.com/office/drawing/2014/main" id="{F94658A8-739C-47F0-8188-88CB962656B4}"/>
                  </a:ext>
                </a:extLst>
              </p:cNvPr>
              <p:cNvSpPr/>
              <p:nvPr/>
            </p:nvSpPr>
            <p:spPr>
              <a:xfrm>
                <a:off x="1779688" y="1276200"/>
                <a:ext cx="669000" cy="669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oogle Shape;802;p30">
              <a:extLst>
                <a:ext uri="{FF2B5EF4-FFF2-40B4-BE49-F238E27FC236}">
                  <a16:creationId xmlns:a16="http://schemas.microsoft.com/office/drawing/2014/main" id="{201A0D7B-A42C-410B-AB8F-1349A62173D1}"/>
                </a:ext>
              </a:extLst>
            </p:cNvPr>
            <p:cNvGrpSpPr/>
            <p:nvPr/>
          </p:nvGrpSpPr>
          <p:grpSpPr>
            <a:xfrm>
              <a:off x="1897166" y="1396101"/>
              <a:ext cx="434044" cy="429200"/>
              <a:chOff x="7528096" y="2450059"/>
              <a:chExt cx="327976" cy="324316"/>
            </a:xfrm>
          </p:grpSpPr>
          <p:sp>
            <p:nvSpPr>
              <p:cNvPr id="49" name="Google Shape;803;p30">
                <a:extLst>
                  <a:ext uri="{FF2B5EF4-FFF2-40B4-BE49-F238E27FC236}">
                    <a16:creationId xmlns:a16="http://schemas.microsoft.com/office/drawing/2014/main" id="{7953DAFF-6E1D-4BE5-A083-58CABDF94407}"/>
                  </a:ext>
                </a:extLst>
              </p:cNvPr>
              <p:cNvSpPr/>
              <p:nvPr/>
            </p:nvSpPr>
            <p:spPr>
              <a:xfrm>
                <a:off x="7569411" y="2697187"/>
                <a:ext cx="26928" cy="2562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05" extrusionOk="0">
                    <a:moveTo>
                      <a:pt x="679" y="1"/>
                    </a:moveTo>
                    <a:cubicBezTo>
                      <a:pt x="640" y="1"/>
                      <a:pt x="602" y="16"/>
                      <a:pt x="572" y="46"/>
                    </a:cubicBezTo>
                    <a:lnTo>
                      <a:pt x="60" y="558"/>
                    </a:lnTo>
                    <a:cubicBezTo>
                      <a:pt x="0" y="617"/>
                      <a:pt x="0" y="700"/>
                      <a:pt x="60" y="760"/>
                    </a:cubicBezTo>
                    <a:cubicBezTo>
                      <a:pt x="96" y="790"/>
                      <a:pt x="134" y="805"/>
                      <a:pt x="172" y="805"/>
                    </a:cubicBezTo>
                    <a:cubicBezTo>
                      <a:pt x="209" y="805"/>
                      <a:pt x="244" y="790"/>
                      <a:pt x="274" y="760"/>
                    </a:cubicBezTo>
                    <a:lnTo>
                      <a:pt x="786" y="260"/>
                    </a:lnTo>
                    <a:cubicBezTo>
                      <a:pt x="846" y="200"/>
                      <a:pt x="846" y="105"/>
                      <a:pt x="786" y="46"/>
                    </a:cubicBezTo>
                    <a:cubicBezTo>
                      <a:pt x="756" y="16"/>
                      <a:pt x="718" y="1"/>
                      <a:pt x="6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Google Shape;804;p30">
                <a:extLst>
                  <a:ext uri="{FF2B5EF4-FFF2-40B4-BE49-F238E27FC236}">
                    <a16:creationId xmlns:a16="http://schemas.microsoft.com/office/drawing/2014/main" id="{920CB444-17CF-4764-BC85-E81691E4A645}"/>
                  </a:ext>
                </a:extLst>
              </p:cNvPr>
              <p:cNvSpPr/>
              <p:nvPr/>
            </p:nvSpPr>
            <p:spPr>
              <a:xfrm>
                <a:off x="7600859" y="2728667"/>
                <a:ext cx="26578" cy="2559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04" extrusionOk="0">
                    <a:moveTo>
                      <a:pt x="673" y="0"/>
                    </a:moveTo>
                    <a:cubicBezTo>
                      <a:pt x="638" y="0"/>
                      <a:pt x="602" y="15"/>
                      <a:pt x="572" y="45"/>
                    </a:cubicBezTo>
                    <a:lnTo>
                      <a:pt x="60" y="545"/>
                    </a:lnTo>
                    <a:cubicBezTo>
                      <a:pt x="1" y="604"/>
                      <a:pt x="1" y="700"/>
                      <a:pt x="60" y="759"/>
                    </a:cubicBezTo>
                    <a:cubicBezTo>
                      <a:pt x="90" y="789"/>
                      <a:pt x="129" y="804"/>
                      <a:pt x="167" y="804"/>
                    </a:cubicBezTo>
                    <a:cubicBezTo>
                      <a:pt x="206" y="804"/>
                      <a:pt x="245" y="789"/>
                      <a:pt x="274" y="759"/>
                    </a:cubicBezTo>
                    <a:lnTo>
                      <a:pt x="775" y="247"/>
                    </a:lnTo>
                    <a:cubicBezTo>
                      <a:pt x="834" y="188"/>
                      <a:pt x="834" y="104"/>
                      <a:pt x="775" y="45"/>
                    </a:cubicBezTo>
                    <a:cubicBezTo>
                      <a:pt x="745" y="15"/>
                      <a:pt x="709" y="0"/>
                      <a:pt x="6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Google Shape;805;p30">
                <a:extLst>
                  <a:ext uri="{FF2B5EF4-FFF2-40B4-BE49-F238E27FC236}">
                    <a16:creationId xmlns:a16="http://schemas.microsoft.com/office/drawing/2014/main" id="{DA909AEB-9E17-4F64-83A9-D97A1D8FF6E5}"/>
                  </a:ext>
                </a:extLst>
              </p:cNvPr>
              <p:cNvSpPr/>
              <p:nvPr/>
            </p:nvSpPr>
            <p:spPr>
              <a:xfrm>
                <a:off x="7585326" y="2713102"/>
                <a:ext cx="26546" cy="25241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93" extrusionOk="0">
                    <a:moveTo>
                      <a:pt x="667" y="1"/>
                    </a:moveTo>
                    <a:cubicBezTo>
                      <a:pt x="629" y="1"/>
                      <a:pt x="590" y="16"/>
                      <a:pt x="560" y="46"/>
                    </a:cubicBezTo>
                    <a:lnTo>
                      <a:pt x="60" y="546"/>
                    </a:lnTo>
                    <a:cubicBezTo>
                      <a:pt x="0" y="605"/>
                      <a:pt x="0" y="700"/>
                      <a:pt x="60" y="748"/>
                    </a:cubicBezTo>
                    <a:cubicBezTo>
                      <a:pt x="90" y="778"/>
                      <a:pt x="125" y="793"/>
                      <a:pt x="161" y="793"/>
                    </a:cubicBezTo>
                    <a:cubicBezTo>
                      <a:pt x="197" y="793"/>
                      <a:pt x="233" y="778"/>
                      <a:pt x="262" y="748"/>
                    </a:cubicBezTo>
                    <a:lnTo>
                      <a:pt x="774" y="248"/>
                    </a:lnTo>
                    <a:cubicBezTo>
                      <a:pt x="834" y="189"/>
                      <a:pt x="834" y="105"/>
                      <a:pt x="774" y="46"/>
                    </a:cubicBezTo>
                    <a:cubicBezTo>
                      <a:pt x="745" y="16"/>
                      <a:pt x="706" y="1"/>
                      <a:pt x="6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Google Shape;806;p30">
                <a:extLst>
                  <a:ext uri="{FF2B5EF4-FFF2-40B4-BE49-F238E27FC236}">
                    <a16:creationId xmlns:a16="http://schemas.microsoft.com/office/drawing/2014/main" id="{1CB10C15-CFB5-494B-9A25-6BF1E23B4979}"/>
                  </a:ext>
                </a:extLst>
              </p:cNvPr>
              <p:cNvSpPr/>
              <p:nvPr/>
            </p:nvSpPr>
            <p:spPr>
              <a:xfrm>
                <a:off x="7528096" y="2450059"/>
                <a:ext cx="327976" cy="324316"/>
              </a:xfrm>
              <a:custGeom>
                <a:avLst/>
                <a:gdLst/>
                <a:ahLst/>
                <a:cxnLst/>
                <a:rect l="l" t="t" r="r" b="b"/>
                <a:pathLst>
                  <a:path w="10304" h="10189" extrusionOk="0">
                    <a:moveTo>
                      <a:pt x="9954" y="309"/>
                    </a:moveTo>
                    <a:lnTo>
                      <a:pt x="9538" y="1761"/>
                    </a:lnTo>
                    <a:lnTo>
                      <a:pt x="8514" y="725"/>
                    </a:lnTo>
                    <a:lnTo>
                      <a:pt x="9954" y="309"/>
                    </a:lnTo>
                    <a:close/>
                    <a:moveTo>
                      <a:pt x="4311" y="3369"/>
                    </a:moveTo>
                    <a:lnTo>
                      <a:pt x="2501" y="5178"/>
                    </a:lnTo>
                    <a:lnTo>
                      <a:pt x="429" y="5012"/>
                    </a:lnTo>
                    <a:cubicBezTo>
                      <a:pt x="394" y="5012"/>
                      <a:pt x="382" y="4988"/>
                      <a:pt x="417" y="4952"/>
                    </a:cubicBezTo>
                    <a:cubicBezTo>
                      <a:pt x="1310" y="4059"/>
                      <a:pt x="2477" y="3523"/>
                      <a:pt x="3727" y="3404"/>
                    </a:cubicBezTo>
                    <a:lnTo>
                      <a:pt x="4311" y="3369"/>
                    </a:lnTo>
                    <a:close/>
                    <a:moveTo>
                      <a:pt x="2537" y="5571"/>
                    </a:moveTo>
                    <a:lnTo>
                      <a:pt x="3358" y="6381"/>
                    </a:lnTo>
                    <a:lnTo>
                      <a:pt x="3049" y="6702"/>
                    </a:lnTo>
                    <a:cubicBezTo>
                      <a:pt x="2715" y="6369"/>
                      <a:pt x="2299" y="5952"/>
                      <a:pt x="2227" y="5893"/>
                    </a:cubicBezTo>
                    <a:lnTo>
                      <a:pt x="2537" y="5571"/>
                    </a:lnTo>
                    <a:close/>
                    <a:moveTo>
                      <a:pt x="2418" y="6464"/>
                    </a:moveTo>
                    <a:lnTo>
                      <a:pt x="2834" y="6881"/>
                    </a:lnTo>
                    <a:lnTo>
                      <a:pt x="2465" y="7250"/>
                    </a:lnTo>
                    <a:cubicBezTo>
                      <a:pt x="2453" y="7262"/>
                      <a:pt x="2441" y="7298"/>
                      <a:pt x="2418" y="7310"/>
                    </a:cubicBezTo>
                    <a:lnTo>
                      <a:pt x="2049" y="6940"/>
                    </a:lnTo>
                    <a:cubicBezTo>
                      <a:pt x="2025" y="6905"/>
                      <a:pt x="2025" y="6857"/>
                      <a:pt x="2049" y="6833"/>
                    </a:cubicBezTo>
                    <a:lnTo>
                      <a:pt x="2418" y="6464"/>
                    </a:lnTo>
                    <a:close/>
                    <a:moveTo>
                      <a:pt x="8168" y="821"/>
                    </a:moveTo>
                    <a:lnTo>
                      <a:pt x="9418" y="2071"/>
                    </a:lnTo>
                    <a:lnTo>
                      <a:pt x="9061" y="3380"/>
                    </a:lnTo>
                    <a:lnTo>
                      <a:pt x="4906" y="7536"/>
                    </a:lnTo>
                    <a:lnTo>
                      <a:pt x="4084" y="6714"/>
                    </a:lnTo>
                    <a:lnTo>
                      <a:pt x="5978" y="4821"/>
                    </a:lnTo>
                    <a:cubicBezTo>
                      <a:pt x="6109" y="4690"/>
                      <a:pt x="6144" y="4452"/>
                      <a:pt x="5966" y="4273"/>
                    </a:cubicBezTo>
                    <a:cubicBezTo>
                      <a:pt x="5888" y="4196"/>
                      <a:pt x="5790" y="4157"/>
                      <a:pt x="5693" y="4157"/>
                    </a:cubicBezTo>
                    <a:cubicBezTo>
                      <a:pt x="5597" y="4157"/>
                      <a:pt x="5501" y="4196"/>
                      <a:pt x="5430" y="4273"/>
                    </a:cubicBezTo>
                    <a:lnTo>
                      <a:pt x="3537" y="6167"/>
                    </a:lnTo>
                    <a:lnTo>
                      <a:pt x="2715" y="5345"/>
                    </a:lnTo>
                    <a:lnTo>
                      <a:pt x="6871" y="1190"/>
                    </a:lnTo>
                    <a:lnTo>
                      <a:pt x="8168" y="821"/>
                    </a:lnTo>
                    <a:close/>
                    <a:moveTo>
                      <a:pt x="5711" y="4485"/>
                    </a:moveTo>
                    <a:cubicBezTo>
                      <a:pt x="5733" y="4485"/>
                      <a:pt x="5757" y="4494"/>
                      <a:pt x="5775" y="4512"/>
                    </a:cubicBezTo>
                    <a:cubicBezTo>
                      <a:pt x="5799" y="4535"/>
                      <a:pt x="5799" y="4595"/>
                      <a:pt x="5775" y="4631"/>
                    </a:cubicBezTo>
                    <a:lnTo>
                      <a:pt x="3775" y="6619"/>
                    </a:lnTo>
                    <a:cubicBezTo>
                      <a:pt x="3692" y="6714"/>
                      <a:pt x="2894" y="7488"/>
                      <a:pt x="2811" y="7595"/>
                    </a:cubicBezTo>
                    <a:cubicBezTo>
                      <a:pt x="2793" y="7607"/>
                      <a:pt x="2769" y="7613"/>
                      <a:pt x="2747" y="7613"/>
                    </a:cubicBezTo>
                    <a:cubicBezTo>
                      <a:pt x="2724" y="7613"/>
                      <a:pt x="2703" y="7607"/>
                      <a:pt x="2691" y="7595"/>
                    </a:cubicBezTo>
                    <a:cubicBezTo>
                      <a:pt x="2656" y="7560"/>
                      <a:pt x="2656" y="7500"/>
                      <a:pt x="2691" y="7476"/>
                    </a:cubicBezTo>
                    <a:lnTo>
                      <a:pt x="5656" y="4512"/>
                    </a:lnTo>
                    <a:cubicBezTo>
                      <a:pt x="5668" y="4494"/>
                      <a:pt x="5689" y="4485"/>
                      <a:pt x="5711" y="4485"/>
                    </a:cubicBezTo>
                    <a:close/>
                    <a:moveTo>
                      <a:pt x="3894" y="6917"/>
                    </a:moveTo>
                    <a:lnTo>
                      <a:pt x="4716" y="7738"/>
                    </a:lnTo>
                    <a:lnTo>
                      <a:pt x="4406" y="8036"/>
                    </a:lnTo>
                    <a:lnTo>
                      <a:pt x="4382" y="8036"/>
                    </a:lnTo>
                    <a:lnTo>
                      <a:pt x="3584" y="7238"/>
                    </a:lnTo>
                    <a:lnTo>
                      <a:pt x="3894" y="6917"/>
                    </a:lnTo>
                    <a:close/>
                    <a:moveTo>
                      <a:pt x="3394" y="7452"/>
                    </a:moveTo>
                    <a:lnTo>
                      <a:pt x="3811" y="7869"/>
                    </a:lnTo>
                    <a:lnTo>
                      <a:pt x="3430" y="8226"/>
                    </a:lnTo>
                    <a:cubicBezTo>
                      <a:pt x="3418" y="8250"/>
                      <a:pt x="3394" y="8250"/>
                      <a:pt x="3394" y="8250"/>
                    </a:cubicBezTo>
                    <a:cubicBezTo>
                      <a:pt x="3370" y="8250"/>
                      <a:pt x="3358" y="8250"/>
                      <a:pt x="3346" y="8226"/>
                    </a:cubicBezTo>
                    <a:lnTo>
                      <a:pt x="2977" y="7857"/>
                    </a:lnTo>
                    <a:cubicBezTo>
                      <a:pt x="2989" y="7845"/>
                      <a:pt x="3013" y="7833"/>
                      <a:pt x="3037" y="7810"/>
                    </a:cubicBezTo>
                    <a:lnTo>
                      <a:pt x="3394" y="7452"/>
                    </a:lnTo>
                    <a:close/>
                    <a:moveTo>
                      <a:pt x="9971" y="1"/>
                    </a:moveTo>
                    <a:cubicBezTo>
                      <a:pt x="9946" y="1"/>
                      <a:pt x="9921" y="4"/>
                      <a:pt x="9895" y="11"/>
                    </a:cubicBezTo>
                    <a:cubicBezTo>
                      <a:pt x="9252" y="213"/>
                      <a:pt x="7394" y="749"/>
                      <a:pt x="6787" y="928"/>
                    </a:cubicBezTo>
                    <a:cubicBezTo>
                      <a:pt x="6751" y="928"/>
                      <a:pt x="6740" y="940"/>
                      <a:pt x="6716" y="963"/>
                    </a:cubicBezTo>
                    <a:lnTo>
                      <a:pt x="4632" y="3047"/>
                    </a:lnTo>
                    <a:lnTo>
                      <a:pt x="3703" y="3130"/>
                    </a:lnTo>
                    <a:cubicBezTo>
                      <a:pt x="2370" y="3226"/>
                      <a:pt x="1144" y="3809"/>
                      <a:pt x="191" y="4750"/>
                    </a:cubicBezTo>
                    <a:cubicBezTo>
                      <a:pt x="1" y="4940"/>
                      <a:pt x="120" y="5285"/>
                      <a:pt x="394" y="5309"/>
                    </a:cubicBezTo>
                    <a:lnTo>
                      <a:pt x="2215" y="5476"/>
                    </a:lnTo>
                    <a:lnTo>
                      <a:pt x="2025" y="5666"/>
                    </a:lnTo>
                    <a:cubicBezTo>
                      <a:pt x="1906" y="5786"/>
                      <a:pt x="1906" y="5964"/>
                      <a:pt x="2025" y="6083"/>
                    </a:cubicBezTo>
                    <a:lnTo>
                      <a:pt x="2203" y="6262"/>
                    </a:lnTo>
                    <a:lnTo>
                      <a:pt x="1822" y="6643"/>
                    </a:lnTo>
                    <a:cubicBezTo>
                      <a:pt x="1679" y="6786"/>
                      <a:pt x="1679" y="7012"/>
                      <a:pt x="1822" y="7155"/>
                    </a:cubicBezTo>
                    <a:lnTo>
                      <a:pt x="3108" y="8441"/>
                    </a:lnTo>
                    <a:cubicBezTo>
                      <a:pt x="3180" y="8512"/>
                      <a:pt x="3272" y="8548"/>
                      <a:pt x="3366" y="8548"/>
                    </a:cubicBezTo>
                    <a:cubicBezTo>
                      <a:pt x="3459" y="8548"/>
                      <a:pt x="3555" y="8512"/>
                      <a:pt x="3632" y="8441"/>
                    </a:cubicBezTo>
                    <a:lnTo>
                      <a:pt x="4001" y="8072"/>
                    </a:lnTo>
                    <a:lnTo>
                      <a:pt x="4180" y="8250"/>
                    </a:lnTo>
                    <a:cubicBezTo>
                      <a:pt x="4239" y="8310"/>
                      <a:pt x="4317" y="8339"/>
                      <a:pt x="4396" y="8339"/>
                    </a:cubicBezTo>
                    <a:cubicBezTo>
                      <a:pt x="4474" y="8339"/>
                      <a:pt x="4555" y="8310"/>
                      <a:pt x="4620" y="8250"/>
                    </a:cubicBezTo>
                    <a:lnTo>
                      <a:pt x="4799" y="8072"/>
                    </a:lnTo>
                    <a:lnTo>
                      <a:pt x="4966" y="9881"/>
                    </a:lnTo>
                    <a:cubicBezTo>
                      <a:pt x="4977" y="10012"/>
                      <a:pt x="5061" y="10119"/>
                      <a:pt x="5180" y="10167"/>
                    </a:cubicBezTo>
                    <a:cubicBezTo>
                      <a:pt x="5216" y="10182"/>
                      <a:pt x="5254" y="10188"/>
                      <a:pt x="5291" y="10188"/>
                    </a:cubicBezTo>
                    <a:cubicBezTo>
                      <a:pt x="5375" y="10188"/>
                      <a:pt x="5455" y="10153"/>
                      <a:pt x="5513" y="10096"/>
                    </a:cubicBezTo>
                    <a:cubicBezTo>
                      <a:pt x="6097" y="9512"/>
                      <a:pt x="6525" y="8822"/>
                      <a:pt x="6811" y="8072"/>
                    </a:cubicBezTo>
                    <a:cubicBezTo>
                      <a:pt x="6847" y="7988"/>
                      <a:pt x="6799" y="7905"/>
                      <a:pt x="6728" y="7869"/>
                    </a:cubicBezTo>
                    <a:cubicBezTo>
                      <a:pt x="6713" y="7865"/>
                      <a:pt x="6698" y="7863"/>
                      <a:pt x="6684" y="7863"/>
                    </a:cubicBezTo>
                    <a:cubicBezTo>
                      <a:pt x="6616" y="7863"/>
                      <a:pt x="6555" y="7906"/>
                      <a:pt x="6525" y="7964"/>
                    </a:cubicBezTo>
                    <a:cubicBezTo>
                      <a:pt x="6263" y="8691"/>
                      <a:pt x="5847" y="9334"/>
                      <a:pt x="5299" y="9881"/>
                    </a:cubicBezTo>
                    <a:cubicBezTo>
                      <a:pt x="5292" y="9885"/>
                      <a:pt x="5285" y="9886"/>
                      <a:pt x="5278" y="9886"/>
                    </a:cubicBezTo>
                    <a:cubicBezTo>
                      <a:pt x="5262" y="9886"/>
                      <a:pt x="5248" y="9878"/>
                      <a:pt x="5239" y="9869"/>
                    </a:cubicBezTo>
                    <a:lnTo>
                      <a:pt x="5061" y="7810"/>
                    </a:lnTo>
                    <a:lnTo>
                      <a:pt x="6871" y="6000"/>
                    </a:lnTo>
                    <a:lnTo>
                      <a:pt x="6871" y="6000"/>
                    </a:lnTo>
                    <a:cubicBezTo>
                      <a:pt x="6811" y="6738"/>
                      <a:pt x="6799" y="6940"/>
                      <a:pt x="6704" y="7310"/>
                    </a:cubicBezTo>
                    <a:cubicBezTo>
                      <a:pt x="6692" y="7381"/>
                      <a:pt x="6740" y="7476"/>
                      <a:pt x="6823" y="7488"/>
                    </a:cubicBezTo>
                    <a:cubicBezTo>
                      <a:pt x="6831" y="7489"/>
                      <a:pt x="6840" y="7490"/>
                      <a:pt x="6848" y="7490"/>
                    </a:cubicBezTo>
                    <a:cubicBezTo>
                      <a:pt x="6923" y="7490"/>
                      <a:pt x="6991" y="7444"/>
                      <a:pt x="7002" y="7369"/>
                    </a:cubicBezTo>
                    <a:cubicBezTo>
                      <a:pt x="7109" y="6905"/>
                      <a:pt x="7109" y="6702"/>
                      <a:pt x="7204" y="5666"/>
                    </a:cubicBezTo>
                    <a:lnTo>
                      <a:pt x="9288" y="3583"/>
                    </a:lnTo>
                    <a:cubicBezTo>
                      <a:pt x="9299" y="3571"/>
                      <a:pt x="9311" y="3547"/>
                      <a:pt x="9323" y="3523"/>
                    </a:cubicBezTo>
                    <a:lnTo>
                      <a:pt x="9740" y="2118"/>
                    </a:lnTo>
                    <a:lnTo>
                      <a:pt x="10240" y="416"/>
                    </a:lnTo>
                    <a:cubicBezTo>
                      <a:pt x="10303" y="194"/>
                      <a:pt x="10161" y="1"/>
                      <a:pt x="9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Google Shape;807;p30">
                <a:extLst>
                  <a:ext uri="{FF2B5EF4-FFF2-40B4-BE49-F238E27FC236}">
                    <a16:creationId xmlns:a16="http://schemas.microsoft.com/office/drawing/2014/main" id="{94437126-21F3-4B99-B326-3CA21BED9570}"/>
                  </a:ext>
                </a:extLst>
              </p:cNvPr>
              <p:cNvSpPr/>
              <p:nvPr/>
            </p:nvSpPr>
            <p:spPr>
              <a:xfrm>
                <a:off x="7712296" y="2525528"/>
                <a:ext cx="79989" cy="60954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15" extrusionOk="0">
                    <a:moveTo>
                      <a:pt x="842" y="0"/>
                    </a:moveTo>
                    <a:cubicBezTo>
                      <a:pt x="823" y="0"/>
                      <a:pt x="804" y="3"/>
                      <a:pt x="786" y="9"/>
                    </a:cubicBezTo>
                    <a:cubicBezTo>
                      <a:pt x="167" y="295"/>
                      <a:pt x="0" y="1129"/>
                      <a:pt x="488" y="1617"/>
                    </a:cubicBezTo>
                    <a:cubicBezTo>
                      <a:pt x="679" y="1807"/>
                      <a:pt x="941" y="1914"/>
                      <a:pt x="1191" y="1914"/>
                    </a:cubicBezTo>
                    <a:cubicBezTo>
                      <a:pt x="2072" y="1914"/>
                      <a:pt x="2512" y="843"/>
                      <a:pt x="1893" y="224"/>
                    </a:cubicBezTo>
                    <a:cubicBezTo>
                      <a:pt x="1798" y="128"/>
                      <a:pt x="1715" y="69"/>
                      <a:pt x="1596" y="9"/>
                    </a:cubicBezTo>
                    <a:cubicBezTo>
                      <a:pt x="1575" y="3"/>
                      <a:pt x="1554" y="0"/>
                      <a:pt x="1534" y="0"/>
                    </a:cubicBezTo>
                    <a:cubicBezTo>
                      <a:pt x="1473" y="0"/>
                      <a:pt x="1420" y="27"/>
                      <a:pt x="1393" y="81"/>
                    </a:cubicBezTo>
                    <a:cubicBezTo>
                      <a:pt x="1369" y="164"/>
                      <a:pt x="1393" y="247"/>
                      <a:pt x="1476" y="283"/>
                    </a:cubicBezTo>
                    <a:cubicBezTo>
                      <a:pt x="1917" y="474"/>
                      <a:pt x="2024" y="1069"/>
                      <a:pt x="1679" y="1414"/>
                    </a:cubicBezTo>
                    <a:cubicBezTo>
                      <a:pt x="1548" y="1545"/>
                      <a:pt x="1369" y="1611"/>
                      <a:pt x="1191" y="1611"/>
                    </a:cubicBezTo>
                    <a:cubicBezTo>
                      <a:pt x="1012" y="1611"/>
                      <a:pt x="834" y="1545"/>
                      <a:pt x="703" y="1414"/>
                    </a:cubicBezTo>
                    <a:cubicBezTo>
                      <a:pt x="357" y="1069"/>
                      <a:pt x="464" y="486"/>
                      <a:pt x="905" y="283"/>
                    </a:cubicBezTo>
                    <a:cubicBezTo>
                      <a:pt x="976" y="247"/>
                      <a:pt x="1012" y="164"/>
                      <a:pt x="976" y="81"/>
                    </a:cubicBezTo>
                    <a:cubicBezTo>
                      <a:pt x="959" y="27"/>
                      <a:pt x="900" y="0"/>
                      <a:pt x="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FEB7A078-B42D-4996-BFEA-75D63F21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45097"/>
            <a:ext cx="12192000" cy="7103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F31A56-ECCD-4B60-A936-0516D562AB59}"/>
              </a:ext>
            </a:extLst>
          </p:cNvPr>
          <p:cNvSpPr txBox="1"/>
          <p:nvPr/>
        </p:nvSpPr>
        <p:spPr>
          <a:xfrm>
            <a:off x="1007292" y="1490008"/>
            <a:ext cx="9832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ÔN BÀI CŨ</a:t>
            </a:r>
            <a:endParaRPr kumimoji="0" lang="vi-VN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5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TextBox 2">
            <a:extLst>
              <a:ext uri="{FF2B5EF4-FFF2-40B4-BE49-F238E27FC236}">
                <a16:creationId xmlns:a16="http://schemas.microsoft.com/office/drawing/2014/main" id="{5B6D4199-6320-4391-9BB5-96989100B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7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metr415 Blk BT" panose="020B0802020204020303" pitchFamily="34" charset="0"/>
                <a:ea typeface="+mn-ea"/>
                <a:cs typeface="+mn-cs"/>
              </a:rPr>
              <a:t>Rung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metr415 Blk BT" panose="020B0802020204020303" pitchFamily="34" charset="0"/>
                <a:ea typeface="+mn-ea"/>
                <a:cs typeface="+mn-cs"/>
              </a:rPr>
              <a:t>Chuông vàng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metr415 Blk BT" panose="020B0802020204020303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A00648-CB5B-45D6-A99C-0617109C2382}"/>
              </a:ext>
            </a:extLst>
          </p:cNvPr>
          <p:cNvSpPr/>
          <p:nvPr/>
        </p:nvSpPr>
        <p:spPr>
          <a:xfrm>
            <a:off x="2560326" y="1380078"/>
            <a:ext cx="8917287" cy="1703791"/>
          </a:xfrm>
          <a:prstGeom prst="roundRect">
            <a:avLst/>
          </a:prstGeom>
          <a:noFill/>
          <a:ln w="47625" cap="flat" cmpd="sng">
            <a:gradFill flip="none" rotWithShape="1">
              <a:gsLst>
                <a:gs pos="0">
                  <a:schemeClr val="bg1"/>
                </a:gs>
                <a:gs pos="70000">
                  <a:srgbClr val="FF0000"/>
                </a:gs>
                <a:gs pos="35000">
                  <a:srgbClr val="B81E1E"/>
                </a:gs>
                <a:gs pos="100000">
                  <a:srgbClr val="AC1000"/>
                </a:gs>
              </a:gsLst>
              <a:path path="shape">
                <a:fillToRect l="50000" t="50000" r="50000" b="50000"/>
              </a:path>
              <a:tileRect/>
            </a:gra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b="1">
                <a:solidFill>
                  <a:prstClr val="white"/>
                </a:solidFill>
                <a:latin typeface="Calibri"/>
              </a:rPr>
              <a:t>Để truy cập được Internet máy tính phải có:</a:t>
            </a:r>
            <a:endParaRPr kumimoji="0" lang="en-US" sz="3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A4089-6ECA-450A-8068-866132C155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6411" r="18479" b="23751"/>
          <a:stretch/>
        </p:blipFill>
        <p:spPr>
          <a:xfrm rot="1150594">
            <a:off x="10742353" y="931497"/>
            <a:ext cx="1062963" cy="907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71F9E6-1566-4534-9C80-685D496A74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2" t="33192" r="46063" b="41570"/>
          <a:stretch/>
        </p:blipFill>
        <p:spPr>
          <a:xfrm>
            <a:off x="271538" y="1122691"/>
            <a:ext cx="2218447" cy="222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857748-5DA0-4510-A840-792424DCCC65}"/>
              </a:ext>
            </a:extLst>
          </p:cNvPr>
          <p:cNvSpPr/>
          <p:nvPr/>
        </p:nvSpPr>
        <p:spPr>
          <a:xfrm>
            <a:off x="5557623" y="4735959"/>
            <a:ext cx="954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62" name="Group 7">
            <a:extLst>
              <a:ext uri="{FF2B5EF4-FFF2-40B4-BE49-F238E27FC236}">
                <a16:creationId xmlns:a16="http://schemas.microsoft.com/office/drawing/2014/main" id="{C7C361DE-D155-4833-9519-EA566E21B7BF}"/>
              </a:ext>
            </a:extLst>
          </p:cNvPr>
          <p:cNvGrpSpPr>
            <a:grpSpLocks/>
          </p:cNvGrpSpPr>
          <p:nvPr/>
        </p:nvGrpSpPr>
        <p:grpSpPr bwMode="auto">
          <a:xfrm>
            <a:off x="31109" y="3584547"/>
            <a:ext cx="6064892" cy="1535160"/>
            <a:chOff x="1803761" y="1454697"/>
            <a:chExt cx="5402581" cy="1367819"/>
          </a:xfrm>
        </p:grpSpPr>
        <p:pic>
          <p:nvPicPr>
            <p:cNvPr id="67" name="Picture 345" descr="shadow_1_m">
              <a:extLst>
                <a:ext uri="{FF2B5EF4-FFF2-40B4-BE49-F238E27FC236}">
                  <a16:creationId xmlns:a16="http://schemas.microsoft.com/office/drawing/2014/main" id="{C7B6857B-F2CF-487C-8362-428618EFE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 t="1518" b="2"/>
            <a:stretch>
              <a:fillRect/>
            </a:stretch>
          </p:blipFill>
          <p:spPr bwMode="gray">
            <a:xfrm>
              <a:off x="1803761" y="2510102"/>
              <a:ext cx="5402581" cy="31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0E4D3CB-E928-4122-BB06-ED0A13C1865D}"/>
                </a:ext>
              </a:extLst>
            </p:cNvPr>
            <p:cNvSpPr/>
            <p:nvPr/>
          </p:nvSpPr>
          <p:spPr>
            <a:xfrm>
              <a:off x="2286492" y="1454697"/>
              <a:ext cx="4640094" cy="1250223"/>
            </a:xfrm>
            <a:prstGeom prst="rect">
              <a:avLst/>
            </a:prstGeom>
            <a:solidFill>
              <a:srgbClr val="E66C7D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B047F0A-20AD-495B-B26A-ABFE0CD6AC26}"/>
                </a:ext>
              </a:extLst>
            </p:cNvPr>
            <p:cNvSpPr/>
            <p:nvPr/>
          </p:nvSpPr>
          <p:spPr>
            <a:xfrm>
              <a:off x="2392606" y="1560835"/>
              <a:ext cx="4443025" cy="1029677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shade val="30000"/>
                    <a:satMod val="115000"/>
                    <a:lumMod val="23000"/>
                    <a:lumOff val="77000"/>
                  </a:sysClr>
                </a:gs>
                <a:gs pos="50000">
                  <a:sysClr val="window" lastClr="FFFFFF">
                    <a:shade val="67500"/>
                    <a:satMod val="115000"/>
                    <a:lumMod val="33000"/>
                    <a:lumOff val="67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">
            <a:extLst>
              <a:ext uri="{FF2B5EF4-FFF2-40B4-BE49-F238E27FC236}">
                <a16:creationId xmlns:a16="http://schemas.microsoft.com/office/drawing/2014/main" id="{CA3EF40C-0526-4B62-8529-D912185D2B40}"/>
              </a:ext>
            </a:extLst>
          </p:cNvPr>
          <p:cNvGrpSpPr>
            <a:grpSpLocks/>
          </p:cNvGrpSpPr>
          <p:nvPr/>
        </p:nvGrpSpPr>
        <p:grpSpPr bwMode="auto">
          <a:xfrm>
            <a:off x="-53540" y="3415917"/>
            <a:ext cx="2246322" cy="1482077"/>
            <a:chOff x="1728357" y="1304449"/>
            <a:chExt cx="2001014" cy="1320522"/>
          </a:xfrm>
        </p:grpSpPr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7DA213B2-0332-417C-8439-D5FDB66772A3}"/>
                </a:ext>
              </a:extLst>
            </p:cNvPr>
            <p:cNvSpPr/>
            <p:nvPr/>
          </p:nvSpPr>
          <p:spPr>
            <a:xfrm flipH="1">
              <a:off x="2114228" y="2473345"/>
              <a:ext cx="172264" cy="151626"/>
            </a:xfrm>
            <a:prstGeom prst="rtTriangle">
              <a:avLst/>
            </a:prstGeom>
            <a:solidFill>
              <a:srgbClr val="5A6378">
                <a:lumMod val="60000"/>
                <a:lumOff val="4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B0604020202020204" pitchFamily="18" charset="0"/>
                <a:ea typeface="+mn-ea"/>
                <a:cs typeface="+mn-cs"/>
              </a:endParaRPr>
            </a:p>
          </p:txBody>
        </p:sp>
        <p:sp>
          <p:nvSpPr>
            <p:cNvPr id="65" name="Right Triangle 64">
              <a:extLst>
                <a:ext uri="{FF2B5EF4-FFF2-40B4-BE49-F238E27FC236}">
                  <a16:creationId xmlns:a16="http://schemas.microsoft.com/office/drawing/2014/main" id="{A7320F0F-F36A-4C24-B7D3-51A54AE3E323}"/>
                </a:ext>
              </a:extLst>
            </p:cNvPr>
            <p:cNvSpPr/>
            <p:nvPr/>
          </p:nvSpPr>
          <p:spPr>
            <a:xfrm flipH="1">
              <a:off x="3449616" y="1304449"/>
              <a:ext cx="172263" cy="151626"/>
            </a:xfrm>
            <a:prstGeom prst="rtTriangle">
              <a:avLst/>
            </a:prstGeom>
            <a:solidFill>
              <a:srgbClr val="5A6378">
                <a:lumMod val="60000"/>
                <a:lumOff val="4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B0604020202020204" pitchFamily="18" charset="0"/>
                <a:ea typeface="+mn-ea"/>
                <a:cs typeface="+mn-cs"/>
              </a:endParaRPr>
            </a:p>
          </p:txBody>
        </p:sp>
        <p:sp>
          <p:nvSpPr>
            <p:cNvPr id="66" name="Trapezoid 2">
              <a:extLst>
                <a:ext uri="{FF2B5EF4-FFF2-40B4-BE49-F238E27FC236}">
                  <a16:creationId xmlns:a16="http://schemas.microsoft.com/office/drawing/2014/main" id="{F8722A00-348D-4482-9A0A-ADBCE679F6B2}"/>
                </a:ext>
              </a:extLst>
            </p:cNvPr>
            <p:cNvSpPr/>
            <p:nvPr/>
          </p:nvSpPr>
          <p:spPr>
            <a:xfrm rot="19191503">
              <a:off x="1728357" y="1570484"/>
              <a:ext cx="2001014" cy="464526"/>
            </a:xfrm>
            <a:custGeom>
              <a:avLst/>
              <a:gdLst>
                <a:gd name="connsiteX0" fmla="*/ 0 w 1828800"/>
                <a:gd name="connsiteY0" fmla="*/ 457200 h 457200"/>
                <a:gd name="connsiteX1" fmla="*/ 114300 w 1828800"/>
                <a:gd name="connsiteY1" fmla="*/ 0 h 457200"/>
                <a:gd name="connsiteX2" fmla="*/ 1714500 w 1828800"/>
                <a:gd name="connsiteY2" fmla="*/ 0 h 457200"/>
                <a:gd name="connsiteX3" fmla="*/ 1828800 w 1828800"/>
                <a:gd name="connsiteY3" fmla="*/ 457200 h 457200"/>
                <a:gd name="connsiteX4" fmla="*/ 0 w 1828800"/>
                <a:gd name="connsiteY4" fmla="*/ 457200 h 457200"/>
                <a:gd name="connsiteX0" fmla="*/ 0 w 1828800"/>
                <a:gd name="connsiteY0" fmla="*/ 463642 h 463642"/>
                <a:gd name="connsiteX1" fmla="*/ 402156 w 1828800"/>
                <a:gd name="connsiteY1" fmla="*/ 0 h 463642"/>
                <a:gd name="connsiteX2" fmla="*/ 1714500 w 1828800"/>
                <a:gd name="connsiteY2" fmla="*/ 6442 h 463642"/>
                <a:gd name="connsiteX3" fmla="*/ 1828800 w 1828800"/>
                <a:gd name="connsiteY3" fmla="*/ 463642 h 463642"/>
                <a:gd name="connsiteX4" fmla="*/ 0 w 1828800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714500 w 2001385"/>
                <a:gd name="connsiteY2" fmla="*/ 6442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  <a:gd name="connsiteX0" fmla="*/ 0 w 2001385"/>
                <a:gd name="connsiteY0" fmla="*/ 463642 h 463642"/>
                <a:gd name="connsiteX1" fmla="*/ 402156 w 2001385"/>
                <a:gd name="connsiteY1" fmla="*/ 0 h 463642"/>
                <a:gd name="connsiteX2" fmla="*/ 1514076 w 2001385"/>
                <a:gd name="connsiteY2" fmla="*/ 7706 h 463642"/>
                <a:gd name="connsiteX3" fmla="*/ 2001385 w 2001385"/>
                <a:gd name="connsiteY3" fmla="*/ 426441 h 463642"/>
                <a:gd name="connsiteX4" fmla="*/ 0 w 2001385"/>
                <a:gd name="connsiteY4" fmla="*/ 463642 h 46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1385" h="463642">
                  <a:moveTo>
                    <a:pt x="0" y="463642"/>
                  </a:moveTo>
                  <a:lnTo>
                    <a:pt x="402156" y="0"/>
                  </a:lnTo>
                  <a:lnTo>
                    <a:pt x="1514076" y="7706"/>
                  </a:lnTo>
                  <a:lnTo>
                    <a:pt x="2001385" y="426441"/>
                  </a:lnTo>
                  <a:lnTo>
                    <a:pt x="0" y="463642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shade val="30000"/>
                    <a:satMod val="115000"/>
                    <a:lumMod val="67000"/>
                    <a:lumOff val="33000"/>
                  </a:sysClr>
                </a:gs>
                <a:gs pos="42000">
                  <a:sysClr val="window" lastClr="FFFFFF">
                    <a:shade val="67500"/>
                    <a:satMod val="115000"/>
                    <a:lumMod val="38000"/>
                    <a:lumOff val="62000"/>
                  </a:sysClr>
                </a:gs>
                <a:gs pos="84000">
                  <a:sysClr val="window" lastClr="FFFFFF">
                    <a:lumMod val="95000"/>
                    <a:shade val="100000"/>
                    <a:satMod val="115000"/>
                  </a:sysClr>
                </a:gs>
              </a:gsLst>
              <a:lin ang="3600000" scaled="0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mbo" panose="020B0604020202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7" name="Group 10">
            <a:extLst>
              <a:ext uri="{FF2B5EF4-FFF2-40B4-BE49-F238E27FC236}">
                <a16:creationId xmlns:a16="http://schemas.microsoft.com/office/drawing/2014/main" id="{CC5AF340-B538-4F9E-AE07-C8A419772CFB}"/>
              </a:ext>
            </a:extLst>
          </p:cNvPr>
          <p:cNvGrpSpPr>
            <a:grpSpLocks/>
          </p:cNvGrpSpPr>
          <p:nvPr/>
        </p:nvGrpSpPr>
        <p:grpSpPr bwMode="auto">
          <a:xfrm>
            <a:off x="-53540" y="5150695"/>
            <a:ext cx="6149540" cy="1703790"/>
            <a:chOff x="1728357" y="1304449"/>
            <a:chExt cx="5477985" cy="1518067"/>
          </a:xfrm>
        </p:grpSpPr>
        <p:grpSp>
          <p:nvGrpSpPr>
            <p:cNvPr id="108" name="Group 7">
              <a:extLst>
                <a:ext uri="{FF2B5EF4-FFF2-40B4-BE49-F238E27FC236}">
                  <a16:creationId xmlns:a16="http://schemas.microsoft.com/office/drawing/2014/main" id="{40F87816-56D9-4FA9-9326-C277449F4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761" y="1454697"/>
              <a:ext cx="5402581" cy="1367819"/>
              <a:chOff x="1803761" y="1454697"/>
              <a:chExt cx="5402581" cy="1367819"/>
            </a:xfrm>
          </p:grpSpPr>
          <p:pic>
            <p:nvPicPr>
              <p:cNvPr id="113" name="Picture 345" descr="shadow_1_m">
                <a:extLst>
                  <a:ext uri="{FF2B5EF4-FFF2-40B4-BE49-F238E27FC236}">
                    <a16:creationId xmlns:a16="http://schemas.microsoft.com/office/drawing/2014/main" id="{3A12E046-A6FD-449E-906E-103CF52273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1518" b="2"/>
              <a:stretch>
                <a:fillRect/>
              </a:stretch>
            </p:blipFill>
            <p:spPr bwMode="gray">
              <a:xfrm>
                <a:off x="1803761" y="2510102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13E54F8-6226-4350-A73A-AD8346340E01}"/>
                  </a:ext>
                </a:extLst>
              </p:cNvPr>
              <p:cNvSpPr/>
              <p:nvPr/>
            </p:nvSpPr>
            <p:spPr>
              <a:xfrm>
                <a:off x="2286492" y="1454697"/>
                <a:ext cx="4640094" cy="1250223"/>
              </a:xfrm>
              <a:prstGeom prst="rect">
                <a:avLst/>
              </a:prstGeom>
              <a:solidFill>
                <a:srgbClr val="E66C7D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97563AE-B100-426A-8B0F-CFF57644AC63}"/>
                  </a:ext>
                </a:extLst>
              </p:cNvPr>
              <p:cNvSpPr/>
              <p:nvPr/>
            </p:nvSpPr>
            <p:spPr>
              <a:xfrm>
                <a:off x="2392606" y="1560835"/>
                <a:ext cx="4443025" cy="102967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23000"/>
                      <a:lumOff val="77000"/>
                    </a:sysClr>
                  </a:gs>
                  <a:gs pos="50000">
                    <a:sysClr val="window" lastClr="FFFFFF">
                      <a:shade val="67500"/>
                      <a:satMod val="115000"/>
                      <a:lumMod val="33000"/>
                      <a:lumOff val="67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6">
              <a:extLst>
                <a:ext uri="{FF2B5EF4-FFF2-40B4-BE49-F238E27FC236}">
                  <a16:creationId xmlns:a16="http://schemas.microsoft.com/office/drawing/2014/main" id="{9C174F58-16CA-4714-9932-5F968EEB6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357" y="1304449"/>
              <a:ext cx="2001014" cy="1320522"/>
              <a:chOff x="1728357" y="1304449"/>
              <a:chExt cx="2001014" cy="1320522"/>
            </a:xfrm>
          </p:grpSpPr>
          <p:sp>
            <p:nvSpPr>
              <p:cNvPr id="110" name="Right Triangle 109">
                <a:extLst>
                  <a:ext uri="{FF2B5EF4-FFF2-40B4-BE49-F238E27FC236}">
                    <a16:creationId xmlns:a16="http://schemas.microsoft.com/office/drawing/2014/main" id="{F8075255-F59E-49A8-BF6D-274F2CD9D8A6}"/>
                  </a:ext>
                </a:extLst>
              </p:cNvPr>
              <p:cNvSpPr/>
              <p:nvPr/>
            </p:nvSpPr>
            <p:spPr>
              <a:xfrm flipH="1">
                <a:off x="2114228" y="2473345"/>
                <a:ext cx="172264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Right Triangle 110">
                <a:extLst>
                  <a:ext uri="{FF2B5EF4-FFF2-40B4-BE49-F238E27FC236}">
                    <a16:creationId xmlns:a16="http://schemas.microsoft.com/office/drawing/2014/main" id="{756AE261-A550-4220-8B0D-BF7A0B26460E}"/>
                  </a:ext>
                </a:extLst>
              </p:cNvPr>
              <p:cNvSpPr/>
              <p:nvPr/>
            </p:nvSpPr>
            <p:spPr>
              <a:xfrm flipH="1">
                <a:off x="3449616" y="1304449"/>
                <a:ext cx="172263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Trapezoid 2">
                <a:extLst>
                  <a:ext uri="{FF2B5EF4-FFF2-40B4-BE49-F238E27FC236}">
                    <a16:creationId xmlns:a16="http://schemas.microsoft.com/office/drawing/2014/main" id="{31EC9941-BD47-4141-A393-EC8751D18F28}"/>
                  </a:ext>
                </a:extLst>
              </p:cNvPr>
              <p:cNvSpPr/>
              <p:nvPr/>
            </p:nvSpPr>
            <p:spPr>
              <a:xfrm rot="19191503">
                <a:off x="1728357" y="1570484"/>
                <a:ext cx="2001014" cy="464526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67000"/>
                      <a:lumOff val="33000"/>
                    </a:sysClr>
                  </a:gs>
                  <a:gs pos="42000">
                    <a:sysClr val="window" lastClr="FFFFFF">
                      <a:shade val="67500"/>
                      <a:satMod val="115000"/>
                      <a:lumMod val="38000"/>
                      <a:lumOff val="62000"/>
                    </a:sysClr>
                  </a:gs>
                  <a:gs pos="84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36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6" name="Group 10">
            <a:extLst>
              <a:ext uri="{FF2B5EF4-FFF2-40B4-BE49-F238E27FC236}">
                <a16:creationId xmlns:a16="http://schemas.microsoft.com/office/drawing/2014/main" id="{B901C76C-05AE-4665-B784-7778A9546F1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96003" y="3397295"/>
            <a:ext cx="6126935" cy="1703791"/>
            <a:chOff x="1728357" y="1304449"/>
            <a:chExt cx="5477985" cy="1518067"/>
          </a:xfrm>
        </p:grpSpPr>
        <p:grpSp>
          <p:nvGrpSpPr>
            <p:cNvPr id="117" name="Group 7">
              <a:extLst>
                <a:ext uri="{FF2B5EF4-FFF2-40B4-BE49-F238E27FC236}">
                  <a16:creationId xmlns:a16="http://schemas.microsoft.com/office/drawing/2014/main" id="{183BCC38-3DD3-4E51-9930-31D29DCF1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761" y="1454697"/>
              <a:ext cx="5402581" cy="1367819"/>
              <a:chOff x="1803761" y="1454697"/>
              <a:chExt cx="5402581" cy="1367819"/>
            </a:xfrm>
          </p:grpSpPr>
          <p:pic>
            <p:nvPicPr>
              <p:cNvPr id="122" name="Picture 345" descr="shadow_1_m">
                <a:extLst>
                  <a:ext uri="{FF2B5EF4-FFF2-40B4-BE49-F238E27FC236}">
                    <a16:creationId xmlns:a16="http://schemas.microsoft.com/office/drawing/2014/main" id="{553CD8DB-ECD1-485A-99E3-73D3891A08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1518" b="2"/>
              <a:stretch>
                <a:fillRect/>
              </a:stretch>
            </p:blipFill>
            <p:spPr bwMode="gray">
              <a:xfrm>
                <a:off x="1803761" y="2510102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3989CCD-F1DC-4DA8-A12D-FB70228A66ED}"/>
                  </a:ext>
                </a:extLst>
              </p:cNvPr>
              <p:cNvSpPr/>
              <p:nvPr/>
            </p:nvSpPr>
            <p:spPr>
              <a:xfrm>
                <a:off x="2286492" y="1454697"/>
                <a:ext cx="4640094" cy="1250223"/>
              </a:xfrm>
              <a:prstGeom prst="rect">
                <a:avLst/>
              </a:prstGeom>
              <a:solidFill>
                <a:srgbClr val="E66C7D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9242152-879D-4282-8985-88C8CBD876AB}"/>
                  </a:ext>
                </a:extLst>
              </p:cNvPr>
              <p:cNvSpPr/>
              <p:nvPr/>
            </p:nvSpPr>
            <p:spPr>
              <a:xfrm>
                <a:off x="2392606" y="1560835"/>
                <a:ext cx="4443025" cy="102967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23000"/>
                      <a:lumOff val="77000"/>
                    </a:sysClr>
                  </a:gs>
                  <a:gs pos="50000">
                    <a:sysClr val="window" lastClr="FFFFFF">
                      <a:shade val="67500"/>
                      <a:satMod val="115000"/>
                      <a:lumMod val="33000"/>
                      <a:lumOff val="67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6">
              <a:extLst>
                <a:ext uri="{FF2B5EF4-FFF2-40B4-BE49-F238E27FC236}">
                  <a16:creationId xmlns:a16="http://schemas.microsoft.com/office/drawing/2014/main" id="{B593D1A8-60BF-4D42-8B84-2CE8F3BA2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357" y="1304449"/>
              <a:ext cx="2001014" cy="1320522"/>
              <a:chOff x="1728357" y="1304449"/>
              <a:chExt cx="2001014" cy="1320522"/>
            </a:xfrm>
          </p:grpSpPr>
          <p:sp>
            <p:nvSpPr>
              <p:cNvPr id="119" name="Right Triangle 118">
                <a:extLst>
                  <a:ext uri="{FF2B5EF4-FFF2-40B4-BE49-F238E27FC236}">
                    <a16:creationId xmlns:a16="http://schemas.microsoft.com/office/drawing/2014/main" id="{36D820D3-F20B-45D8-8B96-FAB32C154A46}"/>
                  </a:ext>
                </a:extLst>
              </p:cNvPr>
              <p:cNvSpPr/>
              <p:nvPr/>
            </p:nvSpPr>
            <p:spPr>
              <a:xfrm flipH="1">
                <a:off x="2114228" y="2473345"/>
                <a:ext cx="172264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Right Triangle 119">
                <a:extLst>
                  <a:ext uri="{FF2B5EF4-FFF2-40B4-BE49-F238E27FC236}">
                    <a16:creationId xmlns:a16="http://schemas.microsoft.com/office/drawing/2014/main" id="{B035D968-A0A0-4417-90D2-F304EFFBC699}"/>
                  </a:ext>
                </a:extLst>
              </p:cNvPr>
              <p:cNvSpPr/>
              <p:nvPr/>
            </p:nvSpPr>
            <p:spPr>
              <a:xfrm flipH="1">
                <a:off x="3449616" y="1304449"/>
                <a:ext cx="172263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Trapezoid 2">
                <a:extLst>
                  <a:ext uri="{FF2B5EF4-FFF2-40B4-BE49-F238E27FC236}">
                    <a16:creationId xmlns:a16="http://schemas.microsoft.com/office/drawing/2014/main" id="{18F1FCD5-E8BF-4259-BF57-2CF764164205}"/>
                  </a:ext>
                </a:extLst>
              </p:cNvPr>
              <p:cNvSpPr/>
              <p:nvPr/>
            </p:nvSpPr>
            <p:spPr>
              <a:xfrm rot="19191503">
                <a:off x="1728357" y="1570484"/>
                <a:ext cx="2001014" cy="464526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67000"/>
                      <a:lumOff val="33000"/>
                    </a:sysClr>
                  </a:gs>
                  <a:gs pos="42000">
                    <a:sysClr val="window" lastClr="FFFFFF">
                      <a:shade val="67500"/>
                      <a:satMod val="115000"/>
                      <a:lumMod val="38000"/>
                      <a:lumOff val="62000"/>
                    </a:sysClr>
                  </a:gs>
                  <a:gs pos="84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36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" name="Group 10">
            <a:extLst>
              <a:ext uri="{FF2B5EF4-FFF2-40B4-BE49-F238E27FC236}">
                <a16:creationId xmlns:a16="http://schemas.microsoft.com/office/drawing/2014/main" id="{4E0C241A-8817-474A-A67F-BFA3670FA28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96003" y="5121713"/>
            <a:ext cx="6126935" cy="1703791"/>
            <a:chOff x="1728357" y="1304449"/>
            <a:chExt cx="5477985" cy="1518067"/>
          </a:xfrm>
        </p:grpSpPr>
        <p:grpSp>
          <p:nvGrpSpPr>
            <p:cNvPr id="144" name="Group 7">
              <a:extLst>
                <a:ext uri="{FF2B5EF4-FFF2-40B4-BE49-F238E27FC236}">
                  <a16:creationId xmlns:a16="http://schemas.microsoft.com/office/drawing/2014/main" id="{99D5C1A5-524A-4C06-94FA-E30E6624A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761" y="1454697"/>
              <a:ext cx="5402581" cy="1367819"/>
              <a:chOff x="1803761" y="1454697"/>
              <a:chExt cx="5402581" cy="1367819"/>
            </a:xfrm>
          </p:grpSpPr>
          <p:pic>
            <p:nvPicPr>
              <p:cNvPr id="149" name="Picture 345" descr="shadow_1_m">
                <a:extLst>
                  <a:ext uri="{FF2B5EF4-FFF2-40B4-BE49-F238E27FC236}">
                    <a16:creationId xmlns:a16="http://schemas.microsoft.com/office/drawing/2014/main" id="{F8B100F2-B495-4613-94AF-E5E7EE1F29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 t="1518" b="2"/>
              <a:stretch>
                <a:fillRect/>
              </a:stretch>
            </p:blipFill>
            <p:spPr bwMode="gray">
              <a:xfrm>
                <a:off x="1803761" y="2510102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9CD6E84-3478-45F3-8D42-1CD0A2E69A24}"/>
                  </a:ext>
                </a:extLst>
              </p:cNvPr>
              <p:cNvSpPr/>
              <p:nvPr/>
            </p:nvSpPr>
            <p:spPr>
              <a:xfrm>
                <a:off x="2286492" y="1454697"/>
                <a:ext cx="4640094" cy="1250223"/>
              </a:xfrm>
              <a:prstGeom prst="rect">
                <a:avLst/>
              </a:prstGeom>
              <a:solidFill>
                <a:srgbClr val="E66C7D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85B824DC-6B05-4B3A-92BE-393692D12F8D}"/>
                  </a:ext>
                </a:extLst>
              </p:cNvPr>
              <p:cNvSpPr/>
              <p:nvPr/>
            </p:nvSpPr>
            <p:spPr>
              <a:xfrm>
                <a:off x="2392606" y="1560835"/>
                <a:ext cx="4443025" cy="1029677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23000"/>
                      <a:lumOff val="77000"/>
                    </a:sysClr>
                  </a:gs>
                  <a:gs pos="50000">
                    <a:sysClr val="window" lastClr="FFFFFF">
                      <a:shade val="67500"/>
                      <a:satMod val="115000"/>
                      <a:lumMod val="33000"/>
                      <a:lumOff val="67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27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oup 6">
              <a:extLst>
                <a:ext uri="{FF2B5EF4-FFF2-40B4-BE49-F238E27FC236}">
                  <a16:creationId xmlns:a16="http://schemas.microsoft.com/office/drawing/2014/main" id="{CD08877C-477B-47E0-A520-CE74F8916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357" y="1304449"/>
              <a:ext cx="2001014" cy="1320522"/>
              <a:chOff x="1728357" y="1304449"/>
              <a:chExt cx="2001014" cy="1320522"/>
            </a:xfrm>
          </p:grpSpPr>
          <p:sp>
            <p:nvSpPr>
              <p:cNvPr id="146" name="Right Triangle 145">
                <a:extLst>
                  <a:ext uri="{FF2B5EF4-FFF2-40B4-BE49-F238E27FC236}">
                    <a16:creationId xmlns:a16="http://schemas.microsoft.com/office/drawing/2014/main" id="{C4883454-9F22-4C66-A579-0F363709668C}"/>
                  </a:ext>
                </a:extLst>
              </p:cNvPr>
              <p:cNvSpPr/>
              <p:nvPr/>
            </p:nvSpPr>
            <p:spPr>
              <a:xfrm flipH="1">
                <a:off x="2114228" y="2473345"/>
                <a:ext cx="172264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Right Triangle 146">
                <a:extLst>
                  <a:ext uri="{FF2B5EF4-FFF2-40B4-BE49-F238E27FC236}">
                    <a16:creationId xmlns:a16="http://schemas.microsoft.com/office/drawing/2014/main" id="{D75F8AE9-B40C-4A5C-A084-17184A84B4F2}"/>
                  </a:ext>
                </a:extLst>
              </p:cNvPr>
              <p:cNvSpPr/>
              <p:nvPr/>
            </p:nvSpPr>
            <p:spPr>
              <a:xfrm flipH="1">
                <a:off x="3449616" y="1304449"/>
                <a:ext cx="172263" cy="151626"/>
              </a:xfrm>
              <a:prstGeom prst="rtTriangle">
                <a:avLst/>
              </a:prstGeom>
              <a:solidFill>
                <a:srgbClr val="5A6378">
                  <a:lumMod val="60000"/>
                  <a:lumOff val="4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Trapezoid 2">
                <a:extLst>
                  <a:ext uri="{FF2B5EF4-FFF2-40B4-BE49-F238E27FC236}">
                    <a16:creationId xmlns:a16="http://schemas.microsoft.com/office/drawing/2014/main" id="{942BC51C-9344-4B11-BD93-4113C1F9CBF3}"/>
                  </a:ext>
                </a:extLst>
              </p:cNvPr>
              <p:cNvSpPr/>
              <p:nvPr/>
            </p:nvSpPr>
            <p:spPr>
              <a:xfrm rot="19191503">
                <a:off x="1728357" y="1570484"/>
                <a:ext cx="2001014" cy="464526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  <a:lumMod val="67000"/>
                      <a:lumOff val="33000"/>
                    </a:sysClr>
                  </a:gs>
                  <a:gs pos="42000">
                    <a:sysClr val="window" lastClr="FFFFFF">
                      <a:shade val="67500"/>
                      <a:satMod val="115000"/>
                      <a:lumMod val="38000"/>
                      <a:lumOff val="62000"/>
                    </a:sysClr>
                  </a:gs>
                  <a:gs pos="84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36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178F019-8934-4A29-ABA9-A33ECB566969}"/>
              </a:ext>
            </a:extLst>
          </p:cNvPr>
          <p:cNvSpPr/>
          <p:nvPr/>
        </p:nvSpPr>
        <p:spPr>
          <a:xfrm>
            <a:off x="658746" y="3530979"/>
            <a:ext cx="6046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  <a:endParaRPr kumimoji="0" lang="en-US" sz="6600" b="1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562B901-D465-41AD-97FA-B1146CBE2C95}"/>
              </a:ext>
            </a:extLst>
          </p:cNvPr>
          <p:cNvSpPr/>
          <p:nvPr/>
        </p:nvSpPr>
        <p:spPr>
          <a:xfrm>
            <a:off x="667014" y="5271083"/>
            <a:ext cx="6046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</a:t>
            </a:r>
            <a:endParaRPr kumimoji="0" lang="en-US" sz="6600" b="1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E2330F3-1B41-4F54-B88E-95191BD08330}"/>
              </a:ext>
            </a:extLst>
          </p:cNvPr>
          <p:cNvSpPr/>
          <p:nvPr/>
        </p:nvSpPr>
        <p:spPr>
          <a:xfrm>
            <a:off x="10872959" y="3504632"/>
            <a:ext cx="6046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  <a:endParaRPr kumimoji="0" lang="en-US" sz="6600" b="1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7C1D879-6A1D-46C3-9753-4BA3D97E606D}"/>
              </a:ext>
            </a:extLst>
          </p:cNvPr>
          <p:cNvSpPr/>
          <p:nvPr/>
        </p:nvSpPr>
        <p:spPr>
          <a:xfrm>
            <a:off x="10909531" y="5275675"/>
            <a:ext cx="6046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</a:t>
            </a:r>
            <a:endParaRPr kumimoji="0" lang="en-US" sz="6600" b="1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F4184A-B209-4E89-8A1C-7D03683B64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97" y="104699"/>
            <a:ext cx="542251" cy="5400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9F7829F9-C590-4B8C-8C3D-6E39314466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55" y="111561"/>
            <a:ext cx="542251" cy="54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D4AAF8-24DE-46B9-B06B-1490AD88A4E9}"/>
              </a:ext>
            </a:extLst>
          </p:cNvPr>
          <p:cNvSpPr/>
          <p:nvPr/>
        </p:nvSpPr>
        <p:spPr>
          <a:xfrm>
            <a:off x="7525716" y="4016693"/>
            <a:ext cx="2552302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kết nối Internet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9425D9B-80A1-4407-A9A7-8BCCF455340A}"/>
              </a:ext>
            </a:extLst>
          </p:cNvPr>
          <p:cNvSpPr/>
          <p:nvPr/>
        </p:nvSpPr>
        <p:spPr>
          <a:xfrm>
            <a:off x="1450576" y="3887972"/>
            <a:ext cx="4125444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kết nối với Internet và có trình duyệt web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2062035-CD1D-460A-850F-75F52938C78D}"/>
              </a:ext>
            </a:extLst>
          </p:cNvPr>
          <p:cNvSpPr/>
          <p:nvPr/>
        </p:nvSpPr>
        <p:spPr>
          <a:xfrm>
            <a:off x="2020936" y="5733785"/>
            <a:ext cx="2300630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trình duyệt web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A0E31C41-FB42-4BF5-B023-885064ECD1B2}"/>
              </a:ext>
            </a:extLst>
          </p:cNvPr>
          <p:cNvSpPr/>
          <p:nvPr/>
        </p:nvSpPr>
        <p:spPr>
          <a:xfrm>
            <a:off x="8009500" y="5697326"/>
            <a:ext cx="1888659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GB" sz="2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đều đúng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6DF5F5-4D20-42DD-9517-162022B4008C}"/>
              </a:ext>
            </a:extLst>
          </p:cNvPr>
          <p:cNvSpPr/>
          <p:nvPr/>
        </p:nvSpPr>
        <p:spPr>
          <a:xfrm>
            <a:off x="5370267" y="4507225"/>
            <a:ext cx="1382547" cy="138254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B65DA8-11CA-4DD3-AE5B-26CE2AF323AB}"/>
              </a:ext>
            </a:extLst>
          </p:cNvPr>
          <p:cNvSpPr/>
          <p:nvPr/>
        </p:nvSpPr>
        <p:spPr>
          <a:xfrm>
            <a:off x="5399701" y="4505591"/>
            <a:ext cx="1332799" cy="13711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B2000B-867F-42F5-A6A4-E2784C059962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01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24D98D6-6C6F-4569-8884-BCBC5A94DF4C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5EECDE5-1EE2-4A7F-92DE-4E28CDBA90D0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09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0C70D48-7EC5-48B6-A68B-C7B9F336184A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08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58ECFF-58BE-4FC7-8504-8B5B8D7D0FCF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07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1F5EE85-C290-4C2B-97AB-0B8FF855B681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06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6D3CD1C-7B9F-496C-968B-B35ADFF71F5E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05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5AE1CE5-C8E9-4218-9CD7-F5AE06B3F3FE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04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5DEA2C8-8288-4619-92A9-9CC19AD5B758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03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DFD28DC-EC8F-4FD5-9138-3FA71947091E}"/>
              </a:ext>
            </a:extLst>
          </p:cNvPr>
          <p:cNvSpPr txBox="1"/>
          <p:nvPr/>
        </p:nvSpPr>
        <p:spPr>
          <a:xfrm>
            <a:off x="5431436" y="473595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02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6436F9-E351-447A-8F8C-9B3BD52512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29" y="4569033"/>
            <a:ext cx="1309567" cy="1201059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B43059DA-9427-4094-B474-ABB3167A1302}"/>
              </a:ext>
            </a:extLst>
          </p:cNvPr>
          <p:cNvSpPr txBox="1"/>
          <p:nvPr/>
        </p:nvSpPr>
        <p:spPr>
          <a:xfrm>
            <a:off x="791592" y="2034719"/>
            <a:ext cx="12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01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9" name="Rectangle 19">
            <a:extLst>
              <a:ext uri="{FF2B5EF4-FFF2-40B4-BE49-F238E27FC236}">
                <a16:creationId xmlns:a16="http://schemas.microsoft.com/office/drawing/2014/main" id="{D5168F72-1F93-40C8-A6E2-DFC8D9D8E4BF}"/>
              </a:ext>
            </a:extLst>
          </p:cNvPr>
          <p:cNvSpPr/>
          <p:nvPr/>
        </p:nvSpPr>
        <p:spPr>
          <a:xfrm rot="21420000">
            <a:off x="159015" y="-1306121"/>
            <a:ext cx="1096963" cy="628246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" name="nhac nen">
            <a:hlinkClick r:id="" action="ppaction://media"/>
            <a:extLst>
              <a:ext uri="{FF2B5EF4-FFF2-40B4-BE49-F238E27FC236}">
                <a16:creationId xmlns:a16="http://schemas.microsoft.com/office/drawing/2014/main" id="{03889B49-6EA3-40F7-98F5-87A78C2805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82.916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60425" y="-193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46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 bip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0.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1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13" grpId="0"/>
      <p:bldP spid="13" grpId="1"/>
      <p:bldP spid="165" grpId="0"/>
      <p:bldP spid="165" grpId="1"/>
      <p:bldP spid="166" grpId="0"/>
      <p:bldP spid="166" grpId="1"/>
      <p:bldP spid="167" grpId="0"/>
      <p:bldP spid="167" grpId="1"/>
      <p:bldP spid="16" grpId="0" animBg="1"/>
      <p:bldP spid="17" grpId="0"/>
      <p:bldP spid="17" grpId="1"/>
      <p:bldP spid="173" grpId="0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5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 descr="gamehub-buc-tranh-ve-paint-1.jpg">
            <a:extLst>
              <a:ext uri="{FF2B5EF4-FFF2-40B4-BE49-F238E27FC236}">
                <a16:creationId xmlns:a16="http://schemas.microsoft.com/office/drawing/2014/main" id="{DC81B993-85E2-4631-8972-C6D818023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-1" b="-1"/>
          <a:stretch/>
        </p:blipFill>
        <p:spPr bwMode="auto"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07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hild&#10;&#10;Description automatically generated with low confidence">
            <a:extLst>
              <a:ext uri="{FF2B5EF4-FFF2-40B4-BE49-F238E27FC236}">
                <a16:creationId xmlns:a16="http://schemas.microsoft.com/office/drawing/2014/main" id="{CED561E6-EC1B-4373-8109-64776ABF4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5962650" cy="5962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765D53-A5F3-49BF-AFFB-C31E1C3A31C9}"/>
              </a:ext>
            </a:extLst>
          </p:cNvPr>
          <p:cNvSpPr/>
          <p:nvPr/>
        </p:nvSpPr>
        <p:spPr>
          <a:xfrm>
            <a:off x="5949950" y="5554663"/>
            <a:ext cx="6343650" cy="132079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3CA3354-13D6-4DD0-AA16-741180F0158D}"/>
              </a:ext>
            </a:extLst>
          </p:cNvPr>
          <p:cNvSpPr/>
          <p:nvPr/>
        </p:nvSpPr>
        <p:spPr>
          <a:xfrm>
            <a:off x="5721350" y="304800"/>
            <a:ext cx="5010150" cy="3124200"/>
          </a:xfrm>
          <a:prstGeom prst="wedgeEllipseCallout">
            <a:avLst>
              <a:gd name="adj1" fmla="val -81723"/>
              <a:gd name="adj2" fmla="val 58285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Paint là gì?</a:t>
            </a:r>
            <a:endParaRPr lang="vi-VN" sz="44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4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3A1FE-51AF-4B2C-BE1F-5F678AF35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981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49600E-53DF-4209-B439-75958193F1FD}"/>
              </a:ext>
            </a:extLst>
          </p:cNvPr>
          <p:cNvCxnSpPr>
            <a:cxnSpLocks/>
          </p:cNvCxnSpPr>
          <p:nvPr/>
        </p:nvCxnSpPr>
        <p:spPr>
          <a:xfrm flipH="1">
            <a:off x="2578100" y="2870200"/>
            <a:ext cx="800100" cy="787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3EF4C5-2E56-4B5F-AF5F-05BAC80D245A}"/>
              </a:ext>
            </a:extLst>
          </p:cNvPr>
          <p:cNvSpPr txBox="1"/>
          <p:nvPr/>
        </p:nvSpPr>
        <p:spPr>
          <a:xfrm>
            <a:off x="3098800" y="2273300"/>
            <a:ext cx="292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PHẦN MỀM PAINT</a:t>
            </a:r>
            <a:endParaRPr lang="vi-VN" sz="2400" b="1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CEF1C8-B24B-41FF-9D06-3C1741D1E230}"/>
              </a:ext>
            </a:extLst>
          </p:cNvPr>
          <p:cNvSpPr/>
          <p:nvPr/>
        </p:nvSpPr>
        <p:spPr>
          <a:xfrm>
            <a:off x="1854200" y="3568700"/>
            <a:ext cx="622300" cy="787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012A59-CB51-4415-9929-51D348518EB4}"/>
              </a:ext>
            </a:extLst>
          </p:cNvPr>
          <p:cNvSpPr/>
          <p:nvPr/>
        </p:nvSpPr>
        <p:spPr>
          <a:xfrm>
            <a:off x="4000500" y="3657600"/>
            <a:ext cx="4457700" cy="210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mở phần mềm Paint, em nháy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Desktop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650</Words>
  <Application>Microsoft Office PowerPoint</Application>
  <PresentationFormat>Widescreen</PresentationFormat>
  <Paragraphs>104</Paragraphs>
  <Slides>20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#9Slide03 Bebas Neue ZSmall</vt:lpstr>
      <vt:lpstr>#9Slide07 Cadena</vt:lpstr>
      <vt:lpstr>Arial</vt:lpstr>
      <vt:lpstr>Arial Black</vt:lpstr>
      <vt:lpstr>Bembo</vt:lpstr>
      <vt:lpstr>Calibri</vt:lpstr>
      <vt:lpstr>Calibri Light</vt:lpstr>
      <vt:lpstr>Geometr415 Blk BT</vt:lpstr>
      <vt:lpstr>Times New Roman</vt:lpstr>
      <vt:lpstr>Tw Cen MT</vt:lpstr>
      <vt:lpstr>Wingdings</vt:lpstr>
      <vt:lpstr>Office Theme</vt:lpstr>
      <vt:lpstr>1_Office Theme</vt:lpstr>
      <vt:lpstr>2_Office Theme</vt:lpstr>
      <vt:lpstr>Theme15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Nguyen</dc:creator>
  <cp:lastModifiedBy>Nguyen Hoang</cp:lastModifiedBy>
  <cp:revision>145</cp:revision>
  <dcterms:created xsi:type="dcterms:W3CDTF">2021-09-02T02:58:06Z</dcterms:created>
  <dcterms:modified xsi:type="dcterms:W3CDTF">2021-10-27T03:01:39Z</dcterms:modified>
</cp:coreProperties>
</file>