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70" r:id="rId2"/>
    <p:sldId id="285" r:id="rId3"/>
    <p:sldId id="273" r:id="rId4"/>
    <p:sldId id="274" r:id="rId5"/>
    <p:sldId id="287" r:id="rId6"/>
    <p:sldId id="286" r:id="rId7"/>
    <p:sldId id="291" r:id="rId8"/>
    <p:sldId id="275" r:id="rId9"/>
    <p:sldId id="284" r:id="rId10"/>
    <p:sldId id="292" r:id="rId11"/>
    <p:sldId id="276" r:id="rId12"/>
    <p:sldId id="293" r:id="rId13"/>
    <p:sldId id="277" r:id="rId14"/>
    <p:sldId id="288" r:id="rId15"/>
    <p:sldId id="290" r:id="rId16"/>
    <p:sldId id="279" r:id="rId17"/>
    <p:sldId id="280" r:id="rId18"/>
    <p:sldId id="283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193-FCE2-4479-BFFF-5FE0A56C1A6B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CA1-B368-4BA8-90EB-FC66CBD50688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986-4A69-47A4-89D2-9FB68BE97A59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ACA0-24B5-4275-9335-D188AC7D4A25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434-ED64-43DF-8ECB-73149D252F9E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4D6-FB48-40D4-9FE3-9C8FC5EE5745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6179-1089-4CB8-9792-76890A6D475F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A16-F63E-4118-B435-9E6C30DB2647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6A6-6E1D-44EA-AC87-AF54781D9D25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FE5-7D16-4322-AC62-B13326B17906}" type="datetime1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46143" y="1459671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HỌC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6765" y="152400"/>
            <a:ext cx="657449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5176"/>
            <a:ext cx="3581400" cy="7086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85176"/>
            <a:ext cx="3733800" cy="708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E1936-EB2B-4953-8E71-E91453A90272}"/>
              </a:ext>
            </a:extLst>
          </p:cNvPr>
          <p:cNvSpPr txBox="1"/>
          <p:nvPr/>
        </p:nvSpPr>
        <p:spPr>
          <a:xfrm>
            <a:off x="2286000" y="2529784"/>
            <a:ext cx="5410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6: Thư mục</a:t>
            </a:r>
            <a:endParaRPr lang="en-US" alt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Tạo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2"/>
          <p:cNvSpPr txBox="1">
            <a:spLocks/>
          </p:cNvSpPr>
          <p:nvPr/>
        </p:nvSpPr>
        <p:spPr>
          <a:xfrm>
            <a:off x="152400" y="2286000"/>
            <a:ext cx="6400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nút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138114" y="2958548"/>
            <a:ext cx="6477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New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Folder.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>
          <a:xfrm>
            <a:off x="152400" y="3733800"/>
            <a:ext cx="7086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Gõ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ô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Enter. </a:t>
            </a:r>
            <a:endParaRPr kumimoji="0" lang="en-US" sz="2400" i="0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731" y="3829050"/>
            <a:ext cx="143394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74" y="2336800"/>
            <a:ext cx="965200" cy="965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8100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7" y="30480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Mở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2"/>
          <p:cNvSpPr txBox="1">
            <a:spLocks/>
          </p:cNvSpPr>
          <p:nvPr/>
        </p:nvSpPr>
        <p:spPr>
          <a:xfrm>
            <a:off x="4419600" y="1828800"/>
            <a:ext cx="57912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nút phải chuột lên thư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 cần mở.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57400" y="2895600"/>
            <a:ext cx="2362200" cy="1524000"/>
            <a:chOff x="2057400" y="2743200"/>
            <a:chExt cx="2362200" cy="1524000"/>
          </a:xfrm>
        </p:grpSpPr>
        <p:sp>
          <p:nvSpPr>
            <p:cNvPr id="23" name="Rectangle 22"/>
            <p:cNvSpPr/>
            <p:nvPr/>
          </p:nvSpPr>
          <p:spPr>
            <a:xfrm>
              <a:off x="2057400" y="3352800"/>
              <a:ext cx="1143000" cy="91440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3200400" y="2743200"/>
              <a:ext cx="1219200" cy="76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52875"/>
            <a:ext cx="1981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itle 12"/>
          <p:cNvSpPr txBox="1">
            <a:spLocks/>
          </p:cNvSpPr>
          <p:nvPr/>
        </p:nvSpPr>
        <p:spPr>
          <a:xfrm>
            <a:off x="5181600" y="2895600"/>
            <a:ext cx="4267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2: Chọn Open để mở thư mục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3962400"/>
            <a:ext cx="1981200" cy="304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7" idx="3"/>
          </p:cNvCxnSpPr>
          <p:nvPr/>
        </p:nvCxnSpPr>
        <p:spPr>
          <a:xfrm rot="5400000">
            <a:off x="4648200" y="3505200"/>
            <a:ext cx="762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Explosion 1 33"/>
          <p:cNvSpPr/>
          <p:nvPr/>
        </p:nvSpPr>
        <p:spPr>
          <a:xfrm>
            <a:off x="5715000" y="4800600"/>
            <a:ext cx="3429000" cy="1828800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cá nhâ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447801"/>
            <a:ext cx="1295400" cy="762000"/>
          </a:xfrm>
          <a:prstGeom prst="rect">
            <a:avLst/>
          </a:prstGeom>
        </p:spPr>
      </p:pic>
      <p:pic>
        <p:nvPicPr>
          <p:cNvPr id="36" name="Picture 35" descr="nhóm đô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1447800"/>
            <a:ext cx="1219199" cy="793230"/>
          </a:xfrm>
          <a:prstGeom prst="rect">
            <a:avLst/>
          </a:prstGeom>
        </p:spPr>
      </p:pic>
      <p:pic>
        <p:nvPicPr>
          <p:cNvPr id="37" name="Picture 36" descr="chia sẻ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1447800"/>
            <a:ext cx="1369206" cy="80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 animBg="1"/>
      <p:bldP spid="27" grpId="1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596900" y="19050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cơ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613465" y="26670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2"/>
          <p:cNvSpPr txBox="1">
            <a:spLocks/>
          </p:cNvSpPr>
          <p:nvPr/>
        </p:nvSpPr>
        <p:spPr>
          <a:xfrm>
            <a:off x="916610" y="3276600"/>
            <a:ext cx="6629399" cy="584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nút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itle 12"/>
          <p:cNvSpPr txBox="1">
            <a:spLocks/>
          </p:cNvSpPr>
          <p:nvPr/>
        </p:nvSpPr>
        <p:spPr>
          <a:xfrm>
            <a:off x="989496" y="3962400"/>
            <a:ext cx="6351104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2: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Open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2: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đúp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2400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494446"/>
            <a:ext cx="965200" cy="965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76535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76200" y="1447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04800" y="2057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Đóng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 đang mở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2"/>
          <p:cNvSpPr txBox="1">
            <a:spLocks/>
          </p:cNvSpPr>
          <p:nvPr/>
        </p:nvSpPr>
        <p:spPr>
          <a:xfrm>
            <a:off x="304800" y="25908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Times New Roman" pitchFamily="18" charset="0"/>
                <a:ea typeface="+mj-ea"/>
                <a:cs typeface="Times New Roman" pitchFamily="18" charset="0"/>
              </a:rPr>
              <a:t>Để đóng cửa sổ thư mục đang mở trên màn hình, em nháy chuột vào nút lệnh nào?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7734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57200" y="3962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82677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57200" y="45962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44100" y="6019800"/>
            <a:ext cx="76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73440" y="5253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9700" y="59553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62200" y="3886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60950" y="45720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64700" y="522657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60950" y="592986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17230" y="510415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pic>
        <p:nvPicPr>
          <p:cNvPr id="36" name="Picture 35" descr="cá nhâ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8194" y="1828800"/>
            <a:ext cx="1613772" cy="1066800"/>
          </a:xfrm>
          <a:prstGeom prst="rect">
            <a:avLst/>
          </a:prstGeom>
        </p:spPr>
      </p:pic>
      <p:pic>
        <p:nvPicPr>
          <p:cNvPr id="38" name="Picture 37" descr="chia sẻ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905000"/>
            <a:ext cx="1369206" cy="762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76200" y="39118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1" y="997217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4724400" cy="4038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Delete.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lop 31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7217"/>
            <a:ext cx="3505200" cy="58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1600200"/>
            <a:ext cx="4791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8839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5" descr="Hack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56260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381000" y="2209800"/>
            <a:ext cx="5029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0" y="1066800"/>
            <a:ext cx="7772400" cy="42672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" y="38100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5988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 txBox="1">
            <a:spLocks/>
          </p:cNvSpPr>
          <p:nvPr/>
        </p:nvSpPr>
        <p:spPr>
          <a:xfrm>
            <a:off x="1524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381000" y="2209800"/>
            <a:ext cx="50292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thao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lop3c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nền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lop3c.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 err="1"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binh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lop3c.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5638800" y="1600200"/>
            <a:ext cx="3048000" cy="22098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lop3c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59" y="4410997"/>
            <a:ext cx="2062843" cy="154120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304800" y="1828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C: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ứng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rộng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2"/>
          <p:cNvSpPr txBox="1">
            <a:spLocks/>
          </p:cNvSpPr>
          <p:nvPr/>
        </p:nvSpPr>
        <p:spPr>
          <a:xfrm>
            <a:off x="381000" y="22098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2"/>
          <p:cNvSpPr txBox="1">
            <a:spLocks/>
          </p:cNvSpPr>
          <p:nvPr/>
        </p:nvSpPr>
        <p:spPr>
          <a:xfrm>
            <a:off x="304800" y="32766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đúp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304800" y="381000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   +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chuột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24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>
                <a:latin typeface="Times New Roman" pitchFamily="18" charset="0"/>
                <a:ea typeface="+mj-ea"/>
                <a:cs typeface="Times New Roman" pitchFamily="18" charset="0"/>
              </a:rPr>
              <a:t>    + </a:t>
            </a:r>
            <a:r>
              <a:rPr lang="en-US" sz="2400" baseline="0" dirty="0" err="1">
                <a:latin typeface="Times New Roman" pitchFamily="18" charset="0"/>
                <a:ea typeface="+mj-ea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Enter.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130558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2103437"/>
            <a:ext cx="9144000" cy="4373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lop3b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mục lop3b,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Open</a:t>
            </a:r>
          </a:p>
          <a:p>
            <a:pPr>
              <a:spcAft>
                <a:spcPts val="600"/>
              </a:spcAf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lop3b,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New</a:t>
            </a:r>
          </a:p>
          <a:p>
            <a:pPr>
              <a:spcAft>
                <a:spcPts val="600"/>
              </a:spcAf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lop3b</a:t>
            </a:r>
          </a:p>
          <a:p>
            <a:pPr>
              <a:spcAft>
                <a:spcPts val="600"/>
              </a:spcAft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lop3b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150901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27432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924800" y="3200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24800" y="4343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24800" y="38100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85210" y="106680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  <a:sym typeface="Wingdings"/>
              </a:rPr>
              <a:t>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256082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4840" y="4144780"/>
            <a:ext cx="4572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92D050"/>
                </a:solidFill>
                <a:sym typeface="Wingdings"/>
              </a:rPr>
              <a:t></a:t>
            </a:r>
            <a:endParaRPr lang="en-US" sz="4800" b="1">
              <a:solidFill>
                <a:srgbClr val="92D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1498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447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52121" y="1371600"/>
            <a:ext cx="29674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304800" y="1905000"/>
            <a:ext cx="8077200" cy="30480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Thư mục là nơi lưu trữ thông tin trên máy tính, trong thư mục có thể có chứ nhiều thư mục con khác.</a:t>
            </a:r>
          </a:p>
          <a:p>
            <a:pPr algn="just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Việc sắp xếp các thư mục trong máy tính hợp lí sẽ giúp em lưu trữ và tìm kiếm thông tin dễ dàng và nhanh chóng</a:t>
            </a:r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0949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54" y="312737"/>
            <a:ext cx="5360446" cy="3459163"/>
          </a:xfrm>
        </p:spPr>
      </p:pic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33" name="Cloud Callout 32"/>
          <p:cNvSpPr/>
          <p:nvPr/>
        </p:nvSpPr>
        <p:spPr>
          <a:xfrm>
            <a:off x="0" y="1371600"/>
            <a:ext cx="4724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0" y="2133600"/>
            <a:ext cx="4724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ở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ngăn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kệ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endParaRPr lang="en-US" sz="2800" dirty="0"/>
          </a:p>
        </p:txBody>
      </p:sp>
      <p:sp>
        <p:nvSpPr>
          <p:cNvPr id="39" name="Cloud Callout 38"/>
          <p:cNvSpPr/>
          <p:nvPr/>
        </p:nvSpPr>
        <p:spPr>
          <a:xfrm>
            <a:off x="381000" y="2590800"/>
            <a:ext cx="4724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dàng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endParaRPr lang="en-US" sz="2800" dirty="0"/>
          </a:p>
        </p:txBody>
      </p:sp>
      <p:sp>
        <p:nvSpPr>
          <p:cNvPr id="40" name="Cloud Callout 39"/>
          <p:cNvSpPr/>
          <p:nvPr/>
        </p:nvSpPr>
        <p:spPr>
          <a:xfrm>
            <a:off x="1066800" y="3352800"/>
            <a:ext cx="5867400" cy="2362200"/>
          </a:xfrm>
          <a:prstGeom prst="cloudCallout">
            <a:avLst>
              <a:gd name="adj1" fmla="val -28578"/>
              <a:gd name="adj2" fmla="val 6519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Vậy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chúng</a:t>
            </a:r>
            <a:r>
              <a:rPr lang="en-US" sz="2800" b="1" dirty="0">
                <a:solidFill>
                  <a:schemeClr val="tx1"/>
                </a:solidFill>
              </a:rPr>
              <a:t> ta </a:t>
            </a:r>
            <a:r>
              <a:rPr lang="en-US" sz="2800" b="1" dirty="0" err="1">
                <a:solidFill>
                  <a:schemeClr val="tx1"/>
                </a:solidFill>
              </a:rPr>
              <a:t>dễ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dàng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quản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dụng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tài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liệu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máy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tính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65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1970623" y="3357563"/>
            <a:ext cx="5410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Làm quen với thư mục, thư mục con.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2199223" y="4470216"/>
            <a:ext cx="6553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Thực hiện được các thao tác: tạo mới, đặt tên,</a:t>
            </a:r>
          </a:p>
          <a:p>
            <a:pPr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mở, đóng thư mục.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17" descr="Pink tissue paper"/>
          <p:cNvSpPr>
            <a:spLocks noChangeArrowheads="1"/>
          </p:cNvSpPr>
          <p:nvPr/>
        </p:nvSpPr>
        <p:spPr bwMode="auto">
          <a:xfrm>
            <a:off x="1589623" y="2057400"/>
            <a:ext cx="2667000" cy="8382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sz="18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08623" y="3738563"/>
            <a:ext cx="762000" cy="152400"/>
            <a:chOff x="0" y="1896"/>
            <a:chExt cx="5760" cy="120"/>
          </a:xfrm>
        </p:grpSpPr>
        <p:sp>
          <p:nvSpPr>
            <p:cNvPr id="1059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60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 rot="5400000">
            <a:off x="50542" y="4785519"/>
            <a:ext cx="1858962" cy="304800"/>
            <a:chOff x="0" y="1896"/>
            <a:chExt cx="5760" cy="120"/>
          </a:xfrm>
        </p:grpSpPr>
        <p:sp>
          <p:nvSpPr>
            <p:cNvPr id="1057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58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 rot="19917799">
            <a:off x="382074" y="2062906"/>
            <a:ext cx="1245054" cy="963879"/>
            <a:chOff x="169" y="289"/>
            <a:chExt cx="627" cy="493"/>
          </a:xfrm>
        </p:grpSpPr>
        <p:sp>
          <p:nvSpPr>
            <p:cNvPr id="1055" name="Oval 19" descr="Oak"/>
            <p:cNvSpPr>
              <a:spLocks noChangeArrowheads="1"/>
            </p:cNvSpPr>
            <p:nvPr/>
          </p:nvSpPr>
          <p:spPr bwMode="auto">
            <a:xfrm rot="1758052">
              <a:off x="204" y="300"/>
              <a:ext cx="592" cy="48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1056" name="Oval 24" descr="Oak"/>
            <p:cNvSpPr>
              <a:spLocks noChangeArrowheads="1"/>
            </p:cNvSpPr>
            <p:nvPr/>
          </p:nvSpPr>
          <p:spPr bwMode="gray">
            <a:xfrm rot="1758052">
              <a:off x="169" y="289"/>
              <a:ext cx="592" cy="48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818223" y="2136226"/>
            <a:ext cx="2209800" cy="687754"/>
            <a:chOff x="720" y="240"/>
            <a:chExt cx="4752" cy="505"/>
          </a:xfrm>
        </p:grpSpPr>
        <p:sp>
          <p:nvSpPr>
            <p:cNvPr id="1051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33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u="sng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MỤC TIÊU</a:t>
              </a: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51411" y="2971800"/>
            <a:ext cx="636587" cy="1223963"/>
            <a:chOff x="1529" y="2341"/>
            <a:chExt cx="401" cy="682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72" y="2518"/>
              <a:ext cx="537" cy="184"/>
              <a:chOff x="0" y="1896"/>
              <a:chExt cx="5760" cy="120"/>
            </a:xfrm>
          </p:grpSpPr>
          <p:sp>
            <p:nvSpPr>
              <p:cNvPr id="1049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50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530" y="2622"/>
              <a:ext cx="400" cy="401"/>
              <a:chOff x="2078" y="1824"/>
              <a:chExt cx="1783" cy="1615"/>
            </a:xfrm>
          </p:grpSpPr>
          <p:sp>
            <p:nvSpPr>
              <p:cNvPr id="104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4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4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7" name="Oval 22"/>
              <p:cNvSpPr>
                <a:spLocks noChangeArrowheads="1"/>
              </p:cNvSpPr>
              <p:nvPr/>
            </p:nvSpPr>
            <p:spPr bwMode="gray">
              <a:xfrm>
                <a:off x="2180" y="2120"/>
                <a:ext cx="1412" cy="107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8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284823" y="4791075"/>
            <a:ext cx="914400" cy="152400"/>
            <a:chOff x="0" y="1896"/>
            <a:chExt cx="5760" cy="120"/>
          </a:xfrm>
        </p:grpSpPr>
        <p:sp>
          <p:nvSpPr>
            <p:cNvPr id="104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4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 rot="5400000">
            <a:off x="639504" y="4653757"/>
            <a:ext cx="650875" cy="639762"/>
            <a:chOff x="4142" y="1832"/>
            <a:chExt cx="1621" cy="1610"/>
          </a:xfrm>
        </p:grpSpPr>
        <p:sp>
          <p:nvSpPr>
            <p:cNvPr id="1038" name="Oval 18"/>
            <p:cNvSpPr>
              <a:spLocks noChangeArrowheads="1"/>
            </p:cNvSpPr>
            <p:nvPr/>
          </p:nvSpPr>
          <p:spPr bwMode="gray">
            <a:xfrm>
              <a:off x="4142" y="1832"/>
              <a:ext cx="1621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C0C0C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39" name="Oval 23" descr="Pink tissue paper"/>
            <p:cNvSpPr>
              <a:spLocks noChangeArrowheads="1"/>
            </p:cNvSpPr>
            <p:nvPr/>
          </p:nvSpPr>
          <p:spPr bwMode="gray">
            <a:xfrm>
              <a:off x="4245" y="2090"/>
              <a:ext cx="1422" cy="1091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 rot="5400000">
            <a:off x="669667" y="5872957"/>
            <a:ext cx="650875" cy="639762"/>
            <a:chOff x="4142" y="1832"/>
            <a:chExt cx="1621" cy="1610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gray">
            <a:xfrm>
              <a:off x="4142" y="1832"/>
              <a:ext cx="1621" cy="161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rgbClr val="C0C0C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9" name="Oval 23" descr="Pink tissue paper"/>
            <p:cNvSpPr>
              <a:spLocks noChangeArrowheads="1"/>
            </p:cNvSpPr>
            <p:nvPr/>
          </p:nvSpPr>
          <p:spPr bwMode="gray">
            <a:xfrm>
              <a:off x="4245" y="2090"/>
              <a:ext cx="1422" cy="1091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noFill/>
              <a:round/>
              <a:headEnd/>
              <a:tailEnd/>
            </a:ln>
          </p:spPr>
          <p:txBody>
            <a:bodyPr rot="10800000" vert="eaVert" anchor="ctr">
              <a:spAutoFit/>
            </a:bodyPr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1314986" y="6010275"/>
            <a:ext cx="914400" cy="152400"/>
            <a:chOff x="0" y="1896"/>
            <a:chExt cx="5760" cy="120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</a:endParaRPr>
            </a:p>
          </p:txBody>
        </p:sp>
      </p:grpSp>
      <p:sp>
        <p:nvSpPr>
          <p:cNvPr id="43" name="AutoShape 27"/>
          <p:cNvSpPr>
            <a:spLocks noChangeArrowheads="1"/>
          </p:cNvSpPr>
          <p:nvPr/>
        </p:nvSpPr>
        <p:spPr bwMode="gray">
          <a:xfrm>
            <a:off x="2199223" y="5562600"/>
            <a:ext cx="6553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Biết cách và có ý thức sắp xếp khoa học, hợp lí</a:t>
            </a:r>
          </a:p>
          <a:p>
            <a:pPr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 thư mục.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14986" y="928229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  <p:bldP spid="1029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65" y="409015"/>
            <a:ext cx="8839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457200" y="1447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Tìm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hiểu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981200"/>
            <a:ext cx="44196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71800" y="2699480"/>
            <a:ext cx="15240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495800" y="3200400"/>
            <a:ext cx="1219200" cy="4572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2814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Thư mục Lớp 3C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79" y="1981200"/>
            <a:ext cx="4811372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6"/>
          <p:cNvSpPr txBox="1">
            <a:spLocks/>
          </p:cNvSpPr>
          <p:nvPr/>
        </p:nvSpPr>
        <p:spPr>
          <a:xfrm>
            <a:off x="381000" y="18288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nào là thư mục?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5437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81600"/>
            <a:ext cx="2062843" cy="15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399"/>
            <a:ext cx="3276600" cy="2341159"/>
          </a:xfrm>
          <a:prstGeom prst="rect">
            <a:avLst/>
          </a:prstGeom>
        </p:spPr>
      </p:pic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3151779"/>
            <a:ext cx="8382000" cy="213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85689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81600"/>
            <a:ext cx="2062843" cy="15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95400"/>
            <a:ext cx="965200" cy="96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86" y="200069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953000"/>
            <a:ext cx="2062843" cy="15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Tạo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57438"/>
            <a:ext cx="4078350" cy="40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 txBox="1">
            <a:spLocks/>
          </p:cNvSpPr>
          <p:nvPr/>
        </p:nvSpPr>
        <p:spPr>
          <a:xfrm>
            <a:off x="152400" y="22860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1:</a:t>
            </a: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nút phải chuột lên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màn hình nền.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152400" y="3352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2:</a:t>
            </a: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Nháy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chọn New rồi chọn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Folder.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2"/>
          <p:cNvSpPr txBox="1">
            <a:spLocks/>
          </p:cNvSpPr>
          <p:nvPr/>
        </p:nvSpPr>
        <p:spPr>
          <a:xfrm>
            <a:off x="228600" y="4343400"/>
            <a:ext cx="52578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3:</a:t>
            </a:r>
            <a:r>
              <a:rPr kumimoji="0" lang="en-US" sz="24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Gõ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tên thư mục vào ô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latin typeface="Times New Roman" pitchFamily="18" charset="0"/>
                <a:ea typeface="+mj-ea"/>
                <a:cs typeface="Times New Roman" pitchFamily="18" charset="0"/>
              </a:rPr>
              <a:t>                  , rồi nhấn phím Enter.</a:t>
            </a:r>
            <a:r>
              <a:rPr kumimoji="0" lang="en-US" sz="2400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240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72050"/>
            <a:ext cx="143394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6019800" y="3810000"/>
            <a:ext cx="2667000" cy="1524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á nhâ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443" y="1162229"/>
            <a:ext cx="1613772" cy="1066800"/>
          </a:xfrm>
          <a:prstGeom prst="rect">
            <a:avLst/>
          </a:prstGeom>
        </p:spPr>
      </p:pic>
      <p:pic>
        <p:nvPicPr>
          <p:cNvPr id="25" name="Picture 24" descr="nhóm đô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709" y="1236133"/>
            <a:ext cx="1219199" cy="880533"/>
          </a:xfrm>
          <a:prstGeom prst="rect">
            <a:avLst/>
          </a:prstGeom>
        </p:spPr>
      </p:pic>
      <p:pic>
        <p:nvPicPr>
          <p:cNvPr id="26" name="Picture 25" descr="chia s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443" y="1150914"/>
            <a:ext cx="1369206" cy="9906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748259" y="1961425"/>
            <a:ext cx="5046744" cy="384955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748259" y="1961425"/>
            <a:ext cx="5046744" cy="384955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328055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  <p:bldP spid="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52400" y="1066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A: Hoạt động cơ bản</a:t>
            </a: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381000" y="16764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Tạo</a:t>
            </a:r>
            <a:r>
              <a:rPr kumimoji="0" lang="en-US" sz="28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thư mục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305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505200" y="2514600"/>
            <a:ext cx="48768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Tên các thư mục con trong cùng một thư mục mẹ phải khác nhau.</a:t>
            </a:r>
          </a:p>
          <a:p>
            <a:pPr algn="just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Để phân biệt giữa các thư mục với nhau bằng cách dựa vào tên để phân biệt.</a:t>
            </a:r>
          </a:p>
        </p:txBody>
      </p:sp>
      <p:pic>
        <p:nvPicPr>
          <p:cNvPr id="16" name="Picture 24" descr="33715muwwyckzs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6300" y="4086225"/>
            <a:ext cx="647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91815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THƯ MỤC  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1012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A. Hoạt động cơ bản 1. Tìm hiểu thư mục</vt:lpstr>
      <vt:lpstr>A. Hoạt động cơ bản 1. Tìm hiểu thư mục</vt:lpstr>
      <vt:lpstr>A. Hoạt động cơ bản 1. Tìm hiểu thư mục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Xóa thư mục</vt:lpstr>
      <vt:lpstr>PowerPoint Presentation</vt:lpstr>
      <vt:lpstr>PowerPoint Presentation</vt:lpstr>
      <vt:lpstr>PowerPoint Presentation</vt:lpstr>
      <vt:lpstr>Đánh dấu     vào      ở sau câu đúng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201</cp:revision>
  <dcterms:created xsi:type="dcterms:W3CDTF">2017-09-12T01:40:07Z</dcterms:created>
  <dcterms:modified xsi:type="dcterms:W3CDTF">2021-11-26T08:20:29Z</dcterms:modified>
</cp:coreProperties>
</file>