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421" r:id="rId5"/>
    <p:sldId id="432" r:id="rId6"/>
    <p:sldId id="433" r:id="rId7"/>
    <p:sldId id="444" r:id="rId8"/>
    <p:sldId id="259" r:id="rId9"/>
    <p:sldId id="260" r:id="rId10"/>
    <p:sldId id="423" r:id="rId11"/>
    <p:sldId id="424" r:id="rId12"/>
    <p:sldId id="436" r:id="rId13"/>
    <p:sldId id="437" r:id="rId14"/>
    <p:sldId id="438" r:id="rId15"/>
    <p:sldId id="443" r:id="rId16"/>
    <p:sldId id="439" r:id="rId17"/>
    <p:sldId id="440" r:id="rId18"/>
    <p:sldId id="441" r:id="rId19"/>
    <p:sldId id="442" r:id="rId20"/>
    <p:sldId id="430" r:id="rId21"/>
    <p:sldId id="42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ng Nguyen" initials="HN" lastIdx="1" clrIdx="0">
    <p:extLst>
      <p:ext uri="{19B8F6BF-5375-455C-9EA6-DF929625EA0E}">
        <p15:presenceInfo xmlns:p15="http://schemas.microsoft.com/office/powerpoint/2012/main" userId="S::0102112181@hanoi02.itrithuc.vn::6db64537-d52e-458d-beaa-2404c214fbb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ED7D31"/>
    <a:srgbClr val="FFCC66"/>
    <a:srgbClr val="984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4069A-44A7-4E1B-872C-6364678359D9}" v="883" dt="2021-09-22T07:27:23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02" autoAdjust="0"/>
  </p:normalViewPr>
  <p:slideViewPr>
    <p:cSldViewPr snapToGrid="0">
      <p:cViewPr varScale="1">
        <p:scale>
          <a:sx n="42" d="100"/>
          <a:sy n="42" d="100"/>
        </p:scale>
        <p:origin x="2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Nguyen" userId="6db64537-d52e-458d-beaa-2404c214fbb0" providerId="ADAL" clId="{A084069A-44A7-4E1B-872C-6364678359D9}"/>
    <pc:docChg chg="undo custSel addSld delSld modSld">
      <pc:chgData name="Hoang Nguyen" userId="6db64537-d52e-458d-beaa-2404c214fbb0" providerId="ADAL" clId="{A084069A-44A7-4E1B-872C-6364678359D9}" dt="2021-09-22T07:27:40.343" v="2269" actId="1076"/>
      <pc:docMkLst>
        <pc:docMk/>
      </pc:docMkLst>
      <pc:sldChg chg="modNotesTx">
        <pc:chgData name="Hoang Nguyen" userId="6db64537-d52e-458d-beaa-2404c214fbb0" providerId="ADAL" clId="{A084069A-44A7-4E1B-872C-6364678359D9}" dt="2021-09-22T07:24:50.851" v="2057" actId="6549"/>
        <pc:sldMkLst>
          <pc:docMk/>
          <pc:sldMk cId="409121486" sldId="256"/>
        </pc:sldMkLst>
      </pc:sldChg>
      <pc:sldChg chg="modNotesTx">
        <pc:chgData name="Hoang Nguyen" userId="6db64537-d52e-458d-beaa-2404c214fbb0" providerId="ADAL" clId="{A084069A-44A7-4E1B-872C-6364678359D9}" dt="2021-09-22T07:24:53.514" v="2058" actId="6549"/>
        <pc:sldMkLst>
          <pc:docMk/>
          <pc:sldMk cId="1000622469" sldId="257"/>
        </pc:sldMkLst>
      </pc:sldChg>
      <pc:sldChg chg="modSp mod modNotesTx">
        <pc:chgData name="Hoang Nguyen" userId="6db64537-d52e-458d-beaa-2404c214fbb0" providerId="ADAL" clId="{A084069A-44A7-4E1B-872C-6364678359D9}" dt="2021-09-22T06:59:33.117" v="239" actId="20577"/>
        <pc:sldMkLst>
          <pc:docMk/>
          <pc:sldMk cId="2134196196" sldId="259"/>
        </pc:sldMkLst>
        <pc:spChg chg="mod">
          <ac:chgData name="Hoang Nguyen" userId="6db64537-d52e-458d-beaa-2404c214fbb0" providerId="ADAL" clId="{A084069A-44A7-4E1B-872C-6364678359D9}" dt="2021-09-22T06:59:33.117" v="239" actId="20577"/>
          <ac:spMkLst>
            <pc:docMk/>
            <pc:sldMk cId="2134196196" sldId="259"/>
            <ac:spMk id="6" creationId="{AEDE376A-1D71-45D7-BFBC-86E9206DDF11}"/>
          </ac:spMkLst>
        </pc:spChg>
      </pc:sldChg>
      <pc:sldChg chg="modSp mod modNotesTx">
        <pc:chgData name="Hoang Nguyen" userId="6db64537-d52e-458d-beaa-2404c214fbb0" providerId="ADAL" clId="{A084069A-44A7-4E1B-872C-6364678359D9}" dt="2021-09-22T07:01:18.086" v="650" actId="14100"/>
        <pc:sldMkLst>
          <pc:docMk/>
          <pc:sldMk cId="11776531" sldId="260"/>
        </pc:sldMkLst>
        <pc:spChg chg="mod">
          <ac:chgData name="Hoang Nguyen" userId="6db64537-d52e-458d-beaa-2404c214fbb0" providerId="ADAL" clId="{A084069A-44A7-4E1B-872C-6364678359D9}" dt="2021-09-22T07:00:55.966" v="551" actId="1076"/>
          <ac:spMkLst>
            <pc:docMk/>
            <pc:sldMk cId="11776531" sldId="260"/>
            <ac:spMk id="10" creationId="{596DB30C-1A1E-43D5-A22F-5AF8B77FBE20}"/>
          </ac:spMkLst>
        </pc:spChg>
        <pc:spChg chg="mod">
          <ac:chgData name="Hoang Nguyen" userId="6db64537-d52e-458d-beaa-2404c214fbb0" providerId="ADAL" clId="{A084069A-44A7-4E1B-872C-6364678359D9}" dt="2021-09-22T07:01:18.086" v="650" actId="14100"/>
          <ac:spMkLst>
            <pc:docMk/>
            <pc:sldMk cId="11776531" sldId="260"/>
            <ac:spMk id="35" creationId="{47BFBBAD-A334-4624-8E93-79BDB8776B35}"/>
          </ac:spMkLst>
        </pc:spChg>
        <pc:spChg chg="mod">
          <ac:chgData name="Hoang Nguyen" userId="6db64537-d52e-458d-beaa-2404c214fbb0" providerId="ADAL" clId="{A084069A-44A7-4E1B-872C-6364678359D9}" dt="2021-09-22T07:00:57.900" v="552" actId="1076"/>
          <ac:spMkLst>
            <pc:docMk/>
            <pc:sldMk cId="11776531" sldId="260"/>
            <ac:spMk id="46" creationId="{F6314681-ED94-4530-A650-2858C877003B}"/>
          </ac:spMkLst>
        </pc:spChg>
      </pc:sldChg>
      <pc:sldChg chg="del">
        <pc:chgData name="Hoang Nguyen" userId="6db64537-d52e-458d-beaa-2404c214fbb0" providerId="ADAL" clId="{A084069A-44A7-4E1B-872C-6364678359D9}" dt="2021-09-22T07:08:28.141" v="985" actId="47"/>
        <pc:sldMkLst>
          <pc:docMk/>
          <pc:sldMk cId="579207760" sldId="261"/>
        </pc:sldMkLst>
      </pc:sldChg>
      <pc:sldChg chg="modNotesTx">
        <pc:chgData name="Hoang Nguyen" userId="6db64537-d52e-458d-beaa-2404c214fbb0" providerId="ADAL" clId="{A084069A-44A7-4E1B-872C-6364678359D9}" dt="2021-09-22T06:58:53.622" v="193" actId="6549"/>
        <pc:sldMkLst>
          <pc:docMk/>
          <pc:sldMk cId="3318525405" sldId="421"/>
        </pc:sldMkLst>
      </pc:sldChg>
      <pc:sldChg chg="addSp delSp modSp mod modAnim modNotesTx">
        <pc:chgData name="Hoang Nguyen" userId="6db64537-d52e-458d-beaa-2404c214fbb0" providerId="ADAL" clId="{A084069A-44A7-4E1B-872C-6364678359D9}" dt="2021-09-22T07:05:13.231" v="890" actId="14100"/>
        <pc:sldMkLst>
          <pc:docMk/>
          <pc:sldMk cId="589819331" sldId="423"/>
        </pc:sldMkLst>
        <pc:spChg chg="mod">
          <ac:chgData name="Hoang Nguyen" userId="6db64537-d52e-458d-beaa-2404c214fbb0" providerId="ADAL" clId="{A084069A-44A7-4E1B-872C-6364678359D9}" dt="2021-09-22T07:01:56.585" v="696" actId="20577"/>
          <ac:spMkLst>
            <pc:docMk/>
            <pc:sldMk cId="589819331" sldId="423"/>
            <ac:spMk id="2" creationId="{48F83870-77EE-422F-A539-839434E5D1D0}"/>
          </ac:spMkLst>
        </pc:spChg>
        <pc:spChg chg="add mod">
          <ac:chgData name="Hoang Nguyen" userId="6db64537-d52e-458d-beaa-2404c214fbb0" providerId="ADAL" clId="{A084069A-44A7-4E1B-872C-6364678359D9}" dt="2021-09-22T07:05:13.231" v="890" actId="14100"/>
          <ac:spMkLst>
            <pc:docMk/>
            <pc:sldMk cId="589819331" sldId="423"/>
            <ac:spMk id="17" creationId="{BF7F4ACF-8D68-4B4F-8E74-58A39EFDCEF8}"/>
          </ac:spMkLst>
        </pc:spChg>
        <pc:spChg chg="add mod">
          <ac:chgData name="Hoang Nguyen" userId="6db64537-d52e-458d-beaa-2404c214fbb0" providerId="ADAL" clId="{A084069A-44A7-4E1B-872C-6364678359D9}" dt="2021-09-22T07:04:03.223" v="885" actId="1076"/>
          <ac:spMkLst>
            <pc:docMk/>
            <pc:sldMk cId="589819331" sldId="423"/>
            <ac:spMk id="18" creationId="{132DF1CB-6665-45B9-83DF-8341079FBA2B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3" creationId="{7B6A131E-9DA1-40DD-81DF-ABE0E5AB0730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5" creationId="{951846F0-93A5-41FD-8826-95202BAB5B02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6" creationId="{1F176489-23F7-485E-BA40-C054C4907FB9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7" creationId="{D4521BA7-6298-4755-90D7-E4E36C0A4CE5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8" creationId="{9AF3A062-F6D4-443C-BB73-2CCC4B4A2EA8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29" creationId="{77C69F9E-B3A3-4D49-B5A5-566376412406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30" creationId="{685B142F-AC87-4ACD-B0B6-DFCB5CED6E88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31" creationId="{6603C2C7-8934-4146-8197-899EDE252DA3}"/>
          </ac:spMkLst>
        </pc:spChg>
        <pc:spChg chg="del">
          <ac:chgData name="Hoang Nguyen" userId="6db64537-d52e-458d-beaa-2404c214fbb0" providerId="ADAL" clId="{A084069A-44A7-4E1B-872C-6364678359D9}" dt="2021-09-22T07:02:10.192" v="697" actId="478"/>
          <ac:spMkLst>
            <pc:docMk/>
            <pc:sldMk cId="589819331" sldId="423"/>
            <ac:spMk id="32" creationId="{E74192EB-E306-41A4-A55C-376F49897B0D}"/>
          </ac:spMkLst>
        </pc:spChg>
        <pc:picChg chg="del">
          <ac:chgData name="Hoang Nguyen" userId="6db64537-d52e-458d-beaa-2404c214fbb0" providerId="ADAL" clId="{A084069A-44A7-4E1B-872C-6364678359D9}" dt="2021-09-22T07:02:10.192" v="697" actId="478"/>
          <ac:picMkLst>
            <pc:docMk/>
            <pc:sldMk cId="589819331" sldId="423"/>
            <ac:picMk id="5" creationId="{2BFE5F15-6F24-4E07-90B3-0B7FFA89B50D}"/>
          </ac:picMkLst>
        </pc:picChg>
        <pc:picChg chg="add del mod">
          <ac:chgData name="Hoang Nguyen" userId="6db64537-d52e-458d-beaa-2404c214fbb0" providerId="ADAL" clId="{A084069A-44A7-4E1B-872C-6364678359D9}" dt="2021-09-22T07:02:54.867" v="701" actId="478"/>
          <ac:picMkLst>
            <pc:docMk/>
            <pc:sldMk cId="589819331" sldId="423"/>
            <ac:picMk id="15" creationId="{01C9A94E-7F5B-47F7-8E31-B3F4BF4CEB77}"/>
          </ac:picMkLst>
        </pc:picChg>
        <pc:picChg chg="add mod">
          <ac:chgData name="Hoang Nguyen" userId="6db64537-d52e-458d-beaa-2404c214fbb0" providerId="ADAL" clId="{A084069A-44A7-4E1B-872C-6364678359D9}" dt="2021-09-22T07:04:47.544" v="886" actId="1076"/>
          <ac:picMkLst>
            <pc:docMk/>
            <pc:sldMk cId="589819331" sldId="423"/>
            <ac:picMk id="16" creationId="{B1D5AC97-5B9B-4884-BB42-A4DA21404F9C}"/>
          </ac:picMkLst>
        </pc:picChg>
        <pc:picChg chg="del">
          <ac:chgData name="Hoang Nguyen" userId="6db64537-d52e-458d-beaa-2404c214fbb0" providerId="ADAL" clId="{A084069A-44A7-4E1B-872C-6364678359D9}" dt="2021-09-22T07:02:10.192" v="697" actId="478"/>
          <ac:picMkLst>
            <pc:docMk/>
            <pc:sldMk cId="589819331" sldId="423"/>
            <ac:picMk id="57" creationId="{9C22D4D1-AD97-4950-97DF-81FC96E6BAA4}"/>
          </ac:picMkLst>
        </pc:picChg>
      </pc:sldChg>
      <pc:sldChg chg="addSp delSp modSp mod modAnim modNotesTx">
        <pc:chgData name="Hoang Nguyen" userId="6db64537-d52e-458d-beaa-2404c214fbb0" providerId="ADAL" clId="{A084069A-44A7-4E1B-872C-6364678359D9}" dt="2021-09-22T07:05:51.062" v="896" actId="6549"/>
        <pc:sldMkLst>
          <pc:docMk/>
          <pc:sldMk cId="2907989700" sldId="424"/>
        </pc:sldMkLst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2" creationId="{48F83870-77EE-422F-A539-839434E5D1D0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7" creationId="{FA1E9311-CF2D-4FBE-AB53-0229ADD672D2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1" creationId="{85F4D58E-6508-4856-A60B-ACB161E5A13C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2" creationId="{D959F963-8919-4B34-928E-0B6AF0F7ED59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3" creationId="{756D9CBF-2A14-4153-AF37-E52B092337EF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4" creationId="{5FBA4890-DE4B-48DD-8516-BEAC9B615D4A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5" creationId="{FACB837A-B1A5-457E-B9C1-AF79E4B4C4DD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6" creationId="{6B68D44E-5AA2-4EED-9035-1DFCE95DD6EF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7" creationId="{FFBCE3BA-B497-44F1-91A7-09EB793D2BB8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8" creationId="{B989CE63-E221-4098-9B02-7C30402C00E3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19" creationId="{44F09143-5FEB-47BE-99D8-C51DF1074237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20" creationId="{51D9C4D2-2646-48A9-98DB-C75699DBBC48}"/>
          </ac:spMkLst>
        </pc:spChg>
        <pc:spChg chg="del">
          <ac:chgData name="Hoang Nguyen" userId="6db64537-d52e-458d-beaa-2404c214fbb0" providerId="ADAL" clId="{A084069A-44A7-4E1B-872C-6364678359D9}" dt="2021-09-22T07:05:38.671" v="891" actId="478"/>
          <ac:spMkLst>
            <pc:docMk/>
            <pc:sldMk cId="2907989700" sldId="424"/>
            <ac:spMk id="21" creationId="{5AC405EC-F211-41E8-902C-DCF8E4D345E2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3" creationId="{3C52C3BC-F8BA-4026-8B8B-0C216B8385CA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4" creationId="{A459CA7F-3568-4E35-8480-71B8B6BF3E2B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5" creationId="{BE77ED00-96ED-429C-9712-8D7C10A13317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6" creationId="{E9056A79-BB63-42C3-BDD3-6943AF21D8D0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7" creationId="{D39B1DA1-4228-47E0-9D70-E2F170A41D35}"/>
          </ac:spMkLst>
        </pc:spChg>
        <pc:spChg chg="add mod">
          <ac:chgData name="Hoang Nguyen" userId="6db64537-d52e-458d-beaa-2404c214fbb0" providerId="ADAL" clId="{A084069A-44A7-4E1B-872C-6364678359D9}" dt="2021-09-22T07:05:43.778" v="893" actId="1076"/>
          <ac:spMkLst>
            <pc:docMk/>
            <pc:sldMk cId="2907989700" sldId="424"/>
            <ac:spMk id="28" creationId="{2092F029-4C6B-4786-A7FD-9E077063C81E}"/>
          </ac:spMkLst>
        </pc:spChg>
        <pc:spChg chg="add mod">
          <ac:chgData name="Hoang Nguyen" userId="6db64537-d52e-458d-beaa-2404c214fbb0" providerId="ADAL" clId="{A084069A-44A7-4E1B-872C-6364678359D9}" dt="2021-09-22T07:05:48.787" v="895" actId="1076"/>
          <ac:spMkLst>
            <pc:docMk/>
            <pc:sldMk cId="2907989700" sldId="424"/>
            <ac:spMk id="29" creationId="{7846BD63-CD41-4116-BD3C-9BCBF852304F}"/>
          </ac:spMkLst>
        </pc:spChg>
        <pc:picChg chg="del">
          <ac:chgData name="Hoang Nguyen" userId="6db64537-d52e-458d-beaa-2404c214fbb0" providerId="ADAL" clId="{A084069A-44A7-4E1B-872C-6364678359D9}" dt="2021-09-22T07:05:38.671" v="891" actId="478"/>
          <ac:picMkLst>
            <pc:docMk/>
            <pc:sldMk cId="2907989700" sldId="424"/>
            <ac:picMk id="5" creationId="{1B25888B-A92A-453B-8326-B5DA968F4BEC}"/>
          </ac:picMkLst>
        </pc:picChg>
        <pc:picChg chg="add mod">
          <ac:chgData name="Hoang Nguyen" userId="6db64537-d52e-458d-beaa-2404c214fbb0" providerId="ADAL" clId="{A084069A-44A7-4E1B-872C-6364678359D9}" dt="2021-09-22T07:05:43.778" v="893" actId="1076"/>
          <ac:picMkLst>
            <pc:docMk/>
            <pc:sldMk cId="2907989700" sldId="424"/>
            <ac:picMk id="22" creationId="{AB075110-A7B6-4D2F-A4F2-9C007B9396BE}"/>
          </ac:picMkLst>
        </pc:picChg>
      </pc:sldChg>
      <pc:sldChg chg="del">
        <pc:chgData name="Hoang Nguyen" userId="6db64537-d52e-458d-beaa-2404c214fbb0" providerId="ADAL" clId="{A084069A-44A7-4E1B-872C-6364678359D9}" dt="2021-09-22T07:08:28.141" v="985" actId="47"/>
        <pc:sldMkLst>
          <pc:docMk/>
          <pc:sldMk cId="2303756352" sldId="425"/>
        </pc:sldMkLst>
      </pc:sldChg>
      <pc:sldChg chg="del">
        <pc:chgData name="Hoang Nguyen" userId="6db64537-d52e-458d-beaa-2404c214fbb0" providerId="ADAL" clId="{A084069A-44A7-4E1B-872C-6364678359D9}" dt="2021-09-22T07:08:28.141" v="985" actId="47"/>
        <pc:sldMkLst>
          <pc:docMk/>
          <pc:sldMk cId="257836915" sldId="426"/>
        </pc:sldMkLst>
      </pc:sldChg>
      <pc:sldChg chg="modSp mod modNotesTx">
        <pc:chgData name="Hoang Nguyen" userId="6db64537-d52e-458d-beaa-2404c214fbb0" providerId="ADAL" clId="{A084069A-44A7-4E1B-872C-6364678359D9}" dt="2021-09-22T07:24:29.870" v="2055" actId="1076"/>
        <pc:sldMkLst>
          <pc:docMk/>
          <pc:sldMk cId="525020397" sldId="430"/>
        </pc:sldMkLst>
        <pc:spChg chg="mod">
          <ac:chgData name="Hoang Nguyen" userId="6db64537-d52e-458d-beaa-2404c214fbb0" providerId="ADAL" clId="{A084069A-44A7-4E1B-872C-6364678359D9}" dt="2021-09-22T07:24:29.870" v="2055" actId="1076"/>
          <ac:spMkLst>
            <pc:docMk/>
            <pc:sldMk cId="525020397" sldId="430"/>
            <ac:spMk id="5" creationId="{287C6829-142C-40F5-A43C-7CC71E616F1F}"/>
          </ac:spMkLst>
        </pc:spChg>
      </pc:sldChg>
      <pc:sldChg chg="del modNotesTx">
        <pc:chgData name="Hoang Nguyen" userId="6db64537-d52e-458d-beaa-2404c214fbb0" providerId="ADAL" clId="{A084069A-44A7-4E1B-872C-6364678359D9}" dt="2021-09-22T07:24:44.548" v="2056" actId="47"/>
        <pc:sldMkLst>
          <pc:docMk/>
          <pc:sldMk cId="3062531496" sldId="431"/>
        </pc:sldMkLst>
      </pc:sldChg>
      <pc:sldChg chg="addSp delSp modSp mod delAnim modAnim">
        <pc:chgData name="Hoang Nguyen" userId="6db64537-d52e-458d-beaa-2404c214fbb0" providerId="ADAL" clId="{A084069A-44A7-4E1B-872C-6364678359D9}" dt="2021-09-22T06:58:16.377" v="190"/>
        <pc:sldMkLst>
          <pc:docMk/>
          <pc:sldMk cId="1720707234" sldId="432"/>
        </pc:sldMkLst>
        <pc:spChg chg="add del">
          <ac:chgData name="Hoang Nguyen" userId="6db64537-d52e-458d-beaa-2404c214fbb0" providerId="ADAL" clId="{A084069A-44A7-4E1B-872C-6364678359D9}" dt="2021-09-22T06:57:13.787" v="158" actId="478"/>
          <ac:spMkLst>
            <pc:docMk/>
            <pc:sldMk cId="1720707234" sldId="432"/>
            <ac:spMk id="2" creationId="{A947C225-FC55-4D7A-B83C-F6292E3DDC20}"/>
          </ac:spMkLst>
        </pc:spChg>
        <pc:spChg chg="add mod">
          <ac:chgData name="Hoang Nguyen" userId="6db64537-d52e-458d-beaa-2404c214fbb0" providerId="ADAL" clId="{A084069A-44A7-4E1B-872C-6364678359D9}" dt="2021-09-22T06:57:56.203" v="187" actId="113"/>
          <ac:spMkLst>
            <pc:docMk/>
            <pc:sldMk cId="1720707234" sldId="432"/>
            <ac:spMk id="3" creationId="{772D2AF3-E2B8-450A-B3D1-DCF255028BE4}"/>
          </ac:spMkLst>
        </pc:spChg>
        <pc:spChg chg="mod">
          <ac:chgData name="Hoang Nguyen" userId="6db64537-d52e-458d-beaa-2404c214fbb0" providerId="ADAL" clId="{A084069A-44A7-4E1B-872C-6364678359D9}" dt="2021-09-22T06:55:43.219" v="42" actId="20577"/>
          <ac:spMkLst>
            <pc:docMk/>
            <pc:sldMk cId="1720707234" sldId="432"/>
            <ac:spMk id="10" creationId="{8F12C9E8-9197-4F1C-B1F1-DB8034357EA9}"/>
          </ac:spMkLst>
        </pc:spChg>
        <pc:spChg chg="mod">
          <ac:chgData name="Hoang Nguyen" userId="6db64537-d52e-458d-beaa-2404c214fbb0" providerId="ADAL" clId="{A084069A-44A7-4E1B-872C-6364678359D9}" dt="2021-09-22T06:56:33.036" v="128" actId="1076"/>
          <ac:spMkLst>
            <pc:docMk/>
            <pc:sldMk cId="1720707234" sldId="432"/>
            <ac:spMk id="44" creationId="{51955348-C069-421F-B40C-9475FA44E36B}"/>
          </ac:spMkLst>
        </pc:spChg>
        <pc:spChg chg="mod">
          <ac:chgData name="Hoang Nguyen" userId="6db64537-d52e-458d-beaa-2404c214fbb0" providerId="ADAL" clId="{A084069A-44A7-4E1B-872C-6364678359D9}" dt="2021-09-22T06:56:33.036" v="128" actId="1076"/>
          <ac:spMkLst>
            <pc:docMk/>
            <pc:sldMk cId="1720707234" sldId="432"/>
            <ac:spMk id="45" creationId="{14831816-B56E-4E76-B2B0-3283E8255522}"/>
          </ac:spMkLst>
        </pc:spChg>
        <pc:spChg chg="mod">
          <ac:chgData name="Hoang Nguyen" userId="6db64537-d52e-458d-beaa-2404c214fbb0" providerId="ADAL" clId="{A084069A-44A7-4E1B-872C-6364678359D9}" dt="2021-09-22T06:56:33.036" v="128" actId="1076"/>
          <ac:spMkLst>
            <pc:docMk/>
            <pc:sldMk cId="1720707234" sldId="432"/>
            <ac:spMk id="47" creationId="{9E72A6EE-A9D2-446C-A435-20BBD48B17DA}"/>
          </ac:spMkLst>
        </pc:spChg>
        <pc:spChg chg="mod">
          <ac:chgData name="Hoang Nguyen" userId="6db64537-d52e-458d-beaa-2404c214fbb0" providerId="ADAL" clId="{A084069A-44A7-4E1B-872C-6364678359D9}" dt="2021-09-22T06:56:33.036" v="128" actId="1076"/>
          <ac:spMkLst>
            <pc:docMk/>
            <pc:sldMk cId="1720707234" sldId="432"/>
            <ac:spMk id="48" creationId="{5603D11F-AE35-4D55-9A82-D7B1CD9B1FE9}"/>
          </ac:spMkLst>
        </pc:spChg>
        <pc:spChg chg="del mod">
          <ac:chgData name="Hoang Nguyen" userId="6db64537-d52e-458d-beaa-2404c214fbb0" providerId="ADAL" clId="{A084069A-44A7-4E1B-872C-6364678359D9}" dt="2021-09-22T06:56:57.356" v="156" actId="478"/>
          <ac:spMkLst>
            <pc:docMk/>
            <pc:sldMk cId="1720707234" sldId="432"/>
            <ac:spMk id="49" creationId="{CCA02E29-076F-403A-93A5-47470F0F83D6}"/>
          </ac:spMkLst>
        </pc:spChg>
        <pc:spChg chg="del mod">
          <ac:chgData name="Hoang Nguyen" userId="6db64537-d52e-458d-beaa-2404c214fbb0" providerId="ADAL" clId="{A084069A-44A7-4E1B-872C-6364678359D9}" dt="2021-09-22T06:56:56.725" v="155" actId="478"/>
          <ac:spMkLst>
            <pc:docMk/>
            <pc:sldMk cId="1720707234" sldId="432"/>
            <ac:spMk id="50" creationId="{CC49A2D4-DAC7-4794-BC24-0EA1080CAF19}"/>
          </ac:spMkLst>
        </pc:spChg>
        <pc:grpChg chg="del">
          <ac:chgData name="Hoang Nguyen" userId="6db64537-d52e-458d-beaa-2404c214fbb0" providerId="ADAL" clId="{A084069A-44A7-4E1B-872C-6364678359D9}" dt="2021-09-22T06:55:52.957" v="47" actId="478"/>
          <ac:grpSpMkLst>
            <pc:docMk/>
            <pc:sldMk cId="1720707234" sldId="432"/>
            <ac:grpSpMk id="40" creationId="{18C82EE4-6F9B-4AEE-86D4-D0325292B1BF}"/>
          </ac:grpSpMkLst>
        </pc:grpChg>
        <pc:grpChg chg="mod">
          <ac:chgData name="Hoang Nguyen" userId="6db64537-d52e-458d-beaa-2404c214fbb0" providerId="ADAL" clId="{A084069A-44A7-4E1B-872C-6364678359D9}" dt="2021-09-22T06:56:33.036" v="128" actId="1076"/>
          <ac:grpSpMkLst>
            <pc:docMk/>
            <pc:sldMk cId="1720707234" sldId="432"/>
            <ac:grpSpMk id="43" creationId="{27AECC52-8013-4BF0-B056-34B01A825542}"/>
          </ac:grpSpMkLst>
        </pc:grpChg>
        <pc:grpChg chg="mod">
          <ac:chgData name="Hoang Nguyen" userId="6db64537-d52e-458d-beaa-2404c214fbb0" providerId="ADAL" clId="{A084069A-44A7-4E1B-872C-6364678359D9}" dt="2021-09-22T06:56:33.036" v="128" actId="1076"/>
          <ac:grpSpMkLst>
            <pc:docMk/>
            <pc:sldMk cId="1720707234" sldId="432"/>
            <ac:grpSpMk id="46" creationId="{96958EF4-FAD4-465E-B243-5CE0393A52B1}"/>
          </ac:grpSpMkLst>
        </pc:grpChg>
        <pc:picChg chg="add mod">
          <ac:chgData name="Hoang Nguyen" userId="6db64537-d52e-458d-beaa-2404c214fbb0" providerId="ADAL" clId="{A084069A-44A7-4E1B-872C-6364678359D9}" dt="2021-09-22T06:56:33.036" v="128" actId="1076"/>
          <ac:picMkLst>
            <pc:docMk/>
            <pc:sldMk cId="1720707234" sldId="432"/>
            <ac:picMk id="15" creationId="{B4D0EF14-395E-4D49-96C6-00A69A635543}"/>
          </ac:picMkLst>
        </pc:picChg>
        <pc:picChg chg="del">
          <ac:chgData name="Hoang Nguyen" userId="6db64537-d52e-458d-beaa-2404c214fbb0" providerId="ADAL" clId="{A084069A-44A7-4E1B-872C-6364678359D9}" dt="2021-09-22T06:55:48.140" v="43" actId="478"/>
          <ac:picMkLst>
            <pc:docMk/>
            <pc:sldMk cId="1720707234" sldId="432"/>
            <ac:picMk id="39" creationId="{DB886377-13ED-4003-AF4E-47594967A8DB}"/>
          </ac:picMkLst>
        </pc:picChg>
      </pc:sldChg>
      <pc:sldChg chg="modSp mod modNotesTx">
        <pc:chgData name="Hoang Nguyen" userId="6db64537-d52e-458d-beaa-2404c214fbb0" providerId="ADAL" clId="{A084069A-44A7-4E1B-872C-6364678359D9}" dt="2021-09-22T06:58:50.172" v="192" actId="6549"/>
        <pc:sldMkLst>
          <pc:docMk/>
          <pc:sldMk cId="3656607317" sldId="433"/>
        </pc:sldMkLst>
        <pc:spChg chg="mod">
          <ac:chgData name="Hoang Nguyen" userId="6db64537-d52e-458d-beaa-2404c214fbb0" providerId="ADAL" clId="{A084069A-44A7-4E1B-872C-6364678359D9}" dt="2021-09-22T06:58:45.698" v="191" actId="20577"/>
          <ac:spMkLst>
            <pc:docMk/>
            <pc:sldMk cId="3656607317" sldId="433"/>
            <ac:spMk id="4" creationId="{3D5928B7-A0A0-4FA2-B476-00735413954F}"/>
          </ac:spMkLst>
        </pc:spChg>
      </pc:sldChg>
      <pc:sldChg chg="del">
        <pc:chgData name="Hoang Nguyen" userId="6db64537-d52e-458d-beaa-2404c214fbb0" providerId="ADAL" clId="{A084069A-44A7-4E1B-872C-6364678359D9}" dt="2021-09-22T07:08:28.141" v="985" actId="47"/>
        <pc:sldMkLst>
          <pc:docMk/>
          <pc:sldMk cId="758615135" sldId="434"/>
        </pc:sldMkLst>
      </pc:sldChg>
      <pc:sldChg chg="del">
        <pc:chgData name="Hoang Nguyen" userId="6db64537-d52e-458d-beaa-2404c214fbb0" providerId="ADAL" clId="{A084069A-44A7-4E1B-872C-6364678359D9}" dt="2021-09-22T07:24:44.548" v="2056" actId="47"/>
        <pc:sldMkLst>
          <pc:docMk/>
          <pc:sldMk cId="1840964952" sldId="435"/>
        </pc:sldMkLst>
      </pc:sldChg>
      <pc:sldChg chg="new del">
        <pc:chgData name="Hoang Nguyen" userId="6db64537-d52e-458d-beaa-2404c214fbb0" providerId="ADAL" clId="{A084069A-44A7-4E1B-872C-6364678359D9}" dt="2021-09-22T07:06:14.722" v="898" actId="680"/>
        <pc:sldMkLst>
          <pc:docMk/>
          <pc:sldMk cId="3240320110" sldId="436"/>
        </pc:sldMkLst>
      </pc:sldChg>
      <pc:sldChg chg="addSp delSp modSp add mod modAnim">
        <pc:chgData name="Hoang Nguyen" userId="6db64537-d52e-458d-beaa-2404c214fbb0" providerId="ADAL" clId="{A084069A-44A7-4E1B-872C-6364678359D9}" dt="2021-09-22T07:08:39.798" v="986" actId="1076"/>
        <pc:sldMkLst>
          <pc:docMk/>
          <pc:sldMk cId="4099482058" sldId="436"/>
        </pc:sldMkLst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3" creationId="{C96C33E2-6EB7-4564-8D12-302431442AD4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4" creationId="{A428F766-B0D9-4D8B-82E1-8D7686E2C21F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5" creationId="{DC9F51AB-12FC-42E8-B8A9-E549D6C4AEC5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6" creationId="{B4F760C2-F340-4981-8E4C-DE5646013939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7" creationId="{B34F01AC-9ED6-45F9-A4EE-D4CEEC51B0A0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8" creationId="{26734259-D94C-4C65-BD0A-44D1B9DBAD82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19" creationId="{05096B7F-2A01-4D25-A4A7-AB8CE5A20865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20" creationId="{1DAE3B71-9206-4D27-9B38-F3F302AEE822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21" creationId="{90155802-0B3E-4FF9-8381-333C34C324AC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3" creationId="{3C52C3BC-F8BA-4026-8B8B-0C216B8385CA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4" creationId="{A459CA7F-3568-4E35-8480-71B8B6BF3E2B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5" creationId="{BE77ED00-96ED-429C-9712-8D7C10A13317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6" creationId="{E9056A79-BB63-42C3-BDD3-6943AF21D8D0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7" creationId="{D39B1DA1-4228-47E0-9D70-E2F170A41D35}"/>
          </ac:spMkLst>
        </pc:spChg>
        <pc:spChg chg="del">
          <ac:chgData name="Hoang Nguyen" userId="6db64537-d52e-458d-beaa-2404c214fbb0" providerId="ADAL" clId="{A084069A-44A7-4E1B-872C-6364678359D9}" dt="2021-09-22T07:06:41.412" v="971" actId="478"/>
          <ac:spMkLst>
            <pc:docMk/>
            <pc:sldMk cId="4099482058" sldId="436"/>
            <ac:spMk id="28" creationId="{2092F029-4C6B-4786-A7FD-9E077063C81E}"/>
          </ac:spMkLst>
        </pc:spChg>
        <pc:spChg chg="mod">
          <ac:chgData name="Hoang Nguyen" userId="6db64537-d52e-458d-beaa-2404c214fbb0" providerId="ADAL" clId="{A084069A-44A7-4E1B-872C-6364678359D9}" dt="2021-09-22T07:08:39.798" v="986" actId="1076"/>
          <ac:spMkLst>
            <pc:docMk/>
            <pc:sldMk cId="4099482058" sldId="436"/>
            <ac:spMk id="29" creationId="{7846BD63-CD41-4116-BD3C-9BCBF852304F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0" creationId="{D67AC1D9-2E75-461F-8831-FE9CC0783CBB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1" creationId="{B07A133A-70F6-4678-A738-4A43F70B8D75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2" creationId="{F0950214-F8E0-48BC-9535-A5F053A56FC8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3" creationId="{64A8D2BF-05EE-4985-8DF3-62EF7EEAE3C2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4" creationId="{3C1BA8F1-4726-4153-8CCC-0F0546939B30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5" creationId="{9057163C-6A2F-475C-A506-9C628A02FA19}"/>
          </ac:spMkLst>
        </pc:spChg>
        <pc:spChg chg="add mod">
          <ac:chgData name="Hoang Nguyen" userId="6db64537-d52e-458d-beaa-2404c214fbb0" providerId="ADAL" clId="{A084069A-44A7-4E1B-872C-6364678359D9}" dt="2021-09-22T07:06:44.307" v="973" actId="1076"/>
          <ac:spMkLst>
            <pc:docMk/>
            <pc:sldMk cId="4099482058" sldId="436"/>
            <ac:spMk id="36" creationId="{13FFDF3D-20CE-4FAC-9AB8-88D6D49BFDE6}"/>
          </ac:spMkLst>
        </pc:spChg>
        <pc:spChg chg="add mod">
          <ac:chgData name="Hoang Nguyen" userId="6db64537-d52e-458d-beaa-2404c214fbb0" providerId="ADAL" clId="{A084069A-44A7-4E1B-872C-6364678359D9}" dt="2021-09-22T07:07:55.213" v="984" actId="1582"/>
          <ac:spMkLst>
            <pc:docMk/>
            <pc:sldMk cId="4099482058" sldId="436"/>
            <ac:spMk id="37" creationId="{F44C281B-877A-4B5B-A0CA-F9FB0FFB5BA0}"/>
          </ac:spMkLst>
        </pc:spChg>
        <pc:spChg chg="add mod">
          <ac:chgData name="Hoang Nguyen" userId="6db64537-d52e-458d-beaa-2404c214fbb0" providerId="ADAL" clId="{A084069A-44A7-4E1B-872C-6364678359D9}" dt="2021-09-22T07:07:55.213" v="984" actId="1582"/>
          <ac:spMkLst>
            <pc:docMk/>
            <pc:sldMk cId="4099482058" sldId="436"/>
            <ac:spMk id="38" creationId="{6AE21177-AFE6-47A5-B92F-1512F61EBCC0}"/>
          </ac:spMkLst>
        </pc:spChg>
        <pc:picChg chg="add mod">
          <ac:chgData name="Hoang Nguyen" userId="6db64537-d52e-458d-beaa-2404c214fbb0" providerId="ADAL" clId="{A084069A-44A7-4E1B-872C-6364678359D9}" dt="2021-09-22T07:06:44.307" v="973" actId="1076"/>
          <ac:picMkLst>
            <pc:docMk/>
            <pc:sldMk cId="4099482058" sldId="436"/>
            <ac:picMk id="12" creationId="{B761CB0A-F74F-4FE5-B81B-7AE9EFB3EEE7}"/>
          </ac:picMkLst>
        </pc:picChg>
        <pc:picChg chg="del">
          <ac:chgData name="Hoang Nguyen" userId="6db64537-d52e-458d-beaa-2404c214fbb0" providerId="ADAL" clId="{A084069A-44A7-4E1B-872C-6364678359D9}" dt="2021-09-22T07:06:41.412" v="971" actId="478"/>
          <ac:picMkLst>
            <pc:docMk/>
            <pc:sldMk cId="4099482058" sldId="436"/>
            <ac:picMk id="22" creationId="{AB075110-A7B6-4D2F-A4F2-9C007B9396BE}"/>
          </ac:picMkLst>
        </pc:picChg>
      </pc:sldChg>
      <pc:sldChg chg="addSp delSp modSp new mod modAnim">
        <pc:chgData name="Hoang Nguyen" userId="6db64537-d52e-458d-beaa-2404c214fbb0" providerId="ADAL" clId="{A084069A-44A7-4E1B-872C-6364678359D9}" dt="2021-09-22T07:11:28.585" v="1027" actId="1035"/>
        <pc:sldMkLst>
          <pc:docMk/>
          <pc:sldMk cId="362331407" sldId="437"/>
        </pc:sldMkLst>
        <pc:spChg chg="del">
          <ac:chgData name="Hoang Nguyen" userId="6db64537-d52e-458d-beaa-2404c214fbb0" providerId="ADAL" clId="{A084069A-44A7-4E1B-872C-6364678359D9}" dt="2021-09-22T07:08:54.777" v="988" actId="478"/>
          <ac:spMkLst>
            <pc:docMk/>
            <pc:sldMk cId="362331407" sldId="437"/>
            <ac:spMk id="2" creationId="{B2319CD4-5014-4272-8FE2-202AAAED3589}"/>
          </ac:spMkLst>
        </pc:spChg>
        <pc:spChg chg="del">
          <ac:chgData name="Hoang Nguyen" userId="6db64537-d52e-458d-beaa-2404c214fbb0" providerId="ADAL" clId="{A084069A-44A7-4E1B-872C-6364678359D9}" dt="2021-09-22T07:08:54.777" v="988" actId="478"/>
          <ac:spMkLst>
            <pc:docMk/>
            <pc:sldMk cId="362331407" sldId="437"/>
            <ac:spMk id="3" creationId="{7A09A377-2C68-4F09-9159-9F6E91C92C84}"/>
          </ac:spMkLst>
        </pc:spChg>
        <pc:spChg chg="add mod">
          <ac:chgData name="Hoang Nguyen" userId="6db64537-d52e-458d-beaa-2404c214fbb0" providerId="ADAL" clId="{A084069A-44A7-4E1B-872C-6364678359D9}" dt="2021-09-22T07:10:40.411" v="1009" actId="1076"/>
          <ac:spMkLst>
            <pc:docMk/>
            <pc:sldMk cId="362331407" sldId="437"/>
            <ac:spMk id="4" creationId="{DFC7D736-FBBB-4457-AA19-880057DEFA27}"/>
          </ac:spMkLst>
        </pc:spChg>
        <pc:spChg chg="add mod">
          <ac:chgData name="Hoang Nguyen" userId="6db64537-d52e-458d-beaa-2404c214fbb0" providerId="ADAL" clId="{A084069A-44A7-4E1B-872C-6364678359D9}" dt="2021-09-22T07:10:40.411" v="1009" actId="1076"/>
          <ac:spMkLst>
            <pc:docMk/>
            <pc:sldMk cId="362331407" sldId="437"/>
            <ac:spMk id="5" creationId="{1E376B03-B2F3-4528-BED7-AA564D30FA41}"/>
          </ac:spMkLst>
        </pc:spChg>
        <pc:spChg chg="add mod">
          <ac:chgData name="Hoang Nguyen" userId="6db64537-d52e-458d-beaa-2404c214fbb0" providerId="ADAL" clId="{A084069A-44A7-4E1B-872C-6364678359D9}" dt="2021-09-22T07:11:28.585" v="1027" actId="1035"/>
          <ac:spMkLst>
            <pc:docMk/>
            <pc:sldMk cId="362331407" sldId="437"/>
            <ac:spMk id="6" creationId="{B78EC3FA-ACF4-4B10-AC14-5FFD786EFA4C}"/>
          </ac:spMkLst>
        </pc:spChg>
        <pc:spChg chg="add mod">
          <ac:chgData name="Hoang Nguyen" userId="6db64537-d52e-458d-beaa-2404c214fbb0" providerId="ADAL" clId="{A084069A-44A7-4E1B-872C-6364678359D9}" dt="2021-09-22T07:11:28.585" v="1027" actId="1035"/>
          <ac:spMkLst>
            <pc:docMk/>
            <pc:sldMk cId="362331407" sldId="437"/>
            <ac:spMk id="8" creationId="{B5EF539C-C107-4A94-B4E2-4B7895D912AD}"/>
          </ac:spMkLst>
        </pc:spChg>
        <pc:spChg chg="add mod">
          <ac:chgData name="Hoang Nguyen" userId="6db64537-d52e-458d-beaa-2404c214fbb0" providerId="ADAL" clId="{A084069A-44A7-4E1B-872C-6364678359D9}" dt="2021-09-22T07:11:28.585" v="1027" actId="1035"/>
          <ac:spMkLst>
            <pc:docMk/>
            <pc:sldMk cId="362331407" sldId="437"/>
            <ac:spMk id="10" creationId="{55342C23-8F18-4FE9-9175-BC41E6CCA281}"/>
          </ac:spMkLst>
        </pc:spChg>
        <pc:spChg chg="add mod">
          <ac:chgData name="Hoang Nguyen" userId="6db64537-d52e-458d-beaa-2404c214fbb0" providerId="ADAL" clId="{A084069A-44A7-4E1B-872C-6364678359D9}" dt="2021-09-22T07:11:28.585" v="1027" actId="1035"/>
          <ac:spMkLst>
            <pc:docMk/>
            <pc:sldMk cId="362331407" sldId="437"/>
            <ac:spMk id="14" creationId="{985347EA-B02A-4693-91D8-602F5FFDD31E}"/>
          </ac:spMkLst>
        </pc:sp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7" creationId="{3ED414C7-F24B-4FD5-82B3-892A6E02478D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9" creationId="{E71E8124-E583-41CF-80D4-841170661581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1" creationId="{C4B7A0A9-DA8A-4611-8736-8B477B6EABC4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2" creationId="{EEAC2F8F-3C20-4D35-8637-45CA8BCDDC6F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3" creationId="{14ED53F8-3350-4C59-9CA0-8ADB686D9482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5" creationId="{CF6F612A-75B8-4C6F-8953-4B1475AC1AD5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6" creationId="{E2A97818-1824-48BF-A965-39E4DBC7BE08}"/>
          </ac:graphicFrameMkLst>
        </pc:graphicFrameChg>
        <pc:graphicFrameChg chg="add mod">
          <ac:chgData name="Hoang Nguyen" userId="6db64537-d52e-458d-beaa-2404c214fbb0" providerId="ADAL" clId="{A084069A-44A7-4E1B-872C-6364678359D9}" dt="2021-09-22T07:11:28.585" v="1027" actId="1035"/>
          <ac:graphicFrameMkLst>
            <pc:docMk/>
            <pc:sldMk cId="362331407" sldId="437"/>
            <ac:graphicFrameMk id="17" creationId="{18DACA33-3FD3-4DDB-A20C-9E8CE48EF969}"/>
          </ac:graphicFrameMkLst>
        </pc:graphicFrameChg>
      </pc:sldChg>
      <pc:sldChg chg="addSp delSp modSp add mod modAnim">
        <pc:chgData name="Hoang Nguyen" userId="6db64537-d52e-458d-beaa-2404c214fbb0" providerId="ADAL" clId="{A084069A-44A7-4E1B-872C-6364678359D9}" dt="2021-09-22T07:13:38.844" v="1113" actId="21"/>
        <pc:sldMkLst>
          <pc:docMk/>
          <pc:sldMk cId="1137234622" sldId="438"/>
        </pc:sldMkLst>
        <pc:spChg chg="del">
          <ac:chgData name="Hoang Nguyen" userId="6db64537-d52e-458d-beaa-2404c214fbb0" providerId="ADAL" clId="{A084069A-44A7-4E1B-872C-6364678359D9}" dt="2021-09-22T07:12:34.289" v="1106" actId="478"/>
          <ac:spMkLst>
            <pc:docMk/>
            <pc:sldMk cId="1137234622" sldId="438"/>
            <ac:spMk id="4" creationId="{DFC7D736-FBBB-4457-AA19-880057DEFA27}"/>
          </ac:spMkLst>
        </pc:spChg>
        <pc:spChg chg="mod">
          <ac:chgData name="Hoang Nguyen" userId="6db64537-d52e-458d-beaa-2404c214fbb0" providerId="ADAL" clId="{A084069A-44A7-4E1B-872C-6364678359D9}" dt="2021-09-22T07:12:47.735" v="1109" actId="1076"/>
          <ac:spMkLst>
            <pc:docMk/>
            <pc:sldMk cId="1137234622" sldId="438"/>
            <ac:spMk id="5" creationId="{1E376B03-B2F3-4528-BED7-AA564D30FA41}"/>
          </ac:spMkLst>
        </pc:spChg>
        <pc:spChg chg="del">
          <ac:chgData name="Hoang Nguyen" userId="6db64537-d52e-458d-beaa-2404c214fbb0" providerId="ADAL" clId="{A084069A-44A7-4E1B-872C-6364678359D9}" dt="2021-09-22T07:11:44.732" v="1029" actId="478"/>
          <ac:spMkLst>
            <pc:docMk/>
            <pc:sldMk cId="1137234622" sldId="438"/>
            <ac:spMk id="6" creationId="{B78EC3FA-ACF4-4B10-AC14-5FFD786EFA4C}"/>
          </ac:spMkLst>
        </pc:spChg>
        <pc:spChg chg="del">
          <ac:chgData name="Hoang Nguyen" userId="6db64537-d52e-458d-beaa-2404c214fbb0" providerId="ADAL" clId="{A084069A-44A7-4E1B-872C-6364678359D9}" dt="2021-09-22T07:11:44.732" v="1029" actId="478"/>
          <ac:spMkLst>
            <pc:docMk/>
            <pc:sldMk cId="1137234622" sldId="438"/>
            <ac:spMk id="8" creationId="{B5EF539C-C107-4A94-B4E2-4B7895D912AD}"/>
          </ac:spMkLst>
        </pc:spChg>
        <pc:spChg chg="del">
          <ac:chgData name="Hoang Nguyen" userId="6db64537-d52e-458d-beaa-2404c214fbb0" providerId="ADAL" clId="{A084069A-44A7-4E1B-872C-6364678359D9}" dt="2021-09-22T07:11:44.732" v="1029" actId="478"/>
          <ac:spMkLst>
            <pc:docMk/>
            <pc:sldMk cId="1137234622" sldId="438"/>
            <ac:spMk id="10" creationId="{55342C23-8F18-4FE9-9175-BC41E6CCA281}"/>
          </ac:spMkLst>
        </pc:spChg>
        <pc:spChg chg="del">
          <ac:chgData name="Hoang Nguyen" userId="6db64537-d52e-458d-beaa-2404c214fbb0" providerId="ADAL" clId="{A084069A-44A7-4E1B-872C-6364678359D9}" dt="2021-09-22T07:11:44.732" v="1029" actId="478"/>
          <ac:spMkLst>
            <pc:docMk/>
            <pc:sldMk cId="1137234622" sldId="438"/>
            <ac:spMk id="14" creationId="{985347EA-B02A-4693-91D8-602F5FFDD31E}"/>
          </ac:spMkLst>
        </pc:sp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7" creationId="{3ED414C7-F24B-4FD5-82B3-892A6E02478D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9" creationId="{E71E8124-E583-41CF-80D4-841170661581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1" creationId="{C4B7A0A9-DA8A-4611-8736-8B477B6EABC4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2" creationId="{EEAC2F8F-3C20-4D35-8637-45CA8BCDDC6F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3" creationId="{14ED53F8-3350-4C59-9CA0-8ADB686D9482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5" creationId="{CF6F612A-75B8-4C6F-8953-4B1475AC1AD5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6" creationId="{E2A97818-1824-48BF-A965-39E4DBC7BE08}"/>
          </ac:graphicFrameMkLst>
        </pc:graphicFrameChg>
        <pc:graphicFrameChg chg="del">
          <ac:chgData name="Hoang Nguyen" userId="6db64537-d52e-458d-beaa-2404c214fbb0" providerId="ADAL" clId="{A084069A-44A7-4E1B-872C-6364678359D9}" dt="2021-09-22T07:11:44.732" v="1029" actId="478"/>
          <ac:graphicFrameMkLst>
            <pc:docMk/>
            <pc:sldMk cId="1137234622" sldId="438"/>
            <ac:graphicFrameMk id="17" creationId="{18DACA33-3FD3-4DDB-A20C-9E8CE48EF969}"/>
          </ac:graphicFrameMkLst>
        </pc:graphicFrameChg>
        <pc:picChg chg="add del mod">
          <ac:chgData name="Hoang Nguyen" userId="6db64537-d52e-458d-beaa-2404c214fbb0" providerId="ADAL" clId="{A084069A-44A7-4E1B-872C-6364678359D9}" dt="2021-09-22T07:13:38.844" v="1113" actId="21"/>
          <ac:picMkLst>
            <pc:docMk/>
            <pc:sldMk cId="1137234622" sldId="438"/>
            <ac:picMk id="3" creationId="{EEE34A71-ADA3-4F01-9358-15A60B649037}"/>
          </ac:picMkLst>
        </pc:picChg>
        <pc:picChg chg="add mod">
          <ac:chgData name="Hoang Nguyen" userId="6db64537-d52e-458d-beaa-2404c214fbb0" providerId="ADAL" clId="{A084069A-44A7-4E1B-872C-6364678359D9}" dt="2021-09-22T07:12:51.582" v="1111" actId="1076"/>
          <ac:picMkLst>
            <pc:docMk/>
            <pc:sldMk cId="1137234622" sldId="438"/>
            <ac:picMk id="18" creationId="{ECB1499D-0CCF-48BC-A6F4-A05D68EA9297}"/>
          </ac:picMkLst>
        </pc:picChg>
      </pc:sldChg>
      <pc:sldChg chg="addSp delSp modSp new mod setBg modAnim">
        <pc:chgData name="Hoang Nguyen" userId="6db64537-d52e-458d-beaa-2404c214fbb0" providerId="ADAL" clId="{A084069A-44A7-4E1B-872C-6364678359D9}" dt="2021-09-22T07:27:33.111" v="2268" actId="1076"/>
        <pc:sldMkLst>
          <pc:docMk/>
          <pc:sldMk cId="3771848957" sldId="439"/>
        </pc:sldMkLst>
        <pc:spChg chg="del">
          <ac:chgData name="Hoang Nguyen" userId="6db64537-d52e-458d-beaa-2404c214fbb0" providerId="ADAL" clId="{A084069A-44A7-4E1B-872C-6364678359D9}" dt="2021-09-22T07:13:42.160" v="1115" actId="478"/>
          <ac:spMkLst>
            <pc:docMk/>
            <pc:sldMk cId="3771848957" sldId="439"/>
            <ac:spMk id="2" creationId="{34EA2A00-9367-4E43-8AE1-998EBFD3736D}"/>
          </ac:spMkLst>
        </pc:spChg>
        <pc:spChg chg="del">
          <ac:chgData name="Hoang Nguyen" userId="6db64537-d52e-458d-beaa-2404c214fbb0" providerId="ADAL" clId="{A084069A-44A7-4E1B-872C-6364678359D9}" dt="2021-09-22T07:13:42.160" v="1115" actId="478"/>
          <ac:spMkLst>
            <pc:docMk/>
            <pc:sldMk cId="3771848957" sldId="439"/>
            <ac:spMk id="3" creationId="{D8467E9E-5206-41B0-8256-50771451243E}"/>
          </ac:spMkLst>
        </pc:spChg>
        <pc:spChg chg="add mod">
          <ac:chgData name="Hoang Nguyen" userId="6db64537-d52e-458d-beaa-2404c214fbb0" providerId="ADAL" clId="{A084069A-44A7-4E1B-872C-6364678359D9}" dt="2021-09-22T07:14:23.783" v="1125" actId="26606"/>
          <ac:spMkLst>
            <pc:docMk/>
            <pc:sldMk cId="3771848957" sldId="439"/>
            <ac:spMk id="5" creationId="{9172F6D7-4BE8-4D32-8E3D-BFCC14FEB8F8}"/>
          </ac:spMkLst>
        </pc:spChg>
        <pc:spChg chg="add mod">
          <ac:chgData name="Hoang Nguyen" userId="6db64537-d52e-458d-beaa-2404c214fbb0" providerId="ADAL" clId="{A084069A-44A7-4E1B-872C-6364678359D9}" dt="2021-09-22T07:27:33.111" v="2268" actId="1076"/>
          <ac:spMkLst>
            <pc:docMk/>
            <pc:sldMk cId="3771848957" sldId="439"/>
            <ac:spMk id="6" creationId="{D99688F9-AA6D-494D-A2C5-3A8F52DD7573}"/>
          </ac:spMkLst>
        </pc:spChg>
        <pc:spChg chg="add mod">
          <ac:chgData name="Hoang Nguyen" userId="6db64537-d52e-458d-beaa-2404c214fbb0" providerId="ADAL" clId="{A084069A-44A7-4E1B-872C-6364678359D9}" dt="2021-09-22T07:27:33.111" v="2268" actId="1076"/>
          <ac:spMkLst>
            <pc:docMk/>
            <pc:sldMk cId="3771848957" sldId="439"/>
            <ac:spMk id="7" creationId="{0BBB74F3-CFAF-4AB0-8C66-63B3DA1C51B8}"/>
          </ac:spMkLst>
        </pc:spChg>
        <pc:spChg chg="add del mod">
          <ac:chgData name="Hoang Nguyen" userId="6db64537-d52e-458d-beaa-2404c214fbb0" providerId="ADAL" clId="{A084069A-44A7-4E1B-872C-6364678359D9}" dt="2021-09-22T07:15:10.154" v="1127"/>
          <ac:spMkLst>
            <pc:docMk/>
            <pc:sldMk cId="3771848957" sldId="439"/>
            <ac:spMk id="8" creationId="{75A53449-84C8-41CD-A9C7-A1D97C519CF7}"/>
          </ac:spMkLst>
        </pc:spChg>
        <pc:spChg chg="add del">
          <ac:chgData name="Hoang Nguyen" userId="6db64537-d52e-458d-beaa-2404c214fbb0" providerId="ADAL" clId="{A084069A-44A7-4E1B-872C-6364678359D9}" dt="2021-09-22T07:14:23.783" v="1125" actId="26606"/>
          <ac:spMkLst>
            <pc:docMk/>
            <pc:sldMk cId="3771848957" sldId="439"/>
            <ac:spMk id="10" creationId="{FB5B0058-AF13-4859-B429-4EDDE2A26F7F}"/>
          </ac:spMkLst>
        </pc:spChg>
        <pc:spChg chg="add del">
          <ac:chgData name="Hoang Nguyen" userId="6db64537-d52e-458d-beaa-2404c214fbb0" providerId="ADAL" clId="{A084069A-44A7-4E1B-872C-6364678359D9}" dt="2021-09-22T07:14:23.783" v="1125" actId="26606"/>
          <ac:spMkLst>
            <pc:docMk/>
            <pc:sldMk cId="3771848957" sldId="439"/>
            <ac:spMk id="12" creationId="{D84C2E9E-0B5D-4B5F-9A1F-70EBDCE39034}"/>
          </ac:spMkLst>
        </pc:spChg>
        <pc:picChg chg="add mod ord modCrop">
          <ac:chgData name="Hoang Nguyen" userId="6db64537-d52e-458d-beaa-2404c214fbb0" providerId="ADAL" clId="{A084069A-44A7-4E1B-872C-6364678359D9}" dt="2021-09-22T07:25:25.056" v="2062" actId="1076"/>
          <ac:picMkLst>
            <pc:docMk/>
            <pc:sldMk cId="3771848957" sldId="439"/>
            <ac:picMk id="4" creationId="{532BE408-12CE-44F1-A157-15E90D3EC19B}"/>
          </ac:picMkLst>
        </pc:picChg>
      </pc:sldChg>
      <pc:sldChg chg="addSp delSp modSp add mod modAnim">
        <pc:chgData name="Hoang Nguyen" userId="6db64537-d52e-458d-beaa-2404c214fbb0" providerId="ADAL" clId="{A084069A-44A7-4E1B-872C-6364678359D9}" dt="2021-09-22T07:27:40.343" v="2269" actId="1076"/>
        <pc:sldMkLst>
          <pc:docMk/>
          <pc:sldMk cId="1931970057" sldId="440"/>
        </pc:sldMkLst>
        <pc:spChg chg="add del mod">
          <ac:chgData name="Hoang Nguyen" userId="6db64537-d52e-458d-beaa-2404c214fbb0" providerId="ADAL" clId="{A084069A-44A7-4E1B-872C-6364678359D9}" dt="2021-09-22T07:15:33.267" v="1134"/>
          <ac:spMkLst>
            <pc:docMk/>
            <pc:sldMk cId="1931970057" sldId="440"/>
            <ac:spMk id="6" creationId="{9F85B07F-E88A-4770-B9D4-42DC435FD0BD}"/>
          </ac:spMkLst>
        </pc:spChg>
        <pc:spChg chg="add mod">
          <ac:chgData name="Hoang Nguyen" userId="6db64537-d52e-458d-beaa-2404c214fbb0" providerId="ADAL" clId="{A084069A-44A7-4E1B-872C-6364678359D9}" dt="2021-09-22T07:27:40.343" v="2269" actId="1076"/>
          <ac:spMkLst>
            <pc:docMk/>
            <pc:sldMk cId="1931970057" sldId="440"/>
            <ac:spMk id="7" creationId="{4E592387-ECEF-42F7-A5B8-4F179FDF1608}"/>
          </ac:spMkLst>
        </pc:spChg>
        <pc:spChg chg="add mod">
          <ac:chgData name="Hoang Nguyen" userId="6db64537-d52e-458d-beaa-2404c214fbb0" providerId="ADAL" clId="{A084069A-44A7-4E1B-872C-6364678359D9}" dt="2021-09-22T07:27:40.343" v="2269" actId="1076"/>
          <ac:spMkLst>
            <pc:docMk/>
            <pc:sldMk cId="1931970057" sldId="440"/>
            <ac:spMk id="8" creationId="{96378469-2341-4DAA-9DB6-357A145DCEEE}"/>
          </ac:spMkLst>
        </pc:spChg>
        <pc:picChg chg="add del mod">
          <ac:chgData name="Hoang Nguyen" userId="6db64537-d52e-458d-beaa-2404c214fbb0" providerId="ADAL" clId="{A084069A-44A7-4E1B-872C-6364678359D9}" dt="2021-09-22T07:16:37.923" v="1153" actId="1076"/>
          <ac:picMkLst>
            <pc:docMk/>
            <pc:sldMk cId="1931970057" sldId="440"/>
            <ac:picMk id="4" creationId="{532BE408-12CE-44F1-A157-15E90D3EC19B}"/>
          </ac:picMkLst>
        </pc:picChg>
      </pc:sldChg>
      <pc:sldChg chg="addSp delSp modSp new mod modAnim">
        <pc:chgData name="Hoang Nguyen" userId="6db64537-d52e-458d-beaa-2404c214fbb0" providerId="ADAL" clId="{A084069A-44A7-4E1B-872C-6364678359D9}" dt="2021-09-22T07:18:35.613" v="1187" actId="1076"/>
        <pc:sldMkLst>
          <pc:docMk/>
          <pc:sldMk cId="218909833" sldId="441"/>
        </pc:sldMkLst>
        <pc:spChg chg="del">
          <ac:chgData name="Hoang Nguyen" userId="6db64537-d52e-458d-beaa-2404c214fbb0" providerId="ADAL" clId="{A084069A-44A7-4E1B-872C-6364678359D9}" dt="2021-09-22T07:17:24.860" v="1157" actId="478"/>
          <ac:spMkLst>
            <pc:docMk/>
            <pc:sldMk cId="218909833" sldId="441"/>
            <ac:spMk id="2" creationId="{31E6FAD6-A61E-4B3A-95D5-BE7067553581}"/>
          </ac:spMkLst>
        </pc:spChg>
        <pc:spChg chg="del">
          <ac:chgData name="Hoang Nguyen" userId="6db64537-d52e-458d-beaa-2404c214fbb0" providerId="ADAL" clId="{A084069A-44A7-4E1B-872C-6364678359D9}" dt="2021-09-22T07:17:24.860" v="1157" actId="478"/>
          <ac:spMkLst>
            <pc:docMk/>
            <pc:sldMk cId="218909833" sldId="441"/>
            <ac:spMk id="3" creationId="{7F1BB9AF-9BA5-46AC-BCE7-4EA621566246}"/>
          </ac:spMkLst>
        </pc:spChg>
        <pc:spChg chg="add mod">
          <ac:chgData name="Hoang Nguyen" userId="6db64537-d52e-458d-beaa-2404c214fbb0" providerId="ADAL" clId="{A084069A-44A7-4E1B-872C-6364678359D9}" dt="2021-09-22T07:18:19.667" v="1184" actId="1035"/>
          <ac:spMkLst>
            <pc:docMk/>
            <pc:sldMk cId="218909833" sldId="441"/>
            <ac:spMk id="4" creationId="{10F90052-770B-4E2F-8120-BEC5E424FE18}"/>
          </ac:spMkLst>
        </pc:spChg>
        <pc:spChg chg="add mod">
          <ac:chgData name="Hoang Nguyen" userId="6db64537-d52e-458d-beaa-2404c214fbb0" providerId="ADAL" clId="{A084069A-44A7-4E1B-872C-6364678359D9}" dt="2021-09-22T07:18:19.667" v="1184" actId="1035"/>
          <ac:spMkLst>
            <pc:docMk/>
            <pc:sldMk cId="218909833" sldId="441"/>
            <ac:spMk id="5" creationId="{7735B923-77C4-490A-8443-28C282054A9E}"/>
          </ac:spMkLst>
        </pc:spChg>
        <pc:spChg chg="add mod">
          <ac:chgData name="Hoang Nguyen" userId="6db64537-d52e-458d-beaa-2404c214fbb0" providerId="ADAL" clId="{A084069A-44A7-4E1B-872C-6364678359D9}" dt="2021-09-22T07:18:19.667" v="1184" actId="1035"/>
          <ac:spMkLst>
            <pc:docMk/>
            <pc:sldMk cId="218909833" sldId="441"/>
            <ac:spMk id="6" creationId="{284F0C04-0B15-4493-B9AB-B64554694803}"/>
          </ac:spMkLst>
        </pc:spChg>
        <pc:spChg chg="add mod">
          <ac:chgData name="Hoang Nguyen" userId="6db64537-d52e-458d-beaa-2404c214fbb0" providerId="ADAL" clId="{A084069A-44A7-4E1B-872C-6364678359D9}" dt="2021-09-22T07:18:19.667" v="1184" actId="1035"/>
          <ac:spMkLst>
            <pc:docMk/>
            <pc:sldMk cId="218909833" sldId="441"/>
            <ac:spMk id="7" creationId="{CD7EC017-7B12-4B40-8E4A-D1C5B941F12A}"/>
          </ac:spMkLst>
        </pc:spChg>
        <pc:spChg chg="add mod">
          <ac:chgData name="Hoang Nguyen" userId="6db64537-d52e-458d-beaa-2404c214fbb0" providerId="ADAL" clId="{A084069A-44A7-4E1B-872C-6364678359D9}" dt="2021-09-22T07:18:35.613" v="1187" actId="1076"/>
          <ac:spMkLst>
            <pc:docMk/>
            <pc:sldMk cId="218909833" sldId="441"/>
            <ac:spMk id="8" creationId="{48C58843-1C50-493B-922D-094BAA7E495E}"/>
          </ac:spMkLst>
        </pc:spChg>
        <pc:spChg chg="add mod">
          <ac:chgData name="Hoang Nguyen" userId="6db64537-d52e-458d-beaa-2404c214fbb0" providerId="ADAL" clId="{A084069A-44A7-4E1B-872C-6364678359D9}" dt="2021-09-22T07:17:41.341" v="1163" actId="14100"/>
          <ac:spMkLst>
            <pc:docMk/>
            <pc:sldMk cId="218909833" sldId="441"/>
            <ac:spMk id="9" creationId="{1EBBDFAD-1608-4BD2-8ABF-159908997714}"/>
          </ac:spMkLst>
        </pc:spChg>
        <pc:spChg chg="add mod">
          <ac:chgData name="Hoang Nguyen" userId="6db64537-d52e-458d-beaa-2404c214fbb0" providerId="ADAL" clId="{A084069A-44A7-4E1B-872C-6364678359D9}" dt="2021-09-22T07:18:35.613" v="1187" actId="1076"/>
          <ac:spMkLst>
            <pc:docMk/>
            <pc:sldMk cId="218909833" sldId="441"/>
            <ac:spMk id="10" creationId="{4BA974C8-59FE-4BEC-9C38-CEE1457F7102}"/>
          </ac:spMkLst>
        </pc:spChg>
      </pc:sldChg>
      <pc:sldChg chg="addSp delSp modSp new mod modAnim">
        <pc:chgData name="Hoang Nguyen" userId="6db64537-d52e-458d-beaa-2404c214fbb0" providerId="ADAL" clId="{A084069A-44A7-4E1B-872C-6364678359D9}" dt="2021-09-22T07:20:30.340" v="1296"/>
        <pc:sldMkLst>
          <pc:docMk/>
          <pc:sldMk cId="1171265133" sldId="442"/>
        </pc:sldMkLst>
        <pc:spChg chg="del">
          <ac:chgData name="Hoang Nguyen" userId="6db64537-d52e-458d-beaa-2404c214fbb0" providerId="ADAL" clId="{A084069A-44A7-4E1B-872C-6364678359D9}" dt="2021-09-22T07:19:26.008" v="1189" actId="478"/>
          <ac:spMkLst>
            <pc:docMk/>
            <pc:sldMk cId="1171265133" sldId="442"/>
            <ac:spMk id="2" creationId="{CE4889DC-26F2-4AE4-8AE7-2FF1D02AC210}"/>
          </ac:spMkLst>
        </pc:spChg>
        <pc:spChg chg="del">
          <ac:chgData name="Hoang Nguyen" userId="6db64537-d52e-458d-beaa-2404c214fbb0" providerId="ADAL" clId="{A084069A-44A7-4E1B-872C-6364678359D9}" dt="2021-09-22T07:19:26.008" v="1189" actId="478"/>
          <ac:spMkLst>
            <pc:docMk/>
            <pc:sldMk cId="1171265133" sldId="442"/>
            <ac:spMk id="3" creationId="{426A9353-ED77-45BB-8153-A1418420A740}"/>
          </ac:spMkLst>
        </pc:spChg>
        <pc:spChg chg="add mod">
          <ac:chgData name="Hoang Nguyen" userId="6db64537-d52e-458d-beaa-2404c214fbb0" providerId="ADAL" clId="{A084069A-44A7-4E1B-872C-6364678359D9}" dt="2021-09-22T07:19:48.555" v="1193" actId="207"/>
          <ac:spMkLst>
            <pc:docMk/>
            <pc:sldMk cId="1171265133" sldId="442"/>
            <ac:spMk id="5" creationId="{A014F35F-6623-4B57-9FEF-283A9AC17FA6}"/>
          </ac:spMkLst>
        </pc:spChg>
        <pc:spChg chg="add mod">
          <ac:chgData name="Hoang Nguyen" userId="6db64537-d52e-458d-beaa-2404c214fbb0" providerId="ADAL" clId="{A084069A-44A7-4E1B-872C-6364678359D9}" dt="2021-09-22T07:19:53.418" v="1195" actId="14100"/>
          <ac:spMkLst>
            <pc:docMk/>
            <pc:sldMk cId="1171265133" sldId="442"/>
            <ac:spMk id="6" creationId="{D11C23CC-B760-4347-B6BB-F9E77CEA6880}"/>
          </ac:spMkLst>
        </pc:spChg>
        <pc:spChg chg="add mod">
          <ac:chgData name="Hoang Nguyen" userId="6db64537-d52e-458d-beaa-2404c214fbb0" providerId="ADAL" clId="{A084069A-44A7-4E1B-872C-6364678359D9}" dt="2021-09-22T07:20:19.977" v="1295" actId="20577"/>
          <ac:spMkLst>
            <pc:docMk/>
            <pc:sldMk cId="1171265133" sldId="442"/>
            <ac:spMk id="7" creationId="{793C0E2B-88B0-4A1B-9FCD-6DC40783ED48}"/>
          </ac:spMkLst>
        </pc:spChg>
        <pc:picChg chg="add mod">
          <ac:chgData name="Hoang Nguyen" userId="6db64537-d52e-458d-beaa-2404c214fbb0" providerId="ADAL" clId="{A084069A-44A7-4E1B-872C-6364678359D9}" dt="2021-09-22T07:19:34.610" v="1191" actId="1076"/>
          <ac:picMkLst>
            <pc:docMk/>
            <pc:sldMk cId="1171265133" sldId="442"/>
            <ac:picMk id="4" creationId="{9175B8AA-60B9-41AB-9FA7-927E6AA6C6F3}"/>
          </ac:picMkLst>
        </pc:picChg>
      </pc:sldChg>
    </pc:docChg>
  </pc:docChgLst>
  <pc:docChgLst>
    <pc:chgData name="Hoang Nguyen" userId="6db64537-d52e-458d-beaa-2404c214fbb0" providerId="ADAL" clId="{BC636E49-62CA-4240-9BBC-0BF9C9C8D94B}"/>
    <pc:docChg chg="undo custSel addSld delSld modSld sldOrd delMainMaster">
      <pc:chgData name="Hoang Nguyen" userId="6db64537-d52e-458d-beaa-2404c214fbb0" providerId="ADAL" clId="{BC636E49-62CA-4240-9BBC-0BF9C9C8D94B}" dt="2021-09-17T01:25:13.485" v="3520" actId="20577"/>
      <pc:docMkLst>
        <pc:docMk/>
      </pc:docMkLst>
      <pc:sldChg chg="modNotesTx">
        <pc:chgData name="Hoang Nguyen" userId="6db64537-d52e-458d-beaa-2404c214fbb0" providerId="ADAL" clId="{BC636E49-62CA-4240-9BBC-0BF9C9C8D94B}" dt="2021-09-16T02:19:44.019" v="0" actId="20577"/>
        <pc:sldMkLst>
          <pc:docMk/>
          <pc:sldMk cId="409121486" sldId="256"/>
        </pc:sldMkLst>
      </pc:sldChg>
      <pc:sldChg chg="modNotesTx">
        <pc:chgData name="Hoang Nguyen" userId="6db64537-d52e-458d-beaa-2404c214fbb0" providerId="ADAL" clId="{BC636E49-62CA-4240-9BBC-0BF9C9C8D94B}" dt="2021-09-16T02:20:58.815" v="48" actId="20577"/>
        <pc:sldMkLst>
          <pc:docMk/>
          <pc:sldMk cId="1000622469" sldId="257"/>
        </pc:sldMkLst>
      </pc:sldChg>
      <pc:sldChg chg="modSp modAnim modNotesTx">
        <pc:chgData name="Hoang Nguyen" userId="6db64537-d52e-458d-beaa-2404c214fbb0" providerId="ADAL" clId="{BC636E49-62CA-4240-9BBC-0BF9C9C8D94B}" dt="2021-09-16T02:34:26.902" v="593"/>
        <pc:sldMkLst>
          <pc:docMk/>
          <pc:sldMk cId="2134196196" sldId="259"/>
        </pc:sldMkLst>
        <pc:spChg chg="mod">
          <ac:chgData name="Hoang Nguyen" userId="6db64537-d52e-458d-beaa-2404c214fbb0" providerId="ADAL" clId="{BC636E49-62CA-4240-9BBC-0BF9C9C8D94B}" dt="2021-09-16T02:31:11.064" v="283" actId="20577"/>
          <ac:spMkLst>
            <pc:docMk/>
            <pc:sldMk cId="2134196196" sldId="259"/>
            <ac:spMk id="6" creationId="{AEDE376A-1D71-45D7-BFBC-86E9206DDF11}"/>
          </ac:spMkLst>
        </pc:spChg>
      </pc:sldChg>
      <pc:sldChg chg="delSp modSp mod modNotes">
        <pc:chgData name="Hoang Nguyen" userId="6db64537-d52e-458d-beaa-2404c214fbb0" providerId="ADAL" clId="{BC636E49-62CA-4240-9BBC-0BF9C9C8D94B}" dt="2021-09-16T12:00:38.729" v="2876"/>
        <pc:sldMkLst>
          <pc:docMk/>
          <pc:sldMk cId="11776531" sldId="260"/>
        </pc:sldMkLst>
        <pc:spChg chg="mod">
          <ac:chgData name="Hoang Nguyen" userId="6db64537-d52e-458d-beaa-2404c214fbb0" providerId="ADAL" clId="{BC636E49-62CA-4240-9BBC-0BF9C9C8D94B}" dt="2021-09-16T02:37:41.852" v="1254" actId="20577"/>
          <ac:spMkLst>
            <pc:docMk/>
            <pc:sldMk cId="11776531" sldId="260"/>
            <ac:spMk id="10" creationId="{596DB30C-1A1E-43D5-A22F-5AF8B77FBE20}"/>
          </ac:spMkLst>
        </pc:spChg>
        <pc:spChg chg="del">
          <ac:chgData name="Hoang Nguyen" userId="6db64537-d52e-458d-beaa-2404c214fbb0" providerId="ADAL" clId="{BC636E49-62CA-4240-9BBC-0BF9C9C8D94B}" dt="2021-09-16T02:38:11.548" v="1383" actId="478"/>
          <ac:spMkLst>
            <pc:docMk/>
            <pc:sldMk cId="11776531" sldId="260"/>
            <ac:spMk id="17" creationId="{57454CED-6637-4C46-AA97-08FAF431736B}"/>
          </ac:spMkLst>
        </pc:spChg>
        <pc:spChg chg="del">
          <ac:chgData name="Hoang Nguyen" userId="6db64537-d52e-458d-beaa-2404c214fbb0" providerId="ADAL" clId="{BC636E49-62CA-4240-9BBC-0BF9C9C8D94B}" dt="2021-09-16T02:38:16.336" v="1386" actId="478"/>
          <ac:spMkLst>
            <pc:docMk/>
            <pc:sldMk cId="11776531" sldId="260"/>
            <ac:spMk id="19" creationId="{2876B86B-098D-415C-B601-D1A5361492BD}"/>
          </ac:spMkLst>
        </pc:spChg>
        <pc:spChg chg="del">
          <ac:chgData name="Hoang Nguyen" userId="6db64537-d52e-458d-beaa-2404c214fbb0" providerId="ADAL" clId="{BC636E49-62CA-4240-9BBC-0BF9C9C8D94B}" dt="2021-09-16T02:38:14.518" v="1385" actId="478"/>
          <ac:spMkLst>
            <pc:docMk/>
            <pc:sldMk cId="11776531" sldId="260"/>
            <ac:spMk id="20" creationId="{77C2FBCF-B1DB-430E-8B9C-70F52CC0BB93}"/>
          </ac:spMkLst>
        </pc:spChg>
        <pc:spChg chg="del">
          <ac:chgData name="Hoang Nguyen" userId="6db64537-d52e-458d-beaa-2404c214fbb0" providerId="ADAL" clId="{BC636E49-62CA-4240-9BBC-0BF9C9C8D94B}" dt="2021-09-16T02:38:13.172" v="1384" actId="478"/>
          <ac:spMkLst>
            <pc:docMk/>
            <pc:sldMk cId="11776531" sldId="260"/>
            <ac:spMk id="21" creationId="{18EA9B79-CFE1-4708-AF9F-B73CD0116C43}"/>
          </ac:spMkLst>
        </pc:spChg>
        <pc:spChg chg="mod">
          <ac:chgData name="Hoang Nguyen" userId="6db64537-d52e-458d-beaa-2404c214fbb0" providerId="ADAL" clId="{BC636E49-62CA-4240-9BBC-0BF9C9C8D94B}" dt="2021-09-16T02:38:08.737" v="1382" actId="20577"/>
          <ac:spMkLst>
            <pc:docMk/>
            <pc:sldMk cId="11776531" sldId="260"/>
            <ac:spMk id="35" creationId="{47BFBBAD-A334-4624-8E93-79BDB8776B35}"/>
          </ac:spMkLst>
        </pc:spChg>
        <pc:spChg chg="mod">
          <ac:chgData name="Hoang Nguyen" userId="6db64537-d52e-458d-beaa-2404c214fbb0" providerId="ADAL" clId="{BC636E49-62CA-4240-9BBC-0BF9C9C8D94B}" dt="2021-09-16T02:37:34.509" v="1196" actId="20577"/>
          <ac:spMkLst>
            <pc:docMk/>
            <pc:sldMk cId="11776531" sldId="260"/>
            <ac:spMk id="46" creationId="{F6314681-ED94-4530-A650-2858C877003B}"/>
          </ac:spMkLst>
        </pc:spChg>
        <pc:grpChg chg="del">
          <ac:chgData name="Hoang Nguyen" userId="6db64537-d52e-458d-beaa-2404c214fbb0" providerId="ADAL" clId="{BC636E49-62CA-4240-9BBC-0BF9C9C8D94B}" dt="2021-09-16T02:38:14.518" v="1385" actId="478"/>
          <ac:grpSpMkLst>
            <pc:docMk/>
            <pc:sldMk cId="11776531" sldId="260"/>
            <ac:grpSpMk id="16" creationId="{CC1C2327-11B4-4470-BD1B-89A01E17EB71}"/>
          </ac:grpSpMkLst>
        </pc:grpChg>
        <pc:grpChg chg="mod">
          <ac:chgData name="Hoang Nguyen" userId="6db64537-d52e-458d-beaa-2404c214fbb0" providerId="ADAL" clId="{BC636E49-62CA-4240-9BBC-0BF9C9C8D94B}" dt="2021-09-16T02:38:22.247" v="1387" actId="1076"/>
          <ac:grpSpMkLst>
            <pc:docMk/>
            <pc:sldMk cId="11776531" sldId="260"/>
            <ac:grpSpMk id="54" creationId="{1DD2EBBD-3858-4947-BAC1-9B70D12B6ABF}"/>
          </ac:grpSpMkLst>
        </pc:grpChg>
      </pc:sldChg>
      <pc:sldChg chg="modNotes modNotesTx">
        <pc:chgData name="Hoang Nguyen" userId="6db64537-d52e-458d-beaa-2404c214fbb0" providerId="ADAL" clId="{BC636E49-62CA-4240-9BBC-0BF9C9C8D94B}" dt="2021-09-17T01:16:38.570" v="2977" actId="20577"/>
        <pc:sldMkLst>
          <pc:docMk/>
          <pc:sldMk cId="579207760" sldId="261"/>
        </pc:sldMkLst>
      </pc:sldChg>
      <pc:sldChg chg="del">
        <pc:chgData name="Hoang Nguyen" userId="6db64537-d52e-458d-beaa-2404c214fbb0" providerId="ADAL" clId="{BC636E49-62CA-4240-9BBC-0BF9C9C8D94B}" dt="2021-09-16T11:06:23.912" v="1390" actId="47"/>
        <pc:sldMkLst>
          <pc:docMk/>
          <pc:sldMk cId="838411222" sldId="267"/>
        </pc:sldMkLst>
      </pc:sldChg>
      <pc:sldChg chg="del">
        <pc:chgData name="Hoang Nguyen" userId="6db64537-d52e-458d-beaa-2404c214fbb0" providerId="ADAL" clId="{BC636E49-62CA-4240-9BBC-0BF9C9C8D94B}" dt="2021-09-16T11:06:22.209" v="1389" actId="47"/>
        <pc:sldMkLst>
          <pc:docMk/>
          <pc:sldMk cId="1415626818" sldId="268"/>
        </pc:sldMkLst>
      </pc:sldChg>
      <pc:sldChg chg="del">
        <pc:chgData name="Hoang Nguyen" userId="6db64537-d52e-458d-beaa-2404c214fbb0" providerId="ADAL" clId="{BC636E49-62CA-4240-9BBC-0BF9C9C8D94B}" dt="2021-09-16T11:06:27.441" v="1391" actId="47"/>
        <pc:sldMkLst>
          <pc:docMk/>
          <pc:sldMk cId="1412979423" sldId="269"/>
        </pc:sldMkLst>
      </pc:sldChg>
      <pc:sldChg chg="del">
        <pc:chgData name="Hoang Nguyen" userId="6db64537-d52e-458d-beaa-2404c214fbb0" providerId="ADAL" clId="{BC636E49-62CA-4240-9BBC-0BF9C9C8D94B}" dt="2021-09-16T02:21:50.276" v="50" actId="47"/>
        <pc:sldMkLst>
          <pc:docMk/>
          <pc:sldMk cId="1755707875" sldId="401"/>
        </pc:sldMkLst>
      </pc:sldChg>
      <pc:sldChg chg="del">
        <pc:chgData name="Hoang Nguyen" userId="6db64537-d52e-458d-beaa-2404c214fbb0" providerId="ADAL" clId="{BC636E49-62CA-4240-9BBC-0BF9C9C8D94B}" dt="2021-09-16T11:06:49.997" v="1392" actId="47"/>
        <pc:sldMkLst>
          <pc:docMk/>
          <pc:sldMk cId="2164067548" sldId="417"/>
        </pc:sldMkLst>
      </pc:sldChg>
      <pc:sldChg chg="modSp mod modNotesTx">
        <pc:chgData name="Hoang Nguyen" userId="6db64537-d52e-458d-beaa-2404c214fbb0" providerId="ADAL" clId="{BC636E49-62CA-4240-9BBC-0BF9C9C8D94B}" dt="2021-09-17T01:18:55.471" v="3163" actId="20577"/>
        <pc:sldMkLst>
          <pc:docMk/>
          <pc:sldMk cId="2831301539" sldId="420"/>
        </pc:sldMkLst>
        <pc:spChg chg="mod">
          <ac:chgData name="Hoang Nguyen" userId="6db64537-d52e-458d-beaa-2404c214fbb0" providerId="ADAL" clId="{BC636E49-62CA-4240-9BBC-0BF9C9C8D94B}" dt="2021-09-17T01:18:22.973" v="3073" actId="1076"/>
          <ac:spMkLst>
            <pc:docMk/>
            <pc:sldMk cId="2831301539" sldId="420"/>
            <ac:spMk id="5" creationId="{287C6829-142C-40F5-A43C-7CC71E616F1F}"/>
          </ac:spMkLst>
        </pc:spChg>
      </pc:sldChg>
      <pc:sldChg chg="modNotesTx">
        <pc:chgData name="Hoang Nguyen" userId="6db64537-d52e-458d-beaa-2404c214fbb0" providerId="ADAL" clId="{BC636E49-62CA-4240-9BBC-0BF9C9C8D94B}" dt="2021-09-16T02:21:19.079" v="49" actId="20577"/>
        <pc:sldMkLst>
          <pc:docMk/>
          <pc:sldMk cId="3318525405" sldId="421"/>
        </pc:sldMkLst>
      </pc:sldChg>
      <pc:sldChg chg="del">
        <pc:chgData name="Hoang Nguyen" userId="6db64537-d52e-458d-beaa-2404c214fbb0" providerId="ADAL" clId="{BC636E49-62CA-4240-9BBC-0BF9C9C8D94B}" dt="2021-09-16T02:21:52.936" v="51" actId="47"/>
        <pc:sldMkLst>
          <pc:docMk/>
          <pc:sldMk cId="4244744635" sldId="422"/>
        </pc:sldMkLst>
      </pc:sldChg>
      <pc:sldChg chg="modNotes">
        <pc:chgData name="Hoang Nguyen" userId="6db64537-d52e-458d-beaa-2404c214fbb0" providerId="ADAL" clId="{BC636E49-62CA-4240-9BBC-0BF9C9C8D94B}" dt="2021-09-16T12:00:38.729" v="2876"/>
        <pc:sldMkLst>
          <pc:docMk/>
          <pc:sldMk cId="589819331" sldId="423"/>
        </pc:sldMkLst>
      </pc:sldChg>
      <pc:sldChg chg="modNotes modNotesTx">
        <pc:chgData name="Hoang Nguyen" userId="6db64537-d52e-458d-beaa-2404c214fbb0" providerId="ADAL" clId="{BC636E49-62CA-4240-9BBC-0BF9C9C8D94B}" dt="2021-09-17T01:15:33.630" v="2885" actId="20577"/>
        <pc:sldMkLst>
          <pc:docMk/>
          <pc:sldMk cId="2907989700" sldId="424"/>
        </pc:sldMkLst>
      </pc:sldChg>
      <pc:sldChg chg="modNotes">
        <pc:chgData name="Hoang Nguyen" userId="6db64537-d52e-458d-beaa-2404c214fbb0" providerId="ADAL" clId="{BC636E49-62CA-4240-9BBC-0BF9C9C8D94B}" dt="2021-09-16T12:00:38.729" v="2876"/>
        <pc:sldMkLst>
          <pc:docMk/>
          <pc:sldMk cId="2303756352" sldId="425"/>
        </pc:sldMkLst>
      </pc:sldChg>
      <pc:sldChg chg="addSp delSp modSp mod delAnim modAnim modNotes modNotesTx">
        <pc:chgData name="Hoang Nguyen" userId="6db64537-d52e-458d-beaa-2404c214fbb0" providerId="ADAL" clId="{BC636E49-62CA-4240-9BBC-0BF9C9C8D94B}" dt="2021-09-17T01:17:34.734" v="3071" actId="20577"/>
        <pc:sldMkLst>
          <pc:docMk/>
          <pc:sldMk cId="257836915" sldId="426"/>
        </pc:sldMkLst>
        <pc:spChg chg="add del mod">
          <ac:chgData name="Hoang Nguyen" userId="6db64537-d52e-458d-beaa-2404c214fbb0" providerId="ADAL" clId="{BC636E49-62CA-4240-9BBC-0BF9C9C8D94B}" dt="2021-09-16T11:22:15.320" v="2056" actId="478"/>
          <ac:spMkLst>
            <pc:docMk/>
            <pc:sldMk cId="257836915" sldId="426"/>
            <ac:spMk id="2" creationId="{EF6D4319-2E2A-4413-9271-4D3AD7821242}"/>
          </ac:spMkLst>
        </pc:spChg>
        <pc:spChg chg="add mod">
          <ac:chgData name="Hoang Nguyen" userId="6db64537-d52e-458d-beaa-2404c214fbb0" providerId="ADAL" clId="{BC636E49-62CA-4240-9BBC-0BF9C9C8D94B}" dt="2021-09-16T11:21:31.129" v="2037" actId="207"/>
          <ac:spMkLst>
            <pc:docMk/>
            <pc:sldMk cId="257836915" sldId="426"/>
            <ac:spMk id="3" creationId="{01522044-62D9-4C2C-B2F1-8DB6409ABB97}"/>
          </ac:spMkLst>
        </pc:spChg>
        <pc:spChg chg="add mod">
          <ac:chgData name="Hoang Nguyen" userId="6db64537-d52e-458d-beaa-2404c214fbb0" providerId="ADAL" clId="{BC636E49-62CA-4240-9BBC-0BF9C9C8D94B}" dt="2021-09-16T11:21:31.129" v="2037" actId="207"/>
          <ac:spMkLst>
            <pc:docMk/>
            <pc:sldMk cId="257836915" sldId="426"/>
            <ac:spMk id="4" creationId="{806D3D2C-2675-4BB6-B726-F66C83337979}"/>
          </ac:spMkLst>
        </pc:spChg>
        <pc:spChg chg="add mod">
          <ac:chgData name="Hoang Nguyen" userId="6db64537-d52e-458d-beaa-2404c214fbb0" providerId="ADAL" clId="{BC636E49-62CA-4240-9BBC-0BF9C9C8D94B}" dt="2021-09-16T11:21:31.129" v="2037" actId="207"/>
          <ac:spMkLst>
            <pc:docMk/>
            <pc:sldMk cId="257836915" sldId="426"/>
            <ac:spMk id="5" creationId="{F9CDE4D8-B7CB-48B6-B82F-97E4300F253D}"/>
          </ac:spMkLst>
        </pc:spChg>
        <pc:spChg chg="add mod">
          <ac:chgData name="Hoang Nguyen" userId="6db64537-d52e-458d-beaa-2404c214fbb0" providerId="ADAL" clId="{BC636E49-62CA-4240-9BBC-0BF9C9C8D94B}" dt="2021-09-16T11:21:31.129" v="2037" actId="207"/>
          <ac:spMkLst>
            <pc:docMk/>
            <pc:sldMk cId="257836915" sldId="426"/>
            <ac:spMk id="6" creationId="{965145DA-3C43-4F9B-9ABE-FD560D365916}"/>
          </ac:spMkLst>
        </pc:spChg>
        <pc:spChg chg="add mod">
          <ac:chgData name="Hoang Nguyen" userId="6db64537-d52e-458d-beaa-2404c214fbb0" providerId="ADAL" clId="{BC636E49-62CA-4240-9BBC-0BF9C9C8D94B}" dt="2021-09-16T11:21:31.129" v="2037" actId="207"/>
          <ac:spMkLst>
            <pc:docMk/>
            <pc:sldMk cId="257836915" sldId="426"/>
            <ac:spMk id="7" creationId="{9F2EEDC1-561F-4D21-BD29-CA6E1593BD2F}"/>
          </ac:spMkLst>
        </pc:spChg>
        <pc:spChg chg="add del mod">
          <ac:chgData name="Hoang Nguyen" userId="6db64537-d52e-458d-beaa-2404c214fbb0" providerId="ADAL" clId="{BC636E49-62CA-4240-9BBC-0BF9C9C8D94B}" dt="2021-09-16T11:10:31.301" v="1557" actId="478"/>
          <ac:spMkLst>
            <pc:docMk/>
            <pc:sldMk cId="257836915" sldId="426"/>
            <ac:spMk id="8" creationId="{0140A351-FF53-479C-8C00-AF7623AE0A1F}"/>
          </ac:spMkLst>
        </pc:spChg>
        <pc:spChg chg="add mod">
          <ac:chgData name="Hoang Nguyen" userId="6db64537-d52e-458d-beaa-2404c214fbb0" providerId="ADAL" clId="{BC636E49-62CA-4240-9BBC-0BF9C9C8D94B}" dt="2021-09-16T11:22:24.069" v="2057" actId="1076"/>
          <ac:spMkLst>
            <pc:docMk/>
            <pc:sldMk cId="257836915" sldId="426"/>
            <ac:spMk id="9" creationId="{1B94337C-69FB-40DD-9B9B-FB0A2864CE86}"/>
          </ac:spMkLst>
        </pc:spChg>
        <pc:spChg chg="add mod">
          <ac:chgData name="Hoang Nguyen" userId="6db64537-d52e-458d-beaa-2404c214fbb0" providerId="ADAL" clId="{BC636E49-62CA-4240-9BBC-0BF9C9C8D94B}" dt="2021-09-16T11:22:24.069" v="2057" actId="1076"/>
          <ac:spMkLst>
            <pc:docMk/>
            <pc:sldMk cId="257836915" sldId="426"/>
            <ac:spMk id="11" creationId="{F4C7A1F0-B389-429C-A214-008FCB502EE4}"/>
          </ac:spMkLst>
        </pc:spChg>
        <pc:spChg chg="add mod">
          <ac:chgData name="Hoang Nguyen" userId="6db64537-d52e-458d-beaa-2404c214fbb0" providerId="ADAL" clId="{BC636E49-62CA-4240-9BBC-0BF9C9C8D94B}" dt="2021-09-16T11:22:24.069" v="2057" actId="1076"/>
          <ac:spMkLst>
            <pc:docMk/>
            <pc:sldMk cId="257836915" sldId="426"/>
            <ac:spMk id="12" creationId="{85DAF4E8-3543-4C16-BC29-DD2FBABBC9B6}"/>
          </ac:spMkLst>
        </pc:spChg>
        <pc:spChg chg="add mod">
          <ac:chgData name="Hoang Nguyen" userId="6db64537-d52e-458d-beaa-2404c214fbb0" providerId="ADAL" clId="{BC636E49-62CA-4240-9BBC-0BF9C9C8D94B}" dt="2021-09-16T11:22:24.069" v="2057" actId="1076"/>
          <ac:spMkLst>
            <pc:docMk/>
            <pc:sldMk cId="257836915" sldId="426"/>
            <ac:spMk id="13" creationId="{6E263102-51F9-4F53-B730-DE9349C5B9FD}"/>
          </ac:spMkLst>
        </pc:spChg>
        <pc:spChg chg="add mod">
          <ac:chgData name="Hoang Nguyen" userId="6db64537-d52e-458d-beaa-2404c214fbb0" providerId="ADAL" clId="{BC636E49-62CA-4240-9BBC-0BF9C9C8D94B}" dt="2021-09-16T11:22:24.069" v="2057" actId="1076"/>
          <ac:spMkLst>
            <pc:docMk/>
            <pc:sldMk cId="257836915" sldId="426"/>
            <ac:spMk id="14" creationId="{97F964EB-0AAA-4CE3-BDB6-E7A9CAA02943}"/>
          </ac:spMkLst>
        </pc:spChg>
        <pc:spChg chg="add mod">
          <ac:chgData name="Hoang Nguyen" userId="6db64537-d52e-458d-beaa-2404c214fbb0" providerId="ADAL" clId="{BC636E49-62CA-4240-9BBC-0BF9C9C8D94B}" dt="2021-09-16T11:21:44.548" v="2041" actId="571"/>
          <ac:spMkLst>
            <pc:docMk/>
            <pc:sldMk cId="257836915" sldId="426"/>
            <ac:spMk id="15" creationId="{26B98A92-ABBC-428F-8357-1892E13EB649}"/>
          </ac:spMkLst>
        </pc:spChg>
        <pc:spChg chg="add del mod">
          <ac:chgData name="Hoang Nguyen" userId="6db64537-d52e-458d-beaa-2404c214fbb0" providerId="ADAL" clId="{BC636E49-62CA-4240-9BBC-0BF9C9C8D94B}" dt="2021-09-16T11:22:15.320" v="2056" actId="478"/>
          <ac:spMkLst>
            <pc:docMk/>
            <pc:sldMk cId="257836915" sldId="426"/>
            <ac:spMk id="16" creationId="{FD991DA4-CCDA-4B77-8498-478E70B90F60}"/>
          </ac:spMkLst>
        </pc:spChg>
        <pc:spChg chg="add del mod">
          <ac:chgData name="Hoang Nguyen" userId="6db64537-d52e-458d-beaa-2404c214fbb0" providerId="ADAL" clId="{BC636E49-62CA-4240-9BBC-0BF9C9C8D94B}" dt="2021-09-16T11:22:15.320" v="2056" actId="478"/>
          <ac:spMkLst>
            <pc:docMk/>
            <pc:sldMk cId="257836915" sldId="426"/>
            <ac:spMk id="17" creationId="{11AD69A9-8C47-471B-A808-2BEF967B86FC}"/>
          </ac:spMkLst>
        </pc:spChg>
        <pc:spChg chg="add del mod">
          <ac:chgData name="Hoang Nguyen" userId="6db64537-d52e-458d-beaa-2404c214fbb0" providerId="ADAL" clId="{BC636E49-62CA-4240-9BBC-0BF9C9C8D94B}" dt="2021-09-16T11:22:15.320" v="2056" actId="478"/>
          <ac:spMkLst>
            <pc:docMk/>
            <pc:sldMk cId="257836915" sldId="426"/>
            <ac:spMk id="18" creationId="{D0BEB21E-984F-4D4A-99E7-C8A772F1D302}"/>
          </ac:spMkLst>
        </pc:spChg>
        <pc:spChg chg="add del mod">
          <ac:chgData name="Hoang Nguyen" userId="6db64537-d52e-458d-beaa-2404c214fbb0" providerId="ADAL" clId="{BC636E49-62CA-4240-9BBC-0BF9C9C8D94B}" dt="2021-09-16T11:22:15.320" v="2056" actId="478"/>
          <ac:spMkLst>
            <pc:docMk/>
            <pc:sldMk cId="257836915" sldId="426"/>
            <ac:spMk id="19" creationId="{F994560E-5E59-4EC3-B815-747F43111BA5}"/>
          </ac:spMkLst>
        </pc:spChg>
        <pc:cxnChg chg="add mod">
          <ac:chgData name="Hoang Nguyen" userId="6db64537-d52e-458d-beaa-2404c214fbb0" providerId="ADAL" clId="{BC636E49-62CA-4240-9BBC-0BF9C9C8D94B}" dt="2021-09-16T11:22:42.571" v="2061" actId="1076"/>
          <ac:cxnSpMkLst>
            <pc:docMk/>
            <pc:sldMk cId="257836915" sldId="426"/>
            <ac:cxnSpMk id="21" creationId="{B81FED0D-86FE-4266-83D1-CF6E87A49985}"/>
          </ac:cxnSpMkLst>
        </pc:cxnChg>
        <pc:cxnChg chg="add mod">
          <ac:chgData name="Hoang Nguyen" userId="6db64537-d52e-458d-beaa-2404c214fbb0" providerId="ADAL" clId="{BC636E49-62CA-4240-9BBC-0BF9C9C8D94B}" dt="2021-09-16T11:22:44.873" v="2062" actId="571"/>
          <ac:cxnSpMkLst>
            <pc:docMk/>
            <pc:sldMk cId="257836915" sldId="426"/>
            <ac:cxnSpMk id="22" creationId="{22AB639F-98AD-4B11-B9F5-ED9C54446AC1}"/>
          </ac:cxnSpMkLst>
        </pc:cxnChg>
        <pc:cxnChg chg="add mod">
          <ac:chgData name="Hoang Nguyen" userId="6db64537-d52e-458d-beaa-2404c214fbb0" providerId="ADAL" clId="{BC636E49-62CA-4240-9BBC-0BF9C9C8D94B}" dt="2021-09-16T11:22:49.391" v="2063" actId="571"/>
          <ac:cxnSpMkLst>
            <pc:docMk/>
            <pc:sldMk cId="257836915" sldId="426"/>
            <ac:cxnSpMk id="23" creationId="{16064BB8-1BDF-469F-A002-038195AF92A1}"/>
          </ac:cxnSpMkLst>
        </pc:cxnChg>
        <pc:cxnChg chg="add mod">
          <ac:chgData name="Hoang Nguyen" userId="6db64537-d52e-458d-beaa-2404c214fbb0" providerId="ADAL" clId="{BC636E49-62CA-4240-9BBC-0BF9C9C8D94B}" dt="2021-09-16T11:22:51.310" v="2064" actId="571"/>
          <ac:cxnSpMkLst>
            <pc:docMk/>
            <pc:sldMk cId="257836915" sldId="426"/>
            <ac:cxnSpMk id="24" creationId="{330CEC83-16CC-4A84-9B66-53CE2DDA3313}"/>
          </ac:cxnSpMkLst>
        </pc:cxnChg>
        <pc:cxnChg chg="add mod">
          <ac:chgData name="Hoang Nguyen" userId="6db64537-d52e-458d-beaa-2404c214fbb0" providerId="ADAL" clId="{BC636E49-62CA-4240-9BBC-0BF9C9C8D94B}" dt="2021-09-16T11:22:54.255" v="2065" actId="571"/>
          <ac:cxnSpMkLst>
            <pc:docMk/>
            <pc:sldMk cId="257836915" sldId="426"/>
            <ac:cxnSpMk id="25" creationId="{3AA0A04F-7845-4277-864E-3C40907BE9E6}"/>
          </ac:cxnSpMkLst>
        </pc:cxnChg>
      </pc:sldChg>
      <pc:sldChg chg="del">
        <pc:chgData name="Hoang Nguyen" userId="6db64537-d52e-458d-beaa-2404c214fbb0" providerId="ADAL" clId="{BC636E49-62CA-4240-9BBC-0BF9C9C8D94B}" dt="2021-09-16T11:06:16.983" v="1388" actId="47"/>
        <pc:sldMkLst>
          <pc:docMk/>
          <pc:sldMk cId="1589135811" sldId="427"/>
        </pc:sldMkLst>
      </pc:sldChg>
      <pc:sldChg chg="del">
        <pc:chgData name="Hoang Nguyen" userId="6db64537-d52e-458d-beaa-2404c214fbb0" providerId="ADAL" clId="{BC636E49-62CA-4240-9BBC-0BF9C9C8D94B}" dt="2021-09-16T11:06:16.983" v="1388" actId="47"/>
        <pc:sldMkLst>
          <pc:docMk/>
          <pc:sldMk cId="1543925777" sldId="428"/>
        </pc:sldMkLst>
      </pc:sldChg>
      <pc:sldChg chg="del">
        <pc:chgData name="Hoang Nguyen" userId="6db64537-d52e-458d-beaa-2404c214fbb0" providerId="ADAL" clId="{BC636E49-62CA-4240-9BBC-0BF9C9C8D94B}" dt="2021-09-16T11:06:16.983" v="1388" actId="47"/>
        <pc:sldMkLst>
          <pc:docMk/>
          <pc:sldMk cId="2841489812" sldId="429"/>
        </pc:sldMkLst>
      </pc:sldChg>
      <pc:sldChg chg="modSp mod ord">
        <pc:chgData name="Hoang Nguyen" userId="6db64537-d52e-458d-beaa-2404c214fbb0" providerId="ADAL" clId="{BC636E49-62CA-4240-9BBC-0BF9C9C8D94B}" dt="2021-09-17T01:19:09.069" v="3179" actId="20577"/>
        <pc:sldMkLst>
          <pc:docMk/>
          <pc:sldMk cId="525020397" sldId="430"/>
        </pc:sldMkLst>
        <pc:spChg chg="mod">
          <ac:chgData name="Hoang Nguyen" userId="6db64537-d52e-458d-beaa-2404c214fbb0" providerId="ADAL" clId="{BC636E49-62CA-4240-9BBC-0BF9C9C8D94B}" dt="2021-09-17T01:19:09.069" v="3179" actId="20577"/>
          <ac:spMkLst>
            <pc:docMk/>
            <pc:sldMk cId="525020397" sldId="430"/>
            <ac:spMk id="5" creationId="{287C6829-142C-40F5-A43C-7CC71E616F1F}"/>
          </ac:spMkLst>
        </pc:spChg>
      </pc:sldChg>
      <pc:sldChg chg="addSp delSp modSp mod delAnim modNotesTx">
        <pc:chgData name="Hoang Nguyen" userId="6db64537-d52e-458d-beaa-2404c214fbb0" providerId="ADAL" clId="{BC636E49-62CA-4240-9BBC-0BF9C9C8D94B}" dt="2021-09-17T01:25:13.485" v="3520" actId="20577"/>
        <pc:sldMkLst>
          <pc:docMk/>
          <pc:sldMk cId="3062531496" sldId="431"/>
        </pc:sldMkLst>
        <pc:spChg chg="add mod">
          <ac:chgData name="Hoang Nguyen" userId="6db64537-d52e-458d-beaa-2404c214fbb0" providerId="ADAL" clId="{BC636E49-62CA-4240-9BBC-0BF9C9C8D94B}" dt="2021-09-16T11:55:12.319" v="2486" actId="113"/>
          <ac:spMkLst>
            <pc:docMk/>
            <pc:sldMk cId="3062531496" sldId="431"/>
            <ac:spMk id="6" creationId="{98D99A71-9959-4085-BDC2-E0A6523F3019}"/>
          </ac:spMkLst>
        </pc:spChg>
        <pc:spChg chg="mod">
          <ac:chgData name="Hoang Nguyen" userId="6db64537-d52e-458d-beaa-2404c214fbb0" providerId="ADAL" clId="{BC636E49-62CA-4240-9BBC-0BF9C9C8D94B}" dt="2021-09-16T11:49:28.923" v="2434" actId="1076"/>
          <ac:spMkLst>
            <pc:docMk/>
            <pc:sldMk cId="3062531496" sldId="431"/>
            <ac:spMk id="10" creationId="{8F12C9E8-9197-4F1C-B1F1-DB8034357EA9}"/>
          </ac:spMkLst>
        </pc:spChg>
        <pc:spChg chg="del">
          <ac:chgData name="Hoang Nguyen" userId="6db64537-d52e-458d-beaa-2404c214fbb0" providerId="ADAL" clId="{BC636E49-62CA-4240-9BBC-0BF9C9C8D94B}" dt="2021-09-16T11:49:01.747" v="2428" actId="478"/>
          <ac:spMkLst>
            <pc:docMk/>
            <pc:sldMk cId="3062531496" sldId="431"/>
            <ac:spMk id="12" creationId="{E3009B1D-D2F0-4CEE-9DE5-2595EED03A2F}"/>
          </ac:spMkLst>
        </pc:spChg>
        <pc:picChg chg="mod">
          <ac:chgData name="Hoang Nguyen" userId="6db64537-d52e-458d-beaa-2404c214fbb0" providerId="ADAL" clId="{BC636E49-62CA-4240-9BBC-0BF9C9C8D94B}" dt="2021-09-16T11:55:24.576" v="2490" actId="1037"/>
          <ac:picMkLst>
            <pc:docMk/>
            <pc:sldMk cId="3062531496" sldId="431"/>
            <ac:picMk id="4" creationId="{B36A887D-A439-467F-9819-80B1D04070A7}"/>
          </ac:picMkLst>
        </pc:picChg>
        <pc:picChg chg="add mod">
          <ac:chgData name="Hoang Nguyen" userId="6db64537-d52e-458d-beaa-2404c214fbb0" providerId="ADAL" clId="{BC636E49-62CA-4240-9BBC-0BF9C9C8D94B}" dt="2021-09-16T11:54:34.929" v="2444" actId="208"/>
          <ac:picMkLst>
            <pc:docMk/>
            <pc:sldMk cId="3062531496" sldId="431"/>
            <ac:picMk id="5" creationId="{EA983D7C-45F3-44D1-89E7-929FC9FA4EA7}"/>
          </ac:picMkLst>
        </pc:picChg>
        <pc:picChg chg="add mod">
          <ac:chgData name="Hoang Nguyen" userId="6db64537-d52e-458d-beaa-2404c214fbb0" providerId="ADAL" clId="{BC636E49-62CA-4240-9BBC-0BF9C9C8D94B}" dt="2021-09-16T11:49:55.075" v="2438" actId="1582"/>
          <ac:picMkLst>
            <pc:docMk/>
            <pc:sldMk cId="3062531496" sldId="431"/>
            <ac:picMk id="7" creationId="{DC816286-F224-46E8-AD13-A5404D2141F6}"/>
          </ac:picMkLst>
        </pc:picChg>
        <pc:picChg chg="add mod">
          <ac:chgData name="Hoang Nguyen" userId="6db64537-d52e-458d-beaa-2404c214fbb0" providerId="ADAL" clId="{BC636E49-62CA-4240-9BBC-0BF9C9C8D94B}" dt="2021-09-16T11:55:26.588" v="2491" actId="1038"/>
          <ac:picMkLst>
            <pc:docMk/>
            <pc:sldMk cId="3062531496" sldId="431"/>
            <ac:picMk id="11" creationId="{400BF4D7-1CD6-4600-8F2C-10B2D6D7C019}"/>
          </ac:picMkLst>
        </pc:picChg>
      </pc:sldChg>
      <pc:sldChg chg="del">
        <pc:chgData name="Hoang Nguyen" userId="6db64537-d52e-458d-beaa-2404c214fbb0" providerId="ADAL" clId="{BC636E49-62CA-4240-9BBC-0BF9C9C8D94B}" dt="2021-09-16T02:20:27.033" v="1" actId="47"/>
        <pc:sldMkLst>
          <pc:docMk/>
          <pc:sldMk cId="117892018" sldId="432"/>
        </pc:sldMkLst>
      </pc:sldChg>
      <pc:sldChg chg="addSp delSp modSp add mod delAnim modAnim modNotesTx">
        <pc:chgData name="Hoang Nguyen" userId="6db64537-d52e-458d-beaa-2404c214fbb0" providerId="ADAL" clId="{BC636E49-62CA-4240-9BBC-0BF9C9C8D94B}" dt="2021-09-16T02:26:45.958" v="205" actId="1076"/>
        <pc:sldMkLst>
          <pc:docMk/>
          <pc:sldMk cId="1720707234" sldId="432"/>
        </pc:sldMkLst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" creationId="{6176267D-F056-4D43-B936-2B12957D0685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3" creationId="{A280F833-7DC9-4002-836A-68FF80E27046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5" creationId="{4E856850-3880-4A60-8CFF-091B93719F67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6" creationId="{5DAE06D5-19BA-4DC3-9904-C99AD2CE4AEB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8" creationId="{EB4E7D78-D8BD-4833-B869-F71716DD5440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9" creationId="{F81F7592-B66B-4F5A-8B7E-3C4502EBBAA4}"/>
          </ac:spMkLst>
        </pc:spChg>
        <pc:spChg chg="mod">
          <ac:chgData name="Hoang Nguyen" userId="6db64537-d52e-458d-beaa-2404c214fbb0" providerId="ADAL" clId="{BC636E49-62CA-4240-9BBC-0BF9C9C8D94B}" dt="2021-09-16T02:26:45.958" v="205" actId="1076"/>
          <ac:spMkLst>
            <pc:docMk/>
            <pc:sldMk cId="1720707234" sldId="432"/>
            <ac:spMk id="10" creationId="{8F12C9E8-9197-4F1C-B1F1-DB8034357EA9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1" creationId="{C1A061B4-5465-4544-BD12-BE42063BA420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3" creationId="{3E235563-CDEA-4899-910C-2458AFC182D3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4" creationId="{696C5E26-C411-4F7E-8F9A-625D18A06B16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5" creationId="{7B6AAEEA-7CBE-4ADF-B4AC-F4EE74FF8F6C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7" creationId="{C508875F-DBC3-4C9A-AF71-6A0171C76577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8" creationId="{067D7733-769F-4C28-89AC-4E3EF73AA0F9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19" creationId="{94D64EB9-872A-4F20-A37B-147FEC56B175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0" creationId="{3A91E2FE-AAA1-4DC5-86EC-B2FEACE19A48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1" creationId="{BFCA2DE9-8134-41E0-B37C-1B9EC8CB1FF6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2" creationId="{49B31C94-930E-49B9-986E-9B0CF66A8AC4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3" creationId="{C09FAD99-D414-4875-A099-261523CF034B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4" creationId="{A9BFFBF5-7064-47C2-A64F-EA851CFB9405}"/>
          </ac:spMkLst>
        </pc:spChg>
        <pc:spChg chg="del">
          <ac:chgData name="Hoang Nguyen" userId="6db64537-d52e-458d-beaa-2404c214fbb0" providerId="ADAL" clId="{BC636E49-62CA-4240-9BBC-0BF9C9C8D94B}" dt="2021-09-16T02:22:21.138" v="53" actId="478"/>
          <ac:spMkLst>
            <pc:docMk/>
            <pc:sldMk cId="1720707234" sldId="432"/>
            <ac:spMk id="25" creationId="{DA6E5D59-BA49-4EA1-8367-DB0D26A4C89D}"/>
          </ac:spMkLst>
        </pc:spChg>
        <pc:spChg chg="mod">
          <ac:chgData name="Hoang Nguyen" userId="6db64537-d52e-458d-beaa-2404c214fbb0" providerId="ADAL" clId="{BC636E49-62CA-4240-9BBC-0BF9C9C8D94B}" dt="2021-09-16T02:24:06.225" v="169"/>
          <ac:spMkLst>
            <pc:docMk/>
            <pc:sldMk cId="1720707234" sldId="432"/>
            <ac:spMk id="28" creationId="{19BD74B5-6A4D-4782-87DF-4898D92BBB41}"/>
          </ac:spMkLst>
        </pc:spChg>
        <pc:spChg chg="mod">
          <ac:chgData name="Hoang Nguyen" userId="6db64537-d52e-458d-beaa-2404c214fbb0" providerId="ADAL" clId="{BC636E49-62CA-4240-9BBC-0BF9C9C8D94B}" dt="2021-09-16T02:24:55.203" v="181" actId="404"/>
          <ac:spMkLst>
            <pc:docMk/>
            <pc:sldMk cId="1720707234" sldId="432"/>
            <ac:spMk id="29" creationId="{19950619-DB0F-430C-9B35-3926F1464187}"/>
          </ac:spMkLst>
        </pc:spChg>
        <pc:spChg chg="mod">
          <ac:chgData name="Hoang Nguyen" userId="6db64537-d52e-458d-beaa-2404c214fbb0" providerId="ADAL" clId="{BC636E49-62CA-4240-9BBC-0BF9C9C8D94B}" dt="2021-09-16T02:24:06.225" v="169"/>
          <ac:spMkLst>
            <pc:docMk/>
            <pc:sldMk cId="1720707234" sldId="432"/>
            <ac:spMk id="31" creationId="{133C4691-44DC-4956-B0A6-02194A76D042}"/>
          </ac:spMkLst>
        </pc:spChg>
        <pc:spChg chg="mod">
          <ac:chgData name="Hoang Nguyen" userId="6db64537-d52e-458d-beaa-2404c214fbb0" providerId="ADAL" clId="{BC636E49-62CA-4240-9BBC-0BF9C9C8D94B}" dt="2021-09-16T02:25:17.016" v="187" actId="404"/>
          <ac:spMkLst>
            <pc:docMk/>
            <pc:sldMk cId="1720707234" sldId="432"/>
            <ac:spMk id="32" creationId="{508526E5-3A4B-407B-8C1A-8BE5DED61A4F}"/>
          </ac:spMkLst>
        </pc:spChg>
        <pc:spChg chg="mod">
          <ac:chgData name="Hoang Nguyen" userId="6db64537-d52e-458d-beaa-2404c214fbb0" providerId="ADAL" clId="{BC636E49-62CA-4240-9BBC-0BF9C9C8D94B}" dt="2021-09-16T02:24:06.225" v="169"/>
          <ac:spMkLst>
            <pc:docMk/>
            <pc:sldMk cId="1720707234" sldId="432"/>
            <ac:spMk id="34" creationId="{D615E6A8-DAB9-4B49-B279-D8F4B60B768B}"/>
          </ac:spMkLst>
        </pc:spChg>
        <pc:spChg chg="mod">
          <ac:chgData name="Hoang Nguyen" userId="6db64537-d52e-458d-beaa-2404c214fbb0" providerId="ADAL" clId="{BC636E49-62CA-4240-9BBC-0BF9C9C8D94B}" dt="2021-09-16T02:24:43.678" v="178" actId="404"/>
          <ac:spMkLst>
            <pc:docMk/>
            <pc:sldMk cId="1720707234" sldId="432"/>
            <ac:spMk id="35" creationId="{A2F6B195-1E40-486E-9925-838F9C3AA61E}"/>
          </ac:spMkLst>
        </pc:spChg>
        <pc:spChg chg="add del mod">
          <ac:chgData name="Hoang Nguyen" userId="6db64537-d52e-458d-beaa-2404c214fbb0" providerId="ADAL" clId="{BC636E49-62CA-4240-9BBC-0BF9C9C8D94B}" dt="2021-09-16T02:24:18.789" v="170" actId="478"/>
          <ac:spMkLst>
            <pc:docMk/>
            <pc:sldMk cId="1720707234" sldId="432"/>
            <ac:spMk id="36" creationId="{E01E88FD-C99B-4C12-B4E6-303404A82801}"/>
          </ac:spMkLst>
        </pc:spChg>
        <pc:spChg chg="add mod">
          <ac:chgData name="Hoang Nguyen" userId="6db64537-d52e-458d-beaa-2404c214fbb0" providerId="ADAL" clId="{BC636E49-62CA-4240-9BBC-0BF9C9C8D94B}" dt="2021-09-16T02:26:09.094" v="195" actId="1076"/>
          <ac:spMkLst>
            <pc:docMk/>
            <pc:sldMk cId="1720707234" sldId="432"/>
            <ac:spMk id="37" creationId="{54181396-17F1-48EE-A0BB-A1C412C58ADE}"/>
          </ac:spMkLst>
        </pc:spChg>
        <pc:spChg chg="add mod">
          <ac:chgData name="Hoang Nguyen" userId="6db64537-d52e-458d-beaa-2404c214fbb0" providerId="ADAL" clId="{BC636E49-62CA-4240-9BBC-0BF9C9C8D94B}" dt="2021-09-16T02:24:46.797" v="179" actId="404"/>
          <ac:spMkLst>
            <pc:docMk/>
            <pc:sldMk cId="1720707234" sldId="432"/>
            <ac:spMk id="38" creationId="{EDFF56F1-F68F-474F-8C2E-76D80D176943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1" creationId="{331A9ADB-C1FF-4134-B15B-4B10BDF9639C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2" creationId="{8B3E5325-C317-4FDF-ACB2-131F63D22337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4" creationId="{51955348-C069-421F-B40C-9475FA44E36B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5" creationId="{14831816-B56E-4E76-B2B0-3283E8255522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7" creationId="{9E72A6EE-A9D2-446C-A435-20BBD48B17DA}"/>
          </ac:spMkLst>
        </pc:spChg>
        <pc:spChg chg="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8" creationId="{5603D11F-AE35-4D55-9A82-D7B1CD9B1FE9}"/>
          </ac:spMkLst>
        </pc:spChg>
        <pc:spChg chg="add 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49" creationId="{CCA02E29-076F-403A-93A5-47470F0F83D6}"/>
          </ac:spMkLst>
        </pc:spChg>
        <pc:spChg chg="add mod">
          <ac:chgData name="Hoang Nguyen" userId="6db64537-d52e-458d-beaa-2404c214fbb0" providerId="ADAL" clId="{BC636E49-62CA-4240-9BBC-0BF9C9C8D94B}" dt="2021-09-16T02:26:42.055" v="204"/>
          <ac:spMkLst>
            <pc:docMk/>
            <pc:sldMk cId="1720707234" sldId="432"/>
            <ac:spMk id="50" creationId="{CC49A2D4-DAC7-4794-BC24-0EA1080CAF19}"/>
          </ac:spMkLst>
        </pc:spChg>
        <pc:grpChg chg="add del mod">
          <ac:chgData name="Hoang Nguyen" userId="6db64537-d52e-458d-beaa-2404c214fbb0" providerId="ADAL" clId="{BC636E49-62CA-4240-9BBC-0BF9C9C8D94B}" dt="2021-09-16T02:26:33.457" v="203" actId="478"/>
          <ac:grpSpMkLst>
            <pc:docMk/>
            <pc:sldMk cId="1720707234" sldId="432"/>
            <ac:grpSpMk id="7" creationId="{E0004EA3-7047-41B3-BA3A-DE0D262D8CC8}"/>
          </ac:grpSpMkLst>
        </pc:grpChg>
        <pc:grpChg chg="add del mod">
          <ac:chgData name="Hoang Nguyen" userId="6db64537-d52e-458d-beaa-2404c214fbb0" providerId="ADAL" clId="{BC636E49-62CA-4240-9BBC-0BF9C9C8D94B}" dt="2021-09-16T02:26:33.457" v="203" actId="478"/>
          <ac:grpSpMkLst>
            <pc:docMk/>
            <pc:sldMk cId="1720707234" sldId="432"/>
            <ac:grpSpMk id="27" creationId="{F97157EB-55EC-43A8-B8D4-64F64CC8BA1D}"/>
          </ac:grpSpMkLst>
        </pc:grpChg>
        <pc:grpChg chg="add del mod">
          <ac:chgData name="Hoang Nguyen" userId="6db64537-d52e-458d-beaa-2404c214fbb0" providerId="ADAL" clId="{BC636E49-62CA-4240-9BBC-0BF9C9C8D94B}" dt="2021-09-16T02:26:33.457" v="203" actId="478"/>
          <ac:grpSpMkLst>
            <pc:docMk/>
            <pc:sldMk cId="1720707234" sldId="432"/>
            <ac:grpSpMk id="30" creationId="{49CAEB24-62DE-4F33-8763-487C16D3F9F6}"/>
          </ac:grpSpMkLst>
        </pc:grpChg>
        <pc:grpChg chg="add del mod">
          <ac:chgData name="Hoang Nguyen" userId="6db64537-d52e-458d-beaa-2404c214fbb0" providerId="ADAL" clId="{BC636E49-62CA-4240-9BBC-0BF9C9C8D94B}" dt="2021-09-16T02:26:33.457" v="203" actId="478"/>
          <ac:grpSpMkLst>
            <pc:docMk/>
            <pc:sldMk cId="1720707234" sldId="432"/>
            <ac:grpSpMk id="33" creationId="{1875D536-3568-4386-BB0D-FA16E6786131}"/>
          </ac:grpSpMkLst>
        </pc:grpChg>
        <pc:grpChg chg="add mod">
          <ac:chgData name="Hoang Nguyen" userId="6db64537-d52e-458d-beaa-2404c214fbb0" providerId="ADAL" clId="{BC636E49-62CA-4240-9BBC-0BF9C9C8D94B}" dt="2021-09-16T02:26:42.055" v="204"/>
          <ac:grpSpMkLst>
            <pc:docMk/>
            <pc:sldMk cId="1720707234" sldId="432"/>
            <ac:grpSpMk id="40" creationId="{18C82EE4-6F9B-4AEE-86D4-D0325292B1BF}"/>
          </ac:grpSpMkLst>
        </pc:grpChg>
        <pc:grpChg chg="add mod">
          <ac:chgData name="Hoang Nguyen" userId="6db64537-d52e-458d-beaa-2404c214fbb0" providerId="ADAL" clId="{BC636E49-62CA-4240-9BBC-0BF9C9C8D94B}" dt="2021-09-16T02:26:42.055" v="204"/>
          <ac:grpSpMkLst>
            <pc:docMk/>
            <pc:sldMk cId="1720707234" sldId="432"/>
            <ac:grpSpMk id="43" creationId="{27AECC52-8013-4BF0-B056-34B01A825542}"/>
          </ac:grpSpMkLst>
        </pc:grpChg>
        <pc:grpChg chg="add mod">
          <ac:chgData name="Hoang Nguyen" userId="6db64537-d52e-458d-beaa-2404c214fbb0" providerId="ADAL" clId="{BC636E49-62CA-4240-9BBC-0BF9C9C8D94B}" dt="2021-09-16T02:26:42.055" v="204"/>
          <ac:grpSpMkLst>
            <pc:docMk/>
            <pc:sldMk cId="1720707234" sldId="432"/>
            <ac:grpSpMk id="46" creationId="{96958EF4-FAD4-465E-B243-5CE0393A52B1}"/>
          </ac:grpSpMkLst>
        </pc:grpChg>
        <pc:picChg chg="del mod">
          <ac:chgData name="Hoang Nguyen" userId="6db64537-d52e-458d-beaa-2404c214fbb0" providerId="ADAL" clId="{BC636E49-62CA-4240-9BBC-0BF9C9C8D94B}" dt="2021-09-16T02:26:26.844" v="198" actId="478"/>
          <ac:picMkLst>
            <pc:docMk/>
            <pc:sldMk cId="1720707234" sldId="432"/>
            <ac:picMk id="4" creationId="{B36A887D-A439-467F-9819-80B1D04070A7}"/>
          </ac:picMkLst>
        </pc:picChg>
        <pc:picChg chg="add del mod">
          <ac:chgData name="Hoang Nguyen" userId="6db64537-d52e-458d-beaa-2404c214fbb0" providerId="ADAL" clId="{BC636E49-62CA-4240-9BBC-0BF9C9C8D94B}" dt="2021-09-16T02:26:33.457" v="203" actId="478"/>
          <ac:picMkLst>
            <pc:docMk/>
            <pc:sldMk cId="1720707234" sldId="432"/>
            <ac:picMk id="26" creationId="{3272DA2F-DFDA-4826-BB31-F3084F5131BC}"/>
          </ac:picMkLst>
        </pc:picChg>
        <pc:picChg chg="add mod">
          <ac:chgData name="Hoang Nguyen" userId="6db64537-d52e-458d-beaa-2404c214fbb0" providerId="ADAL" clId="{BC636E49-62CA-4240-9BBC-0BF9C9C8D94B}" dt="2021-09-16T02:26:42.055" v="204"/>
          <ac:picMkLst>
            <pc:docMk/>
            <pc:sldMk cId="1720707234" sldId="432"/>
            <ac:picMk id="39" creationId="{DB886377-13ED-4003-AF4E-47594967A8DB}"/>
          </ac:picMkLst>
        </pc:picChg>
      </pc:sldChg>
      <pc:sldChg chg="addSp delSp modSp new mod modAnim modNotes modNotesTx">
        <pc:chgData name="Hoang Nguyen" userId="6db64537-d52e-458d-beaa-2404c214fbb0" providerId="ADAL" clId="{BC636E49-62CA-4240-9BBC-0BF9C9C8D94B}" dt="2021-09-16T12:00:38.729" v="2876"/>
        <pc:sldMkLst>
          <pc:docMk/>
          <pc:sldMk cId="3656607317" sldId="433"/>
        </pc:sldMkLst>
        <pc:spChg chg="del">
          <ac:chgData name="Hoang Nguyen" userId="6db64537-d52e-458d-beaa-2404c214fbb0" providerId="ADAL" clId="{BC636E49-62CA-4240-9BBC-0BF9C9C8D94B}" dt="2021-09-16T02:27:00.214" v="207" actId="478"/>
          <ac:spMkLst>
            <pc:docMk/>
            <pc:sldMk cId="3656607317" sldId="433"/>
            <ac:spMk id="2" creationId="{A41921F8-2990-47B1-AE3E-69F6C98C4E59}"/>
          </ac:spMkLst>
        </pc:spChg>
        <pc:spChg chg="del">
          <ac:chgData name="Hoang Nguyen" userId="6db64537-d52e-458d-beaa-2404c214fbb0" providerId="ADAL" clId="{BC636E49-62CA-4240-9BBC-0BF9C9C8D94B}" dt="2021-09-16T02:27:00.214" v="207" actId="478"/>
          <ac:spMkLst>
            <pc:docMk/>
            <pc:sldMk cId="3656607317" sldId="433"/>
            <ac:spMk id="3" creationId="{BE3DD3FA-1992-4447-9176-609FFCA8609C}"/>
          </ac:spMkLst>
        </pc:spChg>
        <pc:spChg chg="add mod">
          <ac:chgData name="Hoang Nguyen" userId="6db64537-d52e-458d-beaa-2404c214fbb0" providerId="ADAL" clId="{BC636E49-62CA-4240-9BBC-0BF9C9C8D94B}" dt="2021-09-16T02:28:08.132" v="233" actId="20577"/>
          <ac:spMkLst>
            <pc:docMk/>
            <pc:sldMk cId="3656607317" sldId="433"/>
            <ac:spMk id="4" creationId="{3D5928B7-A0A0-4FA2-B476-00735413954F}"/>
          </ac:spMkLst>
        </pc:spChg>
        <pc:spChg chg="add mod">
          <ac:chgData name="Hoang Nguyen" userId="6db64537-d52e-458d-beaa-2404c214fbb0" providerId="ADAL" clId="{BC636E49-62CA-4240-9BBC-0BF9C9C8D94B}" dt="2021-09-16T02:27:51.392" v="220" actId="1076"/>
          <ac:spMkLst>
            <pc:docMk/>
            <pc:sldMk cId="3656607317" sldId="433"/>
            <ac:spMk id="7" creationId="{426A2E30-FF52-42D2-B45F-2D133AA8A6F6}"/>
          </ac:spMkLst>
        </pc:spChg>
        <pc:spChg chg="add mod">
          <ac:chgData name="Hoang Nguyen" userId="6db64537-d52e-458d-beaa-2404c214fbb0" providerId="ADAL" clId="{BC636E49-62CA-4240-9BBC-0BF9C9C8D94B}" dt="2021-09-16T02:28:01.933" v="224" actId="1076"/>
          <ac:spMkLst>
            <pc:docMk/>
            <pc:sldMk cId="3656607317" sldId="433"/>
            <ac:spMk id="8" creationId="{1F563A66-246D-41B7-BFB8-511C3BE45A01}"/>
          </ac:spMkLst>
        </pc:spChg>
        <pc:picChg chg="add mod">
          <ac:chgData name="Hoang Nguyen" userId="6db64537-d52e-458d-beaa-2404c214fbb0" providerId="ADAL" clId="{BC636E49-62CA-4240-9BBC-0BF9C9C8D94B}" dt="2021-09-16T02:27:54.246" v="222" actId="14100"/>
          <ac:picMkLst>
            <pc:docMk/>
            <pc:sldMk cId="3656607317" sldId="433"/>
            <ac:picMk id="5" creationId="{CD72C58C-6936-4AB6-A3FA-FAF9CC697F9A}"/>
          </ac:picMkLst>
        </pc:picChg>
        <pc:picChg chg="add mod">
          <ac:chgData name="Hoang Nguyen" userId="6db64537-d52e-458d-beaa-2404c214fbb0" providerId="ADAL" clId="{BC636E49-62CA-4240-9BBC-0BF9C9C8D94B}" dt="2021-09-16T02:27:59.347" v="223" actId="1076"/>
          <ac:picMkLst>
            <pc:docMk/>
            <pc:sldMk cId="3656607317" sldId="433"/>
            <ac:picMk id="6" creationId="{23B57E87-F1FC-4E17-9511-70EDD470940A}"/>
          </ac:picMkLst>
        </pc:picChg>
        <pc:picChg chg="add del mod">
          <ac:chgData name="Hoang Nguyen" userId="6db64537-d52e-458d-beaa-2404c214fbb0" providerId="ADAL" clId="{BC636E49-62CA-4240-9BBC-0BF9C9C8D94B}" dt="2021-09-16T02:29:33.036" v="239" actId="478"/>
          <ac:picMkLst>
            <pc:docMk/>
            <pc:sldMk cId="3656607317" sldId="433"/>
            <ac:picMk id="10" creationId="{86CCAA86-7A4C-4613-AFDD-96336ECA54EF}"/>
          </ac:picMkLst>
        </pc:picChg>
      </pc:sldChg>
      <pc:sldChg chg="addSp delSp modSp add mod delAnim modAnim modNotes modNotesTx">
        <pc:chgData name="Hoang Nguyen" userId="6db64537-d52e-458d-beaa-2404c214fbb0" providerId="ADAL" clId="{BC636E49-62CA-4240-9BBC-0BF9C9C8D94B}" dt="2021-09-16T12:00:38.729" v="2876"/>
        <pc:sldMkLst>
          <pc:docMk/>
          <pc:sldMk cId="758615135" sldId="434"/>
        </pc:sldMkLst>
        <pc:spChg chg="add mod">
          <ac:chgData name="Hoang Nguyen" userId="6db64537-d52e-458d-beaa-2404c214fbb0" providerId="ADAL" clId="{BC636E49-62CA-4240-9BBC-0BF9C9C8D94B}" dt="2021-09-16T11:30:20.402" v="2283" actId="114"/>
          <ac:spMkLst>
            <pc:docMk/>
            <pc:sldMk cId="758615135" sldId="434"/>
            <ac:spMk id="2" creationId="{2E8D8DC3-AA66-47EB-BCAB-4D07C84263F8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3" creationId="{01522044-62D9-4C2C-B2F1-8DB6409ABB97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4" creationId="{806D3D2C-2675-4BB6-B726-F66C83337979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5" creationId="{F9CDE4D8-B7CB-48B6-B82F-97E4300F253D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6" creationId="{965145DA-3C43-4F9B-9ABE-FD560D365916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7" creationId="{9F2EEDC1-561F-4D21-BD29-CA6E1593BD2F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9" creationId="{1B94337C-69FB-40DD-9B9B-FB0A2864CE86}"/>
          </ac:spMkLst>
        </pc:spChg>
        <pc:spChg chg="mod">
          <ac:chgData name="Hoang Nguyen" userId="6db64537-d52e-458d-beaa-2404c214fbb0" providerId="ADAL" clId="{BC636E49-62CA-4240-9BBC-0BF9C9C8D94B}" dt="2021-09-16T11:30:27.922" v="2285" actId="14100"/>
          <ac:spMkLst>
            <pc:docMk/>
            <pc:sldMk cId="758615135" sldId="434"/>
            <ac:spMk id="10" creationId="{26CB89A5-AD58-4CB8-8A6E-3BB6AA5FDD66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11" creationId="{F4C7A1F0-B389-429C-A214-008FCB502EE4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12" creationId="{85DAF4E8-3543-4C16-BC29-DD2FBABBC9B6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13" creationId="{6E263102-51F9-4F53-B730-DE9349C5B9FD}"/>
          </ac:spMkLst>
        </pc:spChg>
        <pc:spChg chg="del">
          <ac:chgData name="Hoang Nguyen" userId="6db64537-d52e-458d-beaa-2404c214fbb0" providerId="ADAL" clId="{BC636E49-62CA-4240-9BBC-0BF9C9C8D94B}" dt="2021-09-16T11:27:59.569" v="2188" actId="478"/>
          <ac:spMkLst>
            <pc:docMk/>
            <pc:sldMk cId="758615135" sldId="434"/>
            <ac:spMk id="14" creationId="{97F964EB-0AAA-4CE3-BDB6-E7A9CAA02943}"/>
          </ac:spMkLst>
        </pc:spChg>
        <pc:spChg chg="add mod">
          <ac:chgData name="Hoang Nguyen" userId="6db64537-d52e-458d-beaa-2404c214fbb0" providerId="ADAL" clId="{BC636E49-62CA-4240-9BBC-0BF9C9C8D94B}" dt="2021-09-16T11:30:02.389" v="2280" actId="1076"/>
          <ac:spMkLst>
            <pc:docMk/>
            <pc:sldMk cId="758615135" sldId="434"/>
            <ac:spMk id="19" creationId="{70F9324C-7137-4137-B0B3-39DDCE1400B6}"/>
          </ac:spMkLst>
        </pc:spChg>
        <pc:spChg chg="add mod">
          <ac:chgData name="Hoang Nguyen" userId="6db64537-d52e-458d-beaa-2404c214fbb0" providerId="ADAL" clId="{BC636E49-62CA-4240-9BBC-0BF9C9C8D94B}" dt="2021-09-16T11:30:55.832" v="2291" actId="14100"/>
          <ac:spMkLst>
            <pc:docMk/>
            <pc:sldMk cId="758615135" sldId="434"/>
            <ac:spMk id="26" creationId="{119C9480-73C8-4C2F-9998-467EC4D1C15E}"/>
          </ac:spMkLst>
        </pc:spChg>
        <pc:spChg chg="add mod">
          <ac:chgData name="Hoang Nguyen" userId="6db64537-d52e-458d-beaa-2404c214fbb0" providerId="ADAL" clId="{BC636E49-62CA-4240-9BBC-0BF9C9C8D94B}" dt="2021-09-16T11:30:53.779" v="2290" actId="1076"/>
          <ac:spMkLst>
            <pc:docMk/>
            <pc:sldMk cId="758615135" sldId="434"/>
            <ac:spMk id="27" creationId="{98B86475-206E-4580-98A7-396F28D13453}"/>
          </ac:spMkLst>
        </pc:spChg>
        <pc:picChg chg="add mod">
          <ac:chgData name="Hoang Nguyen" userId="6db64537-d52e-458d-beaa-2404c214fbb0" providerId="ADAL" clId="{BC636E49-62CA-4240-9BBC-0BF9C9C8D94B}" dt="2021-09-16T11:30:38.908" v="2286" actId="1076"/>
          <ac:picMkLst>
            <pc:docMk/>
            <pc:sldMk cId="758615135" sldId="434"/>
            <ac:picMk id="18" creationId="{517CB337-822F-4C84-8EEF-A4460C862812}"/>
          </ac:picMkLst>
        </pc:picChg>
        <pc:cxnChg chg="del">
          <ac:chgData name="Hoang Nguyen" userId="6db64537-d52e-458d-beaa-2404c214fbb0" providerId="ADAL" clId="{BC636E49-62CA-4240-9BBC-0BF9C9C8D94B}" dt="2021-09-16T11:27:59.569" v="2188" actId="478"/>
          <ac:cxnSpMkLst>
            <pc:docMk/>
            <pc:sldMk cId="758615135" sldId="434"/>
            <ac:cxnSpMk id="21" creationId="{B81FED0D-86FE-4266-83D1-CF6E87A49985}"/>
          </ac:cxnSpMkLst>
        </pc:cxnChg>
        <pc:cxnChg chg="del">
          <ac:chgData name="Hoang Nguyen" userId="6db64537-d52e-458d-beaa-2404c214fbb0" providerId="ADAL" clId="{BC636E49-62CA-4240-9BBC-0BF9C9C8D94B}" dt="2021-09-16T11:27:59.569" v="2188" actId="478"/>
          <ac:cxnSpMkLst>
            <pc:docMk/>
            <pc:sldMk cId="758615135" sldId="434"/>
            <ac:cxnSpMk id="22" creationId="{22AB639F-98AD-4B11-B9F5-ED9C54446AC1}"/>
          </ac:cxnSpMkLst>
        </pc:cxnChg>
        <pc:cxnChg chg="del">
          <ac:chgData name="Hoang Nguyen" userId="6db64537-d52e-458d-beaa-2404c214fbb0" providerId="ADAL" clId="{BC636E49-62CA-4240-9BBC-0BF9C9C8D94B}" dt="2021-09-16T11:27:59.569" v="2188" actId="478"/>
          <ac:cxnSpMkLst>
            <pc:docMk/>
            <pc:sldMk cId="758615135" sldId="434"/>
            <ac:cxnSpMk id="23" creationId="{16064BB8-1BDF-469F-A002-038195AF92A1}"/>
          </ac:cxnSpMkLst>
        </pc:cxnChg>
        <pc:cxnChg chg="del">
          <ac:chgData name="Hoang Nguyen" userId="6db64537-d52e-458d-beaa-2404c214fbb0" providerId="ADAL" clId="{BC636E49-62CA-4240-9BBC-0BF9C9C8D94B}" dt="2021-09-16T11:27:59.569" v="2188" actId="478"/>
          <ac:cxnSpMkLst>
            <pc:docMk/>
            <pc:sldMk cId="758615135" sldId="434"/>
            <ac:cxnSpMk id="24" creationId="{330CEC83-16CC-4A84-9B66-53CE2DDA3313}"/>
          </ac:cxnSpMkLst>
        </pc:cxnChg>
        <pc:cxnChg chg="del">
          <ac:chgData name="Hoang Nguyen" userId="6db64537-d52e-458d-beaa-2404c214fbb0" providerId="ADAL" clId="{BC636E49-62CA-4240-9BBC-0BF9C9C8D94B}" dt="2021-09-16T11:27:59.569" v="2188" actId="478"/>
          <ac:cxnSpMkLst>
            <pc:docMk/>
            <pc:sldMk cId="758615135" sldId="434"/>
            <ac:cxnSpMk id="25" creationId="{3AA0A04F-7845-4277-864E-3C40907BE9E6}"/>
          </ac:cxnSpMkLst>
        </pc:cxnChg>
      </pc:sldChg>
      <pc:sldChg chg="addSp delSp modSp add mod modAnim modNotesTx">
        <pc:chgData name="Hoang Nguyen" userId="6db64537-d52e-458d-beaa-2404c214fbb0" providerId="ADAL" clId="{BC636E49-62CA-4240-9BBC-0BF9C9C8D94B}" dt="2021-09-17T01:20:00.742" v="3408" actId="20577"/>
        <pc:sldMkLst>
          <pc:docMk/>
          <pc:sldMk cId="1840964952" sldId="435"/>
        </pc:sldMkLst>
        <pc:spChg chg="del">
          <ac:chgData name="Hoang Nguyen" userId="6db64537-d52e-458d-beaa-2404c214fbb0" providerId="ADAL" clId="{BC636E49-62CA-4240-9BBC-0BF9C9C8D94B}" dt="2021-09-16T11:56:39.217" v="2496" actId="478"/>
          <ac:spMkLst>
            <pc:docMk/>
            <pc:sldMk cId="1840964952" sldId="435"/>
            <ac:spMk id="6" creationId="{98D99A71-9959-4085-BDC2-E0A6523F3019}"/>
          </ac:spMkLst>
        </pc:spChg>
        <pc:spChg chg="add del">
          <ac:chgData name="Hoang Nguyen" userId="6db64537-d52e-458d-beaa-2404c214fbb0" providerId="ADAL" clId="{BC636E49-62CA-4240-9BBC-0BF9C9C8D94B}" dt="2021-09-16T11:56:47.636" v="2499" actId="478"/>
          <ac:spMkLst>
            <pc:docMk/>
            <pc:sldMk cId="1840964952" sldId="435"/>
            <ac:spMk id="9" creationId="{99879644-4AC5-4F4E-875C-30C41F3FBE14}"/>
          </ac:spMkLst>
        </pc:spChg>
        <pc:spChg chg="mod">
          <ac:chgData name="Hoang Nguyen" userId="6db64537-d52e-458d-beaa-2404c214fbb0" providerId="ADAL" clId="{BC636E49-62CA-4240-9BBC-0BF9C9C8D94B}" dt="2021-09-16T11:55:54.458" v="2495" actId="20577"/>
          <ac:spMkLst>
            <pc:docMk/>
            <pc:sldMk cId="1840964952" sldId="435"/>
            <ac:spMk id="10" creationId="{8F12C9E8-9197-4F1C-B1F1-DB8034357EA9}"/>
          </ac:spMkLst>
        </pc:spChg>
        <pc:spChg chg="add mod">
          <ac:chgData name="Hoang Nguyen" userId="6db64537-d52e-458d-beaa-2404c214fbb0" providerId="ADAL" clId="{BC636E49-62CA-4240-9BBC-0BF9C9C8D94B}" dt="2021-09-16T11:58:01.881" v="2518" actId="207"/>
          <ac:spMkLst>
            <pc:docMk/>
            <pc:sldMk cId="1840964952" sldId="435"/>
            <ac:spMk id="12" creationId="{8ED96680-8B06-49CF-9635-A575799C6835}"/>
          </ac:spMkLst>
        </pc:spChg>
        <pc:picChg chg="mod">
          <ac:chgData name="Hoang Nguyen" userId="6db64537-d52e-458d-beaa-2404c214fbb0" providerId="ADAL" clId="{BC636E49-62CA-4240-9BBC-0BF9C9C8D94B}" dt="2021-09-16T11:57:56.451" v="2515" actId="14100"/>
          <ac:picMkLst>
            <pc:docMk/>
            <pc:sldMk cId="1840964952" sldId="435"/>
            <ac:picMk id="4" creationId="{B36A887D-A439-467F-9819-80B1D04070A7}"/>
          </ac:picMkLst>
        </pc:picChg>
        <pc:picChg chg="del">
          <ac:chgData name="Hoang Nguyen" userId="6db64537-d52e-458d-beaa-2404c214fbb0" providerId="ADAL" clId="{BC636E49-62CA-4240-9BBC-0BF9C9C8D94B}" dt="2021-09-16T11:56:42.498" v="2497" actId="478"/>
          <ac:picMkLst>
            <pc:docMk/>
            <pc:sldMk cId="1840964952" sldId="435"/>
            <ac:picMk id="5" creationId="{EA983D7C-45F3-44D1-89E7-929FC9FA4EA7}"/>
          </ac:picMkLst>
        </pc:picChg>
        <pc:picChg chg="del">
          <ac:chgData name="Hoang Nguyen" userId="6db64537-d52e-458d-beaa-2404c214fbb0" providerId="ADAL" clId="{BC636E49-62CA-4240-9BBC-0BF9C9C8D94B}" dt="2021-09-16T11:56:42.498" v="2497" actId="478"/>
          <ac:picMkLst>
            <pc:docMk/>
            <pc:sldMk cId="1840964952" sldId="435"/>
            <ac:picMk id="7" creationId="{DC816286-F224-46E8-AD13-A5404D2141F6}"/>
          </ac:picMkLst>
        </pc:picChg>
        <pc:picChg chg="del">
          <ac:chgData name="Hoang Nguyen" userId="6db64537-d52e-458d-beaa-2404c214fbb0" providerId="ADAL" clId="{BC636E49-62CA-4240-9BBC-0BF9C9C8D94B}" dt="2021-09-16T11:56:42.498" v="2497" actId="478"/>
          <ac:picMkLst>
            <pc:docMk/>
            <pc:sldMk cId="1840964952" sldId="435"/>
            <ac:picMk id="11" creationId="{400BF4D7-1CD6-4600-8F2C-10B2D6D7C019}"/>
          </ac:picMkLst>
        </pc:picChg>
        <pc:picChg chg="add del mod">
          <ac:chgData name="Hoang Nguyen" userId="6db64537-d52e-458d-beaa-2404c214fbb0" providerId="ADAL" clId="{BC636E49-62CA-4240-9BBC-0BF9C9C8D94B}" dt="2021-09-16T11:57:43.437" v="2511" actId="478"/>
          <ac:picMkLst>
            <pc:docMk/>
            <pc:sldMk cId="1840964952" sldId="435"/>
            <ac:picMk id="13" creationId="{C2DC314E-ECC8-4A60-B775-936A638B0954}"/>
          </ac:picMkLst>
        </pc:picChg>
        <pc:picChg chg="add del mod">
          <ac:chgData name="Hoang Nguyen" userId="6db64537-d52e-458d-beaa-2404c214fbb0" providerId="ADAL" clId="{BC636E49-62CA-4240-9BBC-0BF9C9C8D94B}" dt="2021-09-16T11:57:44.192" v="2512" actId="478"/>
          <ac:picMkLst>
            <pc:docMk/>
            <pc:sldMk cId="1840964952" sldId="435"/>
            <ac:picMk id="14" creationId="{B56BF72C-84D3-4649-A9AA-DC45E7B2CA59}"/>
          </ac:picMkLst>
        </pc:picChg>
      </pc:sldChg>
      <pc:sldMasterChg chg="del delSldLayout">
        <pc:chgData name="Hoang Nguyen" userId="6db64537-d52e-458d-beaa-2404c214fbb0" providerId="ADAL" clId="{BC636E49-62CA-4240-9BBC-0BF9C9C8D94B}" dt="2021-09-16T02:21:52.936" v="51" actId="47"/>
        <pc:sldMasterMkLst>
          <pc:docMk/>
          <pc:sldMasterMk cId="1511843233" sldId="2147483672"/>
        </pc:sldMasterMkLst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2041133245" sldId="2147483673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3636355112" sldId="2147483674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2429068616" sldId="2147483675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220530197" sldId="2147483676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1795994719" sldId="2147483677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3477367252" sldId="2147483678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844373305" sldId="2147483679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1397669694" sldId="2147483680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1512523259" sldId="2147483681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2330793864" sldId="2147483682"/>
          </pc:sldLayoutMkLst>
        </pc:sldLayoutChg>
        <pc:sldLayoutChg chg="del">
          <pc:chgData name="Hoang Nguyen" userId="6db64537-d52e-458d-beaa-2404c214fbb0" providerId="ADAL" clId="{BC636E49-62CA-4240-9BBC-0BF9C9C8D94B}" dt="2021-09-16T02:21:52.936" v="51" actId="47"/>
          <pc:sldLayoutMkLst>
            <pc:docMk/>
            <pc:sldMasterMk cId="1511843233" sldId="2147483672"/>
            <pc:sldLayoutMk cId="1303183383" sldId="2147483683"/>
          </pc:sldLayoutMkLst>
        </pc:sldLayoutChg>
      </pc:sldMasterChg>
    </pc:docChg>
  </pc:docChgLst>
  <pc:docChgLst>
    <pc:chgData name="Nguyen Hoang" userId="6db64537-d52e-458d-beaa-2404c214fbb0" providerId="ADAL" clId="{BC636E49-62CA-4240-9BBC-0BF9C9C8D94B}"/>
    <pc:docChg chg="undo custSel modSld">
      <pc:chgData name="Nguyen Hoang" userId="6db64537-d52e-458d-beaa-2404c214fbb0" providerId="ADAL" clId="{BC636E49-62CA-4240-9BBC-0BF9C9C8D94B}" dt="2021-09-16T06:36:29.266" v="4534" actId="478"/>
      <pc:docMkLst>
        <pc:docMk/>
      </pc:docMkLst>
      <pc:sldChg chg="modNotesTx">
        <pc:chgData name="Nguyen Hoang" userId="6db64537-d52e-458d-beaa-2404c214fbb0" providerId="ADAL" clId="{BC636E49-62CA-4240-9BBC-0BF9C9C8D94B}" dt="2021-09-16T03:22:57.743" v="498" actId="5793"/>
        <pc:sldMkLst>
          <pc:docMk/>
          <pc:sldMk cId="11776531" sldId="260"/>
        </pc:sldMkLst>
      </pc:sldChg>
      <pc:sldChg chg="addSp delSp modSp mod delAnim modAnim modNotesTx">
        <pc:chgData name="Nguyen Hoang" userId="6db64537-d52e-458d-beaa-2404c214fbb0" providerId="ADAL" clId="{BC636E49-62CA-4240-9BBC-0BF9C9C8D94B}" dt="2021-09-16T06:31:47.528" v="4478"/>
        <pc:sldMkLst>
          <pc:docMk/>
          <pc:sldMk cId="579207760" sldId="261"/>
        </pc:sldMkLst>
        <pc:spChg chg="add mod">
          <ac:chgData name="Nguyen Hoang" userId="6db64537-d52e-458d-beaa-2404c214fbb0" providerId="ADAL" clId="{BC636E49-62CA-4240-9BBC-0BF9C9C8D94B}" dt="2021-09-16T06:27:43.155" v="4309" actId="1076"/>
          <ac:spMkLst>
            <pc:docMk/>
            <pc:sldMk cId="579207760" sldId="261"/>
            <ac:spMk id="6" creationId="{50DF037F-4065-427F-96F2-401ADC87CCCF}"/>
          </ac:spMkLst>
        </pc:spChg>
        <pc:spChg chg="add mod">
          <ac:chgData name="Nguyen Hoang" userId="6db64537-d52e-458d-beaa-2404c214fbb0" providerId="ADAL" clId="{BC636E49-62CA-4240-9BBC-0BF9C9C8D94B}" dt="2021-09-16T06:27:43.155" v="4309" actId="1076"/>
          <ac:spMkLst>
            <pc:docMk/>
            <pc:sldMk cId="579207760" sldId="261"/>
            <ac:spMk id="12" creationId="{4715F989-8454-4F98-A804-4FE63A0D9E0F}"/>
          </ac:spMkLst>
        </pc:spChg>
        <pc:spChg chg="add mod">
          <ac:chgData name="Nguyen Hoang" userId="6db64537-d52e-458d-beaa-2404c214fbb0" providerId="ADAL" clId="{BC636E49-62CA-4240-9BBC-0BF9C9C8D94B}" dt="2021-09-16T05:52:21.867" v="4084" actId="20577"/>
          <ac:spMkLst>
            <pc:docMk/>
            <pc:sldMk cId="579207760" sldId="261"/>
            <ac:spMk id="18" creationId="{1EF23114-A8A1-4CD8-AAB9-858C8C55E8F8}"/>
          </ac:spMkLst>
        </pc:spChg>
        <pc:spChg chg="add mod">
          <ac:chgData name="Nguyen Hoang" userId="6db64537-d52e-458d-beaa-2404c214fbb0" providerId="ADAL" clId="{BC636E49-62CA-4240-9BBC-0BF9C9C8D94B}" dt="2021-09-16T06:28:34.392" v="4444" actId="1076"/>
          <ac:spMkLst>
            <pc:docMk/>
            <pc:sldMk cId="579207760" sldId="261"/>
            <ac:spMk id="26" creationId="{2BF095A7-E496-40DC-B4E8-A792F8CB5F61}"/>
          </ac:spMkLst>
        </pc:spChg>
        <pc:spChg chg="add mod">
          <ac:chgData name="Nguyen Hoang" userId="6db64537-d52e-458d-beaa-2404c214fbb0" providerId="ADAL" clId="{BC636E49-62CA-4240-9BBC-0BF9C9C8D94B}" dt="2021-09-16T06:28:34.392" v="4444" actId="1076"/>
          <ac:spMkLst>
            <pc:docMk/>
            <pc:sldMk cId="579207760" sldId="261"/>
            <ac:spMk id="27" creationId="{98EA1198-9006-457D-841E-1A83AFED8978}"/>
          </ac:spMkLst>
        </pc:spChg>
        <pc:spChg chg="del mod">
          <ac:chgData name="Nguyen Hoang" userId="6db64537-d52e-458d-beaa-2404c214fbb0" providerId="ADAL" clId="{BC636E49-62CA-4240-9BBC-0BF9C9C8D94B}" dt="2021-09-16T05:39:39.775" v="4019" actId="478"/>
          <ac:spMkLst>
            <pc:docMk/>
            <pc:sldMk cId="579207760" sldId="261"/>
            <ac:spMk id="32" creationId="{E37CEDAB-DB5A-4A52-9661-5CBB44549A77}"/>
          </ac:spMkLst>
        </pc:spChg>
        <pc:spChg chg="add mod">
          <ac:chgData name="Nguyen Hoang" userId="6db64537-d52e-458d-beaa-2404c214fbb0" providerId="ADAL" clId="{BC636E49-62CA-4240-9BBC-0BF9C9C8D94B}" dt="2021-09-16T06:28:39.782" v="4446" actId="14100"/>
          <ac:spMkLst>
            <pc:docMk/>
            <pc:sldMk cId="579207760" sldId="261"/>
            <ac:spMk id="33" creationId="{1BA131F6-6D9C-463E-80BD-4F31551F05F5}"/>
          </ac:spMkLst>
        </pc:spChg>
        <pc:spChg chg="add mod">
          <ac:chgData name="Nguyen Hoang" userId="6db64537-d52e-458d-beaa-2404c214fbb0" providerId="ADAL" clId="{BC636E49-62CA-4240-9BBC-0BF9C9C8D94B}" dt="2021-09-16T06:28:36.781" v="4445" actId="255"/>
          <ac:spMkLst>
            <pc:docMk/>
            <pc:sldMk cId="579207760" sldId="261"/>
            <ac:spMk id="34" creationId="{67B30B41-C1AE-4BF1-A325-D888784A27A9}"/>
          </ac:spMkLst>
        </pc:spChg>
        <pc:grpChg chg="del">
          <ac:chgData name="Nguyen Hoang" userId="6db64537-d52e-458d-beaa-2404c214fbb0" providerId="ADAL" clId="{BC636E49-62CA-4240-9BBC-0BF9C9C8D94B}" dt="2021-09-16T05:39:39.775" v="4019" actId="478"/>
          <ac:grpSpMkLst>
            <pc:docMk/>
            <pc:sldMk cId="579207760" sldId="261"/>
            <ac:grpSpMk id="22" creationId="{7DCEE2D5-CEA6-4DE3-8ACC-6C9EEF10E006}"/>
          </ac:grpSpMkLst>
        </pc:grpChg>
        <pc:grpChg chg="del">
          <ac:chgData name="Nguyen Hoang" userId="6db64537-d52e-458d-beaa-2404c214fbb0" providerId="ADAL" clId="{BC636E49-62CA-4240-9BBC-0BF9C9C8D94B}" dt="2021-09-16T05:39:39.775" v="4019" actId="478"/>
          <ac:grpSpMkLst>
            <pc:docMk/>
            <pc:sldMk cId="579207760" sldId="261"/>
            <ac:grpSpMk id="29" creationId="{63066BD1-19DC-40D2-9405-493CE10163F5}"/>
          </ac:grpSpMkLst>
        </pc:grpChg>
        <pc:picChg chg="add del mod">
          <ac:chgData name="Nguyen Hoang" userId="6db64537-d52e-458d-beaa-2404c214fbb0" providerId="ADAL" clId="{BC636E49-62CA-4240-9BBC-0BF9C9C8D94B}" dt="2021-09-16T05:39:50.462" v="4022" actId="478"/>
          <ac:picMkLst>
            <pc:docMk/>
            <pc:sldMk cId="579207760" sldId="261"/>
            <ac:picMk id="3" creationId="{1176D389-EE0D-4839-80C2-38038186099B}"/>
          </ac:picMkLst>
        </pc:picChg>
        <pc:picChg chg="add mod modCrop">
          <ac:chgData name="Nguyen Hoang" userId="6db64537-d52e-458d-beaa-2404c214fbb0" providerId="ADAL" clId="{BC636E49-62CA-4240-9BBC-0BF9C9C8D94B}" dt="2021-09-16T06:27:43.155" v="4309" actId="1076"/>
          <ac:picMkLst>
            <pc:docMk/>
            <pc:sldMk cId="579207760" sldId="261"/>
            <ac:picMk id="5" creationId="{DF7B54B4-A8B2-499B-A94A-FE2DE74A27B2}"/>
          </ac:picMkLst>
        </pc:picChg>
        <pc:picChg chg="add del mod">
          <ac:chgData name="Nguyen Hoang" userId="6db64537-d52e-458d-beaa-2404c214fbb0" providerId="ADAL" clId="{BC636E49-62CA-4240-9BBC-0BF9C9C8D94B}" dt="2021-09-16T05:40:02.653" v="4029" actId="478"/>
          <ac:picMkLst>
            <pc:docMk/>
            <pc:sldMk cId="579207760" sldId="261"/>
            <ac:picMk id="14" creationId="{551DBD98-8738-4E2B-B740-E8FA4A110E37}"/>
          </ac:picMkLst>
        </pc:picChg>
        <pc:picChg chg="add del mod">
          <ac:chgData name="Nguyen Hoang" userId="6db64537-d52e-458d-beaa-2404c214fbb0" providerId="ADAL" clId="{BC636E49-62CA-4240-9BBC-0BF9C9C8D94B}" dt="2021-09-16T05:46:10.451" v="4033" actId="478"/>
          <ac:picMkLst>
            <pc:docMk/>
            <pc:sldMk cId="579207760" sldId="261"/>
            <ac:picMk id="15" creationId="{36D5E327-D311-44EC-A4BE-DCB1150E126D}"/>
          </ac:picMkLst>
        </pc:picChg>
        <pc:picChg chg="del">
          <ac:chgData name="Nguyen Hoang" userId="6db64537-d52e-458d-beaa-2404c214fbb0" providerId="ADAL" clId="{BC636E49-62CA-4240-9BBC-0BF9C9C8D94B}" dt="2021-09-16T05:39:39.775" v="4019" actId="478"/>
          <ac:picMkLst>
            <pc:docMk/>
            <pc:sldMk cId="579207760" sldId="261"/>
            <ac:picMk id="21" creationId="{88DE9D05-501E-4FE6-A7E0-8BB4F33F512A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35" creationId="{4EA03F45-EB0D-4ADF-9379-F89411E70DC4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36" creationId="{1B350D91-F0E1-4E55-8A66-2067B88B185E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37" creationId="{D96EFE96-92F4-40A8-838A-F01EE8A59F2F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38" creationId="{E63CF5EE-F013-4B58-9989-C4A25320BA7D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39" creationId="{DBF58C8D-225E-430F-994C-625E70B29A83}"/>
          </ac:picMkLst>
        </pc:picChg>
        <pc:picChg chg="add mod">
          <ac:chgData name="Nguyen Hoang" userId="6db64537-d52e-458d-beaa-2404c214fbb0" providerId="ADAL" clId="{BC636E49-62CA-4240-9BBC-0BF9C9C8D94B}" dt="2021-09-16T06:31:03.953" v="4472" actId="1076"/>
          <ac:picMkLst>
            <pc:docMk/>
            <pc:sldMk cId="579207760" sldId="261"/>
            <ac:picMk id="40" creationId="{072A0201-68DC-4F17-A6EC-4CCE42A4272D}"/>
          </ac:picMkLst>
        </pc:picChg>
        <pc:cxnChg chg="add del mod">
          <ac:chgData name="Nguyen Hoang" userId="6db64537-d52e-458d-beaa-2404c214fbb0" providerId="ADAL" clId="{BC636E49-62CA-4240-9BBC-0BF9C9C8D94B}" dt="2021-09-16T06:22:17.103" v="4099" actId="478"/>
          <ac:cxnSpMkLst>
            <pc:docMk/>
            <pc:sldMk cId="579207760" sldId="261"/>
            <ac:cxnSpMk id="8" creationId="{FCEB8777-4670-4BB6-8920-131C5B13EBDB}"/>
          </ac:cxnSpMkLst>
        </pc:cxnChg>
        <pc:cxnChg chg="add mod">
          <ac:chgData name="Nguyen Hoang" userId="6db64537-d52e-458d-beaa-2404c214fbb0" providerId="ADAL" clId="{BC636E49-62CA-4240-9BBC-0BF9C9C8D94B}" dt="2021-09-16T06:27:43.155" v="4309" actId="1076"/>
          <ac:cxnSpMkLst>
            <pc:docMk/>
            <pc:sldMk cId="579207760" sldId="261"/>
            <ac:cxnSpMk id="10" creationId="{624805BE-1F57-4754-9484-248674DC25C9}"/>
          </ac:cxnSpMkLst>
        </pc:cxnChg>
      </pc:sldChg>
      <pc:sldChg chg="modSp">
        <pc:chgData name="Nguyen Hoang" userId="6db64537-d52e-458d-beaa-2404c214fbb0" providerId="ADAL" clId="{BC636E49-62CA-4240-9BBC-0BF9C9C8D94B}" dt="2021-09-16T05:19:37.158" v="2410"/>
        <pc:sldMkLst>
          <pc:docMk/>
          <pc:sldMk cId="838411222" sldId="267"/>
        </pc:sldMkLst>
        <pc:spChg chg="mod">
          <ac:chgData name="Nguyen Hoang" userId="6db64537-d52e-458d-beaa-2404c214fbb0" providerId="ADAL" clId="{BC636E49-62CA-4240-9BBC-0BF9C9C8D94B}" dt="2021-09-16T05:19:37.158" v="2410"/>
          <ac:spMkLst>
            <pc:docMk/>
            <pc:sldMk cId="838411222" sldId="267"/>
            <ac:spMk id="5" creationId="{EF9D55BC-0008-4750-B71C-059635C5FE61}"/>
          </ac:spMkLst>
        </pc:spChg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838411222" sldId="267"/>
            <ac:spMk id="7" creationId="{878823B3-24D2-44E8-B864-13679A5F74FB}"/>
          </ac:spMkLst>
        </pc:spChg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838411222" sldId="267"/>
            <ac:spMk id="12" creationId="{E3009B1D-D2F0-4CEE-9DE5-2595EED03A2F}"/>
          </ac:spMkLst>
        </pc:spChg>
      </pc:sldChg>
      <pc:sldChg chg="modSp">
        <pc:chgData name="Nguyen Hoang" userId="6db64537-d52e-458d-beaa-2404c214fbb0" providerId="ADAL" clId="{BC636E49-62CA-4240-9BBC-0BF9C9C8D94B}" dt="2021-09-16T05:19:37.158" v="2410"/>
        <pc:sldMkLst>
          <pc:docMk/>
          <pc:sldMk cId="1415626818" sldId="268"/>
        </pc:sldMkLst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1415626818" sldId="268"/>
            <ac:spMk id="3" creationId="{A280F833-7DC9-4002-836A-68FF80E27046}"/>
          </ac:spMkLst>
        </pc:spChg>
        <pc:spChg chg="mod">
          <ac:chgData name="Nguyen Hoang" userId="6db64537-d52e-458d-beaa-2404c214fbb0" providerId="ADAL" clId="{BC636E49-62CA-4240-9BBC-0BF9C9C8D94B}" dt="2021-09-16T05:19:37.158" v="2410"/>
          <ac:spMkLst>
            <pc:docMk/>
            <pc:sldMk cId="1415626818" sldId="268"/>
            <ac:spMk id="5" creationId="{4E856850-3880-4A60-8CFF-091B93719F67}"/>
          </ac:spMkLst>
        </pc:spChg>
      </pc:sldChg>
      <pc:sldChg chg="modSp">
        <pc:chgData name="Nguyen Hoang" userId="6db64537-d52e-458d-beaa-2404c214fbb0" providerId="ADAL" clId="{BC636E49-62CA-4240-9BBC-0BF9C9C8D94B}" dt="2021-09-16T05:19:37.158" v="2410"/>
        <pc:sldMkLst>
          <pc:docMk/>
          <pc:sldMk cId="2831301539" sldId="420"/>
        </pc:sldMkLst>
        <pc:spChg chg="mod">
          <ac:chgData name="Nguyen Hoang" userId="6db64537-d52e-458d-beaa-2404c214fbb0" providerId="ADAL" clId="{BC636E49-62CA-4240-9BBC-0BF9C9C8D94B}" dt="2021-09-16T05:19:37.158" v="2410"/>
          <ac:spMkLst>
            <pc:docMk/>
            <pc:sldMk cId="2831301539" sldId="420"/>
            <ac:spMk id="5" creationId="{287C6829-142C-40F5-A43C-7CC71E616F1F}"/>
          </ac:spMkLst>
        </pc:spChg>
      </pc:sldChg>
      <pc:sldChg chg="addSp delSp modSp mod delAnim modAnim modNotesTx">
        <pc:chgData name="Nguyen Hoang" userId="6db64537-d52e-458d-beaa-2404c214fbb0" providerId="ADAL" clId="{BC636E49-62CA-4240-9BBC-0BF9C9C8D94B}" dt="2021-09-16T05:52:04.662" v="4049" actId="20577"/>
        <pc:sldMkLst>
          <pc:docMk/>
          <pc:sldMk cId="589819331" sldId="423"/>
        </pc:sldMkLst>
        <pc:spChg chg="mod">
          <ac:chgData name="Nguyen Hoang" userId="6db64537-d52e-458d-beaa-2404c214fbb0" providerId="ADAL" clId="{BC636E49-62CA-4240-9BBC-0BF9C9C8D94B}" dt="2021-09-16T05:52:04.662" v="4049" actId="20577"/>
          <ac:spMkLst>
            <pc:docMk/>
            <pc:sldMk cId="589819331" sldId="423"/>
            <ac:spMk id="2" creationId="{48F83870-77EE-422F-A539-839434E5D1D0}"/>
          </ac:spMkLst>
        </pc:spChg>
        <pc:spChg chg="add mod">
          <ac:chgData name="Nguyen Hoang" userId="6db64537-d52e-458d-beaa-2404c214fbb0" providerId="ADAL" clId="{BC636E49-62CA-4240-9BBC-0BF9C9C8D94B}" dt="2021-09-16T05:18:58.116" v="2409"/>
          <ac:spMkLst>
            <pc:docMk/>
            <pc:sldMk cId="589819331" sldId="423"/>
            <ac:spMk id="25" creationId="{951846F0-93A5-41FD-8826-95202BAB5B02}"/>
          </ac:spMkLst>
        </pc:spChg>
        <pc:spChg chg="add mod">
          <ac:chgData name="Nguyen Hoang" userId="6db64537-d52e-458d-beaa-2404c214fbb0" providerId="ADAL" clId="{BC636E49-62CA-4240-9BBC-0BF9C9C8D94B}" dt="2021-09-16T05:02:18.144" v="1043" actId="1076"/>
          <ac:spMkLst>
            <pc:docMk/>
            <pc:sldMk cId="589819331" sldId="423"/>
            <ac:spMk id="26" creationId="{1F176489-23F7-485E-BA40-C054C4907FB9}"/>
          </ac:spMkLst>
        </pc:spChg>
        <pc:spChg chg="add mod">
          <ac:chgData name="Nguyen Hoang" userId="6db64537-d52e-458d-beaa-2404c214fbb0" providerId="ADAL" clId="{BC636E49-62CA-4240-9BBC-0BF9C9C8D94B}" dt="2021-09-16T05:01:38.858" v="1004" actId="14100"/>
          <ac:spMkLst>
            <pc:docMk/>
            <pc:sldMk cId="589819331" sldId="423"/>
            <ac:spMk id="27" creationId="{D4521BA7-6298-4755-90D7-E4E36C0A4CE5}"/>
          </ac:spMkLst>
        </pc:spChg>
        <pc:spChg chg="add mod">
          <ac:chgData name="Nguyen Hoang" userId="6db64537-d52e-458d-beaa-2404c214fbb0" providerId="ADAL" clId="{BC636E49-62CA-4240-9BBC-0BF9C9C8D94B}" dt="2021-09-16T05:04:11.899" v="1048" actId="1076"/>
          <ac:spMkLst>
            <pc:docMk/>
            <pc:sldMk cId="589819331" sldId="423"/>
            <ac:spMk id="28" creationId="{9AF3A062-F6D4-443C-BB73-2CCC4B4A2EA8}"/>
          </ac:spMkLst>
        </pc:spChg>
        <pc:spChg chg="add mod">
          <ac:chgData name="Nguyen Hoang" userId="6db64537-d52e-458d-beaa-2404c214fbb0" providerId="ADAL" clId="{BC636E49-62CA-4240-9BBC-0BF9C9C8D94B}" dt="2021-09-16T05:01:36.236" v="1003" actId="14100"/>
          <ac:spMkLst>
            <pc:docMk/>
            <pc:sldMk cId="589819331" sldId="423"/>
            <ac:spMk id="29" creationId="{77C69F9E-B3A3-4D49-B5A5-566376412406}"/>
          </ac:spMkLst>
        </pc:spChg>
        <pc:spChg chg="add mod">
          <ac:chgData name="Nguyen Hoang" userId="6db64537-d52e-458d-beaa-2404c214fbb0" providerId="ADAL" clId="{BC636E49-62CA-4240-9BBC-0BF9C9C8D94B}" dt="2021-09-16T05:04:09.691" v="1047" actId="1076"/>
          <ac:spMkLst>
            <pc:docMk/>
            <pc:sldMk cId="589819331" sldId="423"/>
            <ac:spMk id="30" creationId="{685B142F-AC87-4ACD-B0B6-DFCB5CED6E88}"/>
          </ac:spMkLst>
        </pc:spChg>
        <pc:spChg chg="add mod">
          <ac:chgData name="Nguyen Hoang" userId="6db64537-d52e-458d-beaa-2404c214fbb0" providerId="ADAL" clId="{BC636E49-62CA-4240-9BBC-0BF9C9C8D94B}" dt="2021-09-16T05:01:41.932" v="1005" actId="14100"/>
          <ac:spMkLst>
            <pc:docMk/>
            <pc:sldMk cId="589819331" sldId="423"/>
            <ac:spMk id="31" creationId="{6603C2C7-8934-4146-8197-899EDE252DA3}"/>
          </ac:spMkLst>
        </pc:spChg>
        <pc:spChg chg="add mod">
          <ac:chgData name="Nguyen Hoang" userId="6db64537-d52e-458d-beaa-2404c214fbb0" providerId="ADAL" clId="{BC636E49-62CA-4240-9BBC-0BF9C9C8D94B}" dt="2021-09-16T05:02:01.439" v="1038" actId="14100"/>
          <ac:spMkLst>
            <pc:docMk/>
            <pc:sldMk cId="589819331" sldId="423"/>
            <ac:spMk id="32" creationId="{E74192EB-E306-41A4-A55C-376F49897B0D}"/>
          </ac:spMkLst>
        </pc:spChg>
        <pc:spChg chg="del">
          <ac:chgData name="Nguyen Hoang" userId="6db64537-d52e-458d-beaa-2404c214fbb0" providerId="ADAL" clId="{BC636E49-62CA-4240-9BBC-0BF9C9C8D94B}" dt="2021-09-16T03:25:51.063" v="874" actId="478"/>
          <ac:spMkLst>
            <pc:docMk/>
            <pc:sldMk cId="589819331" sldId="423"/>
            <ac:spMk id="55" creationId="{9763EEFA-9B30-4693-A63B-DF3DB5546638}"/>
          </ac:spMkLst>
        </pc:spChg>
        <pc:spChg chg="del">
          <ac:chgData name="Nguyen Hoang" userId="6db64537-d52e-458d-beaa-2404c214fbb0" providerId="ADAL" clId="{BC636E49-62CA-4240-9BBC-0BF9C9C8D94B}" dt="2021-09-16T03:25:48.926" v="873" actId="478"/>
          <ac:spMkLst>
            <pc:docMk/>
            <pc:sldMk cId="589819331" sldId="423"/>
            <ac:spMk id="86" creationId="{0033867B-ACB0-48B7-B4F0-F3756D30EF00}"/>
          </ac:spMkLst>
        </pc:spChg>
        <pc:grpChg chg="del">
          <ac:chgData name="Nguyen Hoang" userId="6db64537-d52e-458d-beaa-2404c214fbb0" providerId="ADAL" clId="{BC636E49-62CA-4240-9BBC-0BF9C9C8D94B}" dt="2021-09-16T03:25:48.926" v="873" actId="478"/>
          <ac:grpSpMkLst>
            <pc:docMk/>
            <pc:sldMk cId="589819331" sldId="423"/>
            <ac:grpSpMk id="58" creationId="{C0C3708D-7E9A-48F7-8FF0-A947990CCC0B}"/>
          </ac:grpSpMkLst>
        </pc:grpChg>
        <pc:picChg chg="add mod modCrop">
          <ac:chgData name="Nguyen Hoang" userId="6db64537-d52e-458d-beaa-2404c214fbb0" providerId="ADAL" clId="{BC636E49-62CA-4240-9BBC-0BF9C9C8D94B}" dt="2021-09-16T05:00:01.658" v="965" actId="1076"/>
          <ac:picMkLst>
            <pc:docMk/>
            <pc:sldMk cId="589819331" sldId="423"/>
            <ac:picMk id="5" creationId="{2BFE5F15-6F24-4E07-90B3-0B7FFA89B50D}"/>
          </ac:picMkLst>
        </pc:picChg>
        <pc:picChg chg="del">
          <ac:chgData name="Nguyen Hoang" userId="6db64537-d52e-458d-beaa-2404c214fbb0" providerId="ADAL" clId="{BC636E49-62CA-4240-9BBC-0BF9C9C8D94B}" dt="2021-09-16T03:25:48.926" v="873" actId="478"/>
          <ac:picMkLst>
            <pc:docMk/>
            <pc:sldMk cId="589819331" sldId="423"/>
            <ac:picMk id="71" creationId="{256D0529-F51B-4A8C-9989-D60CC3913D50}"/>
          </ac:picMkLst>
        </pc:picChg>
        <pc:picChg chg="del">
          <ac:chgData name="Nguyen Hoang" userId="6db64537-d52e-458d-beaa-2404c214fbb0" providerId="ADAL" clId="{BC636E49-62CA-4240-9BBC-0BF9C9C8D94B}" dt="2021-09-16T03:25:48.926" v="873" actId="478"/>
          <ac:picMkLst>
            <pc:docMk/>
            <pc:sldMk cId="589819331" sldId="423"/>
            <ac:picMk id="72" creationId="{B5FCD269-7248-4850-AF92-C20A80724538}"/>
          </ac:picMkLst>
        </pc:picChg>
      </pc:sldChg>
      <pc:sldChg chg="addSp delSp modSp mod delAnim modAnim modNotesTx">
        <pc:chgData name="Nguyen Hoang" userId="6db64537-d52e-458d-beaa-2404c214fbb0" providerId="ADAL" clId="{BC636E49-62CA-4240-9BBC-0BF9C9C8D94B}" dt="2021-09-16T05:52:07.179" v="4051" actId="20577"/>
        <pc:sldMkLst>
          <pc:docMk/>
          <pc:sldMk cId="2907989700" sldId="424"/>
        </pc:sldMkLst>
        <pc:spChg chg="mod">
          <ac:chgData name="Nguyen Hoang" userId="6db64537-d52e-458d-beaa-2404c214fbb0" providerId="ADAL" clId="{BC636E49-62CA-4240-9BBC-0BF9C9C8D94B}" dt="2021-09-16T05:52:07.179" v="4051" actId="20577"/>
          <ac:spMkLst>
            <pc:docMk/>
            <pc:sldMk cId="2907989700" sldId="424"/>
            <ac:spMk id="2" creationId="{48F83870-77EE-422F-A539-839434E5D1D0}"/>
          </ac:spMkLst>
        </pc:spChg>
        <pc:spChg chg="del mod">
          <ac:chgData name="Nguyen Hoang" userId="6db64537-d52e-458d-beaa-2404c214fbb0" providerId="ADAL" clId="{BC636E49-62CA-4240-9BBC-0BF9C9C8D94B}" dt="2021-09-16T05:21:49.630" v="2720" actId="478"/>
          <ac:spMkLst>
            <pc:docMk/>
            <pc:sldMk cId="2907989700" sldId="424"/>
            <ac:spMk id="3" creationId="{6607295A-8616-4965-B145-9F3F587F64F4}"/>
          </ac:spMkLst>
        </pc:spChg>
        <pc:spChg chg="add del mod">
          <ac:chgData name="Nguyen Hoang" userId="6db64537-d52e-458d-beaa-2404c214fbb0" providerId="ADAL" clId="{BC636E49-62CA-4240-9BBC-0BF9C9C8D94B}" dt="2021-09-16T05:23:10.618" v="2738" actId="478"/>
          <ac:spMkLst>
            <pc:docMk/>
            <pc:sldMk cId="2907989700" sldId="424"/>
            <ac:spMk id="6" creationId="{53A998AC-8DC0-4235-BDD4-136F6A1474BB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7" creationId="{FA1E9311-CF2D-4FBE-AB53-0229ADD672D2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11" creationId="{85F4D58E-6508-4856-A60B-ACB161E5A13C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12" creationId="{D959F963-8919-4B34-928E-0B6AF0F7ED59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13" creationId="{756D9CBF-2A14-4153-AF37-E52B092337EF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14" creationId="{5FBA4890-DE4B-48DD-8516-BEAC9B615D4A}"/>
          </ac:spMkLst>
        </pc:spChg>
        <pc:spChg chg="add mod">
          <ac:chgData name="Nguyen Hoang" userId="6db64537-d52e-458d-beaa-2404c214fbb0" providerId="ADAL" clId="{BC636E49-62CA-4240-9BBC-0BF9C9C8D94B}" dt="2021-09-16T05:29:42.435" v="2882" actId="1076"/>
          <ac:spMkLst>
            <pc:docMk/>
            <pc:sldMk cId="2907989700" sldId="424"/>
            <ac:spMk id="15" creationId="{FACB837A-B1A5-457E-B9C1-AF79E4B4C4DD}"/>
          </ac:spMkLst>
        </pc:spChg>
        <pc:spChg chg="add mod">
          <ac:chgData name="Nguyen Hoang" userId="6db64537-d52e-458d-beaa-2404c214fbb0" providerId="ADAL" clId="{BC636E49-62CA-4240-9BBC-0BF9C9C8D94B}" dt="2021-09-16T05:29:55.106" v="2885" actId="14100"/>
          <ac:spMkLst>
            <pc:docMk/>
            <pc:sldMk cId="2907989700" sldId="424"/>
            <ac:spMk id="16" creationId="{6B68D44E-5AA2-4EED-9035-1DFCE95DD6EF}"/>
          </ac:spMkLst>
        </pc:spChg>
        <pc:spChg chg="add mod">
          <ac:chgData name="Nguyen Hoang" userId="6db64537-d52e-458d-beaa-2404c214fbb0" providerId="ADAL" clId="{BC636E49-62CA-4240-9BBC-0BF9C9C8D94B}" dt="2021-09-16T05:29:51.910" v="2884" actId="1076"/>
          <ac:spMkLst>
            <pc:docMk/>
            <pc:sldMk cId="2907989700" sldId="424"/>
            <ac:spMk id="17" creationId="{FFBCE3BA-B497-44F1-91A7-09EB793D2BB8}"/>
          </ac:spMkLst>
        </pc:spChg>
        <pc:spChg chg="add mod">
          <ac:chgData name="Nguyen Hoang" userId="6db64537-d52e-458d-beaa-2404c214fbb0" providerId="ADAL" clId="{BC636E49-62CA-4240-9BBC-0BF9C9C8D94B}" dt="2021-09-16T05:30:05.832" v="2886" actId="14100"/>
          <ac:spMkLst>
            <pc:docMk/>
            <pc:sldMk cId="2907989700" sldId="424"/>
            <ac:spMk id="18" creationId="{B989CE63-E221-4098-9B02-7C30402C00E3}"/>
          </ac:spMkLst>
        </pc:spChg>
        <pc:spChg chg="add mod">
          <ac:chgData name="Nguyen Hoang" userId="6db64537-d52e-458d-beaa-2404c214fbb0" providerId="ADAL" clId="{BC636E49-62CA-4240-9BBC-0BF9C9C8D94B}" dt="2021-09-16T05:29:38.987" v="2881" actId="1076"/>
          <ac:spMkLst>
            <pc:docMk/>
            <pc:sldMk cId="2907989700" sldId="424"/>
            <ac:spMk id="19" creationId="{44F09143-5FEB-47BE-99D8-C51DF1074237}"/>
          </ac:spMkLst>
        </pc:spChg>
        <pc:spChg chg="add mod">
          <ac:chgData name="Nguyen Hoang" userId="6db64537-d52e-458d-beaa-2404c214fbb0" providerId="ADAL" clId="{BC636E49-62CA-4240-9BBC-0BF9C9C8D94B}" dt="2021-09-16T05:29:38.987" v="2881" actId="1076"/>
          <ac:spMkLst>
            <pc:docMk/>
            <pc:sldMk cId="2907989700" sldId="424"/>
            <ac:spMk id="20" creationId="{51D9C4D2-2646-48A9-98DB-C75699DBBC48}"/>
          </ac:spMkLst>
        </pc:spChg>
        <pc:spChg chg="add mod">
          <ac:chgData name="Nguyen Hoang" userId="6db64537-d52e-458d-beaa-2404c214fbb0" providerId="ADAL" clId="{BC636E49-62CA-4240-9BBC-0BF9C9C8D94B}" dt="2021-09-16T05:29:46.977" v="2883" actId="1076"/>
          <ac:spMkLst>
            <pc:docMk/>
            <pc:sldMk cId="2907989700" sldId="424"/>
            <ac:spMk id="21" creationId="{5AC405EC-F211-41E8-902C-DCF8E4D345E2}"/>
          </ac:spMkLst>
        </pc:spChg>
        <pc:spChg chg="del">
          <ac:chgData name="Nguyen Hoang" userId="6db64537-d52e-458d-beaa-2404c214fbb0" providerId="ADAL" clId="{BC636E49-62CA-4240-9BBC-0BF9C9C8D94B}" dt="2021-09-16T05:10:52.123" v="1554" actId="478"/>
          <ac:spMkLst>
            <pc:docMk/>
            <pc:sldMk cId="2907989700" sldId="424"/>
            <ac:spMk id="22" creationId="{0323C30E-78BF-47DD-BCC3-B7BB237661AB}"/>
          </ac:spMkLst>
        </pc:spChg>
        <pc:picChg chg="add mod modCrop">
          <ac:chgData name="Nguyen Hoang" userId="6db64537-d52e-458d-beaa-2404c214fbb0" providerId="ADAL" clId="{BC636E49-62CA-4240-9BBC-0BF9C9C8D94B}" dt="2021-09-16T05:29:38.987" v="2881" actId="1076"/>
          <ac:picMkLst>
            <pc:docMk/>
            <pc:sldMk cId="2907989700" sldId="424"/>
            <ac:picMk id="5" creationId="{1B25888B-A92A-453B-8326-B5DA968F4BEC}"/>
          </ac:picMkLst>
        </pc:picChg>
        <pc:picChg chg="mod">
          <ac:chgData name="Nguyen Hoang" userId="6db64537-d52e-458d-beaa-2404c214fbb0" providerId="ADAL" clId="{BC636E49-62CA-4240-9BBC-0BF9C9C8D94B}" dt="2021-09-16T05:25:06.554" v="2789" actId="1076"/>
          <ac:picMkLst>
            <pc:docMk/>
            <pc:sldMk cId="2907989700" sldId="424"/>
            <ac:picMk id="56" creationId="{0C7CBA22-6182-4834-AD19-27674FBBF29E}"/>
          </ac:picMkLst>
        </pc:picChg>
        <pc:picChg chg="mod">
          <ac:chgData name="Nguyen Hoang" userId="6db64537-d52e-458d-beaa-2404c214fbb0" providerId="ADAL" clId="{BC636E49-62CA-4240-9BBC-0BF9C9C8D94B}" dt="2021-09-16T05:25:10.642" v="2791" actId="1076"/>
          <ac:picMkLst>
            <pc:docMk/>
            <pc:sldMk cId="2907989700" sldId="424"/>
            <ac:picMk id="57" creationId="{9C22D4D1-AD97-4950-97DF-81FC96E6BAA4}"/>
          </ac:picMkLst>
        </pc:picChg>
      </pc:sldChg>
      <pc:sldChg chg="addSp delSp modSp mod delAnim modAnim modNotesTx">
        <pc:chgData name="Nguyen Hoang" userId="6db64537-d52e-458d-beaa-2404c214fbb0" providerId="ADAL" clId="{BC636E49-62CA-4240-9BBC-0BF9C9C8D94B}" dt="2021-09-16T05:38:05.540" v="3900" actId="20577"/>
        <pc:sldMkLst>
          <pc:docMk/>
          <pc:sldMk cId="2303756352" sldId="425"/>
        </pc:sldMkLst>
        <pc:spChg chg="mod">
          <ac:chgData name="Nguyen Hoang" userId="6db64537-d52e-458d-beaa-2404c214fbb0" providerId="ADAL" clId="{BC636E49-62CA-4240-9BBC-0BF9C9C8D94B}" dt="2021-09-16T05:33:29.908" v="3039" actId="1076"/>
          <ac:spMkLst>
            <pc:docMk/>
            <pc:sldMk cId="2303756352" sldId="425"/>
            <ac:spMk id="2" creationId="{48F83870-77EE-422F-A539-839434E5D1D0}"/>
          </ac:spMkLst>
        </pc:spChg>
        <pc:spChg chg="del">
          <ac:chgData name="Nguyen Hoang" userId="6db64537-d52e-458d-beaa-2404c214fbb0" providerId="ADAL" clId="{BC636E49-62CA-4240-9BBC-0BF9C9C8D94B}" dt="2021-09-16T05:32:21.061" v="3014" actId="478"/>
          <ac:spMkLst>
            <pc:docMk/>
            <pc:sldMk cId="2303756352" sldId="425"/>
            <ac:spMk id="3" creationId="{6607295A-8616-4965-B145-9F3F587F64F4}"/>
          </ac:spMkLst>
        </pc:spChg>
        <pc:spChg chg="del">
          <ac:chgData name="Nguyen Hoang" userId="6db64537-d52e-458d-beaa-2404c214fbb0" providerId="ADAL" clId="{BC636E49-62CA-4240-9BBC-0BF9C9C8D94B}" dt="2021-09-16T05:32:22.204" v="3015" actId="478"/>
          <ac:spMkLst>
            <pc:docMk/>
            <pc:sldMk cId="2303756352" sldId="425"/>
            <ac:spMk id="4" creationId="{EC3DE1B6-0755-44BE-A484-90F0B4971E34}"/>
          </ac:spMkLst>
        </pc:spChg>
        <pc:spChg chg="add mod">
          <ac:chgData name="Nguyen Hoang" userId="6db64537-d52e-458d-beaa-2404c214fbb0" providerId="ADAL" clId="{BC636E49-62CA-4240-9BBC-0BF9C9C8D94B}" dt="2021-09-16T05:33:51.047" v="3042" actId="1076"/>
          <ac:spMkLst>
            <pc:docMk/>
            <pc:sldMk cId="2303756352" sldId="425"/>
            <ac:spMk id="9" creationId="{9FF32E5D-DD78-4265-8A23-F0AC761FE871}"/>
          </ac:spMkLst>
        </pc:spChg>
        <pc:spChg chg="add mod">
          <ac:chgData name="Nguyen Hoang" userId="6db64537-d52e-458d-beaa-2404c214fbb0" providerId="ADAL" clId="{BC636E49-62CA-4240-9BBC-0BF9C9C8D94B}" dt="2021-09-16T05:33:54.971" v="3044" actId="1076"/>
          <ac:spMkLst>
            <pc:docMk/>
            <pc:sldMk cId="2303756352" sldId="425"/>
            <ac:spMk id="10" creationId="{1729F52A-844E-4613-8E78-EE78DBA3763B}"/>
          </ac:spMkLst>
        </pc:spChg>
        <pc:picChg chg="add mod">
          <ac:chgData name="Nguyen Hoang" userId="6db64537-d52e-458d-beaa-2404c214fbb0" providerId="ADAL" clId="{BC636E49-62CA-4240-9BBC-0BF9C9C8D94B}" dt="2021-09-16T05:33:18.195" v="3033" actId="1076"/>
          <ac:picMkLst>
            <pc:docMk/>
            <pc:sldMk cId="2303756352" sldId="425"/>
            <ac:picMk id="7" creationId="{6894B76A-42AC-4654-B288-953135295BF6}"/>
          </ac:picMkLst>
        </pc:picChg>
        <pc:picChg chg="add mod">
          <ac:chgData name="Nguyen Hoang" userId="6db64537-d52e-458d-beaa-2404c214fbb0" providerId="ADAL" clId="{BC636E49-62CA-4240-9BBC-0BF9C9C8D94B}" dt="2021-09-16T05:33:19.414" v="3034" actId="1076"/>
          <ac:picMkLst>
            <pc:docMk/>
            <pc:sldMk cId="2303756352" sldId="425"/>
            <ac:picMk id="8" creationId="{FB7D9B33-D218-4F09-93AC-3AA5E52F6F8E}"/>
          </ac:picMkLst>
        </pc:picChg>
      </pc:sldChg>
      <pc:sldChg chg="addSp delSp modSp mod delAnim">
        <pc:chgData name="Nguyen Hoang" userId="6db64537-d52e-458d-beaa-2404c214fbb0" providerId="ADAL" clId="{BC636E49-62CA-4240-9BBC-0BF9C9C8D94B}" dt="2021-09-16T06:36:29.266" v="4534" actId="478"/>
        <pc:sldMkLst>
          <pc:docMk/>
          <pc:sldMk cId="257836915" sldId="426"/>
        </pc:sldMkLst>
        <pc:spChg chg="del">
          <ac:chgData name="Nguyen Hoang" userId="6db64537-d52e-458d-beaa-2404c214fbb0" providerId="ADAL" clId="{BC636E49-62CA-4240-9BBC-0BF9C9C8D94B}" dt="2021-09-16T06:36:29.266" v="4534" actId="478"/>
          <ac:spMkLst>
            <pc:docMk/>
            <pc:sldMk cId="257836915" sldId="426"/>
            <ac:spMk id="6" creationId="{DA1BD38B-BB20-4168-92D0-D4AF439BC699}"/>
          </ac:spMkLst>
        </pc:spChg>
        <pc:spChg chg="del">
          <ac:chgData name="Nguyen Hoang" userId="6db64537-d52e-458d-beaa-2404c214fbb0" providerId="ADAL" clId="{BC636E49-62CA-4240-9BBC-0BF9C9C8D94B}" dt="2021-09-16T06:36:29.266" v="4534" actId="478"/>
          <ac:spMkLst>
            <pc:docMk/>
            <pc:sldMk cId="257836915" sldId="426"/>
            <ac:spMk id="7" creationId="{528C34A1-E89E-4E5C-8987-1A7418BEB0A3}"/>
          </ac:spMkLst>
        </pc:spChg>
        <pc:spChg chg="del">
          <ac:chgData name="Nguyen Hoang" userId="6db64537-d52e-458d-beaa-2404c214fbb0" providerId="ADAL" clId="{BC636E49-62CA-4240-9BBC-0BF9C9C8D94B}" dt="2021-09-16T06:36:03.993" v="4479" actId="478"/>
          <ac:spMkLst>
            <pc:docMk/>
            <pc:sldMk cId="257836915" sldId="426"/>
            <ac:spMk id="8" creationId="{165A2996-CEAF-482B-9F45-667F7D9387CF}"/>
          </ac:spMkLst>
        </pc:spChg>
        <pc:spChg chg="del mod">
          <ac:chgData name="Nguyen Hoang" userId="6db64537-d52e-458d-beaa-2404c214fbb0" providerId="ADAL" clId="{BC636E49-62CA-4240-9BBC-0BF9C9C8D94B}" dt="2021-09-16T06:36:29.266" v="4534" actId="478"/>
          <ac:spMkLst>
            <pc:docMk/>
            <pc:sldMk cId="257836915" sldId="426"/>
            <ac:spMk id="9" creationId="{C9C97B8B-52B5-48EE-8554-BCA3919213EC}"/>
          </ac:spMkLst>
        </pc:spChg>
        <pc:spChg chg="add mod">
          <ac:chgData name="Nguyen Hoang" userId="6db64537-d52e-458d-beaa-2404c214fbb0" providerId="ADAL" clId="{BC636E49-62CA-4240-9BBC-0BF9C9C8D94B}" dt="2021-09-16T06:36:23.116" v="4533" actId="20577"/>
          <ac:spMkLst>
            <pc:docMk/>
            <pc:sldMk cId="257836915" sldId="426"/>
            <ac:spMk id="10" creationId="{26CB89A5-AD58-4CB8-8A6E-3BB6AA5FDD66}"/>
          </ac:spMkLst>
        </pc:spChg>
        <pc:picChg chg="del">
          <ac:chgData name="Nguyen Hoang" userId="6db64537-d52e-458d-beaa-2404c214fbb0" providerId="ADAL" clId="{BC636E49-62CA-4240-9BBC-0BF9C9C8D94B}" dt="2021-09-16T06:36:29.266" v="4534" actId="478"/>
          <ac:picMkLst>
            <pc:docMk/>
            <pc:sldMk cId="257836915" sldId="426"/>
            <ac:picMk id="5" creationId="{C1B7895F-4B00-48E8-B4EB-E90908E4CDEE}"/>
          </ac:picMkLst>
        </pc:picChg>
        <pc:cxnChg chg="del mod">
          <ac:chgData name="Nguyen Hoang" userId="6db64537-d52e-458d-beaa-2404c214fbb0" providerId="ADAL" clId="{BC636E49-62CA-4240-9BBC-0BF9C9C8D94B}" dt="2021-09-16T06:36:29.266" v="4534" actId="478"/>
          <ac:cxnSpMkLst>
            <pc:docMk/>
            <pc:sldMk cId="257836915" sldId="426"/>
            <ac:cxnSpMk id="11" creationId="{A2D012BF-1B18-493F-B396-0E0EEE4B69EE}"/>
          </ac:cxnSpMkLst>
        </pc:cxnChg>
      </pc:sldChg>
      <pc:sldChg chg="modSp">
        <pc:chgData name="Nguyen Hoang" userId="6db64537-d52e-458d-beaa-2404c214fbb0" providerId="ADAL" clId="{BC636E49-62CA-4240-9BBC-0BF9C9C8D94B}" dt="2021-09-16T05:18:58.116" v="2409"/>
        <pc:sldMkLst>
          <pc:docMk/>
          <pc:sldMk cId="1543925777" sldId="428"/>
        </pc:sldMkLst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1543925777" sldId="428"/>
            <ac:spMk id="16" creationId="{5F07C2D9-319F-496C-BCBF-9099721CF8F5}"/>
          </ac:spMkLst>
        </pc:spChg>
        <pc:grpChg chg="mod">
          <ac:chgData name="Nguyen Hoang" userId="6db64537-d52e-458d-beaa-2404c214fbb0" providerId="ADAL" clId="{BC636E49-62CA-4240-9BBC-0BF9C9C8D94B}" dt="2021-09-16T05:18:58.116" v="2409"/>
          <ac:grpSpMkLst>
            <pc:docMk/>
            <pc:sldMk cId="1543925777" sldId="428"/>
            <ac:grpSpMk id="15" creationId="{B013189F-6237-4A8F-B22C-BF4B9EF7FC71}"/>
          </ac:grpSpMkLst>
        </pc:grpChg>
        <pc:picChg chg="mod">
          <ac:chgData name="Nguyen Hoang" userId="6db64537-d52e-458d-beaa-2404c214fbb0" providerId="ADAL" clId="{BC636E49-62CA-4240-9BBC-0BF9C9C8D94B}" dt="2021-09-16T05:18:58.116" v="2409"/>
          <ac:picMkLst>
            <pc:docMk/>
            <pc:sldMk cId="1543925777" sldId="428"/>
            <ac:picMk id="17" creationId="{07856CE8-1352-4541-AF75-9A2E3CAD47C3}"/>
          </ac:picMkLst>
        </pc:picChg>
      </pc:sldChg>
      <pc:sldChg chg="modSp">
        <pc:chgData name="Nguyen Hoang" userId="6db64537-d52e-458d-beaa-2404c214fbb0" providerId="ADAL" clId="{BC636E49-62CA-4240-9BBC-0BF9C9C8D94B}" dt="2021-09-16T05:18:58.116" v="2409"/>
        <pc:sldMkLst>
          <pc:docMk/>
          <pc:sldMk cId="2841489812" sldId="429"/>
        </pc:sldMkLst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2841489812" sldId="429"/>
            <ac:spMk id="9" creationId="{C219CE3D-CB47-4186-9592-C45380CB6522}"/>
          </ac:spMkLst>
        </pc:spChg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2841489812" sldId="429"/>
            <ac:spMk id="16" creationId="{5F07C2D9-319F-496C-BCBF-9099721CF8F5}"/>
          </ac:spMkLst>
        </pc:spChg>
      </pc:sldChg>
      <pc:sldChg chg="modSp">
        <pc:chgData name="Nguyen Hoang" userId="6db64537-d52e-458d-beaa-2404c214fbb0" providerId="ADAL" clId="{BC636E49-62CA-4240-9BBC-0BF9C9C8D94B}" dt="2021-09-16T05:19:37.158" v="2410"/>
        <pc:sldMkLst>
          <pc:docMk/>
          <pc:sldMk cId="525020397" sldId="430"/>
        </pc:sldMkLst>
        <pc:spChg chg="mod">
          <ac:chgData name="Nguyen Hoang" userId="6db64537-d52e-458d-beaa-2404c214fbb0" providerId="ADAL" clId="{BC636E49-62CA-4240-9BBC-0BF9C9C8D94B}" dt="2021-09-16T05:19:37.158" v="2410"/>
          <ac:spMkLst>
            <pc:docMk/>
            <pc:sldMk cId="525020397" sldId="430"/>
            <ac:spMk id="5" creationId="{287C6829-142C-40F5-A43C-7CC71E616F1F}"/>
          </ac:spMkLst>
        </pc:spChg>
      </pc:sldChg>
      <pc:sldChg chg="modSp">
        <pc:chgData name="Nguyen Hoang" userId="6db64537-d52e-458d-beaa-2404c214fbb0" providerId="ADAL" clId="{BC636E49-62CA-4240-9BBC-0BF9C9C8D94B}" dt="2021-09-16T05:18:58.116" v="2409"/>
        <pc:sldMkLst>
          <pc:docMk/>
          <pc:sldMk cId="3062531496" sldId="431"/>
        </pc:sldMkLst>
        <pc:spChg chg="mod">
          <ac:chgData name="Nguyen Hoang" userId="6db64537-d52e-458d-beaa-2404c214fbb0" providerId="ADAL" clId="{BC636E49-62CA-4240-9BBC-0BF9C9C8D94B}" dt="2021-09-16T05:18:58.116" v="2409"/>
          <ac:spMkLst>
            <pc:docMk/>
            <pc:sldMk cId="3062531496" sldId="431"/>
            <ac:spMk id="12" creationId="{E3009B1D-D2F0-4CEE-9DE5-2595EED03A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900C4-8758-45E5-A72C-301FC75CD979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105D1-5851-4CD4-A5D5-94855AD69EC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704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81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89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Bài học ngày hôm nay đến đây là kết thúc, Các em hay ôn bài, làm các bài tập trong SGK và chuẩn bị bài mới là bài 4: Bàn phím máy tính. Thầy chúc các em chăm ngoan, học giỏi, tạm biệt các 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93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2938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793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9993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679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103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1948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1105D1-5851-4CD4-A5D5-94855AD69EC9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816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993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3817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10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68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84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31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19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5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7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38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6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173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261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55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34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16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951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5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01/10/2021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43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0070C0"/>
                </a:solidFill>
                <a:latin typeface="#9Slide07 Cadena" panose="02000503000000020004" pitchFamily="2" charset="0"/>
              </a:rPr>
              <a:t>CHÀO MỪNG CÁC EM ĐẾN VỚI MÔN TIN HỌC LỚP 3</a:t>
            </a:r>
            <a:endParaRPr lang="vi-VN" sz="60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693" y="5192109"/>
            <a:ext cx="2180335" cy="2180335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04" y="-422313"/>
            <a:ext cx="1984241" cy="1984241"/>
          </a:xfrm>
          <a:prstGeom prst="rect">
            <a:avLst/>
          </a:prstGeom>
        </p:spPr>
      </p:pic>
      <p:pic>
        <p:nvPicPr>
          <p:cNvPr id="22" name="Picture 3" descr="Das-Keyboard (800x335)">
            <a:extLst>
              <a:ext uri="{FF2B5EF4-FFF2-40B4-BE49-F238E27FC236}">
                <a16:creationId xmlns:a16="http://schemas.microsoft.com/office/drawing/2014/main" id="{AB075110-A7B6-4D2F-A4F2-9C007B93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61928"/>
            <a:ext cx="88201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4">
            <a:extLst>
              <a:ext uri="{FF2B5EF4-FFF2-40B4-BE49-F238E27FC236}">
                <a16:creationId xmlns:a16="http://schemas.microsoft.com/office/drawing/2014/main" id="{3C52C3BC-F8BA-4026-8B8B-0C216B838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2704928"/>
            <a:ext cx="5400675" cy="19050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A459CA7F-3568-4E35-8480-71B8B6BF3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4275" y="3619328"/>
            <a:ext cx="1079500" cy="9366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5" name="Line 6">
            <a:extLst>
              <a:ext uri="{FF2B5EF4-FFF2-40B4-BE49-F238E27FC236}">
                <a16:creationId xmlns:a16="http://schemas.microsoft.com/office/drawing/2014/main" id="{BE77ED00-96ED-429C-9712-8D7C10A133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0875" y="4533728"/>
            <a:ext cx="28733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Line 7">
            <a:extLst>
              <a:ext uri="{FF2B5EF4-FFF2-40B4-BE49-F238E27FC236}">
                <a16:creationId xmlns:a16="http://schemas.microsoft.com/office/drawing/2014/main" id="{E9056A79-BB63-42C3-BDD3-6943AF21D8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3875" y="4533728"/>
            <a:ext cx="144463" cy="7921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D39B1DA1-4228-47E0-9D70-E2F170A41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5524328"/>
            <a:ext cx="452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>
                <a:latin typeface="Arial" panose="020B0604020202020204" pitchFamily="34" charset="0"/>
              </a:rPr>
              <a:t>Khu vực chính</a:t>
            </a:r>
            <a:endParaRPr lang="vi-VN" altLang="vi-VN" sz="2800" b="1">
              <a:latin typeface="Arial" panose="020B060402020202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2092F029-4C6B-4786-A7FD-9E077063C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475" y="5524328"/>
            <a:ext cx="4524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 b="1">
                <a:latin typeface="Arial" panose="020B0604020202020204" pitchFamily="34" charset="0"/>
              </a:rPr>
              <a:t>Các phím mũi tên</a:t>
            </a:r>
            <a:endParaRPr lang="vi-VN" altLang="vi-VN" sz="2800" b="1"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46BD63-CD41-4116-BD3C-9BCBF852304F}"/>
              </a:ext>
            </a:extLst>
          </p:cNvPr>
          <p:cNvSpPr txBox="1"/>
          <p:nvPr/>
        </p:nvSpPr>
        <p:spPr>
          <a:xfrm>
            <a:off x="401638" y="519268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989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7693" y="5192109"/>
            <a:ext cx="2180335" cy="2180335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404" y="-422313"/>
            <a:ext cx="1984241" cy="198424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846BD63-CD41-4116-BD3C-9BCBF852304F}"/>
              </a:ext>
            </a:extLst>
          </p:cNvPr>
          <p:cNvSpPr txBox="1"/>
          <p:nvPr/>
        </p:nvSpPr>
        <p:spPr>
          <a:xfrm>
            <a:off x="375800" y="569807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khu vuc ban phim">
            <a:extLst>
              <a:ext uri="{FF2B5EF4-FFF2-40B4-BE49-F238E27FC236}">
                <a16:creationId xmlns:a16="http://schemas.microsoft.com/office/drawing/2014/main" id="{B761CB0A-F74F-4FE5-B81B-7AE9EFB3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50" y="1880393"/>
            <a:ext cx="67294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>
            <a:extLst>
              <a:ext uri="{FF2B5EF4-FFF2-40B4-BE49-F238E27FC236}">
                <a16:creationId xmlns:a16="http://schemas.microsoft.com/office/drawing/2014/main" id="{C96C33E2-6EB7-4564-8D12-30243144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13" y="2033091"/>
            <a:ext cx="2354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Hàng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số</a:t>
            </a:r>
            <a:endParaRPr lang="vi-VN" altLang="vi-VN" sz="2400" dirty="0">
              <a:latin typeface="Arial" panose="020B0604020202020204" pitchFamily="34" charset="0"/>
            </a:endParaRP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A428F766-B0D9-4D8B-82E1-8D7686E2C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718" y="2658402"/>
            <a:ext cx="27792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Hàng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vi-VN" altLang="vi-VN" sz="2400" dirty="0">
                <a:latin typeface="Arial" panose="020B0604020202020204" pitchFamily="34" charset="0"/>
              </a:rPr>
              <a:t>trên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DC9F51AB-12FC-42E8-B8A9-E549D6C4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62" y="3307069"/>
            <a:ext cx="3112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Hàng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cơ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sở</a:t>
            </a:r>
            <a:endParaRPr lang="vi-VN" altLang="vi-VN" sz="2400" dirty="0">
              <a:latin typeface="Arial" panose="020B0604020202020204" pitchFamily="34" charset="0"/>
            </a:endParaRP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B4F760C2-F340-4981-8E4C-DE5646013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20" y="4006042"/>
            <a:ext cx="29716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Hàng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dưới</a:t>
            </a:r>
            <a:endParaRPr lang="vi-VN" altLang="vi-VN" sz="2400" dirty="0">
              <a:latin typeface="Arial" panose="020B0604020202020204" pitchFamily="34" charset="0"/>
            </a:endParaRPr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B34F01AC-9ED6-45F9-A4EE-D4CEEC51B0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6712" y="2172493"/>
            <a:ext cx="11525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26734259-D94C-4C65-BD0A-44D1B9DBAD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9737" y="2891631"/>
            <a:ext cx="1366838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05096B7F-2A01-4D25-A4A7-AB8CE5A208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5637" y="3467893"/>
            <a:ext cx="1223963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DAE3B71-9206-4D27-9B38-F3F302AEE8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6262" y="4013993"/>
            <a:ext cx="151288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90155802-0B3E-4FF9-8381-333C34C32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1918493"/>
            <a:ext cx="6705600" cy="5762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D67AC1D9-2E75-461F-8831-FE9CC0783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2531268"/>
            <a:ext cx="6705600" cy="5762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B07A133A-70F6-4678-A738-4A43F70B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3175793"/>
            <a:ext cx="6705600" cy="50482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F0950214-F8E0-48BC-9535-A5F053A56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3756818"/>
            <a:ext cx="6705600" cy="6477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:a16="http://schemas.microsoft.com/office/drawing/2014/main" id="{64A8D2BF-05EE-4985-8DF3-62EF7EEAE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862" y="4471193"/>
            <a:ext cx="6705600" cy="57626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4" name="Line 17">
            <a:extLst>
              <a:ext uri="{FF2B5EF4-FFF2-40B4-BE49-F238E27FC236}">
                <a16:creationId xmlns:a16="http://schemas.microsoft.com/office/drawing/2014/main" id="{3C1BA8F1-4726-4153-8CCC-0F0546939B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8662" y="4775993"/>
            <a:ext cx="1512888" cy="2873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Text Box 18">
            <a:extLst>
              <a:ext uri="{FF2B5EF4-FFF2-40B4-BE49-F238E27FC236}">
                <a16:creationId xmlns:a16="http://schemas.microsoft.com/office/drawing/2014/main" id="{9057163C-6A2F-475C-A506-9C628A02F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50" y="4717553"/>
            <a:ext cx="3418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 err="1">
                <a:latin typeface="Arial" panose="020B0604020202020204" pitchFamily="34" charset="0"/>
              </a:rPr>
              <a:t>Hàng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dưới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cùng</a:t>
            </a:r>
            <a:endParaRPr lang="vi-VN" altLang="vi-VN" sz="2400" dirty="0">
              <a:latin typeface="Arial" panose="020B0604020202020204" pitchFamily="34" charset="0"/>
            </a:endParaRPr>
          </a:p>
        </p:txBody>
      </p:sp>
      <p:sp>
        <p:nvSpPr>
          <p:cNvPr id="36" name="Text Box 21">
            <a:extLst>
              <a:ext uri="{FF2B5EF4-FFF2-40B4-BE49-F238E27FC236}">
                <a16:creationId xmlns:a16="http://schemas.microsoft.com/office/drawing/2014/main" id="{13FFDF3D-20CE-4FAC-9AB8-88D6D49BF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4988" y="5352256"/>
            <a:ext cx="51641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400" dirty="0">
                <a:latin typeface="Arial" panose="020B0604020202020204" pitchFamily="34" charset="0"/>
              </a:rPr>
              <a:t>Hai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có</a:t>
            </a:r>
            <a:r>
              <a:rPr lang="en-US" altLang="vi-VN" sz="2400" dirty="0">
                <a:latin typeface="Arial" panose="020B0604020202020204" pitchFamily="34" charset="0"/>
              </a:rPr>
              <a:t> gai (</a:t>
            </a:r>
            <a:r>
              <a:rPr lang="en-US" altLang="vi-VN" sz="2400" dirty="0" err="1">
                <a:latin typeface="Arial" panose="020B0604020202020204" pitchFamily="34" charset="0"/>
              </a:rPr>
              <a:t>hai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phím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cơ</a:t>
            </a:r>
            <a:r>
              <a:rPr lang="en-US" altLang="vi-VN" sz="2400" dirty="0">
                <a:latin typeface="Arial" panose="020B0604020202020204" pitchFamily="34" charset="0"/>
              </a:rPr>
              <a:t> </a:t>
            </a:r>
            <a:r>
              <a:rPr lang="en-US" altLang="vi-VN" sz="2400" dirty="0" err="1">
                <a:latin typeface="Arial" panose="020B0604020202020204" pitchFamily="34" charset="0"/>
              </a:rPr>
              <a:t>sở</a:t>
            </a:r>
            <a:r>
              <a:rPr lang="en-US" altLang="vi-VN" sz="2400" dirty="0">
                <a:latin typeface="Arial" panose="020B0604020202020204" pitchFamily="34" charset="0"/>
              </a:rPr>
              <a:t>)</a:t>
            </a:r>
            <a:endParaRPr lang="vi-VN" altLang="vi-VN" sz="2400" dirty="0">
              <a:latin typeface="Arial" panose="020B0604020202020204" pitchFamily="34" charset="0"/>
            </a:endParaRPr>
          </a:p>
        </p:txBody>
      </p:sp>
      <p:sp>
        <p:nvSpPr>
          <p:cNvPr id="37" name="Line 22">
            <a:extLst>
              <a:ext uri="{FF2B5EF4-FFF2-40B4-BE49-F238E27FC236}">
                <a16:creationId xmlns:a16="http://schemas.microsoft.com/office/drawing/2014/main" id="{F44C281B-877A-4B5B-A0CA-F9FB0FFB5B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7418" y="3455193"/>
            <a:ext cx="657787" cy="189706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23">
            <a:extLst>
              <a:ext uri="{FF2B5EF4-FFF2-40B4-BE49-F238E27FC236}">
                <a16:creationId xmlns:a16="http://schemas.microsoft.com/office/drawing/2014/main" id="{6AE21177-AFE6-47A5-B92F-1512F61EBC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7605" y="3428994"/>
            <a:ext cx="613858" cy="192326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9482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 animBg="1"/>
      <p:bldP spid="30" grpId="0" animBg="1"/>
      <p:bldP spid="31" grpId="0" animBg="1"/>
      <p:bldP spid="32" grpId="0" animBg="1"/>
      <p:bldP spid="33" grpId="0" animBg="1"/>
      <p:bldP spid="35" grpId="0"/>
      <p:bldP spid="36" grpId="0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id="{DFC7D736-FBBB-4457-AA19-880057DEF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39" y="608060"/>
            <a:ext cx="10536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vi-VN" sz="2800">
                <a:solidFill>
                  <a:srgbClr val="0070C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b, Điền tiếp các số và các chữ cái còn thiếu trên các hàng phím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376B03-B2F3-4528-BED7-AA564D30FA41}"/>
              </a:ext>
            </a:extLst>
          </p:cNvPr>
          <p:cNvSpPr txBox="1"/>
          <p:nvPr/>
        </p:nvSpPr>
        <p:spPr>
          <a:xfrm>
            <a:off x="371740" y="84840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78EC3FA-ACF4-4B10-AC14-5FFD786EFA4C}"/>
              </a:ext>
            </a:extLst>
          </p:cNvPr>
          <p:cNvSpPr txBox="1">
            <a:spLocks noChangeArrowheads="1"/>
          </p:cNvSpPr>
          <p:nvPr/>
        </p:nvSpPr>
        <p:spPr>
          <a:xfrm>
            <a:off x="1235340" y="2612314"/>
            <a:ext cx="822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vi-VN" sz="2800" b="1">
                <a:solidFill>
                  <a:srgbClr val="FF0000"/>
                </a:solidFill>
                <a:latin typeface="Times New Roman" pitchFamily="18" charset="0"/>
              </a:rPr>
              <a:t>* Hàng phím trên:</a:t>
            </a:r>
          </a:p>
        </p:txBody>
      </p:sp>
      <p:graphicFrame>
        <p:nvGraphicFramePr>
          <p:cNvPr id="7" name="Group 44">
            <a:extLst>
              <a:ext uri="{FF2B5EF4-FFF2-40B4-BE49-F238E27FC236}">
                <a16:creationId xmlns:a16="http://schemas.microsoft.com/office/drawing/2014/main" id="{3ED414C7-F24B-4FD5-82B3-892A6E0247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069298"/>
              </p:ext>
            </p:extLst>
          </p:nvPr>
        </p:nvGraphicFramePr>
        <p:xfrm>
          <a:off x="1235340" y="3033001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45">
            <a:extLst>
              <a:ext uri="{FF2B5EF4-FFF2-40B4-BE49-F238E27FC236}">
                <a16:creationId xmlns:a16="http://schemas.microsoft.com/office/drawing/2014/main" id="{B5EF539C-C107-4A94-B4E2-4B7895D9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940" y="5248670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* Hàng phím dưới:</a:t>
            </a:r>
          </a:p>
        </p:txBody>
      </p:sp>
      <p:graphicFrame>
        <p:nvGraphicFramePr>
          <p:cNvPr id="9" name="Group 74">
            <a:extLst>
              <a:ext uri="{FF2B5EF4-FFF2-40B4-BE49-F238E27FC236}">
                <a16:creationId xmlns:a16="http://schemas.microsoft.com/office/drawing/2014/main" id="{E71E8124-E583-41CF-80D4-841170661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11228"/>
              </p:ext>
            </p:extLst>
          </p:nvPr>
        </p:nvGraphicFramePr>
        <p:xfrm>
          <a:off x="1235340" y="5774640"/>
          <a:ext cx="6997700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75">
            <a:extLst>
              <a:ext uri="{FF2B5EF4-FFF2-40B4-BE49-F238E27FC236}">
                <a16:creationId xmlns:a16="http://schemas.microsoft.com/office/drawing/2014/main" id="{55342C23-8F18-4FE9-9175-BC41E6CCA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340" y="1050414"/>
            <a:ext cx="687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* Hàng phím số:</a:t>
            </a:r>
          </a:p>
        </p:txBody>
      </p:sp>
      <p:graphicFrame>
        <p:nvGraphicFramePr>
          <p:cNvPr id="11" name="Group 76">
            <a:extLst>
              <a:ext uri="{FF2B5EF4-FFF2-40B4-BE49-F238E27FC236}">
                <a16:creationId xmlns:a16="http://schemas.microsoft.com/office/drawing/2014/main" id="{C4B7A0A9-DA8A-4611-8736-8B477B6EA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7595"/>
              </p:ext>
            </p:extLst>
          </p:nvPr>
        </p:nvGraphicFramePr>
        <p:xfrm>
          <a:off x="1235340" y="1698708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  <a:sym typeface="Symbol" pitchFamily="18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4">
            <a:extLst>
              <a:ext uri="{FF2B5EF4-FFF2-40B4-BE49-F238E27FC236}">
                <a16:creationId xmlns:a16="http://schemas.microsoft.com/office/drawing/2014/main" id="{EEAC2F8F-3C20-4D35-8637-45CA8BCD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596306"/>
              </p:ext>
            </p:extLst>
          </p:nvPr>
        </p:nvGraphicFramePr>
        <p:xfrm>
          <a:off x="1235340" y="3033001"/>
          <a:ext cx="8397875" cy="760413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Q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{</a:t>
                      </a:r>
                      <a:endParaRPr kumimoji="0" lang="en-US" altLang="vi-V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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}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Group 76">
            <a:extLst>
              <a:ext uri="{FF2B5EF4-FFF2-40B4-BE49-F238E27FC236}">
                <a16:creationId xmlns:a16="http://schemas.microsoft.com/office/drawing/2014/main" id="{14ED53F8-3350-4C59-9CA0-8ADB686D9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073947"/>
              </p:ext>
            </p:extLst>
          </p:nvPr>
        </p:nvGraphicFramePr>
        <p:xfrm>
          <a:off x="1235340" y="1698708"/>
          <a:ext cx="8397875" cy="762000"/>
        </p:xfrm>
        <a:graphic>
          <a:graphicData uri="http://schemas.openxmlformats.org/drawingml/2006/table">
            <a:tbl>
              <a:tblPr/>
              <a:tblGrid>
                <a:gridCol w="6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0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8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760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!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@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#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^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&amp;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(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985347EA-B02A-4693-91D8-602F5FFDD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940" y="4302936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762000" indent="-7620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* Hàng phím cơ sở: </a:t>
            </a:r>
            <a:br>
              <a:rPr lang="en-US" altLang="vi-VN" sz="2600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br>
              <a:rPr lang="en-US" altLang="vi-VN" sz="2600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en-US" altLang="vi-VN" sz="26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5" name="Group 121">
            <a:extLst>
              <a:ext uri="{FF2B5EF4-FFF2-40B4-BE49-F238E27FC236}">
                <a16:creationId xmlns:a16="http://schemas.microsoft.com/office/drawing/2014/main" id="{CF6F612A-75B8-4C6F-8953-4B1475AC1A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9076"/>
              </p:ext>
            </p:extLst>
          </p:nvPr>
        </p:nvGraphicFramePr>
        <p:xfrm>
          <a:off x="1235340" y="4477627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vi-VN" altLang="vi-V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121">
            <a:extLst>
              <a:ext uri="{FF2B5EF4-FFF2-40B4-BE49-F238E27FC236}">
                <a16:creationId xmlns:a16="http://schemas.microsoft.com/office/drawing/2014/main" id="{E2A97818-1824-48BF-A965-39E4DBC7BE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40543"/>
              </p:ext>
            </p:extLst>
          </p:nvPr>
        </p:nvGraphicFramePr>
        <p:xfrm>
          <a:off x="1235340" y="4480802"/>
          <a:ext cx="8229600" cy="762000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7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7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08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;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“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‘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Group 74">
            <a:extLst>
              <a:ext uri="{FF2B5EF4-FFF2-40B4-BE49-F238E27FC236}">
                <a16:creationId xmlns:a16="http://schemas.microsoft.com/office/drawing/2014/main" id="{18DACA33-3FD3-4DDB-A20C-9E8CE48EF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28879"/>
              </p:ext>
            </p:extLst>
          </p:nvPr>
        </p:nvGraphicFramePr>
        <p:xfrm>
          <a:off x="1235340" y="5774640"/>
          <a:ext cx="8077200" cy="762000"/>
        </p:xfrm>
        <a:graphic>
          <a:graphicData uri="http://schemas.openxmlformats.org/drawingml/2006/table">
            <a:tbl>
              <a:tblPr/>
              <a:tblGrid>
                <a:gridCol w="80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2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V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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charset="0"/>
                          <a:sym typeface="Symbol" pitchFamily="18" charset="2"/>
                        </a:rPr>
                        <a:t>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376B03-B2F3-4528-BED7-AA564D30FA41}"/>
              </a:ext>
            </a:extLst>
          </p:cNvPr>
          <p:cNvSpPr txBox="1"/>
          <p:nvPr/>
        </p:nvSpPr>
        <p:spPr>
          <a:xfrm>
            <a:off x="429797" y="51446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D0E8C1-9E3E-4A4A-B06D-81EF08BA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06" b="95433" l="4819" r="96386">
                        <a14:foregroundMark x1="48193" y1="10337" x2="56928" y2="9615"/>
                        <a14:foregroundMark x1="48193" y1="6971" x2="56627" y2="7452"/>
                        <a14:foregroundMark x1="49699" y1="4087" x2="55120" y2="3606"/>
                        <a14:foregroundMark x1="89759" y1="22356" x2="90060" y2="34375"/>
                        <a14:foregroundMark x1="90060" y1="34375" x2="88253" y2="39183"/>
                        <a14:foregroundMark x1="96386" y1="21875" x2="94578" y2="28125"/>
                        <a14:foregroundMark x1="49096" y1="90144" x2="61747" y2="94712"/>
                        <a14:foregroundMark x1="61747" y1="94712" x2="78614" y2="92548"/>
                        <a14:foregroundMark x1="78614" y1="92548" x2="89458" y2="87740"/>
                        <a14:foregroundMark x1="55422" y1="94712" x2="72590" y2="95673"/>
                        <a14:foregroundMark x1="72590" y1="95673" x2="76506" y2="93510"/>
                        <a14:foregroundMark x1="14157" y1="45673" x2="14269" y2="47915"/>
                        <a14:foregroundMark x1="11747" y1="44712" x2="12354" y2="47296"/>
                        <a14:foregroundMark x1="12048" y1="43750" x2="14854" y2="48103"/>
                        <a14:foregroundMark x1="22538" y1="51586" x2="23337" y2="52113"/>
                        <a14:foregroundMark x1="11747" y1="44471" x2="19564" y2="49625"/>
                        <a14:foregroundMark x1="19448" y1="49587" x2="12349" y2="44952"/>
                        <a14:foregroundMark x1="23327" y1="52120" x2="22526" y2="51597"/>
                        <a14:foregroundMark x1="12349" y1="44952" x2="10542" y2="44471"/>
                        <a14:foregroundMark x1="6024" y1="45673" x2="4819" y2="45913"/>
                        <a14:backgroundMark x1="5723" y1="51442" x2="18373" y2="55529"/>
                        <a14:backgroundMark x1="18373" y1="55529" x2="28916" y2="62740"/>
                        <a14:backgroundMark x1="28916" y1="62740" x2="28916" y2="63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241" y="2538639"/>
            <a:ext cx="3368509" cy="422078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E47850A-A427-4DA6-8016-4359D4712103}"/>
              </a:ext>
            </a:extLst>
          </p:cNvPr>
          <p:cNvGrpSpPr/>
          <p:nvPr/>
        </p:nvGrpSpPr>
        <p:grpSpPr>
          <a:xfrm>
            <a:off x="2316089" y="3429000"/>
            <a:ext cx="2023001" cy="1073888"/>
            <a:chOff x="1189038" y="3327991"/>
            <a:chExt cx="2023001" cy="1073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BFDF11-D069-435E-A58B-2B089B594022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463B0C7-DAA3-47D5-81A4-EA248E081CBC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2FF796E-28EE-4B0A-A737-E27B82AA52A8}"/>
                </a:ext>
              </a:extLst>
            </p:cNvPr>
            <p:cNvCxnSpPr/>
            <p:nvPr/>
          </p:nvCxnSpPr>
          <p:spPr>
            <a:xfrm>
              <a:off x="1974197" y="3880884"/>
              <a:ext cx="982660" cy="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BC651E-38D3-4BC7-88E3-3C08F7B290A6}"/>
                </a:ext>
              </a:extLst>
            </p:cNvPr>
            <p:cNvCxnSpPr/>
            <p:nvPr/>
          </p:nvCxnSpPr>
          <p:spPr>
            <a:xfrm>
              <a:off x="2956857" y="3880884"/>
              <a:ext cx="255182" cy="520995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6B1191B-E015-4825-90EE-215D161E933E}"/>
              </a:ext>
            </a:extLst>
          </p:cNvPr>
          <p:cNvSpPr/>
          <p:nvPr/>
        </p:nvSpPr>
        <p:spPr>
          <a:xfrm>
            <a:off x="2219067" y="3260181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CÁI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D1F3348-0228-498D-910F-E4B3F8494A23}"/>
              </a:ext>
            </a:extLst>
          </p:cNvPr>
          <p:cNvGrpSpPr/>
          <p:nvPr/>
        </p:nvGrpSpPr>
        <p:grpSpPr>
          <a:xfrm>
            <a:off x="2857109" y="1930315"/>
            <a:ext cx="2023001" cy="1073888"/>
            <a:chOff x="1189038" y="3327991"/>
            <a:chExt cx="2023001" cy="107388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A56E61C-2F52-477E-A458-1060932353C4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F0A35AA-FD29-4B88-B386-E3D1F2E07683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43ACD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0B2BD17-6DC9-4D7C-AB1C-2AEB1B8BD043}"/>
                </a:ext>
              </a:extLst>
            </p:cNvPr>
            <p:cNvCxnSpPr/>
            <p:nvPr/>
          </p:nvCxnSpPr>
          <p:spPr>
            <a:xfrm>
              <a:off x="1974197" y="3880884"/>
              <a:ext cx="982660" cy="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A089815-188F-42C8-9FA0-F68B62C2D282}"/>
                </a:ext>
              </a:extLst>
            </p:cNvPr>
            <p:cNvCxnSpPr/>
            <p:nvPr/>
          </p:nvCxnSpPr>
          <p:spPr>
            <a:xfrm>
              <a:off x="2956857" y="3880884"/>
              <a:ext cx="255182" cy="520995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497C5FB3-BB94-4DB1-B572-37EED1291BEA}"/>
              </a:ext>
            </a:extLst>
          </p:cNvPr>
          <p:cNvSpPr/>
          <p:nvPr/>
        </p:nvSpPr>
        <p:spPr>
          <a:xfrm>
            <a:off x="2760087" y="1802036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TRỎ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F39C6E-8282-4AE7-B5FE-FE31DFDA9ED6}"/>
              </a:ext>
            </a:extLst>
          </p:cNvPr>
          <p:cNvGrpSpPr/>
          <p:nvPr/>
        </p:nvGrpSpPr>
        <p:grpSpPr>
          <a:xfrm>
            <a:off x="5490809" y="1409320"/>
            <a:ext cx="788618" cy="1231412"/>
            <a:chOff x="1189038" y="3327991"/>
            <a:chExt cx="788618" cy="123141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8150FB-33D6-4CE8-9D4A-B550693C963A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5CB57B-56B7-4699-AEC5-5C20AB1B2CBA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6269419-83D1-4BBF-A844-5D8E5B444150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>
              <a:off x="1583347" y="4125433"/>
              <a:ext cx="81342" cy="433970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AA7C4570-F414-4302-B7C9-BDEAC7686090}"/>
              </a:ext>
            </a:extLst>
          </p:cNvPr>
          <p:cNvSpPr/>
          <p:nvPr/>
        </p:nvSpPr>
        <p:spPr>
          <a:xfrm>
            <a:off x="5424593" y="1234496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GIỮA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A39CE30-5908-4E08-81D3-E797CC762CE5}"/>
              </a:ext>
            </a:extLst>
          </p:cNvPr>
          <p:cNvGrpSpPr/>
          <p:nvPr/>
        </p:nvGrpSpPr>
        <p:grpSpPr>
          <a:xfrm>
            <a:off x="6738778" y="1653869"/>
            <a:ext cx="2043277" cy="1051958"/>
            <a:chOff x="-65621" y="3327991"/>
            <a:chExt cx="2043277" cy="105195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BA8245-BE3C-4BF4-9E1D-7485414B8D86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76CF59F-AC03-4DDB-972F-2B850A2578C3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D9AB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704FE0-BBCB-4315-88FA-C602CF83D474}"/>
                </a:ext>
              </a:extLst>
            </p:cNvPr>
            <p:cNvCxnSpPr>
              <a:cxnSpLocks/>
              <a:stCxn id="25" idx="3"/>
            </p:cNvCxnSpPr>
            <p:nvPr/>
          </p:nvCxnSpPr>
          <p:spPr>
            <a:xfrm flipH="1" flipV="1">
              <a:off x="293632" y="4003158"/>
              <a:ext cx="1010896" cy="5492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33254B3-7E5C-47F8-AD54-E2275B25F3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621" y="4003158"/>
              <a:ext cx="359253" cy="376791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406C5FE-A53E-4458-A88B-00922430429A}"/>
              </a:ext>
            </a:extLst>
          </p:cNvPr>
          <p:cNvSpPr/>
          <p:nvPr/>
        </p:nvSpPr>
        <p:spPr>
          <a:xfrm>
            <a:off x="7896415" y="1499394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ÁP ÚT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AE0356-8ED4-4D12-9196-FED65939886A}"/>
              </a:ext>
            </a:extLst>
          </p:cNvPr>
          <p:cNvGrpSpPr/>
          <p:nvPr/>
        </p:nvGrpSpPr>
        <p:grpSpPr>
          <a:xfrm>
            <a:off x="7465877" y="2494176"/>
            <a:ext cx="2043277" cy="1051958"/>
            <a:chOff x="-65621" y="3327991"/>
            <a:chExt cx="2043277" cy="10519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1B7BAE-F4B9-4254-8D79-51F21E5DDC85}"/>
                </a:ext>
              </a:extLst>
            </p:cNvPr>
            <p:cNvSpPr/>
            <p:nvPr/>
          </p:nvSpPr>
          <p:spPr>
            <a:xfrm>
              <a:off x="1189038" y="3327991"/>
              <a:ext cx="788618" cy="797442"/>
            </a:xfrm>
            <a:prstGeom prst="ellipse">
              <a:avLst/>
            </a:prstGeom>
            <a:noFill/>
            <a:ln w="19050">
              <a:solidFill>
                <a:srgbClr val="AF7B3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C94AE03-068D-4AA8-B9E3-E3645F87FD7F}"/>
                </a:ext>
              </a:extLst>
            </p:cNvPr>
            <p:cNvSpPr/>
            <p:nvPr/>
          </p:nvSpPr>
          <p:spPr>
            <a:xfrm>
              <a:off x="1267930" y="3415016"/>
              <a:ext cx="630833" cy="623392"/>
            </a:xfrm>
            <a:prstGeom prst="ellipse">
              <a:avLst/>
            </a:prstGeom>
            <a:solidFill>
              <a:srgbClr val="FC88B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537FBCB-80AF-44AC-98F0-C441C7FDD864}"/>
                </a:ext>
              </a:extLst>
            </p:cNvPr>
            <p:cNvCxnSpPr>
              <a:cxnSpLocks/>
              <a:stCxn id="31" idx="3"/>
            </p:cNvCxnSpPr>
            <p:nvPr/>
          </p:nvCxnSpPr>
          <p:spPr>
            <a:xfrm flipH="1" flipV="1">
              <a:off x="293632" y="4003158"/>
              <a:ext cx="1010896" cy="5492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873643-5B0E-4486-BBAF-369803DDD7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65621" y="4003158"/>
              <a:ext cx="359253" cy="376791"/>
            </a:xfrm>
            <a:prstGeom prst="line">
              <a:avLst/>
            </a:prstGeom>
            <a:ln w="19050">
              <a:solidFill>
                <a:srgbClr val="AF7B3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F634D17F-672B-47A0-8178-12BF8533F4AA}"/>
              </a:ext>
            </a:extLst>
          </p:cNvPr>
          <p:cNvSpPr/>
          <p:nvPr/>
        </p:nvSpPr>
        <p:spPr>
          <a:xfrm>
            <a:off x="8620289" y="2325357"/>
            <a:ext cx="982660" cy="113507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NGÓN ÚT</a:t>
            </a:r>
          </a:p>
        </p:txBody>
      </p:sp>
      <p:pic>
        <p:nvPicPr>
          <p:cNvPr id="36" name="图片 1">
            <a:extLst>
              <a:ext uri="{FF2B5EF4-FFF2-40B4-BE49-F238E27FC236}">
                <a16:creationId xmlns:a16="http://schemas.microsoft.com/office/drawing/2014/main" id="{88616513-6EDB-46AD-A7A2-C4BEF28D3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77" y="4396281"/>
            <a:ext cx="1376314" cy="2070866"/>
          </a:xfrm>
          <a:prstGeom prst="rect">
            <a:avLst/>
          </a:prstGeom>
        </p:spPr>
      </p:pic>
      <p:pic>
        <p:nvPicPr>
          <p:cNvPr id="37" name="图片 2">
            <a:extLst>
              <a:ext uri="{FF2B5EF4-FFF2-40B4-BE49-F238E27FC236}">
                <a16:creationId xmlns:a16="http://schemas.microsoft.com/office/drawing/2014/main" id="{2C75CC16-7DF7-4CA8-8BCF-33097AF6C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805" y="4502888"/>
            <a:ext cx="1400357" cy="207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3" grpId="0"/>
      <p:bldP spid="29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376B03-B2F3-4528-BED7-AA564D30FA41}"/>
              </a:ext>
            </a:extLst>
          </p:cNvPr>
          <p:cNvSpPr txBox="1"/>
          <p:nvPr/>
        </p:nvSpPr>
        <p:spPr>
          <a:xfrm>
            <a:off x="429797" y="514463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tay đặt bàn phím">
            <a:extLst>
              <a:ext uri="{FF2B5EF4-FFF2-40B4-BE49-F238E27FC236}">
                <a16:creationId xmlns:a16="http://schemas.microsoft.com/office/drawing/2014/main" id="{ECB1499D-0CCF-48BC-A6F4-A05D68EA9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74" y="1741714"/>
            <a:ext cx="9339252" cy="5116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6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BE408-12CE-44F1-A157-15E90D3EC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>
          <a:xfrm>
            <a:off x="4063999" y="2578100"/>
            <a:ext cx="7954674" cy="42799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2F6D7-4BE8-4D32-8E3D-BFCC14FEB8F8}"/>
              </a:ext>
            </a:extLst>
          </p:cNvPr>
          <p:cNvSpPr txBox="1"/>
          <p:nvPr/>
        </p:nvSpPr>
        <p:spPr>
          <a:xfrm>
            <a:off x="429797" y="563811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99688F9-AA6D-494D-A2C5-3A8F52DD7573}"/>
              </a:ext>
            </a:extLst>
          </p:cNvPr>
          <p:cNvSpPr/>
          <p:nvPr/>
        </p:nvSpPr>
        <p:spPr>
          <a:xfrm>
            <a:off x="429797" y="2324100"/>
            <a:ext cx="3316703" cy="28575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BB74F3-CFAF-4AB0-8C66-63B3DA1C51B8}"/>
              </a:ext>
            </a:extLst>
          </p:cNvPr>
          <p:cNvSpPr txBox="1"/>
          <p:nvPr/>
        </p:nvSpPr>
        <p:spPr>
          <a:xfrm>
            <a:off x="576848" y="2578665"/>
            <a:ext cx="302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Em hãy cho biết cách đặt tay đúng trên bàn phím</a:t>
            </a:r>
            <a:endParaRPr lang="vi-VN" sz="3500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4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2BE408-12CE-44F1-A157-15E90D3EC1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1"/>
          <a:stretch/>
        </p:blipFill>
        <p:spPr>
          <a:xfrm>
            <a:off x="6834316" y="3386163"/>
            <a:ext cx="5031104" cy="2706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72F6D7-4BE8-4D32-8E3D-BFCC14FEB8F8}"/>
              </a:ext>
            </a:extLst>
          </p:cNvPr>
          <p:cNvSpPr txBox="1"/>
          <p:nvPr/>
        </p:nvSpPr>
        <p:spPr>
          <a:xfrm>
            <a:off x="429797" y="563811"/>
            <a:ext cx="788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E592387-ECEF-42F7-A5B8-4F179FDF1608}"/>
              </a:ext>
            </a:extLst>
          </p:cNvPr>
          <p:cNvSpPr/>
          <p:nvPr/>
        </p:nvSpPr>
        <p:spPr>
          <a:xfrm>
            <a:off x="326580" y="2426432"/>
            <a:ext cx="6028936" cy="3666645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78469-2341-4DAA-9DB6-357A145DCEEE}"/>
              </a:ext>
            </a:extLst>
          </p:cNvPr>
          <p:cNvSpPr txBox="1"/>
          <p:nvPr/>
        </p:nvSpPr>
        <p:spPr>
          <a:xfrm>
            <a:off x="520773" y="2601632"/>
            <a:ext cx="5675086" cy="3666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Hai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Hai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trỏ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gai (F, J).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Hai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ngón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nhẹ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vi-VN" sz="28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9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10F90052-770B-4E2F-8120-BEC5E424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901791"/>
            <a:ext cx="111760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latin typeface="Arial" panose="020B0604020202020204" pitchFamily="34" charset="0"/>
              </a:rPr>
              <a:t>-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gai,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…….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 Hai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7735B923-77C4-490A-8443-28C282054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70" y="2730290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F0C04-0B15-4493-B9AB-B64554694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7840" y="2035492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EC017-7B12-4B40-8E4A-D1C5B941F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7640" y="2749232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48C58843-1C50-493B-922D-094BAA7E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300" y="4051300"/>
            <a:ext cx="109728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 ……….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1EBBDFAD-1608-4BD2-8ABF-159908997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2987"/>
            <a:ext cx="10947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phím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chấm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(….)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so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bạn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A974C8-59FE-4BEC-9C38-CEE1457F7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900" y="4879234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ảnh bàn phím">
            <a:extLst>
              <a:ext uri="{FF2B5EF4-FFF2-40B4-BE49-F238E27FC236}">
                <a16:creationId xmlns:a16="http://schemas.microsoft.com/office/drawing/2014/main" id="{9175B8AA-60B9-41AB-9FA7-927E6AA6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14F35F-6623-4B57-9FEF-283A9AC17FA6}"/>
              </a:ext>
            </a:extLst>
          </p:cNvPr>
          <p:cNvSpPr/>
          <p:nvPr/>
        </p:nvSpPr>
        <p:spPr>
          <a:xfrm>
            <a:off x="2540000" y="4013200"/>
            <a:ext cx="13208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C23CC-B760-4347-B6BB-F9E77CEA6880}"/>
              </a:ext>
            </a:extLst>
          </p:cNvPr>
          <p:cNvSpPr/>
          <p:nvPr/>
        </p:nvSpPr>
        <p:spPr>
          <a:xfrm>
            <a:off x="7226300" y="5575300"/>
            <a:ext cx="1625600" cy="571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C0E2B-88B0-4A1B-9FCD-6DC40783E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44212"/>
            <a:ext cx="1094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đúng</a:t>
            </a:r>
            <a:endParaRPr lang="en-US" altLang="vi-VN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6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3" name="Text Box 30">
            <a:extLst>
              <a:ext uri="{FF2B5EF4-FFF2-40B4-BE49-F238E27FC236}">
                <a16:creationId xmlns:a16="http://schemas.microsoft.com/office/drawing/2014/main" id="{814F368E-7221-44AE-9F6C-647196A0442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68471" y="1014670"/>
            <a:ext cx="10190079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EM CẦN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GHI NHỚ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03388" y="1574097"/>
            <a:ext cx="9820141" cy="47891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3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bàn phím có khu vực chính bao gồm” Hàng phím số; hàng phím trên; hàng phím cơ sở, hang phím dưới và hàng phím dưới cùng. 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3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phím có gai nằm ở hàng phím cơ sở, phím cách nằm ở hàng phím dưới cùng.</a:t>
            </a:r>
          </a:p>
          <a:p>
            <a:pPr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sz="35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đặt tay lên bàn phím: Hai bàn tay đặt nhẹ lên bàn phím; hai ngón trỏ đặt trên hai phím có gai F và J; hai ngón cái đặt trên phím cách.</a:t>
            </a:r>
            <a:endParaRPr lang="en-US" sz="35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20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A5D747-7769-4281-9B68-04172DE32D5B}"/>
              </a:ext>
            </a:extLst>
          </p:cNvPr>
          <p:cNvSpPr txBox="1"/>
          <p:nvPr/>
        </p:nvSpPr>
        <p:spPr>
          <a:xfrm>
            <a:off x="2095308" y="5406007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GIÁO KHOA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F89CD05-19C6-4824-B38C-74A88A77BF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7"/>
          <a:stretch/>
        </p:blipFill>
        <p:spPr>
          <a:xfrm>
            <a:off x="135644" y="4953000"/>
            <a:ext cx="2033785" cy="1829345"/>
          </a:xfrm>
          <a:prstGeom prst="rect">
            <a:avLst/>
          </a:prstGeom>
        </p:spPr>
      </p:pic>
      <p:pic>
        <p:nvPicPr>
          <p:cNvPr id="14" name="Picture 1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BEAB4D5C-385D-45A0-B26E-35AF3A2FB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94" y="1073715"/>
            <a:ext cx="3024056" cy="4184059"/>
          </a:xfrm>
          <a:prstGeom prst="rect">
            <a:avLst/>
          </a:prstGeom>
        </p:spPr>
      </p:pic>
      <p:pic>
        <p:nvPicPr>
          <p:cNvPr id="16" name="Picture 15" descr="Chart&#10;&#10;Description automatically generated with low confidence">
            <a:extLst>
              <a:ext uri="{FF2B5EF4-FFF2-40B4-BE49-F238E27FC236}">
                <a16:creationId xmlns:a16="http://schemas.microsoft.com/office/drawing/2014/main" id="{0A3A74E7-2A9E-4611-9EF9-6C6F37C58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97" b="98621" l="575" r="95115">
                        <a14:foregroundMark x1="43391" y1="8276" x2="56322" y2="8046"/>
                        <a14:foregroundMark x1="42241" y1="9195" x2="45690" y2="7356"/>
                        <a14:foregroundMark x1="35920" y1="46437" x2="35345" y2="57471"/>
                        <a14:foregroundMark x1="33908" y1="46207" x2="30460" y2="57241"/>
                        <a14:foregroundMark x1="7184" y1="58621" x2="10920" y2="71264"/>
                        <a14:foregroundMark x1="2874" y1="57471" x2="575" y2="56782"/>
                        <a14:foregroundMark x1="92529" y1="56092" x2="95402" y2="74023"/>
                        <a14:foregroundMark x1="49138" y1="42759" x2="52874" y2="57241"/>
                        <a14:foregroundMark x1="47414" y1="48736" x2="48276" y2="60460"/>
                        <a14:foregroundMark x1="93391" y1="93563" x2="93391" y2="93563"/>
                        <a14:foregroundMark x1="87931" y1="94483" x2="87931" y2="94483"/>
                        <a14:foregroundMark x1="92529" y1="97241" x2="92529" y2="97241"/>
                        <a14:foregroundMark x1="5747" y1="98621" x2="5747" y2="98621"/>
                        <a14:foregroundMark x1="89655" y1="36092" x2="89655" y2="36092"/>
                        <a14:foregroundMark x1="81897" y1="19770" x2="81897" y2="19770"/>
                        <a14:foregroundMark x1="78448" y1="19770" x2="83908" y2="16092"/>
                        <a14:foregroundMark x1="81897" y1="16552" x2="84483" y2="15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43" y="429915"/>
            <a:ext cx="1619186" cy="20239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A7D00B-306B-4854-9B19-9B8FF5EF394D}"/>
              </a:ext>
            </a:extLst>
          </p:cNvPr>
          <p:cNvSpPr txBox="1"/>
          <p:nvPr/>
        </p:nvSpPr>
        <p:spPr>
          <a:xfrm>
            <a:off x="6456246" y="4491335"/>
            <a:ext cx="3821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 TÍNH (nếu có)</a:t>
            </a:r>
            <a:endParaRPr 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59DE0D46-DA8F-46AB-A444-F8DBA233C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56246" y="865036"/>
            <a:ext cx="4106371" cy="343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0622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13013" y="2370975"/>
            <a:ext cx="9820141" cy="1658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CHÚC CÁC EM </a:t>
            </a:r>
          </a:p>
          <a:p>
            <a:pPr algn="ctr">
              <a:lnSpc>
                <a:spcPct val="110000"/>
              </a:lnSpc>
            </a:pPr>
            <a:r>
              <a:rPr lang="en-US" sz="4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#9Slide07 Cadena" panose="02000503000000020004" pitchFamily="2" charset="0"/>
              </a:rPr>
              <a:t>ÔN BÀI CŨ</a:t>
            </a:r>
            <a:endParaRPr lang="vi-VN" sz="6000">
              <a:solidFill>
                <a:srgbClr val="FF0000"/>
              </a:solidFill>
              <a:latin typeface="#9Slide07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2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 descr="2">
            <a:extLst>
              <a:ext uri="{FF2B5EF4-FFF2-40B4-BE49-F238E27FC236}">
                <a16:creationId xmlns:a16="http://schemas.microsoft.com/office/drawing/2014/main" id="{B4D0EF14-395E-4D49-96C6-00A69A635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25" y="3217083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12C9E8-9197-4F1C-B1F1-DB8034357EA9}"/>
              </a:ext>
            </a:extLst>
          </p:cNvPr>
          <p:cNvSpPr txBox="1"/>
          <p:nvPr/>
        </p:nvSpPr>
        <p:spPr>
          <a:xfrm>
            <a:off x="1" y="298327"/>
            <a:ext cx="12191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Câu 1: Em hãy kể tên các bộ phận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 chuột máy tính?</a:t>
            </a:r>
            <a:endParaRPr lang="vi-VN" sz="3200" b="1">
              <a:solidFill>
                <a:srgbClr val="FF000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7AECC52-8013-4BF0-B056-34B01A825542}"/>
              </a:ext>
            </a:extLst>
          </p:cNvPr>
          <p:cNvGrpSpPr/>
          <p:nvPr/>
        </p:nvGrpSpPr>
        <p:grpSpPr>
          <a:xfrm>
            <a:off x="1505074" y="2417030"/>
            <a:ext cx="2943647" cy="1600106"/>
            <a:chOff x="584512" y="1943481"/>
            <a:chExt cx="2943647" cy="1600106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1955348-C069-421F-B40C-9475FA44E36B}"/>
                </a:ext>
              </a:extLst>
            </p:cNvPr>
            <p:cNvSpPr/>
            <p:nvPr/>
          </p:nvSpPr>
          <p:spPr>
            <a:xfrm>
              <a:off x="584512" y="1943481"/>
              <a:ext cx="2943647" cy="1600106"/>
            </a:xfrm>
            <a:custGeom>
              <a:avLst/>
              <a:gdLst>
                <a:gd name="connsiteX0" fmla="*/ 169281 w 2943647"/>
                <a:gd name="connsiteY0" fmla="*/ 0 h 1600106"/>
                <a:gd name="connsiteX1" fmla="*/ 1792869 w 2943647"/>
                <a:gd name="connsiteY1" fmla="*/ 0 h 1600106"/>
                <a:gd name="connsiteX2" fmla="*/ 1962150 w 2943647"/>
                <a:gd name="connsiteY2" fmla="*/ 169281 h 1600106"/>
                <a:gd name="connsiteX3" fmla="*/ 1962150 w 2943647"/>
                <a:gd name="connsiteY3" fmla="*/ 783740 h 1600106"/>
                <a:gd name="connsiteX4" fmla="*/ 2943647 w 2943647"/>
                <a:gd name="connsiteY4" fmla="*/ 1600106 h 1600106"/>
                <a:gd name="connsiteX5" fmla="*/ 1727013 w 2943647"/>
                <a:gd name="connsiteY5" fmla="*/ 1015663 h 1600106"/>
                <a:gd name="connsiteX6" fmla="*/ 169281 w 2943647"/>
                <a:gd name="connsiteY6" fmla="*/ 1015663 h 1600106"/>
                <a:gd name="connsiteX7" fmla="*/ 0 w 2943647"/>
                <a:gd name="connsiteY7" fmla="*/ 846382 h 1600106"/>
                <a:gd name="connsiteX8" fmla="*/ 0 w 2943647"/>
                <a:gd name="connsiteY8" fmla="*/ 169281 h 1600106"/>
                <a:gd name="connsiteX9" fmla="*/ 169281 w 2943647"/>
                <a:gd name="connsiteY9" fmla="*/ 0 h 16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3647" h="1600106">
                  <a:moveTo>
                    <a:pt x="169281" y="0"/>
                  </a:moveTo>
                  <a:lnTo>
                    <a:pt x="1792869" y="0"/>
                  </a:lnTo>
                  <a:cubicBezTo>
                    <a:pt x="1886360" y="0"/>
                    <a:pt x="1962150" y="75790"/>
                    <a:pt x="1962150" y="169281"/>
                  </a:cubicBezTo>
                  <a:lnTo>
                    <a:pt x="1962150" y="783740"/>
                  </a:lnTo>
                  <a:lnTo>
                    <a:pt x="2943647" y="1600106"/>
                  </a:lnTo>
                  <a:lnTo>
                    <a:pt x="1727013" y="1015663"/>
                  </a:lnTo>
                  <a:lnTo>
                    <a:pt x="169281" y="1015663"/>
                  </a:lnTo>
                  <a:cubicBezTo>
                    <a:pt x="75790" y="1015663"/>
                    <a:pt x="0" y="939873"/>
                    <a:pt x="0" y="846382"/>
                  </a:cubicBezTo>
                  <a:lnTo>
                    <a:pt x="0" y="169281"/>
                  </a:lnTo>
                  <a:cubicBezTo>
                    <a:pt x="0" y="75790"/>
                    <a:pt x="75790" y="0"/>
                    <a:pt x="16928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831816-B56E-4E76-B2B0-3283E8255522}"/>
                </a:ext>
              </a:extLst>
            </p:cNvPr>
            <p:cNvSpPr txBox="1"/>
            <p:nvPr/>
          </p:nvSpPr>
          <p:spPr>
            <a:xfrm>
              <a:off x="584512" y="2054482"/>
              <a:ext cx="196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 trái chuột</a:t>
              </a:r>
              <a:endPara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6958EF4-FAD4-465E-B243-5CE0393A52B1}"/>
              </a:ext>
            </a:extLst>
          </p:cNvPr>
          <p:cNvGrpSpPr/>
          <p:nvPr/>
        </p:nvGrpSpPr>
        <p:grpSpPr>
          <a:xfrm flipH="1">
            <a:off x="5438152" y="1914998"/>
            <a:ext cx="3156262" cy="1600106"/>
            <a:chOff x="584512" y="1943481"/>
            <a:chExt cx="2943647" cy="1600106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E72A6EE-A9D2-446C-A435-20BBD48B17DA}"/>
                </a:ext>
              </a:extLst>
            </p:cNvPr>
            <p:cNvSpPr/>
            <p:nvPr/>
          </p:nvSpPr>
          <p:spPr>
            <a:xfrm>
              <a:off x="584512" y="1943481"/>
              <a:ext cx="2943647" cy="1600106"/>
            </a:xfrm>
            <a:custGeom>
              <a:avLst/>
              <a:gdLst>
                <a:gd name="connsiteX0" fmla="*/ 169281 w 2943647"/>
                <a:gd name="connsiteY0" fmla="*/ 0 h 1600106"/>
                <a:gd name="connsiteX1" fmla="*/ 1792869 w 2943647"/>
                <a:gd name="connsiteY1" fmla="*/ 0 h 1600106"/>
                <a:gd name="connsiteX2" fmla="*/ 1962150 w 2943647"/>
                <a:gd name="connsiteY2" fmla="*/ 169281 h 1600106"/>
                <a:gd name="connsiteX3" fmla="*/ 1962150 w 2943647"/>
                <a:gd name="connsiteY3" fmla="*/ 783740 h 1600106"/>
                <a:gd name="connsiteX4" fmla="*/ 2943647 w 2943647"/>
                <a:gd name="connsiteY4" fmla="*/ 1600106 h 1600106"/>
                <a:gd name="connsiteX5" fmla="*/ 1727013 w 2943647"/>
                <a:gd name="connsiteY5" fmla="*/ 1015663 h 1600106"/>
                <a:gd name="connsiteX6" fmla="*/ 169281 w 2943647"/>
                <a:gd name="connsiteY6" fmla="*/ 1015663 h 1600106"/>
                <a:gd name="connsiteX7" fmla="*/ 0 w 2943647"/>
                <a:gd name="connsiteY7" fmla="*/ 846382 h 1600106"/>
                <a:gd name="connsiteX8" fmla="*/ 0 w 2943647"/>
                <a:gd name="connsiteY8" fmla="*/ 169281 h 1600106"/>
                <a:gd name="connsiteX9" fmla="*/ 169281 w 2943647"/>
                <a:gd name="connsiteY9" fmla="*/ 0 h 160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43647" h="1600106">
                  <a:moveTo>
                    <a:pt x="169281" y="0"/>
                  </a:moveTo>
                  <a:lnTo>
                    <a:pt x="1792869" y="0"/>
                  </a:lnTo>
                  <a:cubicBezTo>
                    <a:pt x="1886360" y="0"/>
                    <a:pt x="1962150" y="75790"/>
                    <a:pt x="1962150" y="169281"/>
                  </a:cubicBezTo>
                  <a:lnTo>
                    <a:pt x="1962150" y="783740"/>
                  </a:lnTo>
                  <a:lnTo>
                    <a:pt x="2943647" y="1600106"/>
                  </a:lnTo>
                  <a:lnTo>
                    <a:pt x="1727013" y="1015663"/>
                  </a:lnTo>
                  <a:lnTo>
                    <a:pt x="169281" y="1015663"/>
                  </a:lnTo>
                  <a:cubicBezTo>
                    <a:pt x="75790" y="1015663"/>
                    <a:pt x="0" y="939873"/>
                    <a:pt x="0" y="846382"/>
                  </a:cubicBezTo>
                  <a:lnTo>
                    <a:pt x="0" y="169281"/>
                  </a:lnTo>
                  <a:cubicBezTo>
                    <a:pt x="0" y="75790"/>
                    <a:pt x="75790" y="0"/>
                    <a:pt x="16928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03D11F-AE35-4D55-9A82-D7B1CD9B1FE9}"/>
                </a:ext>
              </a:extLst>
            </p:cNvPr>
            <p:cNvSpPr txBox="1"/>
            <p:nvPr/>
          </p:nvSpPr>
          <p:spPr>
            <a:xfrm>
              <a:off x="689177" y="2030014"/>
              <a:ext cx="1826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Nút phải chuột</a:t>
              </a:r>
              <a:endParaRPr 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72D2AF3-E2B8-450A-B3D1-DCF255028BE4}"/>
              </a:ext>
            </a:extLst>
          </p:cNvPr>
          <p:cNvSpPr/>
          <p:nvPr/>
        </p:nvSpPr>
        <p:spPr>
          <a:xfrm>
            <a:off x="7683062" y="4129407"/>
            <a:ext cx="2007476" cy="1292773"/>
          </a:xfrm>
          <a:prstGeom prst="wedgeRoundRectCallout">
            <a:avLst>
              <a:gd name="adj1" fmla="val -185231"/>
              <a:gd name="adj2" fmla="val -95223"/>
              <a:gd name="adj3" fmla="val 1666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" panose="02020603050405020304" pitchFamily="18" charset="0"/>
                <a:cs typeface="Times" panose="02020603050405020304" pitchFamily="18" charset="0"/>
              </a:rPr>
              <a:t>Bánh lăn</a:t>
            </a:r>
            <a:endParaRPr lang="vi-VN" sz="2800" b="1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707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5928B7-A0A0-4FA2-B476-007354139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1176876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Trong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bàn,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2" descr="C:\Users\A Tuong\Desktop\tranh trang tri pm\bp.jpg">
            <a:extLst>
              <a:ext uri="{FF2B5EF4-FFF2-40B4-BE49-F238E27FC236}">
                <a16:creationId xmlns:a16="http://schemas.microsoft.com/office/drawing/2014/main" id="{CD72C58C-6936-4AB6-A3FA-FAF9CC6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55" y="1892082"/>
            <a:ext cx="4731745" cy="374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2">
            <a:extLst>
              <a:ext uri="{FF2B5EF4-FFF2-40B4-BE49-F238E27FC236}">
                <a16:creationId xmlns:a16="http://schemas.microsoft.com/office/drawing/2014/main" id="{23B57E87-F1FC-4E17-9511-70EDD4709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44" y="2148748"/>
            <a:ext cx="28956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6A2E30-FF52-42D2-B45F-2D133AA8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973" y="50514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563A66-246D-41B7-BFB8-511C3BE45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210" y="5051425"/>
            <a:ext cx="281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6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D285D-6DED-43C4-8DAF-0A58B6EE7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163F1D-DA66-4183-A9FA-21F316639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110" cy="68326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CEFF9-A8CA-4866-BAD6-E9B21ED36FCF}"/>
              </a:ext>
            </a:extLst>
          </p:cNvPr>
          <p:cNvSpPr txBox="1"/>
          <p:nvPr/>
        </p:nvSpPr>
        <p:spPr>
          <a:xfrm>
            <a:off x="2354580" y="922795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sáu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,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1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tháng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10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E9B421-1DFF-47DF-9C3F-43318F2DE910}"/>
              </a:ext>
            </a:extLst>
          </p:cNvPr>
          <p:cNvSpPr txBox="1"/>
          <p:nvPr/>
        </p:nvSpPr>
        <p:spPr>
          <a:xfrm>
            <a:off x="5168265" y="1629769"/>
            <a:ext cx="255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Tin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học</a:t>
            </a:r>
            <a:endParaRPr lang="en-US" sz="36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AD87-E1F2-496C-B9E5-58EBD4DE96A8}"/>
              </a:ext>
            </a:extLst>
          </p:cNvPr>
          <p:cNvSpPr txBox="1"/>
          <p:nvPr/>
        </p:nvSpPr>
        <p:spPr>
          <a:xfrm>
            <a:off x="2994660" y="2307573"/>
            <a:ext cx="818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4: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Bàn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phím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máy</a:t>
            </a:r>
            <a:r>
              <a:rPr lang="en-US" sz="3600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tính</a:t>
            </a:r>
            <a:endParaRPr lang="en-US" sz="3600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4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 with low confidence">
            <a:extLst>
              <a:ext uri="{FF2B5EF4-FFF2-40B4-BE49-F238E27FC236}">
                <a16:creationId xmlns:a16="http://schemas.microsoft.com/office/drawing/2014/main" id="{37A688F6-D9F9-4FBC-90B4-A41E924DD5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92100"/>
            <a:ext cx="12192000" cy="7150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E07D3-7FE3-472E-A51B-213A231416E3}"/>
              </a:ext>
            </a:extLst>
          </p:cNvPr>
          <p:cNvSpPr txBox="1"/>
          <p:nvPr/>
        </p:nvSpPr>
        <p:spPr>
          <a:xfrm>
            <a:off x="714373" y="922323"/>
            <a:ext cx="10763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CHỦ ĐỀ 1: LÀM QUEN VỚI MÁY TÍNH 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E376A-1D71-45D7-BFBC-86E9206DDF11}"/>
              </a:ext>
            </a:extLst>
          </p:cNvPr>
          <p:cNvSpPr txBox="1"/>
          <p:nvPr/>
        </p:nvSpPr>
        <p:spPr>
          <a:xfrm>
            <a:off x="1390650" y="2051771"/>
            <a:ext cx="9410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7 Cadena" panose="02000503000000020004" pitchFamily="2" charset="0"/>
              </a:rPr>
              <a:t>Bài 4: Bàn phím máy tính </a:t>
            </a:r>
          </a:p>
          <a:p>
            <a:pPr algn="ctr"/>
            <a:r>
              <a:rPr lang="en-US" sz="4800">
                <a:solidFill>
                  <a:schemeClr val="accent2">
                    <a:lumMod val="75000"/>
                  </a:schemeClr>
                </a:solidFill>
                <a:latin typeface="#9Slide07 Cadena" panose="02000503000000020004" pitchFamily="2" charset="0"/>
              </a:rPr>
              <a:t>(SGK trang 20)</a:t>
            </a:r>
          </a:p>
        </p:txBody>
      </p:sp>
    </p:spTree>
    <p:extLst>
      <p:ext uri="{BB962C8B-B14F-4D97-AF65-F5344CB8AC3E}">
        <p14:creationId xmlns:p14="http://schemas.microsoft.com/office/powerpoint/2010/main" val="2134196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C22D4D1-AD97-4950-97DF-81FC96E6B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74096" y="4908857"/>
            <a:ext cx="2526650" cy="2526650"/>
          </a:xfrm>
          <a:prstGeom prst="rect">
            <a:avLst/>
          </a:prstGeom>
        </p:spPr>
      </p:pic>
      <p:pic>
        <p:nvPicPr>
          <p:cNvPr id="56" name="Picture 55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0C7CBA22-6182-4834-AD19-27674FBBF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37" y="-446522"/>
            <a:ext cx="2299308" cy="2299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9FB01A-4610-48AB-93B3-DF276F6292FC}"/>
              </a:ext>
            </a:extLst>
          </p:cNvPr>
          <p:cNvSpPr txBox="1"/>
          <p:nvPr/>
        </p:nvSpPr>
        <p:spPr>
          <a:xfrm>
            <a:off x="3131162" y="56296"/>
            <a:ext cx="592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B050"/>
                </a:solidFill>
                <a:latin typeface="#9Slide07 Cadena" panose="02000503000000020004" pitchFamily="2" charset="0"/>
              </a:rPr>
              <a:t>MỤC TIÊU</a:t>
            </a:r>
            <a:endParaRPr lang="vi-VN" sz="4800">
              <a:solidFill>
                <a:srgbClr val="00B050"/>
              </a:solidFill>
              <a:latin typeface="#9Slide07 Cadena" panose="02000503000000020004" pitchFamily="2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D2EBBD-3858-4947-BAC1-9B70D12B6ABF}"/>
              </a:ext>
            </a:extLst>
          </p:cNvPr>
          <p:cNvGrpSpPr/>
          <p:nvPr/>
        </p:nvGrpSpPr>
        <p:grpSpPr>
          <a:xfrm>
            <a:off x="1525140" y="1684818"/>
            <a:ext cx="9141720" cy="5116886"/>
            <a:chOff x="1698738" y="1217550"/>
            <a:chExt cx="5746575" cy="3216525"/>
          </a:xfrm>
        </p:grpSpPr>
        <p:grpSp>
          <p:nvGrpSpPr>
            <p:cNvPr id="5" name="Google Shape;759;p30">
              <a:extLst>
                <a:ext uri="{FF2B5EF4-FFF2-40B4-BE49-F238E27FC236}">
                  <a16:creationId xmlns:a16="http://schemas.microsoft.com/office/drawing/2014/main" id="{4F057716-CDB6-42CE-9412-979653B15597}"/>
                </a:ext>
              </a:extLst>
            </p:cNvPr>
            <p:cNvGrpSpPr/>
            <p:nvPr/>
          </p:nvGrpSpPr>
          <p:grpSpPr>
            <a:xfrm>
              <a:off x="1698738" y="2085988"/>
              <a:ext cx="5746575" cy="786300"/>
              <a:chOff x="1698738" y="2085988"/>
              <a:chExt cx="5746575" cy="786300"/>
            </a:xfrm>
          </p:grpSpPr>
          <p:sp>
            <p:nvSpPr>
              <p:cNvPr id="6" name="Google Shape;760;p30">
                <a:extLst>
                  <a:ext uri="{FF2B5EF4-FFF2-40B4-BE49-F238E27FC236}">
                    <a16:creationId xmlns:a16="http://schemas.microsoft.com/office/drawing/2014/main" id="{7304816E-5F21-421F-998A-5EFAE83ABFAA}"/>
                  </a:ext>
                </a:extLst>
              </p:cNvPr>
              <p:cNvSpPr/>
              <p:nvPr/>
            </p:nvSpPr>
            <p:spPr>
              <a:xfrm rot="-5400000">
                <a:off x="3856938" y="-71467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Google Shape;762;p30">
                <a:extLst>
                  <a:ext uri="{FF2B5EF4-FFF2-40B4-BE49-F238E27FC236}">
                    <a16:creationId xmlns:a16="http://schemas.microsoft.com/office/drawing/2014/main" id="{596DB30C-1A1E-43D5-A22F-5AF8B77FBE20}"/>
                  </a:ext>
                </a:extLst>
              </p:cNvPr>
              <p:cNvSpPr txBox="1"/>
              <p:nvPr/>
            </p:nvSpPr>
            <p:spPr>
              <a:xfrm>
                <a:off x="2523555" y="2257768"/>
                <a:ext cx="4092847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Chỉ ra được vị trí của các hàng phím trên khu vực chính của bàn phím máy tính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8" name="Google Shape;764;p30">
                <a:extLst>
                  <a:ext uri="{FF2B5EF4-FFF2-40B4-BE49-F238E27FC236}">
                    <a16:creationId xmlns:a16="http://schemas.microsoft.com/office/drawing/2014/main" id="{C4D4E66E-1700-4A1A-855E-F199010931C2}"/>
                  </a:ext>
                </a:extLst>
              </p:cNvPr>
              <p:cNvSpPr/>
              <p:nvPr/>
            </p:nvSpPr>
            <p:spPr>
              <a:xfrm>
                <a:off x="6659013" y="2085988"/>
                <a:ext cx="786300" cy="7863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02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Google Shape;765;p30">
                <a:extLst>
                  <a:ext uri="{FF2B5EF4-FFF2-40B4-BE49-F238E27FC236}">
                    <a16:creationId xmlns:a16="http://schemas.microsoft.com/office/drawing/2014/main" id="{2914A927-5BFF-41D1-8DF0-8978E8F136A2}"/>
                  </a:ext>
                </a:extLst>
              </p:cNvPr>
              <p:cNvSpPr/>
              <p:nvPr/>
            </p:nvSpPr>
            <p:spPr>
              <a:xfrm>
                <a:off x="1779688" y="2144638"/>
                <a:ext cx="669000" cy="669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" name="Google Shape;766;p30">
              <a:extLst>
                <a:ext uri="{FF2B5EF4-FFF2-40B4-BE49-F238E27FC236}">
                  <a16:creationId xmlns:a16="http://schemas.microsoft.com/office/drawing/2014/main" id="{1350C42F-C0E8-4F6E-9E17-65D4A45B3E0F}"/>
                </a:ext>
              </a:extLst>
            </p:cNvPr>
            <p:cNvGrpSpPr/>
            <p:nvPr/>
          </p:nvGrpSpPr>
          <p:grpSpPr>
            <a:xfrm>
              <a:off x="1876244" y="2244957"/>
              <a:ext cx="475886" cy="468364"/>
              <a:chOff x="4687894" y="2289713"/>
              <a:chExt cx="359594" cy="353909"/>
            </a:xfrm>
          </p:grpSpPr>
          <p:sp>
            <p:nvSpPr>
              <p:cNvPr id="13" name="Google Shape;767;p30">
                <a:extLst>
                  <a:ext uri="{FF2B5EF4-FFF2-40B4-BE49-F238E27FC236}">
                    <a16:creationId xmlns:a16="http://schemas.microsoft.com/office/drawing/2014/main" id="{40872108-AC7B-4C2E-8460-0DC97EA31B8B}"/>
                  </a:ext>
                </a:extLst>
              </p:cNvPr>
              <p:cNvSpPr/>
              <p:nvPr/>
            </p:nvSpPr>
            <p:spPr>
              <a:xfrm>
                <a:off x="4955207" y="2477227"/>
                <a:ext cx="34041" cy="22356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704" extrusionOk="0">
                    <a:moveTo>
                      <a:pt x="167" y="1"/>
                    </a:moveTo>
                    <a:cubicBezTo>
                      <a:pt x="72" y="1"/>
                      <a:pt x="0" y="72"/>
                      <a:pt x="0" y="168"/>
                    </a:cubicBezTo>
                    <a:cubicBezTo>
                      <a:pt x="0" y="465"/>
                      <a:pt x="238" y="703"/>
                      <a:pt x="536" y="703"/>
                    </a:cubicBezTo>
                    <a:cubicBezTo>
                      <a:pt x="834" y="703"/>
                      <a:pt x="1072" y="465"/>
                      <a:pt x="1072" y="168"/>
                    </a:cubicBezTo>
                    <a:cubicBezTo>
                      <a:pt x="1072" y="72"/>
                      <a:pt x="1000" y="1"/>
                      <a:pt x="905" y="1"/>
                    </a:cubicBezTo>
                    <a:cubicBezTo>
                      <a:pt x="822" y="1"/>
                      <a:pt x="750" y="72"/>
                      <a:pt x="750" y="168"/>
                    </a:cubicBezTo>
                    <a:cubicBezTo>
                      <a:pt x="750" y="287"/>
                      <a:pt x="655" y="370"/>
                      <a:pt x="536" y="370"/>
                    </a:cubicBezTo>
                    <a:cubicBezTo>
                      <a:pt x="417" y="370"/>
                      <a:pt x="334" y="287"/>
                      <a:pt x="334" y="168"/>
                    </a:cubicBezTo>
                    <a:cubicBezTo>
                      <a:pt x="334" y="72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Google Shape;768;p30">
                <a:extLst>
                  <a:ext uri="{FF2B5EF4-FFF2-40B4-BE49-F238E27FC236}">
                    <a16:creationId xmlns:a16="http://schemas.microsoft.com/office/drawing/2014/main" id="{FCF75F59-00C0-41DA-8B70-2DB6D1579358}"/>
                  </a:ext>
                </a:extLst>
              </p:cNvPr>
              <p:cNvSpPr/>
              <p:nvPr/>
            </p:nvSpPr>
            <p:spPr>
              <a:xfrm>
                <a:off x="4687894" y="2289713"/>
                <a:ext cx="359594" cy="353909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11145" extrusionOk="0">
                    <a:moveTo>
                      <a:pt x="9180" y="3036"/>
                    </a:moveTo>
                    <a:cubicBezTo>
                      <a:pt x="9204" y="3036"/>
                      <a:pt x="9228" y="3036"/>
                      <a:pt x="9240" y="3048"/>
                    </a:cubicBezTo>
                    <a:cubicBezTo>
                      <a:pt x="9299" y="3108"/>
                      <a:pt x="9371" y="3417"/>
                      <a:pt x="9299" y="3977"/>
                    </a:cubicBezTo>
                    <a:cubicBezTo>
                      <a:pt x="9240" y="4513"/>
                      <a:pt x="9061" y="4989"/>
                      <a:pt x="8895" y="5072"/>
                    </a:cubicBezTo>
                    <a:cubicBezTo>
                      <a:pt x="8813" y="5119"/>
                      <a:pt x="8682" y="5149"/>
                      <a:pt x="8533" y="5149"/>
                    </a:cubicBezTo>
                    <a:cubicBezTo>
                      <a:pt x="8336" y="5149"/>
                      <a:pt x="8108" y="5096"/>
                      <a:pt x="7918" y="4953"/>
                    </a:cubicBezTo>
                    <a:cubicBezTo>
                      <a:pt x="7573" y="4703"/>
                      <a:pt x="7466" y="4263"/>
                      <a:pt x="7585" y="3667"/>
                    </a:cubicBezTo>
                    <a:cubicBezTo>
                      <a:pt x="7597" y="3608"/>
                      <a:pt x="7644" y="3572"/>
                      <a:pt x="7704" y="3537"/>
                    </a:cubicBezTo>
                    <a:cubicBezTo>
                      <a:pt x="8526" y="3167"/>
                      <a:pt x="9002" y="3036"/>
                      <a:pt x="9180" y="3036"/>
                    </a:cubicBezTo>
                    <a:close/>
                    <a:moveTo>
                      <a:pt x="620" y="5608"/>
                    </a:moveTo>
                    <a:cubicBezTo>
                      <a:pt x="691" y="5620"/>
                      <a:pt x="798" y="5703"/>
                      <a:pt x="858" y="5846"/>
                    </a:cubicBezTo>
                    <a:cubicBezTo>
                      <a:pt x="870" y="5882"/>
                      <a:pt x="894" y="5942"/>
                      <a:pt x="894" y="6001"/>
                    </a:cubicBezTo>
                    <a:cubicBezTo>
                      <a:pt x="667" y="5953"/>
                      <a:pt x="501" y="5882"/>
                      <a:pt x="453" y="5799"/>
                    </a:cubicBezTo>
                    <a:cubicBezTo>
                      <a:pt x="441" y="5775"/>
                      <a:pt x="489" y="5703"/>
                      <a:pt x="501" y="5668"/>
                    </a:cubicBezTo>
                    <a:cubicBezTo>
                      <a:pt x="548" y="5608"/>
                      <a:pt x="572" y="5608"/>
                      <a:pt x="608" y="5608"/>
                    </a:cubicBezTo>
                    <a:close/>
                    <a:moveTo>
                      <a:pt x="5073" y="0"/>
                    </a:moveTo>
                    <a:cubicBezTo>
                      <a:pt x="4477" y="0"/>
                      <a:pt x="3906" y="238"/>
                      <a:pt x="3477" y="655"/>
                    </a:cubicBezTo>
                    <a:cubicBezTo>
                      <a:pt x="3049" y="1084"/>
                      <a:pt x="2822" y="1632"/>
                      <a:pt x="2822" y="2239"/>
                    </a:cubicBezTo>
                    <a:cubicBezTo>
                      <a:pt x="2822" y="2834"/>
                      <a:pt x="3061" y="3406"/>
                      <a:pt x="3477" y="3834"/>
                    </a:cubicBezTo>
                    <a:cubicBezTo>
                      <a:pt x="3596" y="3953"/>
                      <a:pt x="3727" y="4060"/>
                      <a:pt x="3882" y="4144"/>
                    </a:cubicBezTo>
                    <a:cubicBezTo>
                      <a:pt x="3775" y="4179"/>
                      <a:pt x="3668" y="4203"/>
                      <a:pt x="3584" y="4239"/>
                    </a:cubicBezTo>
                    <a:cubicBezTo>
                      <a:pt x="3489" y="4263"/>
                      <a:pt x="3453" y="4358"/>
                      <a:pt x="3477" y="4441"/>
                    </a:cubicBezTo>
                    <a:cubicBezTo>
                      <a:pt x="3505" y="4515"/>
                      <a:pt x="3561" y="4560"/>
                      <a:pt x="3629" y="4560"/>
                    </a:cubicBezTo>
                    <a:cubicBezTo>
                      <a:pt x="3649" y="4560"/>
                      <a:pt x="3670" y="4557"/>
                      <a:pt x="3692" y="4549"/>
                    </a:cubicBezTo>
                    <a:cubicBezTo>
                      <a:pt x="4138" y="4400"/>
                      <a:pt x="4608" y="4325"/>
                      <a:pt x="5079" y="4325"/>
                    </a:cubicBezTo>
                    <a:cubicBezTo>
                      <a:pt x="5549" y="4325"/>
                      <a:pt x="6019" y="4400"/>
                      <a:pt x="6466" y="4549"/>
                    </a:cubicBezTo>
                    <a:cubicBezTo>
                      <a:pt x="6490" y="4549"/>
                      <a:pt x="6501" y="4560"/>
                      <a:pt x="6525" y="4560"/>
                    </a:cubicBezTo>
                    <a:cubicBezTo>
                      <a:pt x="6609" y="4560"/>
                      <a:pt x="6668" y="4525"/>
                      <a:pt x="6680" y="4441"/>
                    </a:cubicBezTo>
                    <a:cubicBezTo>
                      <a:pt x="6704" y="4358"/>
                      <a:pt x="6668" y="4263"/>
                      <a:pt x="6573" y="4239"/>
                    </a:cubicBezTo>
                    <a:cubicBezTo>
                      <a:pt x="6466" y="4203"/>
                      <a:pt x="6370" y="4179"/>
                      <a:pt x="6275" y="4144"/>
                    </a:cubicBezTo>
                    <a:cubicBezTo>
                      <a:pt x="6406" y="4060"/>
                      <a:pt x="6549" y="3953"/>
                      <a:pt x="6680" y="3834"/>
                    </a:cubicBezTo>
                    <a:cubicBezTo>
                      <a:pt x="6787" y="3727"/>
                      <a:pt x="6882" y="3608"/>
                      <a:pt x="6966" y="3477"/>
                    </a:cubicBezTo>
                    <a:cubicBezTo>
                      <a:pt x="7002" y="3489"/>
                      <a:pt x="7049" y="3489"/>
                      <a:pt x="7097" y="3513"/>
                    </a:cubicBezTo>
                    <a:lnTo>
                      <a:pt x="7275" y="3548"/>
                    </a:lnTo>
                    <a:lnTo>
                      <a:pt x="7275" y="3572"/>
                    </a:lnTo>
                    <a:cubicBezTo>
                      <a:pt x="7204" y="3953"/>
                      <a:pt x="7204" y="4287"/>
                      <a:pt x="7287" y="4560"/>
                    </a:cubicBezTo>
                    <a:cubicBezTo>
                      <a:pt x="7359" y="4822"/>
                      <a:pt x="7513" y="5025"/>
                      <a:pt x="7716" y="5180"/>
                    </a:cubicBezTo>
                    <a:cubicBezTo>
                      <a:pt x="7954" y="5358"/>
                      <a:pt x="8252" y="5430"/>
                      <a:pt x="8526" y="5430"/>
                    </a:cubicBezTo>
                    <a:cubicBezTo>
                      <a:pt x="8728" y="5430"/>
                      <a:pt x="8907" y="5382"/>
                      <a:pt x="9049" y="5311"/>
                    </a:cubicBezTo>
                    <a:cubicBezTo>
                      <a:pt x="9192" y="5215"/>
                      <a:pt x="9323" y="5037"/>
                      <a:pt x="9430" y="4763"/>
                    </a:cubicBezTo>
                    <a:cubicBezTo>
                      <a:pt x="9478" y="4822"/>
                      <a:pt x="9526" y="4882"/>
                      <a:pt x="9561" y="4930"/>
                    </a:cubicBezTo>
                    <a:cubicBezTo>
                      <a:pt x="9740" y="5168"/>
                      <a:pt x="9859" y="5418"/>
                      <a:pt x="9954" y="5692"/>
                    </a:cubicBezTo>
                    <a:cubicBezTo>
                      <a:pt x="10002" y="5858"/>
                      <a:pt x="10133" y="5977"/>
                      <a:pt x="10300" y="6037"/>
                    </a:cubicBezTo>
                    <a:lnTo>
                      <a:pt x="10752" y="6192"/>
                    </a:lnTo>
                    <a:cubicBezTo>
                      <a:pt x="10871" y="6239"/>
                      <a:pt x="10966" y="6334"/>
                      <a:pt x="10966" y="6465"/>
                    </a:cubicBezTo>
                    <a:lnTo>
                      <a:pt x="10966" y="7239"/>
                    </a:lnTo>
                    <a:cubicBezTo>
                      <a:pt x="10966" y="7382"/>
                      <a:pt x="10895" y="7477"/>
                      <a:pt x="10752" y="7525"/>
                    </a:cubicBezTo>
                    <a:lnTo>
                      <a:pt x="10014" y="7763"/>
                    </a:lnTo>
                    <a:cubicBezTo>
                      <a:pt x="9895" y="7811"/>
                      <a:pt x="9788" y="7882"/>
                      <a:pt x="9728" y="8001"/>
                    </a:cubicBezTo>
                    <a:cubicBezTo>
                      <a:pt x="9430" y="8513"/>
                      <a:pt x="8966" y="8930"/>
                      <a:pt x="8359" y="9252"/>
                    </a:cubicBezTo>
                    <a:cubicBezTo>
                      <a:pt x="8287" y="9287"/>
                      <a:pt x="8240" y="9359"/>
                      <a:pt x="8228" y="9430"/>
                    </a:cubicBezTo>
                    <a:lnTo>
                      <a:pt x="7990" y="10692"/>
                    </a:lnTo>
                    <a:cubicBezTo>
                      <a:pt x="7990" y="10728"/>
                      <a:pt x="7954" y="10752"/>
                      <a:pt x="7918" y="10752"/>
                    </a:cubicBezTo>
                    <a:lnTo>
                      <a:pt x="7144" y="10752"/>
                    </a:lnTo>
                    <a:cubicBezTo>
                      <a:pt x="7109" y="10752"/>
                      <a:pt x="7085" y="10728"/>
                      <a:pt x="7061" y="10692"/>
                    </a:cubicBezTo>
                    <a:lnTo>
                      <a:pt x="6930" y="10002"/>
                    </a:lnTo>
                    <a:cubicBezTo>
                      <a:pt x="6897" y="9868"/>
                      <a:pt x="6800" y="9786"/>
                      <a:pt x="6661" y="9786"/>
                    </a:cubicBezTo>
                    <a:cubicBezTo>
                      <a:pt x="6652" y="9786"/>
                      <a:pt x="6642" y="9787"/>
                      <a:pt x="6632" y="9787"/>
                    </a:cubicBezTo>
                    <a:cubicBezTo>
                      <a:pt x="6299" y="9835"/>
                      <a:pt x="5954" y="9859"/>
                      <a:pt x="5608" y="9859"/>
                    </a:cubicBezTo>
                    <a:cubicBezTo>
                      <a:pt x="5358" y="9859"/>
                      <a:pt x="5097" y="9847"/>
                      <a:pt x="4846" y="9823"/>
                    </a:cubicBezTo>
                    <a:cubicBezTo>
                      <a:pt x="4833" y="9821"/>
                      <a:pt x="4819" y="9819"/>
                      <a:pt x="4806" y="9819"/>
                    </a:cubicBezTo>
                    <a:cubicBezTo>
                      <a:pt x="4692" y="9819"/>
                      <a:pt x="4593" y="9908"/>
                      <a:pt x="4561" y="10025"/>
                    </a:cubicBezTo>
                    <a:lnTo>
                      <a:pt x="4442" y="10692"/>
                    </a:lnTo>
                    <a:cubicBezTo>
                      <a:pt x="4442" y="10728"/>
                      <a:pt x="4418" y="10752"/>
                      <a:pt x="4370" y="10752"/>
                    </a:cubicBezTo>
                    <a:lnTo>
                      <a:pt x="3596" y="10752"/>
                    </a:lnTo>
                    <a:cubicBezTo>
                      <a:pt x="3573" y="10752"/>
                      <a:pt x="3537" y="10728"/>
                      <a:pt x="3525" y="10692"/>
                    </a:cubicBezTo>
                    <a:lnTo>
                      <a:pt x="3299" y="9502"/>
                    </a:lnTo>
                    <a:cubicBezTo>
                      <a:pt x="3287" y="9430"/>
                      <a:pt x="3239" y="9359"/>
                      <a:pt x="3168" y="9323"/>
                    </a:cubicBezTo>
                    <a:cubicBezTo>
                      <a:pt x="2108" y="8763"/>
                      <a:pt x="1560" y="7823"/>
                      <a:pt x="1560" y="6620"/>
                    </a:cubicBezTo>
                    <a:cubicBezTo>
                      <a:pt x="1560" y="6013"/>
                      <a:pt x="1691" y="5477"/>
                      <a:pt x="1965" y="5013"/>
                    </a:cubicBezTo>
                    <a:cubicBezTo>
                      <a:pt x="2215" y="4584"/>
                      <a:pt x="2572" y="4239"/>
                      <a:pt x="3037" y="3965"/>
                    </a:cubicBezTo>
                    <a:cubicBezTo>
                      <a:pt x="3108" y="3929"/>
                      <a:pt x="3132" y="3822"/>
                      <a:pt x="3096" y="3751"/>
                    </a:cubicBezTo>
                    <a:cubicBezTo>
                      <a:pt x="3065" y="3696"/>
                      <a:pt x="3008" y="3667"/>
                      <a:pt x="2952" y="3667"/>
                    </a:cubicBezTo>
                    <a:cubicBezTo>
                      <a:pt x="2923" y="3667"/>
                      <a:pt x="2895" y="3675"/>
                      <a:pt x="2870" y="3691"/>
                    </a:cubicBezTo>
                    <a:cubicBezTo>
                      <a:pt x="1977" y="4203"/>
                      <a:pt x="1429" y="5013"/>
                      <a:pt x="1275" y="6025"/>
                    </a:cubicBezTo>
                    <a:lnTo>
                      <a:pt x="1227" y="6025"/>
                    </a:lnTo>
                    <a:cubicBezTo>
                      <a:pt x="1227" y="5918"/>
                      <a:pt x="1215" y="5799"/>
                      <a:pt x="1167" y="5692"/>
                    </a:cubicBezTo>
                    <a:cubicBezTo>
                      <a:pt x="1084" y="5453"/>
                      <a:pt x="870" y="5299"/>
                      <a:pt x="667" y="5263"/>
                    </a:cubicBezTo>
                    <a:cubicBezTo>
                      <a:pt x="654" y="5262"/>
                      <a:pt x="640" y="5261"/>
                      <a:pt x="626" y="5261"/>
                    </a:cubicBezTo>
                    <a:cubicBezTo>
                      <a:pt x="474" y="5261"/>
                      <a:pt x="326" y="5323"/>
                      <a:pt x="239" y="5465"/>
                    </a:cubicBezTo>
                    <a:cubicBezTo>
                      <a:pt x="72" y="5668"/>
                      <a:pt x="96" y="5834"/>
                      <a:pt x="144" y="5942"/>
                    </a:cubicBezTo>
                    <a:cubicBezTo>
                      <a:pt x="239" y="6096"/>
                      <a:pt x="441" y="6239"/>
                      <a:pt x="798" y="6311"/>
                    </a:cubicBezTo>
                    <a:cubicBezTo>
                      <a:pt x="786" y="6323"/>
                      <a:pt x="786" y="6334"/>
                      <a:pt x="775" y="6358"/>
                    </a:cubicBezTo>
                    <a:cubicBezTo>
                      <a:pt x="560" y="6620"/>
                      <a:pt x="310" y="6680"/>
                      <a:pt x="155" y="6680"/>
                    </a:cubicBezTo>
                    <a:cubicBezTo>
                      <a:pt x="72" y="6680"/>
                      <a:pt x="1" y="6751"/>
                      <a:pt x="1" y="6858"/>
                    </a:cubicBezTo>
                    <a:cubicBezTo>
                      <a:pt x="1" y="6954"/>
                      <a:pt x="72" y="7025"/>
                      <a:pt x="155" y="7037"/>
                    </a:cubicBezTo>
                    <a:lnTo>
                      <a:pt x="191" y="7037"/>
                    </a:lnTo>
                    <a:cubicBezTo>
                      <a:pt x="394" y="7037"/>
                      <a:pt x="715" y="6966"/>
                      <a:pt x="1025" y="6573"/>
                    </a:cubicBezTo>
                    <a:cubicBezTo>
                      <a:pt x="1072" y="6513"/>
                      <a:pt x="1108" y="6442"/>
                      <a:pt x="1144" y="6382"/>
                    </a:cubicBezTo>
                    <a:cubicBezTo>
                      <a:pt x="1167" y="6382"/>
                      <a:pt x="1203" y="6382"/>
                      <a:pt x="1227" y="6394"/>
                    </a:cubicBezTo>
                    <a:cubicBezTo>
                      <a:pt x="1227" y="6489"/>
                      <a:pt x="1215" y="6573"/>
                      <a:pt x="1215" y="6668"/>
                    </a:cubicBezTo>
                    <a:cubicBezTo>
                      <a:pt x="1215" y="7347"/>
                      <a:pt x="1382" y="7954"/>
                      <a:pt x="1703" y="8478"/>
                    </a:cubicBezTo>
                    <a:cubicBezTo>
                      <a:pt x="2001" y="8954"/>
                      <a:pt x="2441" y="9359"/>
                      <a:pt x="2977" y="9644"/>
                    </a:cubicBezTo>
                    <a:lnTo>
                      <a:pt x="3192" y="10799"/>
                    </a:lnTo>
                    <a:cubicBezTo>
                      <a:pt x="3227" y="11002"/>
                      <a:pt x="3406" y="11133"/>
                      <a:pt x="3596" y="11133"/>
                    </a:cubicBezTo>
                    <a:lnTo>
                      <a:pt x="4370" y="11133"/>
                    </a:lnTo>
                    <a:cubicBezTo>
                      <a:pt x="4561" y="11133"/>
                      <a:pt x="4727" y="11002"/>
                      <a:pt x="4775" y="10799"/>
                    </a:cubicBezTo>
                    <a:lnTo>
                      <a:pt x="4894" y="10204"/>
                    </a:lnTo>
                    <a:cubicBezTo>
                      <a:pt x="5132" y="10240"/>
                      <a:pt x="5370" y="10252"/>
                      <a:pt x="5620" y="10252"/>
                    </a:cubicBezTo>
                    <a:cubicBezTo>
                      <a:pt x="5966" y="10252"/>
                      <a:pt x="6311" y="10228"/>
                      <a:pt x="6632" y="10180"/>
                    </a:cubicBezTo>
                    <a:lnTo>
                      <a:pt x="6751" y="10823"/>
                    </a:lnTo>
                    <a:cubicBezTo>
                      <a:pt x="6787" y="11014"/>
                      <a:pt x="6966" y="11145"/>
                      <a:pt x="7156" y="11145"/>
                    </a:cubicBezTo>
                    <a:lnTo>
                      <a:pt x="7930" y="11145"/>
                    </a:lnTo>
                    <a:cubicBezTo>
                      <a:pt x="8121" y="11145"/>
                      <a:pt x="8287" y="11014"/>
                      <a:pt x="8335" y="10823"/>
                    </a:cubicBezTo>
                    <a:lnTo>
                      <a:pt x="8573" y="9585"/>
                    </a:lnTo>
                    <a:cubicBezTo>
                      <a:pt x="9228" y="9240"/>
                      <a:pt x="9716" y="8775"/>
                      <a:pt x="10038" y="8228"/>
                    </a:cubicBezTo>
                    <a:cubicBezTo>
                      <a:pt x="10073" y="8180"/>
                      <a:pt x="10097" y="8156"/>
                      <a:pt x="10145" y="8132"/>
                    </a:cubicBezTo>
                    <a:lnTo>
                      <a:pt x="10895" y="7894"/>
                    </a:lnTo>
                    <a:cubicBezTo>
                      <a:pt x="11145" y="7811"/>
                      <a:pt x="11323" y="7573"/>
                      <a:pt x="11323" y="7299"/>
                    </a:cubicBezTo>
                    <a:lnTo>
                      <a:pt x="11323" y="6525"/>
                    </a:lnTo>
                    <a:cubicBezTo>
                      <a:pt x="11312" y="6251"/>
                      <a:pt x="11133" y="6013"/>
                      <a:pt x="10871" y="5918"/>
                    </a:cubicBezTo>
                    <a:lnTo>
                      <a:pt x="10419" y="5775"/>
                    </a:lnTo>
                    <a:cubicBezTo>
                      <a:pt x="10359" y="5763"/>
                      <a:pt x="10311" y="5715"/>
                      <a:pt x="10300" y="5644"/>
                    </a:cubicBezTo>
                    <a:cubicBezTo>
                      <a:pt x="10192" y="5322"/>
                      <a:pt x="10061" y="5049"/>
                      <a:pt x="9859" y="4775"/>
                    </a:cubicBezTo>
                    <a:cubicBezTo>
                      <a:pt x="9776" y="4656"/>
                      <a:pt x="9680" y="4537"/>
                      <a:pt x="9561" y="4429"/>
                    </a:cubicBezTo>
                    <a:cubicBezTo>
                      <a:pt x="9645" y="4132"/>
                      <a:pt x="9669" y="3798"/>
                      <a:pt x="9669" y="3501"/>
                    </a:cubicBezTo>
                    <a:cubicBezTo>
                      <a:pt x="9669" y="3084"/>
                      <a:pt x="9585" y="2822"/>
                      <a:pt x="9418" y="2739"/>
                    </a:cubicBezTo>
                    <a:cubicBezTo>
                      <a:pt x="9384" y="2722"/>
                      <a:pt x="9329" y="2693"/>
                      <a:pt x="9204" y="2693"/>
                    </a:cubicBezTo>
                    <a:cubicBezTo>
                      <a:pt x="8980" y="2693"/>
                      <a:pt x="8533" y="2787"/>
                      <a:pt x="7585" y="3215"/>
                    </a:cubicBezTo>
                    <a:cubicBezTo>
                      <a:pt x="7561" y="3227"/>
                      <a:pt x="7513" y="3239"/>
                      <a:pt x="7478" y="3275"/>
                    </a:cubicBezTo>
                    <a:cubicBezTo>
                      <a:pt x="7383" y="3239"/>
                      <a:pt x="7287" y="3227"/>
                      <a:pt x="7180" y="3191"/>
                    </a:cubicBezTo>
                    <a:cubicBezTo>
                      <a:pt x="7168" y="3191"/>
                      <a:pt x="7156" y="3191"/>
                      <a:pt x="7144" y="3179"/>
                    </a:cubicBezTo>
                    <a:cubicBezTo>
                      <a:pt x="7263" y="2929"/>
                      <a:pt x="7335" y="2644"/>
                      <a:pt x="7347" y="2346"/>
                    </a:cubicBezTo>
                    <a:cubicBezTo>
                      <a:pt x="7347" y="2263"/>
                      <a:pt x="7287" y="2179"/>
                      <a:pt x="7180" y="2167"/>
                    </a:cubicBezTo>
                    <a:cubicBezTo>
                      <a:pt x="7097" y="2167"/>
                      <a:pt x="7025" y="2227"/>
                      <a:pt x="7002" y="2334"/>
                    </a:cubicBezTo>
                    <a:cubicBezTo>
                      <a:pt x="6990" y="2810"/>
                      <a:pt x="6787" y="3251"/>
                      <a:pt x="6442" y="3596"/>
                    </a:cubicBezTo>
                    <a:cubicBezTo>
                      <a:pt x="6228" y="3810"/>
                      <a:pt x="5989" y="3953"/>
                      <a:pt x="5739" y="4048"/>
                    </a:cubicBezTo>
                    <a:cubicBezTo>
                      <a:pt x="5525" y="4019"/>
                      <a:pt x="5302" y="4004"/>
                      <a:pt x="5079" y="4004"/>
                    </a:cubicBezTo>
                    <a:cubicBezTo>
                      <a:pt x="4855" y="4004"/>
                      <a:pt x="4632" y="4019"/>
                      <a:pt x="4418" y="4048"/>
                    </a:cubicBezTo>
                    <a:cubicBezTo>
                      <a:pt x="4168" y="3953"/>
                      <a:pt x="3930" y="3810"/>
                      <a:pt x="3715" y="3596"/>
                    </a:cubicBezTo>
                    <a:cubicBezTo>
                      <a:pt x="3358" y="3239"/>
                      <a:pt x="3156" y="2751"/>
                      <a:pt x="3156" y="2239"/>
                    </a:cubicBezTo>
                    <a:cubicBezTo>
                      <a:pt x="3156" y="1739"/>
                      <a:pt x="3346" y="1251"/>
                      <a:pt x="3715" y="893"/>
                    </a:cubicBezTo>
                    <a:cubicBezTo>
                      <a:pt x="4073" y="536"/>
                      <a:pt x="4561" y="322"/>
                      <a:pt x="5073" y="322"/>
                    </a:cubicBezTo>
                    <a:cubicBezTo>
                      <a:pt x="5573" y="322"/>
                      <a:pt x="6073" y="512"/>
                      <a:pt x="6430" y="893"/>
                    </a:cubicBezTo>
                    <a:cubicBezTo>
                      <a:pt x="6573" y="1036"/>
                      <a:pt x="6692" y="1203"/>
                      <a:pt x="6787" y="1381"/>
                    </a:cubicBezTo>
                    <a:cubicBezTo>
                      <a:pt x="6813" y="1433"/>
                      <a:pt x="6870" y="1472"/>
                      <a:pt x="6930" y="1472"/>
                    </a:cubicBezTo>
                    <a:cubicBezTo>
                      <a:pt x="6954" y="1472"/>
                      <a:pt x="6978" y="1466"/>
                      <a:pt x="7002" y="1453"/>
                    </a:cubicBezTo>
                    <a:cubicBezTo>
                      <a:pt x="7085" y="1405"/>
                      <a:pt x="7121" y="1322"/>
                      <a:pt x="7085" y="1227"/>
                    </a:cubicBezTo>
                    <a:cubicBezTo>
                      <a:pt x="6978" y="1024"/>
                      <a:pt x="6823" y="834"/>
                      <a:pt x="6668" y="655"/>
                    </a:cubicBezTo>
                    <a:cubicBezTo>
                      <a:pt x="6228" y="215"/>
                      <a:pt x="5680" y="0"/>
                      <a:pt x="50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Google Shape;769;p30">
                <a:extLst>
                  <a:ext uri="{FF2B5EF4-FFF2-40B4-BE49-F238E27FC236}">
                    <a16:creationId xmlns:a16="http://schemas.microsoft.com/office/drawing/2014/main" id="{7E357EE9-FA5D-45B7-9FA5-B88E04E00D74}"/>
                  </a:ext>
                </a:extLst>
              </p:cNvPr>
              <p:cNvSpPr/>
              <p:nvPr/>
            </p:nvSpPr>
            <p:spPr>
              <a:xfrm>
                <a:off x="4829299" y="2324485"/>
                <a:ext cx="42393" cy="7529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2371" extrusionOk="0">
                    <a:moveTo>
                      <a:pt x="644" y="417"/>
                    </a:moveTo>
                    <a:lnTo>
                      <a:pt x="644" y="941"/>
                    </a:lnTo>
                    <a:cubicBezTo>
                      <a:pt x="501" y="882"/>
                      <a:pt x="370" y="822"/>
                      <a:pt x="370" y="656"/>
                    </a:cubicBezTo>
                    <a:cubicBezTo>
                      <a:pt x="370" y="513"/>
                      <a:pt x="489" y="441"/>
                      <a:pt x="644" y="417"/>
                    </a:cubicBezTo>
                    <a:close/>
                    <a:moveTo>
                      <a:pt x="786" y="1322"/>
                    </a:moveTo>
                    <a:cubicBezTo>
                      <a:pt x="929" y="1382"/>
                      <a:pt x="1036" y="1477"/>
                      <a:pt x="1036" y="1656"/>
                    </a:cubicBezTo>
                    <a:cubicBezTo>
                      <a:pt x="1036" y="1810"/>
                      <a:pt x="929" y="1906"/>
                      <a:pt x="786" y="1941"/>
                    </a:cubicBezTo>
                    <a:lnTo>
                      <a:pt x="786" y="1322"/>
                    </a:lnTo>
                    <a:close/>
                    <a:moveTo>
                      <a:pt x="703" y="1"/>
                    </a:moveTo>
                    <a:cubicBezTo>
                      <a:pt x="655" y="1"/>
                      <a:pt x="620" y="36"/>
                      <a:pt x="620" y="60"/>
                    </a:cubicBezTo>
                    <a:lnTo>
                      <a:pt x="620" y="156"/>
                    </a:lnTo>
                    <a:cubicBezTo>
                      <a:pt x="334" y="179"/>
                      <a:pt x="60" y="334"/>
                      <a:pt x="60" y="691"/>
                    </a:cubicBezTo>
                    <a:cubicBezTo>
                      <a:pt x="60" y="1060"/>
                      <a:pt x="346" y="1168"/>
                      <a:pt x="620" y="1251"/>
                    </a:cubicBezTo>
                    <a:lnTo>
                      <a:pt x="620" y="1941"/>
                    </a:lnTo>
                    <a:cubicBezTo>
                      <a:pt x="322" y="1906"/>
                      <a:pt x="239" y="1715"/>
                      <a:pt x="143" y="1715"/>
                    </a:cubicBezTo>
                    <a:cubicBezTo>
                      <a:pt x="60" y="1715"/>
                      <a:pt x="1" y="1810"/>
                      <a:pt x="1" y="1882"/>
                    </a:cubicBezTo>
                    <a:cubicBezTo>
                      <a:pt x="1" y="2025"/>
                      <a:pt x="239" y="2227"/>
                      <a:pt x="620" y="2227"/>
                    </a:cubicBezTo>
                    <a:lnTo>
                      <a:pt x="620" y="2311"/>
                    </a:lnTo>
                    <a:cubicBezTo>
                      <a:pt x="620" y="2346"/>
                      <a:pt x="644" y="2370"/>
                      <a:pt x="703" y="2370"/>
                    </a:cubicBezTo>
                    <a:cubicBezTo>
                      <a:pt x="751" y="2370"/>
                      <a:pt x="798" y="2346"/>
                      <a:pt x="798" y="2311"/>
                    </a:cubicBezTo>
                    <a:lnTo>
                      <a:pt x="798" y="2203"/>
                    </a:lnTo>
                    <a:cubicBezTo>
                      <a:pt x="1108" y="2168"/>
                      <a:pt x="1310" y="1965"/>
                      <a:pt x="1310" y="1608"/>
                    </a:cubicBezTo>
                    <a:cubicBezTo>
                      <a:pt x="1334" y="1227"/>
                      <a:pt x="1048" y="1096"/>
                      <a:pt x="798" y="1001"/>
                    </a:cubicBezTo>
                    <a:lnTo>
                      <a:pt x="798" y="406"/>
                    </a:lnTo>
                    <a:cubicBezTo>
                      <a:pt x="1001" y="417"/>
                      <a:pt x="1084" y="513"/>
                      <a:pt x="1144" y="513"/>
                    </a:cubicBezTo>
                    <a:cubicBezTo>
                      <a:pt x="1227" y="513"/>
                      <a:pt x="1275" y="406"/>
                      <a:pt x="1275" y="346"/>
                    </a:cubicBezTo>
                    <a:cubicBezTo>
                      <a:pt x="1275" y="203"/>
                      <a:pt x="989" y="144"/>
                      <a:pt x="798" y="144"/>
                    </a:cubicBezTo>
                    <a:lnTo>
                      <a:pt x="798" y="60"/>
                    </a:lnTo>
                    <a:cubicBezTo>
                      <a:pt x="798" y="36"/>
                      <a:pt x="751" y="1"/>
                      <a:pt x="7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oogle Shape;777;p30">
              <a:extLst>
                <a:ext uri="{FF2B5EF4-FFF2-40B4-BE49-F238E27FC236}">
                  <a16:creationId xmlns:a16="http://schemas.microsoft.com/office/drawing/2014/main" id="{6A50BC09-44E3-4FB8-B023-A3E390B9F77E}"/>
                </a:ext>
              </a:extLst>
            </p:cNvPr>
            <p:cNvGrpSpPr/>
            <p:nvPr/>
          </p:nvGrpSpPr>
          <p:grpSpPr>
            <a:xfrm>
              <a:off x="1898495" y="3994833"/>
              <a:ext cx="468882" cy="439242"/>
              <a:chOff x="2753373" y="2902523"/>
              <a:chExt cx="347552" cy="325557"/>
            </a:xfrm>
          </p:grpSpPr>
          <p:sp>
            <p:nvSpPr>
              <p:cNvPr id="24" name="Google Shape;778;p30">
                <a:extLst>
                  <a:ext uri="{FF2B5EF4-FFF2-40B4-BE49-F238E27FC236}">
                    <a16:creationId xmlns:a16="http://schemas.microsoft.com/office/drawing/2014/main" id="{1D933AAB-B555-46B1-9AEF-D24378F901DE}"/>
                  </a:ext>
                </a:extLst>
              </p:cNvPr>
              <p:cNvSpPr/>
              <p:nvPr/>
            </p:nvSpPr>
            <p:spPr>
              <a:xfrm>
                <a:off x="2807962" y="3018575"/>
                <a:ext cx="86418" cy="29506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927" extrusionOk="0">
                    <a:moveTo>
                      <a:pt x="1070" y="0"/>
                    </a:moveTo>
                    <a:cubicBezTo>
                      <a:pt x="752" y="0"/>
                      <a:pt x="464" y="31"/>
                      <a:pt x="274" y="57"/>
                    </a:cubicBezTo>
                    <a:cubicBezTo>
                      <a:pt x="107" y="93"/>
                      <a:pt x="0" y="224"/>
                      <a:pt x="0" y="390"/>
                    </a:cubicBezTo>
                    <a:lnTo>
                      <a:pt x="0" y="759"/>
                    </a:lnTo>
                    <a:cubicBezTo>
                      <a:pt x="0" y="843"/>
                      <a:pt x="72" y="926"/>
                      <a:pt x="155" y="926"/>
                    </a:cubicBezTo>
                    <a:cubicBezTo>
                      <a:pt x="250" y="926"/>
                      <a:pt x="322" y="843"/>
                      <a:pt x="322" y="759"/>
                    </a:cubicBezTo>
                    <a:lnTo>
                      <a:pt x="322" y="390"/>
                    </a:lnTo>
                    <a:cubicBezTo>
                      <a:pt x="322" y="390"/>
                      <a:pt x="322" y="367"/>
                      <a:pt x="334" y="367"/>
                    </a:cubicBezTo>
                    <a:cubicBezTo>
                      <a:pt x="493" y="349"/>
                      <a:pt x="758" y="318"/>
                      <a:pt x="1059" y="318"/>
                    </a:cubicBezTo>
                    <a:cubicBezTo>
                      <a:pt x="1163" y="318"/>
                      <a:pt x="1271" y="322"/>
                      <a:pt x="1381" y="331"/>
                    </a:cubicBezTo>
                    <a:cubicBezTo>
                      <a:pt x="1870" y="355"/>
                      <a:pt x="2239" y="486"/>
                      <a:pt x="2453" y="700"/>
                    </a:cubicBezTo>
                    <a:cubicBezTo>
                      <a:pt x="2483" y="730"/>
                      <a:pt x="2524" y="745"/>
                      <a:pt x="2566" y="745"/>
                    </a:cubicBezTo>
                    <a:cubicBezTo>
                      <a:pt x="2608" y="745"/>
                      <a:pt x="2649" y="730"/>
                      <a:pt x="2679" y="700"/>
                    </a:cubicBezTo>
                    <a:cubicBezTo>
                      <a:pt x="2715" y="640"/>
                      <a:pt x="2715" y="533"/>
                      <a:pt x="2655" y="474"/>
                    </a:cubicBezTo>
                    <a:cubicBezTo>
                      <a:pt x="2276" y="95"/>
                      <a:pt x="1627" y="0"/>
                      <a:pt x="1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Google Shape;779;p30">
                <a:extLst>
                  <a:ext uri="{FF2B5EF4-FFF2-40B4-BE49-F238E27FC236}">
                    <a16:creationId xmlns:a16="http://schemas.microsoft.com/office/drawing/2014/main" id="{EF1D291E-B21D-4A0C-8BEC-B91904FA4111}"/>
                  </a:ext>
                </a:extLst>
              </p:cNvPr>
              <p:cNvSpPr/>
              <p:nvPr/>
            </p:nvSpPr>
            <p:spPr>
              <a:xfrm>
                <a:off x="2753373" y="2973376"/>
                <a:ext cx="195213" cy="254704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8002" extrusionOk="0">
                    <a:moveTo>
                      <a:pt x="4787" y="298"/>
                    </a:moveTo>
                    <a:lnTo>
                      <a:pt x="4787" y="1846"/>
                    </a:lnTo>
                    <a:cubicBezTo>
                      <a:pt x="4787" y="2084"/>
                      <a:pt x="4751" y="2310"/>
                      <a:pt x="4644" y="2513"/>
                    </a:cubicBezTo>
                    <a:cubicBezTo>
                      <a:pt x="4632" y="2537"/>
                      <a:pt x="4632" y="2560"/>
                      <a:pt x="4632" y="2596"/>
                    </a:cubicBezTo>
                    <a:lnTo>
                      <a:pt x="4632" y="3037"/>
                    </a:lnTo>
                    <a:cubicBezTo>
                      <a:pt x="4632" y="3465"/>
                      <a:pt x="4442" y="3870"/>
                      <a:pt x="4132" y="4168"/>
                    </a:cubicBezTo>
                    <a:cubicBezTo>
                      <a:pt x="3852" y="4437"/>
                      <a:pt x="3484" y="4590"/>
                      <a:pt x="3099" y="4590"/>
                    </a:cubicBezTo>
                    <a:cubicBezTo>
                      <a:pt x="3059" y="4590"/>
                      <a:pt x="3018" y="4588"/>
                      <a:pt x="2977" y="4584"/>
                    </a:cubicBezTo>
                    <a:cubicBezTo>
                      <a:pt x="2156" y="4525"/>
                      <a:pt x="1513" y="3811"/>
                      <a:pt x="1513" y="2977"/>
                    </a:cubicBezTo>
                    <a:lnTo>
                      <a:pt x="1513" y="2572"/>
                    </a:lnTo>
                    <a:cubicBezTo>
                      <a:pt x="1513" y="2549"/>
                      <a:pt x="1513" y="2537"/>
                      <a:pt x="1501" y="2501"/>
                    </a:cubicBezTo>
                    <a:cubicBezTo>
                      <a:pt x="1394" y="2298"/>
                      <a:pt x="1358" y="2072"/>
                      <a:pt x="1358" y="1834"/>
                    </a:cubicBezTo>
                    <a:lnTo>
                      <a:pt x="1358" y="1513"/>
                    </a:lnTo>
                    <a:cubicBezTo>
                      <a:pt x="1358" y="834"/>
                      <a:pt x="1894" y="298"/>
                      <a:pt x="2561" y="298"/>
                    </a:cubicBezTo>
                    <a:close/>
                    <a:moveTo>
                      <a:pt x="3930" y="4680"/>
                    </a:moveTo>
                    <a:lnTo>
                      <a:pt x="3930" y="4977"/>
                    </a:lnTo>
                    <a:lnTo>
                      <a:pt x="3061" y="5573"/>
                    </a:lnTo>
                    <a:lnTo>
                      <a:pt x="2203" y="4977"/>
                    </a:lnTo>
                    <a:lnTo>
                      <a:pt x="2203" y="4680"/>
                    </a:lnTo>
                    <a:cubicBezTo>
                      <a:pt x="2430" y="4799"/>
                      <a:pt x="2680" y="4870"/>
                      <a:pt x="2942" y="4882"/>
                    </a:cubicBezTo>
                    <a:lnTo>
                      <a:pt x="3061" y="4882"/>
                    </a:lnTo>
                    <a:cubicBezTo>
                      <a:pt x="3358" y="4882"/>
                      <a:pt x="3656" y="4811"/>
                      <a:pt x="3930" y="4680"/>
                    </a:cubicBezTo>
                    <a:close/>
                    <a:moveTo>
                      <a:pt x="2084" y="5275"/>
                    </a:moveTo>
                    <a:lnTo>
                      <a:pt x="2846" y="5787"/>
                    </a:lnTo>
                    <a:lnTo>
                      <a:pt x="2430" y="6180"/>
                    </a:lnTo>
                    <a:lnTo>
                      <a:pt x="2406" y="6180"/>
                    </a:lnTo>
                    <a:lnTo>
                      <a:pt x="1918" y="5442"/>
                    </a:lnTo>
                    <a:lnTo>
                      <a:pt x="2084" y="5275"/>
                    </a:lnTo>
                    <a:close/>
                    <a:moveTo>
                      <a:pt x="4073" y="5251"/>
                    </a:moveTo>
                    <a:lnTo>
                      <a:pt x="4239" y="5418"/>
                    </a:lnTo>
                    <a:lnTo>
                      <a:pt x="3739" y="6180"/>
                    </a:lnTo>
                    <a:lnTo>
                      <a:pt x="3716" y="6180"/>
                    </a:lnTo>
                    <a:lnTo>
                      <a:pt x="3311" y="5775"/>
                    </a:lnTo>
                    <a:lnTo>
                      <a:pt x="4073" y="5251"/>
                    </a:lnTo>
                    <a:close/>
                    <a:moveTo>
                      <a:pt x="2549" y="1"/>
                    </a:moveTo>
                    <a:cubicBezTo>
                      <a:pt x="1715" y="1"/>
                      <a:pt x="1025" y="691"/>
                      <a:pt x="1025" y="1525"/>
                    </a:cubicBezTo>
                    <a:lnTo>
                      <a:pt x="1025" y="1870"/>
                    </a:lnTo>
                    <a:cubicBezTo>
                      <a:pt x="1025" y="2132"/>
                      <a:pt x="1084" y="2406"/>
                      <a:pt x="1191" y="2644"/>
                    </a:cubicBezTo>
                    <a:lnTo>
                      <a:pt x="1191" y="3001"/>
                    </a:lnTo>
                    <a:cubicBezTo>
                      <a:pt x="1191" y="3596"/>
                      <a:pt x="1453" y="4132"/>
                      <a:pt x="1870" y="4489"/>
                    </a:cubicBezTo>
                    <a:lnTo>
                      <a:pt x="1870" y="5025"/>
                    </a:lnTo>
                    <a:lnTo>
                      <a:pt x="1572" y="5335"/>
                    </a:lnTo>
                    <a:cubicBezTo>
                      <a:pt x="1549" y="5358"/>
                      <a:pt x="1537" y="5406"/>
                      <a:pt x="1537" y="5454"/>
                    </a:cubicBezTo>
                    <a:lnTo>
                      <a:pt x="548" y="5811"/>
                    </a:lnTo>
                    <a:cubicBezTo>
                      <a:pt x="227" y="5930"/>
                      <a:pt x="1" y="6239"/>
                      <a:pt x="1" y="6597"/>
                    </a:cubicBezTo>
                    <a:lnTo>
                      <a:pt x="1" y="7823"/>
                    </a:lnTo>
                    <a:cubicBezTo>
                      <a:pt x="1" y="7906"/>
                      <a:pt x="72" y="7978"/>
                      <a:pt x="167" y="7978"/>
                    </a:cubicBezTo>
                    <a:cubicBezTo>
                      <a:pt x="251" y="7978"/>
                      <a:pt x="322" y="7906"/>
                      <a:pt x="322" y="7823"/>
                    </a:cubicBezTo>
                    <a:lnTo>
                      <a:pt x="322" y="6597"/>
                    </a:lnTo>
                    <a:cubicBezTo>
                      <a:pt x="322" y="6370"/>
                      <a:pt x="465" y="6180"/>
                      <a:pt x="668" y="6108"/>
                    </a:cubicBezTo>
                    <a:lnTo>
                      <a:pt x="1691" y="5739"/>
                    </a:lnTo>
                    <a:lnTo>
                      <a:pt x="2120" y="6370"/>
                    </a:lnTo>
                    <a:cubicBezTo>
                      <a:pt x="2180" y="6466"/>
                      <a:pt x="2275" y="6501"/>
                      <a:pt x="2358" y="6525"/>
                    </a:cubicBezTo>
                    <a:lnTo>
                      <a:pt x="2394" y="6525"/>
                    </a:lnTo>
                    <a:cubicBezTo>
                      <a:pt x="2489" y="6525"/>
                      <a:pt x="2561" y="6489"/>
                      <a:pt x="2632" y="6430"/>
                    </a:cubicBezTo>
                    <a:lnTo>
                      <a:pt x="2906" y="6168"/>
                    </a:lnTo>
                    <a:lnTo>
                      <a:pt x="2906" y="7835"/>
                    </a:lnTo>
                    <a:cubicBezTo>
                      <a:pt x="2906" y="7918"/>
                      <a:pt x="2977" y="8002"/>
                      <a:pt x="3061" y="8002"/>
                    </a:cubicBezTo>
                    <a:cubicBezTo>
                      <a:pt x="3156" y="8002"/>
                      <a:pt x="3227" y="7918"/>
                      <a:pt x="3227" y="7835"/>
                    </a:cubicBezTo>
                    <a:lnTo>
                      <a:pt x="3227" y="6168"/>
                    </a:lnTo>
                    <a:lnTo>
                      <a:pt x="3501" y="6430"/>
                    </a:lnTo>
                    <a:cubicBezTo>
                      <a:pt x="3549" y="6489"/>
                      <a:pt x="3644" y="6525"/>
                      <a:pt x="3739" y="6525"/>
                    </a:cubicBezTo>
                    <a:lnTo>
                      <a:pt x="3763" y="6525"/>
                    </a:lnTo>
                    <a:cubicBezTo>
                      <a:pt x="3870" y="6501"/>
                      <a:pt x="3954" y="6466"/>
                      <a:pt x="4001" y="6370"/>
                    </a:cubicBezTo>
                    <a:lnTo>
                      <a:pt x="4430" y="5739"/>
                    </a:lnTo>
                    <a:lnTo>
                      <a:pt x="5466" y="6108"/>
                    </a:lnTo>
                    <a:cubicBezTo>
                      <a:pt x="5668" y="6180"/>
                      <a:pt x="5799" y="6370"/>
                      <a:pt x="5799" y="6597"/>
                    </a:cubicBezTo>
                    <a:lnTo>
                      <a:pt x="5799" y="7823"/>
                    </a:lnTo>
                    <a:cubicBezTo>
                      <a:pt x="5799" y="7906"/>
                      <a:pt x="5882" y="7978"/>
                      <a:pt x="5966" y="7978"/>
                    </a:cubicBezTo>
                    <a:cubicBezTo>
                      <a:pt x="6061" y="7978"/>
                      <a:pt x="6133" y="7906"/>
                      <a:pt x="6133" y="7823"/>
                    </a:cubicBezTo>
                    <a:lnTo>
                      <a:pt x="6133" y="6597"/>
                    </a:lnTo>
                    <a:cubicBezTo>
                      <a:pt x="6121" y="6228"/>
                      <a:pt x="5894" y="5918"/>
                      <a:pt x="5561" y="5787"/>
                    </a:cubicBezTo>
                    <a:lnTo>
                      <a:pt x="4585" y="5442"/>
                    </a:lnTo>
                    <a:cubicBezTo>
                      <a:pt x="4585" y="5394"/>
                      <a:pt x="4561" y="5346"/>
                      <a:pt x="4537" y="5323"/>
                    </a:cubicBezTo>
                    <a:lnTo>
                      <a:pt x="4239" y="5001"/>
                    </a:lnTo>
                    <a:lnTo>
                      <a:pt x="4239" y="4489"/>
                    </a:lnTo>
                    <a:cubicBezTo>
                      <a:pt x="4275" y="4454"/>
                      <a:pt x="4299" y="4430"/>
                      <a:pt x="4335" y="4406"/>
                    </a:cubicBezTo>
                    <a:cubicBezTo>
                      <a:pt x="4704" y="4049"/>
                      <a:pt x="4930" y="3561"/>
                      <a:pt x="4930" y="3060"/>
                    </a:cubicBezTo>
                    <a:lnTo>
                      <a:pt x="4930" y="2644"/>
                    </a:lnTo>
                    <a:cubicBezTo>
                      <a:pt x="5037" y="2382"/>
                      <a:pt x="5085" y="2132"/>
                      <a:pt x="5085" y="1870"/>
                    </a:cubicBezTo>
                    <a:lnTo>
                      <a:pt x="5085" y="167"/>
                    </a:lnTo>
                    <a:cubicBezTo>
                      <a:pt x="5085" y="84"/>
                      <a:pt x="5013" y="1"/>
                      <a:pt x="49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Google Shape;780;p30">
                <a:extLst>
                  <a:ext uri="{FF2B5EF4-FFF2-40B4-BE49-F238E27FC236}">
                    <a16:creationId xmlns:a16="http://schemas.microsoft.com/office/drawing/2014/main" id="{ADB01684-32AC-42C0-827D-21C4E11C60D0}"/>
                  </a:ext>
                </a:extLst>
              </p:cNvPr>
              <p:cNvSpPr/>
              <p:nvPr/>
            </p:nvSpPr>
            <p:spPr>
              <a:xfrm>
                <a:off x="2905361" y="3195072"/>
                <a:ext cx="10631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334" h="1013" extrusionOk="0">
                    <a:moveTo>
                      <a:pt x="167" y="1"/>
                    </a:moveTo>
                    <a:cubicBezTo>
                      <a:pt x="72" y="1"/>
                      <a:pt x="0" y="84"/>
                      <a:pt x="0" y="167"/>
                    </a:cubicBezTo>
                    <a:lnTo>
                      <a:pt x="0" y="858"/>
                    </a:lnTo>
                    <a:cubicBezTo>
                      <a:pt x="0" y="941"/>
                      <a:pt x="72" y="1013"/>
                      <a:pt x="167" y="1013"/>
                    </a:cubicBezTo>
                    <a:cubicBezTo>
                      <a:pt x="250" y="1013"/>
                      <a:pt x="334" y="941"/>
                      <a:pt x="334" y="858"/>
                    </a:cubicBezTo>
                    <a:lnTo>
                      <a:pt x="334" y="167"/>
                    </a:lnTo>
                    <a:cubicBezTo>
                      <a:pt x="334" y="60"/>
                      <a:pt x="25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Google Shape;781;p30">
                <a:extLst>
                  <a:ext uri="{FF2B5EF4-FFF2-40B4-BE49-F238E27FC236}">
                    <a16:creationId xmlns:a16="http://schemas.microsoft.com/office/drawing/2014/main" id="{8E52D161-6B1F-4D57-B607-F24BDB4514D5}"/>
                  </a:ext>
                </a:extLst>
              </p:cNvPr>
              <p:cNvSpPr/>
              <p:nvPr/>
            </p:nvSpPr>
            <p:spPr>
              <a:xfrm>
                <a:off x="2939069" y="2934735"/>
                <a:ext cx="161856" cy="169049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5311" extrusionOk="0">
                    <a:moveTo>
                      <a:pt x="668" y="0"/>
                    </a:moveTo>
                    <a:cubicBezTo>
                      <a:pt x="299" y="0"/>
                      <a:pt x="1" y="298"/>
                      <a:pt x="1" y="667"/>
                    </a:cubicBezTo>
                    <a:lnTo>
                      <a:pt x="1" y="3393"/>
                    </a:lnTo>
                    <a:cubicBezTo>
                      <a:pt x="1" y="3763"/>
                      <a:pt x="299" y="4060"/>
                      <a:pt x="668" y="4060"/>
                    </a:cubicBezTo>
                    <a:lnTo>
                      <a:pt x="977" y="4060"/>
                    </a:lnTo>
                    <a:lnTo>
                      <a:pt x="739" y="5001"/>
                    </a:lnTo>
                    <a:cubicBezTo>
                      <a:pt x="715" y="5108"/>
                      <a:pt x="763" y="5203"/>
                      <a:pt x="846" y="5263"/>
                    </a:cubicBezTo>
                    <a:cubicBezTo>
                      <a:pt x="894" y="5298"/>
                      <a:pt x="941" y="5310"/>
                      <a:pt x="977" y="5310"/>
                    </a:cubicBezTo>
                    <a:cubicBezTo>
                      <a:pt x="1025" y="5310"/>
                      <a:pt x="1084" y="5298"/>
                      <a:pt x="1132" y="5263"/>
                    </a:cubicBezTo>
                    <a:lnTo>
                      <a:pt x="2763" y="4072"/>
                    </a:lnTo>
                    <a:lnTo>
                      <a:pt x="4418" y="4072"/>
                    </a:lnTo>
                    <a:cubicBezTo>
                      <a:pt x="4787" y="4072"/>
                      <a:pt x="5085" y="3774"/>
                      <a:pt x="5085" y="3405"/>
                    </a:cubicBezTo>
                    <a:lnTo>
                      <a:pt x="5085" y="679"/>
                    </a:lnTo>
                    <a:cubicBezTo>
                      <a:pt x="5061" y="298"/>
                      <a:pt x="4751" y="0"/>
                      <a:pt x="4394" y="0"/>
                    </a:cubicBezTo>
                    <a:lnTo>
                      <a:pt x="3537" y="0"/>
                    </a:lnTo>
                    <a:cubicBezTo>
                      <a:pt x="3454" y="0"/>
                      <a:pt x="3370" y="72"/>
                      <a:pt x="3370" y="167"/>
                    </a:cubicBezTo>
                    <a:cubicBezTo>
                      <a:pt x="3370" y="250"/>
                      <a:pt x="3454" y="322"/>
                      <a:pt x="3537" y="322"/>
                    </a:cubicBezTo>
                    <a:lnTo>
                      <a:pt x="4394" y="322"/>
                    </a:lnTo>
                    <a:cubicBezTo>
                      <a:pt x="4585" y="322"/>
                      <a:pt x="4751" y="488"/>
                      <a:pt x="4751" y="679"/>
                    </a:cubicBezTo>
                    <a:lnTo>
                      <a:pt x="4751" y="3405"/>
                    </a:lnTo>
                    <a:cubicBezTo>
                      <a:pt x="4751" y="3596"/>
                      <a:pt x="4585" y="3763"/>
                      <a:pt x="4394" y="3763"/>
                    </a:cubicBezTo>
                    <a:lnTo>
                      <a:pt x="2692" y="3763"/>
                    </a:lnTo>
                    <a:cubicBezTo>
                      <a:pt x="2668" y="3763"/>
                      <a:pt x="2632" y="3774"/>
                      <a:pt x="2608" y="3798"/>
                    </a:cubicBezTo>
                    <a:lnTo>
                      <a:pt x="1084" y="4894"/>
                    </a:lnTo>
                    <a:lnTo>
                      <a:pt x="1322" y="3953"/>
                    </a:lnTo>
                    <a:cubicBezTo>
                      <a:pt x="1334" y="3917"/>
                      <a:pt x="1322" y="3858"/>
                      <a:pt x="1287" y="3822"/>
                    </a:cubicBezTo>
                    <a:cubicBezTo>
                      <a:pt x="1263" y="3774"/>
                      <a:pt x="1215" y="3763"/>
                      <a:pt x="1180" y="3763"/>
                    </a:cubicBezTo>
                    <a:lnTo>
                      <a:pt x="668" y="3763"/>
                    </a:lnTo>
                    <a:cubicBezTo>
                      <a:pt x="477" y="3763"/>
                      <a:pt x="310" y="3596"/>
                      <a:pt x="310" y="3405"/>
                    </a:cubicBezTo>
                    <a:lnTo>
                      <a:pt x="310" y="679"/>
                    </a:lnTo>
                    <a:cubicBezTo>
                      <a:pt x="310" y="488"/>
                      <a:pt x="477" y="322"/>
                      <a:pt x="668" y="322"/>
                    </a:cubicBezTo>
                    <a:lnTo>
                      <a:pt x="1513" y="322"/>
                    </a:lnTo>
                    <a:cubicBezTo>
                      <a:pt x="1608" y="322"/>
                      <a:pt x="1680" y="250"/>
                      <a:pt x="1680" y="167"/>
                    </a:cubicBezTo>
                    <a:cubicBezTo>
                      <a:pt x="1680" y="72"/>
                      <a:pt x="1608" y="0"/>
                      <a:pt x="15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Google Shape;782;p30">
                <a:extLst>
                  <a:ext uri="{FF2B5EF4-FFF2-40B4-BE49-F238E27FC236}">
                    <a16:creationId xmlns:a16="http://schemas.microsoft.com/office/drawing/2014/main" id="{965F3F59-073D-43E8-8084-E9842C1F0724}"/>
                  </a:ext>
                </a:extLst>
              </p:cNvPr>
              <p:cNvSpPr/>
              <p:nvPr/>
            </p:nvSpPr>
            <p:spPr>
              <a:xfrm>
                <a:off x="3002379" y="2902523"/>
                <a:ext cx="32244" cy="96668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3037" extrusionOk="0">
                    <a:moveTo>
                      <a:pt x="691" y="310"/>
                    </a:moveTo>
                    <a:lnTo>
                      <a:pt x="536" y="2727"/>
                    </a:lnTo>
                    <a:lnTo>
                      <a:pt x="500" y="2727"/>
                    </a:lnTo>
                    <a:lnTo>
                      <a:pt x="345" y="310"/>
                    </a:lnTo>
                    <a:close/>
                    <a:moveTo>
                      <a:pt x="167" y="0"/>
                    </a:moveTo>
                    <a:cubicBezTo>
                      <a:pt x="119" y="0"/>
                      <a:pt x="84" y="12"/>
                      <a:pt x="48" y="48"/>
                    </a:cubicBezTo>
                    <a:cubicBezTo>
                      <a:pt x="24" y="72"/>
                      <a:pt x="0" y="119"/>
                      <a:pt x="0" y="167"/>
                    </a:cubicBezTo>
                    <a:lnTo>
                      <a:pt x="167" y="2881"/>
                    </a:lnTo>
                    <a:cubicBezTo>
                      <a:pt x="167" y="2977"/>
                      <a:pt x="238" y="3036"/>
                      <a:pt x="334" y="3036"/>
                    </a:cubicBezTo>
                    <a:lnTo>
                      <a:pt x="679" y="3036"/>
                    </a:lnTo>
                    <a:cubicBezTo>
                      <a:pt x="762" y="3036"/>
                      <a:pt x="822" y="2977"/>
                      <a:pt x="834" y="2881"/>
                    </a:cubicBezTo>
                    <a:lnTo>
                      <a:pt x="1000" y="167"/>
                    </a:lnTo>
                    <a:cubicBezTo>
                      <a:pt x="1012" y="119"/>
                      <a:pt x="1000" y="72"/>
                      <a:pt x="977" y="48"/>
                    </a:cubicBezTo>
                    <a:cubicBezTo>
                      <a:pt x="941" y="12"/>
                      <a:pt x="893" y="0"/>
                      <a:pt x="8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Google Shape;783;p30">
                <a:extLst>
                  <a:ext uri="{FF2B5EF4-FFF2-40B4-BE49-F238E27FC236}">
                    <a16:creationId xmlns:a16="http://schemas.microsoft.com/office/drawing/2014/main" id="{C70089C3-8571-4EE8-A4F5-D823F5555666}"/>
                  </a:ext>
                </a:extLst>
              </p:cNvPr>
              <p:cNvSpPr/>
              <p:nvPr/>
            </p:nvSpPr>
            <p:spPr>
              <a:xfrm>
                <a:off x="3003143" y="3005206"/>
                <a:ext cx="32244" cy="3224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013" extrusionOk="0">
                    <a:moveTo>
                      <a:pt x="500" y="322"/>
                    </a:moveTo>
                    <a:cubicBezTo>
                      <a:pt x="607" y="322"/>
                      <a:pt x="679" y="406"/>
                      <a:pt x="679" y="513"/>
                    </a:cubicBezTo>
                    <a:cubicBezTo>
                      <a:pt x="679" y="608"/>
                      <a:pt x="595" y="691"/>
                      <a:pt x="500" y="691"/>
                    </a:cubicBezTo>
                    <a:cubicBezTo>
                      <a:pt x="393" y="691"/>
                      <a:pt x="321" y="608"/>
                      <a:pt x="321" y="513"/>
                    </a:cubicBezTo>
                    <a:cubicBezTo>
                      <a:pt x="321" y="406"/>
                      <a:pt x="393" y="322"/>
                      <a:pt x="500" y="322"/>
                    </a:cubicBezTo>
                    <a:close/>
                    <a:moveTo>
                      <a:pt x="500" y="1"/>
                    </a:moveTo>
                    <a:cubicBezTo>
                      <a:pt x="214" y="1"/>
                      <a:pt x="0" y="227"/>
                      <a:pt x="0" y="513"/>
                    </a:cubicBezTo>
                    <a:cubicBezTo>
                      <a:pt x="0" y="787"/>
                      <a:pt x="214" y="1013"/>
                      <a:pt x="500" y="1013"/>
                    </a:cubicBezTo>
                    <a:cubicBezTo>
                      <a:pt x="786" y="1013"/>
                      <a:pt x="1012" y="787"/>
                      <a:pt x="1012" y="513"/>
                    </a:cubicBezTo>
                    <a:cubicBezTo>
                      <a:pt x="988" y="227"/>
                      <a:pt x="762" y="1"/>
                      <a:pt x="5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0" name="Google Shape;784;p30">
              <a:extLst>
                <a:ext uri="{FF2B5EF4-FFF2-40B4-BE49-F238E27FC236}">
                  <a16:creationId xmlns:a16="http://schemas.microsoft.com/office/drawing/2014/main" id="{02C0ADA0-C380-4567-AA9B-12E007577C2F}"/>
                </a:ext>
              </a:extLst>
            </p:cNvPr>
            <p:cNvGrpSpPr/>
            <p:nvPr/>
          </p:nvGrpSpPr>
          <p:grpSpPr>
            <a:xfrm>
              <a:off x="1698738" y="2953625"/>
              <a:ext cx="5746575" cy="786300"/>
              <a:chOff x="1698738" y="2953625"/>
              <a:chExt cx="5746575" cy="786300"/>
            </a:xfrm>
          </p:grpSpPr>
          <p:sp>
            <p:nvSpPr>
              <p:cNvPr id="31" name="Google Shape;785;p30">
                <a:extLst>
                  <a:ext uri="{FF2B5EF4-FFF2-40B4-BE49-F238E27FC236}">
                    <a16:creationId xmlns:a16="http://schemas.microsoft.com/office/drawing/2014/main" id="{F30327A0-81B3-45F6-9B29-75D672B4FE28}"/>
                  </a:ext>
                </a:extLst>
              </p:cNvPr>
              <p:cNvSpPr/>
              <p:nvPr/>
            </p:nvSpPr>
            <p:spPr>
              <a:xfrm rot="-5400000">
                <a:off x="3856938" y="796192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787;p30">
                <a:extLst>
                  <a:ext uri="{FF2B5EF4-FFF2-40B4-BE49-F238E27FC236}">
                    <a16:creationId xmlns:a16="http://schemas.microsoft.com/office/drawing/2014/main" id="{47BFBBAD-A334-4624-8E93-79BDB8776B35}"/>
                  </a:ext>
                </a:extLst>
              </p:cNvPr>
              <p:cNvSpPr txBox="1"/>
              <p:nvPr/>
            </p:nvSpPr>
            <p:spPr>
              <a:xfrm>
                <a:off x="2523555" y="3122152"/>
                <a:ext cx="3912197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Biết đặt tay đúng cách trên bàn phím máy tính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33" name="Google Shape;789;p30">
                <a:extLst>
                  <a:ext uri="{FF2B5EF4-FFF2-40B4-BE49-F238E27FC236}">
                    <a16:creationId xmlns:a16="http://schemas.microsoft.com/office/drawing/2014/main" id="{7135D443-2660-4EB0-905A-B05EDC55AFE3}"/>
                  </a:ext>
                </a:extLst>
              </p:cNvPr>
              <p:cNvSpPr/>
              <p:nvPr/>
            </p:nvSpPr>
            <p:spPr>
              <a:xfrm>
                <a:off x="6659013" y="2953625"/>
                <a:ext cx="786300" cy="7863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03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790;p30">
                <a:extLst>
                  <a:ext uri="{FF2B5EF4-FFF2-40B4-BE49-F238E27FC236}">
                    <a16:creationId xmlns:a16="http://schemas.microsoft.com/office/drawing/2014/main" id="{93E4250A-898C-435C-8EBA-4FFC5F961A1E}"/>
                  </a:ext>
                </a:extLst>
              </p:cNvPr>
              <p:cNvSpPr/>
              <p:nvPr/>
            </p:nvSpPr>
            <p:spPr>
              <a:xfrm>
                <a:off x="1779688" y="3012275"/>
                <a:ext cx="669000" cy="669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oogle Shape;791;p30">
              <a:extLst>
                <a:ext uri="{FF2B5EF4-FFF2-40B4-BE49-F238E27FC236}">
                  <a16:creationId xmlns:a16="http://schemas.microsoft.com/office/drawing/2014/main" id="{E2835A49-1734-4DAF-9DA1-75784CB43B0A}"/>
                </a:ext>
              </a:extLst>
            </p:cNvPr>
            <p:cNvGrpSpPr/>
            <p:nvPr/>
          </p:nvGrpSpPr>
          <p:grpSpPr>
            <a:xfrm>
              <a:off x="1893697" y="3127158"/>
              <a:ext cx="440970" cy="440023"/>
              <a:chOff x="7990840" y="2435226"/>
              <a:chExt cx="354363" cy="353631"/>
            </a:xfrm>
          </p:grpSpPr>
          <p:sp>
            <p:nvSpPr>
              <p:cNvPr id="38" name="Google Shape;792;p30">
                <a:extLst>
                  <a:ext uri="{FF2B5EF4-FFF2-40B4-BE49-F238E27FC236}">
                    <a16:creationId xmlns:a16="http://schemas.microsoft.com/office/drawing/2014/main" id="{1DFA1125-39C4-4636-B698-B1685CC4533A}"/>
                  </a:ext>
                </a:extLst>
              </p:cNvPr>
              <p:cNvSpPr/>
              <p:nvPr/>
            </p:nvSpPr>
            <p:spPr>
              <a:xfrm>
                <a:off x="7990840" y="2435226"/>
                <a:ext cx="354363" cy="353631"/>
              </a:xfrm>
              <a:custGeom>
                <a:avLst/>
                <a:gdLst/>
                <a:ahLst/>
                <a:cxnLst/>
                <a:rect l="l" t="t" r="r" b="b"/>
                <a:pathLst>
                  <a:path w="11133" h="11110" extrusionOk="0">
                    <a:moveTo>
                      <a:pt x="3477" y="1727"/>
                    </a:moveTo>
                    <a:cubicBezTo>
                      <a:pt x="3679" y="1727"/>
                      <a:pt x="3834" y="1894"/>
                      <a:pt x="3834" y="2084"/>
                    </a:cubicBezTo>
                    <a:lnTo>
                      <a:pt x="3834" y="2430"/>
                    </a:lnTo>
                    <a:cubicBezTo>
                      <a:pt x="3834" y="2727"/>
                      <a:pt x="3596" y="2965"/>
                      <a:pt x="3298" y="2965"/>
                    </a:cubicBezTo>
                    <a:cubicBezTo>
                      <a:pt x="3024" y="2965"/>
                      <a:pt x="2786" y="2727"/>
                      <a:pt x="2786" y="2430"/>
                    </a:cubicBezTo>
                    <a:lnTo>
                      <a:pt x="2786" y="2084"/>
                    </a:lnTo>
                    <a:cubicBezTo>
                      <a:pt x="2786" y="1894"/>
                      <a:pt x="2941" y="1727"/>
                      <a:pt x="3143" y="1727"/>
                    </a:cubicBezTo>
                    <a:close/>
                    <a:moveTo>
                      <a:pt x="3477" y="3299"/>
                    </a:moveTo>
                    <a:lnTo>
                      <a:pt x="3477" y="3311"/>
                    </a:lnTo>
                    <a:cubicBezTo>
                      <a:pt x="3501" y="3382"/>
                      <a:pt x="3513" y="3454"/>
                      <a:pt x="3536" y="3537"/>
                    </a:cubicBezTo>
                    <a:lnTo>
                      <a:pt x="3322" y="3751"/>
                    </a:lnTo>
                    <a:lnTo>
                      <a:pt x="3286" y="3751"/>
                    </a:lnTo>
                    <a:lnTo>
                      <a:pt x="3060" y="3537"/>
                    </a:lnTo>
                    <a:cubicBezTo>
                      <a:pt x="3096" y="3489"/>
                      <a:pt x="3108" y="3430"/>
                      <a:pt x="3108" y="3370"/>
                    </a:cubicBezTo>
                    <a:lnTo>
                      <a:pt x="3108" y="3299"/>
                    </a:lnTo>
                    <a:close/>
                    <a:moveTo>
                      <a:pt x="5418" y="4966"/>
                    </a:moveTo>
                    <a:lnTo>
                      <a:pt x="5418" y="7025"/>
                    </a:lnTo>
                    <a:lnTo>
                      <a:pt x="5406" y="7025"/>
                    </a:lnTo>
                    <a:lnTo>
                      <a:pt x="4346" y="7787"/>
                    </a:lnTo>
                    <a:lnTo>
                      <a:pt x="4346" y="5180"/>
                    </a:lnTo>
                    <a:cubicBezTo>
                      <a:pt x="4429" y="5239"/>
                      <a:pt x="4536" y="5287"/>
                      <a:pt x="4656" y="5299"/>
                    </a:cubicBezTo>
                    <a:lnTo>
                      <a:pt x="4786" y="5299"/>
                    </a:lnTo>
                    <a:cubicBezTo>
                      <a:pt x="4929" y="5287"/>
                      <a:pt x="5060" y="5239"/>
                      <a:pt x="5167" y="5156"/>
                    </a:cubicBezTo>
                    <a:lnTo>
                      <a:pt x="5418" y="4966"/>
                    </a:lnTo>
                    <a:close/>
                    <a:moveTo>
                      <a:pt x="2846" y="3739"/>
                    </a:moveTo>
                    <a:lnTo>
                      <a:pt x="3096" y="3989"/>
                    </a:lnTo>
                    <a:cubicBezTo>
                      <a:pt x="3155" y="4049"/>
                      <a:pt x="3239" y="4096"/>
                      <a:pt x="3334" y="4096"/>
                    </a:cubicBezTo>
                    <a:cubicBezTo>
                      <a:pt x="3417" y="4096"/>
                      <a:pt x="3513" y="4073"/>
                      <a:pt x="3572" y="3989"/>
                    </a:cubicBezTo>
                    <a:lnTo>
                      <a:pt x="3798" y="3775"/>
                    </a:lnTo>
                    <a:cubicBezTo>
                      <a:pt x="3870" y="3799"/>
                      <a:pt x="3941" y="3823"/>
                      <a:pt x="4013" y="3823"/>
                    </a:cubicBezTo>
                    <a:cubicBezTo>
                      <a:pt x="4072" y="3823"/>
                      <a:pt x="4120" y="3858"/>
                      <a:pt x="4167" y="3906"/>
                    </a:cubicBezTo>
                    <a:lnTo>
                      <a:pt x="4644" y="4501"/>
                    </a:lnTo>
                    <a:cubicBezTo>
                      <a:pt x="4676" y="4541"/>
                      <a:pt x="4724" y="4558"/>
                      <a:pt x="4769" y="4558"/>
                    </a:cubicBezTo>
                    <a:cubicBezTo>
                      <a:pt x="4807" y="4558"/>
                      <a:pt x="4843" y="4547"/>
                      <a:pt x="4870" y="4525"/>
                    </a:cubicBezTo>
                    <a:lnTo>
                      <a:pt x="5441" y="4061"/>
                    </a:lnTo>
                    <a:cubicBezTo>
                      <a:pt x="5483" y="4031"/>
                      <a:pt x="5534" y="4016"/>
                      <a:pt x="5581" y="4016"/>
                    </a:cubicBezTo>
                    <a:cubicBezTo>
                      <a:pt x="5629" y="4016"/>
                      <a:pt x="5674" y="4031"/>
                      <a:pt x="5703" y="4061"/>
                    </a:cubicBezTo>
                    <a:cubicBezTo>
                      <a:pt x="5739" y="4108"/>
                      <a:pt x="5763" y="4156"/>
                      <a:pt x="5763" y="4216"/>
                    </a:cubicBezTo>
                    <a:cubicBezTo>
                      <a:pt x="5739" y="4227"/>
                      <a:pt x="5727" y="4275"/>
                      <a:pt x="5679" y="4311"/>
                    </a:cubicBezTo>
                    <a:lnTo>
                      <a:pt x="4953" y="4882"/>
                    </a:lnTo>
                    <a:cubicBezTo>
                      <a:pt x="4894" y="4930"/>
                      <a:pt x="4834" y="4966"/>
                      <a:pt x="4763" y="4966"/>
                    </a:cubicBezTo>
                    <a:lnTo>
                      <a:pt x="4691" y="4966"/>
                    </a:lnTo>
                    <a:cubicBezTo>
                      <a:pt x="4596" y="4942"/>
                      <a:pt x="4513" y="4906"/>
                      <a:pt x="4453" y="4823"/>
                    </a:cubicBezTo>
                    <a:lnTo>
                      <a:pt x="4310" y="4644"/>
                    </a:lnTo>
                    <a:cubicBezTo>
                      <a:pt x="4288" y="4607"/>
                      <a:pt x="4247" y="4588"/>
                      <a:pt x="4205" y="4588"/>
                    </a:cubicBezTo>
                    <a:cubicBezTo>
                      <a:pt x="4180" y="4588"/>
                      <a:pt x="4154" y="4595"/>
                      <a:pt x="4132" y="4608"/>
                    </a:cubicBezTo>
                    <a:cubicBezTo>
                      <a:pt x="4072" y="4632"/>
                      <a:pt x="4036" y="4692"/>
                      <a:pt x="4036" y="4751"/>
                    </a:cubicBezTo>
                    <a:lnTo>
                      <a:pt x="4036" y="8014"/>
                    </a:lnTo>
                    <a:lnTo>
                      <a:pt x="3655" y="8276"/>
                    </a:lnTo>
                    <a:lnTo>
                      <a:pt x="3655" y="6763"/>
                    </a:lnTo>
                    <a:cubicBezTo>
                      <a:pt x="3655" y="6668"/>
                      <a:pt x="3584" y="6597"/>
                      <a:pt x="3501" y="6597"/>
                    </a:cubicBezTo>
                    <a:cubicBezTo>
                      <a:pt x="3405" y="6597"/>
                      <a:pt x="3334" y="6668"/>
                      <a:pt x="3334" y="6763"/>
                    </a:cubicBezTo>
                    <a:lnTo>
                      <a:pt x="3334" y="8502"/>
                    </a:lnTo>
                    <a:lnTo>
                      <a:pt x="2798" y="8895"/>
                    </a:lnTo>
                    <a:lnTo>
                      <a:pt x="2798" y="6811"/>
                    </a:lnTo>
                    <a:cubicBezTo>
                      <a:pt x="2798" y="6644"/>
                      <a:pt x="2751" y="6490"/>
                      <a:pt x="2691" y="6347"/>
                    </a:cubicBezTo>
                    <a:lnTo>
                      <a:pt x="2524" y="6013"/>
                    </a:lnTo>
                    <a:cubicBezTo>
                      <a:pt x="2489" y="5918"/>
                      <a:pt x="2453" y="5811"/>
                      <a:pt x="2453" y="5704"/>
                    </a:cubicBezTo>
                    <a:lnTo>
                      <a:pt x="2453" y="4037"/>
                    </a:lnTo>
                    <a:cubicBezTo>
                      <a:pt x="2453" y="3966"/>
                      <a:pt x="2500" y="3906"/>
                      <a:pt x="2560" y="3870"/>
                    </a:cubicBezTo>
                    <a:lnTo>
                      <a:pt x="2846" y="3739"/>
                    </a:lnTo>
                    <a:close/>
                    <a:moveTo>
                      <a:pt x="5560" y="1"/>
                    </a:moveTo>
                    <a:cubicBezTo>
                      <a:pt x="5477" y="1"/>
                      <a:pt x="5406" y="84"/>
                      <a:pt x="5406" y="167"/>
                    </a:cubicBezTo>
                    <a:lnTo>
                      <a:pt x="5406" y="3680"/>
                    </a:lnTo>
                    <a:cubicBezTo>
                      <a:pt x="5346" y="3692"/>
                      <a:pt x="5287" y="3727"/>
                      <a:pt x="5239" y="3775"/>
                    </a:cubicBezTo>
                    <a:lnTo>
                      <a:pt x="4775" y="4132"/>
                    </a:lnTo>
                    <a:lnTo>
                      <a:pt x="4405" y="3656"/>
                    </a:lnTo>
                    <a:cubicBezTo>
                      <a:pt x="4298" y="3537"/>
                      <a:pt x="4167" y="3454"/>
                      <a:pt x="4001" y="3454"/>
                    </a:cubicBezTo>
                    <a:cubicBezTo>
                      <a:pt x="3894" y="3454"/>
                      <a:pt x="3822" y="3370"/>
                      <a:pt x="3822" y="3275"/>
                    </a:cubicBezTo>
                    <a:lnTo>
                      <a:pt x="3822" y="3096"/>
                    </a:lnTo>
                    <a:cubicBezTo>
                      <a:pt x="4036" y="2953"/>
                      <a:pt x="4167" y="2703"/>
                      <a:pt x="4167" y="2418"/>
                    </a:cubicBezTo>
                    <a:lnTo>
                      <a:pt x="4167" y="2072"/>
                    </a:lnTo>
                    <a:cubicBezTo>
                      <a:pt x="4167" y="1703"/>
                      <a:pt x="3858" y="1394"/>
                      <a:pt x="3477" y="1394"/>
                    </a:cubicBezTo>
                    <a:lnTo>
                      <a:pt x="3143" y="1394"/>
                    </a:lnTo>
                    <a:cubicBezTo>
                      <a:pt x="2762" y="1394"/>
                      <a:pt x="2453" y="1703"/>
                      <a:pt x="2453" y="2072"/>
                    </a:cubicBezTo>
                    <a:lnTo>
                      <a:pt x="2453" y="2418"/>
                    </a:lnTo>
                    <a:cubicBezTo>
                      <a:pt x="2453" y="2703"/>
                      <a:pt x="2584" y="2953"/>
                      <a:pt x="2798" y="3096"/>
                    </a:cubicBezTo>
                    <a:lnTo>
                      <a:pt x="2798" y="3358"/>
                    </a:lnTo>
                    <a:lnTo>
                      <a:pt x="2798" y="3370"/>
                    </a:lnTo>
                    <a:lnTo>
                      <a:pt x="2393" y="3573"/>
                    </a:lnTo>
                    <a:cubicBezTo>
                      <a:pt x="2215" y="3668"/>
                      <a:pt x="2108" y="3846"/>
                      <a:pt x="2108" y="4037"/>
                    </a:cubicBezTo>
                    <a:lnTo>
                      <a:pt x="2108" y="5704"/>
                    </a:lnTo>
                    <a:cubicBezTo>
                      <a:pt x="2108" y="5871"/>
                      <a:pt x="2155" y="6013"/>
                      <a:pt x="2215" y="6168"/>
                    </a:cubicBezTo>
                    <a:lnTo>
                      <a:pt x="2381" y="6490"/>
                    </a:lnTo>
                    <a:cubicBezTo>
                      <a:pt x="2429" y="6597"/>
                      <a:pt x="2453" y="6704"/>
                      <a:pt x="2453" y="6811"/>
                    </a:cubicBezTo>
                    <a:lnTo>
                      <a:pt x="2453" y="9133"/>
                    </a:lnTo>
                    <a:lnTo>
                      <a:pt x="84" y="10812"/>
                    </a:lnTo>
                    <a:cubicBezTo>
                      <a:pt x="12" y="10859"/>
                      <a:pt x="0" y="10954"/>
                      <a:pt x="48" y="11038"/>
                    </a:cubicBezTo>
                    <a:cubicBezTo>
                      <a:pt x="69" y="11081"/>
                      <a:pt x="116" y="11102"/>
                      <a:pt x="166" y="11102"/>
                    </a:cubicBezTo>
                    <a:cubicBezTo>
                      <a:pt x="199" y="11102"/>
                      <a:pt x="234" y="11093"/>
                      <a:pt x="262" y="11074"/>
                    </a:cubicBezTo>
                    <a:lnTo>
                      <a:pt x="5548" y="7323"/>
                    </a:lnTo>
                    <a:lnTo>
                      <a:pt x="10835" y="11074"/>
                    </a:lnTo>
                    <a:cubicBezTo>
                      <a:pt x="10859" y="11097"/>
                      <a:pt x="10894" y="11109"/>
                      <a:pt x="10918" y="11109"/>
                    </a:cubicBezTo>
                    <a:cubicBezTo>
                      <a:pt x="10966" y="11109"/>
                      <a:pt x="11025" y="11074"/>
                      <a:pt x="11061" y="11038"/>
                    </a:cubicBezTo>
                    <a:cubicBezTo>
                      <a:pt x="11133" y="10954"/>
                      <a:pt x="11121" y="10859"/>
                      <a:pt x="11037" y="10812"/>
                    </a:cubicBezTo>
                    <a:lnTo>
                      <a:pt x="5727" y="7049"/>
                    </a:lnTo>
                    <a:lnTo>
                      <a:pt x="5727" y="4692"/>
                    </a:lnTo>
                    <a:lnTo>
                      <a:pt x="5882" y="4573"/>
                    </a:lnTo>
                    <a:cubicBezTo>
                      <a:pt x="6001" y="4477"/>
                      <a:pt x="6072" y="4335"/>
                      <a:pt x="6072" y="4180"/>
                    </a:cubicBezTo>
                    <a:cubicBezTo>
                      <a:pt x="6072" y="4037"/>
                      <a:pt x="6013" y="3882"/>
                      <a:pt x="5906" y="3787"/>
                    </a:cubicBezTo>
                    <a:cubicBezTo>
                      <a:pt x="5858" y="3739"/>
                      <a:pt x="5787" y="3704"/>
                      <a:pt x="5727" y="3680"/>
                    </a:cubicBezTo>
                    <a:lnTo>
                      <a:pt x="5727" y="667"/>
                    </a:lnTo>
                    <a:lnTo>
                      <a:pt x="7906" y="667"/>
                    </a:lnTo>
                    <a:lnTo>
                      <a:pt x="7680" y="1132"/>
                    </a:lnTo>
                    <a:cubicBezTo>
                      <a:pt x="7644" y="1179"/>
                      <a:pt x="7644" y="1239"/>
                      <a:pt x="7680" y="1287"/>
                    </a:cubicBezTo>
                    <a:lnTo>
                      <a:pt x="7906" y="1751"/>
                    </a:lnTo>
                    <a:lnTo>
                      <a:pt x="6251" y="1751"/>
                    </a:lnTo>
                    <a:cubicBezTo>
                      <a:pt x="6156" y="1751"/>
                      <a:pt x="6084" y="1822"/>
                      <a:pt x="6084" y="1906"/>
                    </a:cubicBezTo>
                    <a:cubicBezTo>
                      <a:pt x="6084" y="2001"/>
                      <a:pt x="6156" y="2072"/>
                      <a:pt x="6251" y="2072"/>
                    </a:cubicBezTo>
                    <a:lnTo>
                      <a:pt x="8156" y="2072"/>
                    </a:lnTo>
                    <a:cubicBezTo>
                      <a:pt x="8215" y="2072"/>
                      <a:pt x="8263" y="2049"/>
                      <a:pt x="8287" y="2001"/>
                    </a:cubicBezTo>
                    <a:cubicBezTo>
                      <a:pt x="8323" y="1953"/>
                      <a:pt x="8323" y="1894"/>
                      <a:pt x="8287" y="1834"/>
                    </a:cubicBezTo>
                    <a:lnTo>
                      <a:pt x="7977" y="1215"/>
                    </a:lnTo>
                    <a:lnTo>
                      <a:pt x="8287" y="584"/>
                    </a:lnTo>
                    <a:cubicBezTo>
                      <a:pt x="8323" y="537"/>
                      <a:pt x="8323" y="477"/>
                      <a:pt x="8287" y="417"/>
                    </a:cubicBezTo>
                    <a:cubicBezTo>
                      <a:pt x="8263" y="382"/>
                      <a:pt x="8204" y="346"/>
                      <a:pt x="8156" y="346"/>
                    </a:cubicBezTo>
                    <a:lnTo>
                      <a:pt x="5727" y="346"/>
                    </a:lnTo>
                    <a:lnTo>
                      <a:pt x="5727" y="167"/>
                    </a:lnTo>
                    <a:cubicBezTo>
                      <a:pt x="5727" y="84"/>
                      <a:pt x="5656" y="1"/>
                      <a:pt x="556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793;p30">
                <a:extLst>
                  <a:ext uri="{FF2B5EF4-FFF2-40B4-BE49-F238E27FC236}">
                    <a16:creationId xmlns:a16="http://schemas.microsoft.com/office/drawing/2014/main" id="{2472FEA3-07F4-4E70-91DA-7543343EBFC2}"/>
                  </a:ext>
                </a:extLst>
              </p:cNvPr>
              <p:cNvSpPr/>
              <p:nvPr/>
            </p:nvSpPr>
            <p:spPr>
              <a:xfrm>
                <a:off x="8190160" y="2704158"/>
                <a:ext cx="61814" cy="4564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434" extrusionOk="0">
                    <a:moveTo>
                      <a:pt x="173" y="0"/>
                    </a:moveTo>
                    <a:cubicBezTo>
                      <a:pt x="123" y="0"/>
                      <a:pt x="77" y="22"/>
                      <a:pt x="48" y="65"/>
                    </a:cubicBezTo>
                    <a:cubicBezTo>
                      <a:pt x="1" y="148"/>
                      <a:pt x="13" y="243"/>
                      <a:pt x="96" y="291"/>
                    </a:cubicBezTo>
                    <a:lnTo>
                      <a:pt x="1668" y="1410"/>
                    </a:lnTo>
                    <a:cubicBezTo>
                      <a:pt x="1703" y="1422"/>
                      <a:pt x="1727" y="1434"/>
                      <a:pt x="1763" y="1434"/>
                    </a:cubicBezTo>
                    <a:cubicBezTo>
                      <a:pt x="1799" y="1434"/>
                      <a:pt x="1858" y="1410"/>
                      <a:pt x="1894" y="1362"/>
                    </a:cubicBezTo>
                    <a:cubicBezTo>
                      <a:pt x="1942" y="1291"/>
                      <a:pt x="1918" y="1196"/>
                      <a:pt x="1846" y="1136"/>
                    </a:cubicBezTo>
                    <a:lnTo>
                      <a:pt x="275" y="29"/>
                    </a:lnTo>
                    <a:cubicBezTo>
                      <a:pt x="241" y="10"/>
                      <a:pt x="206" y="0"/>
                      <a:pt x="17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794;p30">
                <a:extLst>
                  <a:ext uri="{FF2B5EF4-FFF2-40B4-BE49-F238E27FC236}">
                    <a16:creationId xmlns:a16="http://schemas.microsoft.com/office/drawing/2014/main" id="{4B228C41-38D8-4BAD-8738-1F5FAB95D858}"/>
                  </a:ext>
                </a:extLst>
              </p:cNvPr>
              <p:cNvSpPr/>
              <p:nvPr/>
            </p:nvSpPr>
            <p:spPr>
              <a:xfrm>
                <a:off x="8162882" y="2684201"/>
                <a:ext cx="22026" cy="1823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573" extrusionOk="0">
                    <a:moveTo>
                      <a:pt x="177" y="0"/>
                    </a:moveTo>
                    <a:cubicBezTo>
                      <a:pt x="123" y="0"/>
                      <a:pt x="67" y="26"/>
                      <a:pt x="36" y="73"/>
                    </a:cubicBezTo>
                    <a:cubicBezTo>
                      <a:pt x="1" y="144"/>
                      <a:pt x="13" y="251"/>
                      <a:pt x="84" y="299"/>
                    </a:cubicBezTo>
                    <a:lnTo>
                      <a:pt x="429" y="549"/>
                    </a:lnTo>
                    <a:cubicBezTo>
                      <a:pt x="453" y="561"/>
                      <a:pt x="489" y="573"/>
                      <a:pt x="513" y="573"/>
                    </a:cubicBezTo>
                    <a:cubicBezTo>
                      <a:pt x="560" y="573"/>
                      <a:pt x="620" y="549"/>
                      <a:pt x="655" y="501"/>
                    </a:cubicBezTo>
                    <a:cubicBezTo>
                      <a:pt x="691" y="430"/>
                      <a:pt x="679" y="323"/>
                      <a:pt x="608" y="275"/>
                    </a:cubicBezTo>
                    <a:lnTo>
                      <a:pt x="263" y="25"/>
                    </a:lnTo>
                    <a:cubicBezTo>
                      <a:pt x="237" y="8"/>
                      <a:pt x="207" y="0"/>
                      <a:pt x="1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1" name="Google Shape;795;p30">
              <a:extLst>
                <a:ext uri="{FF2B5EF4-FFF2-40B4-BE49-F238E27FC236}">
                  <a16:creationId xmlns:a16="http://schemas.microsoft.com/office/drawing/2014/main" id="{35D57C3C-58DB-4383-8245-A57139F7CF8E}"/>
                </a:ext>
              </a:extLst>
            </p:cNvPr>
            <p:cNvGrpSpPr/>
            <p:nvPr/>
          </p:nvGrpSpPr>
          <p:grpSpPr>
            <a:xfrm>
              <a:off x="1698738" y="1217550"/>
              <a:ext cx="5746575" cy="786325"/>
              <a:chOff x="1698738" y="1217550"/>
              <a:chExt cx="5746575" cy="786325"/>
            </a:xfrm>
          </p:grpSpPr>
          <p:sp>
            <p:nvSpPr>
              <p:cNvPr id="42" name="Google Shape;796;p30">
                <a:extLst>
                  <a:ext uri="{FF2B5EF4-FFF2-40B4-BE49-F238E27FC236}">
                    <a16:creationId xmlns:a16="http://schemas.microsoft.com/office/drawing/2014/main" id="{C88C7DD3-A277-4E96-92E3-C9592835B19A}"/>
                  </a:ext>
                </a:extLst>
              </p:cNvPr>
              <p:cNvSpPr/>
              <p:nvPr/>
            </p:nvSpPr>
            <p:spPr>
              <a:xfrm rot="-5400000">
                <a:off x="3856938" y="-939125"/>
                <a:ext cx="784800" cy="5101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798;p30">
                <a:extLst>
                  <a:ext uri="{FF2B5EF4-FFF2-40B4-BE49-F238E27FC236}">
                    <a16:creationId xmlns:a16="http://schemas.microsoft.com/office/drawing/2014/main" id="{F6314681-ED94-4530-A650-2858C877003B}"/>
                  </a:ext>
                </a:extLst>
              </p:cNvPr>
              <p:cNvSpPr txBox="1"/>
              <p:nvPr/>
            </p:nvSpPr>
            <p:spPr>
              <a:xfrm>
                <a:off x="2523555" y="1427311"/>
                <a:ext cx="3975369" cy="33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3000">
                    <a:solidFill>
                      <a:srgbClr val="434343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Nhận biết được khu vực chính của bàn phím máy tính</a:t>
                </a:r>
                <a:endParaRPr sz="3000">
                  <a:solidFill>
                    <a:srgbClr val="434343"/>
                  </a:solidFill>
                  <a:latin typeface="Times New Roman" panose="02020603050405020304" pitchFamily="18" charset="0"/>
                  <a:ea typeface="Fira Sans Extra Condensed Medium"/>
                  <a:cs typeface="Times New Roman" panose="02020603050405020304" pitchFamily="18" charset="0"/>
                  <a:sym typeface="Fira Sans Extra Condensed Medium"/>
                </a:endParaRPr>
              </a:p>
            </p:txBody>
          </p:sp>
          <p:sp>
            <p:nvSpPr>
              <p:cNvPr id="44" name="Google Shape;800;p30">
                <a:extLst>
                  <a:ext uri="{FF2B5EF4-FFF2-40B4-BE49-F238E27FC236}">
                    <a16:creationId xmlns:a16="http://schemas.microsoft.com/office/drawing/2014/main" id="{60084C9A-4C97-4CAD-B982-0A88B6F4C31E}"/>
                  </a:ext>
                </a:extLst>
              </p:cNvPr>
              <p:cNvSpPr/>
              <p:nvPr/>
            </p:nvSpPr>
            <p:spPr>
              <a:xfrm>
                <a:off x="6659013" y="1217550"/>
                <a:ext cx="786300" cy="7863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3000">
                    <a:solidFill>
                      <a:srgbClr val="FFFFFF"/>
                    </a:solidFill>
                    <a:latin typeface="Times New Roman" panose="02020603050405020304" pitchFamily="18" charset="0"/>
                    <a:ea typeface="Fira Sans Extra Condensed Medium"/>
                    <a:cs typeface="Times New Roman" panose="02020603050405020304" pitchFamily="18" charset="0"/>
                    <a:sym typeface="Fira Sans Extra Condensed Medium"/>
                  </a:rPr>
                  <a:t>01</a:t>
                </a: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801;p30">
                <a:extLst>
                  <a:ext uri="{FF2B5EF4-FFF2-40B4-BE49-F238E27FC236}">
                    <a16:creationId xmlns:a16="http://schemas.microsoft.com/office/drawing/2014/main" id="{F94658A8-739C-47F0-8188-88CB962656B4}"/>
                  </a:ext>
                </a:extLst>
              </p:cNvPr>
              <p:cNvSpPr/>
              <p:nvPr/>
            </p:nvSpPr>
            <p:spPr>
              <a:xfrm>
                <a:off x="1779688" y="1276200"/>
                <a:ext cx="669000" cy="669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oogle Shape;802;p30">
              <a:extLst>
                <a:ext uri="{FF2B5EF4-FFF2-40B4-BE49-F238E27FC236}">
                  <a16:creationId xmlns:a16="http://schemas.microsoft.com/office/drawing/2014/main" id="{201A0D7B-A42C-410B-AB8F-1349A62173D1}"/>
                </a:ext>
              </a:extLst>
            </p:cNvPr>
            <p:cNvGrpSpPr/>
            <p:nvPr/>
          </p:nvGrpSpPr>
          <p:grpSpPr>
            <a:xfrm>
              <a:off x="1897166" y="1396101"/>
              <a:ext cx="434044" cy="429200"/>
              <a:chOff x="7528096" y="2450059"/>
              <a:chExt cx="327976" cy="324316"/>
            </a:xfrm>
          </p:grpSpPr>
          <p:sp>
            <p:nvSpPr>
              <p:cNvPr id="49" name="Google Shape;803;p30">
                <a:extLst>
                  <a:ext uri="{FF2B5EF4-FFF2-40B4-BE49-F238E27FC236}">
                    <a16:creationId xmlns:a16="http://schemas.microsoft.com/office/drawing/2014/main" id="{7953DAFF-6E1D-4BE5-A083-58CABDF94407}"/>
                  </a:ext>
                </a:extLst>
              </p:cNvPr>
              <p:cNvSpPr/>
              <p:nvPr/>
            </p:nvSpPr>
            <p:spPr>
              <a:xfrm>
                <a:off x="7569411" y="2697187"/>
                <a:ext cx="26928" cy="2562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05" extrusionOk="0">
                    <a:moveTo>
                      <a:pt x="679" y="1"/>
                    </a:moveTo>
                    <a:cubicBezTo>
                      <a:pt x="640" y="1"/>
                      <a:pt x="602" y="16"/>
                      <a:pt x="572" y="46"/>
                    </a:cubicBezTo>
                    <a:lnTo>
                      <a:pt x="60" y="558"/>
                    </a:lnTo>
                    <a:cubicBezTo>
                      <a:pt x="0" y="617"/>
                      <a:pt x="0" y="700"/>
                      <a:pt x="60" y="760"/>
                    </a:cubicBezTo>
                    <a:cubicBezTo>
                      <a:pt x="96" y="790"/>
                      <a:pt x="134" y="805"/>
                      <a:pt x="172" y="805"/>
                    </a:cubicBezTo>
                    <a:cubicBezTo>
                      <a:pt x="209" y="805"/>
                      <a:pt x="244" y="790"/>
                      <a:pt x="274" y="760"/>
                    </a:cubicBezTo>
                    <a:lnTo>
                      <a:pt x="786" y="260"/>
                    </a:lnTo>
                    <a:cubicBezTo>
                      <a:pt x="846" y="200"/>
                      <a:pt x="846" y="105"/>
                      <a:pt x="786" y="46"/>
                    </a:cubicBezTo>
                    <a:cubicBezTo>
                      <a:pt x="756" y="16"/>
                      <a:pt x="718" y="1"/>
                      <a:pt x="6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804;p30">
                <a:extLst>
                  <a:ext uri="{FF2B5EF4-FFF2-40B4-BE49-F238E27FC236}">
                    <a16:creationId xmlns:a16="http://schemas.microsoft.com/office/drawing/2014/main" id="{920CB444-17CF-4764-BC85-E81691E4A645}"/>
                  </a:ext>
                </a:extLst>
              </p:cNvPr>
              <p:cNvSpPr/>
              <p:nvPr/>
            </p:nvSpPr>
            <p:spPr>
              <a:xfrm>
                <a:off x="7600859" y="2728667"/>
                <a:ext cx="26578" cy="2559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04" extrusionOk="0">
                    <a:moveTo>
                      <a:pt x="673" y="0"/>
                    </a:moveTo>
                    <a:cubicBezTo>
                      <a:pt x="638" y="0"/>
                      <a:pt x="602" y="15"/>
                      <a:pt x="572" y="45"/>
                    </a:cubicBezTo>
                    <a:lnTo>
                      <a:pt x="60" y="545"/>
                    </a:lnTo>
                    <a:cubicBezTo>
                      <a:pt x="1" y="604"/>
                      <a:pt x="1" y="700"/>
                      <a:pt x="60" y="759"/>
                    </a:cubicBezTo>
                    <a:cubicBezTo>
                      <a:pt x="90" y="789"/>
                      <a:pt x="129" y="804"/>
                      <a:pt x="167" y="804"/>
                    </a:cubicBezTo>
                    <a:cubicBezTo>
                      <a:pt x="206" y="804"/>
                      <a:pt x="245" y="789"/>
                      <a:pt x="274" y="759"/>
                    </a:cubicBezTo>
                    <a:lnTo>
                      <a:pt x="775" y="247"/>
                    </a:lnTo>
                    <a:cubicBezTo>
                      <a:pt x="834" y="188"/>
                      <a:pt x="834" y="104"/>
                      <a:pt x="775" y="45"/>
                    </a:cubicBezTo>
                    <a:cubicBezTo>
                      <a:pt x="745" y="15"/>
                      <a:pt x="709" y="0"/>
                      <a:pt x="6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805;p30">
                <a:extLst>
                  <a:ext uri="{FF2B5EF4-FFF2-40B4-BE49-F238E27FC236}">
                    <a16:creationId xmlns:a16="http://schemas.microsoft.com/office/drawing/2014/main" id="{DA909AEB-9E17-4F64-83A9-D97A1D8FF6E5}"/>
                  </a:ext>
                </a:extLst>
              </p:cNvPr>
              <p:cNvSpPr/>
              <p:nvPr/>
            </p:nvSpPr>
            <p:spPr>
              <a:xfrm>
                <a:off x="7585326" y="2713102"/>
                <a:ext cx="26546" cy="25241"/>
              </a:xfrm>
              <a:custGeom>
                <a:avLst/>
                <a:gdLst/>
                <a:ahLst/>
                <a:cxnLst/>
                <a:rect l="l" t="t" r="r" b="b"/>
                <a:pathLst>
                  <a:path w="834" h="793" extrusionOk="0">
                    <a:moveTo>
                      <a:pt x="667" y="1"/>
                    </a:moveTo>
                    <a:cubicBezTo>
                      <a:pt x="629" y="1"/>
                      <a:pt x="590" y="16"/>
                      <a:pt x="560" y="46"/>
                    </a:cubicBezTo>
                    <a:lnTo>
                      <a:pt x="60" y="546"/>
                    </a:lnTo>
                    <a:cubicBezTo>
                      <a:pt x="0" y="605"/>
                      <a:pt x="0" y="700"/>
                      <a:pt x="60" y="748"/>
                    </a:cubicBezTo>
                    <a:cubicBezTo>
                      <a:pt x="90" y="778"/>
                      <a:pt x="125" y="793"/>
                      <a:pt x="161" y="793"/>
                    </a:cubicBezTo>
                    <a:cubicBezTo>
                      <a:pt x="197" y="793"/>
                      <a:pt x="233" y="778"/>
                      <a:pt x="262" y="748"/>
                    </a:cubicBezTo>
                    <a:lnTo>
                      <a:pt x="774" y="248"/>
                    </a:lnTo>
                    <a:cubicBezTo>
                      <a:pt x="834" y="189"/>
                      <a:pt x="834" y="105"/>
                      <a:pt x="774" y="46"/>
                    </a:cubicBezTo>
                    <a:cubicBezTo>
                      <a:pt x="745" y="16"/>
                      <a:pt x="706" y="1"/>
                      <a:pt x="6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806;p30">
                <a:extLst>
                  <a:ext uri="{FF2B5EF4-FFF2-40B4-BE49-F238E27FC236}">
                    <a16:creationId xmlns:a16="http://schemas.microsoft.com/office/drawing/2014/main" id="{1CB10C15-CFB5-494B-9A25-6BF1E23B4979}"/>
                  </a:ext>
                </a:extLst>
              </p:cNvPr>
              <p:cNvSpPr/>
              <p:nvPr/>
            </p:nvSpPr>
            <p:spPr>
              <a:xfrm>
                <a:off x="7528096" y="2450059"/>
                <a:ext cx="327976" cy="324316"/>
              </a:xfrm>
              <a:custGeom>
                <a:avLst/>
                <a:gdLst/>
                <a:ahLst/>
                <a:cxnLst/>
                <a:rect l="l" t="t" r="r" b="b"/>
                <a:pathLst>
                  <a:path w="10304" h="10189" extrusionOk="0">
                    <a:moveTo>
                      <a:pt x="9954" y="309"/>
                    </a:moveTo>
                    <a:lnTo>
                      <a:pt x="9538" y="1761"/>
                    </a:lnTo>
                    <a:lnTo>
                      <a:pt x="8514" y="725"/>
                    </a:lnTo>
                    <a:lnTo>
                      <a:pt x="9954" y="309"/>
                    </a:lnTo>
                    <a:close/>
                    <a:moveTo>
                      <a:pt x="4311" y="3369"/>
                    </a:moveTo>
                    <a:lnTo>
                      <a:pt x="2501" y="5178"/>
                    </a:lnTo>
                    <a:lnTo>
                      <a:pt x="429" y="5012"/>
                    </a:lnTo>
                    <a:cubicBezTo>
                      <a:pt x="394" y="5012"/>
                      <a:pt x="382" y="4988"/>
                      <a:pt x="417" y="4952"/>
                    </a:cubicBezTo>
                    <a:cubicBezTo>
                      <a:pt x="1310" y="4059"/>
                      <a:pt x="2477" y="3523"/>
                      <a:pt x="3727" y="3404"/>
                    </a:cubicBezTo>
                    <a:lnTo>
                      <a:pt x="4311" y="3369"/>
                    </a:lnTo>
                    <a:close/>
                    <a:moveTo>
                      <a:pt x="2537" y="5571"/>
                    </a:moveTo>
                    <a:lnTo>
                      <a:pt x="3358" y="6381"/>
                    </a:lnTo>
                    <a:lnTo>
                      <a:pt x="3049" y="6702"/>
                    </a:lnTo>
                    <a:cubicBezTo>
                      <a:pt x="2715" y="6369"/>
                      <a:pt x="2299" y="5952"/>
                      <a:pt x="2227" y="5893"/>
                    </a:cubicBezTo>
                    <a:lnTo>
                      <a:pt x="2537" y="5571"/>
                    </a:lnTo>
                    <a:close/>
                    <a:moveTo>
                      <a:pt x="2418" y="6464"/>
                    </a:moveTo>
                    <a:lnTo>
                      <a:pt x="2834" y="6881"/>
                    </a:lnTo>
                    <a:lnTo>
                      <a:pt x="2465" y="7250"/>
                    </a:lnTo>
                    <a:cubicBezTo>
                      <a:pt x="2453" y="7262"/>
                      <a:pt x="2441" y="7298"/>
                      <a:pt x="2418" y="7310"/>
                    </a:cubicBezTo>
                    <a:lnTo>
                      <a:pt x="2049" y="6940"/>
                    </a:lnTo>
                    <a:cubicBezTo>
                      <a:pt x="2025" y="6905"/>
                      <a:pt x="2025" y="6857"/>
                      <a:pt x="2049" y="6833"/>
                    </a:cubicBezTo>
                    <a:lnTo>
                      <a:pt x="2418" y="6464"/>
                    </a:lnTo>
                    <a:close/>
                    <a:moveTo>
                      <a:pt x="8168" y="821"/>
                    </a:moveTo>
                    <a:lnTo>
                      <a:pt x="9418" y="2071"/>
                    </a:lnTo>
                    <a:lnTo>
                      <a:pt x="9061" y="3380"/>
                    </a:lnTo>
                    <a:lnTo>
                      <a:pt x="4906" y="7536"/>
                    </a:lnTo>
                    <a:lnTo>
                      <a:pt x="4084" y="6714"/>
                    </a:lnTo>
                    <a:lnTo>
                      <a:pt x="5978" y="4821"/>
                    </a:lnTo>
                    <a:cubicBezTo>
                      <a:pt x="6109" y="4690"/>
                      <a:pt x="6144" y="4452"/>
                      <a:pt x="5966" y="4273"/>
                    </a:cubicBezTo>
                    <a:cubicBezTo>
                      <a:pt x="5888" y="4196"/>
                      <a:pt x="5790" y="4157"/>
                      <a:pt x="5693" y="4157"/>
                    </a:cubicBezTo>
                    <a:cubicBezTo>
                      <a:pt x="5597" y="4157"/>
                      <a:pt x="5501" y="4196"/>
                      <a:pt x="5430" y="4273"/>
                    </a:cubicBezTo>
                    <a:lnTo>
                      <a:pt x="3537" y="6167"/>
                    </a:lnTo>
                    <a:lnTo>
                      <a:pt x="2715" y="5345"/>
                    </a:lnTo>
                    <a:lnTo>
                      <a:pt x="6871" y="1190"/>
                    </a:lnTo>
                    <a:lnTo>
                      <a:pt x="8168" y="821"/>
                    </a:lnTo>
                    <a:close/>
                    <a:moveTo>
                      <a:pt x="5711" y="4485"/>
                    </a:moveTo>
                    <a:cubicBezTo>
                      <a:pt x="5733" y="4485"/>
                      <a:pt x="5757" y="4494"/>
                      <a:pt x="5775" y="4512"/>
                    </a:cubicBezTo>
                    <a:cubicBezTo>
                      <a:pt x="5799" y="4535"/>
                      <a:pt x="5799" y="4595"/>
                      <a:pt x="5775" y="4631"/>
                    </a:cubicBezTo>
                    <a:lnTo>
                      <a:pt x="3775" y="6619"/>
                    </a:lnTo>
                    <a:cubicBezTo>
                      <a:pt x="3692" y="6714"/>
                      <a:pt x="2894" y="7488"/>
                      <a:pt x="2811" y="7595"/>
                    </a:cubicBezTo>
                    <a:cubicBezTo>
                      <a:pt x="2793" y="7607"/>
                      <a:pt x="2769" y="7613"/>
                      <a:pt x="2747" y="7613"/>
                    </a:cubicBezTo>
                    <a:cubicBezTo>
                      <a:pt x="2724" y="7613"/>
                      <a:pt x="2703" y="7607"/>
                      <a:pt x="2691" y="7595"/>
                    </a:cubicBezTo>
                    <a:cubicBezTo>
                      <a:pt x="2656" y="7560"/>
                      <a:pt x="2656" y="7500"/>
                      <a:pt x="2691" y="7476"/>
                    </a:cubicBezTo>
                    <a:lnTo>
                      <a:pt x="5656" y="4512"/>
                    </a:lnTo>
                    <a:cubicBezTo>
                      <a:pt x="5668" y="4494"/>
                      <a:pt x="5689" y="4485"/>
                      <a:pt x="5711" y="4485"/>
                    </a:cubicBezTo>
                    <a:close/>
                    <a:moveTo>
                      <a:pt x="3894" y="6917"/>
                    </a:moveTo>
                    <a:lnTo>
                      <a:pt x="4716" y="7738"/>
                    </a:lnTo>
                    <a:lnTo>
                      <a:pt x="4406" y="8036"/>
                    </a:lnTo>
                    <a:lnTo>
                      <a:pt x="4382" y="8036"/>
                    </a:lnTo>
                    <a:lnTo>
                      <a:pt x="3584" y="7238"/>
                    </a:lnTo>
                    <a:lnTo>
                      <a:pt x="3894" y="6917"/>
                    </a:lnTo>
                    <a:close/>
                    <a:moveTo>
                      <a:pt x="3394" y="7452"/>
                    </a:moveTo>
                    <a:lnTo>
                      <a:pt x="3811" y="7869"/>
                    </a:lnTo>
                    <a:lnTo>
                      <a:pt x="3430" y="8226"/>
                    </a:lnTo>
                    <a:cubicBezTo>
                      <a:pt x="3418" y="8250"/>
                      <a:pt x="3394" y="8250"/>
                      <a:pt x="3394" y="8250"/>
                    </a:cubicBezTo>
                    <a:cubicBezTo>
                      <a:pt x="3370" y="8250"/>
                      <a:pt x="3358" y="8250"/>
                      <a:pt x="3346" y="8226"/>
                    </a:cubicBezTo>
                    <a:lnTo>
                      <a:pt x="2977" y="7857"/>
                    </a:lnTo>
                    <a:cubicBezTo>
                      <a:pt x="2989" y="7845"/>
                      <a:pt x="3013" y="7833"/>
                      <a:pt x="3037" y="7810"/>
                    </a:cubicBezTo>
                    <a:lnTo>
                      <a:pt x="3394" y="7452"/>
                    </a:lnTo>
                    <a:close/>
                    <a:moveTo>
                      <a:pt x="9971" y="1"/>
                    </a:moveTo>
                    <a:cubicBezTo>
                      <a:pt x="9946" y="1"/>
                      <a:pt x="9921" y="4"/>
                      <a:pt x="9895" y="11"/>
                    </a:cubicBezTo>
                    <a:cubicBezTo>
                      <a:pt x="9252" y="213"/>
                      <a:pt x="7394" y="749"/>
                      <a:pt x="6787" y="928"/>
                    </a:cubicBezTo>
                    <a:cubicBezTo>
                      <a:pt x="6751" y="928"/>
                      <a:pt x="6740" y="940"/>
                      <a:pt x="6716" y="963"/>
                    </a:cubicBezTo>
                    <a:lnTo>
                      <a:pt x="4632" y="3047"/>
                    </a:lnTo>
                    <a:lnTo>
                      <a:pt x="3703" y="3130"/>
                    </a:lnTo>
                    <a:cubicBezTo>
                      <a:pt x="2370" y="3226"/>
                      <a:pt x="1144" y="3809"/>
                      <a:pt x="191" y="4750"/>
                    </a:cubicBezTo>
                    <a:cubicBezTo>
                      <a:pt x="1" y="4940"/>
                      <a:pt x="120" y="5285"/>
                      <a:pt x="394" y="5309"/>
                    </a:cubicBezTo>
                    <a:lnTo>
                      <a:pt x="2215" y="5476"/>
                    </a:lnTo>
                    <a:lnTo>
                      <a:pt x="2025" y="5666"/>
                    </a:lnTo>
                    <a:cubicBezTo>
                      <a:pt x="1906" y="5786"/>
                      <a:pt x="1906" y="5964"/>
                      <a:pt x="2025" y="6083"/>
                    </a:cubicBezTo>
                    <a:lnTo>
                      <a:pt x="2203" y="6262"/>
                    </a:lnTo>
                    <a:lnTo>
                      <a:pt x="1822" y="6643"/>
                    </a:lnTo>
                    <a:cubicBezTo>
                      <a:pt x="1679" y="6786"/>
                      <a:pt x="1679" y="7012"/>
                      <a:pt x="1822" y="7155"/>
                    </a:cubicBezTo>
                    <a:lnTo>
                      <a:pt x="3108" y="8441"/>
                    </a:lnTo>
                    <a:cubicBezTo>
                      <a:pt x="3180" y="8512"/>
                      <a:pt x="3272" y="8548"/>
                      <a:pt x="3366" y="8548"/>
                    </a:cubicBezTo>
                    <a:cubicBezTo>
                      <a:pt x="3459" y="8548"/>
                      <a:pt x="3555" y="8512"/>
                      <a:pt x="3632" y="8441"/>
                    </a:cubicBezTo>
                    <a:lnTo>
                      <a:pt x="4001" y="8072"/>
                    </a:lnTo>
                    <a:lnTo>
                      <a:pt x="4180" y="8250"/>
                    </a:lnTo>
                    <a:cubicBezTo>
                      <a:pt x="4239" y="8310"/>
                      <a:pt x="4317" y="8339"/>
                      <a:pt x="4396" y="8339"/>
                    </a:cubicBezTo>
                    <a:cubicBezTo>
                      <a:pt x="4474" y="8339"/>
                      <a:pt x="4555" y="8310"/>
                      <a:pt x="4620" y="8250"/>
                    </a:cubicBezTo>
                    <a:lnTo>
                      <a:pt x="4799" y="8072"/>
                    </a:lnTo>
                    <a:lnTo>
                      <a:pt x="4966" y="9881"/>
                    </a:lnTo>
                    <a:cubicBezTo>
                      <a:pt x="4977" y="10012"/>
                      <a:pt x="5061" y="10119"/>
                      <a:pt x="5180" y="10167"/>
                    </a:cubicBezTo>
                    <a:cubicBezTo>
                      <a:pt x="5216" y="10182"/>
                      <a:pt x="5254" y="10188"/>
                      <a:pt x="5291" y="10188"/>
                    </a:cubicBezTo>
                    <a:cubicBezTo>
                      <a:pt x="5375" y="10188"/>
                      <a:pt x="5455" y="10153"/>
                      <a:pt x="5513" y="10096"/>
                    </a:cubicBezTo>
                    <a:cubicBezTo>
                      <a:pt x="6097" y="9512"/>
                      <a:pt x="6525" y="8822"/>
                      <a:pt x="6811" y="8072"/>
                    </a:cubicBezTo>
                    <a:cubicBezTo>
                      <a:pt x="6847" y="7988"/>
                      <a:pt x="6799" y="7905"/>
                      <a:pt x="6728" y="7869"/>
                    </a:cubicBezTo>
                    <a:cubicBezTo>
                      <a:pt x="6713" y="7865"/>
                      <a:pt x="6698" y="7863"/>
                      <a:pt x="6684" y="7863"/>
                    </a:cubicBezTo>
                    <a:cubicBezTo>
                      <a:pt x="6616" y="7863"/>
                      <a:pt x="6555" y="7906"/>
                      <a:pt x="6525" y="7964"/>
                    </a:cubicBezTo>
                    <a:cubicBezTo>
                      <a:pt x="6263" y="8691"/>
                      <a:pt x="5847" y="9334"/>
                      <a:pt x="5299" y="9881"/>
                    </a:cubicBezTo>
                    <a:cubicBezTo>
                      <a:pt x="5292" y="9885"/>
                      <a:pt x="5285" y="9886"/>
                      <a:pt x="5278" y="9886"/>
                    </a:cubicBezTo>
                    <a:cubicBezTo>
                      <a:pt x="5262" y="9886"/>
                      <a:pt x="5248" y="9878"/>
                      <a:pt x="5239" y="9869"/>
                    </a:cubicBezTo>
                    <a:lnTo>
                      <a:pt x="5061" y="7810"/>
                    </a:lnTo>
                    <a:lnTo>
                      <a:pt x="6871" y="6000"/>
                    </a:lnTo>
                    <a:lnTo>
                      <a:pt x="6871" y="6000"/>
                    </a:lnTo>
                    <a:cubicBezTo>
                      <a:pt x="6811" y="6738"/>
                      <a:pt x="6799" y="6940"/>
                      <a:pt x="6704" y="7310"/>
                    </a:cubicBezTo>
                    <a:cubicBezTo>
                      <a:pt x="6692" y="7381"/>
                      <a:pt x="6740" y="7476"/>
                      <a:pt x="6823" y="7488"/>
                    </a:cubicBezTo>
                    <a:cubicBezTo>
                      <a:pt x="6831" y="7489"/>
                      <a:pt x="6840" y="7490"/>
                      <a:pt x="6848" y="7490"/>
                    </a:cubicBezTo>
                    <a:cubicBezTo>
                      <a:pt x="6923" y="7490"/>
                      <a:pt x="6991" y="7444"/>
                      <a:pt x="7002" y="7369"/>
                    </a:cubicBezTo>
                    <a:cubicBezTo>
                      <a:pt x="7109" y="6905"/>
                      <a:pt x="7109" y="6702"/>
                      <a:pt x="7204" y="5666"/>
                    </a:cubicBezTo>
                    <a:lnTo>
                      <a:pt x="9288" y="3583"/>
                    </a:lnTo>
                    <a:cubicBezTo>
                      <a:pt x="9299" y="3571"/>
                      <a:pt x="9311" y="3547"/>
                      <a:pt x="9323" y="3523"/>
                    </a:cubicBezTo>
                    <a:lnTo>
                      <a:pt x="9740" y="2118"/>
                    </a:lnTo>
                    <a:lnTo>
                      <a:pt x="10240" y="416"/>
                    </a:lnTo>
                    <a:cubicBezTo>
                      <a:pt x="10303" y="194"/>
                      <a:pt x="10161" y="1"/>
                      <a:pt x="99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807;p30">
                <a:extLst>
                  <a:ext uri="{FF2B5EF4-FFF2-40B4-BE49-F238E27FC236}">
                    <a16:creationId xmlns:a16="http://schemas.microsoft.com/office/drawing/2014/main" id="{94437126-21F3-4B99-B326-3CA21BED9570}"/>
                  </a:ext>
                </a:extLst>
              </p:cNvPr>
              <p:cNvSpPr/>
              <p:nvPr/>
            </p:nvSpPr>
            <p:spPr>
              <a:xfrm>
                <a:off x="7712296" y="2525528"/>
                <a:ext cx="79989" cy="60954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915" extrusionOk="0">
                    <a:moveTo>
                      <a:pt x="842" y="0"/>
                    </a:moveTo>
                    <a:cubicBezTo>
                      <a:pt x="823" y="0"/>
                      <a:pt x="804" y="3"/>
                      <a:pt x="786" y="9"/>
                    </a:cubicBezTo>
                    <a:cubicBezTo>
                      <a:pt x="167" y="295"/>
                      <a:pt x="0" y="1129"/>
                      <a:pt x="488" y="1617"/>
                    </a:cubicBezTo>
                    <a:cubicBezTo>
                      <a:pt x="679" y="1807"/>
                      <a:pt x="941" y="1914"/>
                      <a:pt x="1191" y="1914"/>
                    </a:cubicBezTo>
                    <a:cubicBezTo>
                      <a:pt x="2072" y="1914"/>
                      <a:pt x="2512" y="843"/>
                      <a:pt x="1893" y="224"/>
                    </a:cubicBezTo>
                    <a:cubicBezTo>
                      <a:pt x="1798" y="128"/>
                      <a:pt x="1715" y="69"/>
                      <a:pt x="1596" y="9"/>
                    </a:cubicBezTo>
                    <a:cubicBezTo>
                      <a:pt x="1575" y="3"/>
                      <a:pt x="1554" y="0"/>
                      <a:pt x="1534" y="0"/>
                    </a:cubicBezTo>
                    <a:cubicBezTo>
                      <a:pt x="1473" y="0"/>
                      <a:pt x="1420" y="27"/>
                      <a:pt x="1393" y="81"/>
                    </a:cubicBezTo>
                    <a:cubicBezTo>
                      <a:pt x="1369" y="164"/>
                      <a:pt x="1393" y="247"/>
                      <a:pt x="1476" y="283"/>
                    </a:cubicBezTo>
                    <a:cubicBezTo>
                      <a:pt x="1917" y="474"/>
                      <a:pt x="2024" y="1069"/>
                      <a:pt x="1679" y="1414"/>
                    </a:cubicBezTo>
                    <a:cubicBezTo>
                      <a:pt x="1548" y="1545"/>
                      <a:pt x="1369" y="1611"/>
                      <a:pt x="1191" y="1611"/>
                    </a:cubicBezTo>
                    <a:cubicBezTo>
                      <a:pt x="1012" y="1611"/>
                      <a:pt x="834" y="1545"/>
                      <a:pt x="703" y="1414"/>
                    </a:cubicBezTo>
                    <a:cubicBezTo>
                      <a:pt x="357" y="1069"/>
                      <a:pt x="464" y="486"/>
                      <a:pt x="905" y="283"/>
                    </a:cubicBezTo>
                    <a:cubicBezTo>
                      <a:pt x="976" y="247"/>
                      <a:pt x="1012" y="164"/>
                      <a:pt x="976" y="81"/>
                    </a:cubicBezTo>
                    <a:cubicBezTo>
                      <a:pt x="959" y="27"/>
                      <a:pt x="900" y="0"/>
                      <a:pt x="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9FB01A-4610-48AB-93B3-DF276F6292FC}"/>
              </a:ext>
            </a:extLst>
          </p:cNvPr>
          <p:cNvSpPr txBox="1"/>
          <p:nvPr/>
        </p:nvSpPr>
        <p:spPr>
          <a:xfrm>
            <a:off x="3131162" y="163530"/>
            <a:ext cx="5929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070C0"/>
                </a:solidFill>
                <a:latin typeface="#9Slide07 Cadena" panose="02000503000000020004" pitchFamily="2" charset="0"/>
              </a:rPr>
              <a:t>HOẠT ĐỘNG CƠ BẢN</a:t>
            </a:r>
            <a:endParaRPr lang="vi-VN" sz="4800">
              <a:solidFill>
                <a:srgbClr val="0070C0"/>
              </a:solidFill>
              <a:latin typeface="#9Slide07 Cadena" panose="02000503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F83870-77EE-422F-A539-839434E5D1D0}"/>
              </a:ext>
            </a:extLst>
          </p:cNvPr>
          <p:cNvSpPr txBox="1"/>
          <p:nvPr/>
        </p:nvSpPr>
        <p:spPr>
          <a:xfrm>
            <a:off x="488731" y="994527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Das-Keyboard (800x335)">
            <a:extLst>
              <a:ext uri="{FF2B5EF4-FFF2-40B4-BE49-F238E27FC236}">
                <a16:creationId xmlns:a16="http://schemas.microsoft.com/office/drawing/2014/main" id="{B1D5AC97-5B9B-4884-BB42-A4DA21404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052" y="2438400"/>
            <a:ext cx="7889596" cy="342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F7F4ACF-8D68-4B4F-8E74-58A39EFDCEF8}"/>
              </a:ext>
            </a:extLst>
          </p:cNvPr>
          <p:cNvSpPr/>
          <p:nvPr/>
        </p:nvSpPr>
        <p:spPr>
          <a:xfrm>
            <a:off x="357350" y="2953407"/>
            <a:ext cx="3456321" cy="250146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DF1CB-6665-45B9-83DF-8341079FBA2B}"/>
              </a:ext>
            </a:extLst>
          </p:cNvPr>
          <p:cNvSpPr txBox="1"/>
          <p:nvPr/>
        </p:nvSpPr>
        <p:spPr>
          <a:xfrm>
            <a:off x="586078" y="3059081"/>
            <a:ext cx="2998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1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732</Words>
  <Application>Microsoft Office PowerPoint</Application>
  <PresentationFormat>Widescreen</PresentationFormat>
  <Paragraphs>154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#9Slide07 Cadena</vt:lpstr>
      <vt:lpstr>.VnTime</vt:lpstr>
      <vt:lpstr>Arial</vt:lpstr>
      <vt:lpstr>Calibri</vt:lpstr>
      <vt:lpstr>Calibri Light</vt:lpstr>
      <vt:lpstr>Garamond</vt:lpstr>
      <vt:lpstr>HP001 4 hàng</vt:lpstr>
      <vt:lpstr>Times</vt:lpstr>
      <vt:lpstr>Times New Roman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Nguyen</dc:creator>
  <cp:lastModifiedBy>admin</cp:lastModifiedBy>
  <cp:revision>272</cp:revision>
  <dcterms:created xsi:type="dcterms:W3CDTF">2021-09-02T02:58:06Z</dcterms:created>
  <dcterms:modified xsi:type="dcterms:W3CDTF">2021-10-01T03:09:27Z</dcterms:modified>
</cp:coreProperties>
</file>