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56" r:id="rId4"/>
    <p:sldId id="257" r:id="rId5"/>
    <p:sldId id="421" r:id="rId6"/>
    <p:sldId id="401" r:id="rId7"/>
    <p:sldId id="422" r:id="rId8"/>
    <p:sldId id="259" r:id="rId9"/>
    <p:sldId id="260" r:id="rId10"/>
    <p:sldId id="423" r:id="rId11"/>
    <p:sldId id="433" r:id="rId12"/>
    <p:sldId id="432" r:id="rId13"/>
    <p:sldId id="424" r:id="rId14"/>
    <p:sldId id="425" r:id="rId15"/>
    <p:sldId id="261" r:id="rId16"/>
    <p:sldId id="426" r:id="rId17"/>
    <p:sldId id="427" r:id="rId18"/>
    <p:sldId id="428" r:id="rId19"/>
    <p:sldId id="429" r:id="rId20"/>
    <p:sldId id="430" r:id="rId21"/>
    <p:sldId id="268" r:id="rId22"/>
    <p:sldId id="267" r:id="rId23"/>
    <p:sldId id="431" r:id="rId24"/>
    <p:sldId id="269" r:id="rId25"/>
    <p:sldId id="417" r:id="rId26"/>
    <p:sldId id="420"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Nguyen" initials="HN" lastIdx="1" clrIdx="0">
    <p:extLst>
      <p:ext uri="{19B8F6BF-5375-455C-9EA6-DF929625EA0E}">
        <p15:presenceInfo xmlns:p15="http://schemas.microsoft.com/office/powerpoint/2012/main" userId="S::0102112181@hanoi02.itrithuc.vn::6db64537-d52e-458d-beaa-2404c214fb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ED7D31"/>
    <a:srgbClr val="FFCC66"/>
    <a:srgbClr val="984E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74" autoAdjust="0"/>
  </p:normalViewPr>
  <p:slideViewPr>
    <p:cSldViewPr snapToGrid="0">
      <p:cViewPr varScale="1">
        <p:scale>
          <a:sx n="58" d="100"/>
          <a:sy n="58" d="100"/>
        </p:scale>
        <p:origin x="896"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B900C4-8758-45E5-A72C-301FC75CD979}" type="datetimeFigureOut">
              <a:rPr lang="vi-VN" smtClean="0"/>
              <a:t>16/09/2021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105D1-5851-4CD4-A5D5-94855AD69EC9}" type="slidenum">
              <a:rPr lang="vi-VN" smtClean="0"/>
              <a:t>‹#›</a:t>
            </a:fld>
            <a:endParaRPr lang="vi-VN"/>
          </a:p>
        </p:txBody>
      </p:sp>
    </p:spTree>
    <p:extLst>
      <p:ext uri="{BB962C8B-B14F-4D97-AF65-F5344CB8AC3E}">
        <p14:creationId xmlns:p14="http://schemas.microsoft.com/office/powerpoint/2010/main" val="3487044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môn tin học lớp 3, đầu tiên thầy sẽ giới thiệu về nội dung chương trình lớp 3 như sau</a:t>
            </a:r>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1</a:t>
            </a:fld>
            <a:endParaRPr lang="vi-VN"/>
          </a:p>
        </p:txBody>
      </p:sp>
    </p:spTree>
    <p:extLst>
      <p:ext uri="{BB962C8B-B14F-4D97-AF65-F5344CB8AC3E}">
        <p14:creationId xmlns:p14="http://schemas.microsoft.com/office/powerpoint/2010/main" val="303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11</a:t>
            </a:fld>
            <a:endParaRPr lang="vi-VN"/>
          </a:p>
        </p:txBody>
      </p:sp>
    </p:spTree>
    <p:extLst>
      <p:ext uri="{BB962C8B-B14F-4D97-AF65-F5344CB8AC3E}">
        <p14:creationId xmlns:p14="http://schemas.microsoft.com/office/powerpoint/2010/main" val="4016816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12</a:t>
            </a:fld>
            <a:endParaRPr lang="vi-VN"/>
          </a:p>
        </p:txBody>
      </p:sp>
    </p:spTree>
    <p:extLst>
      <p:ext uri="{BB962C8B-B14F-4D97-AF65-F5344CB8AC3E}">
        <p14:creationId xmlns:p14="http://schemas.microsoft.com/office/powerpoint/2010/main" val="1194534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13</a:t>
            </a:fld>
            <a:endParaRPr lang="vi-VN"/>
          </a:p>
        </p:txBody>
      </p:sp>
    </p:spTree>
    <p:extLst>
      <p:ext uri="{BB962C8B-B14F-4D97-AF65-F5344CB8AC3E}">
        <p14:creationId xmlns:p14="http://schemas.microsoft.com/office/powerpoint/2010/main" val="428121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75E1033-07A4-4BDB-A70C-4A695DD94185}" type="slidenum">
              <a:rPr kumimoji="0" lang="en-US" sz="1200" b="0" i="0" u="none" strike="noStrike" kern="1200" cap="none" spc="0" normalizeH="0" baseline="0" noProof="0" smtClean="0">
                <a:ln>
                  <a:noFill/>
                </a:ln>
                <a:solidFill>
                  <a:prstClr val="black"/>
                </a:solidFill>
                <a:effectLst/>
                <a:uLnTx/>
                <a:uFillTx/>
                <a:latin typeface="Tw Cen MT"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w Cen MT" pitchFamily="34" charset="0"/>
              <a:ea typeface="+mn-ea"/>
              <a:cs typeface="+mn-cs"/>
            </a:endParaRPr>
          </a:p>
        </p:txBody>
      </p:sp>
    </p:spTree>
    <p:extLst>
      <p:ext uri="{BB962C8B-B14F-4D97-AF65-F5344CB8AC3E}">
        <p14:creationId xmlns:p14="http://schemas.microsoft.com/office/powerpoint/2010/main" val="309289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19</a:t>
            </a:fld>
            <a:endParaRPr lang="vi-VN"/>
          </a:p>
        </p:txBody>
      </p:sp>
    </p:spTree>
    <p:extLst>
      <p:ext uri="{BB962C8B-B14F-4D97-AF65-F5344CB8AC3E}">
        <p14:creationId xmlns:p14="http://schemas.microsoft.com/office/powerpoint/2010/main" val="87379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20</a:t>
            </a:fld>
            <a:endParaRPr lang="vi-VN"/>
          </a:p>
        </p:txBody>
      </p:sp>
    </p:spTree>
    <p:extLst>
      <p:ext uri="{BB962C8B-B14F-4D97-AF65-F5344CB8AC3E}">
        <p14:creationId xmlns:p14="http://schemas.microsoft.com/office/powerpoint/2010/main" val="3211697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21</a:t>
            </a:fld>
            <a:endParaRPr lang="vi-VN"/>
          </a:p>
        </p:txBody>
      </p:sp>
    </p:spTree>
    <p:extLst>
      <p:ext uri="{BB962C8B-B14F-4D97-AF65-F5344CB8AC3E}">
        <p14:creationId xmlns:p14="http://schemas.microsoft.com/office/powerpoint/2010/main" val="1889205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22</a:t>
            </a:fld>
            <a:endParaRPr lang="vi-VN"/>
          </a:p>
        </p:txBody>
      </p:sp>
    </p:spTree>
    <p:extLst>
      <p:ext uri="{BB962C8B-B14F-4D97-AF65-F5344CB8AC3E}">
        <p14:creationId xmlns:p14="http://schemas.microsoft.com/office/powerpoint/2010/main" val="3485081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lstStyle/>
          <a:p>
            <a:r>
              <a:rPr lang="en-US" dirty="0"/>
              <a:t>Mai </a:t>
            </a:r>
            <a:r>
              <a:rPr lang="en-US" dirty="0" err="1"/>
              <a:t>nêu</a:t>
            </a:r>
            <a:r>
              <a:rPr lang="en-US" baseline="0" dirty="0"/>
              <a:t> </a:t>
            </a:r>
            <a:r>
              <a:rPr lang="en-US" baseline="0" dirty="0" err="1"/>
              <a:t>chú</a:t>
            </a:r>
            <a:r>
              <a:rPr lang="en-US" baseline="0" dirty="0"/>
              <a:t> ý</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75E1033-07A4-4BDB-A70C-4A695DD94185}" type="slidenum">
              <a:rPr kumimoji="0" lang="en-US" sz="1200" b="0" i="0" u="none" strike="noStrike" kern="1200" cap="none" spc="0" normalizeH="0" baseline="0" noProof="0" smtClean="0">
                <a:ln>
                  <a:noFill/>
                </a:ln>
                <a:solidFill>
                  <a:prstClr val="black"/>
                </a:solidFill>
                <a:effectLst/>
                <a:uLnTx/>
                <a:uFillTx/>
                <a:latin typeface="Tw Cen MT"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w Cen MT" pitchFamily="34" charset="0"/>
              <a:ea typeface="+mn-ea"/>
              <a:cs typeface="+mn-cs"/>
            </a:endParaRPr>
          </a:p>
        </p:txBody>
      </p:sp>
    </p:spTree>
    <p:extLst>
      <p:ext uri="{BB962C8B-B14F-4D97-AF65-F5344CB8AC3E}">
        <p14:creationId xmlns:p14="http://schemas.microsoft.com/office/powerpoint/2010/main" val="3092894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lstStyle/>
          <a:p>
            <a:r>
              <a:rPr lang="en-US"/>
              <a:t>Bài học ngày hôm nay đến đây là kết thúc, Các em hay ôn bài và chuẩn bị bài mới là bài 2: bắt đầu làm việc với máy tính. Thầy chúc các em chăm ngoan, học giỏi, tạm biệt các 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75E1033-07A4-4BDB-A70C-4A695DD94185}" type="slidenum">
              <a:rPr kumimoji="0" lang="en-US" sz="1200" b="0" i="0" u="none" strike="noStrike" kern="1200" cap="none" spc="0" normalizeH="0" baseline="0" noProof="0" smtClean="0">
                <a:ln>
                  <a:noFill/>
                </a:ln>
                <a:solidFill>
                  <a:prstClr val="black"/>
                </a:solidFill>
                <a:effectLst/>
                <a:uLnTx/>
                <a:uFillTx/>
                <a:latin typeface="Tw Cen MT"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w Cen MT" pitchFamily="34" charset="0"/>
              <a:ea typeface="+mn-ea"/>
              <a:cs typeface="+mn-cs"/>
            </a:endParaRPr>
          </a:p>
        </p:txBody>
      </p:sp>
    </p:spTree>
    <p:extLst>
      <p:ext uri="{BB962C8B-B14F-4D97-AF65-F5344CB8AC3E}">
        <p14:creationId xmlns:p14="http://schemas.microsoft.com/office/powerpoint/2010/main" val="370594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học tốt môn tin học này, các em sẽ cần đến sách giáo khoa và máy tính</a:t>
            </a:r>
          </a:p>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2</a:t>
            </a:fld>
            <a:endParaRPr lang="vi-VN"/>
          </a:p>
        </p:txBody>
      </p:sp>
    </p:spTree>
    <p:extLst>
      <p:ext uri="{BB962C8B-B14F-4D97-AF65-F5344CB8AC3E}">
        <p14:creationId xmlns:p14="http://schemas.microsoft.com/office/powerpoint/2010/main" val="307393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môn tin học lớp 3, đầu tiên thầy sẽ giới thiệu về nội dung chương trình lớp 3 như sau</a:t>
            </a:r>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3</a:t>
            </a:fld>
            <a:endParaRPr lang="vi-VN"/>
          </a:p>
        </p:txBody>
      </p:sp>
    </p:spTree>
    <p:extLst>
      <p:ext uri="{BB962C8B-B14F-4D97-AF65-F5344CB8AC3E}">
        <p14:creationId xmlns:p14="http://schemas.microsoft.com/office/powerpoint/2010/main" val="44293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F7B79E4-1280-4FD2-9F6C-DB10027FA40C}"/>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53D457EA-E7A8-49B8-BA1F-E9F74CF9FE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7C066AC8-F190-4F66-96C0-10759C1950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C1F33-131A-4986-9E6A-FA7DEC1A9C7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150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F7B79E4-1280-4FD2-9F6C-DB10027FA40C}"/>
              </a:ext>
            </a:extLst>
          </p:cNvPr>
          <p:cNvSpPr>
            <a:spLocks noGrp="1" noRot="1" noChangeAspect="1" noChangeArrowheads="1" noTextEdit="1"/>
          </p:cNvSpPr>
          <p:nvPr>
            <p:ph type="sldImg"/>
          </p:nvPr>
        </p:nvSpPr>
        <p:spPr>
          <a:xfrm>
            <a:off x="685800" y="1143000"/>
            <a:ext cx="5486400" cy="3086100"/>
          </a:xfrm>
          <a:ln/>
        </p:spPr>
      </p:sp>
      <p:sp>
        <p:nvSpPr>
          <p:cNvPr id="7171" name="Notes Placeholder 2">
            <a:extLst>
              <a:ext uri="{FF2B5EF4-FFF2-40B4-BE49-F238E27FC236}">
                <a16:creationId xmlns:a16="http://schemas.microsoft.com/office/drawing/2014/main" id="{53D457EA-E7A8-49B8-BA1F-E9F74CF9FE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7C066AC8-F190-4F66-96C0-10759C1950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C1F33-131A-4986-9E6A-FA7DEC1A9C7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266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Hôm nay, thầy và các em sẽ cùng bước vào bài học của tuần đầu tiên chủ đề 1: làm quen với máy tính, bài 1 người bạn mới của em</a:t>
            </a:r>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6</a:t>
            </a:fld>
            <a:endParaRPr lang="vi-VN"/>
          </a:p>
        </p:txBody>
      </p:sp>
    </p:spTree>
    <p:extLst>
      <p:ext uri="{BB962C8B-B14F-4D97-AF65-F5344CB8AC3E}">
        <p14:creationId xmlns:p14="http://schemas.microsoft.com/office/powerpoint/2010/main" val="2986790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Mục tiêu của bài học: </a:t>
            </a:r>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7</a:t>
            </a:fld>
            <a:endParaRPr lang="vi-VN"/>
          </a:p>
        </p:txBody>
      </p:sp>
    </p:spTree>
    <p:extLst>
      <p:ext uri="{BB962C8B-B14F-4D97-AF65-F5344CB8AC3E}">
        <p14:creationId xmlns:p14="http://schemas.microsoft.com/office/powerpoint/2010/main" val="154103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8</a:t>
            </a:fld>
            <a:endParaRPr lang="vi-VN"/>
          </a:p>
        </p:txBody>
      </p:sp>
    </p:spTree>
    <p:extLst>
      <p:ext uri="{BB962C8B-B14F-4D97-AF65-F5344CB8AC3E}">
        <p14:creationId xmlns:p14="http://schemas.microsoft.com/office/powerpoint/2010/main" val="3971948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321105D1-5851-4CD4-A5D5-94855AD69EC9}" type="slidenum">
              <a:rPr lang="vi-VN" smtClean="0"/>
              <a:t>10</a:t>
            </a:fld>
            <a:endParaRPr lang="vi-VN"/>
          </a:p>
        </p:txBody>
      </p:sp>
    </p:spTree>
    <p:extLst>
      <p:ext uri="{BB962C8B-B14F-4D97-AF65-F5344CB8AC3E}">
        <p14:creationId xmlns:p14="http://schemas.microsoft.com/office/powerpoint/2010/main" val="63172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8523-4F6C-4248-859A-6A46031455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ED72B6A-5FAF-4EFD-8FDA-B0885CF7AF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F85894C-4361-498C-8DB3-935C1A9AB39B}"/>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5" name="Footer Placeholder 4">
            <a:extLst>
              <a:ext uri="{FF2B5EF4-FFF2-40B4-BE49-F238E27FC236}">
                <a16:creationId xmlns:a16="http://schemas.microsoft.com/office/drawing/2014/main" id="{D650A5D2-5BCF-4ECC-B5F7-E534565CE5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EA5BCD8-D895-4A30-A115-63B916FBEA8C}"/>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168993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B860-BCE4-4FDE-ACE4-FDDF475AA38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5961E94-D571-43FC-9519-88E5C4CEF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E0BEB-C674-44B0-93A9-C1E53BE4232E}"/>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5" name="Footer Placeholder 4">
            <a:extLst>
              <a:ext uri="{FF2B5EF4-FFF2-40B4-BE49-F238E27FC236}">
                <a16:creationId xmlns:a16="http://schemas.microsoft.com/office/drawing/2014/main" id="{55F22E52-D847-43FE-9939-C8B08316C69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5D8332-53B1-4694-9F0B-999EAB94E913}"/>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227381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FF737-BBD1-4F5E-A6B2-2A324AF1F1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82F0307-6A85-4033-B9AC-A43DF1199B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A8EBBE-2253-47D0-A2B5-0A8B18FBB4F3}"/>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5" name="Footer Placeholder 4">
            <a:extLst>
              <a:ext uri="{FF2B5EF4-FFF2-40B4-BE49-F238E27FC236}">
                <a16:creationId xmlns:a16="http://schemas.microsoft.com/office/drawing/2014/main" id="{109C3A92-DFC5-45F9-99BE-92F9A04D489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8B9955-C021-44AD-B45D-D64144F29202}"/>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1512103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09825279-D822-41C1-8EAB-9E722D0C5337}" type="datetimeFigureOut">
              <a:rPr lang="en-US" smtClean="0"/>
              <a:pPr>
                <a:defRPr/>
              </a:pPr>
              <a:t>9/16/2021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A0B8FAE-0175-426D-A35A-D50FF68C2DB3}" type="slidenum">
              <a:rPr lang="en-US" smtClean="0"/>
              <a:pPr>
                <a:defRPr/>
              </a:pPr>
              <a:t>‹#›</a:t>
            </a:fld>
            <a:endParaRPr lang="en-US"/>
          </a:p>
        </p:txBody>
      </p:sp>
    </p:spTree>
    <p:extLst>
      <p:ext uri="{BB962C8B-B14F-4D97-AF65-F5344CB8AC3E}">
        <p14:creationId xmlns:p14="http://schemas.microsoft.com/office/powerpoint/2010/main" val="815268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EFEFBB3-D7D4-408D-BAFC-F0CB42F85388}" type="datetimeFigureOut">
              <a:rPr lang="en-US" smtClean="0"/>
              <a:pPr>
                <a:defRPr/>
              </a:pPr>
              <a:t>9/16/2021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6411A2-BF5B-4F84-8A36-941A846E2340}" type="slidenum">
              <a:rPr lang="en-US" smtClean="0"/>
              <a:pPr>
                <a:defRPr/>
              </a:pPr>
              <a:t>‹#›</a:t>
            </a:fld>
            <a:endParaRPr lang="en-US"/>
          </a:p>
        </p:txBody>
      </p:sp>
    </p:spTree>
    <p:extLst>
      <p:ext uri="{BB962C8B-B14F-4D97-AF65-F5344CB8AC3E}">
        <p14:creationId xmlns:p14="http://schemas.microsoft.com/office/powerpoint/2010/main" val="3888084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EFEFBB3-D7D4-408D-BAFC-F0CB42F85388}" type="datetimeFigureOut">
              <a:rPr lang="en-US" smtClean="0"/>
              <a:pPr>
                <a:defRPr/>
              </a:pPr>
              <a:t>9/16/2021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6411A2-BF5B-4F84-8A36-941A846E2340}" type="slidenum">
              <a:rPr lang="en-US" smtClean="0"/>
              <a:pPr>
                <a:defRPr/>
              </a:pPr>
              <a:t>‹#›</a:t>
            </a:fld>
            <a:endParaRPr lang="en-US"/>
          </a:p>
        </p:txBody>
      </p:sp>
    </p:spTree>
    <p:extLst>
      <p:ext uri="{BB962C8B-B14F-4D97-AF65-F5344CB8AC3E}">
        <p14:creationId xmlns:p14="http://schemas.microsoft.com/office/powerpoint/2010/main" val="2958552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E4A828B-3A33-4823-AC9B-7BDC8D312F7B}" type="datetimeFigureOut">
              <a:rPr lang="en-US" smtClean="0"/>
              <a:pPr>
                <a:defRPr/>
              </a:pPr>
              <a:t>9/16/2021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7F53C9D-7352-4500-807D-A13014161636}" type="slidenum">
              <a:rPr lang="en-US" smtClean="0"/>
              <a:pPr>
                <a:defRPr/>
              </a:pPr>
              <a:t>‹#›</a:t>
            </a:fld>
            <a:endParaRPr lang="en-US"/>
          </a:p>
        </p:txBody>
      </p:sp>
    </p:spTree>
    <p:extLst>
      <p:ext uri="{BB962C8B-B14F-4D97-AF65-F5344CB8AC3E}">
        <p14:creationId xmlns:p14="http://schemas.microsoft.com/office/powerpoint/2010/main" val="204619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9189D63-B0D8-4EB5-B628-D7A04F52A7C0}" type="datetimeFigureOut">
              <a:rPr lang="en-US" smtClean="0"/>
              <a:pPr>
                <a:defRPr/>
              </a:pPr>
              <a:t>9/16/2021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5C1CABE-AB4E-41C0-A257-D28AD1D20AED}" type="slidenum">
              <a:rPr lang="en-US" smtClean="0"/>
              <a:pPr>
                <a:defRPr/>
              </a:pPr>
              <a:t>‹#›</a:t>
            </a:fld>
            <a:endParaRPr lang="en-US"/>
          </a:p>
        </p:txBody>
      </p:sp>
    </p:spTree>
    <p:extLst>
      <p:ext uri="{BB962C8B-B14F-4D97-AF65-F5344CB8AC3E}">
        <p14:creationId xmlns:p14="http://schemas.microsoft.com/office/powerpoint/2010/main" val="3550031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2179A4CA-CD19-48DD-9E97-77C74BC01032}" type="datetimeFigureOut">
              <a:rPr lang="en-US" smtClean="0"/>
              <a:pPr>
                <a:defRPr/>
              </a:pPr>
              <a:t>9/16/2021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2C6D9BA-B98E-4D39-9FB7-E79B41BFE7B7}" type="slidenum">
              <a:rPr lang="en-US" smtClean="0"/>
              <a:pPr>
                <a:defRPr/>
              </a:pPr>
              <a:t>‹#›</a:t>
            </a:fld>
            <a:endParaRPr lang="en-US"/>
          </a:p>
        </p:txBody>
      </p:sp>
    </p:spTree>
    <p:extLst>
      <p:ext uri="{BB962C8B-B14F-4D97-AF65-F5344CB8AC3E}">
        <p14:creationId xmlns:p14="http://schemas.microsoft.com/office/powerpoint/2010/main" val="4102819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439EAF09-1108-4057-AB4B-E11B95B35D6B}" type="datetimeFigureOut">
              <a:rPr lang="en-US" smtClean="0"/>
              <a:pPr>
                <a:defRPr/>
              </a:pPr>
              <a:t>9/16/2021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BF4C09-187E-492C-815A-FC880149E8C4}" type="slidenum">
              <a:rPr lang="en-US" smtClean="0"/>
              <a:pPr>
                <a:defRPr/>
              </a:pPr>
              <a:t>‹#›</a:t>
            </a:fld>
            <a:endParaRPr lang="en-US"/>
          </a:p>
        </p:txBody>
      </p:sp>
    </p:spTree>
    <p:extLst>
      <p:ext uri="{BB962C8B-B14F-4D97-AF65-F5344CB8AC3E}">
        <p14:creationId xmlns:p14="http://schemas.microsoft.com/office/powerpoint/2010/main" val="1408951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4F4DD8-63AA-4D30-B1E7-B614CC3960AF}" type="datetimeFigureOut">
              <a:rPr lang="en-US" smtClean="0"/>
              <a:pPr>
                <a:defRPr/>
              </a:pPr>
              <a:t>9/16/2021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A1FCC85-D578-4A13-9312-95379F492774}" type="slidenum">
              <a:rPr lang="en-US" smtClean="0"/>
              <a:pPr>
                <a:defRPr/>
              </a:pPr>
              <a:t>‹#›</a:t>
            </a:fld>
            <a:endParaRPr lang="en-US"/>
          </a:p>
        </p:txBody>
      </p:sp>
    </p:spTree>
    <p:extLst>
      <p:ext uri="{BB962C8B-B14F-4D97-AF65-F5344CB8AC3E}">
        <p14:creationId xmlns:p14="http://schemas.microsoft.com/office/powerpoint/2010/main" val="319597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AD5E-0D65-4881-B6DA-A0EB65AA658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F967FCD-30EE-4580-97E1-D18020E73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ADF83B-1FB5-4820-9EE5-3860E7B5360D}"/>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5" name="Footer Placeholder 4">
            <a:extLst>
              <a:ext uri="{FF2B5EF4-FFF2-40B4-BE49-F238E27FC236}">
                <a16:creationId xmlns:a16="http://schemas.microsoft.com/office/drawing/2014/main" id="{30C12141-4116-4D43-B406-6A8617F91D9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BA3CDBB-2995-424D-9711-D6C2ACBE26CD}"/>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336738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35D6A1E-B38F-463E-882E-A8C9AD53729A}" type="datetimeFigureOut">
              <a:rPr lang="en-US" smtClean="0"/>
              <a:pPr>
                <a:defRPr/>
              </a:pPr>
              <a:t>9/16/2021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98CF0C6-5F84-4491-B9AD-07BA6B85F42D}" type="slidenum">
              <a:rPr lang="en-US" smtClean="0"/>
              <a:pPr>
                <a:defRPr/>
              </a:pPr>
              <a:t>‹#›</a:t>
            </a:fld>
            <a:endParaRPr lang="en-US"/>
          </a:p>
        </p:txBody>
      </p:sp>
    </p:spTree>
    <p:extLst>
      <p:ext uri="{BB962C8B-B14F-4D97-AF65-F5344CB8AC3E}">
        <p14:creationId xmlns:p14="http://schemas.microsoft.com/office/powerpoint/2010/main" val="871248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1D26D06-FF68-4BEE-86E3-576C4BC980A1}" type="datetimeFigureOut">
              <a:rPr lang="en-US" smtClean="0"/>
              <a:pPr>
                <a:defRPr/>
              </a:pPr>
              <a:t>9/16/2021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9D56D19-6FAF-47A5-916A-541807368861}" type="slidenum">
              <a:rPr lang="en-US" smtClean="0"/>
              <a:pPr>
                <a:defRPr/>
              </a:pPr>
              <a:t>‹#›</a:t>
            </a:fld>
            <a:endParaRPr lang="en-US"/>
          </a:p>
        </p:txBody>
      </p:sp>
    </p:spTree>
    <p:extLst>
      <p:ext uri="{BB962C8B-B14F-4D97-AF65-F5344CB8AC3E}">
        <p14:creationId xmlns:p14="http://schemas.microsoft.com/office/powerpoint/2010/main" val="282562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6BDA9D0-B5C9-48CB-B9EF-A782E723B923}" type="datetimeFigureOut">
              <a:rPr lang="en-US" smtClean="0"/>
              <a:pPr>
                <a:defRPr/>
              </a:pPr>
              <a:t>9/16/2021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8C8D0B-5093-4609-A2FE-6ADC3747BB32}" type="slidenum">
              <a:rPr lang="en-US" smtClean="0"/>
              <a:pPr>
                <a:defRPr/>
              </a:pPr>
              <a:t>‹#›</a:t>
            </a:fld>
            <a:endParaRPr lang="en-US"/>
          </a:p>
        </p:txBody>
      </p:sp>
    </p:spTree>
    <p:extLst>
      <p:ext uri="{BB962C8B-B14F-4D97-AF65-F5344CB8AC3E}">
        <p14:creationId xmlns:p14="http://schemas.microsoft.com/office/powerpoint/2010/main" val="2549856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5D28C50-3D30-4F18-87D6-5177C93129F6}" type="datetimeFigureOut">
              <a:rPr lang="en-US" smtClean="0"/>
              <a:pPr>
                <a:defRPr/>
              </a:pPr>
              <a:t>9/16/2021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BFC32E-2502-41CC-8DC2-C13340452506}" type="slidenum">
              <a:rPr lang="en-US" smtClean="0"/>
              <a:pPr>
                <a:defRPr/>
              </a:pPr>
              <a:t>‹#›</a:t>
            </a:fld>
            <a:endParaRPr lang="en-US"/>
          </a:p>
        </p:txBody>
      </p:sp>
    </p:spTree>
    <p:extLst>
      <p:ext uri="{BB962C8B-B14F-4D97-AF65-F5344CB8AC3E}">
        <p14:creationId xmlns:p14="http://schemas.microsoft.com/office/powerpoint/2010/main" val="3967934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5F1DB-5812-4258-831C-4180C83CCB2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8EE802E-7023-444B-8F50-72423DF09545}"/>
              </a:ext>
            </a:extLst>
          </p:cNvPr>
          <p:cNvSpPr>
            <a:spLocks noGrp="1"/>
          </p:cNvSpPr>
          <p:nvPr>
            <p:ph type="subTitle" idx="1"/>
          </p:nvPr>
        </p:nvSpPr>
        <p:spPr>
          <a:xfrm>
            <a:off x="1524000" y="3602038"/>
            <a:ext cx="9144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32979FD-2004-4B43-9F92-9016B5A486F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66F243A-354D-4719-A10E-1AB7340D56D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3199F17-3332-427D-84E0-431B3C6D4E73}"/>
              </a:ext>
            </a:extLst>
          </p:cNvPr>
          <p:cNvSpPr>
            <a:spLocks noGrp="1"/>
          </p:cNvSpPr>
          <p:nvPr>
            <p:ph type="sldNum" sz="quarter" idx="12"/>
          </p:nvPr>
        </p:nvSpPr>
        <p:spPr/>
        <p:txBody>
          <a:bodyPr/>
          <a:lstStyle>
            <a:lvl1pPr>
              <a:defRPr/>
            </a:lvl1pPr>
          </a:lstStyle>
          <a:p>
            <a:pPr>
              <a:defRPr/>
            </a:pPr>
            <a:fld id="{6FF46B6B-48A3-4EA7-8F0F-147C4B1AFD56}" type="slidenum">
              <a:rPr lang="en-US" altLang="en-US"/>
              <a:pPr>
                <a:defRPr/>
              </a:pPr>
              <a:t>‹#›</a:t>
            </a:fld>
            <a:endParaRPr lang="en-US" altLang="en-US"/>
          </a:p>
        </p:txBody>
      </p:sp>
    </p:spTree>
    <p:extLst>
      <p:ext uri="{BB962C8B-B14F-4D97-AF65-F5344CB8AC3E}">
        <p14:creationId xmlns:p14="http://schemas.microsoft.com/office/powerpoint/2010/main" val="2041133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C2A1-1B12-4059-BC75-84F41EA82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31F12-269D-4195-B678-A4C7435F17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778DE-4CDA-4B9C-A9A1-4E699A6821C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FBBE242-CC31-46C5-AE7A-15BEC7FA1A2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987444F-4DFB-4A91-9245-8D28EA8F0DEF}"/>
              </a:ext>
            </a:extLst>
          </p:cNvPr>
          <p:cNvSpPr>
            <a:spLocks noGrp="1"/>
          </p:cNvSpPr>
          <p:nvPr>
            <p:ph type="sldNum" sz="quarter" idx="12"/>
          </p:nvPr>
        </p:nvSpPr>
        <p:spPr/>
        <p:txBody>
          <a:bodyPr/>
          <a:lstStyle>
            <a:lvl1pPr>
              <a:defRPr/>
            </a:lvl1pPr>
          </a:lstStyle>
          <a:p>
            <a:pPr>
              <a:defRPr/>
            </a:pPr>
            <a:fld id="{5F4FFF71-AE48-4419-8E00-3C6FB945690D}" type="slidenum">
              <a:rPr lang="en-US" altLang="en-US"/>
              <a:pPr>
                <a:defRPr/>
              </a:pPr>
              <a:t>‹#›</a:t>
            </a:fld>
            <a:endParaRPr lang="en-US" altLang="en-US"/>
          </a:p>
        </p:txBody>
      </p:sp>
    </p:spTree>
    <p:extLst>
      <p:ext uri="{BB962C8B-B14F-4D97-AF65-F5344CB8AC3E}">
        <p14:creationId xmlns:p14="http://schemas.microsoft.com/office/powerpoint/2010/main" val="363635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9797A-627E-4D2B-8371-25C166EF1D1D}"/>
              </a:ext>
            </a:extLst>
          </p:cNvPr>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53BA969-D812-42AC-8B17-5ADD9DEFCD97}"/>
              </a:ext>
            </a:extLst>
          </p:cNvPr>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04EB62-586E-43B1-AD60-A3584246D3E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DEA733B-9312-4986-9F9E-6C5E9E44212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9B7B686-59C9-4A2D-B165-226E02C90EE1}"/>
              </a:ext>
            </a:extLst>
          </p:cNvPr>
          <p:cNvSpPr>
            <a:spLocks noGrp="1"/>
          </p:cNvSpPr>
          <p:nvPr>
            <p:ph type="sldNum" sz="quarter" idx="12"/>
          </p:nvPr>
        </p:nvSpPr>
        <p:spPr/>
        <p:txBody>
          <a:bodyPr/>
          <a:lstStyle>
            <a:lvl1pPr>
              <a:defRPr/>
            </a:lvl1pPr>
          </a:lstStyle>
          <a:p>
            <a:pPr>
              <a:defRPr/>
            </a:pPr>
            <a:fld id="{FE4F732C-936E-4E2A-A781-BD6552220D36}" type="slidenum">
              <a:rPr lang="en-US" altLang="en-US"/>
              <a:pPr>
                <a:defRPr/>
              </a:pPr>
              <a:t>‹#›</a:t>
            </a:fld>
            <a:endParaRPr lang="en-US" altLang="en-US"/>
          </a:p>
        </p:txBody>
      </p:sp>
    </p:spTree>
    <p:extLst>
      <p:ext uri="{BB962C8B-B14F-4D97-AF65-F5344CB8AC3E}">
        <p14:creationId xmlns:p14="http://schemas.microsoft.com/office/powerpoint/2010/main" val="2429068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5910-D859-499D-8803-C4DDEFA96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64283-2B0A-4055-B2D5-EA86347921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25B81C-2D26-46F2-AF83-ADEDB517BC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8F6B234-94D4-460E-870C-6E25639177A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58211E86-3100-42DA-AAB2-5329C6C95816}"/>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C567C6C-C041-4342-83C3-5037F8E8151D}"/>
              </a:ext>
            </a:extLst>
          </p:cNvPr>
          <p:cNvSpPr>
            <a:spLocks noGrp="1"/>
          </p:cNvSpPr>
          <p:nvPr>
            <p:ph type="sldNum" sz="quarter" idx="12"/>
          </p:nvPr>
        </p:nvSpPr>
        <p:spPr/>
        <p:txBody>
          <a:bodyPr/>
          <a:lstStyle>
            <a:lvl1pPr>
              <a:defRPr/>
            </a:lvl1pPr>
          </a:lstStyle>
          <a:p>
            <a:pPr>
              <a:defRPr/>
            </a:pPr>
            <a:fld id="{C1F8E1E5-4CA7-4E8C-926E-72FAE2A5B021}" type="slidenum">
              <a:rPr lang="en-US" altLang="en-US"/>
              <a:pPr>
                <a:defRPr/>
              </a:pPr>
              <a:t>‹#›</a:t>
            </a:fld>
            <a:endParaRPr lang="en-US" altLang="en-US"/>
          </a:p>
        </p:txBody>
      </p:sp>
    </p:spTree>
    <p:extLst>
      <p:ext uri="{BB962C8B-B14F-4D97-AF65-F5344CB8AC3E}">
        <p14:creationId xmlns:p14="http://schemas.microsoft.com/office/powerpoint/2010/main" val="220530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7F29-4A87-4AD0-9BD0-4A110B8F8491}"/>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841AF-5247-429B-A308-2FBAE2EC3281}"/>
              </a:ext>
            </a:extLst>
          </p:cNvPr>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E308072-25B7-4EFD-8571-4A865B3182B8}"/>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DD58B-7AF0-48D6-8461-9E123FEA6C2C}"/>
              </a:ext>
            </a:extLst>
          </p:cNvPr>
          <p:cNvSpPr>
            <a:spLocks noGrp="1"/>
          </p:cNvSpPr>
          <p:nvPr>
            <p:ph type="body" sz="quarter" idx="3"/>
          </p:nvPr>
        </p:nvSpPr>
        <p:spPr>
          <a:xfrm>
            <a:off x="6172203"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40F69A2-DFF5-4E65-81D9-930040AB12C9}"/>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231AED6-015C-49B8-9076-2B61D241AD12}"/>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934B54E7-062F-4505-8620-D28B13801E74}"/>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8758E3BC-2A0F-4C4B-B010-397856290883}"/>
              </a:ext>
            </a:extLst>
          </p:cNvPr>
          <p:cNvSpPr>
            <a:spLocks noGrp="1"/>
          </p:cNvSpPr>
          <p:nvPr>
            <p:ph type="sldNum" sz="quarter" idx="12"/>
          </p:nvPr>
        </p:nvSpPr>
        <p:spPr/>
        <p:txBody>
          <a:bodyPr/>
          <a:lstStyle>
            <a:lvl1pPr>
              <a:defRPr/>
            </a:lvl1pPr>
          </a:lstStyle>
          <a:p>
            <a:pPr>
              <a:defRPr/>
            </a:pPr>
            <a:fld id="{8275D840-D078-4F3C-BA0A-D697AE45FBBE}" type="slidenum">
              <a:rPr lang="en-US" altLang="en-US"/>
              <a:pPr>
                <a:defRPr/>
              </a:pPr>
              <a:t>‹#›</a:t>
            </a:fld>
            <a:endParaRPr lang="en-US" altLang="en-US"/>
          </a:p>
        </p:txBody>
      </p:sp>
    </p:spTree>
    <p:extLst>
      <p:ext uri="{BB962C8B-B14F-4D97-AF65-F5344CB8AC3E}">
        <p14:creationId xmlns:p14="http://schemas.microsoft.com/office/powerpoint/2010/main" val="1795994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933B-E5D6-4D84-A561-48BBF0E9F451}"/>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ED3B604-60C7-4B0B-8A69-6259DE1E85A4}"/>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2D613CA0-C30A-4C6F-B238-4185AFCE8C34}"/>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2F6FEA7F-6AA0-4095-93FB-870BC8913739}"/>
              </a:ext>
            </a:extLst>
          </p:cNvPr>
          <p:cNvSpPr>
            <a:spLocks noGrp="1"/>
          </p:cNvSpPr>
          <p:nvPr>
            <p:ph type="sldNum" sz="quarter" idx="12"/>
          </p:nvPr>
        </p:nvSpPr>
        <p:spPr/>
        <p:txBody>
          <a:bodyPr/>
          <a:lstStyle>
            <a:lvl1pPr>
              <a:defRPr/>
            </a:lvl1pPr>
          </a:lstStyle>
          <a:p>
            <a:pPr>
              <a:defRPr/>
            </a:pPr>
            <a:fld id="{CBA3F72C-1686-4BA6-A288-5F75D17F6D68}" type="slidenum">
              <a:rPr lang="en-US" altLang="en-US"/>
              <a:pPr>
                <a:defRPr/>
              </a:pPr>
              <a:t>‹#›</a:t>
            </a:fld>
            <a:endParaRPr lang="en-US" altLang="en-US"/>
          </a:p>
        </p:txBody>
      </p:sp>
    </p:spTree>
    <p:extLst>
      <p:ext uri="{BB962C8B-B14F-4D97-AF65-F5344CB8AC3E}">
        <p14:creationId xmlns:p14="http://schemas.microsoft.com/office/powerpoint/2010/main" val="347736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BED5-F455-4230-84A1-58F6257B3F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C9A3B83-97BB-4EA6-8B18-7B65E8348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5BAD1A-50CB-44A3-A27B-8D65F71879D9}"/>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5" name="Footer Placeholder 4">
            <a:extLst>
              <a:ext uri="{FF2B5EF4-FFF2-40B4-BE49-F238E27FC236}">
                <a16:creationId xmlns:a16="http://schemas.microsoft.com/office/drawing/2014/main" id="{73F9DFEF-F333-4F8E-AD2B-C5D5F8DB8CD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AED2C97-B561-461B-A227-4C2840D64DED}"/>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2566173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9DBA61-467D-498C-8135-91858E5423CA}"/>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2B56F240-692B-498A-83C7-C1C523883199}"/>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075DC8B1-AD26-4C33-B5B3-2A3CF2369F29}"/>
              </a:ext>
            </a:extLst>
          </p:cNvPr>
          <p:cNvSpPr>
            <a:spLocks noGrp="1"/>
          </p:cNvSpPr>
          <p:nvPr>
            <p:ph type="sldNum" sz="quarter" idx="12"/>
          </p:nvPr>
        </p:nvSpPr>
        <p:spPr/>
        <p:txBody>
          <a:bodyPr/>
          <a:lstStyle>
            <a:lvl1pPr>
              <a:defRPr/>
            </a:lvl1pPr>
          </a:lstStyle>
          <a:p>
            <a:pPr>
              <a:defRPr/>
            </a:pPr>
            <a:fld id="{16B4A4D5-952C-49B9-8C75-A8F9185520EC}" type="slidenum">
              <a:rPr lang="en-US" altLang="en-US"/>
              <a:pPr>
                <a:defRPr/>
              </a:pPr>
              <a:t>‹#›</a:t>
            </a:fld>
            <a:endParaRPr lang="en-US" altLang="en-US"/>
          </a:p>
        </p:txBody>
      </p:sp>
    </p:spTree>
    <p:extLst>
      <p:ext uri="{BB962C8B-B14F-4D97-AF65-F5344CB8AC3E}">
        <p14:creationId xmlns:p14="http://schemas.microsoft.com/office/powerpoint/2010/main" val="844373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6A49-E1E9-454B-8254-3B37158E0D8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3EBB14-6A05-40DF-ABB9-302EC293E40F}"/>
              </a:ext>
            </a:extLst>
          </p:cNvPr>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AD2146-3D64-4561-AB65-142EEA5F0A13}"/>
              </a:ext>
            </a:extLst>
          </p:cNvPr>
          <p:cNvSpPr>
            <a:spLocks noGrp="1"/>
          </p:cNvSpPr>
          <p:nvPr>
            <p:ph type="body" sz="half" idx="2"/>
          </p:nvPr>
        </p:nvSpPr>
        <p:spPr>
          <a:xfrm>
            <a:off x="839788" y="2057400"/>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DBD4B615-D37E-4E70-8AEA-BFAA96F6302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A52A9079-41D9-4166-82E9-E05652BD786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8EFAF4D-5ECF-425A-9E82-C28430554837}"/>
              </a:ext>
            </a:extLst>
          </p:cNvPr>
          <p:cNvSpPr>
            <a:spLocks noGrp="1"/>
          </p:cNvSpPr>
          <p:nvPr>
            <p:ph type="sldNum" sz="quarter" idx="12"/>
          </p:nvPr>
        </p:nvSpPr>
        <p:spPr/>
        <p:txBody>
          <a:bodyPr/>
          <a:lstStyle>
            <a:lvl1pPr>
              <a:defRPr/>
            </a:lvl1pPr>
          </a:lstStyle>
          <a:p>
            <a:pPr>
              <a:defRPr/>
            </a:pPr>
            <a:fld id="{7109D60A-64AE-4770-AC2F-79DC7E2A3D0C}" type="slidenum">
              <a:rPr lang="en-US" altLang="en-US"/>
              <a:pPr>
                <a:defRPr/>
              </a:pPr>
              <a:t>‹#›</a:t>
            </a:fld>
            <a:endParaRPr lang="en-US" altLang="en-US"/>
          </a:p>
        </p:txBody>
      </p:sp>
    </p:spTree>
    <p:extLst>
      <p:ext uri="{BB962C8B-B14F-4D97-AF65-F5344CB8AC3E}">
        <p14:creationId xmlns:p14="http://schemas.microsoft.com/office/powerpoint/2010/main" val="1397669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8276-DA88-4A23-BA66-B23DDD26607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02E060-6EF8-40E6-AC7C-E5EF0810D007}"/>
              </a:ext>
            </a:extLst>
          </p:cNvPr>
          <p:cNvSpPr>
            <a:spLocks noGrp="1"/>
          </p:cNvSpPr>
          <p:nvPr>
            <p:ph type="pic" idx="1"/>
          </p:nvPr>
        </p:nvSpPr>
        <p:spPr>
          <a:xfrm>
            <a:off x="5183188" y="987431"/>
            <a:ext cx="6172200" cy="4873625"/>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a:extLst>
              <a:ext uri="{FF2B5EF4-FFF2-40B4-BE49-F238E27FC236}">
                <a16:creationId xmlns:a16="http://schemas.microsoft.com/office/drawing/2014/main" id="{EE38552C-F32E-4D4F-9215-FA75C67F0ED5}"/>
              </a:ext>
            </a:extLst>
          </p:cNvPr>
          <p:cNvSpPr>
            <a:spLocks noGrp="1"/>
          </p:cNvSpPr>
          <p:nvPr>
            <p:ph type="body" sz="half" idx="2"/>
          </p:nvPr>
        </p:nvSpPr>
        <p:spPr>
          <a:xfrm>
            <a:off x="839788" y="2057400"/>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7C85DA9A-43FA-4AE3-B6AE-B12CEE1F9AC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FAFD6D1-6BD7-4EE0-8BDE-2CDB2F3A38E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039079D-3110-40F5-949A-FD369EB6D49A}"/>
              </a:ext>
            </a:extLst>
          </p:cNvPr>
          <p:cNvSpPr>
            <a:spLocks noGrp="1"/>
          </p:cNvSpPr>
          <p:nvPr>
            <p:ph type="sldNum" sz="quarter" idx="12"/>
          </p:nvPr>
        </p:nvSpPr>
        <p:spPr/>
        <p:txBody>
          <a:bodyPr/>
          <a:lstStyle>
            <a:lvl1pPr>
              <a:defRPr/>
            </a:lvl1pPr>
          </a:lstStyle>
          <a:p>
            <a:pPr>
              <a:defRPr/>
            </a:pPr>
            <a:fld id="{ABC9F285-D11A-4872-8EC6-2F9356FD2059}" type="slidenum">
              <a:rPr lang="en-US" altLang="en-US"/>
              <a:pPr>
                <a:defRPr/>
              </a:pPr>
              <a:t>‹#›</a:t>
            </a:fld>
            <a:endParaRPr lang="en-US" altLang="en-US"/>
          </a:p>
        </p:txBody>
      </p:sp>
    </p:spTree>
    <p:extLst>
      <p:ext uri="{BB962C8B-B14F-4D97-AF65-F5344CB8AC3E}">
        <p14:creationId xmlns:p14="http://schemas.microsoft.com/office/powerpoint/2010/main" val="1512523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063D4-0C1B-4B3B-8DB5-423B111175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16BDEE-5064-4FC8-A58C-EFF33E27F6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FA085-C4CE-4BC3-AD7B-324FB342F53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8EAC22D-4B80-4E7C-8B8F-8A0B59E855C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E67B297-50C1-4493-AEC7-57D5DE01CC9A}"/>
              </a:ext>
            </a:extLst>
          </p:cNvPr>
          <p:cNvSpPr>
            <a:spLocks noGrp="1"/>
          </p:cNvSpPr>
          <p:nvPr>
            <p:ph type="sldNum" sz="quarter" idx="12"/>
          </p:nvPr>
        </p:nvSpPr>
        <p:spPr/>
        <p:txBody>
          <a:bodyPr/>
          <a:lstStyle>
            <a:lvl1pPr>
              <a:defRPr/>
            </a:lvl1pPr>
          </a:lstStyle>
          <a:p>
            <a:pPr>
              <a:defRPr/>
            </a:pPr>
            <a:fld id="{D32293FB-B9F3-40AF-9E48-42EACEC01202}" type="slidenum">
              <a:rPr lang="en-US" altLang="en-US"/>
              <a:pPr>
                <a:defRPr/>
              </a:pPr>
              <a:t>‹#›</a:t>
            </a:fld>
            <a:endParaRPr lang="en-US" altLang="en-US"/>
          </a:p>
        </p:txBody>
      </p:sp>
    </p:spTree>
    <p:extLst>
      <p:ext uri="{BB962C8B-B14F-4D97-AF65-F5344CB8AC3E}">
        <p14:creationId xmlns:p14="http://schemas.microsoft.com/office/powerpoint/2010/main" val="233079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18BA2-FA38-477A-9559-18D86E8ACDDD}"/>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A6B48E-CE87-4CB0-AD6D-435B4A50F3EF}"/>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6F2D0-F172-4FF9-B06B-26E4BA97EF9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9403F93-F80B-456A-B2FC-588CBFE1894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F5A35A0-DAF1-4F7B-AC41-7E60F0609075}"/>
              </a:ext>
            </a:extLst>
          </p:cNvPr>
          <p:cNvSpPr>
            <a:spLocks noGrp="1"/>
          </p:cNvSpPr>
          <p:nvPr>
            <p:ph type="sldNum" sz="quarter" idx="12"/>
          </p:nvPr>
        </p:nvSpPr>
        <p:spPr/>
        <p:txBody>
          <a:bodyPr/>
          <a:lstStyle>
            <a:lvl1pPr>
              <a:defRPr/>
            </a:lvl1pPr>
          </a:lstStyle>
          <a:p>
            <a:pPr>
              <a:defRPr/>
            </a:pPr>
            <a:fld id="{BA41CC6C-D965-403F-84A8-B6D42421F34F}" type="slidenum">
              <a:rPr lang="en-US" altLang="en-US"/>
              <a:pPr>
                <a:defRPr/>
              </a:pPr>
              <a:t>‹#›</a:t>
            </a:fld>
            <a:endParaRPr lang="en-US" altLang="en-US"/>
          </a:p>
        </p:txBody>
      </p:sp>
    </p:spTree>
    <p:extLst>
      <p:ext uri="{BB962C8B-B14F-4D97-AF65-F5344CB8AC3E}">
        <p14:creationId xmlns:p14="http://schemas.microsoft.com/office/powerpoint/2010/main" val="1303183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1E03-4E76-41CF-B103-7D965A7667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10BBA6-71B7-463D-AFC4-A71063AC27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7D90C36-A3D2-4D45-9A6D-F0B44F0F04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B55BCAA-32C4-4B0C-B160-E3C031CA2DF9}"/>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6" name="Footer Placeholder 5">
            <a:extLst>
              <a:ext uri="{FF2B5EF4-FFF2-40B4-BE49-F238E27FC236}">
                <a16:creationId xmlns:a16="http://schemas.microsoft.com/office/drawing/2014/main" id="{AE020790-D181-4D40-A2D7-A4E440E4A43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38B76C2-9DF0-413F-B431-4C7860D5BFFA}"/>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374261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101F-3FA8-4DA2-9ACD-E7CF96333CA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62A1AE2-F475-47C9-96C7-90AE7DE164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E716EE-6BFC-45BD-8BDA-6F843D043A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4F9EBD8-268C-40D1-8A03-AF6DDD3287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BF29D4-2FE4-492E-BD84-2FA9CC7F46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BA849C5-2C73-421A-8089-27D7057903B7}"/>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8" name="Footer Placeholder 7">
            <a:extLst>
              <a:ext uri="{FF2B5EF4-FFF2-40B4-BE49-F238E27FC236}">
                <a16:creationId xmlns:a16="http://schemas.microsoft.com/office/drawing/2014/main" id="{CBC495DC-84C0-4F8A-B059-12B5CC56A84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A1A932E-E2F6-4A0A-A316-EC8980B7B8DA}"/>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54553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DEF1-A3EB-465C-8BD7-34A04F479D6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414AAA6-59A1-42F2-A0CB-61F41D885198}"/>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4" name="Footer Placeholder 3">
            <a:extLst>
              <a:ext uri="{FF2B5EF4-FFF2-40B4-BE49-F238E27FC236}">
                <a16:creationId xmlns:a16="http://schemas.microsoft.com/office/drawing/2014/main" id="{3A737CF5-F326-424C-A670-CEA9047DC45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D6C33B-387A-48AB-905A-5F82C2D7FFA1}"/>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360634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D0ED67-AEBC-4E0D-8164-6A481884D2D9}"/>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3" name="Footer Placeholder 2">
            <a:extLst>
              <a:ext uri="{FF2B5EF4-FFF2-40B4-BE49-F238E27FC236}">
                <a16:creationId xmlns:a16="http://schemas.microsoft.com/office/drawing/2014/main" id="{D419FAD3-F013-440E-B976-80DF5B5461F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6CB7E0A-9741-4FE0-8C64-A3070C2ED988}"/>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145816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7B93-C370-4D9B-8724-CBE9A7943B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D2BF7E9-C812-4401-86DD-664207D406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9C609ED-E56E-4D60-9F8D-F421E2119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2D083-2BC1-484D-AD49-8F1CB1893257}"/>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6" name="Footer Placeholder 5">
            <a:extLst>
              <a:ext uri="{FF2B5EF4-FFF2-40B4-BE49-F238E27FC236}">
                <a16:creationId xmlns:a16="http://schemas.microsoft.com/office/drawing/2014/main" id="{191994B5-4215-4D5F-B3F6-0A96E8545C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2530082-6570-4479-A2C4-D9ED51EA8F3A}"/>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3189514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80D1-8DE6-478D-A006-77479DACB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116E890-15D6-4195-B7D0-52E7E97646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8760109-3620-49D3-83ED-DC2F3A1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9EF0E6-70EA-490F-B265-0543276C41EC}"/>
              </a:ext>
            </a:extLst>
          </p:cNvPr>
          <p:cNvSpPr>
            <a:spLocks noGrp="1"/>
          </p:cNvSpPr>
          <p:nvPr>
            <p:ph type="dt" sz="half" idx="10"/>
          </p:nvPr>
        </p:nvSpPr>
        <p:spPr/>
        <p:txBody>
          <a:bodyPr/>
          <a:lstStyle/>
          <a:p>
            <a:fld id="{C677CBB8-A559-4250-940A-A241BBE3D11E}" type="datetimeFigureOut">
              <a:rPr lang="vi-VN" smtClean="0"/>
              <a:t>16/09/2021</a:t>
            </a:fld>
            <a:endParaRPr lang="vi-VN"/>
          </a:p>
        </p:txBody>
      </p:sp>
      <p:sp>
        <p:nvSpPr>
          <p:cNvPr id="6" name="Footer Placeholder 5">
            <a:extLst>
              <a:ext uri="{FF2B5EF4-FFF2-40B4-BE49-F238E27FC236}">
                <a16:creationId xmlns:a16="http://schemas.microsoft.com/office/drawing/2014/main" id="{B6ED3DA8-B39B-453E-9F23-1FADE16BFA1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48D4701-E36E-4157-9452-0952425F8051}"/>
              </a:ext>
            </a:extLst>
          </p:cNvPr>
          <p:cNvSpPr>
            <a:spLocks noGrp="1"/>
          </p:cNvSpPr>
          <p:nvPr>
            <p:ph type="sldNum" sz="quarter" idx="12"/>
          </p:nvPr>
        </p:nvSpPr>
        <p:spPr/>
        <p:txBody>
          <a:bodyPr/>
          <a:lstStyle/>
          <a:p>
            <a:fld id="{B2584CA3-A445-4121-A0B3-9E252C87AD4E}" type="slidenum">
              <a:rPr lang="vi-VN" smtClean="0"/>
              <a:t>‹#›</a:t>
            </a:fld>
            <a:endParaRPr lang="vi-VN"/>
          </a:p>
        </p:txBody>
      </p:sp>
    </p:spTree>
    <p:extLst>
      <p:ext uri="{BB962C8B-B14F-4D97-AF65-F5344CB8AC3E}">
        <p14:creationId xmlns:p14="http://schemas.microsoft.com/office/powerpoint/2010/main" val="598581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D03CA4-6D35-4658-9D5F-39185DF548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5CCCD28-EEA5-4BA6-8668-4811FB4D8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84997-DF1B-4B37-A598-73BB866D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7CBB8-A559-4250-940A-A241BBE3D11E}" type="datetimeFigureOut">
              <a:rPr lang="vi-VN" smtClean="0"/>
              <a:t>16/09/2021</a:t>
            </a:fld>
            <a:endParaRPr lang="vi-VN"/>
          </a:p>
        </p:txBody>
      </p:sp>
      <p:sp>
        <p:nvSpPr>
          <p:cNvPr id="5" name="Footer Placeholder 4">
            <a:extLst>
              <a:ext uri="{FF2B5EF4-FFF2-40B4-BE49-F238E27FC236}">
                <a16:creationId xmlns:a16="http://schemas.microsoft.com/office/drawing/2014/main" id="{583342E8-17F3-4D6F-BD1A-5039DB878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DFD7705-78C8-4E72-9044-086F784BB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84CA3-A445-4121-A0B3-9E252C87AD4E}" type="slidenum">
              <a:rPr lang="vi-VN" smtClean="0"/>
              <a:t>‹#›</a:t>
            </a:fld>
            <a:endParaRPr lang="vi-VN"/>
          </a:p>
        </p:txBody>
      </p:sp>
    </p:spTree>
    <p:extLst>
      <p:ext uri="{BB962C8B-B14F-4D97-AF65-F5344CB8AC3E}">
        <p14:creationId xmlns:p14="http://schemas.microsoft.com/office/powerpoint/2010/main" val="626430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88FE711-4949-44C0-8A3F-29888A321251}" type="datetimeFigureOut">
              <a:rPr lang="en-US" smtClean="0"/>
              <a:pPr>
                <a:defRPr/>
              </a:pPr>
              <a:t>9/16/2021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732B9AC-045D-4572-8A12-0E164A22AAAD}" type="slidenum">
              <a:rPr lang="en-US" smtClean="0"/>
              <a:pPr>
                <a:defRPr/>
              </a:pPr>
              <a:t>‹#›</a:t>
            </a:fld>
            <a:endParaRPr lang="en-US"/>
          </a:p>
        </p:txBody>
      </p:sp>
    </p:spTree>
    <p:extLst>
      <p:ext uri="{BB962C8B-B14F-4D97-AF65-F5344CB8AC3E}">
        <p14:creationId xmlns:p14="http://schemas.microsoft.com/office/powerpoint/2010/main" val="689247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E00CF50-9BAA-4DCF-9C9C-8168DD94D61D}"/>
              </a:ext>
            </a:extLst>
          </p:cNvPr>
          <p:cNvSpPr>
            <a:spLocks noGrp="1" noChangeArrowheads="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8977C01-249D-472E-AC4A-210E0DDFFF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9FAE90-7A0C-4E58-BACA-5FDD9180B580}"/>
              </a:ext>
            </a:extLst>
          </p:cNvPr>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02D317C6-B15C-4967-84DE-F84EB6B0DE6A}"/>
              </a:ext>
            </a:extLst>
          </p:cNvPr>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E01AB901-471D-4CA0-8BB6-42B12041DAFD}"/>
              </a:ext>
            </a:extLst>
          </p:cNvPr>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71286B07-CF16-4D4F-8D3D-ACB5EC4DBFBE}" type="slidenum">
              <a:rPr lang="en-US" altLang="en-US"/>
              <a:pPr>
                <a:defRPr/>
              </a:pPr>
              <a:t>‹#›</a:t>
            </a:fld>
            <a:endParaRPr lang="en-US" altLang="en-US"/>
          </a:p>
        </p:txBody>
      </p:sp>
    </p:spTree>
    <p:extLst>
      <p:ext uri="{BB962C8B-B14F-4D97-AF65-F5344CB8AC3E}">
        <p14:creationId xmlns:p14="http://schemas.microsoft.com/office/powerpoint/2010/main" val="15118432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7"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25.xml"/><Relationship Id="rId7" Type="http://schemas.openxmlformats.org/officeDocument/2006/relationships/audio" Target="../media/audio3.wav"/><Relationship Id="rId12" Type="http://schemas.openxmlformats.org/officeDocument/2006/relationships/image" Target="../media/image11.gif"/><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25.xml"/><Relationship Id="rId7" Type="http://schemas.openxmlformats.org/officeDocument/2006/relationships/audio" Target="../media/audio3.wav"/><Relationship Id="rId12" Type="http://schemas.openxmlformats.org/officeDocument/2006/relationships/image" Target="../media/image11.gif"/><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imeline&#10;&#10;Description automatically generated with low confidence">
            <a:extLst>
              <a:ext uri="{FF2B5EF4-FFF2-40B4-BE49-F238E27FC236}">
                <a16:creationId xmlns:a16="http://schemas.microsoft.com/office/drawing/2014/main" id="{FEB7A078-B42D-4996-BFEA-75D63F213825}"/>
              </a:ext>
            </a:extLst>
          </p:cNvPr>
          <p:cNvPicPr>
            <a:picLocks noChangeAspect="1"/>
          </p:cNvPicPr>
          <p:nvPr/>
        </p:nvPicPr>
        <p:blipFill rotWithShape="1">
          <a:blip r:embed="rId3">
            <a:extLst>
              <a:ext uri="{28A0092B-C50C-407E-A947-70E740481C1C}">
                <a14:useLocalDpi xmlns:a14="http://schemas.microsoft.com/office/drawing/2010/main" val="0"/>
              </a:ext>
            </a:extLst>
          </a:blip>
          <a:srcRect b="10596"/>
          <a:stretch/>
        </p:blipFill>
        <p:spPr>
          <a:xfrm>
            <a:off x="0" y="-245097"/>
            <a:ext cx="12192000" cy="7103097"/>
          </a:xfrm>
          <a:prstGeom prst="rect">
            <a:avLst/>
          </a:prstGeom>
        </p:spPr>
      </p:pic>
      <p:sp>
        <p:nvSpPr>
          <p:cNvPr id="8" name="TextBox 7">
            <a:extLst>
              <a:ext uri="{FF2B5EF4-FFF2-40B4-BE49-F238E27FC236}">
                <a16:creationId xmlns:a16="http://schemas.microsoft.com/office/drawing/2014/main" id="{A3F31A56-ECCD-4B60-A936-0516D562AB59}"/>
              </a:ext>
            </a:extLst>
          </p:cNvPr>
          <p:cNvSpPr txBox="1"/>
          <p:nvPr/>
        </p:nvSpPr>
        <p:spPr>
          <a:xfrm>
            <a:off x="1007292" y="1490008"/>
            <a:ext cx="9832157" cy="1938992"/>
          </a:xfrm>
          <a:prstGeom prst="rect">
            <a:avLst/>
          </a:prstGeom>
          <a:noFill/>
        </p:spPr>
        <p:txBody>
          <a:bodyPr wrap="square" rtlCol="0">
            <a:spAutoFit/>
          </a:bodyPr>
          <a:lstStyle/>
          <a:p>
            <a:pPr algn="ctr"/>
            <a:r>
              <a:rPr lang="en-US" sz="6000">
                <a:solidFill>
                  <a:srgbClr val="0070C0"/>
                </a:solidFill>
                <a:latin typeface="#9Slide07 Cadena" panose="02000503000000020004" pitchFamily="2" charset="0"/>
              </a:rPr>
              <a:t>CHÀO MỪNG CÁC EM ĐẾN VỚI MÔN TIN HỌC LỚP 3</a:t>
            </a:r>
            <a:endParaRPr lang="vi-VN" sz="6000">
              <a:solidFill>
                <a:srgbClr val="0070C0"/>
              </a:solidFill>
              <a:latin typeface="#9Slide07 Cadena" panose="02000503000000020004" pitchFamily="2" charset="0"/>
            </a:endParaRPr>
          </a:p>
        </p:txBody>
      </p:sp>
    </p:spTree>
    <p:extLst>
      <p:ext uri="{BB962C8B-B14F-4D97-AF65-F5344CB8AC3E}">
        <p14:creationId xmlns:p14="http://schemas.microsoft.com/office/powerpoint/2010/main" val="409121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picture containing text, businesscard, vector graphics&#10;&#10;Description automatically generated">
            <a:extLst>
              <a:ext uri="{FF2B5EF4-FFF2-40B4-BE49-F238E27FC236}">
                <a16:creationId xmlns:a16="http://schemas.microsoft.com/office/drawing/2014/main" id="{9C22D4D1-AD97-4950-97DF-81FC96E6BA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74096" y="4908857"/>
            <a:ext cx="2526650" cy="2526650"/>
          </a:xfrm>
          <a:prstGeom prst="rect">
            <a:avLst/>
          </a:prstGeom>
        </p:spPr>
      </p:pic>
      <p:pic>
        <p:nvPicPr>
          <p:cNvPr id="56" name="Picture 55" descr="A picture containing text, businesscard, vector graphics&#10;&#10;Description automatically generated">
            <a:extLst>
              <a:ext uri="{FF2B5EF4-FFF2-40B4-BE49-F238E27FC236}">
                <a16:creationId xmlns:a16="http://schemas.microsoft.com/office/drawing/2014/main" id="{0C7CBA22-6182-4834-AD19-27674FBBF2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27437" y="-446522"/>
            <a:ext cx="2299308" cy="2299308"/>
          </a:xfrm>
          <a:prstGeom prst="rect">
            <a:avLst/>
          </a:prstGeom>
        </p:spPr>
      </p:pic>
      <p:sp>
        <p:nvSpPr>
          <p:cNvPr id="4" name="TextBox 3">
            <a:extLst>
              <a:ext uri="{FF2B5EF4-FFF2-40B4-BE49-F238E27FC236}">
                <a16:creationId xmlns:a16="http://schemas.microsoft.com/office/drawing/2014/main" id="{F89FB01A-4610-48AB-93B3-DF276F6292FC}"/>
              </a:ext>
            </a:extLst>
          </p:cNvPr>
          <p:cNvSpPr txBox="1"/>
          <p:nvPr/>
        </p:nvSpPr>
        <p:spPr>
          <a:xfrm>
            <a:off x="3131162" y="163530"/>
            <a:ext cx="5929676" cy="830997"/>
          </a:xfrm>
          <a:prstGeom prst="rect">
            <a:avLst/>
          </a:prstGeom>
          <a:noFill/>
        </p:spPr>
        <p:txBody>
          <a:bodyPr wrap="square" rtlCol="0">
            <a:spAutoFit/>
          </a:bodyPr>
          <a:lstStyle/>
          <a:p>
            <a:pPr algn="ctr"/>
            <a:r>
              <a:rPr lang="en-US" sz="4800">
                <a:solidFill>
                  <a:srgbClr val="0070C0"/>
                </a:solidFill>
                <a:latin typeface="#9Slide07 Cadena" panose="02000503000000020004" pitchFamily="2" charset="0"/>
              </a:rPr>
              <a:t>HOẠT ĐỘNG CƠ BẢN</a:t>
            </a:r>
            <a:endParaRPr lang="vi-VN" sz="4800">
              <a:solidFill>
                <a:srgbClr val="0070C0"/>
              </a:solidFill>
              <a:latin typeface="#9Slide07 Cadena" panose="02000503000000020004" pitchFamily="2" charset="0"/>
            </a:endParaRPr>
          </a:p>
        </p:txBody>
      </p:sp>
      <p:sp>
        <p:nvSpPr>
          <p:cNvPr id="2" name="TextBox 1">
            <a:extLst>
              <a:ext uri="{FF2B5EF4-FFF2-40B4-BE49-F238E27FC236}">
                <a16:creationId xmlns:a16="http://schemas.microsoft.com/office/drawing/2014/main" id="{48F83870-77EE-422F-A539-839434E5D1D0}"/>
              </a:ext>
            </a:extLst>
          </p:cNvPr>
          <p:cNvSpPr txBox="1"/>
          <p:nvPr/>
        </p:nvSpPr>
        <p:spPr>
          <a:xfrm>
            <a:off x="752475" y="1154668"/>
            <a:ext cx="7886700" cy="477054"/>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1. Tư thế ngồi khi làm việc với máy tính</a:t>
            </a:r>
            <a:endParaRPr lang="vi-VN" sz="2500" b="1">
              <a:solidFill>
                <a:srgbClr val="FF0000"/>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9763EEFA-9B30-4693-A63B-DF3DB5546638}"/>
              </a:ext>
            </a:extLst>
          </p:cNvPr>
          <p:cNvSpPr txBox="1"/>
          <p:nvPr/>
        </p:nvSpPr>
        <p:spPr>
          <a:xfrm>
            <a:off x="2827647" y="1616333"/>
            <a:ext cx="6778127" cy="800219"/>
          </a:xfrm>
          <a:prstGeom prst="rect">
            <a:avLst/>
          </a:prstGeom>
          <a:noFill/>
        </p:spPr>
        <p:txBody>
          <a:bodyPr wrap="square" rtlCol="0">
            <a:spAutoFit/>
          </a:bodyPr>
          <a:lstStyle/>
          <a:p>
            <a:pPr marL="457200" indent="-457200" algn="ctr"/>
            <a:r>
              <a:rPr lang="en-US" sz="2300" b="1" spc="50">
                <a:ln w="11430"/>
                <a:solidFill>
                  <a:srgbClr val="0000CC"/>
                </a:solidFill>
                <a:latin typeface="Times New Roman" panose="02020603050405020304" pitchFamily="18" charset="0"/>
                <a:cs typeface="Times New Roman" panose="02020603050405020304" pitchFamily="18" charset="0"/>
              </a:rPr>
              <a:t>Quan sát tranh </a:t>
            </a:r>
            <a:r>
              <a:rPr lang="en-US" sz="2300" b="1" spc="50" dirty="0" err="1">
                <a:ln w="11430"/>
                <a:solidFill>
                  <a:srgbClr val="0000CC"/>
                </a:solidFill>
                <a:latin typeface="Times New Roman" panose="02020603050405020304" pitchFamily="18" charset="0"/>
                <a:cs typeface="Times New Roman" panose="02020603050405020304" pitchFamily="18" charset="0"/>
              </a:rPr>
              <a:t>dưới</a:t>
            </a:r>
            <a:r>
              <a:rPr lang="en-US" sz="2300" b="1" spc="50" dirty="0">
                <a:ln w="11430"/>
                <a:solidFill>
                  <a:srgbClr val="0000CC"/>
                </a:solidFill>
                <a:latin typeface="Times New Roman" panose="02020603050405020304" pitchFamily="18" charset="0"/>
                <a:cs typeface="Times New Roman" panose="02020603050405020304" pitchFamily="18" charset="0"/>
              </a:rPr>
              <a:t> </a:t>
            </a:r>
            <a:r>
              <a:rPr lang="en-US" sz="2300" b="1" spc="50" dirty="0" err="1">
                <a:ln w="11430"/>
                <a:solidFill>
                  <a:srgbClr val="0000CC"/>
                </a:solidFill>
                <a:latin typeface="Times New Roman" panose="02020603050405020304" pitchFamily="18" charset="0"/>
                <a:cs typeface="Times New Roman" panose="02020603050405020304" pitchFamily="18" charset="0"/>
              </a:rPr>
              <a:t>đây</a:t>
            </a:r>
            <a:r>
              <a:rPr lang="en-US" sz="2300" b="1" spc="50">
                <a:ln w="11430"/>
                <a:solidFill>
                  <a:srgbClr val="0000CC"/>
                </a:solidFill>
                <a:latin typeface="Times New Roman" panose="02020603050405020304" pitchFamily="18" charset="0"/>
                <a:cs typeface="Times New Roman" panose="02020603050405020304" pitchFamily="18" charset="0"/>
              </a:rPr>
              <a:t>, em hãy cho biết đâu là tư </a:t>
            </a:r>
            <a:r>
              <a:rPr lang="en-US" sz="2300" b="1" spc="50" dirty="0" err="1">
                <a:ln w="11430"/>
                <a:solidFill>
                  <a:srgbClr val="0000CC"/>
                </a:solidFill>
                <a:latin typeface="Times New Roman" panose="02020603050405020304" pitchFamily="18" charset="0"/>
                <a:cs typeface="Times New Roman" panose="02020603050405020304" pitchFamily="18" charset="0"/>
              </a:rPr>
              <a:t>thế</a:t>
            </a:r>
            <a:r>
              <a:rPr lang="en-US" sz="2300" b="1" spc="50" dirty="0">
                <a:ln w="11430"/>
                <a:solidFill>
                  <a:srgbClr val="0000CC"/>
                </a:solidFill>
                <a:latin typeface="Times New Roman" panose="02020603050405020304" pitchFamily="18" charset="0"/>
                <a:cs typeface="Times New Roman" panose="02020603050405020304" pitchFamily="18" charset="0"/>
              </a:rPr>
              <a:t> </a:t>
            </a:r>
            <a:r>
              <a:rPr lang="en-US" sz="2300" b="1" spc="50" dirty="0" err="1">
                <a:ln w="11430"/>
                <a:solidFill>
                  <a:srgbClr val="0000CC"/>
                </a:solidFill>
                <a:latin typeface="Times New Roman" panose="02020603050405020304" pitchFamily="18" charset="0"/>
                <a:cs typeface="Times New Roman" panose="02020603050405020304" pitchFamily="18" charset="0"/>
              </a:rPr>
              <a:t>ngồi</a:t>
            </a:r>
            <a:r>
              <a:rPr lang="en-US" sz="2300" b="1" spc="50" dirty="0">
                <a:ln w="11430"/>
                <a:solidFill>
                  <a:srgbClr val="0000CC"/>
                </a:solidFill>
                <a:latin typeface="Times New Roman" panose="02020603050405020304" pitchFamily="18" charset="0"/>
                <a:cs typeface="Times New Roman" panose="02020603050405020304" pitchFamily="18" charset="0"/>
              </a:rPr>
              <a:t> </a:t>
            </a:r>
            <a:r>
              <a:rPr lang="en-US" sz="2300" b="1" spc="50" err="1">
                <a:ln w="11430"/>
                <a:solidFill>
                  <a:srgbClr val="0000CC"/>
                </a:solidFill>
                <a:latin typeface="Times New Roman" panose="02020603050405020304" pitchFamily="18" charset="0"/>
                <a:cs typeface="Times New Roman" panose="02020603050405020304" pitchFamily="18" charset="0"/>
              </a:rPr>
              <a:t>đúng</a:t>
            </a:r>
            <a:r>
              <a:rPr lang="en-US" sz="2300" b="1" spc="50">
                <a:ln w="11430"/>
                <a:solidFill>
                  <a:srgbClr val="0000CC"/>
                </a:solidFill>
                <a:latin typeface="Times New Roman" panose="02020603050405020304" pitchFamily="18" charset="0"/>
                <a:cs typeface="Times New Roman" panose="02020603050405020304" pitchFamily="18" charset="0"/>
              </a:rPr>
              <a:t> khi làm </a:t>
            </a:r>
            <a:r>
              <a:rPr lang="en-US" sz="2300" b="1" spc="50" dirty="0" err="1">
                <a:ln w="11430"/>
                <a:solidFill>
                  <a:srgbClr val="0000CC"/>
                </a:solidFill>
                <a:latin typeface="Times New Roman" panose="02020603050405020304" pitchFamily="18" charset="0"/>
                <a:cs typeface="Times New Roman" panose="02020603050405020304" pitchFamily="18" charset="0"/>
              </a:rPr>
              <a:t>việc</a:t>
            </a:r>
            <a:r>
              <a:rPr lang="en-US" sz="2300" b="1" spc="50" dirty="0">
                <a:ln w="11430"/>
                <a:solidFill>
                  <a:srgbClr val="0000CC"/>
                </a:solidFill>
                <a:latin typeface="Times New Roman" panose="02020603050405020304" pitchFamily="18" charset="0"/>
                <a:cs typeface="Times New Roman" panose="02020603050405020304" pitchFamily="18" charset="0"/>
              </a:rPr>
              <a:t> </a:t>
            </a:r>
            <a:r>
              <a:rPr lang="en-US" sz="2300" b="1" spc="50" dirty="0" err="1">
                <a:ln w="11430"/>
                <a:solidFill>
                  <a:srgbClr val="0000CC"/>
                </a:solidFill>
                <a:latin typeface="Times New Roman" panose="02020603050405020304" pitchFamily="18" charset="0"/>
                <a:cs typeface="Times New Roman" panose="02020603050405020304" pitchFamily="18" charset="0"/>
              </a:rPr>
              <a:t>với</a:t>
            </a:r>
            <a:r>
              <a:rPr lang="en-US" sz="2300" b="1" spc="50" dirty="0">
                <a:ln w="11430"/>
                <a:solidFill>
                  <a:srgbClr val="0000CC"/>
                </a:solidFill>
                <a:latin typeface="Times New Roman" panose="02020603050405020304" pitchFamily="18" charset="0"/>
                <a:cs typeface="Times New Roman" panose="02020603050405020304" pitchFamily="18" charset="0"/>
              </a:rPr>
              <a:t> </a:t>
            </a:r>
            <a:r>
              <a:rPr lang="en-US" sz="2300" b="1" spc="50" err="1">
                <a:ln w="11430"/>
                <a:solidFill>
                  <a:srgbClr val="0000CC"/>
                </a:solidFill>
                <a:latin typeface="Times New Roman" panose="02020603050405020304" pitchFamily="18" charset="0"/>
                <a:cs typeface="Times New Roman" panose="02020603050405020304" pitchFamily="18" charset="0"/>
              </a:rPr>
              <a:t>máy</a:t>
            </a:r>
            <a:r>
              <a:rPr lang="en-US" sz="2300" b="1" spc="50">
                <a:ln w="11430"/>
                <a:solidFill>
                  <a:srgbClr val="0000CC"/>
                </a:solidFill>
                <a:latin typeface="Times New Roman" panose="02020603050405020304" pitchFamily="18" charset="0"/>
                <a:cs typeface="Times New Roman" panose="02020603050405020304" pitchFamily="18" charset="0"/>
              </a:rPr>
              <a:t> tính?</a:t>
            </a:r>
            <a:endParaRPr lang="vi-VN" sz="2300" b="1" spc="50" dirty="0">
              <a:ln w="11430"/>
              <a:solidFill>
                <a:srgbClr val="0000CC"/>
              </a:solidFill>
              <a:latin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id="{C0C3708D-7E9A-48F7-8FF0-A947990CCC0B}"/>
              </a:ext>
            </a:extLst>
          </p:cNvPr>
          <p:cNvGrpSpPr/>
          <p:nvPr/>
        </p:nvGrpSpPr>
        <p:grpSpPr>
          <a:xfrm>
            <a:off x="216993" y="2541723"/>
            <a:ext cx="11944845" cy="3377431"/>
            <a:chOff x="216993" y="2541723"/>
            <a:chExt cx="11944845" cy="3377431"/>
          </a:xfrm>
        </p:grpSpPr>
        <p:pic>
          <p:nvPicPr>
            <p:cNvPr id="59" name="Picture 58">
              <a:extLst>
                <a:ext uri="{FF2B5EF4-FFF2-40B4-BE49-F238E27FC236}">
                  <a16:creationId xmlns:a16="http://schemas.microsoft.com/office/drawing/2014/main" id="{B5868C1C-9E9E-45F2-A3A0-0E8CB971CF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993" y="2541723"/>
              <a:ext cx="2746402" cy="2625136"/>
            </a:xfrm>
            <a:prstGeom prst="rect">
              <a:avLst/>
            </a:prstGeom>
          </p:spPr>
        </p:pic>
        <p:pic>
          <p:nvPicPr>
            <p:cNvPr id="60" name="Picture 59">
              <a:extLst>
                <a:ext uri="{FF2B5EF4-FFF2-40B4-BE49-F238E27FC236}">
                  <a16:creationId xmlns:a16="http://schemas.microsoft.com/office/drawing/2014/main" id="{70C5A701-2783-42A2-AE6D-2CA89E870E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6549" y="2541723"/>
              <a:ext cx="2760793" cy="2625136"/>
            </a:xfrm>
            <a:prstGeom prst="rect">
              <a:avLst/>
            </a:prstGeom>
          </p:spPr>
        </p:pic>
        <p:pic>
          <p:nvPicPr>
            <p:cNvPr id="61" name="Picture 60">
              <a:extLst>
                <a:ext uri="{FF2B5EF4-FFF2-40B4-BE49-F238E27FC236}">
                  <a16:creationId xmlns:a16="http://schemas.microsoft.com/office/drawing/2014/main" id="{8E5ED48A-D64A-4E40-9D10-1E74598A84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5436" y="2561430"/>
              <a:ext cx="2746402" cy="2605429"/>
            </a:xfrm>
            <a:prstGeom prst="rect">
              <a:avLst/>
            </a:prstGeom>
            <a:ln>
              <a:solidFill>
                <a:schemeClr val="accent1"/>
              </a:solidFill>
            </a:ln>
          </p:spPr>
        </p:pic>
        <p:pic>
          <p:nvPicPr>
            <p:cNvPr id="62" name="Picture 61">
              <a:extLst>
                <a:ext uri="{FF2B5EF4-FFF2-40B4-BE49-F238E27FC236}">
                  <a16:creationId xmlns:a16="http://schemas.microsoft.com/office/drawing/2014/main" id="{66C7EA15-5E0B-42C3-9948-80DF761B05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9388" y="2551576"/>
              <a:ext cx="2760793" cy="2605430"/>
            </a:xfrm>
            <a:prstGeom prst="rect">
              <a:avLst/>
            </a:prstGeom>
            <a:ln>
              <a:solidFill>
                <a:schemeClr val="accent1"/>
              </a:solidFill>
            </a:ln>
          </p:spPr>
        </p:pic>
        <p:sp>
          <p:nvSpPr>
            <p:cNvPr id="63" name="Rounded Rectangle 11">
              <a:extLst>
                <a:ext uri="{FF2B5EF4-FFF2-40B4-BE49-F238E27FC236}">
                  <a16:creationId xmlns:a16="http://schemas.microsoft.com/office/drawing/2014/main" id="{2D16031A-7EA8-4DC9-A070-E95C9B6907AD}"/>
                </a:ext>
              </a:extLst>
            </p:cNvPr>
            <p:cNvSpPr/>
            <p:nvPr/>
          </p:nvSpPr>
          <p:spPr>
            <a:xfrm>
              <a:off x="2499612" y="4724445"/>
              <a:ext cx="328036" cy="317909"/>
            </a:xfrm>
            <a:prstGeom prst="round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ounded Rectangle 13">
              <a:extLst>
                <a:ext uri="{FF2B5EF4-FFF2-40B4-BE49-F238E27FC236}">
                  <a16:creationId xmlns:a16="http://schemas.microsoft.com/office/drawing/2014/main" id="{15BF4385-5B40-4CCA-B56C-EAA9D9D4D3E4}"/>
                </a:ext>
              </a:extLst>
            </p:cNvPr>
            <p:cNvSpPr/>
            <p:nvPr/>
          </p:nvSpPr>
          <p:spPr>
            <a:xfrm>
              <a:off x="8562512" y="4755568"/>
              <a:ext cx="328036" cy="317909"/>
            </a:xfrm>
            <a:prstGeom prst="round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Rounded Rectangle 14">
              <a:extLst>
                <a:ext uri="{FF2B5EF4-FFF2-40B4-BE49-F238E27FC236}">
                  <a16:creationId xmlns:a16="http://schemas.microsoft.com/office/drawing/2014/main" id="{F0CA8517-D226-4625-9C03-0D144E64D14F}"/>
                </a:ext>
              </a:extLst>
            </p:cNvPr>
            <p:cNvSpPr/>
            <p:nvPr/>
          </p:nvSpPr>
          <p:spPr>
            <a:xfrm>
              <a:off x="11541959" y="4715944"/>
              <a:ext cx="328036" cy="317909"/>
            </a:xfrm>
            <a:prstGeom prst="round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TextBox 65">
              <a:extLst>
                <a:ext uri="{FF2B5EF4-FFF2-40B4-BE49-F238E27FC236}">
                  <a16:creationId xmlns:a16="http://schemas.microsoft.com/office/drawing/2014/main" id="{C28CEBC7-29E9-4663-9CE8-A7DA54C944B3}"/>
                </a:ext>
              </a:extLst>
            </p:cNvPr>
            <p:cNvSpPr txBox="1"/>
            <p:nvPr/>
          </p:nvSpPr>
          <p:spPr>
            <a:xfrm>
              <a:off x="1474839" y="5331854"/>
              <a:ext cx="884904" cy="584775"/>
            </a:xfrm>
            <a:prstGeom prst="rect">
              <a:avLst/>
            </a:prstGeom>
            <a:noFill/>
          </p:spPr>
          <p:txBody>
            <a:bodyPr wrap="square" rtlCol="0">
              <a:spAutoFit/>
            </a:bodyPr>
            <a:lstStyle/>
            <a:p>
              <a:r>
                <a:rPr lang="en-US" sz="3200" b="1">
                  <a:solidFill>
                    <a:srgbClr val="FF0000"/>
                  </a:solidFill>
                </a:rPr>
                <a:t>A</a:t>
              </a:r>
            </a:p>
          </p:txBody>
        </p:sp>
        <p:sp>
          <p:nvSpPr>
            <p:cNvPr id="67" name="TextBox 66">
              <a:extLst>
                <a:ext uri="{FF2B5EF4-FFF2-40B4-BE49-F238E27FC236}">
                  <a16:creationId xmlns:a16="http://schemas.microsoft.com/office/drawing/2014/main" id="{A30DF14D-7BE9-4732-9B66-B24DAD041501}"/>
                </a:ext>
              </a:extLst>
            </p:cNvPr>
            <p:cNvSpPr txBox="1"/>
            <p:nvPr/>
          </p:nvSpPr>
          <p:spPr>
            <a:xfrm>
              <a:off x="4194493" y="5331853"/>
              <a:ext cx="884904" cy="584775"/>
            </a:xfrm>
            <a:prstGeom prst="rect">
              <a:avLst/>
            </a:prstGeom>
            <a:noFill/>
          </p:spPr>
          <p:txBody>
            <a:bodyPr wrap="square" rtlCol="0">
              <a:spAutoFit/>
            </a:bodyPr>
            <a:lstStyle/>
            <a:p>
              <a:r>
                <a:rPr lang="en-US" sz="3200" b="1">
                  <a:solidFill>
                    <a:srgbClr val="FF0000"/>
                  </a:solidFill>
                </a:rPr>
                <a:t>B</a:t>
              </a:r>
            </a:p>
          </p:txBody>
        </p:sp>
        <p:sp>
          <p:nvSpPr>
            <p:cNvPr id="68" name="TextBox 67">
              <a:extLst>
                <a:ext uri="{FF2B5EF4-FFF2-40B4-BE49-F238E27FC236}">
                  <a16:creationId xmlns:a16="http://schemas.microsoft.com/office/drawing/2014/main" id="{59D48D63-C050-4393-A1D9-5FE56CE8A3E8}"/>
                </a:ext>
              </a:extLst>
            </p:cNvPr>
            <p:cNvSpPr txBox="1"/>
            <p:nvPr/>
          </p:nvSpPr>
          <p:spPr>
            <a:xfrm>
              <a:off x="7340569" y="5334379"/>
              <a:ext cx="884904" cy="584775"/>
            </a:xfrm>
            <a:prstGeom prst="rect">
              <a:avLst/>
            </a:prstGeom>
            <a:noFill/>
          </p:spPr>
          <p:txBody>
            <a:bodyPr wrap="square" rtlCol="0">
              <a:spAutoFit/>
            </a:bodyPr>
            <a:lstStyle/>
            <a:p>
              <a:r>
                <a:rPr lang="en-US" sz="3200" b="1">
                  <a:solidFill>
                    <a:srgbClr val="FF0000"/>
                  </a:solidFill>
                </a:rPr>
                <a:t>C</a:t>
              </a:r>
            </a:p>
          </p:txBody>
        </p:sp>
        <p:sp>
          <p:nvSpPr>
            <p:cNvPr id="69" name="TextBox 68">
              <a:extLst>
                <a:ext uri="{FF2B5EF4-FFF2-40B4-BE49-F238E27FC236}">
                  <a16:creationId xmlns:a16="http://schemas.microsoft.com/office/drawing/2014/main" id="{3AC60C06-54EE-420F-9080-687214640CB4}"/>
                </a:ext>
              </a:extLst>
            </p:cNvPr>
            <p:cNvSpPr txBox="1"/>
            <p:nvPr/>
          </p:nvSpPr>
          <p:spPr>
            <a:xfrm>
              <a:off x="10263778" y="5331852"/>
              <a:ext cx="884904" cy="584775"/>
            </a:xfrm>
            <a:prstGeom prst="rect">
              <a:avLst/>
            </a:prstGeom>
            <a:noFill/>
          </p:spPr>
          <p:txBody>
            <a:bodyPr wrap="square" rtlCol="0">
              <a:spAutoFit/>
            </a:bodyPr>
            <a:lstStyle/>
            <a:p>
              <a:r>
                <a:rPr lang="en-US" sz="3200" b="1">
                  <a:solidFill>
                    <a:srgbClr val="FF0000"/>
                  </a:solidFill>
                </a:rPr>
                <a:t>D</a:t>
              </a:r>
            </a:p>
          </p:txBody>
        </p:sp>
        <p:sp>
          <p:nvSpPr>
            <p:cNvPr id="70" name="Rounded Rectangle 23">
              <a:extLst>
                <a:ext uri="{FF2B5EF4-FFF2-40B4-BE49-F238E27FC236}">
                  <a16:creationId xmlns:a16="http://schemas.microsoft.com/office/drawing/2014/main" id="{CEDB0442-30D5-4467-B2A2-7F8941AE9CFE}"/>
                </a:ext>
              </a:extLst>
            </p:cNvPr>
            <p:cNvSpPr/>
            <p:nvPr/>
          </p:nvSpPr>
          <p:spPr>
            <a:xfrm>
              <a:off x="5533305" y="4704505"/>
              <a:ext cx="328036" cy="317909"/>
            </a:xfrm>
            <a:prstGeom prst="round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1" name="Picture 70">
            <a:extLst>
              <a:ext uri="{FF2B5EF4-FFF2-40B4-BE49-F238E27FC236}">
                <a16:creationId xmlns:a16="http://schemas.microsoft.com/office/drawing/2014/main" id="{256D0529-F51B-4A8C-9989-D60CC3913D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0285" y="4767988"/>
            <a:ext cx="263572" cy="263572"/>
          </a:xfrm>
          <a:prstGeom prst="rect">
            <a:avLst/>
          </a:prstGeom>
        </p:spPr>
      </p:pic>
      <p:pic>
        <p:nvPicPr>
          <p:cNvPr id="72" name="Picture 71">
            <a:extLst>
              <a:ext uri="{FF2B5EF4-FFF2-40B4-BE49-F238E27FC236}">
                <a16:creationId xmlns:a16="http://schemas.microsoft.com/office/drawing/2014/main" id="{B5FCD269-7248-4850-AF92-C20A807245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06423" y="4731673"/>
            <a:ext cx="263572" cy="263572"/>
          </a:xfrm>
          <a:prstGeom prst="rect">
            <a:avLst/>
          </a:prstGeom>
        </p:spPr>
      </p:pic>
    </p:spTree>
    <p:extLst>
      <p:ext uri="{BB962C8B-B14F-4D97-AF65-F5344CB8AC3E}">
        <p14:creationId xmlns:p14="http://schemas.microsoft.com/office/powerpoint/2010/main" val="630056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randombar(horizontal)">
                                      <p:cBhvr>
                                        <p:cTn id="7" dur="500"/>
                                        <p:tgtEl>
                                          <p:spTgt spid="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07295A-8616-4965-B145-9F3F587F64F4}"/>
              </a:ext>
            </a:extLst>
          </p:cNvPr>
          <p:cNvSpPr/>
          <p:nvPr/>
        </p:nvSpPr>
        <p:spPr>
          <a:xfrm>
            <a:off x="643281" y="1238715"/>
            <a:ext cx="10493146" cy="44572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7" name="Picture 56" descr="A picture containing text, businesscard, vector graphics&#10;&#10;Description automatically generated">
            <a:extLst>
              <a:ext uri="{FF2B5EF4-FFF2-40B4-BE49-F238E27FC236}">
                <a16:creationId xmlns:a16="http://schemas.microsoft.com/office/drawing/2014/main" id="{9C22D4D1-AD97-4950-97DF-81FC96E6BA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74096" y="4908857"/>
            <a:ext cx="2526650" cy="2526650"/>
          </a:xfrm>
          <a:prstGeom prst="rect">
            <a:avLst/>
          </a:prstGeom>
        </p:spPr>
      </p:pic>
      <p:pic>
        <p:nvPicPr>
          <p:cNvPr id="56" name="Picture 55" descr="A picture containing text, businesscard, vector graphics&#10;&#10;Description automatically generated">
            <a:extLst>
              <a:ext uri="{FF2B5EF4-FFF2-40B4-BE49-F238E27FC236}">
                <a16:creationId xmlns:a16="http://schemas.microsoft.com/office/drawing/2014/main" id="{0C7CBA22-6182-4834-AD19-27674FBBF2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289871" y="-484709"/>
            <a:ext cx="2299308" cy="2299308"/>
          </a:xfrm>
          <a:prstGeom prst="rect">
            <a:avLst/>
          </a:prstGeom>
        </p:spPr>
      </p:pic>
      <p:sp>
        <p:nvSpPr>
          <p:cNvPr id="2" name="TextBox 1">
            <a:extLst>
              <a:ext uri="{FF2B5EF4-FFF2-40B4-BE49-F238E27FC236}">
                <a16:creationId xmlns:a16="http://schemas.microsoft.com/office/drawing/2014/main" id="{48F83870-77EE-422F-A539-839434E5D1D0}"/>
              </a:ext>
            </a:extLst>
          </p:cNvPr>
          <p:cNvSpPr txBox="1"/>
          <p:nvPr/>
        </p:nvSpPr>
        <p:spPr>
          <a:xfrm>
            <a:off x="752475" y="310139"/>
            <a:ext cx="7886700" cy="477054"/>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1. Tư thế ngồi khi làm việc với máy tính</a:t>
            </a:r>
            <a:endParaRPr lang="vi-VN" sz="2500" b="1">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323C30E-78BF-47DD-BCC3-B7BB237661AB}"/>
              </a:ext>
            </a:extLst>
          </p:cNvPr>
          <p:cNvSpPr txBox="1"/>
          <p:nvPr/>
        </p:nvSpPr>
        <p:spPr>
          <a:xfrm>
            <a:off x="974954" y="1460999"/>
            <a:ext cx="10001250" cy="4247317"/>
          </a:xfrm>
          <a:prstGeom prst="rect">
            <a:avLst/>
          </a:prstGeom>
          <a:noFill/>
        </p:spPr>
        <p:txBody>
          <a:bodyPr wrap="square" rtlCol="0">
            <a:spAutoFit/>
          </a:bodyPr>
          <a:lstStyle/>
          <a:p>
            <a:pPr algn="just"/>
            <a:r>
              <a:rPr lang="en-US" sz="2700">
                <a:solidFill>
                  <a:srgbClr val="0070C0"/>
                </a:solidFill>
                <a:latin typeface="Times New Roman" panose="02020603050405020304" pitchFamily="18" charset="0"/>
                <a:cs typeface="Times New Roman" panose="02020603050405020304" pitchFamily="18" charset="0"/>
              </a:rPr>
              <a:t>- Lưng </a:t>
            </a:r>
            <a:r>
              <a:rPr lang="en-US" sz="2700" dirty="0" err="1">
                <a:solidFill>
                  <a:srgbClr val="0070C0"/>
                </a:solidFill>
                <a:latin typeface="Times New Roman" panose="02020603050405020304" pitchFamily="18" charset="0"/>
                <a:cs typeface="Times New Roman" panose="02020603050405020304" pitchFamily="18" charset="0"/>
              </a:rPr>
              <a:t>thẳng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vai</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thả</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lỏng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mắt</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hướng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ngang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tầm</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màn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hình</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máy</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tính</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khoảng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cách</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từ</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mắt</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đến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màn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hình</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từ</a:t>
            </a:r>
            <a:r>
              <a:rPr lang="en-US" sz="2700" dirty="0">
                <a:solidFill>
                  <a:srgbClr val="0070C0"/>
                </a:solidFill>
                <a:latin typeface="Times New Roman" panose="02020603050405020304" pitchFamily="18" charset="0"/>
                <a:cs typeface="Times New Roman" panose="02020603050405020304" pitchFamily="18" charset="0"/>
              </a:rPr>
              <a:t> 50cm </a:t>
            </a:r>
            <a:r>
              <a:rPr lang="en-US" sz="2700" dirty="0" err="1">
                <a:solidFill>
                  <a:srgbClr val="0070C0"/>
                </a:solidFill>
                <a:latin typeface="Times New Roman" panose="02020603050405020304" pitchFamily="18" charset="0"/>
                <a:cs typeface="Times New Roman" panose="02020603050405020304" pitchFamily="18" charset="0"/>
              </a:rPr>
              <a:t>đến</a:t>
            </a:r>
            <a:r>
              <a:rPr lang="en-US" sz="2700" dirty="0">
                <a:solidFill>
                  <a:srgbClr val="0070C0"/>
                </a:solidFill>
                <a:latin typeface="Times New Roman" panose="02020603050405020304" pitchFamily="18" charset="0"/>
                <a:cs typeface="Times New Roman" panose="02020603050405020304" pitchFamily="18" charset="0"/>
              </a:rPr>
              <a:t> 80cm, </a:t>
            </a:r>
            <a:r>
              <a:rPr lang="en-US" sz="2700" dirty="0" err="1">
                <a:solidFill>
                  <a:srgbClr val="0070C0"/>
                </a:solidFill>
                <a:latin typeface="Times New Roman" panose="02020603050405020304" pitchFamily="18" charset="0"/>
                <a:cs typeface="Times New Roman" panose="02020603050405020304" pitchFamily="18" charset="0"/>
              </a:rPr>
              <a:t>tay</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ngang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tầm</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bàn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phím</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chuột</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đặt</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bên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tay</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phải</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Tư</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thế</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ngồi</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đúng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sẽ</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giúp</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em</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giữ</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gìn</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sức</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khỏe</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và</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học</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tập</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hiệu</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quả</a:t>
            </a:r>
            <a:r>
              <a:rPr lang="en-US" sz="2700" dirty="0">
                <a:solidFill>
                  <a:srgbClr val="0070C0"/>
                </a:solidFill>
                <a:latin typeface="Times New Roman" panose="02020603050405020304" pitchFamily="18" charset="0"/>
                <a:cs typeface="Times New Roman" panose="02020603050405020304" pitchFamily="18" charset="0"/>
              </a:rPr>
              <a:t> </a:t>
            </a:r>
            <a:r>
              <a:rPr lang="en-US" sz="2700" err="1">
                <a:solidFill>
                  <a:srgbClr val="0070C0"/>
                </a:solidFill>
                <a:latin typeface="Times New Roman" panose="02020603050405020304" pitchFamily="18" charset="0"/>
                <a:cs typeface="Times New Roman" panose="02020603050405020304" pitchFamily="18" charset="0"/>
              </a:rPr>
              <a:t>hơn</a:t>
            </a:r>
            <a:r>
              <a:rPr lang="en-US" sz="2700">
                <a:solidFill>
                  <a:srgbClr val="0070C0"/>
                </a:solidFill>
                <a:latin typeface="Times New Roman" panose="02020603050405020304" pitchFamily="18" charset="0"/>
                <a:cs typeface="Times New Roman" panose="02020603050405020304" pitchFamily="18" charset="0"/>
              </a:rPr>
              <a:t>.</a:t>
            </a:r>
          </a:p>
          <a:p>
            <a:endParaRPr lang="en-US" sz="2700" b="1" i="1">
              <a:solidFill>
                <a:srgbClr val="FF0000"/>
              </a:solidFill>
              <a:latin typeface="Times New Roman" panose="02020603050405020304" pitchFamily="18" charset="0"/>
              <a:cs typeface="Times New Roman" panose="02020603050405020304" pitchFamily="18" charset="0"/>
            </a:endParaRPr>
          </a:p>
          <a:p>
            <a:r>
              <a:rPr lang="en-US" sz="2700" b="1" i="1">
                <a:solidFill>
                  <a:srgbClr val="FF0000"/>
                </a:solidFill>
                <a:latin typeface="Times New Roman" panose="02020603050405020304" pitchFamily="18" charset="0"/>
                <a:cs typeface="Times New Roman" panose="02020603050405020304" pitchFamily="18" charset="0"/>
              </a:rPr>
              <a:t>CHÚ Ý:</a:t>
            </a:r>
          </a:p>
          <a:p>
            <a:pPr algn="just"/>
            <a:r>
              <a:rPr lang="en-US" sz="2700">
                <a:solidFill>
                  <a:srgbClr val="0070C0"/>
                </a:solidFill>
                <a:latin typeface="Times New Roman" panose="02020603050405020304" pitchFamily="18" charset="0"/>
                <a:cs typeface="Times New Roman" panose="02020603050405020304" pitchFamily="18" charset="0"/>
              </a:rPr>
              <a:t>- Nên đặt máy tính ở vị trí thích hợp để ánh sáng không chiếu thẳng vào màn hình, hoặc chiếu thẳng vào mắt.</a:t>
            </a:r>
          </a:p>
          <a:p>
            <a:pPr algn="just"/>
            <a:r>
              <a:rPr lang="en-US" sz="2700">
                <a:solidFill>
                  <a:srgbClr val="0070C0"/>
                </a:solidFill>
                <a:latin typeface="Times New Roman" panose="02020603050405020304" pitchFamily="18" charset="0"/>
                <a:cs typeface="Times New Roman" panose="02020603050405020304" pitchFamily="18" charset="0"/>
              </a:rPr>
              <a:t>- Nên đứng dậy và đi lại sau khi đã sử dụng máy tính khoảng 30 phút.</a:t>
            </a:r>
          </a:p>
          <a:p>
            <a:pPr marL="457200" indent="-457200" algn="just">
              <a:buFontTx/>
              <a:buChar char="-"/>
            </a:pPr>
            <a:endParaRPr lang="vi-VN"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98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2" dur="500"/>
                                        <p:tgtEl>
                                          <p:spTgt spid="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17" dur="500"/>
                                        <p:tgtEl>
                                          <p:spTgt spid="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2"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07295A-8616-4965-B145-9F3F587F64F4}"/>
              </a:ext>
            </a:extLst>
          </p:cNvPr>
          <p:cNvSpPr/>
          <p:nvPr/>
        </p:nvSpPr>
        <p:spPr>
          <a:xfrm>
            <a:off x="971549" y="1333966"/>
            <a:ext cx="9661755" cy="39714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7" name="Picture 56" descr="A picture containing text, businesscard, vector graphics&#10;&#10;Description automatically generated">
            <a:extLst>
              <a:ext uri="{FF2B5EF4-FFF2-40B4-BE49-F238E27FC236}">
                <a16:creationId xmlns:a16="http://schemas.microsoft.com/office/drawing/2014/main" id="{9C22D4D1-AD97-4950-97DF-81FC96E6BA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74096" y="4908857"/>
            <a:ext cx="2526650" cy="2526650"/>
          </a:xfrm>
          <a:prstGeom prst="rect">
            <a:avLst/>
          </a:prstGeom>
        </p:spPr>
      </p:pic>
      <p:pic>
        <p:nvPicPr>
          <p:cNvPr id="56" name="Picture 55" descr="A picture containing text, businesscard, vector graphics&#10;&#10;Description automatically generated">
            <a:extLst>
              <a:ext uri="{FF2B5EF4-FFF2-40B4-BE49-F238E27FC236}">
                <a16:creationId xmlns:a16="http://schemas.microsoft.com/office/drawing/2014/main" id="{0C7CBA22-6182-4834-AD19-27674FBBF2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289871" y="-484709"/>
            <a:ext cx="2299308" cy="2299308"/>
          </a:xfrm>
          <a:prstGeom prst="rect">
            <a:avLst/>
          </a:prstGeom>
        </p:spPr>
      </p:pic>
      <p:sp>
        <p:nvSpPr>
          <p:cNvPr id="2" name="TextBox 1">
            <a:extLst>
              <a:ext uri="{FF2B5EF4-FFF2-40B4-BE49-F238E27FC236}">
                <a16:creationId xmlns:a16="http://schemas.microsoft.com/office/drawing/2014/main" id="{48F83870-77EE-422F-A539-839434E5D1D0}"/>
              </a:ext>
            </a:extLst>
          </p:cNvPr>
          <p:cNvSpPr txBox="1"/>
          <p:nvPr/>
        </p:nvSpPr>
        <p:spPr>
          <a:xfrm>
            <a:off x="752475" y="310139"/>
            <a:ext cx="7886700" cy="477054"/>
          </a:xfrm>
          <a:prstGeom prst="rect">
            <a:avLst/>
          </a:prstGeom>
          <a:noFill/>
        </p:spPr>
        <p:txBody>
          <a:bodyPr wrap="square" rtlCol="0">
            <a:spAutoFit/>
          </a:bodyPr>
          <a:lstStyle/>
          <a:p>
            <a:r>
              <a:rPr lang="en-US" sz="2500" b="1">
                <a:solidFill>
                  <a:srgbClr val="0070C0"/>
                </a:solidFill>
                <a:latin typeface="Times New Roman" panose="02020603050405020304" pitchFamily="18" charset="0"/>
                <a:cs typeface="Times New Roman" panose="02020603050405020304" pitchFamily="18" charset="0"/>
              </a:rPr>
              <a:t>2. Khởi động máy tính</a:t>
            </a:r>
            <a:endParaRPr lang="vi-VN" sz="2500" b="1">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C3DE1B6-0755-44BE-A484-90F0B4971E34}"/>
              </a:ext>
            </a:extLst>
          </p:cNvPr>
          <p:cNvSpPr txBox="1"/>
          <p:nvPr/>
        </p:nvSpPr>
        <p:spPr>
          <a:xfrm>
            <a:off x="1146404" y="1955098"/>
            <a:ext cx="9486900" cy="2930033"/>
          </a:xfrm>
          <a:prstGeom prst="rect">
            <a:avLst/>
          </a:prstGeom>
          <a:noFill/>
        </p:spPr>
        <p:txBody>
          <a:bodyPr wrap="square" rtlCol="0">
            <a:spAutoFit/>
          </a:bodyPr>
          <a:lstStyle/>
          <a:p>
            <a:pPr marL="0" indent="0" eaLnBrk="1" hangingPunct="1">
              <a:lnSpc>
                <a:spcPct val="130000"/>
              </a:lnSpc>
              <a:defRPr/>
            </a:pPr>
            <a:r>
              <a:rPr lang="en-US" altLang="en-US" sz="3200" b="1">
                <a:solidFill>
                  <a:srgbClr val="0070C0"/>
                </a:solidFill>
                <a:latin typeface="Times New Roman" panose="02020603050405020304" pitchFamily="18" charset="0"/>
                <a:cs typeface="Times New Roman" panose="02020603050405020304" pitchFamily="18" charset="0"/>
              </a:rPr>
              <a:t>Để làm việc với máy tính, em cần khởi động máy tính bằng hai thao tác dưới đây:</a:t>
            </a:r>
          </a:p>
          <a:p>
            <a:pPr lvl="2">
              <a:lnSpc>
                <a:spcPct val="130000"/>
              </a:lnSpc>
              <a:buFontTx/>
              <a:buAutoNum type="arabicPeriod"/>
              <a:defRPr/>
            </a:pPr>
            <a:r>
              <a:rPr lang="en-US" altLang="en-US" sz="3200">
                <a:solidFill>
                  <a:srgbClr val="0070C0"/>
                </a:solidFill>
                <a:latin typeface="Times New Roman" panose="02020603050405020304" pitchFamily="18" charset="0"/>
                <a:cs typeface="Times New Roman" panose="02020603050405020304" pitchFamily="18" charset="0"/>
              </a:rPr>
              <a:t>Bật công tắc trên thân máy.</a:t>
            </a:r>
          </a:p>
          <a:p>
            <a:pPr lvl="2">
              <a:lnSpc>
                <a:spcPct val="130000"/>
              </a:lnSpc>
              <a:buFontTx/>
              <a:buAutoNum type="arabicPeriod"/>
              <a:defRPr/>
            </a:pPr>
            <a:r>
              <a:rPr lang="en-US" altLang="en-US" sz="3200">
                <a:solidFill>
                  <a:srgbClr val="0070C0"/>
                </a:solidFill>
                <a:latin typeface="Times New Roman" panose="02020603050405020304" pitchFamily="18" charset="0"/>
                <a:cs typeface="Times New Roman" panose="02020603050405020304" pitchFamily="18" charset="0"/>
              </a:rPr>
              <a:t>Bật công tắc trên màn hình.</a:t>
            </a:r>
          </a:p>
          <a:p>
            <a:endParaRPr lang="vi-VN">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756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a:extLst>
              <a:ext uri="{FF2B5EF4-FFF2-40B4-BE49-F238E27FC236}">
                <a16:creationId xmlns:a16="http://schemas.microsoft.com/office/drawing/2014/main" id="{88DE9D05-501E-4FE6-A7E0-8BB4F33F512A}"/>
              </a:ext>
            </a:extLst>
          </p:cNvPr>
          <p:cNvPicPr>
            <a:picLocks noChangeAspect="1" noChangeArrowheads="1"/>
          </p:cNvPicPr>
          <p:nvPr/>
        </p:nvPicPr>
        <p:blipFill>
          <a:blip r:embed="rId3" cstate="print"/>
          <a:srcRect/>
          <a:stretch>
            <a:fillRect/>
          </a:stretch>
        </p:blipFill>
        <p:spPr bwMode="auto">
          <a:xfrm>
            <a:off x="672765" y="736798"/>
            <a:ext cx="6182268" cy="5175865"/>
          </a:xfrm>
          <a:prstGeom prst="rect">
            <a:avLst/>
          </a:prstGeom>
          <a:noFill/>
          <a:ln w="9525">
            <a:noFill/>
            <a:miter lim="800000"/>
            <a:headEnd/>
            <a:tailEnd/>
          </a:ln>
        </p:spPr>
      </p:pic>
      <p:grpSp>
        <p:nvGrpSpPr>
          <p:cNvPr id="22" name="Group 18">
            <a:extLst>
              <a:ext uri="{FF2B5EF4-FFF2-40B4-BE49-F238E27FC236}">
                <a16:creationId xmlns:a16="http://schemas.microsoft.com/office/drawing/2014/main" id="{7DCEE2D5-CEA6-4DE3-8ACC-6C9EEF10E006}"/>
              </a:ext>
            </a:extLst>
          </p:cNvPr>
          <p:cNvGrpSpPr>
            <a:grpSpLocks/>
          </p:cNvGrpSpPr>
          <p:nvPr/>
        </p:nvGrpSpPr>
        <p:grpSpPr bwMode="auto">
          <a:xfrm>
            <a:off x="5991225" y="891252"/>
            <a:ext cx="5990539" cy="2042448"/>
            <a:chOff x="2754" y="1632"/>
            <a:chExt cx="3006" cy="887"/>
          </a:xfrm>
        </p:grpSpPr>
        <p:grpSp>
          <p:nvGrpSpPr>
            <p:cNvPr id="23" name="Group 11">
              <a:extLst>
                <a:ext uri="{FF2B5EF4-FFF2-40B4-BE49-F238E27FC236}">
                  <a16:creationId xmlns:a16="http://schemas.microsoft.com/office/drawing/2014/main" id="{B52D606B-8FCF-4530-9C73-AD030DA4CF8E}"/>
                </a:ext>
              </a:extLst>
            </p:cNvPr>
            <p:cNvGrpSpPr>
              <a:grpSpLocks/>
            </p:cNvGrpSpPr>
            <p:nvPr/>
          </p:nvGrpSpPr>
          <p:grpSpPr bwMode="auto">
            <a:xfrm>
              <a:off x="3216" y="1632"/>
              <a:ext cx="2544" cy="768"/>
              <a:chOff x="3216" y="1632"/>
              <a:chExt cx="2544" cy="768"/>
            </a:xfrm>
          </p:grpSpPr>
          <p:sp>
            <p:nvSpPr>
              <p:cNvPr id="25" name="AutoShape 8">
                <a:extLst>
                  <a:ext uri="{FF2B5EF4-FFF2-40B4-BE49-F238E27FC236}">
                    <a16:creationId xmlns:a16="http://schemas.microsoft.com/office/drawing/2014/main" id="{99EDDD7C-7F93-47D7-BA4E-E675895E3D1C}"/>
                  </a:ext>
                </a:extLst>
              </p:cNvPr>
              <p:cNvSpPr>
                <a:spLocks noChangeArrowheads="1"/>
              </p:cNvSpPr>
              <p:nvPr/>
            </p:nvSpPr>
            <p:spPr bwMode="auto">
              <a:xfrm>
                <a:off x="3216" y="1632"/>
                <a:ext cx="2544" cy="768"/>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eaLnBrk="1" hangingPunct="1"/>
                <a:r>
                  <a:rPr lang="en-US" altLang="en-US" sz="3200">
                    <a:latin typeface="Times New Roman" pitchFamily="18" charset="0"/>
                    <a:cs typeface="Times New Roman" pitchFamily="18" charset="0"/>
                  </a:rPr>
                  <a:t>Công tắc trên thân máy là </a:t>
                </a:r>
                <a:br>
                  <a:rPr lang="en-US" altLang="en-US" sz="3200">
                    <a:latin typeface="Times New Roman" pitchFamily="18" charset="0"/>
                    <a:cs typeface="Times New Roman" pitchFamily="18" charset="0"/>
                  </a:rPr>
                </a:br>
                <a:r>
                  <a:rPr lang="en-US" altLang="en-US" sz="3200">
                    <a:latin typeface="Times New Roman" pitchFamily="18" charset="0"/>
                    <a:cs typeface="Times New Roman" pitchFamily="18" charset="0"/>
                  </a:rPr>
                  <a:t>nút lớn nhất trên thân máy</a:t>
                </a:r>
                <a:br>
                  <a:rPr lang="en-US" altLang="en-US" sz="3200">
                    <a:latin typeface="Times New Roman" pitchFamily="18" charset="0"/>
                    <a:cs typeface="Times New Roman" pitchFamily="18" charset="0"/>
                  </a:rPr>
                </a:br>
                <a:r>
                  <a:rPr lang="en-US" altLang="en-US" sz="3200">
                    <a:latin typeface="Times New Roman" pitchFamily="18" charset="0"/>
                    <a:cs typeface="Times New Roman" pitchFamily="18" charset="0"/>
                  </a:rPr>
                  <a:t> thường có kí hiệu  </a:t>
                </a:r>
              </a:p>
            </p:txBody>
          </p:sp>
          <p:pic>
            <p:nvPicPr>
              <p:cNvPr id="28" name="Picture 9">
                <a:extLst>
                  <a:ext uri="{FF2B5EF4-FFF2-40B4-BE49-F238E27FC236}">
                    <a16:creationId xmlns:a16="http://schemas.microsoft.com/office/drawing/2014/main" id="{795B26E3-A8EF-4F55-B9A1-494306218D16}"/>
                  </a:ext>
                </a:extLst>
              </p:cNvPr>
              <p:cNvPicPr>
                <a:picLocks noChangeAspect="1" noChangeArrowheads="1"/>
              </p:cNvPicPr>
              <p:nvPr/>
            </p:nvPicPr>
            <p:blipFill>
              <a:blip r:embed="rId4" cstate="print"/>
              <a:srcRect/>
              <a:stretch>
                <a:fillRect/>
              </a:stretch>
            </p:blipFill>
            <p:spPr bwMode="auto">
              <a:xfrm>
                <a:off x="5344" y="2114"/>
                <a:ext cx="235" cy="240"/>
              </a:xfrm>
              <a:prstGeom prst="rect">
                <a:avLst/>
              </a:prstGeom>
              <a:ln>
                <a:headEnd/>
                <a:tailEnd/>
              </a:ln>
            </p:spPr>
            <p:style>
              <a:lnRef idx="1">
                <a:schemeClr val="accent4"/>
              </a:lnRef>
              <a:fillRef idx="2">
                <a:schemeClr val="accent4"/>
              </a:fillRef>
              <a:effectRef idx="1">
                <a:schemeClr val="accent4"/>
              </a:effectRef>
              <a:fontRef idx="minor">
                <a:schemeClr val="dk1"/>
              </a:fontRef>
            </p:style>
          </p:pic>
        </p:grpSp>
        <p:sp>
          <p:nvSpPr>
            <p:cNvPr id="24" name="Line 17">
              <a:extLst>
                <a:ext uri="{FF2B5EF4-FFF2-40B4-BE49-F238E27FC236}">
                  <a16:creationId xmlns:a16="http://schemas.microsoft.com/office/drawing/2014/main" id="{E453126B-62EC-4CE5-9156-2D926499B83F}"/>
                </a:ext>
              </a:extLst>
            </p:cNvPr>
            <p:cNvSpPr>
              <a:spLocks noChangeShapeType="1"/>
            </p:cNvSpPr>
            <p:nvPr/>
          </p:nvSpPr>
          <p:spPr bwMode="auto">
            <a:xfrm flipH="1">
              <a:off x="2754" y="2194"/>
              <a:ext cx="462" cy="325"/>
            </a:xfrm>
            <a:prstGeom prst="line">
              <a:avLst/>
            </a:prstGeom>
            <a:ln w="38100">
              <a:headEnd/>
              <a:tailEnd type="triangle" w="med" len="med"/>
            </a:ln>
          </p:spPr>
          <p:style>
            <a:lnRef idx="1">
              <a:schemeClr val="accent4"/>
            </a:lnRef>
            <a:fillRef idx="2">
              <a:schemeClr val="accent4"/>
            </a:fillRef>
            <a:effectRef idx="1">
              <a:schemeClr val="accent4"/>
            </a:effectRef>
            <a:fontRef idx="minor">
              <a:schemeClr val="dk1"/>
            </a:fontRef>
          </p:style>
          <p:txBody>
            <a:bodyPr/>
            <a:lstStyle/>
            <a:p>
              <a:endParaRPr lang="en-GB"/>
            </a:p>
          </p:txBody>
        </p:sp>
      </p:grpSp>
      <p:grpSp>
        <p:nvGrpSpPr>
          <p:cNvPr id="29" name="Group 25">
            <a:extLst>
              <a:ext uri="{FF2B5EF4-FFF2-40B4-BE49-F238E27FC236}">
                <a16:creationId xmlns:a16="http://schemas.microsoft.com/office/drawing/2014/main" id="{63066BD1-19DC-40D2-9405-493CE10163F5}"/>
              </a:ext>
            </a:extLst>
          </p:cNvPr>
          <p:cNvGrpSpPr>
            <a:grpSpLocks/>
          </p:cNvGrpSpPr>
          <p:nvPr/>
        </p:nvGrpSpPr>
        <p:grpSpPr bwMode="auto">
          <a:xfrm>
            <a:off x="3248025" y="3236913"/>
            <a:ext cx="8645251" cy="1066800"/>
            <a:chOff x="1665" y="2759"/>
            <a:chExt cx="3822" cy="672"/>
          </a:xfrm>
        </p:grpSpPr>
        <p:sp>
          <p:nvSpPr>
            <p:cNvPr id="30" name="AutoShape 19">
              <a:extLst>
                <a:ext uri="{FF2B5EF4-FFF2-40B4-BE49-F238E27FC236}">
                  <a16:creationId xmlns:a16="http://schemas.microsoft.com/office/drawing/2014/main" id="{7291075F-E49D-44B9-A572-0093ADCB7E53}"/>
                </a:ext>
              </a:extLst>
            </p:cNvPr>
            <p:cNvSpPr>
              <a:spLocks noChangeArrowheads="1"/>
            </p:cNvSpPr>
            <p:nvPr/>
          </p:nvSpPr>
          <p:spPr bwMode="auto">
            <a:xfrm>
              <a:off x="3600" y="2759"/>
              <a:ext cx="1887" cy="672"/>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eaLnBrk="1" hangingPunct="1"/>
              <a:r>
                <a:rPr lang="en-US" altLang="en-US" sz="3600">
                  <a:latin typeface="Times New Roman" pitchFamily="18" charset="0"/>
                  <a:cs typeface="Times New Roman" pitchFamily="18" charset="0"/>
                </a:rPr>
                <a:t>Công tắc trên</a:t>
              </a:r>
            </a:p>
            <a:p>
              <a:pPr algn="ctr" eaLnBrk="1" hangingPunct="1"/>
              <a:r>
                <a:rPr lang="en-US" altLang="en-US" sz="3600">
                  <a:latin typeface="Times New Roman" pitchFamily="18" charset="0"/>
                  <a:cs typeface="Times New Roman" pitchFamily="18" charset="0"/>
                </a:rPr>
                <a:t> màn hình</a:t>
              </a:r>
            </a:p>
          </p:txBody>
        </p:sp>
        <p:sp>
          <p:nvSpPr>
            <p:cNvPr id="31" name="Line 23">
              <a:extLst>
                <a:ext uri="{FF2B5EF4-FFF2-40B4-BE49-F238E27FC236}">
                  <a16:creationId xmlns:a16="http://schemas.microsoft.com/office/drawing/2014/main" id="{F22B53E9-9098-4074-864E-0DC341DE11CC}"/>
                </a:ext>
              </a:extLst>
            </p:cNvPr>
            <p:cNvSpPr>
              <a:spLocks noChangeShapeType="1"/>
            </p:cNvSpPr>
            <p:nvPr/>
          </p:nvSpPr>
          <p:spPr bwMode="auto">
            <a:xfrm flipH="1">
              <a:off x="1665" y="3048"/>
              <a:ext cx="1935" cy="96"/>
            </a:xfrm>
            <a:prstGeom prst="line">
              <a:avLst/>
            </a:prstGeom>
            <a:noFill/>
            <a:ln w="28575">
              <a:solidFill>
                <a:srgbClr val="FF0000"/>
              </a:solidFill>
              <a:round/>
              <a:headEnd/>
              <a:tailEnd type="triangle" w="med" len="med"/>
            </a:ln>
            <a:effectLst/>
          </p:spPr>
          <p:txBody>
            <a:bodyPr/>
            <a:lstStyle/>
            <a:p>
              <a:endParaRPr lang="en-GB"/>
            </a:p>
          </p:txBody>
        </p:sp>
      </p:grpSp>
      <p:sp>
        <p:nvSpPr>
          <p:cNvPr id="32" name="TextBox 31">
            <a:extLst>
              <a:ext uri="{FF2B5EF4-FFF2-40B4-BE49-F238E27FC236}">
                <a16:creationId xmlns:a16="http://schemas.microsoft.com/office/drawing/2014/main" id="{E37CEDAB-DB5A-4A52-9661-5CBB44549A77}"/>
              </a:ext>
            </a:extLst>
          </p:cNvPr>
          <p:cNvSpPr txBox="1"/>
          <p:nvPr/>
        </p:nvSpPr>
        <p:spPr>
          <a:xfrm>
            <a:off x="7242397" y="4453655"/>
            <a:ext cx="4650879" cy="2246769"/>
          </a:xfrm>
          <a:prstGeom prst="rect">
            <a:avLst/>
          </a:prstGeom>
          <a:noFill/>
          <a:ln w="28575">
            <a:solidFill>
              <a:srgbClr val="FF0000"/>
            </a:solidFill>
          </a:ln>
        </p:spPr>
        <p:txBody>
          <a:bodyPr wrap="square">
            <a:spAutoFit/>
          </a:bodyPr>
          <a:lstStyle/>
          <a:p>
            <a:r>
              <a:rPr lang="en-US" sz="2000" b="1" i="1">
                <a:solidFill>
                  <a:srgbClr val="FF0000"/>
                </a:solidFill>
                <a:latin typeface="Times New Roman" panose="02020603050405020304" pitchFamily="18" charset="0"/>
                <a:cs typeface="Times New Roman" panose="02020603050405020304" pitchFamily="18" charset="0"/>
              </a:rPr>
              <a:t>CHÚ Ý:</a:t>
            </a:r>
          </a:p>
          <a:p>
            <a:pPr algn="just"/>
            <a:r>
              <a:rPr lang="en-US" sz="2000">
                <a:solidFill>
                  <a:srgbClr val="FF0000"/>
                </a:solidFill>
                <a:latin typeface="Times New Roman" panose="02020603050405020304" pitchFamily="18" charset="0"/>
                <a:cs typeface="Times New Roman" panose="02020603050405020304" pitchFamily="18" charset="0"/>
              </a:rPr>
              <a:t>- Với các màn hình mới nhất hiện nay, thông thường công tắc màn hình nằm ở ngoài cùng bên tay phải phía mép dưới của màn hình.</a:t>
            </a:r>
          </a:p>
          <a:p>
            <a:pPr algn="just"/>
            <a:r>
              <a:rPr lang="en-US" sz="2000">
                <a:solidFill>
                  <a:srgbClr val="FF0000"/>
                </a:solidFill>
                <a:latin typeface="Times New Roman" panose="02020603050405020304" pitchFamily="18" charset="0"/>
                <a:cs typeface="Times New Roman" panose="02020603050405020304" pitchFamily="18" charset="0"/>
              </a:rPr>
              <a:t>- Công tắc màn hình có thể là nút ấn cơ học, có thể làm nút ấn cảm ứng.</a:t>
            </a:r>
          </a:p>
        </p:txBody>
      </p:sp>
    </p:spTree>
    <p:extLst>
      <p:ext uri="{BB962C8B-B14F-4D97-AF65-F5344CB8AC3E}">
        <p14:creationId xmlns:p14="http://schemas.microsoft.com/office/powerpoint/2010/main" val="579207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plus(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cell phone&#10;&#10;Description automatically generated with medium confidence">
            <a:extLst>
              <a:ext uri="{FF2B5EF4-FFF2-40B4-BE49-F238E27FC236}">
                <a16:creationId xmlns:a16="http://schemas.microsoft.com/office/drawing/2014/main" id="{C1B7895F-4B00-48E8-B4EB-E90908E4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976" y="2567374"/>
            <a:ext cx="3681964" cy="2761473"/>
          </a:xfrm>
          <a:prstGeom prst="roundRect">
            <a:avLst/>
          </a:prstGeom>
          <a:ln>
            <a:solidFill>
              <a:srgbClr val="00B0F0"/>
            </a:solidFill>
          </a:ln>
        </p:spPr>
      </p:pic>
      <p:sp>
        <p:nvSpPr>
          <p:cNvPr id="6" name="Rectangle: Rounded Corners 5">
            <a:extLst>
              <a:ext uri="{FF2B5EF4-FFF2-40B4-BE49-F238E27FC236}">
                <a16:creationId xmlns:a16="http://schemas.microsoft.com/office/drawing/2014/main" id="{DA1BD38B-BB20-4168-92D0-D4AF439BC699}"/>
              </a:ext>
            </a:extLst>
          </p:cNvPr>
          <p:cNvSpPr/>
          <p:nvPr/>
        </p:nvSpPr>
        <p:spPr>
          <a:xfrm>
            <a:off x="876299" y="2219322"/>
            <a:ext cx="5000625" cy="349567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165A2996-CEAF-482B-9F45-667F7D9387CF}"/>
              </a:ext>
            </a:extLst>
          </p:cNvPr>
          <p:cNvSpPr txBox="1"/>
          <p:nvPr/>
        </p:nvSpPr>
        <p:spPr>
          <a:xfrm>
            <a:off x="2222806" y="361952"/>
            <a:ext cx="7746388" cy="707886"/>
          </a:xfrm>
          <a:prstGeom prst="rect">
            <a:avLst/>
          </a:prstGeom>
          <a:noFill/>
        </p:spPr>
        <p:txBody>
          <a:bodyPr wrap="square" rtlCol="0">
            <a:spAutoFit/>
          </a:bodyPr>
          <a:lstStyle/>
          <a:p>
            <a:pPr algn="ctr"/>
            <a:r>
              <a:rPr lang="en-US" sz="4000">
                <a:solidFill>
                  <a:srgbClr val="0070C0"/>
                </a:solidFill>
                <a:latin typeface="#9Slide07 Cadena" panose="02000503000000020004" pitchFamily="2" charset="0"/>
              </a:rPr>
              <a:t>Khởi động Máy tính xách tay</a:t>
            </a:r>
            <a:endParaRPr lang="vi-VN" sz="4000">
              <a:solidFill>
                <a:srgbClr val="0070C0"/>
              </a:solidFill>
              <a:latin typeface="#9Slide07 Cadena" panose="02000503000000020004" pitchFamily="2" charset="0"/>
            </a:endParaRPr>
          </a:p>
        </p:txBody>
      </p:sp>
      <p:sp>
        <p:nvSpPr>
          <p:cNvPr id="9" name="TextBox 8">
            <a:extLst>
              <a:ext uri="{FF2B5EF4-FFF2-40B4-BE49-F238E27FC236}">
                <a16:creationId xmlns:a16="http://schemas.microsoft.com/office/drawing/2014/main" id="{C9C97B8B-52B5-48EE-8554-BCA3919213EC}"/>
              </a:ext>
            </a:extLst>
          </p:cNvPr>
          <p:cNvSpPr txBox="1"/>
          <p:nvPr/>
        </p:nvSpPr>
        <p:spPr>
          <a:xfrm>
            <a:off x="1057275" y="2295522"/>
            <a:ext cx="4600575" cy="3108543"/>
          </a:xfrm>
          <a:prstGeom prst="rect">
            <a:avLst/>
          </a:prstGeom>
          <a:noFill/>
        </p:spPr>
        <p:txBody>
          <a:bodyPr wrap="square" rtlCol="0">
            <a:spAutoFit/>
          </a:bodyPr>
          <a:lstStyle/>
          <a:p>
            <a:pPr algn="just"/>
            <a:r>
              <a:rPr lang="en-US" sz="2800">
                <a:solidFill>
                  <a:srgbClr val="0070C0"/>
                </a:solidFill>
                <a:latin typeface="Times New Roman" panose="02020603050405020304" pitchFamily="18" charset="0"/>
                <a:cs typeface="Times New Roman" panose="02020603050405020304" pitchFamily="18" charset="0"/>
              </a:rPr>
              <a:t>- Máy tính xách tay chỉ có một công tắc chung cho thân máy và màn hình. Để khởi động máy tính xách tay em chỉ cần bật công tắc chung đó.</a:t>
            </a:r>
          </a:p>
          <a:p>
            <a:pPr algn="just"/>
            <a:r>
              <a:rPr lang="en-US" sz="2800">
                <a:solidFill>
                  <a:srgbClr val="0070C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Vị trí công tắc chung</a:t>
            </a:r>
            <a:r>
              <a:rPr lang="en-US" sz="2800">
                <a:solidFill>
                  <a:srgbClr val="0070C0"/>
                </a:solidFill>
                <a:latin typeface="Times New Roman" panose="02020603050405020304" pitchFamily="18" charset="0"/>
                <a:cs typeface="Times New Roman" panose="02020603050405020304" pitchFamily="18" charset="0"/>
              </a:rPr>
              <a:t> có thể khác nhau tùy loại máy tính</a:t>
            </a:r>
            <a:endParaRPr lang="vi-VN" sz="2800">
              <a:solidFill>
                <a:srgbClr val="0070C0"/>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2D012BF-1B18-493F-B396-0E0EEE4B69EE}"/>
              </a:ext>
            </a:extLst>
          </p:cNvPr>
          <p:cNvCxnSpPr>
            <a:cxnSpLocks/>
          </p:cNvCxnSpPr>
          <p:nvPr/>
        </p:nvCxnSpPr>
        <p:spPr>
          <a:xfrm flipV="1">
            <a:off x="6315078" y="4029076"/>
            <a:ext cx="1704972" cy="16859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3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65A2996-CEAF-482B-9F45-667F7D9387CF}"/>
              </a:ext>
            </a:extLst>
          </p:cNvPr>
          <p:cNvSpPr txBox="1"/>
          <p:nvPr/>
        </p:nvSpPr>
        <p:spPr>
          <a:xfrm>
            <a:off x="2222806" y="336554"/>
            <a:ext cx="7746388" cy="1323439"/>
          </a:xfrm>
          <a:prstGeom prst="rect">
            <a:avLst/>
          </a:prstGeom>
          <a:noFill/>
        </p:spPr>
        <p:txBody>
          <a:bodyPr wrap="square" rtlCol="0">
            <a:spAutoFit/>
          </a:bodyPr>
          <a:lstStyle/>
          <a:p>
            <a:pPr algn="ctr"/>
            <a:r>
              <a:rPr lang="en-US" sz="4000">
                <a:solidFill>
                  <a:srgbClr val="0070C0"/>
                </a:solidFill>
                <a:latin typeface="#9Slide07 Cadena" panose="02000503000000020004" pitchFamily="2" charset="0"/>
              </a:rPr>
              <a:t>Màn hình nền của máy tính sau khi khởi động</a:t>
            </a:r>
            <a:endParaRPr lang="vi-VN" sz="4000">
              <a:solidFill>
                <a:srgbClr val="0070C0"/>
              </a:solidFill>
              <a:latin typeface="#9Slide07 Cadena" panose="02000503000000020004" pitchFamily="2" charset="0"/>
            </a:endParaRPr>
          </a:p>
        </p:txBody>
      </p:sp>
      <p:pic>
        <p:nvPicPr>
          <p:cNvPr id="7" name="Picture 3">
            <a:extLst>
              <a:ext uri="{FF2B5EF4-FFF2-40B4-BE49-F238E27FC236}">
                <a16:creationId xmlns:a16="http://schemas.microsoft.com/office/drawing/2014/main" id="{277ACE95-2323-4CA3-BC9F-BBA02348D37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638"/>
          <a:stretch/>
        </p:blipFill>
        <p:spPr bwMode="auto">
          <a:xfrm>
            <a:off x="1170398" y="1807090"/>
            <a:ext cx="6973477" cy="4701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6">
            <a:extLst>
              <a:ext uri="{FF2B5EF4-FFF2-40B4-BE49-F238E27FC236}">
                <a16:creationId xmlns:a16="http://schemas.microsoft.com/office/drawing/2014/main" id="{4B44F54F-F616-4AFD-911E-E135AFCF444A}"/>
              </a:ext>
            </a:extLst>
          </p:cNvPr>
          <p:cNvSpPr>
            <a:spLocks noChangeArrowheads="1"/>
          </p:cNvSpPr>
          <p:nvPr/>
        </p:nvSpPr>
        <p:spPr bwMode="auto">
          <a:xfrm>
            <a:off x="1170397" y="1807090"/>
            <a:ext cx="2325277" cy="4224439"/>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2" name="Rounded Rectangular Callout 1">
            <a:extLst>
              <a:ext uri="{FF2B5EF4-FFF2-40B4-BE49-F238E27FC236}">
                <a16:creationId xmlns:a16="http://schemas.microsoft.com/office/drawing/2014/main" id="{BFEAA705-E013-48AC-99F4-0B3D0093751E}"/>
              </a:ext>
            </a:extLst>
          </p:cNvPr>
          <p:cNvSpPr/>
          <p:nvPr/>
        </p:nvSpPr>
        <p:spPr>
          <a:xfrm>
            <a:off x="8347075" y="2808418"/>
            <a:ext cx="2463800" cy="1687381"/>
          </a:xfrm>
          <a:prstGeom prst="wedgeRoundRectCallout">
            <a:avLst>
              <a:gd name="adj1" fmla="val -247170"/>
              <a:gd name="adj2" fmla="val 46287"/>
              <a:gd name="adj3" fmla="val 16667"/>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t>Các biểu tượng</a:t>
            </a:r>
          </a:p>
        </p:txBody>
      </p:sp>
    </p:spTree>
    <p:extLst>
      <p:ext uri="{BB962C8B-B14F-4D97-AF65-F5344CB8AC3E}">
        <p14:creationId xmlns:p14="http://schemas.microsoft.com/office/powerpoint/2010/main" val="15891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65A2996-CEAF-482B-9F45-667F7D9387CF}"/>
              </a:ext>
            </a:extLst>
          </p:cNvPr>
          <p:cNvSpPr txBox="1"/>
          <p:nvPr/>
        </p:nvSpPr>
        <p:spPr>
          <a:xfrm>
            <a:off x="533863" y="182161"/>
            <a:ext cx="10748222" cy="707886"/>
          </a:xfrm>
          <a:prstGeom prst="rect">
            <a:avLst/>
          </a:prstGeom>
          <a:noFill/>
        </p:spPr>
        <p:txBody>
          <a:bodyPr wrap="square" rtlCol="0">
            <a:spAutoFit/>
          </a:bodyPr>
          <a:lstStyle/>
          <a:p>
            <a:pPr algn="ctr"/>
            <a:r>
              <a:rPr lang="en-US" sz="4000">
                <a:solidFill>
                  <a:srgbClr val="FF0000"/>
                </a:solidFill>
                <a:latin typeface="#9Slide07 Cadena" panose="02000503000000020004" pitchFamily="2" charset="0"/>
              </a:rPr>
              <a:t>3. Tắt máy tính đối với hệ điều hành windows 7</a:t>
            </a:r>
            <a:endParaRPr lang="vi-VN" sz="4000">
              <a:solidFill>
                <a:srgbClr val="FF0000"/>
              </a:solidFill>
              <a:latin typeface="#9Slide07 Cadena" panose="02000503000000020004" pitchFamily="2" charset="0"/>
            </a:endParaRPr>
          </a:p>
        </p:txBody>
      </p:sp>
      <p:grpSp>
        <p:nvGrpSpPr>
          <p:cNvPr id="6" name="Group 16">
            <a:extLst>
              <a:ext uri="{FF2B5EF4-FFF2-40B4-BE49-F238E27FC236}">
                <a16:creationId xmlns:a16="http://schemas.microsoft.com/office/drawing/2014/main" id="{CF704284-00CF-4063-8158-C4748570DB20}"/>
              </a:ext>
            </a:extLst>
          </p:cNvPr>
          <p:cNvGrpSpPr>
            <a:grpSpLocks/>
          </p:cNvGrpSpPr>
          <p:nvPr/>
        </p:nvGrpSpPr>
        <p:grpSpPr bwMode="auto">
          <a:xfrm>
            <a:off x="457200" y="3531170"/>
            <a:ext cx="8686800" cy="646111"/>
            <a:chOff x="48" y="2822"/>
            <a:chExt cx="5712" cy="407"/>
          </a:xfrm>
        </p:grpSpPr>
        <p:sp>
          <p:nvSpPr>
            <p:cNvPr id="9" name="Text Box 11">
              <a:extLst>
                <a:ext uri="{FF2B5EF4-FFF2-40B4-BE49-F238E27FC236}">
                  <a16:creationId xmlns:a16="http://schemas.microsoft.com/office/drawing/2014/main" id="{C219CE3D-CB47-4186-9592-C45380CB6522}"/>
                </a:ext>
              </a:extLst>
            </p:cNvPr>
            <p:cNvSpPr txBox="1">
              <a:spLocks noChangeArrowheads="1"/>
            </p:cNvSpPr>
            <p:nvPr/>
          </p:nvSpPr>
          <p:spPr bwMode="auto">
            <a:xfrm>
              <a:off x="48" y="2822"/>
              <a:ext cx="571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600" u="sng" dirty="0" err="1">
                  <a:solidFill>
                    <a:srgbClr val="0000CC"/>
                  </a:solidFill>
                </a:rPr>
                <a:t>Bước</a:t>
              </a:r>
              <a:r>
                <a:rPr lang="en-US" altLang="en-US" sz="3600" u="sng" dirty="0">
                  <a:solidFill>
                    <a:srgbClr val="0000CC"/>
                  </a:solidFill>
                </a:rPr>
                <a:t> 2</a:t>
              </a:r>
              <a:r>
                <a:rPr lang="en-US" altLang="en-US" sz="3600" dirty="0">
                  <a:solidFill>
                    <a:srgbClr val="0000CC"/>
                  </a:solidFill>
                </a:rPr>
                <a:t>: </a:t>
              </a:r>
              <a:r>
                <a:rPr lang="en-US" altLang="en-US" sz="3600" dirty="0" err="1">
                  <a:solidFill>
                    <a:srgbClr val="0000CC"/>
                  </a:solidFill>
                </a:rPr>
                <a:t>Nhấn</a:t>
              </a:r>
              <a:r>
                <a:rPr lang="en-US" altLang="en-US" sz="3600" dirty="0">
                  <a:solidFill>
                    <a:srgbClr val="0000CC"/>
                  </a:solidFill>
                </a:rPr>
                <a:t> </a:t>
              </a:r>
              <a:r>
                <a:rPr lang="en-US" altLang="en-US" sz="3600" dirty="0" err="1">
                  <a:solidFill>
                    <a:srgbClr val="0000CC"/>
                  </a:solidFill>
                </a:rPr>
                <a:t>nút</a:t>
              </a:r>
              <a:endParaRPr lang="en-US" altLang="en-US" sz="3600" dirty="0">
                <a:solidFill>
                  <a:srgbClr val="0000CC"/>
                </a:solidFill>
              </a:endParaRPr>
            </a:p>
          </p:txBody>
        </p:sp>
        <p:pic>
          <p:nvPicPr>
            <p:cNvPr id="11" name="Picture 15">
              <a:extLst>
                <a:ext uri="{FF2B5EF4-FFF2-40B4-BE49-F238E27FC236}">
                  <a16:creationId xmlns:a16="http://schemas.microsoft.com/office/drawing/2014/main" id="{BB456F4E-55A7-4B0A-960C-A61500F6F5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 y="2822"/>
              <a:ext cx="912"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 Box 20">
            <a:extLst>
              <a:ext uri="{FF2B5EF4-FFF2-40B4-BE49-F238E27FC236}">
                <a16:creationId xmlns:a16="http://schemas.microsoft.com/office/drawing/2014/main" id="{2B10FD03-95E2-42C3-9071-B5DD93AD3343}"/>
              </a:ext>
            </a:extLst>
          </p:cNvPr>
          <p:cNvSpPr txBox="1">
            <a:spLocks noChangeArrowheads="1"/>
          </p:cNvSpPr>
          <p:nvPr/>
        </p:nvSpPr>
        <p:spPr bwMode="auto">
          <a:xfrm>
            <a:off x="457200" y="4876187"/>
            <a:ext cx="762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600" u="sng" dirty="0" err="1">
                <a:solidFill>
                  <a:srgbClr val="0000CC"/>
                </a:solidFill>
              </a:rPr>
              <a:t>Bước</a:t>
            </a:r>
            <a:r>
              <a:rPr lang="en-US" altLang="en-US" sz="3600" u="sng" dirty="0">
                <a:solidFill>
                  <a:srgbClr val="0000CC"/>
                </a:solidFill>
              </a:rPr>
              <a:t> 3:</a:t>
            </a:r>
            <a:r>
              <a:rPr lang="en-US" altLang="en-US" sz="3600" dirty="0">
                <a:solidFill>
                  <a:srgbClr val="0000CC"/>
                </a:solidFill>
              </a:rPr>
              <a:t> </a:t>
            </a:r>
            <a:r>
              <a:rPr lang="en-US" altLang="en-US" sz="3600" dirty="0" err="1">
                <a:solidFill>
                  <a:srgbClr val="0000CC"/>
                </a:solidFill>
              </a:rPr>
              <a:t>Tắt</a:t>
            </a:r>
            <a:r>
              <a:rPr lang="en-US" altLang="en-US" sz="3600" dirty="0">
                <a:solidFill>
                  <a:srgbClr val="0000CC"/>
                </a:solidFill>
              </a:rPr>
              <a:t> </a:t>
            </a:r>
            <a:r>
              <a:rPr lang="en-US" altLang="en-US" sz="3600" dirty="0" err="1">
                <a:solidFill>
                  <a:srgbClr val="0000CC"/>
                </a:solidFill>
              </a:rPr>
              <a:t>công</a:t>
            </a:r>
            <a:r>
              <a:rPr lang="en-US" altLang="en-US" sz="3600" dirty="0">
                <a:solidFill>
                  <a:srgbClr val="0000CC"/>
                </a:solidFill>
              </a:rPr>
              <a:t> </a:t>
            </a:r>
            <a:r>
              <a:rPr lang="en-US" altLang="en-US" sz="3600" dirty="0" err="1">
                <a:solidFill>
                  <a:srgbClr val="0000CC"/>
                </a:solidFill>
              </a:rPr>
              <a:t>tắc</a:t>
            </a:r>
            <a:r>
              <a:rPr lang="en-US" altLang="en-US" sz="3600" dirty="0">
                <a:solidFill>
                  <a:srgbClr val="0000CC"/>
                </a:solidFill>
              </a:rPr>
              <a:t> </a:t>
            </a:r>
            <a:r>
              <a:rPr lang="en-US" altLang="en-US" sz="3600" err="1">
                <a:solidFill>
                  <a:srgbClr val="0000CC"/>
                </a:solidFill>
              </a:rPr>
              <a:t>màn</a:t>
            </a:r>
            <a:r>
              <a:rPr lang="en-US" altLang="en-US" sz="3600">
                <a:solidFill>
                  <a:srgbClr val="0000CC"/>
                </a:solidFill>
              </a:rPr>
              <a:t> hình.</a:t>
            </a:r>
            <a:endParaRPr lang="en-US" altLang="en-US" sz="3600" dirty="0">
              <a:solidFill>
                <a:srgbClr val="0000CC"/>
              </a:solidFill>
            </a:endParaRPr>
          </a:p>
        </p:txBody>
      </p:sp>
      <p:pic>
        <p:nvPicPr>
          <p:cNvPr id="14" name="Picture 2">
            <a:extLst>
              <a:ext uri="{FF2B5EF4-FFF2-40B4-BE49-F238E27FC236}">
                <a16:creationId xmlns:a16="http://schemas.microsoft.com/office/drawing/2014/main" id="{98998A75-906E-4566-93C0-A3FA2E4056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478" r="63250"/>
          <a:stretch/>
        </p:blipFill>
        <p:spPr bwMode="auto">
          <a:xfrm>
            <a:off x="7035801" y="1126600"/>
            <a:ext cx="4781550" cy="545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B013189F-6237-4A8F-B22C-BF4B9EF7FC71}"/>
              </a:ext>
            </a:extLst>
          </p:cNvPr>
          <p:cNvGrpSpPr/>
          <p:nvPr/>
        </p:nvGrpSpPr>
        <p:grpSpPr>
          <a:xfrm>
            <a:off x="457200" y="1503826"/>
            <a:ext cx="5450774" cy="1481175"/>
            <a:chOff x="457200" y="1503826"/>
            <a:chExt cx="5450774" cy="1481175"/>
          </a:xfrm>
        </p:grpSpPr>
        <p:sp>
          <p:nvSpPr>
            <p:cNvPr id="16" name="Text Box 5">
              <a:extLst>
                <a:ext uri="{FF2B5EF4-FFF2-40B4-BE49-F238E27FC236}">
                  <a16:creationId xmlns:a16="http://schemas.microsoft.com/office/drawing/2014/main" id="{5F07C2D9-319F-496C-BCBF-9099721CF8F5}"/>
                </a:ext>
              </a:extLst>
            </p:cNvPr>
            <p:cNvSpPr txBox="1">
              <a:spLocks noChangeArrowheads="1"/>
            </p:cNvSpPr>
            <p:nvPr/>
          </p:nvSpPr>
          <p:spPr bwMode="auto">
            <a:xfrm>
              <a:off x="457200" y="1503826"/>
              <a:ext cx="5450774" cy="14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50000"/>
                </a:spcBef>
              </a:pPr>
              <a:r>
                <a:rPr lang="en-US" altLang="en-US" sz="3200" u="sng" dirty="0" err="1">
                  <a:solidFill>
                    <a:srgbClr val="0000CC"/>
                  </a:solidFill>
                </a:rPr>
                <a:t>Bước</a:t>
              </a:r>
              <a:r>
                <a:rPr lang="en-US" altLang="en-US" sz="3200" u="sng" dirty="0">
                  <a:solidFill>
                    <a:srgbClr val="0000CC"/>
                  </a:solidFill>
                </a:rPr>
                <a:t> 1</a:t>
              </a:r>
              <a:r>
                <a:rPr lang="en-US" altLang="en-US" sz="3200" u="sng">
                  <a:solidFill>
                    <a:srgbClr val="0000CC"/>
                  </a:solidFill>
                </a:rPr>
                <a:t>:</a:t>
              </a:r>
              <a:r>
                <a:rPr lang="en-US" altLang="en-US" sz="3200">
                  <a:solidFill>
                    <a:srgbClr val="0000CC"/>
                  </a:solidFill>
                </a:rPr>
                <a:t> Nháy chuột vào  biểu tượng          trên màn hình.</a:t>
              </a:r>
              <a:endParaRPr lang="en-US" altLang="en-US" sz="3200" dirty="0">
                <a:solidFill>
                  <a:srgbClr val="0000CC"/>
                </a:solidFill>
              </a:endParaRPr>
            </a:p>
          </p:txBody>
        </p:sp>
        <p:pic>
          <p:nvPicPr>
            <p:cNvPr id="17" name="Picture 3">
              <a:extLst>
                <a:ext uri="{FF2B5EF4-FFF2-40B4-BE49-F238E27FC236}">
                  <a16:creationId xmlns:a16="http://schemas.microsoft.com/office/drawing/2014/main" id="{07856CE8-1352-4541-AF75-9A2E3CAD47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6583" y="2336009"/>
              <a:ext cx="676776" cy="55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Rounded Rectangular Callout 1">
            <a:extLst>
              <a:ext uri="{FF2B5EF4-FFF2-40B4-BE49-F238E27FC236}">
                <a16:creationId xmlns:a16="http://schemas.microsoft.com/office/drawing/2014/main" id="{A9AE7376-B9A1-406D-BDF0-952A219C3673}"/>
              </a:ext>
            </a:extLst>
          </p:cNvPr>
          <p:cNvSpPr/>
          <p:nvPr/>
        </p:nvSpPr>
        <p:spPr>
          <a:xfrm>
            <a:off x="5985565" y="6117771"/>
            <a:ext cx="682831" cy="566057"/>
          </a:xfrm>
          <a:prstGeom prst="wedgeRoundRectCallout">
            <a:avLst>
              <a:gd name="adj1" fmla="val 125834"/>
              <a:gd name="adj2" fmla="val -6730"/>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t>1</a:t>
            </a:r>
          </a:p>
        </p:txBody>
      </p:sp>
      <p:sp>
        <p:nvSpPr>
          <p:cNvPr id="19" name="Rounded Rectangular Callout 14">
            <a:extLst>
              <a:ext uri="{FF2B5EF4-FFF2-40B4-BE49-F238E27FC236}">
                <a16:creationId xmlns:a16="http://schemas.microsoft.com/office/drawing/2014/main" id="{96A9AAAE-32FE-441D-80AD-298BC818F644}"/>
              </a:ext>
            </a:extLst>
          </p:cNvPr>
          <p:cNvSpPr/>
          <p:nvPr/>
        </p:nvSpPr>
        <p:spPr>
          <a:xfrm>
            <a:off x="11007508" y="5239489"/>
            <a:ext cx="682831" cy="566057"/>
          </a:xfrm>
          <a:prstGeom prst="wedgeRoundRectCallout">
            <a:avLst>
              <a:gd name="adj1" fmla="val -176002"/>
              <a:gd name="adj2" fmla="val 70193"/>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t>2</a:t>
            </a:r>
          </a:p>
        </p:txBody>
      </p:sp>
    </p:spTree>
    <p:extLst>
      <p:ext uri="{BB962C8B-B14F-4D97-AF65-F5344CB8AC3E}">
        <p14:creationId xmlns:p14="http://schemas.microsoft.com/office/powerpoint/2010/main" val="15439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B8A111A-5B90-4DD0-9C28-1975D7B1BBC5}"/>
              </a:ext>
            </a:extLst>
          </p:cNvPr>
          <p:cNvPicPr>
            <a:picLocks noChangeAspect="1"/>
          </p:cNvPicPr>
          <p:nvPr/>
        </p:nvPicPr>
        <p:blipFill>
          <a:blip r:embed="rId2"/>
          <a:stretch>
            <a:fillRect/>
          </a:stretch>
        </p:blipFill>
        <p:spPr>
          <a:xfrm>
            <a:off x="6408830" y="1010512"/>
            <a:ext cx="5073805" cy="5687426"/>
          </a:xfrm>
          <a:prstGeom prst="rect">
            <a:avLst/>
          </a:prstGeom>
        </p:spPr>
      </p:pic>
      <p:sp>
        <p:nvSpPr>
          <p:cNvPr id="8" name="TextBox 7">
            <a:extLst>
              <a:ext uri="{FF2B5EF4-FFF2-40B4-BE49-F238E27FC236}">
                <a16:creationId xmlns:a16="http://schemas.microsoft.com/office/drawing/2014/main" id="{165A2996-CEAF-482B-9F45-667F7D9387CF}"/>
              </a:ext>
            </a:extLst>
          </p:cNvPr>
          <p:cNvSpPr txBox="1"/>
          <p:nvPr/>
        </p:nvSpPr>
        <p:spPr>
          <a:xfrm>
            <a:off x="517762" y="182161"/>
            <a:ext cx="11156476" cy="707886"/>
          </a:xfrm>
          <a:prstGeom prst="rect">
            <a:avLst/>
          </a:prstGeom>
          <a:noFill/>
        </p:spPr>
        <p:txBody>
          <a:bodyPr wrap="square" rtlCol="0">
            <a:spAutoFit/>
          </a:bodyPr>
          <a:lstStyle/>
          <a:p>
            <a:pPr algn="ctr"/>
            <a:r>
              <a:rPr lang="en-US" sz="4000">
                <a:solidFill>
                  <a:srgbClr val="FF0000"/>
                </a:solidFill>
                <a:latin typeface="#9Slide07 Cadena" panose="02000503000000020004" pitchFamily="2" charset="0"/>
              </a:rPr>
              <a:t>3. Tắt máy tính đối với hệ điều hành windows 10</a:t>
            </a:r>
            <a:endParaRPr lang="vi-VN" sz="4000">
              <a:solidFill>
                <a:srgbClr val="FF0000"/>
              </a:solidFill>
              <a:latin typeface="#9Slide07 Cadena" panose="02000503000000020004" pitchFamily="2" charset="0"/>
            </a:endParaRPr>
          </a:p>
        </p:txBody>
      </p:sp>
      <p:sp>
        <p:nvSpPr>
          <p:cNvPr id="9" name="Text Box 11">
            <a:extLst>
              <a:ext uri="{FF2B5EF4-FFF2-40B4-BE49-F238E27FC236}">
                <a16:creationId xmlns:a16="http://schemas.microsoft.com/office/drawing/2014/main" id="{C219CE3D-CB47-4186-9592-C45380CB6522}"/>
              </a:ext>
            </a:extLst>
          </p:cNvPr>
          <p:cNvSpPr txBox="1">
            <a:spLocks noChangeArrowheads="1"/>
          </p:cNvSpPr>
          <p:nvPr/>
        </p:nvSpPr>
        <p:spPr bwMode="auto">
          <a:xfrm>
            <a:off x="457200" y="3531170"/>
            <a:ext cx="4448175" cy="64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600" u="sng" dirty="0" err="1">
                <a:solidFill>
                  <a:srgbClr val="0000CC"/>
                </a:solidFill>
              </a:rPr>
              <a:t>Bước</a:t>
            </a:r>
            <a:r>
              <a:rPr lang="en-US" altLang="en-US" sz="3600" u="sng" dirty="0">
                <a:solidFill>
                  <a:srgbClr val="0000CC"/>
                </a:solidFill>
              </a:rPr>
              <a:t> 2</a:t>
            </a:r>
            <a:r>
              <a:rPr lang="en-US" altLang="en-US" sz="3600" dirty="0">
                <a:solidFill>
                  <a:srgbClr val="0000CC"/>
                </a:solidFill>
              </a:rPr>
              <a:t>: </a:t>
            </a:r>
            <a:r>
              <a:rPr lang="en-US" altLang="en-US" sz="3600" dirty="0" err="1">
                <a:solidFill>
                  <a:srgbClr val="0000CC"/>
                </a:solidFill>
              </a:rPr>
              <a:t>Nhấn</a:t>
            </a:r>
            <a:r>
              <a:rPr lang="en-US" altLang="en-US" sz="3600" dirty="0">
                <a:solidFill>
                  <a:srgbClr val="0000CC"/>
                </a:solidFill>
              </a:rPr>
              <a:t> </a:t>
            </a:r>
            <a:r>
              <a:rPr lang="en-US" altLang="en-US" sz="3600" dirty="0" err="1">
                <a:solidFill>
                  <a:srgbClr val="0000CC"/>
                </a:solidFill>
              </a:rPr>
              <a:t>nút</a:t>
            </a:r>
            <a:endParaRPr lang="en-US" altLang="en-US" sz="3600" dirty="0">
              <a:solidFill>
                <a:srgbClr val="0000CC"/>
              </a:solidFill>
            </a:endParaRPr>
          </a:p>
        </p:txBody>
      </p:sp>
      <p:sp>
        <p:nvSpPr>
          <p:cNvPr id="13" name="Text Box 20">
            <a:extLst>
              <a:ext uri="{FF2B5EF4-FFF2-40B4-BE49-F238E27FC236}">
                <a16:creationId xmlns:a16="http://schemas.microsoft.com/office/drawing/2014/main" id="{2B10FD03-95E2-42C3-9071-B5DD93AD3343}"/>
              </a:ext>
            </a:extLst>
          </p:cNvPr>
          <p:cNvSpPr txBox="1">
            <a:spLocks noChangeArrowheads="1"/>
          </p:cNvSpPr>
          <p:nvPr/>
        </p:nvSpPr>
        <p:spPr bwMode="auto">
          <a:xfrm>
            <a:off x="457200" y="4876187"/>
            <a:ext cx="5638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600" u="sng" dirty="0" err="1">
                <a:solidFill>
                  <a:srgbClr val="0000CC"/>
                </a:solidFill>
              </a:rPr>
              <a:t>Bước</a:t>
            </a:r>
            <a:r>
              <a:rPr lang="en-US" altLang="en-US" sz="3600" u="sng" dirty="0">
                <a:solidFill>
                  <a:srgbClr val="0000CC"/>
                </a:solidFill>
              </a:rPr>
              <a:t> 3</a:t>
            </a:r>
            <a:r>
              <a:rPr lang="en-US" altLang="en-US" sz="3600" u="sng">
                <a:solidFill>
                  <a:srgbClr val="0000CC"/>
                </a:solidFill>
              </a:rPr>
              <a:t>:</a:t>
            </a:r>
            <a:r>
              <a:rPr lang="en-US" altLang="en-US" sz="3600">
                <a:solidFill>
                  <a:srgbClr val="0000CC"/>
                </a:solidFill>
              </a:rPr>
              <a:t> Ấn chọn </a:t>
            </a:r>
            <a:endParaRPr lang="en-US" altLang="en-US" sz="3600" dirty="0">
              <a:solidFill>
                <a:srgbClr val="0000CC"/>
              </a:solidFill>
            </a:endParaRPr>
          </a:p>
        </p:txBody>
      </p:sp>
      <p:sp>
        <p:nvSpPr>
          <p:cNvPr id="16" name="Text Box 5">
            <a:extLst>
              <a:ext uri="{FF2B5EF4-FFF2-40B4-BE49-F238E27FC236}">
                <a16:creationId xmlns:a16="http://schemas.microsoft.com/office/drawing/2014/main" id="{5F07C2D9-319F-496C-BCBF-9099721CF8F5}"/>
              </a:ext>
            </a:extLst>
          </p:cNvPr>
          <p:cNvSpPr txBox="1">
            <a:spLocks noChangeArrowheads="1"/>
          </p:cNvSpPr>
          <p:nvPr/>
        </p:nvSpPr>
        <p:spPr bwMode="auto">
          <a:xfrm>
            <a:off x="457200" y="1503826"/>
            <a:ext cx="5450774" cy="14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50000"/>
              </a:spcBef>
            </a:pPr>
            <a:r>
              <a:rPr lang="en-US" altLang="en-US" sz="3200" u="sng" dirty="0" err="1">
                <a:solidFill>
                  <a:srgbClr val="0000CC"/>
                </a:solidFill>
              </a:rPr>
              <a:t>Bước</a:t>
            </a:r>
            <a:r>
              <a:rPr lang="en-US" altLang="en-US" sz="3200" u="sng" dirty="0">
                <a:solidFill>
                  <a:srgbClr val="0000CC"/>
                </a:solidFill>
              </a:rPr>
              <a:t> 1</a:t>
            </a:r>
            <a:r>
              <a:rPr lang="en-US" altLang="en-US" sz="3200" u="sng">
                <a:solidFill>
                  <a:srgbClr val="0000CC"/>
                </a:solidFill>
              </a:rPr>
              <a:t>:</a:t>
            </a:r>
            <a:r>
              <a:rPr lang="en-US" altLang="en-US" sz="3200">
                <a:solidFill>
                  <a:srgbClr val="0000CC"/>
                </a:solidFill>
              </a:rPr>
              <a:t> Nháy chuột vào  biểu tượng          trên màn hình.</a:t>
            </a:r>
            <a:endParaRPr lang="en-US" altLang="en-US" sz="3200" dirty="0">
              <a:solidFill>
                <a:srgbClr val="0000CC"/>
              </a:solidFill>
            </a:endParaRPr>
          </a:p>
        </p:txBody>
      </p:sp>
      <p:pic>
        <p:nvPicPr>
          <p:cNvPr id="3" name="Picture 2">
            <a:extLst>
              <a:ext uri="{FF2B5EF4-FFF2-40B4-BE49-F238E27FC236}">
                <a16:creationId xmlns:a16="http://schemas.microsoft.com/office/drawing/2014/main" id="{2EEE6892-851C-4F90-A072-C473173B03F6}"/>
              </a:ext>
            </a:extLst>
          </p:cNvPr>
          <p:cNvPicPr>
            <a:picLocks noChangeAspect="1"/>
          </p:cNvPicPr>
          <p:nvPr/>
        </p:nvPicPr>
        <p:blipFill>
          <a:blip r:embed="rId3"/>
          <a:stretch>
            <a:fillRect/>
          </a:stretch>
        </p:blipFill>
        <p:spPr>
          <a:xfrm>
            <a:off x="1714469" y="2381035"/>
            <a:ext cx="646163" cy="533788"/>
          </a:xfrm>
          <a:prstGeom prst="rect">
            <a:avLst/>
          </a:prstGeom>
          <a:ln>
            <a:solidFill>
              <a:srgbClr val="00B0F0"/>
            </a:solidFill>
          </a:ln>
        </p:spPr>
      </p:pic>
      <p:pic>
        <p:nvPicPr>
          <p:cNvPr id="5" name="Picture 4">
            <a:extLst>
              <a:ext uri="{FF2B5EF4-FFF2-40B4-BE49-F238E27FC236}">
                <a16:creationId xmlns:a16="http://schemas.microsoft.com/office/drawing/2014/main" id="{C2CCB5AF-4193-40DB-B6EF-6935048FEDFE}"/>
              </a:ext>
            </a:extLst>
          </p:cNvPr>
          <p:cNvPicPr>
            <a:picLocks noChangeAspect="1"/>
          </p:cNvPicPr>
          <p:nvPr/>
        </p:nvPicPr>
        <p:blipFill>
          <a:blip r:embed="rId4"/>
          <a:stretch>
            <a:fillRect/>
          </a:stretch>
        </p:blipFill>
        <p:spPr>
          <a:xfrm>
            <a:off x="4004008" y="3531170"/>
            <a:ext cx="526383" cy="526383"/>
          </a:xfrm>
          <a:prstGeom prst="rect">
            <a:avLst/>
          </a:prstGeom>
          <a:ln>
            <a:solidFill>
              <a:srgbClr val="00B0F0"/>
            </a:solidFill>
          </a:ln>
        </p:spPr>
      </p:pic>
      <p:pic>
        <p:nvPicPr>
          <p:cNvPr id="10" name="Picture 9">
            <a:extLst>
              <a:ext uri="{FF2B5EF4-FFF2-40B4-BE49-F238E27FC236}">
                <a16:creationId xmlns:a16="http://schemas.microsoft.com/office/drawing/2014/main" id="{D515D9F8-FEAF-4958-95D1-987BB5B8BC79}"/>
              </a:ext>
            </a:extLst>
          </p:cNvPr>
          <p:cNvPicPr>
            <a:picLocks noChangeAspect="1"/>
          </p:cNvPicPr>
          <p:nvPr/>
        </p:nvPicPr>
        <p:blipFill>
          <a:blip r:embed="rId5"/>
          <a:stretch>
            <a:fillRect/>
          </a:stretch>
        </p:blipFill>
        <p:spPr>
          <a:xfrm>
            <a:off x="3862635" y="4965607"/>
            <a:ext cx="1992976" cy="467489"/>
          </a:xfrm>
          <a:prstGeom prst="rect">
            <a:avLst/>
          </a:prstGeom>
          <a:ln>
            <a:solidFill>
              <a:srgbClr val="00B0F0"/>
            </a:solidFill>
          </a:ln>
        </p:spPr>
      </p:pic>
      <p:sp>
        <p:nvSpPr>
          <p:cNvPr id="25" name="Rounded Rectangular Callout 1">
            <a:extLst>
              <a:ext uri="{FF2B5EF4-FFF2-40B4-BE49-F238E27FC236}">
                <a16:creationId xmlns:a16="http://schemas.microsoft.com/office/drawing/2014/main" id="{7F0B5FB2-E1EE-48B0-96C9-0053976B6B3B}"/>
              </a:ext>
            </a:extLst>
          </p:cNvPr>
          <p:cNvSpPr/>
          <p:nvPr/>
        </p:nvSpPr>
        <p:spPr>
          <a:xfrm>
            <a:off x="5294572" y="6127343"/>
            <a:ext cx="682831" cy="566057"/>
          </a:xfrm>
          <a:prstGeom prst="wedgeRoundRectCallout">
            <a:avLst>
              <a:gd name="adj1" fmla="val 118859"/>
              <a:gd name="adj2" fmla="val 30289"/>
              <a:gd name="adj3" fmla="val 16667"/>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t>1</a:t>
            </a:r>
          </a:p>
        </p:txBody>
      </p:sp>
      <p:sp>
        <p:nvSpPr>
          <p:cNvPr id="26" name="Rounded Rectangular Callout 14">
            <a:extLst>
              <a:ext uri="{FF2B5EF4-FFF2-40B4-BE49-F238E27FC236}">
                <a16:creationId xmlns:a16="http://schemas.microsoft.com/office/drawing/2014/main" id="{AB7C5E83-8CC5-4AB9-9574-B3E8D82392CD}"/>
              </a:ext>
            </a:extLst>
          </p:cNvPr>
          <p:cNvSpPr/>
          <p:nvPr/>
        </p:nvSpPr>
        <p:spPr>
          <a:xfrm>
            <a:off x="7455003" y="5665875"/>
            <a:ext cx="682831" cy="566057"/>
          </a:xfrm>
          <a:prstGeom prst="wedgeRoundRectCallout">
            <a:avLst>
              <a:gd name="adj1" fmla="val -178792"/>
              <a:gd name="adj2" fmla="val 60096"/>
              <a:gd name="adj3" fmla="val 16667"/>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t>2</a:t>
            </a:r>
          </a:p>
        </p:txBody>
      </p:sp>
      <p:sp>
        <p:nvSpPr>
          <p:cNvPr id="29" name="Rounded Rectangular Callout 14">
            <a:extLst>
              <a:ext uri="{FF2B5EF4-FFF2-40B4-BE49-F238E27FC236}">
                <a16:creationId xmlns:a16="http://schemas.microsoft.com/office/drawing/2014/main" id="{51B9C363-C02F-405B-BBB5-C9F4C5A1B99A}"/>
              </a:ext>
            </a:extLst>
          </p:cNvPr>
          <p:cNvSpPr/>
          <p:nvPr/>
        </p:nvSpPr>
        <p:spPr>
          <a:xfrm>
            <a:off x="8077200" y="4303687"/>
            <a:ext cx="682831" cy="566057"/>
          </a:xfrm>
          <a:prstGeom prst="wedgeRoundRectCallout">
            <a:avLst>
              <a:gd name="adj1" fmla="val -272252"/>
              <a:gd name="adj2" fmla="val 216586"/>
              <a:gd name="adj3" fmla="val 16667"/>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t>3</a:t>
            </a:r>
          </a:p>
        </p:txBody>
      </p:sp>
    </p:spTree>
    <p:extLst>
      <p:ext uri="{BB962C8B-B14F-4D97-AF65-F5344CB8AC3E}">
        <p14:creationId xmlns:p14="http://schemas.microsoft.com/office/powerpoint/2010/main" val="284148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25" grpId="0" animBg="1"/>
      <p:bldP spid="26"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5"/>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914400" y="-762000"/>
            <a:ext cx="13620750" cy="7759700"/>
          </a:xfrm>
          <a:prstGeom prst="rect">
            <a:avLst/>
          </a:prstGeom>
        </p:spPr>
      </p:pic>
      <p:sp>
        <p:nvSpPr>
          <p:cNvPr id="3" name="Text Box 30">
            <a:extLst>
              <a:ext uri="{FF2B5EF4-FFF2-40B4-BE49-F238E27FC236}">
                <a16:creationId xmlns:a16="http://schemas.microsoft.com/office/drawing/2014/main" id="{814F368E-7221-44AE-9F6C-647196A04428}"/>
              </a:ext>
            </a:extLst>
          </p:cNvPr>
          <p:cNvSpPr txBox="1">
            <a:spLocks noChangeArrowheads="1"/>
          </p:cNvSpPr>
          <p:nvPr/>
        </p:nvSpPr>
        <p:spPr bwMode="gray">
          <a:xfrm>
            <a:off x="1068471" y="1014670"/>
            <a:ext cx="10190079" cy="707886"/>
          </a:xfrm>
          <a:prstGeom prst="rect">
            <a:avLst/>
          </a:prstGeom>
          <a:noFill/>
          <a:ln w="9525" algn="ctr">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charset="0"/>
                <a:ea typeface="+mn-ea"/>
                <a:cs typeface="Arial" charset="0"/>
              </a:rPr>
              <a:t>EM CẦN</a:t>
            </a:r>
            <a:r>
              <a:rPr kumimoji="0" lang="en-US" sz="4000" b="1" i="0" u="none" strike="noStrike" kern="1200" cap="none" spc="0" normalizeH="0" noProof="0">
                <a:ln>
                  <a:noFill/>
                </a:ln>
                <a:solidFill>
                  <a:srgbClr val="FF0000"/>
                </a:solidFill>
                <a:effectLst/>
                <a:uLnTx/>
                <a:uFillTx/>
                <a:latin typeface="Arial" charset="0"/>
                <a:ea typeface="+mn-ea"/>
                <a:cs typeface="Arial" charset="0"/>
              </a:rPr>
              <a:t> GHI NHỚ</a:t>
            </a:r>
            <a:endParaRPr kumimoji="0" lang="en-US" sz="4000" b="1"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5" name="Text Box 30">
            <a:extLst>
              <a:ext uri="{FF2B5EF4-FFF2-40B4-BE49-F238E27FC236}">
                <a16:creationId xmlns:a16="http://schemas.microsoft.com/office/drawing/2014/main" id="{287C6829-142C-40F5-A43C-7CC71E616F1F}"/>
              </a:ext>
            </a:extLst>
          </p:cNvPr>
          <p:cNvSpPr txBox="1">
            <a:spLocks noChangeArrowheads="1"/>
          </p:cNvSpPr>
          <p:nvPr/>
        </p:nvSpPr>
        <p:spPr bwMode="gray">
          <a:xfrm>
            <a:off x="1303388" y="1722556"/>
            <a:ext cx="9820141" cy="4313938"/>
          </a:xfrm>
          <a:prstGeom prst="rect">
            <a:avLst/>
          </a:prstGeom>
          <a:noFill/>
          <a:ln w="9525" algn="ctr">
            <a:noFill/>
            <a:miter lim="800000"/>
            <a:headEnd/>
            <a:tailEnd/>
          </a:ln>
          <a:effectLst/>
        </p:spPr>
        <p:txBody>
          <a:bodyPr wrap="square">
            <a:spAutoFit/>
          </a:bodyPr>
          <a:lstStyle/>
          <a:p>
            <a:pPr algn="just">
              <a:lnSpc>
                <a:spcPct val="110000"/>
              </a:lnSpc>
              <a:buFont typeface="Wingdings" pitchFamily="2" charset="2"/>
              <a:buChar char="ü"/>
            </a:pPr>
            <a:r>
              <a:rPr lang="en-US" sz="3600">
                <a:solidFill>
                  <a:srgbClr val="0070C0"/>
                </a:solidFill>
                <a:latin typeface="Times New Roman" panose="02020603050405020304" pitchFamily="18" charset="0"/>
                <a:cs typeface="Times New Roman" panose="02020603050405020304" pitchFamily="18" charset="0"/>
              </a:rPr>
              <a:t> Khi làm việc với máy tính, em cần ngồi đúng tư thế sẽ giúp em học tập hiệu quả và giữ gìn sức khỏe. </a:t>
            </a:r>
          </a:p>
          <a:p>
            <a:pPr algn="just">
              <a:lnSpc>
                <a:spcPct val="110000"/>
              </a:lnSpc>
              <a:buFont typeface="Wingdings" pitchFamily="2" charset="2"/>
              <a:buChar char="ü"/>
            </a:pPr>
            <a:r>
              <a:rPr lang="en-US" sz="3600">
                <a:solidFill>
                  <a:srgbClr val="0070C0"/>
                </a:solidFill>
                <a:latin typeface="Times New Roman" panose="02020603050405020304" pitchFamily="18" charset="0"/>
                <a:cs typeface="Times New Roman" panose="02020603050405020304" pitchFamily="18" charset="0"/>
              </a:rPr>
              <a:t>Có 2 thao tác khởi động máy tính: bật công tắc thân máy, bật công tắc màn hình.</a:t>
            </a:r>
          </a:p>
          <a:p>
            <a:pPr algn="just">
              <a:lnSpc>
                <a:spcPct val="110000"/>
              </a:lnSpc>
              <a:buFont typeface="Wingdings" pitchFamily="2" charset="2"/>
              <a:buChar char="ü"/>
            </a:pPr>
            <a:r>
              <a:rPr lang="en-US" sz="3600">
                <a:solidFill>
                  <a:srgbClr val="0070C0"/>
                </a:solidFill>
                <a:latin typeface="Times New Roman" panose="02020603050405020304" pitchFamily="18" charset="0"/>
                <a:cs typeface="Times New Roman" panose="02020603050405020304" pitchFamily="18" charset="0"/>
              </a:rPr>
              <a:t> Em sẽ thấy các biểu tượng trên màn hình sau khi  máy tính khởi động.</a:t>
            </a:r>
          </a:p>
          <a:p>
            <a:pPr algn="just">
              <a:lnSpc>
                <a:spcPct val="110000"/>
              </a:lnSpc>
              <a:buFont typeface="Wingdings" pitchFamily="2" charset="2"/>
              <a:buChar char="ü"/>
            </a:pPr>
            <a:r>
              <a:rPr lang="en-US" sz="3600">
                <a:solidFill>
                  <a:srgbClr val="0070C0"/>
                </a:solidFill>
                <a:latin typeface="Times New Roman" panose="02020603050405020304" pitchFamily="18" charset="0"/>
                <a:cs typeface="Times New Roman" panose="02020603050405020304" pitchFamily="18" charset="0"/>
              </a:rPr>
              <a:t>Cần tắt máy tính khi không sử dụng.</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020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A887D-A439-467F-9819-80B1D04070A7}"/>
              </a:ext>
            </a:extLst>
          </p:cNvPr>
          <p:cNvPicPr>
            <a:picLocks noChangeAspect="1"/>
          </p:cNvPicPr>
          <p:nvPr/>
        </p:nvPicPr>
        <p:blipFill rotWithShape="1">
          <a:blip r:embed="rId3">
            <a:extLst>
              <a:ext uri="{28A0092B-C50C-407E-A947-70E740481C1C}">
                <a14:useLocalDpi xmlns:a14="http://schemas.microsoft.com/office/drawing/2010/main" val="0"/>
              </a:ext>
            </a:extLst>
          </a:blip>
          <a:srcRect t="19704" b="24016"/>
          <a:stretch/>
        </p:blipFill>
        <p:spPr>
          <a:xfrm>
            <a:off x="1" y="0"/>
            <a:ext cx="12192000" cy="6858000"/>
          </a:xfrm>
          <a:prstGeom prst="rect">
            <a:avLst/>
          </a:prstGeom>
        </p:spPr>
      </p:pic>
      <p:sp>
        <p:nvSpPr>
          <p:cNvPr id="10" name="TextBox 9">
            <a:extLst>
              <a:ext uri="{FF2B5EF4-FFF2-40B4-BE49-F238E27FC236}">
                <a16:creationId xmlns:a16="http://schemas.microsoft.com/office/drawing/2014/main" id="{8F12C9E8-9197-4F1C-B1F1-DB8034357EA9}"/>
              </a:ext>
            </a:extLst>
          </p:cNvPr>
          <p:cNvSpPr txBox="1"/>
          <p:nvPr/>
        </p:nvSpPr>
        <p:spPr>
          <a:xfrm>
            <a:off x="0" y="350672"/>
            <a:ext cx="12191999" cy="830997"/>
          </a:xfrm>
          <a:prstGeom prst="rect">
            <a:avLst/>
          </a:prstGeom>
          <a:noFill/>
        </p:spPr>
        <p:txBody>
          <a:bodyPr wrap="square" rtlCol="0">
            <a:spAutoFit/>
          </a:bodyPr>
          <a:lstStyle/>
          <a:p>
            <a:pPr algn="ctr"/>
            <a:r>
              <a:rPr lang="en-US" sz="4800">
                <a:solidFill>
                  <a:srgbClr val="0070C0"/>
                </a:solidFill>
                <a:latin typeface="#9Slide07 Cadena" panose="02000503000000020004" pitchFamily="2" charset="0"/>
              </a:rPr>
              <a:t>Bài 1: SGK trang 13</a:t>
            </a:r>
            <a:endParaRPr lang="vi-VN" sz="4800">
              <a:solidFill>
                <a:srgbClr val="0070C0"/>
              </a:solidFill>
              <a:latin typeface="#9Slide07 Cadena" panose="02000503000000020004" pitchFamily="2" charset="0"/>
            </a:endParaRPr>
          </a:p>
        </p:txBody>
      </p:sp>
      <p:sp>
        <p:nvSpPr>
          <p:cNvPr id="5" name="TextBox 4">
            <a:extLst>
              <a:ext uri="{FF2B5EF4-FFF2-40B4-BE49-F238E27FC236}">
                <a16:creationId xmlns:a16="http://schemas.microsoft.com/office/drawing/2014/main" id="{4E856850-3880-4A60-8CFF-091B93719F67}"/>
              </a:ext>
            </a:extLst>
          </p:cNvPr>
          <p:cNvSpPr txBox="1"/>
          <p:nvPr/>
        </p:nvSpPr>
        <p:spPr>
          <a:xfrm>
            <a:off x="2905123" y="1062141"/>
            <a:ext cx="6527801" cy="596574"/>
          </a:xfrm>
          <a:prstGeom prst="rect">
            <a:avLst/>
          </a:prstGeom>
          <a:noFill/>
        </p:spPr>
        <p:txBody>
          <a:bodyPr wrap="square">
            <a:spAutoFit/>
          </a:bodyPr>
          <a:lstStyle/>
          <a:p>
            <a:pPr marL="0" indent="0" algn="just">
              <a:lnSpc>
                <a:spcPct val="130000"/>
              </a:lnSpc>
              <a:buNone/>
            </a:pPr>
            <a:r>
              <a:rPr lang="en-US" sz="2800">
                <a:solidFill>
                  <a:srgbClr val="0070C0"/>
                </a:solidFill>
                <a:latin typeface="Times New Roman" panose="02020603050405020304" pitchFamily="18" charset="0"/>
                <a:cs typeface="Times New Roman" panose="02020603050405020304" pitchFamily="18" charset="0"/>
              </a:rPr>
              <a:t>Đúng ghi Đ, sai ghi S vào</a:t>
            </a:r>
            <a:endParaRPr lang="en-US" sz="2800" b="0">
              <a:solidFill>
                <a:srgbClr val="0070C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6176267D-F056-4D43-B936-2B12957D0685}"/>
              </a:ext>
            </a:extLst>
          </p:cNvPr>
          <p:cNvSpPr/>
          <p:nvPr/>
        </p:nvSpPr>
        <p:spPr>
          <a:xfrm>
            <a:off x="6750048" y="1177548"/>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A280F833-7DC9-4002-836A-68FF80E27046}"/>
              </a:ext>
            </a:extLst>
          </p:cNvPr>
          <p:cNvSpPr txBox="1"/>
          <p:nvPr/>
        </p:nvSpPr>
        <p:spPr>
          <a:xfrm>
            <a:off x="2905123" y="1532341"/>
            <a:ext cx="6753227" cy="4647683"/>
          </a:xfrm>
          <a:prstGeom prst="rect">
            <a:avLst/>
          </a:prstGeom>
          <a:noFill/>
        </p:spPr>
        <p:txBody>
          <a:bodyPr wrap="square" rtlCol="0">
            <a:spAutoFit/>
          </a:bodyPr>
          <a:lstStyle/>
          <a:p>
            <a:pPr algn="just">
              <a:lnSpc>
                <a:spcPct val="130000"/>
              </a:lnSpc>
            </a:pPr>
            <a:r>
              <a:rPr lang="en-US" sz="2300">
                <a:solidFill>
                  <a:srgbClr val="FF0000"/>
                </a:solidFill>
                <a:latin typeface="Times New Roman" panose="02020603050405020304" pitchFamily="18" charset="0"/>
                <a:cs typeface="Times New Roman" panose="02020603050405020304" pitchFamily="18" charset="0"/>
              </a:rPr>
              <a:t>a. Khi ngồi học với máy tính</a:t>
            </a:r>
          </a:p>
          <a:p>
            <a:pPr indent="571500" algn="just">
              <a:lnSpc>
                <a:spcPct val="130000"/>
              </a:lnSpc>
            </a:pPr>
            <a:r>
              <a:rPr lang="en-US" sz="2300">
                <a:solidFill>
                  <a:srgbClr val="0070C0"/>
                </a:solidFill>
                <a:latin typeface="Times New Roman" panose="02020603050405020304" pitchFamily="18" charset="0"/>
                <a:cs typeface="Times New Roman" panose="02020603050405020304" pitchFamily="18" charset="0"/>
              </a:rPr>
              <a:t>Mắt hướng ngang tầm màn hình</a:t>
            </a:r>
          </a:p>
          <a:p>
            <a:pPr indent="571500" algn="just">
              <a:lnSpc>
                <a:spcPct val="130000"/>
              </a:lnSpc>
            </a:pPr>
            <a:r>
              <a:rPr lang="en-US" sz="2300">
                <a:solidFill>
                  <a:srgbClr val="0070C0"/>
                </a:solidFill>
                <a:latin typeface="Times New Roman" panose="02020603050405020304" pitchFamily="18" charset="0"/>
                <a:cs typeface="Times New Roman" panose="02020603050405020304" pitchFamily="18" charset="0"/>
              </a:rPr>
              <a:t>Ngồi tùy ý</a:t>
            </a:r>
          </a:p>
          <a:p>
            <a:pPr indent="571500" algn="just">
              <a:lnSpc>
                <a:spcPct val="130000"/>
              </a:lnSpc>
            </a:pPr>
            <a:r>
              <a:rPr lang="en-US" sz="2300">
                <a:solidFill>
                  <a:srgbClr val="0070C0"/>
                </a:solidFill>
                <a:latin typeface="Times New Roman" panose="02020603050405020304" pitchFamily="18" charset="0"/>
                <a:cs typeface="Times New Roman" panose="02020603050405020304" pitchFamily="18" charset="0"/>
              </a:rPr>
              <a:t>Mắt cách màn hình không quá 35cm</a:t>
            </a:r>
          </a:p>
          <a:p>
            <a:pPr indent="571500" algn="just">
              <a:lnSpc>
                <a:spcPct val="130000"/>
              </a:lnSpc>
            </a:pPr>
            <a:r>
              <a:rPr lang="en-US" sz="2300">
                <a:solidFill>
                  <a:srgbClr val="0070C0"/>
                </a:solidFill>
                <a:latin typeface="Times New Roman" panose="02020603050405020304" pitchFamily="18" charset="0"/>
                <a:cs typeface="Times New Roman" panose="02020603050405020304" pitchFamily="18" charset="0"/>
              </a:rPr>
              <a:t>Lưng thẳng, vai thả lỏng</a:t>
            </a:r>
          </a:p>
          <a:p>
            <a:pPr algn="just">
              <a:lnSpc>
                <a:spcPct val="130000"/>
              </a:lnSpc>
            </a:pPr>
            <a:r>
              <a:rPr lang="en-US" sz="2300">
                <a:solidFill>
                  <a:srgbClr val="FF0000"/>
                </a:solidFill>
                <a:latin typeface="Times New Roman" panose="02020603050405020304" pitchFamily="18" charset="0"/>
                <a:cs typeface="Times New Roman" panose="02020603050405020304" pitchFamily="18" charset="0"/>
              </a:rPr>
              <a:t>b. Ngồi đúng tư thế khi làm việc với máy tính, giúp em</a:t>
            </a:r>
          </a:p>
          <a:p>
            <a:pPr indent="571500" algn="just">
              <a:lnSpc>
                <a:spcPct val="130000"/>
              </a:lnSpc>
            </a:pPr>
            <a:r>
              <a:rPr lang="en-US" sz="2300">
                <a:solidFill>
                  <a:srgbClr val="0070C0"/>
                </a:solidFill>
                <a:latin typeface="Times New Roman" panose="02020603050405020304" pitchFamily="18" charset="0"/>
                <a:cs typeface="Times New Roman" panose="02020603050405020304" pitchFamily="18" charset="0"/>
              </a:rPr>
              <a:t>Học tập hiệu quả</a:t>
            </a:r>
          </a:p>
          <a:p>
            <a:pPr marL="571500" algn="just">
              <a:lnSpc>
                <a:spcPct val="130000"/>
              </a:lnSpc>
            </a:pPr>
            <a:r>
              <a:rPr lang="en-US" sz="2300">
                <a:solidFill>
                  <a:srgbClr val="0070C0"/>
                </a:solidFill>
                <a:latin typeface="Times New Roman" panose="02020603050405020304" pitchFamily="18" charset="0"/>
                <a:cs typeface="Times New Roman" panose="02020603050405020304" pitchFamily="18" charset="0"/>
              </a:rPr>
              <a:t>Không cận thị</a:t>
            </a:r>
          </a:p>
          <a:p>
            <a:pPr marL="571500" algn="just">
              <a:lnSpc>
                <a:spcPct val="130000"/>
              </a:lnSpc>
            </a:pPr>
            <a:r>
              <a:rPr lang="en-US" sz="2300">
                <a:solidFill>
                  <a:srgbClr val="0070C0"/>
                </a:solidFill>
                <a:latin typeface="Times New Roman" panose="02020603050405020304" pitchFamily="18" charset="0"/>
                <a:cs typeface="Times New Roman" panose="02020603050405020304" pitchFamily="18" charset="0"/>
              </a:rPr>
              <a:t>Không bị vẹo cột sống</a:t>
            </a:r>
          </a:p>
          <a:p>
            <a:pPr marL="571500" algn="just">
              <a:lnSpc>
                <a:spcPct val="130000"/>
              </a:lnSpc>
            </a:pPr>
            <a:r>
              <a:rPr lang="en-US" sz="2300">
                <a:solidFill>
                  <a:srgbClr val="0070C0"/>
                </a:solidFill>
                <a:latin typeface="Times New Roman" panose="02020603050405020304" pitchFamily="18" charset="0"/>
                <a:cs typeface="Times New Roman" panose="02020603050405020304" pitchFamily="18" charset="0"/>
              </a:rPr>
              <a:t>Không bị đau tai</a:t>
            </a:r>
            <a:endParaRPr lang="vi-VN" sz="230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B4E7D78-D8BD-4833-B869-F71716DD5440}"/>
              </a:ext>
            </a:extLst>
          </p:cNvPr>
          <p:cNvSpPr/>
          <p:nvPr/>
        </p:nvSpPr>
        <p:spPr>
          <a:xfrm>
            <a:off x="3023868" y="2087453"/>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F81F7592-B66B-4F5A-8B7E-3C4502EBBAA4}"/>
              </a:ext>
            </a:extLst>
          </p:cNvPr>
          <p:cNvSpPr/>
          <p:nvPr/>
        </p:nvSpPr>
        <p:spPr>
          <a:xfrm>
            <a:off x="3023868" y="2551835"/>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C1A061B4-5465-4544-BD12-BE42063BA420}"/>
              </a:ext>
            </a:extLst>
          </p:cNvPr>
          <p:cNvSpPr/>
          <p:nvPr/>
        </p:nvSpPr>
        <p:spPr>
          <a:xfrm>
            <a:off x="3023868" y="4348050"/>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3E235563-CDEA-4899-910C-2458AFC182D3}"/>
              </a:ext>
            </a:extLst>
          </p:cNvPr>
          <p:cNvSpPr/>
          <p:nvPr/>
        </p:nvSpPr>
        <p:spPr>
          <a:xfrm>
            <a:off x="3023868" y="4829217"/>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5DAE06D5-19BA-4DC3-9904-C99AD2CE4AEB}"/>
              </a:ext>
            </a:extLst>
          </p:cNvPr>
          <p:cNvSpPr txBox="1"/>
          <p:nvPr/>
        </p:nvSpPr>
        <p:spPr>
          <a:xfrm>
            <a:off x="3042918" y="2532785"/>
            <a:ext cx="36576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S</a:t>
            </a:r>
            <a:endParaRPr lang="vi-VN" b="1">
              <a:solidFill>
                <a:srgbClr val="FF000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696C5E26-C411-4F7E-8F9A-625D18A06B16}"/>
              </a:ext>
            </a:extLst>
          </p:cNvPr>
          <p:cNvSpPr/>
          <p:nvPr/>
        </p:nvSpPr>
        <p:spPr>
          <a:xfrm>
            <a:off x="3023868" y="5310384"/>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Rounded Corners 14">
            <a:extLst>
              <a:ext uri="{FF2B5EF4-FFF2-40B4-BE49-F238E27FC236}">
                <a16:creationId xmlns:a16="http://schemas.microsoft.com/office/drawing/2014/main" id="{7B6AAEEA-7CBE-4ADF-B4AC-F4EE74FF8F6C}"/>
              </a:ext>
            </a:extLst>
          </p:cNvPr>
          <p:cNvSpPr/>
          <p:nvPr/>
        </p:nvSpPr>
        <p:spPr>
          <a:xfrm>
            <a:off x="3023868" y="5791551"/>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Rounded Corners 16">
            <a:extLst>
              <a:ext uri="{FF2B5EF4-FFF2-40B4-BE49-F238E27FC236}">
                <a16:creationId xmlns:a16="http://schemas.microsoft.com/office/drawing/2014/main" id="{C508875F-DBC3-4C9A-AF71-6A0171C76577}"/>
              </a:ext>
            </a:extLst>
          </p:cNvPr>
          <p:cNvSpPr/>
          <p:nvPr/>
        </p:nvSpPr>
        <p:spPr>
          <a:xfrm>
            <a:off x="3013071" y="3010405"/>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Rounded Corners 17">
            <a:extLst>
              <a:ext uri="{FF2B5EF4-FFF2-40B4-BE49-F238E27FC236}">
                <a16:creationId xmlns:a16="http://schemas.microsoft.com/office/drawing/2014/main" id="{067D7733-769F-4C28-89AC-4E3EF73AA0F9}"/>
              </a:ext>
            </a:extLst>
          </p:cNvPr>
          <p:cNvSpPr/>
          <p:nvPr/>
        </p:nvSpPr>
        <p:spPr>
          <a:xfrm>
            <a:off x="3013071" y="3472522"/>
            <a:ext cx="365760" cy="36576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94D64EB9-872A-4F20-A37B-147FEC56B175}"/>
              </a:ext>
            </a:extLst>
          </p:cNvPr>
          <p:cNvSpPr txBox="1"/>
          <p:nvPr/>
        </p:nvSpPr>
        <p:spPr>
          <a:xfrm>
            <a:off x="3032121" y="3472522"/>
            <a:ext cx="36576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Đ</a:t>
            </a:r>
            <a:endParaRPr lang="vi-VN" b="1">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A91E2FE-AAA1-4DC5-86EC-B2FEACE19A48}"/>
              </a:ext>
            </a:extLst>
          </p:cNvPr>
          <p:cNvSpPr txBox="1"/>
          <p:nvPr/>
        </p:nvSpPr>
        <p:spPr>
          <a:xfrm>
            <a:off x="3053072" y="2065755"/>
            <a:ext cx="36576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Đ</a:t>
            </a:r>
            <a:endParaRPr lang="vi-VN" b="1">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FCA2DE9-8134-41E0-B37C-1B9EC8CB1FF6}"/>
              </a:ext>
            </a:extLst>
          </p:cNvPr>
          <p:cNvSpPr txBox="1"/>
          <p:nvPr/>
        </p:nvSpPr>
        <p:spPr>
          <a:xfrm>
            <a:off x="3042918" y="2990014"/>
            <a:ext cx="36576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S</a:t>
            </a:r>
            <a:endParaRPr lang="vi-VN" b="1">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9B31C94-930E-49B9-986E-9B0CF66A8AC4}"/>
              </a:ext>
            </a:extLst>
          </p:cNvPr>
          <p:cNvSpPr txBox="1"/>
          <p:nvPr/>
        </p:nvSpPr>
        <p:spPr>
          <a:xfrm>
            <a:off x="3072751" y="5799336"/>
            <a:ext cx="36576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S</a:t>
            </a:r>
            <a:endParaRPr lang="vi-VN" b="1">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09FAD99-D414-4875-A099-261523CF034B}"/>
              </a:ext>
            </a:extLst>
          </p:cNvPr>
          <p:cNvSpPr txBox="1"/>
          <p:nvPr/>
        </p:nvSpPr>
        <p:spPr>
          <a:xfrm>
            <a:off x="3034651" y="4341704"/>
            <a:ext cx="36576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Đ</a:t>
            </a:r>
            <a:endParaRPr lang="vi-VN" b="1">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9BFFBF5-7064-47C2-A64F-EA851CFB9405}"/>
              </a:ext>
            </a:extLst>
          </p:cNvPr>
          <p:cNvSpPr txBox="1"/>
          <p:nvPr/>
        </p:nvSpPr>
        <p:spPr>
          <a:xfrm>
            <a:off x="3053072" y="4827431"/>
            <a:ext cx="36576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Đ</a:t>
            </a:r>
            <a:endParaRPr lang="vi-VN" b="1">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A6E5D59-BA49-4EA1-8367-DB0D26A4C89D}"/>
              </a:ext>
            </a:extLst>
          </p:cNvPr>
          <p:cNvSpPr txBox="1"/>
          <p:nvPr/>
        </p:nvSpPr>
        <p:spPr>
          <a:xfrm>
            <a:off x="3053072" y="5314289"/>
            <a:ext cx="36576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Đ</a:t>
            </a:r>
            <a:endParaRPr lang="vi-VN"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626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500"/>
                                        <p:tgtEl>
                                          <p:spTgt spid="3">
                                            <p:txEl>
                                              <p:pRg st="5" end="5"/>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500"/>
                                        <p:tgtEl>
                                          <p:spTgt spid="3">
                                            <p:txEl>
                                              <p:pRg st="6" end="6"/>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500"/>
                                        <p:tgtEl>
                                          <p:spTgt spid="3">
                                            <p:txEl>
                                              <p:pRg st="7" end="7"/>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500"/>
                                        <p:tgtEl>
                                          <p:spTgt spid="3">
                                            <p:txEl>
                                              <p:pRg st="8" end="8"/>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6" grpId="0"/>
      <p:bldP spid="14" grpId="0" animBg="1"/>
      <p:bldP spid="15" grpId="0" animBg="1"/>
      <p:bldP spid="17" grpId="0" animBg="1"/>
      <p:bldP spid="18" grpId="0" animBg="1"/>
      <p:bldP spid="19" grpId="0"/>
      <p:bldP spid="20" grpId="0"/>
      <p:bldP spid="21" grpId="0"/>
      <p:bldP spid="22"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A5D747-7769-4281-9B68-04172DE32D5B}"/>
              </a:ext>
            </a:extLst>
          </p:cNvPr>
          <p:cNvSpPr txBox="1"/>
          <p:nvPr/>
        </p:nvSpPr>
        <p:spPr>
          <a:xfrm>
            <a:off x="2095308" y="5406007"/>
            <a:ext cx="3821229" cy="461665"/>
          </a:xfrm>
          <a:prstGeom prst="rect">
            <a:avLst/>
          </a:prstGeom>
          <a:noFill/>
        </p:spPr>
        <p:txBody>
          <a:bodyPr wrap="square" rtlCol="0">
            <a:spAutoFit/>
          </a:bodyPr>
          <a:lstStyle/>
          <a:p>
            <a:pPr algn="ctr"/>
            <a:r>
              <a:rPr lang="en-US" sz="2400" b="1">
                <a:solidFill>
                  <a:srgbClr val="FF0000"/>
                </a:solidFill>
                <a:latin typeface="Arial" panose="020B0604020202020204" pitchFamily="34" charset="0"/>
                <a:cs typeface="Arial" panose="020B0604020202020204" pitchFamily="34" charset="0"/>
              </a:rPr>
              <a:t>SÁCH GIÁO KHOA</a:t>
            </a:r>
            <a:endParaRPr lang="vi-VN" sz="2400" b="1">
              <a:solidFill>
                <a:srgbClr val="FF0000"/>
              </a:solidFill>
              <a:latin typeface="Arial" panose="020B0604020202020204" pitchFamily="34" charset="0"/>
              <a:cs typeface="Arial" panose="020B0604020202020204" pitchFamily="34" charset="0"/>
            </a:endParaRPr>
          </a:p>
        </p:txBody>
      </p:sp>
      <p:pic>
        <p:nvPicPr>
          <p:cNvPr id="10" name="Picture 9" descr="Text&#10;&#10;Description automatically generated">
            <a:extLst>
              <a:ext uri="{FF2B5EF4-FFF2-40B4-BE49-F238E27FC236}">
                <a16:creationId xmlns:a16="http://schemas.microsoft.com/office/drawing/2014/main" id="{CF89CD05-19C6-4824-B38C-74A88A77BF82}"/>
              </a:ext>
            </a:extLst>
          </p:cNvPr>
          <p:cNvPicPr>
            <a:picLocks noChangeAspect="1"/>
          </p:cNvPicPr>
          <p:nvPr/>
        </p:nvPicPr>
        <p:blipFill rotWithShape="1">
          <a:blip r:embed="rId3">
            <a:extLst>
              <a:ext uri="{28A0092B-C50C-407E-A947-70E740481C1C}">
                <a14:useLocalDpi xmlns:a14="http://schemas.microsoft.com/office/drawing/2010/main" val="0"/>
              </a:ext>
            </a:extLst>
          </a:blip>
          <a:srcRect b="8867"/>
          <a:stretch/>
        </p:blipFill>
        <p:spPr>
          <a:xfrm>
            <a:off x="135644" y="4953000"/>
            <a:ext cx="2033785" cy="1829345"/>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BEAB4D5C-385D-45A0-B26E-35AF3A2FB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894" y="1073715"/>
            <a:ext cx="3024056" cy="4184059"/>
          </a:xfrm>
          <a:prstGeom prst="rect">
            <a:avLst/>
          </a:prstGeom>
        </p:spPr>
      </p:pic>
      <p:pic>
        <p:nvPicPr>
          <p:cNvPr id="16" name="Picture 15" descr="Chart&#10;&#10;Description automatically generated with low confidence">
            <a:extLst>
              <a:ext uri="{FF2B5EF4-FFF2-40B4-BE49-F238E27FC236}">
                <a16:creationId xmlns:a16="http://schemas.microsoft.com/office/drawing/2014/main" id="{0A3A74E7-2A9E-4611-9EF9-6C6F37C58D5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97" b="98621" l="575" r="95115">
                        <a14:foregroundMark x1="43391" y1="8276" x2="56322" y2="8046"/>
                        <a14:foregroundMark x1="42241" y1="9195" x2="45690" y2="7356"/>
                        <a14:foregroundMark x1="35920" y1="46437" x2="35345" y2="57471"/>
                        <a14:foregroundMark x1="33908" y1="46207" x2="30460" y2="57241"/>
                        <a14:foregroundMark x1="7184" y1="58621" x2="10920" y2="71264"/>
                        <a14:foregroundMark x1="2874" y1="57471" x2="575" y2="56782"/>
                        <a14:foregroundMark x1="92529" y1="56092" x2="95402" y2="74023"/>
                        <a14:foregroundMark x1="49138" y1="42759" x2="52874" y2="57241"/>
                        <a14:foregroundMark x1="47414" y1="48736" x2="48276" y2="60460"/>
                        <a14:foregroundMark x1="93391" y1="93563" x2="93391" y2="93563"/>
                        <a14:foregroundMark x1="87931" y1="94483" x2="87931" y2="94483"/>
                        <a14:foregroundMark x1="92529" y1="97241" x2="92529" y2="97241"/>
                        <a14:foregroundMark x1="5747" y1="98621" x2="5747" y2="98621"/>
                        <a14:foregroundMark x1="89655" y1="36092" x2="89655" y2="36092"/>
                        <a14:foregroundMark x1="81897" y1="19770" x2="81897" y2="19770"/>
                        <a14:foregroundMark x1="78448" y1="19770" x2="83908" y2="16092"/>
                        <a14:foregroundMark x1="81897" y1="16552" x2="84483" y2="15172"/>
                      </a14:backgroundRemoval>
                    </a14:imgEffect>
                  </a14:imgLayer>
                </a14:imgProps>
              </a:ext>
              <a:ext uri="{28A0092B-C50C-407E-A947-70E740481C1C}">
                <a14:useLocalDpi xmlns:a14="http://schemas.microsoft.com/office/drawing/2010/main" val="0"/>
              </a:ext>
            </a:extLst>
          </a:blip>
          <a:stretch>
            <a:fillRect/>
          </a:stretch>
        </p:blipFill>
        <p:spPr>
          <a:xfrm>
            <a:off x="342943" y="429915"/>
            <a:ext cx="1619186" cy="2023983"/>
          </a:xfrm>
          <a:prstGeom prst="rect">
            <a:avLst/>
          </a:prstGeom>
        </p:spPr>
      </p:pic>
      <p:pic>
        <p:nvPicPr>
          <p:cNvPr id="7" name="Picture 6" descr="A picture containing text, electronics, computer, monitor&#10;&#10;Description automatically generated">
            <a:extLst>
              <a:ext uri="{FF2B5EF4-FFF2-40B4-BE49-F238E27FC236}">
                <a16:creationId xmlns:a16="http://schemas.microsoft.com/office/drawing/2014/main" id="{41CE1FCA-A10A-4C9D-8777-9DFDE424BE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697" y="1073715"/>
            <a:ext cx="5141215" cy="3182370"/>
          </a:xfrm>
          <a:prstGeom prst="rect">
            <a:avLst/>
          </a:prstGeom>
        </p:spPr>
      </p:pic>
      <p:sp>
        <p:nvSpPr>
          <p:cNvPr id="8" name="TextBox 7">
            <a:extLst>
              <a:ext uri="{FF2B5EF4-FFF2-40B4-BE49-F238E27FC236}">
                <a16:creationId xmlns:a16="http://schemas.microsoft.com/office/drawing/2014/main" id="{8CA7D00B-306B-4854-9B19-9B8FF5EF394D}"/>
              </a:ext>
            </a:extLst>
          </p:cNvPr>
          <p:cNvSpPr txBox="1"/>
          <p:nvPr/>
        </p:nvSpPr>
        <p:spPr>
          <a:xfrm>
            <a:off x="6600633" y="4491335"/>
            <a:ext cx="3821229" cy="461665"/>
          </a:xfrm>
          <a:prstGeom prst="rect">
            <a:avLst/>
          </a:prstGeom>
          <a:noFill/>
        </p:spPr>
        <p:txBody>
          <a:bodyPr wrap="square" rtlCol="0">
            <a:spAutoFit/>
          </a:bodyPr>
          <a:lstStyle/>
          <a:p>
            <a:pPr algn="ctr"/>
            <a:r>
              <a:rPr lang="en-US" sz="2400" b="1">
                <a:solidFill>
                  <a:srgbClr val="FF0000"/>
                </a:solidFill>
                <a:latin typeface="Arial" panose="020B0604020202020204" pitchFamily="34" charset="0"/>
                <a:cs typeface="Arial" panose="020B0604020202020204" pitchFamily="34" charset="0"/>
              </a:rPr>
              <a:t>MÁY TÍNH</a:t>
            </a:r>
            <a:endParaRPr lang="vi-VN"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62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A887D-A439-467F-9819-80B1D04070A7}"/>
              </a:ext>
            </a:extLst>
          </p:cNvPr>
          <p:cNvPicPr>
            <a:picLocks noChangeAspect="1"/>
          </p:cNvPicPr>
          <p:nvPr/>
        </p:nvPicPr>
        <p:blipFill rotWithShape="1">
          <a:blip r:embed="rId3">
            <a:extLst>
              <a:ext uri="{28A0092B-C50C-407E-A947-70E740481C1C}">
                <a14:useLocalDpi xmlns:a14="http://schemas.microsoft.com/office/drawing/2010/main" val="0"/>
              </a:ext>
            </a:extLst>
          </a:blip>
          <a:srcRect t="19704" b="18018"/>
          <a:stretch/>
        </p:blipFill>
        <p:spPr>
          <a:xfrm>
            <a:off x="1" y="0"/>
            <a:ext cx="12192000" cy="6858000"/>
          </a:xfrm>
          <a:prstGeom prst="rect">
            <a:avLst/>
          </a:prstGeom>
        </p:spPr>
      </p:pic>
      <p:sp>
        <p:nvSpPr>
          <p:cNvPr id="10" name="TextBox 9">
            <a:extLst>
              <a:ext uri="{FF2B5EF4-FFF2-40B4-BE49-F238E27FC236}">
                <a16:creationId xmlns:a16="http://schemas.microsoft.com/office/drawing/2014/main" id="{8F12C9E8-9197-4F1C-B1F1-DB8034357EA9}"/>
              </a:ext>
            </a:extLst>
          </p:cNvPr>
          <p:cNvSpPr txBox="1"/>
          <p:nvPr/>
        </p:nvSpPr>
        <p:spPr>
          <a:xfrm>
            <a:off x="0" y="523496"/>
            <a:ext cx="12191999" cy="784830"/>
          </a:xfrm>
          <a:prstGeom prst="rect">
            <a:avLst/>
          </a:prstGeom>
          <a:noFill/>
        </p:spPr>
        <p:txBody>
          <a:bodyPr wrap="square" rtlCol="0">
            <a:spAutoFit/>
          </a:bodyPr>
          <a:lstStyle/>
          <a:p>
            <a:pPr algn="ctr"/>
            <a:r>
              <a:rPr lang="en-US" sz="4500">
                <a:solidFill>
                  <a:srgbClr val="0070C0"/>
                </a:solidFill>
                <a:latin typeface="#9Slide07 Cadena" panose="02000503000000020004" pitchFamily="2" charset="0"/>
              </a:rPr>
              <a:t>Bài 2: SGK trang 14</a:t>
            </a:r>
            <a:endParaRPr lang="vi-VN" sz="4500">
              <a:solidFill>
                <a:srgbClr val="0070C0"/>
              </a:solidFill>
              <a:latin typeface="#9Slide07 Cadena" panose="02000503000000020004" pitchFamily="2" charset="0"/>
            </a:endParaRPr>
          </a:p>
        </p:txBody>
      </p:sp>
      <p:sp>
        <p:nvSpPr>
          <p:cNvPr id="12" name="TextBox 11">
            <a:extLst>
              <a:ext uri="{FF2B5EF4-FFF2-40B4-BE49-F238E27FC236}">
                <a16:creationId xmlns:a16="http://schemas.microsoft.com/office/drawing/2014/main" id="{E3009B1D-D2F0-4CEE-9DE5-2595EED03A2F}"/>
              </a:ext>
            </a:extLst>
          </p:cNvPr>
          <p:cNvSpPr txBox="1"/>
          <p:nvPr/>
        </p:nvSpPr>
        <p:spPr>
          <a:xfrm>
            <a:off x="3009899" y="2020078"/>
            <a:ext cx="6019800" cy="4247317"/>
          </a:xfrm>
          <a:prstGeom prst="rect">
            <a:avLst/>
          </a:prstGeom>
          <a:noFill/>
        </p:spPr>
        <p:txBody>
          <a:bodyPr wrap="square">
            <a:spAutoFit/>
          </a:bodyPr>
          <a:lstStyle/>
          <a:p>
            <a:pPr algn="just"/>
            <a:r>
              <a:rPr lang="en-US" sz="3000">
                <a:solidFill>
                  <a:srgbClr val="0070C0"/>
                </a:solidFill>
                <a:latin typeface="Times New Roman" panose="02020603050405020304" pitchFamily="18" charset="0"/>
                <a:cs typeface="Times New Roman" panose="02020603050405020304" pitchFamily="18" charset="0"/>
              </a:rPr>
              <a:t>Để bắt đầu sử dụng máy tính, em khởi động máy tính bằng hai thao tác sau:</a:t>
            </a:r>
          </a:p>
          <a:p>
            <a:pPr algn="just"/>
            <a:endParaRPr lang="en-US" sz="3000">
              <a:solidFill>
                <a:srgbClr val="0070C0"/>
              </a:solidFill>
              <a:latin typeface="Times New Roman" panose="02020603050405020304" pitchFamily="18" charset="0"/>
              <a:cs typeface="Times New Roman" panose="02020603050405020304" pitchFamily="18" charset="0"/>
            </a:endParaRPr>
          </a:p>
          <a:p>
            <a:pPr marL="342900" indent="-342900" algn="just">
              <a:buFontTx/>
              <a:buChar char="-"/>
            </a:pPr>
            <a:r>
              <a:rPr lang="en-US" sz="3000">
                <a:solidFill>
                  <a:srgbClr val="0070C0"/>
                </a:solidFill>
                <a:latin typeface="Times New Roman" panose="02020603050405020304" pitchFamily="18" charset="0"/>
                <a:cs typeface="Times New Roman" panose="02020603050405020304" pitchFamily="18" charset="0"/>
              </a:rPr>
              <a:t>Bật công tắc……………………..</a:t>
            </a:r>
          </a:p>
          <a:p>
            <a:pPr marL="342900" indent="-342900" algn="just">
              <a:buFontTx/>
              <a:buChar char="-"/>
            </a:pPr>
            <a:endParaRPr lang="en-US" sz="3000">
              <a:solidFill>
                <a:srgbClr val="0070C0"/>
              </a:solidFill>
              <a:latin typeface="Times New Roman" panose="02020603050405020304" pitchFamily="18" charset="0"/>
              <a:cs typeface="Times New Roman" panose="02020603050405020304" pitchFamily="18" charset="0"/>
            </a:endParaRPr>
          </a:p>
          <a:p>
            <a:pPr marL="342900" indent="-342900" algn="just">
              <a:buFontTx/>
              <a:buChar char="-"/>
            </a:pPr>
            <a:r>
              <a:rPr lang="en-US" sz="3000">
                <a:solidFill>
                  <a:srgbClr val="0070C0"/>
                </a:solidFill>
                <a:latin typeface="Times New Roman" panose="02020603050405020304" pitchFamily="18" charset="0"/>
                <a:cs typeface="Times New Roman" panose="02020603050405020304" pitchFamily="18" charset="0"/>
              </a:rPr>
              <a:t>Bật tiếp công tắc…………………..</a:t>
            </a:r>
          </a:p>
          <a:p>
            <a:pPr algn="just"/>
            <a:r>
              <a:rPr lang="en-US" sz="3000">
                <a:solidFill>
                  <a:srgbClr val="0070C0"/>
                </a:solidFill>
                <a:latin typeface="Times New Roman" panose="02020603050405020304" pitchFamily="18" charset="0"/>
                <a:cs typeface="Times New Roman" panose="02020603050405020304" pitchFamily="18" charset="0"/>
              </a:rPr>
              <a:t>   </a:t>
            </a:r>
            <a:endParaRPr lang="vi-VN" sz="3000">
              <a:solidFill>
                <a:srgbClr val="0070C0"/>
              </a:solidFill>
              <a:latin typeface="Times New Roman" panose="02020603050405020304" pitchFamily="18" charset="0"/>
              <a:cs typeface="Times New Roman" panose="02020603050405020304" pitchFamily="18" charset="0"/>
            </a:endParaRPr>
          </a:p>
          <a:p>
            <a:pPr algn="just"/>
            <a:endParaRPr lang="en-US" sz="3000"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9D55BC-0008-4750-B71C-059635C5FE61}"/>
              </a:ext>
            </a:extLst>
          </p:cNvPr>
          <p:cNvSpPr txBox="1"/>
          <p:nvPr/>
        </p:nvSpPr>
        <p:spPr>
          <a:xfrm>
            <a:off x="2905123" y="1235248"/>
            <a:ext cx="6527801" cy="668645"/>
          </a:xfrm>
          <a:prstGeom prst="rect">
            <a:avLst/>
          </a:prstGeom>
          <a:noFill/>
        </p:spPr>
        <p:txBody>
          <a:bodyPr wrap="square">
            <a:spAutoFit/>
          </a:bodyPr>
          <a:lstStyle/>
          <a:p>
            <a:pPr marL="0" indent="0" algn="just">
              <a:lnSpc>
                <a:spcPct val="130000"/>
              </a:lnSpc>
              <a:buNone/>
            </a:pPr>
            <a:r>
              <a:rPr lang="en-US" sz="3200" b="1">
                <a:solidFill>
                  <a:srgbClr val="FF0000"/>
                </a:solidFill>
                <a:latin typeface="Times New Roman" panose="02020603050405020304" pitchFamily="18" charset="0"/>
                <a:cs typeface="Times New Roman" panose="02020603050405020304" pitchFamily="18" charset="0"/>
              </a:rPr>
              <a:t>Điền vào chỗ chấm (….)</a:t>
            </a:r>
          </a:p>
        </p:txBody>
      </p:sp>
      <p:sp>
        <p:nvSpPr>
          <p:cNvPr id="6" name="TextBox 5">
            <a:extLst>
              <a:ext uri="{FF2B5EF4-FFF2-40B4-BE49-F238E27FC236}">
                <a16:creationId xmlns:a16="http://schemas.microsoft.com/office/drawing/2014/main" id="{A9EDDF24-FA02-4F3C-85B6-48DA762560EB}"/>
              </a:ext>
            </a:extLst>
          </p:cNvPr>
          <p:cNvSpPr txBox="1"/>
          <p:nvPr/>
        </p:nvSpPr>
        <p:spPr>
          <a:xfrm>
            <a:off x="5648660" y="3692346"/>
            <a:ext cx="3104815"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máy</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78823B3-24D2-44E8-B864-13679A5F74FB}"/>
              </a:ext>
            </a:extLst>
          </p:cNvPr>
          <p:cNvSpPr txBox="1"/>
          <p:nvPr/>
        </p:nvSpPr>
        <p:spPr>
          <a:xfrm>
            <a:off x="6169023" y="4617152"/>
            <a:ext cx="2747494"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8411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A887D-A439-467F-9819-80B1D04070A7}"/>
              </a:ext>
            </a:extLst>
          </p:cNvPr>
          <p:cNvPicPr>
            <a:picLocks noChangeAspect="1"/>
          </p:cNvPicPr>
          <p:nvPr/>
        </p:nvPicPr>
        <p:blipFill rotWithShape="1">
          <a:blip r:embed="rId3">
            <a:extLst>
              <a:ext uri="{28A0092B-C50C-407E-A947-70E740481C1C}">
                <a14:useLocalDpi xmlns:a14="http://schemas.microsoft.com/office/drawing/2010/main" val="0"/>
              </a:ext>
            </a:extLst>
          </a:blip>
          <a:srcRect t="19704" b="18018"/>
          <a:stretch/>
        </p:blipFill>
        <p:spPr>
          <a:xfrm>
            <a:off x="1" y="0"/>
            <a:ext cx="12192000" cy="6858000"/>
          </a:xfrm>
          <a:prstGeom prst="rect">
            <a:avLst/>
          </a:prstGeom>
        </p:spPr>
      </p:pic>
      <p:sp>
        <p:nvSpPr>
          <p:cNvPr id="10" name="TextBox 9">
            <a:extLst>
              <a:ext uri="{FF2B5EF4-FFF2-40B4-BE49-F238E27FC236}">
                <a16:creationId xmlns:a16="http://schemas.microsoft.com/office/drawing/2014/main" id="{8F12C9E8-9197-4F1C-B1F1-DB8034357EA9}"/>
              </a:ext>
            </a:extLst>
          </p:cNvPr>
          <p:cNvSpPr txBox="1"/>
          <p:nvPr/>
        </p:nvSpPr>
        <p:spPr>
          <a:xfrm>
            <a:off x="0" y="523496"/>
            <a:ext cx="12191999" cy="784830"/>
          </a:xfrm>
          <a:prstGeom prst="rect">
            <a:avLst/>
          </a:prstGeom>
          <a:noFill/>
        </p:spPr>
        <p:txBody>
          <a:bodyPr wrap="square" rtlCol="0">
            <a:spAutoFit/>
          </a:bodyPr>
          <a:lstStyle/>
          <a:p>
            <a:pPr algn="ctr"/>
            <a:r>
              <a:rPr lang="en-US" sz="4500">
                <a:solidFill>
                  <a:srgbClr val="0070C0"/>
                </a:solidFill>
                <a:latin typeface="#9Slide07 Cadena" panose="02000503000000020004" pitchFamily="2" charset="0"/>
              </a:rPr>
              <a:t>Bài 3: SGK trang 14</a:t>
            </a:r>
            <a:endParaRPr lang="vi-VN" sz="4500">
              <a:solidFill>
                <a:srgbClr val="0070C0"/>
              </a:solidFill>
              <a:latin typeface="#9Slide07 Cadena" panose="02000503000000020004" pitchFamily="2" charset="0"/>
            </a:endParaRPr>
          </a:p>
        </p:txBody>
      </p:sp>
      <p:sp>
        <p:nvSpPr>
          <p:cNvPr id="12" name="TextBox 11">
            <a:extLst>
              <a:ext uri="{FF2B5EF4-FFF2-40B4-BE49-F238E27FC236}">
                <a16:creationId xmlns:a16="http://schemas.microsoft.com/office/drawing/2014/main" id="{E3009B1D-D2F0-4CEE-9DE5-2595EED03A2F}"/>
              </a:ext>
            </a:extLst>
          </p:cNvPr>
          <p:cNvSpPr txBox="1"/>
          <p:nvPr/>
        </p:nvSpPr>
        <p:spPr>
          <a:xfrm>
            <a:off x="3133724" y="2143903"/>
            <a:ext cx="6105526" cy="2123082"/>
          </a:xfrm>
          <a:prstGeom prst="rect">
            <a:avLst/>
          </a:prstGeom>
          <a:noFill/>
        </p:spPr>
        <p:txBody>
          <a:bodyPr wrap="square">
            <a:spAutoFit/>
          </a:bodyPr>
          <a:lstStyle/>
          <a:p>
            <a:pPr algn="just">
              <a:lnSpc>
                <a:spcPct val="130000"/>
              </a:lnSpc>
            </a:pPr>
            <a:r>
              <a:rPr lang="en-US" sz="3500" b="1">
                <a:solidFill>
                  <a:srgbClr val="0070C0"/>
                </a:solidFill>
                <a:latin typeface="Times New Roman" pitchFamily="18" charset="0"/>
                <a:cs typeface="Times New Roman" pitchFamily="18" charset="0"/>
              </a:rPr>
              <a:t>Với sự hướng dẫn của bố mẹ, em hãy thực hiện thao tác khởi động và tắt máy tính.</a:t>
            </a:r>
          </a:p>
        </p:txBody>
      </p:sp>
    </p:spTree>
    <p:extLst>
      <p:ext uri="{BB962C8B-B14F-4D97-AF65-F5344CB8AC3E}">
        <p14:creationId xmlns:p14="http://schemas.microsoft.com/office/powerpoint/2010/main" val="3062531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Text&#10;&#10;Description automatically generated">
            <a:extLst>
              <a:ext uri="{FF2B5EF4-FFF2-40B4-BE49-F238E27FC236}">
                <a16:creationId xmlns:a16="http://schemas.microsoft.com/office/drawing/2014/main" id="{3139CFDF-7354-4041-8C7A-258CCC66AF0A}"/>
              </a:ext>
            </a:extLst>
          </p:cNvPr>
          <p:cNvPicPr>
            <a:picLocks noChangeAspect="1"/>
          </p:cNvPicPr>
          <p:nvPr/>
        </p:nvPicPr>
        <p:blipFill rotWithShape="1">
          <a:blip r:embed="rId3">
            <a:extLst>
              <a:ext uri="{28A0092B-C50C-407E-A947-70E740481C1C}">
                <a14:useLocalDpi xmlns:a14="http://schemas.microsoft.com/office/drawing/2010/main" val="0"/>
              </a:ext>
            </a:extLst>
          </a:blip>
          <a:srcRect b="8867"/>
          <a:stretch/>
        </p:blipFill>
        <p:spPr>
          <a:xfrm>
            <a:off x="-5569" y="5270500"/>
            <a:ext cx="1764912" cy="1587500"/>
          </a:xfrm>
          <a:prstGeom prst="rect">
            <a:avLst/>
          </a:prstGeom>
        </p:spPr>
      </p:pic>
      <p:pic>
        <p:nvPicPr>
          <p:cNvPr id="19" name="Picture 18">
            <a:extLst>
              <a:ext uri="{FF2B5EF4-FFF2-40B4-BE49-F238E27FC236}">
                <a16:creationId xmlns:a16="http://schemas.microsoft.com/office/drawing/2014/main" id="{F8E265FA-9957-456E-9713-7960937AD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271" y="2330313"/>
            <a:ext cx="2358887" cy="2026922"/>
          </a:xfrm>
          <a:prstGeom prst="rect">
            <a:avLst/>
          </a:prstGeom>
        </p:spPr>
      </p:pic>
      <p:pic>
        <p:nvPicPr>
          <p:cNvPr id="20" name="Picture 19">
            <a:extLst>
              <a:ext uri="{FF2B5EF4-FFF2-40B4-BE49-F238E27FC236}">
                <a16:creationId xmlns:a16="http://schemas.microsoft.com/office/drawing/2014/main" id="{D264E4C9-BE6D-44FA-94AE-29B53D696B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6903" y="2330313"/>
            <a:ext cx="2394106" cy="2026922"/>
          </a:xfrm>
          <a:prstGeom prst="rect">
            <a:avLst/>
          </a:prstGeom>
        </p:spPr>
      </p:pic>
      <p:pic>
        <p:nvPicPr>
          <p:cNvPr id="21" name="Picture 20">
            <a:extLst>
              <a:ext uri="{FF2B5EF4-FFF2-40B4-BE49-F238E27FC236}">
                <a16:creationId xmlns:a16="http://schemas.microsoft.com/office/drawing/2014/main" id="{539D5129-F4AA-49AD-8EA6-E269E8885D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0104" y="2330313"/>
            <a:ext cx="2212429" cy="2026922"/>
          </a:xfrm>
          <a:prstGeom prst="rect">
            <a:avLst/>
          </a:prstGeom>
        </p:spPr>
      </p:pic>
      <p:sp>
        <p:nvSpPr>
          <p:cNvPr id="22" name="TextBox 21">
            <a:extLst>
              <a:ext uri="{FF2B5EF4-FFF2-40B4-BE49-F238E27FC236}">
                <a16:creationId xmlns:a16="http://schemas.microsoft.com/office/drawing/2014/main" id="{7FC8D382-4148-4EDF-894B-8B7851397AF8}"/>
              </a:ext>
            </a:extLst>
          </p:cNvPr>
          <p:cNvSpPr txBox="1"/>
          <p:nvPr/>
        </p:nvSpPr>
        <p:spPr>
          <a:xfrm>
            <a:off x="1925343" y="5381353"/>
            <a:ext cx="2482075" cy="1200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dirty="0" err="1">
                <a:latin typeface="Times" panose="02020603050405020304" pitchFamily="18" charset="0"/>
                <a:cs typeface="Times" panose="02020603050405020304" pitchFamily="18" charset="0"/>
              </a:rPr>
              <a:t>Tư</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thế</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sẽ</a:t>
            </a:r>
            <a:r>
              <a:rPr lang="en-US" sz="2400" dirty="0">
                <a:latin typeface="Times" panose="02020603050405020304" pitchFamily="18" charset="0"/>
                <a:cs typeface="Times" panose="02020603050405020304" pitchFamily="18" charset="0"/>
              </a:rPr>
              <a:t> </a:t>
            </a:r>
          </a:p>
          <a:p>
            <a:pPr algn="ctr"/>
            <a:r>
              <a:rPr lang="en-US" sz="2400" dirty="0" err="1">
                <a:latin typeface="Times" panose="02020603050405020304" pitchFamily="18" charset="0"/>
                <a:cs typeface="Times" panose="02020603050405020304" pitchFamily="18" charset="0"/>
              </a:rPr>
              <a:t>gây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mỏi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mắt</a:t>
            </a:r>
            <a:r>
              <a:rPr lang="en-US" sz="2400" dirty="0">
                <a:latin typeface="Times" panose="02020603050405020304" pitchFamily="18" charset="0"/>
                <a:cs typeface="Times" panose="02020603050405020304" pitchFamily="18" charset="0"/>
              </a:rPr>
              <a:t>/</a:t>
            </a:r>
          </a:p>
          <a:p>
            <a:pPr algn="ct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cận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thị</a:t>
            </a:r>
            <a:r>
              <a:rPr lang="en-US" sz="2400" dirty="0">
                <a:latin typeface="Times" panose="02020603050405020304" pitchFamily="18" charset="0"/>
                <a:cs typeface="Times" panose="02020603050405020304" pitchFamily="18" charset="0"/>
              </a:rPr>
              <a:t>.</a:t>
            </a:r>
            <a:endParaRPr lang="vi-VN" sz="2400" dirty="0">
              <a:latin typeface="Times" panose="02020603050405020304" pitchFamily="18" charset="0"/>
              <a:cs typeface="Times" panose="02020603050405020304" pitchFamily="18" charset="0"/>
            </a:endParaRPr>
          </a:p>
        </p:txBody>
      </p:sp>
      <p:sp>
        <p:nvSpPr>
          <p:cNvPr id="23" name="TextBox 22">
            <a:extLst>
              <a:ext uri="{FF2B5EF4-FFF2-40B4-BE49-F238E27FC236}">
                <a16:creationId xmlns:a16="http://schemas.microsoft.com/office/drawing/2014/main" id="{58FA439A-066C-4666-AEB2-BD7109F1166D}"/>
              </a:ext>
            </a:extLst>
          </p:cNvPr>
          <p:cNvSpPr txBox="1"/>
          <p:nvPr/>
        </p:nvSpPr>
        <p:spPr>
          <a:xfrm>
            <a:off x="5328935" y="5381353"/>
            <a:ext cx="2482075" cy="1200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dirty="0" err="1">
                <a:latin typeface="Times" panose="02020603050405020304" pitchFamily="18" charset="0"/>
                <a:cs typeface="Times" panose="02020603050405020304" pitchFamily="18" charset="0"/>
              </a:rPr>
              <a:t>Tư</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thế</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sẽ</a:t>
            </a:r>
            <a:r>
              <a:rPr lang="en-US" sz="2400" dirty="0">
                <a:latin typeface="Times" panose="02020603050405020304" pitchFamily="18" charset="0"/>
                <a:cs typeface="Times" panose="02020603050405020304" pitchFamily="18" charset="0"/>
              </a:rPr>
              <a:t> </a:t>
            </a:r>
          </a:p>
          <a:p>
            <a:pPr algn="ctr"/>
            <a:r>
              <a:rPr lang="en-US" sz="2400" dirty="0" err="1">
                <a:latin typeface="Times" panose="02020603050405020304" pitchFamily="18" charset="0"/>
                <a:cs typeface="Times" panose="02020603050405020304" pitchFamily="18" charset="0"/>
              </a:rPr>
              <a:t>gây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mỏi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cổ</a:t>
            </a:r>
            <a:r>
              <a:rPr lang="en-US" sz="2400" dirty="0">
                <a:latin typeface="Times" panose="02020603050405020304" pitchFamily="18" charset="0"/>
                <a:cs typeface="Times" panose="02020603050405020304" pitchFamily="18" charset="0"/>
              </a:rPr>
              <a:t>/</a:t>
            </a:r>
          </a:p>
          <a:p>
            <a:pPr algn="ct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vẹo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cột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sống</a:t>
            </a:r>
            <a:r>
              <a:rPr lang="en-US" sz="2400" dirty="0">
                <a:latin typeface="Times" panose="02020603050405020304" pitchFamily="18" charset="0"/>
                <a:cs typeface="Times" panose="02020603050405020304" pitchFamily="18" charset="0"/>
              </a:rPr>
              <a:t>.</a:t>
            </a:r>
            <a:endParaRPr lang="vi-VN" sz="2400" dirty="0">
              <a:latin typeface="Times" panose="02020603050405020304" pitchFamily="18" charset="0"/>
              <a:cs typeface="Times" panose="02020603050405020304" pitchFamily="18" charset="0"/>
            </a:endParaRPr>
          </a:p>
        </p:txBody>
      </p:sp>
      <p:sp>
        <p:nvSpPr>
          <p:cNvPr id="24" name="TextBox 23">
            <a:extLst>
              <a:ext uri="{FF2B5EF4-FFF2-40B4-BE49-F238E27FC236}">
                <a16:creationId xmlns:a16="http://schemas.microsoft.com/office/drawing/2014/main" id="{80E47597-68E1-429E-B037-650ADEE88121}"/>
              </a:ext>
            </a:extLst>
          </p:cNvPr>
          <p:cNvSpPr txBox="1"/>
          <p:nvPr/>
        </p:nvSpPr>
        <p:spPr>
          <a:xfrm>
            <a:off x="8989438" y="5359195"/>
            <a:ext cx="2482075" cy="1200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dirty="0" err="1">
                <a:latin typeface="Times" panose="02020603050405020304" pitchFamily="18" charset="0"/>
                <a:cs typeface="Times" panose="02020603050405020304" pitchFamily="18" charset="0"/>
              </a:rPr>
              <a:t>Tư</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thế</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đúng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khi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ngồi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làm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việc</a:t>
            </a:r>
            <a:r>
              <a:rPr lang="en-US" sz="2400" dirty="0">
                <a:latin typeface="Times" panose="02020603050405020304" pitchFamily="18" charset="0"/>
                <a:cs typeface="Times" panose="02020603050405020304" pitchFamily="18" charset="0"/>
              </a:rPr>
              <a:t> </a:t>
            </a:r>
          </a:p>
          <a:p>
            <a:pPr algn="ctr"/>
            <a:r>
              <a:rPr lang="en-US" sz="2400" dirty="0" err="1">
                <a:latin typeface="Times" panose="02020603050405020304" pitchFamily="18" charset="0"/>
                <a:cs typeface="Times" panose="02020603050405020304" pitchFamily="18" charset="0"/>
              </a:rPr>
              <a:t>với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máy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tính</a:t>
            </a:r>
            <a:r>
              <a:rPr lang="en-US" sz="2400" dirty="0">
                <a:latin typeface="Times" panose="02020603050405020304" pitchFamily="18" charset="0"/>
                <a:cs typeface="Times" panose="02020603050405020304" pitchFamily="18" charset="0"/>
              </a:rPr>
              <a:t>.</a:t>
            </a:r>
            <a:endParaRPr lang="vi-VN" sz="2400" dirty="0">
              <a:latin typeface="Times" panose="02020603050405020304" pitchFamily="18" charset="0"/>
              <a:cs typeface="Times" panose="02020603050405020304" pitchFamily="18" charset="0"/>
            </a:endParaRPr>
          </a:p>
        </p:txBody>
      </p:sp>
      <p:cxnSp>
        <p:nvCxnSpPr>
          <p:cNvPr id="25" name="Straight Arrow Connector 24">
            <a:extLst>
              <a:ext uri="{FF2B5EF4-FFF2-40B4-BE49-F238E27FC236}">
                <a16:creationId xmlns:a16="http://schemas.microsoft.com/office/drawing/2014/main" id="{B0604BB9-2C37-4077-BAEC-EC5918D7532E}"/>
              </a:ext>
            </a:extLst>
          </p:cNvPr>
          <p:cNvCxnSpPr/>
          <p:nvPr/>
        </p:nvCxnSpPr>
        <p:spPr>
          <a:xfrm flipV="1">
            <a:off x="3354778" y="4368314"/>
            <a:ext cx="2914961" cy="877708"/>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3598AF6-737B-4B30-B2F8-C58F9141F02A}"/>
              </a:ext>
            </a:extLst>
          </p:cNvPr>
          <p:cNvCxnSpPr/>
          <p:nvPr/>
        </p:nvCxnSpPr>
        <p:spPr>
          <a:xfrm flipV="1">
            <a:off x="6353528" y="4368315"/>
            <a:ext cx="3557648" cy="888785"/>
          </a:xfrm>
          <a:prstGeom prst="straightConnector1">
            <a:avLst/>
          </a:prstGeom>
          <a:ln w="38100">
            <a:solidFill>
              <a:srgbClr val="33993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50F35B-8CBC-472E-95F0-71AFCCCCB689}"/>
              </a:ext>
            </a:extLst>
          </p:cNvPr>
          <p:cNvCxnSpPr/>
          <p:nvPr/>
        </p:nvCxnSpPr>
        <p:spPr>
          <a:xfrm flipH="1" flipV="1">
            <a:off x="3545445" y="4368315"/>
            <a:ext cx="6540873" cy="855549"/>
          </a:xfrm>
          <a:prstGeom prst="straightConnector1">
            <a:avLst/>
          </a:prstGeom>
          <a:ln w="38100">
            <a:solidFill>
              <a:srgbClr val="0000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0D056AB-9406-4DF8-9FD5-879C26236521}"/>
              </a:ext>
            </a:extLst>
          </p:cNvPr>
          <p:cNvSpPr txBox="1"/>
          <p:nvPr/>
        </p:nvSpPr>
        <p:spPr>
          <a:xfrm>
            <a:off x="2984087" y="1453034"/>
            <a:ext cx="943897" cy="707886"/>
          </a:xfrm>
          <a:prstGeom prst="rect">
            <a:avLst/>
          </a:prstGeom>
          <a:noFill/>
        </p:spPr>
        <p:txBody>
          <a:bodyPr wrap="square" rtlCol="0">
            <a:spAutoFit/>
          </a:bodyPr>
          <a:lstStyle/>
          <a:p>
            <a:r>
              <a:rPr lang="en-US" sz="4000" b="1">
                <a:solidFill>
                  <a:srgbClr val="FF0000"/>
                </a:solidFill>
              </a:rPr>
              <a:t>A</a:t>
            </a:r>
          </a:p>
        </p:txBody>
      </p:sp>
      <p:sp>
        <p:nvSpPr>
          <p:cNvPr id="29" name="TextBox 28">
            <a:extLst>
              <a:ext uri="{FF2B5EF4-FFF2-40B4-BE49-F238E27FC236}">
                <a16:creationId xmlns:a16="http://schemas.microsoft.com/office/drawing/2014/main" id="{21AD9F13-03B1-44B8-B186-A661B9FD21E6}"/>
              </a:ext>
            </a:extLst>
          </p:cNvPr>
          <p:cNvSpPr txBox="1"/>
          <p:nvPr/>
        </p:nvSpPr>
        <p:spPr>
          <a:xfrm>
            <a:off x="6387501" y="1436238"/>
            <a:ext cx="943897" cy="707886"/>
          </a:xfrm>
          <a:prstGeom prst="rect">
            <a:avLst/>
          </a:prstGeom>
          <a:noFill/>
        </p:spPr>
        <p:txBody>
          <a:bodyPr wrap="square" rtlCol="0">
            <a:spAutoFit/>
          </a:bodyPr>
          <a:lstStyle/>
          <a:p>
            <a:r>
              <a:rPr lang="en-US" sz="4000" b="1">
                <a:solidFill>
                  <a:srgbClr val="FF0000"/>
                </a:solidFill>
              </a:rPr>
              <a:t>B</a:t>
            </a:r>
          </a:p>
        </p:txBody>
      </p:sp>
      <p:sp>
        <p:nvSpPr>
          <p:cNvPr id="30" name="TextBox 29">
            <a:extLst>
              <a:ext uri="{FF2B5EF4-FFF2-40B4-BE49-F238E27FC236}">
                <a16:creationId xmlns:a16="http://schemas.microsoft.com/office/drawing/2014/main" id="{3626DC28-F128-42A5-9D6C-EAB37DE2B470}"/>
              </a:ext>
            </a:extLst>
          </p:cNvPr>
          <p:cNvSpPr txBox="1"/>
          <p:nvPr/>
        </p:nvSpPr>
        <p:spPr>
          <a:xfrm>
            <a:off x="10026392" y="1434191"/>
            <a:ext cx="943897" cy="707886"/>
          </a:xfrm>
          <a:prstGeom prst="rect">
            <a:avLst/>
          </a:prstGeom>
          <a:noFill/>
        </p:spPr>
        <p:txBody>
          <a:bodyPr wrap="square" rtlCol="0">
            <a:spAutoFit/>
          </a:bodyPr>
          <a:lstStyle/>
          <a:p>
            <a:r>
              <a:rPr lang="en-US" sz="4000" b="1">
                <a:solidFill>
                  <a:srgbClr val="FF0000"/>
                </a:solidFill>
              </a:rPr>
              <a:t>C</a:t>
            </a:r>
          </a:p>
        </p:txBody>
      </p:sp>
      <p:sp>
        <p:nvSpPr>
          <p:cNvPr id="31" name="TextBox 30">
            <a:extLst>
              <a:ext uri="{FF2B5EF4-FFF2-40B4-BE49-F238E27FC236}">
                <a16:creationId xmlns:a16="http://schemas.microsoft.com/office/drawing/2014/main" id="{6944B428-B4FB-4EA6-BF99-90D9438F8853}"/>
              </a:ext>
            </a:extLst>
          </p:cNvPr>
          <p:cNvSpPr txBox="1"/>
          <p:nvPr/>
        </p:nvSpPr>
        <p:spPr>
          <a:xfrm>
            <a:off x="2074696" y="-20586"/>
            <a:ext cx="8379944" cy="2000548"/>
          </a:xfrm>
          <a:prstGeom prst="rect">
            <a:avLst/>
          </a:prstGeom>
          <a:noFill/>
        </p:spPr>
        <p:txBody>
          <a:bodyPr wrap="square" rtlCol="0">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BÀI TẬP VẬN DỤNG, </a:t>
            </a:r>
            <a:r>
              <a:rPr lang="en-US" sz="4000" b="1">
                <a:solidFill>
                  <a:srgbClr val="FF0000"/>
                </a:solidFill>
                <a:latin typeface="Times New Roman" panose="02020603050405020304" pitchFamily="18" charset="0"/>
                <a:cs typeface="Times New Roman" panose="02020603050405020304" pitchFamily="18" charset="0"/>
              </a:rPr>
              <a:t>MỞ RỘNG</a:t>
            </a:r>
          </a:p>
          <a:p>
            <a:pPr marL="457200" indent="-457200" algn="ctr">
              <a:buAutoNum type="arabicPeriod"/>
            </a:pPr>
            <a:r>
              <a:rPr lang="en-US" sz="3200">
                <a:latin typeface="Times New Roman" panose="02020603050405020304" pitchFamily="18" charset="0"/>
                <a:cs typeface="Times New Roman" panose="02020603050405020304" pitchFamily="18" charset="0"/>
              </a:rPr>
              <a:t>Nối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a:t>
            </a:r>
          </a:p>
          <a:p>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979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5"/>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914400" y="-762000"/>
            <a:ext cx="13620750" cy="7759700"/>
          </a:xfrm>
          <a:prstGeom prst="rect">
            <a:avLst/>
          </a:prstGeom>
        </p:spPr>
      </p:pic>
      <p:sp>
        <p:nvSpPr>
          <p:cNvPr id="3" name="Text Box 30">
            <a:extLst>
              <a:ext uri="{FF2B5EF4-FFF2-40B4-BE49-F238E27FC236}">
                <a16:creationId xmlns:a16="http://schemas.microsoft.com/office/drawing/2014/main" id="{814F368E-7221-44AE-9F6C-647196A04428}"/>
              </a:ext>
            </a:extLst>
          </p:cNvPr>
          <p:cNvSpPr txBox="1">
            <a:spLocks noChangeArrowheads="1"/>
          </p:cNvSpPr>
          <p:nvPr/>
        </p:nvSpPr>
        <p:spPr bwMode="gray">
          <a:xfrm>
            <a:off x="1068471" y="1014670"/>
            <a:ext cx="10190079" cy="707886"/>
          </a:xfrm>
          <a:prstGeom prst="rect">
            <a:avLst/>
          </a:prstGeom>
          <a:noFill/>
          <a:ln w="9525" algn="ctr">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charset="0"/>
                <a:ea typeface="+mn-ea"/>
                <a:cs typeface="Arial" charset="0"/>
              </a:rPr>
              <a:t>EM CẦN</a:t>
            </a:r>
            <a:r>
              <a:rPr kumimoji="0" lang="en-US" sz="4000" b="1" i="0" u="none" strike="noStrike" kern="1200" cap="none" spc="0" normalizeH="0" noProof="0">
                <a:ln>
                  <a:noFill/>
                </a:ln>
                <a:solidFill>
                  <a:srgbClr val="FF0000"/>
                </a:solidFill>
                <a:effectLst/>
                <a:uLnTx/>
                <a:uFillTx/>
                <a:latin typeface="Arial" charset="0"/>
                <a:ea typeface="+mn-ea"/>
                <a:cs typeface="Arial" charset="0"/>
              </a:rPr>
              <a:t> GHI NHỚ</a:t>
            </a:r>
            <a:endParaRPr kumimoji="0" lang="en-US" sz="4000" b="1"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5" name="Text Box 30">
            <a:extLst>
              <a:ext uri="{FF2B5EF4-FFF2-40B4-BE49-F238E27FC236}">
                <a16:creationId xmlns:a16="http://schemas.microsoft.com/office/drawing/2014/main" id="{287C6829-142C-40F5-A43C-7CC71E616F1F}"/>
              </a:ext>
            </a:extLst>
          </p:cNvPr>
          <p:cNvSpPr txBox="1">
            <a:spLocks noChangeArrowheads="1"/>
          </p:cNvSpPr>
          <p:nvPr/>
        </p:nvSpPr>
        <p:spPr bwMode="gray">
          <a:xfrm>
            <a:off x="1303388" y="1722556"/>
            <a:ext cx="9820141" cy="4616648"/>
          </a:xfrm>
          <a:prstGeom prst="rect">
            <a:avLst/>
          </a:prstGeom>
          <a:noFill/>
          <a:ln w="9525" algn="ctr">
            <a:noFill/>
            <a:miter lim="800000"/>
            <a:headEnd/>
            <a:tailEnd/>
          </a:ln>
          <a:effectLst/>
        </p:spPr>
        <p:txBody>
          <a:bodyPr wrap="square">
            <a:spAutoFit/>
          </a:bodyPr>
          <a:lstStyle/>
          <a:p>
            <a:pPr marL="342900" indent="-342900" algn="just">
              <a:buFont typeface="Arial" panose="020B0604020202020204" pitchFamily="34" charset="0"/>
              <a:buChar char="•"/>
            </a:pPr>
            <a:r>
              <a:rPr lang="en-US" sz="4100">
                <a:solidFill>
                  <a:srgbClr val="0070C0"/>
                </a:solidFill>
                <a:latin typeface="Times New Roman" panose="02020603050405020304" pitchFamily="18" charset="0"/>
                <a:cs typeface="Times New Roman" panose="02020603050405020304" pitchFamily="18" charset="0"/>
              </a:rPr>
              <a:t>Có hai thao tác khởi động máy tính: bật công tắc trên thân máy, bật công tắc trên màn hình.</a:t>
            </a:r>
          </a:p>
          <a:p>
            <a:pPr marL="342900" indent="-342900" algn="just">
              <a:buFont typeface="Arial" panose="020B0604020202020204" pitchFamily="34" charset="0"/>
              <a:buChar char="•"/>
            </a:pPr>
            <a:r>
              <a:rPr lang="en-US" sz="4100">
                <a:solidFill>
                  <a:srgbClr val="0070C0"/>
                </a:solidFill>
                <a:latin typeface="Times New Roman" panose="02020603050405020304" pitchFamily="18" charset="0"/>
                <a:cs typeface="Times New Roman" panose="02020603050405020304" pitchFamily="18" charset="0"/>
              </a:rPr>
              <a:t>Sau khi khởi động, trên màn hình máy tính sẽ có các biểu tượng.</a:t>
            </a:r>
          </a:p>
          <a:p>
            <a:pPr marL="342900" indent="-342900" algn="just">
              <a:buFont typeface="Arial" panose="020B0604020202020204" pitchFamily="34" charset="0"/>
              <a:buChar char="•"/>
            </a:pPr>
            <a:r>
              <a:rPr lang="en-US" sz="4100">
                <a:solidFill>
                  <a:srgbClr val="0070C0"/>
                </a:solidFill>
                <a:latin typeface="Times New Roman" panose="02020603050405020304" pitchFamily="18" charset="0"/>
                <a:cs typeface="Times New Roman" panose="02020603050405020304" pitchFamily="18" charset="0"/>
              </a:rPr>
              <a:t>Nhớ tắt máy tính đúng cách khi không sử dụng.</a:t>
            </a:r>
            <a:endParaRPr lang="vi-VN" sz="41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067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5"/>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914400" y="-762000"/>
            <a:ext cx="13620750" cy="7759700"/>
          </a:xfrm>
          <a:prstGeom prst="rect">
            <a:avLst/>
          </a:prstGeom>
        </p:spPr>
      </p:pic>
      <p:sp>
        <p:nvSpPr>
          <p:cNvPr id="5" name="Text Box 30">
            <a:extLst>
              <a:ext uri="{FF2B5EF4-FFF2-40B4-BE49-F238E27FC236}">
                <a16:creationId xmlns:a16="http://schemas.microsoft.com/office/drawing/2014/main" id="{287C6829-142C-40F5-A43C-7CC71E616F1F}"/>
              </a:ext>
            </a:extLst>
          </p:cNvPr>
          <p:cNvSpPr txBox="1">
            <a:spLocks noChangeArrowheads="1"/>
          </p:cNvSpPr>
          <p:nvPr/>
        </p:nvSpPr>
        <p:spPr bwMode="gray">
          <a:xfrm>
            <a:off x="1313013" y="2370975"/>
            <a:ext cx="9820141" cy="1658531"/>
          </a:xfrm>
          <a:prstGeom prst="rect">
            <a:avLst/>
          </a:prstGeom>
          <a:noFill/>
          <a:ln w="9525" algn="ctr">
            <a:noFill/>
            <a:miter lim="800000"/>
            <a:headEnd/>
            <a:tailEnd/>
          </a:ln>
          <a:effectLst/>
        </p:spPr>
        <p:txBody>
          <a:bodyPr wrap="square">
            <a:spAutoFit/>
          </a:bodyPr>
          <a:lstStyle/>
          <a:p>
            <a:pPr algn="ctr">
              <a:lnSpc>
                <a:spcPct val="110000"/>
              </a:lnSpc>
            </a:pPr>
            <a:r>
              <a:rPr lang="en-US" sz="4800" b="1" dirty="0">
                <a:solidFill>
                  <a:srgbClr val="0070C0"/>
                </a:solidFill>
                <a:latin typeface="Times New Roman" panose="02020603050405020304" pitchFamily="18" charset="0"/>
                <a:cs typeface="Times New Roman" panose="02020603050405020304" pitchFamily="18" charset="0"/>
              </a:rPr>
              <a:t>CHÚC CÁC EM </a:t>
            </a:r>
          </a:p>
          <a:p>
            <a:pPr algn="ctr">
              <a:lnSpc>
                <a:spcPct val="110000"/>
              </a:lnSpc>
            </a:pPr>
            <a:r>
              <a:rPr lang="en-US" sz="4800" b="1" dirty="0">
                <a:solidFill>
                  <a:srgbClr val="0070C0"/>
                </a:solidFill>
                <a:latin typeface="Times New Roman" panose="02020603050405020304" pitchFamily="18" charset="0"/>
                <a:cs typeface="Times New Roman" panose="02020603050405020304" pitchFamily="18" charset="0"/>
              </a:rPr>
              <a:t>CHĂM NGOAN HỌC GIỎI</a:t>
            </a:r>
          </a:p>
        </p:txBody>
      </p:sp>
    </p:spTree>
    <p:extLst>
      <p:ext uri="{BB962C8B-B14F-4D97-AF65-F5344CB8AC3E}">
        <p14:creationId xmlns:p14="http://schemas.microsoft.com/office/powerpoint/2010/main" val="2831301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imeline&#10;&#10;Description automatically generated with low confidence">
            <a:extLst>
              <a:ext uri="{FF2B5EF4-FFF2-40B4-BE49-F238E27FC236}">
                <a16:creationId xmlns:a16="http://schemas.microsoft.com/office/drawing/2014/main" id="{FEB7A078-B42D-4996-BFEA-75D63F213825}"/>
              </a:ext>
            </a:extLst>
          </p:cNvPr>
          <p:cNvPicPr>
            <a:picLocks noChangeAspect="1"/>
          </p:cNvPicPr>
          <p:nvPr/>
        </p:nvPicPr>
        <p:blipFill rotWithShape="1">
          <a:blip r:embed="rId3">
            <a:extLst>
              <a:ext uri="{28A0092B-C50C-407E-A947-70E740481C1C}">
                <a14:useLocalDpi xmlns:a14="http://schemas.microsoft.com/office/drawing/2010/main" val="0"/>
              </a:ext>
            </a:extLst>
          </a:blip>
          <a:srcRect b="10596"/>
          <a:stretch/>
        </p:blipFill>
        <p:spPr>
          <a:xfrm>
            <a:off x="0" y="-245097"/>
            <a:ext cx="12192000" cy="7103097"/>
          </a:xfrm>
          <a:prstGeom prst="rect">
            <a:avLst/>
          </a:prstGeom>
        </p:spPr>
      </p:pic>
      <p:sp>
        <p:nvSpPr>
          <p:cNvPr id="8" name="TextBox 7">
            <a:extLst>
              <a:ext uri="{FF2B5EF4-FFF2-40B4-BE49-F238E27FC236}">
                <a16:creationId xmlns:a16="http://schemas.microsoft.com/office/drawing/2014/main" id="{A3F31A56-ECCD-4B60-A936-0516D562AB59}"/>
              </a:ext>
            </a:extLst>
          </p:cNvPr>
          <p:cNvSpPr txBox="1"/>
          <p:nvPr/>
        </p:nvSpPr>
        <p:spPr>
          <a:xfrm>
            <a:off x="1007292" y="1490008"/>
            <a:ext cx="9832157" cy="1015663"/>
          </a:xfrm>
          <a:prstGeom prst="rect">
            <a:avLst/>
          </a:prstGeom>
          <a:noFill/>
        </p:spPr>
        <p:txBody>
          <a:bodyPr wrap="square" rtlCol="0">
            <a:spAutoFit/>
          </a:bodyPr>
          <a:lstStyle/>
          <a:p>
            <a:pPr algn="ctr"/>
            <a:r>
              <a:rPr lang="en-US" sz="6000">
                <a:solidFill>
                  <a:srgbClr val="FF0000"/>
                </a:solidFill>
                <a:latin typeface="#9Slide07 Cadena" panose="02000503000000020004" pitchFamily="2" charset="0"/>
              </a:rPr>
              <a:t>ÔN BÀI CŨ</a:t>
            </a:r>
            <a:endParaRPr lang="vi-VN" sz="6000">
              <a:solidFill>
                <a:srgbClr val="FF0000"/>
              </a:solidFill>
              <a:latin typeface="#9Slide07 Cadena" panose="02000503000000020004" pitchFamily="2" charset="0"/>
            </a:endParaRPr>
          </a:p>
        </p:txBody>
      </p:sp>
    </p:spTree>
    <p:extLst>
      <p:ext uri="{BB962C8B-B14F-4D97-AF65-F5344CB8AC3E}">
        <p14:creationId xmlns:p14="http://schemas.microsoft.com/office/powerpoint/2010/main" val="3318525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2" name="TextBox 2">
            <a:extLst>
              <a:ext uri="{FF2B5EF4-FFF2-40B4-BE49-F238E27FC236}">
                <a16:creationId xmlns:a16="http://schemas.microsoft.com/office/drawing/2014/main" id="{5B6D4199-6320-4391-9BB5-96989100B14F}"/>
              </a:ext>
            </a:extLst>
          </p:cNvPr>
          <p:cNvSpPr txBox="1">
            <a:spLocks noChangeArrowheads="1"/>
          </p:cNvSpPr>
          <p:nvPr/>
        </p:nvSpPr>
        <p:spPr bwMode="auto">
          <a:xfrm>
            <a:off x="0" y="12272"/>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FFFF00"/>
                </a:solidFill>
                <a:effectLst/>
                <a:uLnTx/>
                <a:uFillTx/>
                <a:latin typeface="Geometr415 Blk BT" panose="020B0802020204020303" pitchFamily="34" charset="0"/>
                <a:ea typeface="+mn-ea"/>
                <a:cs typeface="+mn-cs"/>
              </a:rPr>
              <a:t>Rung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FFFF00"/>
                </a:solidFill>
                <a:effectLst/>
                <a:uLnTx/>
                <a:uFillTx/>
                <a:latin typeface="Geometr415 Blk BT" panose="020B0802020204020303" pitchFamily="34" charset="0"/>
                <a:ea typeface="+mn-ea"/>
                <a:cs typeface="+mn-cs"/>
              </a:rPr>
              <a:t>Chuông vàng</a:t>
            </a:r>
            <a:endParaRPr kumimoji="0" lang="en-US" altLang="en-US" sz="4000" b="0" i="0" u="none" strike="noStrike" kern="1200" cap="none" spc="0" normalizeH="0" baseline="0" noProof="0">
              <a:ln>
                <a:noFill/>
              </a:ln>
              <a:solidFill>
                <a:srgbClr val="FFFF00"/>
              </a:solidFill>
              <a:effectLst/>
              <a:uLnTx/>
              <a:uFillTx/>
              <a:latin typeface="Geometr415 Blk BT" panose="020B0802020204020303" pitchFamily="34" charset="0"/>
              <a:ea typeface="+mn-ea"/>
              <a:cs typeface="+mn-cs"/>
            </a:endParaRPr>
          </a:p>
        </p:txBody>
      </p:sp>
      <p:sp>
        <p:nvSpPr>
          <p:cNvPr id="3" name="Rectangle: Rounded Corners 2">
            <a:extLst>
              <a:ext uri="{FF2B5EF4-FFF2-40B4-BE49-F238E27FC236}">
                <a16:creationId xmlns:a16="http://schemas.microsoft.com/office/drawing/2014/main" id="{4FA00648-CB5B-45D6-A99C-0617109C2382}"/>
              </a:ext>
            </a:extLst>
          </p:cNvPr>
          <p:cNvSpPr/>
          <p:nvPr/>
        </p:nvSpPr>
        <p:spPr>
          <a:xfrm>
            <a:off x="2560326" y="1380078"/>
            <a:ext cx="8917287" cy="1703791"/>
          </a:xfrm>
          <a:prstGeom prst="roundRect">
            <a:avLst/>
          </a:prstGeom>
          <a:noFill/>
          <a:ln w="47625" cap="flat" cmpd="sng">
            <a:gradFill flip="none" rotWithShape="1">
              <a:gsLst>
                <a:gs pos="0">
                  <a:schemeClr val="bg1"/>
                </a:gs>
                <a:gs pos="70000">
                  <a:srgbClr val="FF0000"/>
                </a:gs>
                <a:gs pos="35000">
                  <a:srgbClr val="B81E1E"/>
                </a:gs>
                <a:gs pos="100000">
                  <a:srgbClr val="AC1000"/>
                </a:gs>
              </a:gsLst>
              <a:path path="shape">
                <a:fillToRect l="50000" t="50000" r="50000" b="50000"/>
              </a:path>
              <a:tileRect/>
            </a:gra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US" sz="4000" b="1">
                <a:solidFill>
                  <a:prstClr val="white"/>
                </a:solidFill>
              </a:rPr>
              <a:t>Em hãy cho biết máy tính để bàn có mấy bộ phận?</a:t>
            </a:r>
            <a:endParaRPr lang="en-US" sz="6600" b="1">
              <a:solidFill>
                <a:prstClr val="white"/>
              </a:solidFill>
            </a:endParaRPr>
          </a:p>
        </p:txBody>
      </p:sp>
      <p:pic>
        <p:nvPicPr>
          <p:cNvPr id="5" name="Picture 4">
            <a:extLst>
              <a:ext uri="{FF2B5EF4-FFF2-40B4-BE49-F238E27FC236}">
                <a16:creationId xmlns:a16="http://schemas.microsoft.com/office/drawing/2014/main" id="{B79A4089-6ECA-450A-8068-866132C155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201" t="16411" r="18479" b="23751"/>
          <a:stretch/>
        </p:blipFill>
        <p:spPr>
          <a:xfrm rot="1150594">
            <a:off x="10742353" y="931497"/>
            <a:ext cx="1062963" cy="907211"/>
          </a:xfrm>
          <a:prstGeom prst="rect">
            <a:avLst/>
          </a:prstGeom>
        </p:spPr>
      </p:pic>
      <p:pic>
        <p:nvPicPr>
          <p:cNvPr id="7" name="Picture 6">
            <a:extLst>
              <a:ext uri="{FF2B5EF4-FFF2-40B4-BE49-F238E27FC236}">
                <a16:creationId xmlns:a16="http://schemas.microsoft.com/office/drawing/2014/main" id="{C471F9E6-1566-4534-9C80-685D496A7442}"/>
              </a:ext>
            </a:extLst>
          </p:cNvPr>
          <p:cNvPicPr>
            <a:picLocks noChangeAspect="1"/>
          </p:cNvPicPr>
          <p:nvPr/>
        </p:nvPicPr>
        <p:blipFill rotWithShape="1">
          <a:blip r:embed="rId9">
            <a:extLst>
              <a:ext uri="{28A0092B-C50C-407E-A947-70E740481C1C}">
                <a14:useLocalDpi xmlns:a14="http://schemas.microsoft.com/office/drawing/2010/main" val="0"/>
              </a:ext>
            </a:extLst>
          </a:blip>
          <a:srcRect l="39762" t="33192" r="46063" b="41570"/>
          <a:stretch/>
        </p:blipFill>
        <p:spPr>
          <a:xfrm>
            <a:off x="271538" y="1122691"/>
            <a:ext cx="2218447" cy="2220739"/>
          </a:xfrm>
          <a:prstGeom prst="rect">
            <a:avLst/>
          </a:prstGeom>
        </p:spPr>
      </p:pic>
      <p:sp>
        <p:nvSpPr>
          <p:cNvPr id="8" name="Rectangle 7">
            <a:extLst>
              <a:ext uri="{FF2B5EF4-FFF2-40B4-BE49-F238E27FC236}">
                <a16:creationId xmlns:a16="http://schemas.microsoft.com/office/drawing/2014/main" id="{92857748-5DA0-4510-A840-792424DCCC65}"/>
              </a:ext>
            </a:extLst>
          </p:cNvPr>
          <p:cNvSpPr/>
          <p:nvPr/>
        </p:nvSpPr>
        <p:spPr>
          <a:xfrm>
            <a:off x="5557623" y="4735959"/>
            <a:ext cx="954107" cy="92333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w="10160">
                  <a:solidFill>
                    <a:prstClr val="white"/>
                  </a:solidFill>
                  <a:prstDash val="solid"/>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01</a:t>
            </a:r>
          </a:p>
        </p:txBody>
      </p:sp>
      <p:grpSp>
        <p:nvGrpSpPr>
          <p:cNvPr id="62" name="Group 7">
            <a:extLst>
              <a:ext uri="{FF2B5EF4-FFF2-40B4-BE49-F238E27FC236}">
                <a16:creationId xmlns:a16="http://schemas.microsoft.com/office/drawing/2014/main" id="{C7C361DE-D155-4833-9519-EA566E21B7BF}"/>
              </a:ext>
            </a:extLst>
          </p:cNvPr>
          <p:cNvGrpSpPr>
            <a:grpSpLocks/>
          </p:cNvGrpSpPr>
          <p:nvPr/>
        </p:nvGrpSpPr>
        <p:grpSpPr bwMode="auto">
          <a:xfrm>
            <a:off x="31109" y="3584547"/>
            <a:ext cx="6064892" cy="1535160"/>
            <a:chOff x="1803761" y="1454697"/>
            <a:chExt cx="5402581" cy="1367819"/>
          </a:xfrm>
        </p:grpSpPr>
        <p:pic>
          <p:nvPicPr>
            <p:cNvPr id="67" name="Picture 345" descr="shadow_1_m">
              <a:extLst>
                <a:ext uri="{FF2B5EF4-FFF2-40B4-BE49-F238E27FC236}">
                  <a16:creationId xmlns:a16="http://schemas.microsoft.com/office/drawing/2014/main" id="{C7B6857B-F2CF-487C-8362-428618EFE7F4}"/>
                </a:ext>
              </a:extLst>
            </p:cNvPr>
            <p:cNvPicPr>
              <a:picLocks noChangeAspect="1" noChangeArrowheads="1"/>
            </p:cNvPicPr>
            <p:nvPr/>
          </p:nvPicPr>
          <p:blipFill>
            <a:blip r:embed="rId10"/>
            <a:srcRect t="1518" b="2"/>
            <a:stretch>
              <a:fillRect/>
            </a:stretch>
          </p:blipFill>
          <p:spPr bwMode="gray">
            <a:xfrm>
              <a:off x="1803761" y="2510102"/>
              <a:ext cx="5402581" cy="312414"/>
            </a:xfrm>
            <a:prstGeom prst="rect">
              <a:avLst/>
            </a:prstGeom>
            <a:noFill/>
            <a:ln w="9525">
              <a:noFill/>
              <a:miter lim="800000"/>
              <a:headEnd/>
              <a:tailEnd/>
            </a:ln>
          </p:spPr>
        </p:pic>
        <p:sp>
          <p:nvSpPr>
            <p:cNvPr id="68" name="Rectangle 67">
              <a:extLst>
                <a:ext uri="{FF2B5EF4-FFF2-40B4-BE49-F238E27FC236}">
                  <a16:creationId xmlns:a16="http://schemas.microsoft.com/office/drawing/2014/main" id="{40E4D3CB-E928-4122-BB06-ED0A13C1865D}"/>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5B047F0A-20AD-495B-B26A-ABFE0CD6AC26}"/>
                </a:ext>
              </a:extLst>
            </p:cNvPr>
            <p:cNvSpPr/>
            <p:nvPr/>
          </p:nvSpPr>
          <p:spPr>
            <a:xfrm>
              <a:off x="2392606" y="1560835"/>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3" name="Group 6">
            <a:extLst>
              <a:ext uri="{FF2B5EF4-FFF2-40B4-BE49-F238E27FC236}">
                <a16:creationId xmlns:a16="http://schemas.microsoft.com/office/drawing/2014/main" id="{CA3EF40C-0526-4B62-8529-D912185D2B40}"/>
              </a:ext>
            </a:extLst>
          </p:cNvPr>
          <p:cNvGrpSpPr>
            <a:grpSpLocks/>
          </p:cNvGrpSpPr>
          <p:nvPr/>
        </p:nvGrpSpPr>
        <p:grpSpPr bwMode="auto">
          <a:xfrm>
            <a:off x="-53540" y="3415917"/>
            <a:ext cx="2246322" cy="1482077"/>
            <a:chOff x="1728357" y="1304449"/>
            <a:chExt cx="2001014" cy="1320522"/>
          </a:xfrm>
        </p:grpSpPr>
        <p:sp>
          <p:nvSpPr>
            <p:cNvPr id="64" name="Right Triangle 63">
              <a:extLst>
                <a:ext uri="{FF2B5EF4-FFF2-40B4-BE49-F238E27FC236}">
                  <a16:creationId xmlns:a16="http://schemas.microsoft.com/office/drawing/2014/main" id="{7DA213B2-0332-417C-8439-D5FDB66772A3}"/>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embo" panose="020B0604020202020204" pitchFamily="18" charset="0"/>
                <a:ea typeface="+mn-ea"/>
                <a:cs typeface="+mn-cs"/>
              </a:endParaRPr>
            </a:p>
          </p:txBody>
        </p:sp>
        <p:sp>
          <p:nvSpPr>
            <p:cNvPr id="65" name="Right Triangle 64">
              <a:extLst>
                <a:ext uri="{FF2B5EF4-FFF2-40B4-BE49-F238E27FC236}">
                  <a16:creationId xmlns:a16="http://schemas.microsoft.com/office/drawing/2014/main" id="{A7320F0F-F36A-4C24-B7D3-51A54AE3E323}"/>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embo" panose="020B0604020202020204" pitchFamily="18" charset="0"/>
                <a:ea typeface="+mn-ea"/>
                <a:cs typeface="+mn-cs"/>
              </a:endParaRPr>
            </a:p>
          </p:txBody>
        </p:sp>
        <p:sp>
          <p:nvSpPr>
            <p:cNvPr id="66" name="Trapezoid 2">
              <a:extLst>
                <a:ext uri="{FF2B5EF4-FFF2-40B4-BE49-F238E27FC236}">
                  <a16:creationId xmlns:a16="http://schemas.microsoft.com/office/drawing/2014/main" id="{F8722A00-348D-4482-9A0A-ADBCE679F6B2}"/>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embo" panose="020B0604020202020204" pitchFamily="18" charset="0"/>
                <a:ea typeface="+mn-ea"/>
                <a:cs typeface="+mn-cs"/>
              </a:endParaRPr>
            </a:p>
          </p:txBody>
        </p:sp>
      </p:grpSp>
      <p:grpSp>
        <p:nvGrpSpPr>
          <p:cNvPr id="107" name="Group 10">
            <a:extLst>
              <a:ext uri="{FF2B5EF4-FFF2-40B4-BE49-F238E27FC236}">
                <a16:creationId xmlns:a16="http://schemas.microsoft.com/office/drawing/2014/main" id="{CC5AF340-B538-4F9E-AE07-C8A419772CFB}"/>
              </a:ext>
            </a:extLst>
          </p:cNvPr>
          <p:cNvGrpSpPr>
            <a:grpSpLocks/>
          </p:cNvGrpSpPr>
          <p:nvPr/>
        </p:nvGrpSpPr>
        <p:grpSpPr bwMode="auto">
          <a:xfrm>
            <a:off x="-53540" y="5150695"/>
            <a:ext cx="6149540" cy="1703790"/>
            <a:chOff x="1728357" y="1304449"/>
            <a:chExt cx="5477985" cy="1518067"/>
          </a:xfrm>
        </p:grpSpPr>
        <p:grpSp>
          <p:nvGrpSpPr>
            <p:cNvPr id="108" name="Group 7">
              <a:extLst>
                <a:ext uri="{FF2B5EF4-FFF2-40B4-BE49-F238E27FC236}">
                  <a16:creationId xmlns:a16="http://schemas.microsoft.com/office/drawing/2014/main" id="{40F87816-56D9-4FA9-9326-C277449F401C}"/>
                </a:ext>
              </a:extLst>
            </p:cNvPr>
            <p:cNvGrpSpPr>
              <a:grpSpLocks/>
            </p:cNvGrpSpPr>
            <p:nvPr/>
          </p:nvGrpSpPr>
          <p:grpSpPr bwMode="auto">
            <a:xfrm>
              <a:off x="1803761" y="1454697"/>
              <a:ext cx="5402581" cy="1367819"/>
              <a:chOff x="1803761" y="1454697"/>
              <a:chExt cx="5402581" cy="1367819"/>
            </a:xfrm>
          </p:grpSpPr>
          <p:pic>
            <p:nvPicPr>
              <p:cNvPr id="113" name="Picture 345" descr="shadow_1_m">
                <a:extLst>
                  <a:ext uri="{FF2B5EF4-FFF2-40B4-BE49-F238E27FC236}">
                    <a16:creationId xmlns:a16="http://schemas.microsoft.com/office/drawing/2014/main" id="{3A12E046-A6FD-449E-906E-103CF52273E0}"/>
                  </a:ext>
                </a:extLst>
              </p:cNvPr>
              <p:cNvPicPr>
                <a:picLocks noChangeAspect="1" noChangeArrowheads="1"/>
              </p:cNvPicPr>
              <p:nvPr/>
            </p:nvPicPr>
            <p:blipFill>
              <a:blip r:embed="rId10"/>
              <a:srcRect t="1518" b="2"/>
              <a:stretch>
                <a:fillRect/>
              </a:stretch>
            </p:blipFill>
            <p:spPr bwMode="gray">
              <a:xfrm>
                <a:off x="1803761" y="2510102"/>
                <a:ext cx="5402581" cy="312414"/>
              </a:xfrm>
              <a:prstGeom prst="rect">
                <a:avLst/>
              </a:prstGeom>
              <a:noFill/>
              <a:ln w="9525">
                <a:noFill/>
                <a:miter lim="800000"/>
                <a:headEnd/>
                <a:tailEnd/>
              </a:ln>
            </p:spPr>
          </p:pic>
          <p:sp>
            <p:nvSpPr>
              <p:cNvPr id="114" name="Rectangle 113">
                <a:extLst>
                  <a:ext uri="{FF2B5EF4-FFF2-40B4-BE49-F238E27FC236}">
                    <a16:creationId xmlns:a16="http://schemas.microsoft.com/office/drawing/2014/main" id="{013E54F8-6226-4350-A73A-AD8346340E01}"/>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D97563AE-B100-426A-8B0F-CFF57644AC63}"/>
                  </a:ext>
                </a:extLst>
              </p:cNvPr>
              <p:cNvSpPr/>
              <p:nvPr/>
            </p:nvSpPr>
            <p:spPr>
              <a:xfrm>
                <a:off x="2392606" y="1560835"/>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09" name="Group 6">
              <a:extLst>
                <a:ext uri="{FF2B5EF4-FFF2-40B4-BE49-F238E27FC236}">
                  <a16:creationId xmlns:a16="http://schemas.microsoft.com/office/drawing/2014/main" id="{9C174F58-16CA-4714-9932-5F968EEB6EA5}"/>
                </a:ext>
              </a:extLst>
            </p:cNvPr>
            <p:cNvGrpSpPr>
              <a:grpSpLocks/>
            </p:cNvGrpSpPr>
            <p:nvPr/>
          </p:nvGrpSpPr>
          <p:grpSpPr bwMode="auto">
            <a:xfrm>
              <a:off x="1728357" y="1304449"/>
              <a:ext cx="2001014" cy="1320522"/>
              <a:chOff x="1728357" y="1304449"/>
              <a:chExt cx="2001014" cy="1320522"/>
            </a:xfrm>
          </p:grpSpPr>
          <p:sp>
            <p:nvSpPr>
              <p:cNvPr id="110" name="Right Triangle 109">
                <a:extLst>
                  <a:ext uri="{FF2B5EF4-FFF2-40B4-BE49-F238E27FC236}">
                    <a16:creationId xmlns:a16="http://schemas.microsoft.com/office/drawing/2014/main" id="{F8075255-F59E-49A8-BF6D-274F2CD9D8A6}"/>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1" name="Right Triangle 110">
                <a:extLst>
                  <a:ext uri="{FF2B5EF4-FFF2-40B4-BE49-F238E27FC236}">
                    <a16:creationId xmlns:a16="http://schemas.microsoft.com/office/drawing/2014/main" id="{756AE261-A550-4220-8B0D-BF7A0B26460E}"/>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Trapezoid 2">
                <a:extLst>
                  <a:ext uri="{FF2B5EF4-FFF2-40B4-BE49-F238E27FC236}">
                    <a16:creationId xmlns:a16="http://schemas.microsoft.com/office/drawing/2014/main" id="{31EC9941-BD47-4141-A393-EC8751D18F28}"/>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116" name="Group 10">
            <a:extLst>
              <a:ext uri="{FF2B5EF4-FFF2-40B4-BE49-F238E27FC236}">
                <a16:creationId xmlns:a16="http://schemas.microsoft.com/office/drawing/2014/main" id="{B901C76C-05AE-4665-B784-7778A9546F11}"/>
              </a:ext>
            </a:extLst>
          </p:cNvPr>
          <p:cNvGrpSpPr>
            <a:grpSpLocks/>
          </p:cNvGrpSpPr>
          <p:nvPr/>
        </p:nvGrpSpPr>
        <p:grpSpPr bwMode="auto">
          <a:xfrm flipH="1">
            <a:off x="6096003" y="3397295"/>
            <a:ext cx="6126935" cy="1703791"/>
            <a:chOff x="1728357" y="1304449"/>
            <a:chExt cx="5477985" cy="1518067"/>
          </a:xfrm>
        </p:grpSpPr>
        <p:grpSp>
          <p:nvGrpSpPr>
            <p:cNvPr id="117" name="Group 7">
              <a:extLst>
                <a:ext uri="{FF2B5EF4-FFF2-40B4-BE49-F238E27FC236}">
                  <a16:creationId xmlns:a16="http://schemas.microsoft.com/office/drawing/2014/main" id="{183BCC38-3DD3-4E51-9930-31D29DCF1D45}"/>
                </a:ext>
              </a:extLst>
            </p:cNvPr>
            <p:cNvGrpSpPr>
              <a:grpSpLocks/>
            </p:cNvGrpSpPr>
            <p:nvPr/>
          </p:nvGrpSpPr>
          <p:grpSpPr bwMode="auto">
            <a:xfrm>
              <a:off x="1803761" y="1454697"/>
              <a:ext cx="5402581" cy="1367819"/>
              <a:chOff x="1803761" y="1454697"/>
              <a:chExt cx="5402581" cy="1367819"/>
            </a:xfrm>
          </p:grpSpPr>
          <p:pic>
            <p:nvPicPr>
              <p:cNvPr id="122" name="Picture 345" descr="shadow_1_m">
                <a:extLst>
                  <a:ext uri="{FF2B5EF4-FFF2-40B4-BE49-F238E27FC236}">
                    <a16:creationId xmlns:a16="http://schemas.microsoft.com/office/drawing/2014/main" id="{553CD8DB-ECD1-485A-99E3-73D3891A083D}"/>
                  </a:ext>
                </a:extLst>
              </p:cNvPr>
              <p:cNvPicPr>
                <a:picLocks noChangeAspect="1" noChangeArrowheads="1"/>
              </p:cNvPicPr>
              <p:nvPr/>
            </p:nvPicPr>
            <p:blipFill>
              <a:blip r:embed="rId10"/>
              <a:srcRect t="1518" b="2"/>
              <a:stretch>
                <a:fillRect/>
              </a:stretch>
            </p:blipFill>
            <p:spPr bwMode="gray">
              <a:xfrm>
                <a:off x="1803761" y="2510102"/>
                <a:ext cx="5402581" cy="312414"/>
              </a:xfrm>
              <a:prstGeom prst="rect">
                <a:avLst/>
              </a:prstGeom>
              <a:noFill/>
              <a:ln w="9525">
                <a:noFill/>
                <a:miter lim="800000"/>
                <a:headEnd/>
                <a:tailEnd/>
              </a:ln>
            </p:spPr>
          </p:pic>
          <p:sp>
            <p:nvSpPr>
              <p:cNvPr id="123" name="Rectangle 122">
                <a:extLst>
                  <a:ext uri="{FF2B5EF4-FFF2-40B4-BE49-F238E27FC236}">
                    <a16:creationId xmlns:a16="http://schemas.microsoft.com/office/drawing/2014/main" id="{63989CCD-F1DC-4DA8-A12D-FB70228A66ED}"/>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89242152-879D-4282-8985-88C8CBD876AB}"/>
                  </a:ext>
                </a:extLst>
              </p:cNvPr>
              <p:cNvSpPr/>
              <p:nvPr/>
            </p:nvSpPr>
            <p:spPr>
              <a:xfrm>
                <a:off x="2392606" y="1560835"/>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18" name="Group 6">
              <a:extLst>
                <a:ext uri="{FF2B5EF4-FFF2-40B4-BE49-F238E27FC236}">
                  <a16:creationId xmlns:a16="http://schemas.microsoft.com/office/drawing/2014/main" id="{B593D1A8-60BF-4D42-8B84-2CE8F3BA2549}"/>
                </a:ext>
              </a:extLst>
            </p:cNvPr>
            <p:cNvGrpSpPr>
              <a:grpSpLocks/>
            </p:cNvGrpSpPr>
            <p:nvPr/>
          </p:nvGrpSpPr>
          <p:grpSpPr bwMode="auto">
            <a:xfrm>
              <a:off x="1728357" y="1304449"/>
              <a:ext cx="2001014" cy="1320522"/>
              <a:chOff x="1728357" y="1304449"/>
              <a:chExt cx="2001014" cy="1320522"/>
            </a:xfrm>
          </p:grpSpPr>
          <p:sp>
            <p:nvSpPr>
              <p:cNvPr id="119" name="Right Triangle 118">
                <a:extLst>
                  <a:ext uri="{FF2B5EF4-FFF2-40B4-BE49-F238E27FC236}">
                    <a16:creationId xmlns:a16="http://schemas.microsoft.com/office/drawing/2014/main" id="{36D820D3-F20B-45D8-8B96-FAB32C154A46}"/>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0" name="Right Triangle 119">
                <a:extLst>
                  <a:ext uri="{FF2B5EF4-FFF2-40B4-BE49-F238E27FC236}">
                    <a16:creationId xmlns:a16="http://schemas.microsoft.com/office/drawing/2014/main" id="{B035D968-A0A0-4417-90D2-F304EFFBC699}"/>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1" name="Trapezoid 2">
                <a:extLst>
                  <a:ext uri="{FF2B5EF4-FFF2-40B4-BE49-F238E27FC236}">
                    <a16:creationId xmlns:a16="http://schemas.microsoft.com/office/drawing/2014/main" id="{18F1FCD5-E8BF-4259-BF57-2CF764164205}"/>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143" name="Group 10">
            <a:extLst>
              <a:ext uri="{FF2B5EF4-FFF2-40B4-BE49-F238E27FC236}">
                <a16:creationId xmlns:a16="http://schemas.microsoft.com/office/drawing/2014/main" id="{4E0C241A-8817-474A-A67F-BFA3670FA286}"/>
              </a:ext>
            </a:extLst>
          </p:cNvPr>
          <p:cNvGrpSpPr>
            <a:grpSpLocks/>
          </p:cNvGrpSpPr>
          <p:nvPr/>
        </p:nvGrpSpPr>
        <p:grpSpPr bwMode="auto">
          <a:xfrm flipH="1">
            <a:off x="6096003" y="5121713"/>
            <a:ext cx="6126935" cy="1703791"/>
            <a:chOff x="1728357" y="1304449"/>
            <a:chExt cx="5477985" cy="1518067"/>
          </a:xfrm>
        </p:grpSpPr>
        <p:grpSp>
          <p:nvGrpSpPr>
            <p:cNvPr id="144" name="Group 7">
              <a:extLst>
                <a:ext uri="{FF2B5EF4-FFF2-40B4-BE49-F238E27FC236}">
                  <a16:creationId xmlns:a16="http://schemas.microsoft.com/office/drawing/2014/main" id="{99D5C1A5-524A-4C06-94FA-E30E6624AAD1}"/>
                </a:ext>
              </a:extLst>
            </p:cNvPr>
            <p:cNvGrpSpPr>
              <a:grpSpLocks/>
            </p:cNvGrpSpPr>
            <p:nvPr/>
          </p:nvGrpSpPr>
          <p:grpSpPr bwMode="auto">
            <a:xfrm>
              <a:off x="1803761" y="1454697"/>
              <a:ext cx="5402581" cy="1367819"/>
              <a:chOff x="1803761" y="1454697"/>
              <a:chExt cx="5402581" cy="1367819"/>
            </a:xfrm>
          </p:grpSpPr>
          <p:pic>
            <p:nvPicPr>
              <p:cNvPr id="149" name="Picture 345" descr="shadow_1_m">
                <a:extLst>
                  <a:ext uri="{FF2B5EF4-FFF2-40B4-BE49-F238E27FC236}">
                    <a16:creationId xmlns:a16="http://schemas.microsoft.com/office/drawing/2014/main" id="{F8B100F2-B495-4613-94AF-E5E7EE1F29BB}"/>
                  </a:ext>
                </a:extLst>
              </p:cNvPr>
              <p:cNvPicPr>
                <a:picLocks noChangeAspect="1" noChangeArrowheads="1"/>
              </p:cNvPicPr>
              <p:nvPr/>
            </p:nvPicPr>
            <p:blipFill>
              <a:blip r:embed="rId10"/>
              <a:srcRect t="1518" b="2"/>
              <a:stretch>
                <a:fillRect/>
              </a:stretch>
            </p:blipFill>
            <p:spPr bwMode="gray">
              <a:xfrm>
                <a:off x="1803761" y="2510102"/>
                <a:ext cx="5402581" cy="312414"/>
              </a:xfrm>
              <a:prstGeom prst="rect">
                <a:avLst/>
              </a:prstGeom>
              <a:noFill/>
              <a:ln w="9525">
                <a:noFill/>
                <a:miter lim="800000"/>
                <a:headEnd/>
                <a:tailEnd/>
              </a:ln>
            </p:spPr>
          </p:pic>
          <p:sp>
            <p:nvSpPr>
              <p:cNvPr id="150" name="Rectangle 149">
                <a:extLst>
                  <a:ext uri="{FF2B5EF4-FFF2-40B4-BE49-F238E27FC236}">
                    <a16:creationId xmlns:a16="http://schemas.microsoft.com/office/drawing/2014/main" id="{D9CD6E84-3478-45F3-8D42-1CD0A2E69A24}"/>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Rectangle 150">
                <a:extLst>
                  <a:ext uri="{FF2B5EF4-FFF2-40B4-BE49-F238E27FC236}">
                    <a16:creationId xmlns:a16="http://schemas.microsoft.com/office/drawing/2014/main" id="{85B824DC-6B05-4B3A-92BE-393692D12F8D}"/>
                  </a:ext>
                </a:extLst>
              </p:cNvPr>
              <p:cNvSpPr/>
              <p:nvPr/>
            </p:nvSpPr>
            <p:spPr>
              <a:xfrm>
                <a:off x="2392606" y="1560835"/>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45" name="Group 6">
              <a:extLst>
                <a:ext uri="{FF2B5EF4-FFF2-40B4-BE49-F238E27FC236}">
                  <a16:creationId xmlns:a16="http://schemas.microsoft.com/office/drawing/2014/main" id="{CD08877C-477B-47E0-A520-CE74F8916182}"/>
                </a:ext>
              </a:extLst>
            </p:cNvPr>
            <p:cNvGrpSpPr>
              <a:grpSpLocks/>
            </p:cNvGrpSpPr>
            <p:nvPr/>
          </p:nvGrpSpPr>
          <p:grpSpPr bwMode="auto">
            <a:xfrm>
              <a:off x="1728357" y="1304449"/>
              <a:ext cx="2001014" cy="1320522"/>
              <a:chOff x="1728357" y="1304449"/>
              <a:chExt cx="2001014" cy="1320522"/>
            </a:xfrm>
          </p:grpSpPr>
          <p:sp>
            <p:nvSpPr>
              <p:cNvPr id="146" name="Right Triangle 145">
                <a:extLst>
                  <a:ext uri="{FF2B5EF4-FFF2-40B4-BE49-F238E27FC236}">
                    <a16:creationId xmlns:a16="http://schemas.microsoft.com/office/drawing/2014/main" id="{C4883454-9F22-4C66-A579-0F363709668C}"/>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Right Triangle 146">
                <a:extLst>
                  <a:ext uri="{FF2B5EF4-FFF2-40B4-BE49-F238E27FC236}">
                    <a16:creationId xmlns:a16="http://schemas.microsoft.com/office/drawing/2014/main" id="{D75F8AE9-B40C-4A5C-A084-17184A84B4F2}"/>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Trapezoid 2">
                <a:extLst>
                  <a:ext uri="{FF2B5EF4-FFF2-40B4-BE49-F238E27FC236}">
                    <a16:creationId xmlns:a16="http://schemas.microsoft.com/office/drawing/2014/main" id="{942BC51C-9344-4B11-BD93-4113C1F9CBF3}"/>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2" name="Rectangle 1">
            <a:extLst>
              <a:ext uri="{FF2B5EF4-FFF2-40B4-BE49-F238E27FC236}">
                <a16:creationId xmlns:a16="http://schemas.microsoft.com/office/drawing/2014/main" id="{F178F019-8934-4A29-ABA9-A33ECB566969}"/>
              </a:ext>
            </a:extLst>
          </p:cNvPr>
          <p:cNvSpPr/>
          <p:nvPr/>
        </p:nvSpPr>
        <p:spPr>
          <a:xfrm>
            <a:off x="658746" y="3530979"/>
            <a:ext cx="604653"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rPr>
              <a:t>A</a:t>
            </a:r>
            <a:endParaRPr kumimoji="0" lang="en-US"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endParaRPr>
          </a:p>
        </p:txBody>
      </p:sp>
      <p:sp>
        <p:nvSpPr>
          <p:cNvPr id="153" name="Rectangle 152">
            <a:extLst>
              <a:ext uri="{FF2B5EF4-FFF2-40B4-BE49-F238E27FC236}">
                <a16:creationId xmlns:a16="http://schemas.microsoft.com/office/drawing/2014/main" id="{0562B901-D465-41AD-97FA-B1146CBE2C95}"/>
              </a:ext>
            </a:extLst>
          </p:cNvPr>
          <p:cNvSpPr/>
          <p:nvPr/>
        </p:nvSpPr>
        <p:spPr>
          <a:xfrm>
            <a:off x="667014" y="5271083"/>
            <a:ext cx="604653"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rPr>
              <a:t>C</a:t>
            </a:r>
            <a:endParaRPr kumimoji="0" lang="en-US"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endParaRPr>
          </a:p>
        </p:txBody>
      </p:sp>
      <p:sp>
        <p:nvSpPr>
          <p:cNvPr id="154" name="Rectangle 153">
            <a:extLst>
              <a:ext uri="{FF2B5EF4-FFF2-40B4-BE49-F238E27FC236}">
                <a16:creationId xmlns:a16="http://schemas.microsoft.com/office/drawing/2014/main" id="{2E2330F3-1B41-4F54-B88E-95191BD08330}"/>
              </a:ext>
            </a:extLst>
          </p:cNvPr>
          <p:cNvSpPr/>
          <p:nvPr/>
        </p:nvSpPr>
        <p:spPr>
          <a:xfrm>
            <a:off x="10872959" y="3504632"/>
            <a:ext cx="604653"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rPr>
              <a:t>B</a:t>
            </a:r>
            <a:endParaRPr kumimoji="0" lang="en-US"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endParaRPr>
          </a:p>
        </p:txBody>
      </p:sp>
      <p:sp>
        <p:nvSpPr>
          <p:cNvPr id="155" name="Rectangle 154">
            <a:extLst>
              <a:ext uri="{FF2B5EF4-FFF2-40B4-BE49-F238E27FC236}">
                <a16:creationId xmlns:a16="http://schemas.microsoft.com/office/drawing/2014/main" id="{D7C1D879-6A1D-46C3-9753-4BA3D97E606D}"/>
              </a:ext>
            </a:extLst>
          </p:cNvPr>
          <p:cNvSpPr/>
          <p:nvPr/>
        </p:nvSpPr>
        <p:spPr>
          <a:xfrm>
            <a:off x="10909531" y="5275675"/>
            <a:ext cx="604653"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rPr>
              <a:t>D</a:t>
            </a:r>
            <a:endParaRPr kumimoji="0" lang="en-US"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endParaRPr>
          </a:p>
        </p:txBody>
      </p:sp>
      <p:pic>
        <p:nvPicPr>
          <p:cNvPr id="12" name="Picture 11">
            <a:extLst>
              <a:ext uri="{FF2B5EF4-FFF2-40B4-BE49-F238E27FC236}">
                <a16:creationId xmlns:a16="http://schemas.microsoft.com/office/drawing/2014/main" id="{E9F4184A-B209-4E89-8A1C-7D03683B64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497" y="104699"/>
            <a:ext cx="542251" cy="540000"/>
          </a:xfrm>
          <a:prstGeom prst="rect">
            <a:avLst/>
          </a:prstGeom>
        </p:spPr>
      </p:pic>
      <p:pic>
        <p:nvPicPr>
          <p:cNvPr id="163" name="Picture 162">
            <a:extLst>
              <a:ext uri="{FF2B5EF4-FFF2-40B4-BE49-F238E27FC236}">
                <a16:creationId xmlns:a16="http://schemas.microsoft.com/office/drawing/2014/main" id="{9F7829F9-C590-4B8C-8C3D-6E39314466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5255" y="111561"/>
            <a:ext cx="542251" cy="540000"/>
          </a:xfrm>
          <a:prstGeom prst="rect">
            <a:avLst/>
          </a:prstGeom>
        </p:spPr>
      </p:pic>
      <p:sp>
        <p:nvSpPr>
          <p:cNvPr id="13" name="Rectangle 12">
            <a:extLst>
              <a:ext uri="{FF2B5EF4-FFF2-40B4-BE49-F238E27FC236}">
                <a16:creationId xmlns:a16="http://schemas.microsoft.com/office/drawing/2014/main" id="{DED4AAF8-24DE-46B9-B06B-1490AD88A4E9}"/>
              </a:ext>
            </a:extLst>
          </p:cNvPr>
          <p:cNvSpPr/>
          <p:nvPr/>
        </p:nvSpPr>
        <p:spPr>
          <a:xfrm>
            <a:off x="8961498" y="3885882"/>
            <a:ext cx="389850" cy="61273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5</a:t>
            </a:r>
            <a:endParaRPr kumimoji="0" lang="en-US" sz="2400" b="1" i="0" u="none" strike="noStrike" kern="120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65" name="Rectangle 164">
            <a:extLst>
              <a:ext uri="{FF2B5EF4-FFF2-40B4-BE49-F238E27FC236}">
                <a16:creationId xmlns:a16="http://schemas.microsoft.com/office/drawing/2014/main" id="{99425D9B-80A1-4407-A9A7-8BCCF455340A}"/>
              </a:ext>
            </a:extLst>
          </p:cNvPr>
          <p:cNvSpPr/>
          <p:nvPr/>
        </p:nvSpPr>
        <p:spPr>
          <a:xfrm>
            <a:off x="3121697" y="5746760"/>
            <a:ext cx="389850" cy="61273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4</a:t>
            </a:r>
            <a:endParaRPr kumimoji="0" lang="en-US" sz="2400" b="1" i="0" u="none" strike="noStrike" kern="120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66" name="Rectangle 165">
            <a:extLst>
              <a:ext uri="{FF2B5EF4-FFF2-40B4-BE49-F238E27FC236}">
                <a16:creationId xmlns:a16="http://schemas.microsoft.com/office/drawing/2014/main" id="{52062035-CD1D-460A-850F-75F52938C78D}"/>
              </a:ext>
            </a:extLst>
          </p:cNvPr>
          <p:cNvSpPr/>
          <p:nvPr/>
        </p:nvSpPr>
        <p:spPr>
          <a:xfrm>
            <a:off x="3215057" y="3923124"/>
            <a:ext cx="389850" cy="61273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GB" sz="32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2</a:t>
            </a:r>
            <a:endParaRPr kumimoji="0" lang="en-US" sz="2400" b="1" i="0" u="none" strike="noStrike" kern="120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67" name="Rectangle 166">
            <a:extLst>
              <a:ext uri="{FF2B5EF4-FFF2-40B4-BE49-F238E27FC236}">
                <a16:creationId xmlns:a16="http://schemas.microsoft.com/office/drawing/2014/main" id="{A0E31C41-FB42-4BF5-B023-885064ECD1B2}"/>
              </a:ext>
            </a:extLst>
          </p:cNvPr>
          <p:cNvSpPr/>
          <p:nvPr/>
        </p:nvSpPr>
        <p:spPr>
          <a:xfrm>
            <a:off x="8922377" y="5718858"/>
            <a:ext cx="389850" cy="61273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3200" b="1" i="0" u="none" strike="noStrike" kern="120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3</a:t>
            </a:r>
            <a:endParaRPr kumimoji="0" lang="en-US" sz="2400" b="1" i="0" u="none" strike="noStrike" kern="120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56DF5F5-4D20-42DD-9517-162022B4008C}"/>
              </a:ext>
            </a:extLst>
          </p:cNvPr>
          <p:cNvSpPr/>
          <p:nvPr/>
        </p:nvSpPr>
        <p:spPr>
          <a:xfrm>
            <a:off x="5370267" y="4507225"/>
            <a:ext cx="1382547" cy="1382547"/>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6CB65DA8-11CA-4DD3-AE5B-26CE2AF323AB}"/>
              </a:ext>
            </a:extLst>
          </p:cNvPr>
          <p:cNvSpPr/>
          <p:nvPr/>
        </p:nvSpPr>
        <p:spPr>
          <a:xfrm>
            <a:off x="5399701" y="4505591"/>
            <a:ext cx="1332799" cy="13711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FB2000B-867F-42F5-A6A4-E2784C059962}"/>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01</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3" name="TextBox 172">
            <a:extLst>
              <a:ext uri="{FF2B5EF4-FFF2-40B4-BE49-F238E27FC236}">
                <a16:creationId xmlns:a16="http://schemas.microsoft.com/office/drawing/2014/main" id="{D24D98D6-6C6F-4569-8884-BCBC5A94DF4C}"/>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10</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4" name="TextBox 173">
            <a:extLst>
              <a:ext uri="{FF2B5EF4-FFF2-40B4-BE49-F238E27FC236}">
                <a16:creationId xmlns:a16="http://schemas.microsoft.com/office/drawing/2014/main" id="{25EECDE5-1EE2-4A7F-92DE-4E28CDBA90D0}"/>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09</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5" name="TextBox 174">
            <a:extLst>
              <a:ext uri="{FF2B5EF4-FFF2-40B4-BE49-F238E27FC236}">
                <a16:creationId xmlns:a16="http://schemas.microsoft.com/office/drawing/2014/main" id="{30C70D48-7EC5-48B6-A68B-C7B9F336184A}"/>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08</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6" name="TextBox 175">
            <a:extLst>
              <a:ext uri="{FF2B5EF4-FFF2-40B4-BE49-F238E27FC236}">
                <a16:creationId xmlns:a16="http://schemas.microsoft.com/office/drawing/2014/main" id="{9958ECFF-58BE-4FC7-8504-8B5B8D7D0FCF}"/>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07</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7" name="TextBox 176">
            <a:extLst>
              <a:ext uri="{FF2B5EF4-FFF2-40B4-BE49-F238E27FC236}">
                <a16:creationId xmlns:a16="http://schemas.microsoft.com/office/drawing/2014/main" id="{01F5EE85-C290-4C2B-97AB-0B8FF855B681}"/>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06</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8" name="TextBox 177">
            <a:extLst>
              <a:ext uri="{FF2B5EF4-FFF2-40B4-BE49-F238E27FC236}">
                <a16:creationId xmlns:a16="http://schemas.microsoft.com/office/drawing/2014/main" id="{06D3CD1C-7B9F-496C-968B-B35ADFF71F5E}"/>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05</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9" name="TextBox 178">
            <a:extLst>
              <a:ext uri="{FF2B5EF4-FFF2-40B4-BE49-F238E27FC236}">
                <a16:creationId xmlns:a16="http://schemas.microsoft.com/office/drawing/2014/main" id="{75AE1CE5-C8E9-4218-9CD7-F5AE06B3F3FE}"/>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04</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80" name="TextBox 179">
            <a:extLst>
              <a:ext uri="{FF2B5EF4-FFF2-40B4-BE49-F238E27FC236}">
                <a16:creationId xmlns:a16="http://schemas.microsoft.com/office/drawing/2014/main" id="{75DEA2C8-8288-4619-92A9-9CC19AD5B758}"/>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03</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81" name="TextBox 180">
            <a:extLst>
              <a:ext uri="{FF2B5EF4-FFF2-40B4-BE49-F238E27FC236}">
                <a16:creationId xmlns:a16="http://schemas.microsoft.com/office/drawing/2014/main" id="{0DFD28DC-EC8F-4FD5-9138-3FA71947091E}"/>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02</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pic>
        <p:nvPicPr>
          <p:cNvPr id="19" name="Picture 18">
            <a:extLst>
              <a:ext uri="{FF2B5EF4-FFF2-40B4-BE49-F238E27FC236}">
                <a16:creationId xmlns:a16="http://schemas.microsoft.com/office/drawing/2014/main" id="{0B6436F9-E351-447A-8F8C-9B3BD52512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97129" y="4569033"/>
            <a:ext cx="1309567" cy="1201059"/>
          </a:xfrm>
          <a:prstGeom prst="rect">
            <a:avLst/>
          </a:prstGeom>
        </p:spPr>
      </p:pic>
      <p:sp>
        <p:nvSpPr>
          <p:cNvPr id="188" name="TextBox 187">
            <a:extLst>
              <a:ext uri="{FF2B5EF4-FFF2-40B4-BE49-F238E27FC236}">
                <a16:creationId xmlns:a16="http://schemas.microsoft.com/office/drawing/2014/main" id="{B43059DA-9427-4094-B474-ABB3167A1302}"/>
              </a:ext>
            </a:extLst>
          </p:cNvPr>
          <p:cNvSpPr txBox="1"/>
          <p:nvPr/>
        </p:nvSpPr>
        <p:spPr>
          <a:xfrm>
            <a:off x="791592" y="203471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02</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89" name="Rectangle 19">
            <a:extLst>
              <a:ext uri="{FF2B5EF4-FFF2-40B4-BE49-F238E27FC236}">
                <a16:creationId xmlns:a16="http://schemas.microsoft.com/office/drawing/2014/main" id="{D5168F72-1F93-40C8-A6E2-DFC8D9D8E4BF}"/>
              </a:ext>
            </a:extLst>
          </p:cNvPr>
          <p:cNvSpPr/>
          <p:nvPr/>
        </p:nvSpPr>
        <p:spPr>
          <a:xfrm rot="21420000">
            <a:off x="159015" y="-1306121"/>
            <a:ext cx="1096963" cy="628246"/>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Đáp án</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1" name="nhac nen">
            <a:hlinkClick r:id="" action="ppaction://media"/>
            <a:extLst>
              <a:ext uri="{FF2B5EF4-FFF2-40B4-BE49-F238E27FC236}">
                <a16:creationId xmlns:a16="http://schemas.microsoft.com/office/drawing/2014/main" id="{03889B49-6EA3-40F7-98F5-87A78C2805D8}"/>
              </a:ext>
            </a:extLst>
          </p:cNvPr>
          <p:cNvPicPr>
            <a:picLocks noChangeAspect="1"/>
          </p:cNvPicPr>
          <p:nvPr>
            <a:audioFile r:link="rId1"/>
            <p:extLst>
              <p:ext uri="{DAA4B4D4-6D71-4841-9C94-3DE7FCFB9230}">
                <p14:media xmlns:p14="http://schemas.microsoft.com/office/powerpoint/2010/main" r:embed="rId2">
                  <p14:trim end="1882.9166"/>
                </p14:media>
              </p:ext>
            </p:extLst>
          </p:nvPr>
        </p:nvPicPr>
        <p:blipFill>
          <a:blip r:embed="rId13"/>
          <a:stretch>
            <a:fillRect/>
          </a:stretch>
        </p:blipFill>
        <p:spPr>
          <a:xfrm>
            <a:off x="-860425" y="-193239"/>
            <a:ext cx="609600" cy="609600"/>
          </a:xfrm>
          <a:prstGeom prst="rect">
            <a:avLst/>
          </a:prstGeom>
        </p:spPr>
      </p:pic>
    </p:spTree>
    <p:extLst>
      <p:ext uri="{BB962C8B-B14F-4D97-AF65-F5344CB8AC3E}">
        <p14:creationId xmlns:p14="http://schemas.microsoft.com/office/powerpoint/2010/main" val="17557078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1" fill="hold"/>
                                        <p:tgtEl>
                                          <p:spTgt spid="71"/>
                                        </p:tgtEl>
                                      </p:cBhvr>
                                    </p:cmd>
                                  </p:childTnLst>
                                </p:cTn>
                              </p:par>
                              <p:par>
                                <p:cTn id="7" presetID="8" presetClass="emph" presetSubtype="0" repeatCount="indefinite" fill="hold" nodeType="withEffect">
                                  <p:stCondLst>
                                    <p:cond delay="0"/>
                                  </p:stCondLst>
                                  <p:childTnLst>
                                    <p:animRot by="21600000">
                                      <p:cBhvr>
                                        <p:cTn id="8" dur="15000" fill="hold"/>
                                        <p:tgtEl>
                                          <p:spTgt spid="1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5000" fill="hold"/>
                                        <p:tgtEl>
                                          <p:spTgt spid="163"/>
                                        </p:tgtEl>
                                        <p:attrNameLst>
                                          <p:attrName>r</p:attrName>
                                        </p:attrNameLst>
                                      </p:cBhvr>
                                    </p:animRot>
                                  </p:childTnLst>
                                </p:cTn>
                              </p:par>
                              <p:par>
                                <p:cTn id="11" presetID="10" presetClass="entr" presetSubtype="0" fill="hold" nodeType="withEffect">
                                  <p:stCondLst>
                                    <p:cond delay="7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par>
                                <p:cTn id="14" presetID="2" presetClass="entr" presetSubtype="4" fill="hold" grpId="1" nodeType="withEffect">
                                  <p:stCondLst>
                                    <p:cond delay="20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2000"/>
                                  </p:stCondLst>
                                  <p:childTnLst>
                                    <p:set>
                                      <p:cBhvr>
                                        <p:cTn id="19" dur="1" fill="hold">
                                          <p:stCondLst>
                                            <p:cond delay="0"/>
                                          </p:stCondLst>
                                        </p:cTn>
                                        <p:tgtEl>
                                          <p:spTgt spid="165"/>
                                        </p:tgtEl>
                                        <p:attrNameLst>
                                          <p:attrName>style.visibility</p:attrName>
                                        </p:attrNameLst>
                                      </p:cBhvr>
                                      <p:to>
                                        <p:strVal val="visible"/>
                                      </p:to>
                                    </p:set>
                                    <p:anim calcmode="lin" valueType="num">
                                      <p:cBhvr additive="base">
                                        <p:cTn id="20" dur="1000" fill="hold"/>
                                        <p:tgtEl>
                                          <p:spTgt spid="165"/>
                                        </p:tgtEl>
                                        <p:attrNameLst>
                                          <p:attrName>ppt_x</p:attrName>
                                        </p:attrNameLst>
                                      </p:cBhvr>
                                      <p:tavLst>
                                        <p:tav tm="0">
                                          <p:val>
                                            <p:strVal val="#ppt_x"/>
                                          </p:val>
                                        </p:tav>
                                        <p:tav tm="100000">
                                          <p:val>
                                            <p:strVal val="#ppt_x"/>
                                          </p:val>
                                        </p:tav>
                                      </p:tavLst>
                                    </p:anim>
                                    <p:anim calcmode="lin" valueType="num">
                                      <p:cBhvr additive="base">
                                        <p:cTn id="21" dur="1000" fill="hold"/>
                                        <p:tgtEl>
                                          <p:spTgt spid="165"/>
                                        </p:tgtEl>
                                        <p:attrNameLst>
                                          <p:attrName>ppt_y</p:attrName>
                                        </p:attrNameLst>
                                      </p:cBhvr>
                                      <p:tavLst>
                                        <p:tav tm="0">
                                          <p:val>
                                            <p:strVal val="1+#ppt_h/2"/>
                                          </p:val>
                                        </p:tav>
                                        <p:tav tm="100000">
                                          <p:val>
                                            <p:strVal val="#ppt_y"/>
                                          </p:val>
                                        </p:tav>
                                      </p:tavLst>
                                    </p:anim>
                                  </p:childTnLst>
                                </p:cTn>
                              </p:par>
                              <p:par>
                                <p:cTn id="22" presetID="2" presetClass="entr" presetSubtype="4" fill="hold" grpId="1" nodeType="withEffect">
                                  <p:stCondLst>
                                    <p:cond delay="2000"/>
                                  </p:stCondLst>
                                  <p:childTnLst>
                                    <p:set>
                                      <p:cBhvr>
                                        <p:cTn id="23" dur="1" fill="hold">
                                          <p:stCondLst>
                                            <p:cond delay="0"/>
                                          </p:stCondLst>
                                        </p:cTn>
                                        <p:tgtEl>
                                          <p:spTgt spid="167"/>
                                        </p:tgtEl>
                                        <p:attrNameLst>
                                          <p:attrName>style.visibility</p:attrName>
                                        </p:attrNameLst>
                                      </p:cBhvr>
                                      <p:to>
                                        <p:strVal val="visible"/>
                                      </p:to>
                                    </p:set>
                                    <p:anim calcmode="lin" valueType="num">
                                      <p:cBhvr additive="base">
                                        <p:cTn id="24" dur="1000" fill="hold"/>
                                        <p:tgtEl>
                                          <p:spTgt spid="167"/>
                                        </p:tgtEl>
                                        <p:attrNameLst>
                                          <p:attrName>ppt_x</p:attrName>
                                        </p:attrNameLst>
                                      </p:cBhvr>
                                      <p:tavLst>
                                        <p:tav tm="0">
                                          <p:val>
                                            <p:strVal val="#ppt_x"/>
                                          </p:val>
                                        </p:tav>
                                        <p:tav tm="100000">
                                          <p:val>
                                            <p:strVal val="#ppt_x"/>
                                          </p:val>
                                        </p:tav>
                                      </p:tavLst>
                                    </p:anim>
                                    <p:anim calcmode="lin" valueType="num">
                                      <p:cBhvr additive="base">
                                        <p:cTn id="25" dur="1000" fill="hold"/>
                                        <p:tgtEl>
                                          <p:spTgt spid="16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2000"/>
                                  </p:stCondLst>
                                  <p:childTnLst>
                                    <p:set>
                                      <p:cBhvr>
                                        <p:cTn id="27" dur="1" fill="hold">
                                          <p:stCondLst>
                                            <p:cond delay="0"/>
                                          </p:stCondLst>
                                        </p:cTn>
                                        <p:tgtEl>
                                          <p:spTgt spid="166"/>
                                        </p:tgtEl>
                                        <p:attrNameLst>
                                          <p:attrName>style.visibility</p:attrName>
                                        </p:attrNameLst>
                                      </p:cBhvr>
                                      <p:to>
                                        <p:strVal val="visible"/>
                                      </p:to>
                                    </p:set>
                                    <p:anim calcmode="lin" valueType="num">
                                      <p:cBhvr additive="base">
                                        <p:cTn id="28" dur="1000" fill="hold"/>
                                        <p:tgtEl>
                                          <p:spTgt spid="166"/>
                                        </p:tgtEl>
                                        <p:attrNameLst>
                                          <p:attrName>ppt_x</p:attrName>
                                        </p:attrNameLst>
                                      </p:cBhvr>
                                      <p:tavLst>
                                        <p:tav tm="0">
                                          <p:val>
                                            <p:strVal val="#ppt_x"/>
                                          </p:val>
                                        </p:tav>
                                        <p:tav tm="100000">
                                          <p:val>
                                            <p:strVal val="#ppt_x"/>
                                          </p:val>
                                        </p:tav>
                                      </p:tavLst>
                                    </p:anim>
                                    <p:anim calcmode="lin" valueType="num">
                                      <p:cBhvr additive="base">
                                        <p:cTn id="29" dur="100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repeatCount="1000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1000"/>
                                        <p:tgtEl>
                                          <p:spTgt spid="16"/>
                                        </p:tgtEl>
                                      </p:cBhvr>
                                    </p:animEffect>
                                  </p:childTnLst>
                                </p:cTn>
                              </p:par>
                              <p:par>
                                <p:cTn id="35" presetID="1" presetClass="exit" presetSubtype="0" fill="hold" grpId="0" nodeType="withEffect">
                                  <p:stCondLst>
                                    <p:cond delay="1000"/>
                                  </p:stCondLst>
                                  <p:childTnLst>
                                    <p:set>
                                      <p:cBhvr>
                                        <p:cTn id="36" dur="1" fill="hold">
                                          <p:stCondLst>
                                            <p:cond delay="0"/>
                                          </p:stCondLst>
                                        </p:cTn>
                                        <p:tgtEl>
                                          <p:spTgt spid="173"/>
                                        </p:tgtEl>
                                        <p:attrNameLst>
                                          <p:attrName>style.visibility</p:attrName>
                                        </p:attrNameLst>
                                      </p:cBhvr>
                                      <p:to>
                                        <p:strVal val="hidden"/>
                                      </p:to>
                                    </p:set>
                                  </p:childTnLst>
                                </p:cTn>
                              </p:par>
                              <p:par>
                                <p:cTn id="37" presetID="10" presetClass="entr" presetSubtype="0" fill="hold" grpId="0" nodeType="withEffect">
                                  <p:stCondLst>
                                    <p:cond delay="1000"/>
                                  </p:stCondLst>
                                  <p:childTnLst>
                                    <p:set>
                                      <p:cBhvr>
                                        <p:cTn id="38" dur="1" fill="hold">
                                          <p:stCondLst>
                                            <p:cond delay="0"/>
                                          </p:stCondLst>
                                        </p:cTn>
                                        <p:tgtEl>
                                          <p:spTgt spid="174"/>
                                        </p:tgtEl>
                                        <p:attrNameLst>
                                          <p:attrName>style.visibility</p:attrName>
                                        </p:attrNameLst>
                                      </p:cBhvr>
                                      <p:to>
                                        <p:strVal val="visible"/>
                                      </p:to>
                                    </p:set>
                                    <p:animEffect transition="in" filter="fade">
                                      <p:cBhvr>
                                        <p:cTn id="39" dur="500"/>
                                        <p:tgtEl>
                                          <p:spTgt spid="174"/>
                                        </p:tgtEl>
                                      </p:cBhvr>
                                    </p:animEffec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0" presetID="1" presetClass="exit" presetSubtype="0" fill="hold" grpId="1" nodeType="withEffect">
                                  <p:stCondLst>
                                    <p:cond delay="2000"/>
                                  </p:stCondLst>
                                  <p:childTnLst>
                                    <p:set>
                                      <p:cBhvr>
                                        <p:cTn id="41" dur="1" fill="hold">
                                          <p:stCondLst>
                                            <p:cond delay="0"/>
                                          </p:stCondLst>
                                        </p:cTn>
                                        <p:tgtEl>
                                          <p:spTgt spid="174"/>
                                        </p:tgtEl>
                                        <p:attrNameLst>
                                          <p:attrName>style.visibility</p:attrName>
                                        </p:attrNameLst>
                                      </p:cBhvr>
                                      <p:to>
                                        <p:strVal val="hidden"/>
                                      </p:to>
                                    </p:set>
                                  </p:childTnLst>
                                </p:cTn>
                              </p:par>
                              <p:par>
                                <p:cTn id="42" presetID="1" presetClass="entr" presetSubtype="0" fill="hold" grpId="0" nodeType="withEffect">
                                  <p:stCondLst>
                                    <p:cond delay="2000"/>
                                  </p:stCondLst>
                                  <p:childTnLst>
                                    <p:set>
                                      <p:cBhvr>
                                        <p:cTn id="43" dur="1" fill="hold">
                                          <p:stCondLst>
                                            <p:cond delay="0"/>
                                          </p:stCondLst>
                                        </p:cTn>
                                        <p:tgtEl>
                                          <p:spTgt spid="175"/>
                                        </p:tgtEl>
                                        <p:attrNameLst>
                                          <p:attrName>style.visibility</p:attrName>
                                        </p:attrNameLst>
                                      </p:cBhvr>
                                      <p:to>
                                        <p:strVal val="visible"/>
                                      </p:to>
                                    </p:set>
                                  </p:childTnLst>
                                  <p:subTnLst>
                                    <p:audio>
                                      <p:cMediaNode vol="70000">
                                        <p:cTn display="0" masterRel="sameClick">
                                          <p:stCondLst>
                                            <p:cond evt="begin" delay="0">
                                              <p:tn val="42"/>
                                            </p:cond>
                                          </p:stCondLst>
                                          <p:endCondLst>
                                            <p:cond evt="onStopAudio" delay="0">
                                              <p:tgtEl>
                                                <p:sldTgt/>
                                              </p:tgtEl>
                                            </p:cond>
                                          </p:endCondLst>
                                        </p:cTn>
                                        <p:tgtEl>
                                          <p:sndTgt r:embed="rId5" name="click.wav"/>
                                        </p:tgtEl>
                                      </p:cMediaNode>
                                    </p:audio>
                                  </p:subTnLst>
                                </p:cTn>
                              </p:par>
                              <p:par>
                                <p:cTn id="44" presetID="1" presetClass="exit" presetSubtype="0" fill="hold" grpId="1" nodeType="withEffect">
                                  <p:stCondLst>
                                    <p:cond delay="3000"/>
                                  </p:stCondLst>
                                  <p:childTnLst>
                                    <p:set>
                                      <p:cBhvr>
                                        <p:cTn id="45" dur="1" fill="hold">
                                          <p:stCondLst>
                                            <p:cond delay="0"/>
                                          </p:stCondLst>
                                        </p:cTn>
                                        <p:tgtEl>
                                          <p:spTgt spid="175"/>
                                        </p:tgtEl>
                                        <p:attrNameLst>
                                          <p:attrName>style.visibility</p:attrName>
                                        </p:attrNameLst>
                                      </p:cBhvr>
                                      <p:to>
                                        <p:strVal val="hidden"/>
                                      </p:to>
                                    </p:set>
                                  </p:childTnLst>
                                </p:cTn>
                              </p:par>
                              <p:par>
                                <p:cTn id="46" presetID="10" presetClass="entr" presetSubtype="0" fill="hold" grpId="0" nodeType="withEffect">
                                  <p:stCondLst>
                                    <p:cond delay="3000"/>
                                  </p:stCondLst>
                                  <p:childTnLst>
                                    <p:set>
                                      <p:cBhvr>
                                        <p:cTn id="47" dur="1" fill="hold">
                                          <p:stCondLst>
                                            <p:cond delay="0"/>
                                          </p:stCondLst>
                                        </p:cTn>
                                        <p:tgtEl>
                                          <p:spTgt spid="176"/>
                                        </p:tgtEl>
                                        <p:attrNameLst>
                                          <p:attrName>style.visibility</p:attrName>
                                        </p:attrNameLst>
                                      </p:cBhvr>
                                      <p:to>
                                        <p:strVal val="visible"/>
                                      </p:to>
                                    </p:set>
                                    <p:animEffect transition="in" filter="fade">
                                      <p:cBhvr>
                                        <p:cTn id="48" dur="500"/>
                                        <p:tgtEl>
                                          <p:spTgt spid="176"/>
                                        </p:tgtEl>
                                      </p:cBhvr>
                                    </p:animEffect>
                                  </p:childTnLst>
                                  <p:subTnLst>
                                    <p:audio>
                                      <p:cMediaNode vol="70000">
                                        <p:cTn display="0" masterRel="sameClick">
                                          <p:stCondLst>
                                            <p:cond evt="begin" delay="0">
                                              <p:tn val="46"/>
                                            </p:cond>
                                          </p:stCondLst>
                                          <p:endCondLst>
                                            <p:cond evt="onStopAudio" delay="0">
                                              <p:tgtEl>
                                                <p:sldTgt/>
                                              </p:tgtEl>
                                            </p:cond>
                                          </p:endCondLst>
                                        </p:cTn>
                                        <p:tgtEl>
                                          <p:sndTgt r:embed="rId5" name="click.wav"/>
                                        </p:tgtEl>
                                      </p:cMediaNode>
                                    </p:audio>
                                  </p:subTnLst>
                                </p:cTn>
                              </p:par>
                              <p:par>
                                <p:cTn id="49" presetID="1" presetClass="exit" presetSubtype="0" fill="hold" grpId="1" nodeType="withEffect">
                                  <p:stCondLst>
                                    <p:cond delay="4000"/>
                                  </p:stCondLst>
                                  <p:childTnLst>
                                    <p:set>
                                      <p:cBhvr>
                                        <p:cTn id="50" dur="1" fill="hold">
                                          <p:stCondLst>
                                            <p:cond delay="0"/>
                                          </p:stCondLst>
                                        </p:cTn>
                                        <p:tgtEl>
                                          <p:spTgt spid="176"/>
                                        </p:tgtEl>
                                        <p:attrNameLst>
                                          <p:attrName>style.visibility</p:attrName>
                                        </p:attrNameLst>
                                      </p:cBhvr>
                                      <p:to>
                                        <p:strVal val="hidden"/>
                                      </p:to>
                                    </p:set>
                                  </p:childTnLst>
                                </p:cTn>
                              </p:par>
                              <p:par>
                                <p:cTn id="51" presetID="1" presetClass="entr" presetSubtype="0" fill="hold" grpId="1" nodeType="withEffect">
                                  <p:stCondLst>
                                    <p:cond delay="4000"/>
                                  </p:stCondLst>
                                  <p:childTnLst>
                                    <p:set>
                                      <p:cBhvr>
                                        <p:cTn id="52" dur="1" fill="hold">
                                          <p:stCondLst>
                                            <p:cond delay="0"/>
                                          </p:stCondLst>
                                        </p:cTn>
                                        <p:tgtEl>
                                          <p:spTgt spid="177"/>
                                        </p:tgtEl>
                                        <p:attrNameLst>
                                          <p:attrName>style.visibility</p:attrName>
                                        </p:attrNameLst>
                                      </p:cBhvr>
                                      <p:to>
                                        <p:strVal val="visible"/>
                                      </p:to>
                                    </p:set>
                                  </p:childTnLst>
                                  <p:subTnLst>
                                    <p:audio>
                                      <p:cMediaNode vol="70000">
                                        <p:cTn display="0" masterRel="sameClick">
                                          <p:stCondLst>
                                            <p:cond evt="begin" delay="0">
                                              <p:tn val="51"/>
                                            </p:cond>
                                          </p:stCondLst>
                                          <p:endCondLst>
                                            <p:cond evt="onStopAudio" delay="0">
                                              <p:tgtEl>
                                                <p:sldTgt/>
                                              </p:tgtEl>
                                            </p:cond>
                                          </p:endCondLst>
                                        </p:cTn>
                                        <p:tgtEl>
                                          <p:sndTgt r:embed="rId5" name="click.wav"/>
                                        </p:tgtEl>
                                      </p:cMediaNode>
                                    </p:audio>
                                  </p:subTnLst>
                                </p:cTn>
                              </p:par>
                              <p:par>
                                <p:cTn id="53" presetID="1" presetClass="exit" presetSubtype="0" fill="hold" grpId="0" nodeType="withEffect">
                                  <p:stCondLst>
                                    <p:cond delay="5000"/>
                                  </p:stCondLst>
                                  <p:childTnLst>
                                    <p:set>
                                      <p:cBhvr>
                                        <p:cTn id="54" dur="1" fill="hold">
                                          <p:stCondLst>
                                            <p:cond delay="0"/>
                                          </p:stCondLst>
                                        </p:cTn>
                                        <p:tgtEl>
                                          <p:spTgt spid="177"/>
                                        </p:tgtEl>
                                        <p:attrNameLst>
                                          <p:attrName>style.visibility</p:attrName>
                                        </p:attrNameLst>
                                      </p:cBhvr>
                                      <p:to>
                                        <p:strVal val="hidden"/>
                                      </p:to>
                                    </p:set>
                                  </p:childTnLst>
                                </p:cTn>
                              </p:par>
                              <p:par>
                                <p:cTn id="55" presetID="10" presetClass="entr" presetSubtype="0" fill="hold" grpId="0" nodeType="withEffect">
                                  <p:stCondLst>
                                    <p:cond delay="5000"/>
                                  </p:stCondLst>
                                  <p:childTnLst>
                                    <p:set>
                                      <p:cBhvr>
                                        <p:cTn id="56" dur="1" fill="hold">
                                          <p:stCondLst>
                                            <p:cond delay="0"/>
                                          </p:stCondLst>
                                        </p:cTn>
                                        <p:tgtEl>
                                          <p:spTgt spid="178"/>
                                        </p:tgtEl>
                                        <p:attrNameLst>
                                          <p:attrName>style.visibility</p:attrName>
                                        </p:attrNameLst>
                                      </p:cBhvr>
                                      <p:to>
                                        <p:strVal val="visible"/>
                                      </p:to>
                                    </p:set>
                                    <p:animEffect transition="in" filter="fade">
                                      <p:cBhvr>
                                        <p:cTn id="57" dur="500"/>
                                        <p:tgtEl>
                                          <p:spTgt spid="178"/>
                                        </p:tgtEl>
                                      </p:cBhvr>
                                    </p:animEffect>
                                  </p:childTnLst>
                                  <p:subTnLst>
                                    <p:audio>
                                      <p:cMediaNode vol="70000">
                                        <p:cTn display="0" masterRel="sameClick">
                                          <p:stCondLst>
                                            <p:cond evt="begin" delay="0">
                                              <p:tn val="55"/>
                                            </p:cond>
                                          </p:stCondLst>
                                          <p:endCondLst>
                                            <p:cond evt="onStopAudio" delay="0">
                                              <p:tgtEl>
                                                <p:sldTgt/>
                                              </p:tgtEl>
                                            </p:cond>
                                          </p:endCondLst>
                                        </p:cTn>
                                        <p:tgtEl>
                                          <p:sndTgt r:embed="rId5" name="click.wav"/>
                                        </p:tgtEl>
                                      </p:cMediaNode>
                                    </p:audio>
                                  </p:subTnLst>
                                </p:cTn>
                              </p:par>
                              <p:par>
                                <p:cTn id="58" presetID="1" presetClass="exit" presetSubtype="0" fill="hold" grpId="1" nodeType="withEffect">
                                  <p:stCondLst>
                                    <p:cond delay="6000"/>
                                  </p:stCondLst>
                                  <p:childTnLst>
                                    <p:set>
                                      <p:cBhvr>
                                        <p:cTn id="59" dur="1" fill="hold">
                                          <p:stCondLst>
                                            <p:cond delay="0"/>
                                          </p:stCondLst>
                                        </p:cTn>
                                        <p:tgtEl>
                                          <p:spTgt spid="178"/>
                                        </p:tgtEl>
                                        <p:attrNameLst>
                                          <p:attrName>style.visibility</p:attrName>
                                        </p:attrNameLst>
                                      </p:cBhvr>
                                      <p:to>
                                        <p:strVal val="hidden"/>
                                      </p:to>
                                    </p:set>
                                  </p:childTnLst>
                                </p:cTn>
                              </p:par>
                              <p:par>
                                <p:cTn id="60" presetID="1" presetClass="entr" presetSubtype="0" fill="hold" grpId="1" nodeType="withEffect">
                                  <p:stCondLst>
                                    <p:cond delay="6000"/>
                                  </p:stCondLst>
                                  <p:childTnLst>
                                    <p:set>
                                      <p:cBhvr>
                                        <p:cTn id="61" dur="1" fill="hold">
                                          <p:stCondLst>
                                            <p:cond delay="0"/>
                                          </p:stCondLst>
                                        </p:cTn>
                                        <p:tgtEl>
                                          <p:spTgt spid="179"/>
                                        </p:tgtEl>
                                        <p:attrNameLst>
                                          <p:attrName>style.visibility</p:attrName>
                                        </p:attrNameLst>
                                      </p:cBhvr>
                                      <p:to>
                                        <p:strVal val="visible"/>
                                      </p:to>
                                    </p:set>
                                  </p:childTnLst>
                                  <p:subTnLst>
                                    <p:audio>
                                      <p:cMediaNode vol="70000">
                                        <p:cTn display="0" masterRel="sameClick">
                                          <p:stCondLst>
                                            <p:cond evt="begin" delay="0">
                                              <p:tn val="60"/>
                                            </p:cond>
                                          </p:stCondLst>
                                          <p:endCondLst>
                                            <p:cond evt="onStopAudio" delay="0">
                                              <p:tgtEl>
                                                <p:sldTgt/>
                                              </p:tgtEl>
                                            </p:cond>
                                          </p:endCondLst>
                                        </p:cTn>
                                        <p:tgtEl>
                                          <p:sndTgt r:embed="rId5" name="click.wav"/>
                                        </p:tgtEl>
                                      </p:cMediaNode>
                                    </p:audio>
                                  </p:subTnLst>
                                </p:cTn>
                              </p:par>
                              <p:par>
                                <p:cTn id="62" presetID="1" presetClass="exit" presetSubtype="0" fill="hold" grpId="0" nodeType="withEffect">
                                  <p:stCondLst>
                                    <p:cond delay="7000"/>
                                  </p:stCondLst>
                                  <p:childTnLst>
                                    <p:set>
                                      <p:cBhvr>
                                        <p:cTn id="63" dur="1" fill="hold">
                                          <p:stCondLst>
                                            <p:cond delay="0"/>
                                          </p:stCondLst>
                                        </p:cTn>
                                        <p:tgtEl>
                                          <p:spTgt spid="179"/>
                                        </p:tgtEl>
                                        <p:attrNameLst>
                                          <p:attrName>style.visibility</p:attrName>
                                        </p:attrNameLst>
                                      </p:cBhvr>
                                      <p:to>
                                        <p:strVal val="hidden"/>
                                      </p:to>
                                    </p:set>
                                  </p:childTnLst>
                                </p:cTn>
                              </p:par>
                              <p:par>
                                <p:cTn id="64" presetID="10" presetClass="entr" presetSubtype="0" fill="hold" grpId="0" nodeType="withEffect">
                                  <p:stCondLst>
                                    <p:cond delay="7000"/>
                                  </p:stCondLst>
                                  <p:childTnLst>
                                    <p:set>
                                      <p:cBhvr>
                                        <p:cTn id="65" dur="1" fill="hold">
                                          <p:stCondLst>
                                            <p:cond delay="0"/>
                                          </p:stCondLst>
                                        </p:cTn>
                                        <p:tgtEl>
                                          <p:spTgt spid="180"/>
                                        </p:tgtEl>
                                        <p:attrNameLst>
                                          <p:attrName>style.visibility</p:attrName>
                                        </p:attrNameLst>
                                      </p:cBhvr>
                                      <p:to>
                                        <p:strVal val="visible"/>
                                      </p:to>
                                    </p:set>
                                    <p:animEffect transition="in" filter="fade">
                                      <p:cBhvr>
                                        <p:cTn id="66" dur="500"/>
                                        <p:tgtEl>
                                          <p:spTgt spid="180"/>
                                        </p:tgtEl>
                                      </p:cBhvr>
                                    </p:animEffect>
                                  </p:childTnLst>
                                  <p:subTnLst>
                                    <p:audio>
                                      <p:cMediaNode vol="70000">
                                        <p:cTn display="0" masterRel="sameClick">
                                          <p:stCondLst>
                                            <p:cond evt="begin" delay="0">
                                              <p:tn val="64"/>
                                            </p:cond>
                                          </p:stCondLst>
                                          <p:endCondLst>
                                            <p:cond evt="onStopAudio" delay="0">
                                              <p:tgtEl>
                                                <p:sldTgt/>
                                              </p:tgtEl>
                                            </p:cond>
                                          </p:endCondLst>
                                        </p:cTn>
                                        <p:tgtEl>
                                          <p:sndTgt r:embed="rId5" name="click.wav"/>
                                        </p:tgtEl>
                                      </p:cMediaNode>
                                    </p:audio>
                                  </p:subTnLst>
                                </p:cTn>
                              </p:par>
                              <p:par>
                                <p:cTn id="67" presetID="1" presetClass="exit" presetSubtype="0" fill="hold" grpId="1" nodeType="withEffect">
                                  <p:stCondLst>
                                    <p:cond delay="8000"/>
                                  </p:stCondLst>
                                  <p:childTnLst>
                                    <p:set>
                                      <p:cBhvr>
                                        <p:cTn id="68" dur="1" fill="hold">
                                          <p:stCondLst>
                                            <p:cond delay="0"/>
                                          </p:stCondLst>
                                        </p:cTn>
                                        <p:tgtEl>
                                          <p:spTgt spid="180"/>
                                        </p:tgtEl>
                                        <p:attrNameLst>
                                          <p:attrName>style.visibility</p:attrName>
                                        </p:attrNameLst>
                                      </p:cBhvr>
                                      <p:to>
                                        <p:strVal val="hidden"/>
                                      </p:to>
                                    </p:set>
                                  </p:childTnLst>
                                </p:cTn>
                              </p:par>
                              <p:par>
                                <p:cTn id="69" presetID="1" presetClass="entr" presetSubtype="0" fill="hold" grpId="1" nodeType="withEffect">
                                  <p:stCondLst>
                                    <p:cond delay="8000"/>
                                  </p:stCondLst>
                                  <p:childTnLst>
                                    <p:set>
                                      <p:cBhvr>
                                        <p:cTn id="70" dur="1" fill="hold">
                                          <p:stCondLst>
                                            <p:cond delay="0"/>
                                          </p:stCondLst>
                                        </p:cTn>
                                        <p:tgtEl>
                                          <p:spTgt spid="181"/>
                                        </p:tgtEl>
                                        <p:attrNameLst>
                                          <p:attrName>style.visibility</p:attrName>
                                        </p:attrNameLst>
                                      </p:cBhvr>
                                      <p:to>
                                        <p:strVal val="visible"/>
                                      </p:to>
                                    </p:set>
                                  </p:childTnLst>
                                  <p:subTnLst>
                                    <p:audio>
                                      <p:cMediaNode vol="70000">
                                        <p:cTn display="0" masterRel="sameClick">
                                          <p:stCondLst>
                                            <p:cond evt="begin" delay="0">
                                              <p:tn val="69"/>
                                            </p:cond>
                                          </p:stCondLst>
                                          <p:endCondLst>
                                            <p:cond evt="onStopAudio" delay="0">
                                              <p:tgtEl>
                                                <p:sldTgt/>
                                              </p:tgtEl>
                                            </p:cond>
                                          </p:endCondLst>
                                        </p:cTn>
                                        <p:tgtEl>
                                          <p:sndTgt r:embed="rId5" name="click.wav"/>
                                        </p:tgtEl>
                                      </p:cMediaNode>
                                    </p:audio>
                                  </p:subTnLst>
                                </p:cTn>
                              </p:par>
                              <p:par>
                                <p:cTn id="71" presetID="1" presetClass="exit" presetSubtype="0" fill="hold" grpId="0" nodeType="withEffect">
                                  <p:stCondLst>
                                    <p:cond delay="9000"/>
                                  </p:stCondLst>
                                  <p:childTnLst>
                                    <p:set>
                                      <p:cBhvr>
                                        <p:cTn id="72" dur="1" fill="hold">
                                          <p:stCondLst>
                                            <p:cond delay="0"/>
                                          </p:stCondLst>
                                        </p:cTn>
                                        <p:tgtEl>
                                          <p:spTgt spid="181"/>
                                        </p:tgtEl>
                                        <p:attrNameLst>
                                          <p:attrName>style.visibility</p:attrName>
                                        </p:attrNameLst>
                                      </p:cBhvr>
                                      <p:to>
                                        <p:strVal val="hidden"/>
                                      </p:to>
                                    </p:set>
                                  </p:childTnLst>
                                </p:cTn>
                              </p:par>
                              <p:par>
                                <p:cTn id="73" presetID="10" presetClass="entr" presetSubtype="0" fill="hold" grpId="0" nodeType="withEffect">
                                  <p:stCondLst>
                                    <p:cond delay="900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subTnLst>
                                    <p:audio>
                                      <p:cMediaNode vol="70000">
                                        <p:cTn display="0" masterRel="sameClick">
                                          <p:stCondLst>
                                            <p:cond evt="begin" delay="0">
                                              <p:tn val="73"/>
                                            </p:cond>
                                          </p:stCondLst>
                                          <p:endCondLst>
                                            <p:cond evt="onStopAudio" delay="0">
                                              <p:tgtEl>
                                                <p:sldTgt/>
                                              </p:tgtEl>
                                            </p:cond>
                                          </p:endCondLst>
                                        </p:cTn>
                                        <p:tgtEl>
                                          <p:sndTgt r:embed="rId5" name="click.wav"/>
                                        </p:tgtEl>
                                      </p:cMediaNode>
                                    </p:audio>
                                  </p:subTnLst>
                                </p:cTn>
                              </p:par>
                              <p:par>
                                <p:cTn id="76" presetID="1" presetClass="exit" presetSubtype="0" fill="hold" grpId="1" nodeType="withEffect">
                                  <p:stCondLst>
                                    <p:cond delay="10000"/>
                                  </p:stCondLst>
                                  <p:childTnLst>
                                    <p:set>
                                      <p:cBhvr>
                                        <p:cTn id="77" dur="1" fill="hold">
                                          <p:stCondLst>
                                            <p:cond delay="0"/>
                                          </p:stCondLst>
                                        </p:cTn>
                                        <p:tgtEl>
                                          <p:spTgt spid="17"/>
                                        </p:tgtEl>
                                        <p:attrNameLst>
                                          <p:attrName>style.visibility</p:attrName>
                                        </p:attrNameLst>
                                      </p:cBhvr>
                                      <p:to>
                                        <p:strVal val="hidden"/>
                                      </p:to>
                                    </p:set>
                                  </p:childTnLst>
                                </p:cTn>
                              </p:par>
                              <p:par>
                                <p:cTn id="78" presetID="1" presetClass="entr" presetSubtype="0" fill="hold" nodeType="withEffect">
                                  <p:stCondLst>
                                    <p:cond delay="10000"/>
                                  </p:stCondLst>
                                  <p:childTnLst>
                                    <p:set>
                                      <p:cBhvr>
                                        <p:cTn id="79" dur="1" fill="hold">
                                          <p:stCondLst>
                                            <p:cond delay="0"/>
                                          </p:stCondLst>
                                        </p:cTn>
                                        <p:tgtEl>
                                          <p:spTgt spid="19"/>
                                        </p:tgtEl>
                                        <p:attrNameLst>
                                          <p:attrName>style.visibility</p:attrName>
                                        </p:attrNameLst>
                                      </p:cBhvr>
                                      <p:to>
                                        <p:strVal val="visible"/>
                                      </p:to>
                                    </p:set>
                                  </p:childTnLst>
                                  <p:subTnLst>
                                    <p:audio>
                                      <p:cMediaNode vol="70000">
                                        <p:cTn display="0" masterRel="sameClick">
                                          <p:stCondLst>
                                            <p:cond evt="begin" delay="0">
                                              <p:tn val="78"/>
                                            </p:cond>
                                          </p:stCondLst>
                                          <p:endCondLst>
                                            <p:cond evt="onStopAudio" delay="0">
                                              <p:tgtEl>
                                                <p:sldTgt/>
                                              </p:tgtEl>
                                            </p:cond>
                                          </p:endCondLst>
                                        </p:cTn>
                                        <p:tgtEl>
                                          <p:sndTgt r:embed="rId6" name="tieng bip 1.wav"/>
                                        </p:tgtEl>
                                      </p:cMediaNode>
                                    </p:audio>
                                  </p:subTnLst>
                                </p:cTn>
                              </p:par>
                            </p:childTnLst>
                          </p:cTn>
                        </p:par>
                        <p:par>
                          <p:cTn id="80" fill="hold">
                            <p:stCondLst>
                              <p:cond delay="10000"/>
                            </p:stCondLst>
                            <p:childTnLst>
                              <p:par>
                                <p:cTn id="81" presetID="42" presetClass="path" presetSubtype="0" accel="50000" decel="50000" fill="hold" grpId="0" nodeType="afterEffect">
                                  <p:stCondLst>
                                    <p:cond delay="0"/>
                                  </p:stCondLst>
                                  <p:childTnLst>
                                    <p:animMotion origin="layout" path="M -2.70833E-6 -4.07407E-6 L -2.70833E-6 0.25 " pathEditMode="relative" rAng="0" ptsTypes="AA">
                                      <p:cBhvr>
                                        <p:cTn id="82" dur="2000" fill="hold"/>
                                        <p:tgtEl>
                                          <p:spTgt spid="189"/>
                                        </p:tgtEl>
                                        <p:attrNameLst>
                                          <p:attrName>ppt_x</p:attrName>
                                          <p:attrName>ppt_y</p:attrName>
                                        </p:attrNameLst>
                                      </p:cBhvr>
                                      <p:rCtr x="0" y="12500"/>
                                    </p:animMotion>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167"/>
                                        </p:tgtEl>
                                      </p:cBhvr>
                                    </p:animEffect>
                                    <p:set>
                                      <p:cBhvr>
                                        <p:cTn id="90" dur="1" fill="hold">
                                          <p:stCondLst>
                                            <p:cond delay="499"/>
                                          </p:stCondLst>
                                        </p:cTn>
                                        <p:tgtEl>
                                          <p:spTgt spid="16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66"/>
                                        </p:tgtEl>
                                      </p:cBhvr>
                                    </p:animEffect>
                                    <p:set>
                                      <p:cBhvr>
                                        <p:cTn id="93" dur="1" fill="hold">
                                          <p:stCondLst>
                                            <p:cond delay="499"/>
                                          </p:stCondLst>
                                        </p:cTn>
                                        <p:tgtEl>
                                          <p:spTgt spid="166"/>
                                        </p:tgtEl>
                                        <p:attrNameLst>
                                          <p:attrName>style.visibility</p:attrName>
                                        </p:attrNameLst>
                                      </p:cBhvr>
                                      <p:to>
                                        <p:strVal val="hidden"/>
                                      </p:to>
                                    </p:set>
                                  </p:childTnLst>
                                </p:cTn>
                              </p:par>
                            </p:childTnLst>
                          </p:cTn>
                        </p:par>
                        <p:par>
                          <p:cTn id="94" fill="hold">
                            <p:stCondLst>
                              <p:cond delay="500"/>
                            </p:stCondLst>
                            <p:childTnLst>
                              <p:par>
                                <p:cTn id="95" presetID="27" presetClass="emph" presetSubtype="0" repeatCount="5000" fill="remove" grpId="1" nodeType="afterEffect">
                                  <p:stCondLst>
                                    <p:cond delay="0"/>
                                  </p:stCondLst>
                                  <p:childTnLst>
                                    <p:animClr clrSpc="rgb" dir="cw">
                                      <p:cBhvr override="childStyle">
                                        <p:cTn id="96" dur="250" autoRev="1" fill="remove"/>
                                        <p:tgtEl>
                                          <p:spTgt spid="165"/>
                                        </p:tgtEl>
                                        <p:attrNameLst>
                                          <p:attrName>style.color</p:attrName>
                                        </p:attrNameLst>
                                      </p:cBhvr>
                                      <p:to>
                                        <a:schemeClr val="bg1"/>
                                      </p:to>
                                    </p:animClr>
                                    <p:animClr clrSpc="rgb" dir="cw">
                                      <p:cBhvr>
                                        <p:cTn id="97" dur="250" autoRev="1" fill="remove"/>
                                        <p:tgtEl>
                                          <p:spTgt spid="165"/>
                                        </p:tgtEl>
                                        <p:attrNameLst>
                                          <p:attrName>fillcolor</p:attrName>
                                        </p:attrNameLst>
                                      </p:cBhvr>
                                      <p:to>
                                        <a:schemeClr val="bg1"/>
                                      </p:to>
                                    </p:animClr>
                                    <p:set>
                                      <p:cBhvr>
                                        <p:cTn id="98" dur="250" autoRev="1" fill="remove"/>
                                        <p:tgtEl>
                                          <p:spTgt spid="165"/>
                                        </p:tgtEl>
                                        <p:attrNameLst>
                                          <p:attrName>fill.type</p:attrName>
                                        </p:attrNameLst>
                                      </p:cBhvr>
                                      <p:to>
                                        <p:strVal val="solid"/>
                                      </p:to>
                                    </p:set>
                                    <p:set>
                                      <p:cBhvr>
                                        <p:cTn id="99" dur="250" autoRev="1" fill="remove"/>
                                        <p:tgtEl>
                                          <p:spTgt spid="16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515">
                <p:cTn id="100" repeatCount="indefinite" fill="hold" display="0">
                  <p:stCondLst>
                    <p:cond delay="indefinite"/>
                  </p:stCondLst>
                  <p:endCondLst>
                    <p:cond evt="onStopAudio" delay="0">
                      <p:tgtEl>
                        <p:sldTgt/>
                      </p:tgtEl>
                    </p:cond>
                  </p:endCondLst>
                </p:cTn>
                <p:tgtEl>
                  <p:spTgt spid="71"/>
                </p:tgtEl>
              </p:cMediaNode>
            </p:audio>
          </p:childTnLst>
        </p:cTn>
      </p:par>
    </p:tnLst>
    <p:bldLst>
      <p:bldP spid="13" grpId="0"/>
      <p:bldP spid="13" grpId="1"/>
      <p:bldP spid="165" grpId="0"/>
      <p:bldP spid="165" grpId="1"/>
      <p:bldP spid="166" grpId="0"/>
      <p:bldP spid="166" grpId="1"/>
      <p:bldP spid="167" grpId="0"/>
      <p:bldP spid="167" grpId="1"/>
      <p:bldP spid="16" grpId="0" animBg="1"/>
      <p:bldP spid="17" grpId="0"/>
      <p:bldP spid="17" grpId="1"/>
      <p:bldP spid="173" grpId="0"/>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2" name="TextBox 2">
            <a:extLst>
              <a:ext uri="{FF2B5EF4-FFF2-40B4-BE49-F238E27FC236}">
                <a16:creationId xmlns:a16="http://schemas.microsoft.com/office/drawing/2014/main" id="{5B6D4199-6320-4391-9BB5-96989100B14F}"/>
              </a:ext>
            </a:extLst>
          </p:cNvPr>
          <p:cNvSpPr txBox="1">
            <a:spLocks noChangeArrowheads="1"/>
          </p:cNvSpPr>
          <p:nvPr/>
        </p:nvSpPr>
        <p:spPr bwMode="auto">
          <a:xfrm>
            <a:off x="0" y="12272"/>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FFFF00"/>
                </a:solidFill>
                <a:effectLst/>
                <a:uLnTx/>
                <a:uFillTx/>
                <a:latin typeface="Geometr415 Blk BT" panose="020B0802020204020303" pitchFamily="34" charset="0"/>
                <a:ea typeface="+mn-ea"/>
                <a:cs typeface="+mn-cs"/>
              </a:rPr>
              <a:t>Rung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FFFF00"/>
                </a:solidFill>
                <a:effectLst/>
                <a:uLnTx/>
                <a:uFillTx/>
                <a:latin typeface="Geometr415 Blk BT" panose="020B0802020204020303" pitchFamily="34" charset="0"/>
                <a:ea typeface="+mn-ea"/>
                <a:cs typeface="+mn-cs"/>
              </a:rPr>
              <a:t>Chuông vàng</a:t>
            </a:r>
            <a:endParaRPr kumimoji="0" lang="en-US" altLang="en-US" sz="4000" b="0" i="0" u="none" strike="noStrike" kern="1200" cap="none" spc="0" normalizeH="0" baseline="0" noProof="0">
              <a:ln>
                <a:noFill/>
              </a:ln>
              <a:solidFill>
                <a:srgbClr val="FFFF00"/>
              </a:solidFill>
              <a:effectLst/>
              <a:uLnTx/>
              <a:uFillTx/>
              <a:latin typeface="Geometr415 Blk BT" panose="020B0802020204020303" pitchFamily="34" charset="0"/>
              <a:ea typeface="+mn-ea"/>
              <a:cs typeface="+mn-cs"/>
            </a:endParaRPr>
          </a:p>
        </p:txBody>
      </p:sp>
      <p:sp>
        <p:nvSpPr>
          <p:cNvPr id="3" name="Rectangle: Rounded Corners 2">
            <a:extLst>
              <a:ext uri="{FF2B5EF4-FFF2-40B4-BE49-F238E27FC236}">
                <a16:creationId xmlns:a16="http://schemas.microsoft.com/office/drawing/2014/main" id="{4FA00648-CB5B-45D6-A99C-0617109C2382}"/>
              </a:ext>
            </a:extLst>
          </p:cNvPr>
          <p:cNvSpPr/>
          <p:nvPr/>
        </p:nvSpPr>
        <p:spPr>
          <a:xfrm>
            <a:off x="2560326" y="1380078"/>
            <a:ext cx="8917287" cy="1703791"/>
          </a:xfrm>
          <a:prstGeom prst="roundRect">
            <a:avLst/>
          </a:prstGeom>
          <a:noFill/>
          <a:ln w="47625" cap="flat" cmpd="sng">
            <a:gradFill flip="none" rotWithShape="1">
              <a:gsLst>
                <a:gs pos="0">
                  <a:schemeClr val="bg1"/>
                </a:gs>
                <a:gs pos="70000">
                  <a:srgbClr val="FF0000"/>
                </a:gs>
                <a:gs pos="35000">
                  <a:srgbClr val="B81E1E"/>
                </a:gs>
                <a:gs pos="100000">
                  <a:srgbClr val="AC1000"/>
                </a:gs>
              </a:gsLst>
              <a:path path="shape">
                <a:fillToRect l="50000" t="50000" r="50000" b="50000"/>
              </a:path>
              <a:tileRect/>
            </a:gra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US" sz="4000" b="1">
                <a:solidFill>
                  <a:prstClr val="white"/>
                </a:solidFill>
              </a:rPr>
              <a:t>Em hãy chọn đáp án đúng nhất?</a:t>
            </a:r>
            <a:endParaRPr lang="en-US" sz="6600" b="1">
              <a:solidFill>
                <a:prstClr val="white"/>
              </a:solidFill>
            </a:endParaRPr>
          </a:p>
        </p:txBody>
      </p:sp>
      <p:pic>
        <p:nvPicPr>
          <p:cNvPr id="5" name="Picture 4">
            <a:extLst>
              <a:ext uri="{FF2B5EF4-FFF2-40B4-BE49-F238E27FC236}">
                <a16:creationId xmlns:a16="http://schemas.microsoft.com/office/drawing/2014/main" id="{B79A4089-6ECA-450A-8068-866132C155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201" t="16411" r="18479" b="23751"/>
          <a:stretch/>
        </p:blipFill>
        <p:spPr>
          <a:xfrm rot="1150594">
            <a:off x="10742353" y="931497"/>
            <a:ext cx="1062963" cy="907211"/>
          </a:xfrm>
          <a:prstGeom prst="rect">
            <a:avLst/>
          </a:prstGeom>
        </p:spPr>
      </p:pic>
      <p:pic>
        <p:nvPicPr>
          <p:cNvPr id="7" name="Picture 6">
            <a:extLst>
              <a:ext uri="{FF2B5EF4-FFF2-40B4-BE49-F238E27FC236}">
                <a16:creationId xmlns:a16="http://schemas.microsoft.com/office/drawing/2014/main" id="{C471F9E6-1566-4534-9C80-685D496A7442}"/>
              </a:ext>
            </a:extLst>
          </p:cNvPr>
          <p:cNvPicPr>
            <a:picLocks noChangeAspect="1"/>
          </p:cNvPicPr>
          <p:nvPr/>
        </p:nvPicPr>
        <p:blipFill rotWithShape="1">
          <a:blip r:embed="rId9">
            <a:extLst>
              <a:ext uri="{28A0092B-C50C-407E-A947-70E740481C1C}">
                <a14:useLocalDpi xmlns:a14="http://schemas.microsoft.com/office/drawing/2010/main" val="0"/>
              </a:ext>
            </a:extLst>
          </a:blip>
          <a:srcRect l="39762" t="33192" r="46063" b="41570"/>
          <a:stretch/>
        </p:blipFill>
        <p:spPr>
          <a:xfrm>
            <a:off x="271538" y="1122691"/>
            <a:ext cx="2218447" cy="2220739"/>
          </a:xfrm>
          <a:prstGeom prst="rect">
            <a:avLst/>
          </a:prstGeom>
        </p:spPr>
      </p:pic>
      <p:sp>
        <p:nvSpPr>
          <p:cNvPr id="8" name="Rectangle 7">
            <a:extLst>
              <a:ext uri="{FF2B5EF4-FFF2-40B4-BE49-F238E27FC236}">
                <a16:creationId xmlns:a16="http://schemas.microsoft.com/office/drawing/2014/main" id="{92857748-5DA0-4510-A840-792424DCCC65}"/>
              </a:ext>
            </a:extLst>
          </p:cNvPr>
          <p:cNvSpPr/>
          <p:nvPr/>
        </p:nvSpPr>
        <p:spPr>
          <a:xfrm>
            <a:off x="5557623" y="4735959"/>
            <a:ext cx="954107" cy="92333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w="10160">
                  <a:solidFill>
                    <a:prstClr val="white"/>
                  </a:solidFill>
                  <a:prstDash val="solid"/>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01</a:t>
            </a:r>
          </a:p>
        </p:txBody>
      </p:sp>
      <p:grpSp>
        <p:nvGrpSpPr>
          <p:cNvPr id="62" name="Group 7">
            <a:extLst>
              <a:ext uri="{FF2B5EF4-FFF2-40B4-BE49-F238E27FC236}">
                <a16:creationId xmlns:a16="http://schemas.microsoft.com/office/drawing/2014/main" id="{C7C361DE-D155-4833-9519-EA566E21B7BF}"/>
              </a:ext>
            </a:extLst>
          </p:cNvPr>
          <p:cNvGrpSpPr>
            <a:grpSpLocks/>
          </p:cNvGrpSpPr>
          <p:nvPr/>
        </p:nvGrpSpPr>
        <p:grpSpPr bwMode="auto">
          <a:xfrm>
            <a:off x="31109" y="3584547"/>
            <a:ext cx="6064892" cy="1535160"/>
            <a:chOff x="1803761" y="1454697"/>
            <a:chExt cx="5402581" cy="1367819"/>
          </a:xfrm>
        </p:grpSpPr>
        <p:pic>
          <p:nvPicPr>
            <p:cNvPr id="67" name="Picture 345" descr="shadow_1_m">
              <a:extLst>
                <a:ext uri="{FF2B5EF4-FFF2-40B4-BE49-F238E27FC236}">
                  <a16:creationId xmlns:a16="http://schemas.microsoft.com/office/drawing/2014/main" id="{C7B6857B-F2CF-487C-8362-428618EFE7F4}"/>
                </a:ext>
              </a:extLst>
            </p:cNvPr>
            <p:cNvPicPr>
              <a:picLocks noChangeAspect="1" noChangeArrowheads="1"/>
            </p:cNvPicPr>
            <p:nvPr/>
          </p:nvPicPr>
          <p:blipFill>
            <a:blip r:embed="rId10"/>
            <a:srcRect t="1518" b="2"/>
            <a:stretch>
              <a:fillRect/>
            </a:stretch>
          </p:blipFill>
          <p:spPr bwMode="gray">
            <a:xfrm>
              <a:off x="1803761" y="2510102"/>
              <a:ext cx="5402581" cy="312414"/>
            </a:xfrm>
            <a:prstGeom prst="rect">
              <a:avLst/>
            </a:prstGeom>
            <a:noFill/>
            <a:ln w="9525">
              <a:noFill/>
              <a:miter lim="800000"/>
              <a:headEnd/>
              <a:tailEnd/>
            </a:ln>
          </p:spPr>
        </p:pic>
        <p:sp>
          <p:nvSpPr>
            <p:cNvPr id="68" name="Rectangle 67">
              <a:extLst>
                <a:ext uri="{FF2B5EF4-FFF2-40B4-BE49-F238E27FC236}">
                  <a16:creationId xmlns:a16="http://schemas.microsoft.com/office/drawing/2014/main" id="{40E4D3CB-E928-4122-BB06-ED0A13C1865D}"/>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5B047F0A-20AD-495B-B26A-ABFE0CD6AC26}"/>
                </a:ext>
              </a:extLst>
            </p:cNvPr>
            <p:cNvSpPr/>
            <p:nvPr/>
          </p:nvSpPr>
          <p:spPr>
            <a:xfrm>
              <a:off x="2392606" y="1560835"/>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3" name="Group 6">
            <a:extLst>
              <a:ext uri="{FF2B5EF4-FFF2-40B4-BE49-F238E27FC236}">
                <a16:creationId xmlns:a16="http://schemas.microsoft.com/office/drawing/2014/main" id="{CA3EF40C-0526-4B62-8529-D912185D2B40}"/>
              </a:ext>
            </a:extLst>
          </p:cNvPr>
          <p:cNvGrpSpPr>
            <a:grpSpLocks/>
          </p:cNvGrpSpPr>
          <p:nvPr/>
        </p:nvGrpSpPr>
        <p:grpSpPr bwMode="auto">
          <a:xfrm>
            <a:off x="-53540" y="3415917"/>
            <a:ext cx="2246322" cy="1482077"/>
            <a:chOff x="1728357" y="1304449"/>
            <a:chExt cx="2001014" cy="1320522"/>
          </a:xfrm>
        </p:grpSpPr>
        <p:sp>
          <p:nvSpPr>
            <p:cNvPr id="64" name="Right Triangle 63">
              <a:extLst>
                <a:ext uri="{FF2B5EF4-FFF2-40B4-BE49-F238E27FC236}">
                  <a16:creationId xmlns:a16="http://schemas.microsoft.com/office/drawing/2014/main" id="{7DA213B2-0332-417C-8439-D5FDB66772A3}"/>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embo" panose="020B0604020202020204" pitchFamily="18" charset="0"/>
                <a:ea typeface="+mn-ea"/>
                <a:cs typeface="+mn-cs"/>
              </a:endParaRPr>
            </a:p>
          </p:txBody>
        </p:sp>
        <p:sp>
          <p:nvSpPr>
            <p:cNvPr id="65" name="Right Triangle 64">
              <a:extLst>
                <a:ext uri="{FF2B5EF4-FFF2-40B4-BE49-F238E27FC236}">
                  <a16:creationId xmlns:a16="http://schemas.microsoft.com/office/drawing/2014/main" id="{A7320F0F-F36A-4C24-B7D3-51A54AE3E323}"/>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embo" panose="020B0604020202020204" pitchFamily="18" charset="0"/>
                <a:ea typeface="+mn-ea"/>
                <a:cs typeface="+mn-cs"/>
              </a:endParaRPr>
            </a:p>
          </p:txBody>
        </p:sp>
        <p:sp>
          <p:nvSpPr>
            <p:cNvPr id="66" name="Trapezoid 2">
              <a:extLst>
                <a:ext uri="{FF2B5EF4-FFF2-40B4-BE49-F238E27FC236}">
                  <a16:creationId xmlns:a16="http://schemas.microsoft.com/office/drawing/2014/main" id="{F8722A00-348D-4482-9A0A-ADBCE679F6B2}"/>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Bembo" panose="020B0604020202020204" pitchFamily="18" charset="0"/>
                <a:ea typeface="+mn-ea"/>
                <a:cs typeface="+mn-cs"/>
              </a:endParaRPr>
            </a:p>
          </p:txBody>
        </p:sp>
      </p:grpSp>
      <p:grpSp>
        <p:nvGrpSpPr>
          <p:cNvPr id="107" name="Group 10">
            <a:extLst>
              <a:ext uri="{FF2B5EF4-FFF2-40B4-BE49-F238E27FC236}">
                <a16:creationId xmlns:a16="http://schemas.microsoft.com/office/drawing/2014/main" id="{CC5AF340-B538-4F9E-AE07-C8A419772CFB}"/>
              </a:ext>
            </a:extLst>
          </p:cNvPr>
          <p:cNvGrpSpPr>
            <a:grpSpLocks/>
          </p:cNvGrpSpPr>
          <p:nvPr/>
        </p:nvGrpSpPr>
        <p:grpSpPr bwMode="auto">
          <a:xfrm>
            <a:off x="-53540" y="5150695"/>
            <a:ext cx="6149540" cy="1703790"/>
            <a:chOff x="1728357" y="1304449"/>
            <a:chExt cx="5477985" cy="1518067"/>
          </a:xfrm>
        </p:grpSpPr>
        <p:grpSp>
          <p:nvGrpSpPr>
            <p:cNvPr id="108" name="Group 7">
              <a:extLst>
                <a:ext uri="{FF2B5EF4-FFF2-40B4-BE49-F238E27FC236}">
                  <a16:creationId xmlns:a16="http://schemas.microsoft.com/office/drawing/2014/main" id="{40F87816-56D9-4FA9-9326-C277449F401C}"/>
                </a:ext>
              </a:extLst>
            </p:cNvPr>
            <p:cNvGrpSpPr>
              <a:grpSpLocks/>
            </p:cNvGrpSpPr>
            <p:nvPr/>
          </p:nvGrpSpPr>
          <p:grpSpPr bwMode="auto">
            <a:xfrm>
              <a:off x="1803761" y="1454697"/>
              <a:ext cx="5402581" cy="1367819"/>
              <a:chOff x="1803761" y="1454697"/>
              <a:chExt cx="5402581" cy="1367819"/>
            </a:xfrm>
          </p:grpSpPr>
          <p:pic>
            <p:nvPicPr>
              <p:cNvPr id="113" name="Picture 345" descr="shadow_1_m">
                <a:extLst>
                  <a:ext uri="{FF2B5EF4-FFF2-40B4-BE49-F238E27FC236}">
                    <a16:creationId xmlns:a16="http://schemas.microsoft.com/office/drawing/2014/main" id="{3A12E046-A6FD-449E-906E-103CF52273E0}"/>
                  </a:ext>
                </a:extLst>
              </p:cNvPr>
              <p:cNvPicPr>
                <a:picLocks noChangeAspect="1" noChangeArrowheads="1"/>
              </p:cNvPicPr>
              <p:nvPr/>
            </p:nvPicPr>
            <p:blipFill>
              <a:blip r:embed="rId10"/>
              <a:srcRect t="1518" b="2"/>
              <a:stretch>
                <a:fillRect/>
              </a:stretch>
            </p:blipFill>
            <p:spPr bwMode="gray">
              <a:xfrm>
                <a:off x="1803761" y="2510102"/>
                <a:ext cx="5402581" cy="312414"/>
              </a:xfrm>
              <a:prstGeom prst="rect">
                <a:avLst/>
              </a:prstGeom>
              <a:noFill/>
              <a:ln w="9525">
                <a:noFill/>
                <a:miter lim="800000"/>
                <a:headEnd/>
                <a:tailEnd/>
              </a:ln>
            </p:spPr>
          </p:pic>
          <p:sp>
            <p:nvSpPr>
              <p:cNvPr id="114" name="Rectangle 113">
                <a:extLst>
                  <a:ext uri="{FF2B5EF4-FFF2-40B4-BE49-F238E27FC236}">
                    <a16:creationId xmlns:a16="http://schemas.microsoft.com/office/drawing/2014/main" id="{013E54F8-6226-4350-A73A-AD8346340E01}"/>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D97563AE-B100-426A-8B0F-CFF57644AC63}"/>
                  </a:ext>
                </a:extLst>
              </p:cNvPr>
              <p:cNvSpPr/>
              <p:nvPr/>
            </p:nvSpPr>
            <p:spPr>
              <a:xfrm>
                <a:off x="2392606" y="1560835"/>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09" name="Group 6">
              <a:extLst>
                <a:ext uri="{FF2B5EF4-FFF2-40B4-BE49-F238E27FC236}">
                  <a16:creationId xmlns:a16="http://schemas.microsoft.com/office/drawing/2014/main" id="{9C174F58-16CA-4714-9932-5F968EEB6EA5}"/>
                </a:ext>
              </a:extLst>
            </p:cNvPr>
            <p:cNvGrpSpPr>
              <a:grpSpLocks/>
            </p:cNvGrpSpPr>
            <p:nvPr/>
          </p:nvGrpSpPr>
          <p:grpSpPr bwMode="auto">
            <a:xfrm>
              <a:off x="1728357" y="1304449"/>
              <a:ext cx="2001014" cy="1320522"/>
              <a:chOff x="1728357" y="1304449"/>
              <a:chExt cx="2001014" cy="1320522"/>
            </a:xfrm>
          </p:grpSpPr>
          <p:sp>
            <p:nvSpPr>
              <p:cNvPr id="110" name="Right Triangle 109">
                <a:extLst>
                  <a:ext uri="{FF2B5EF4-FFF2-40B4-BE49-F238E27FC236}">
                    <a16:creationId xmlns:a16="http://schemas.microsoft.com/office/drawing/2014/main" id="{F8075255-F59E-49A8-BF6D-274F2CD9D8A6}"/>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1" name="Right Triangle 110">
                <a:extLst>
                  <a:ext uri="{FF2B5EF4-FFF2-40B4-BE49-F238E27FC236}">
                    <a16:creationId xmlns:a16="http://schemas.microsoft.com/office/drawing/2014/main" id="{756AE261-A550-4220-8B0D-BF7A0B26460E}"/>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Trapezoid 2">
                <a:extLst>
                  <a:ext uri="{FF2B5EF4-FFF2-40B4-BE49-F238E27FC236}">
                    <a16:creationId xmlns:a16="http://schemas.microsoft.com/office/drawing/2014/main" id="{31EC9941-BD47-4141-A393-EC8751D18F28}"/>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116" name="Group 10">
            <a:extLst>
              <a:ext uri="{FF2B5EF4-FFF2-40B4-BE49-F238E27FC236}">
                <a16:creationId xmlns:a16="http://schemas.microsoft.com/office/drawing/2014/main" id="{B901C76C-05AE-4665-B784-7778A9546F11}"/>
              </a:ext>
            </a:extLst>
          </p:cNvPr>
          <p:cNvGrpSpPr>
            <a:grpSpLocks/>
          </p:cNvGrpSpPr>
          <p:nvPr/>
        </p:nvGrpSpPr>
        <p:grpSpPr bwMode="auto">
          <a:xfrm flipH="1">
            <a:off x="6096003" y="3397295"/>
            <a:ext cx="6126935" cy="1703791"/>
            <a:chOff x="1728357" y="1304449"/>
            <a:chExt cx="5477985" cy="1518067"/>
          </a:xfrm>
        </p:grpSpPr>
        <p:grpSp>
          <p:nvGrpSpPr>
            <p:cNvPr id="117" name="Group 7">
              <a:extLst>
                <a:ext uri="{FF2B5EF4-FFF2-40B4-BE49-F238E27FC236}">
                  <a16:creationId xmlns:a16="http://schemas.microsoft.com/office/drawing/2014/main" id="{183BCC38-3DD3-4E51-9930-31D29DCF1D45}"/>
                </a:ext>
              </a:extLst>
            </p:cNvPr>
            <p:cNvGrpSpPr>
              <a:grpSpLocks/>
            </p:cNvGrpSpPr>
            <p:nvPr/>
          </p:nvGrpSpPr>
          <p:grpSpPr bwMode="auto">
            <a:xfrm>
              <a:off x="1803761" y="1454697"/>
              <a:ext cx="5402581" cy="1367819"/>
              <a:chOff x="1803761" y="1454697"/>
              <a:chExt cx="5402581" cy="1367819"/>
            </a:xfrm>
          </p:grpSpPr>
          <p:pic>
            <p:nvPicPr>
              <p:cNvPr id="122" name="Picture 345" descr="shadow_1_m">
                <a:extLst>
                  <a:ext uri="{FF2B5EF4-FFF2-40B4-BE49-F238E27FC236}">
                    <a16:creationId xmlns:a16="http://schemas.microsoft.com/office/drawing/2014/main" id="{553CD8DB-ECD1-485A-99E3-73D3891A083D}"/>
                  </a:ext>
                </a:extLst>
              </p:cNvPr>
              <p:cNvPicPr>
                <a:picLocks noChangeAspect="1" noChangeArrowheads="1"/>
              </p:cNvPicPr>
              <p:nvPr/>
            </p:nvPicPr>
            <p:blipFill>
              <a:blip r:embed="rId10"/>
              <a:srcRect t="1518" b="2"/>
              <a:stretch>
                <a:fillRect/>
              </a:stretch>
            </p:blipFill>
            <p:spPr bwMode="gray">
              <a:xfrm>
                <a:off x="1803761" y="2510102"/>
                <a:ext cx="5402581" cy="312414"/>
              </a:xfrm>
              <a:prstGeom prst="rect">
                <a:avLst/>
              </a:prstGeom>
              <a:noFill/>
              <a:ln w="9525">
                <a:noFill/>
                <a:miter lim="800000"/>
                <a:headEnd/>
                <a:tailEnd/>
              </a:ln>
            </p:spPr>
          </p:pic>
          <p:sp>
            <p:nvSpPr>
              <p:cNvPr id="123" name="Rectangle 122">
                <a:extLst>
                  <a:ext uri="{FF2B5EF4-FFF2-40B4-BE49-F238E27FC236}">
                    <a16:creationId xmlns:a16="http://schemas.microsoft.com/office/drawing/2014/main" id="{63989CCD-F1DC-4DA8-A12D-FB70228A66ED}"/>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89242152-879D-4282-8985-88C8CBD876AB}"/>
                  </a:ext>
                </a:extLst>
              </p:cNvPr>
              <p:cNvSpPr/>
              <p:nvPr/>
            </p:nvSpPr>
            <p:spPr>
              <a:xfrm>
                <a:off x="2392606" y="1560835"/>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18" name="Group 6">
              <a:extLst>
                <a:ext uri="{FF2B5EF4-FFF2-40B4-BE49-F238E27FC236}">
                  <a16:creationId xmlns:a16="http://schemas.microsoft.com/office/drawing/2014/main" id="{B593D1A8-60BF-4D42-8B84-2CE8F3BA2549}"/>
                </a:ext>
              </a:extLst>
            </p:cNvPr>
            <p:cNvGrpSpPr>
              <a:grpSpLocks/>
            </p:cNvGrpSpPr>
            <p:nvPr/>
          </p:nvGrpSpPr>
          <p:grpSpPr bwMode="auto">
            <a:xfrm>
              <a:off x="1728357" y="1304449"/>
              <a:ext cx="2001014" cy="1320522"/>
              <a:chOff x="1728357" y="1304449"/>
              <a:chExt cx="2001014" cy="1320522"/>
            </a:xfrm>
          </p:grpSpPr>
          <p:sp>
            <p:nvSpPr>
              <p:cNvPr id="119" name="Right Triangle 118">
                <a:extLst>
                  <a:ext uri="{FF2B5EF4-FFF2-40B4-BE49-F238E27FC236}">
                    <a16:creationId xmlns:a16="http://schemas.microsoft.com/office/drawing/2014/main" id="{36D820D3-F20B-45D8-8B96-FAB32C154A46}"/>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0" name="Right Triangle 119">
                <a:extLst>
                  <a:ext uri="{FF2B5EF4-FFF2-40B4-BE49-F238E27FC236}">
                    <a16:creationId xmlns:a16="http://schemas.microsoft.com/office/drawing/2014/main" id="{B035D968-A0A0-4417-90D2-F304EFFBC699}"/>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1" name="Trapezoid 2">
                <a:extLst>
                  <a:ext uri="{FF2B5EF4-FFF2-40B4-BE49-F238E27FC236}">
                    <a16:creationId xmlns:a16="http://schemas.microsoft.com/office/drawing/2014/main" id="{18F1FCD5-E8BF-4259-BF57-2CF764164205}"/>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143" name="Group 10">
            <a:extLst>
              <a:ext uri="{FF2B5EF4-FFF2-40B4-BE49-F238E27FC236}">
                <a16:creationId xmlns:a16="http://schemas.microsoft.com/office/drawing/2014/main" id="{4E0C241A-8817-474A-A67F-BFA3670FA286}"/>
              </a:ext>
            </a:extLst>
          </p:cNvPr>
          <p:cNvGrpSpPr>
            <a:grpSpLocks/>
          </p:cNvGrpSpPr>
          <p:nvPr/>
        </p:nvGrpSpPr>
        <p:grpSpPr bwMode="auto">
          <a:xfrm flipH="1">
            <a:off x="6096003" y="5121713"/>
            <a:ext cx="6126935" cy="1703791"/>
            <a:chOff x="1728357" y="1304449"/>
            <a:chExt cx="5477985" cy="1518067"/>
          </a:xfrm>
        </p:grpSpPr>
        <p:grpSp>
          <p:nvGrpSpPr>
            <p:cNvPr id="144" name="Group 7">
              <a:extLst>
                <a:ext uri="{FF2B5EF4-FFF2-40B4-BE49-F238E27FC236}">
                  <a16:creationId xmlns:a16="http://schemas.microsoft.com/office/drawing/2014/main" id="{99D5C1A5-524A-4C06-94FA-E30E6624AAD1}"/>
                </a:ext>
              </a:extLst>
            </p:cNvPr>
            <p:cNvGrpSpPr>
              <a:grpSpLocks/>
            </p:cNvGrpSpPr>
            <p:nvPr/>
          </p:nvGrpSpPr>
          <p:grpSpPr bwMode="auto">
            <a:xfrm>
              <a:off x="1803761" y="1454697"/>
              <a:ext cx="5402581" cy="1367819"/>
              <a:chOff x="1803761" y="1454697"/>
              <a:chExt cx="5402581" cy="1367819"/>
            </a:xfrm>
          </p:grpSpPr>
          <p:pic>
            <p:nvPicPr>
              <p:cNvPr id="149" name="Picture 345" descr="shadow_1_m">
                <a:extLst>
                  <a:ext uri="{FF2B5EF4-FFF2-40B4-BE49-F238E27FC236}">
                    <a16:creationId xmlns:a16="http://schemas.microsoft.com/office/drawing/2014/main" id="{F8B100F2-B495-4613-94AF-E5E7EE1F29BB}"/>
                  </a:ext>
                </a:extLst>
              </p:cNvPr>
              <p:cNvPicPr>
                <a:picLocks noChangeAspect="1" noChangeArrowheads="1"/>
              </p:cNvPicPr>
              <p:nvPr/>
            </p:nvPicPr>
            <p:blipFill>
              <a:blip r:embed="rId10"/>
              <a:srcRect t="1518" b="2"/>
              <a:stretch>
                <a:fillRect/>
              </a:stretch>
            </p:blipFill>
            <p:spPr bwMode="gray">
              <a:xfrm>
                <a:off x="1803761" y="2510102"/>
                <a:ext cx="5402581" cy="312414"/>
              </a:xfrm>
              <a:prstGeom prst="rect">
                <a:avLst/>
              </a:prstGeom>
              <a:noFill/>
              <a:ln w="9525">
                <a:noFill/>
                <a:miter lim="800000"/>
                <a:headEnd/>
                <a:tailEnd/>
              </a:ln>
            </p:spPr>
          </p:pic>
          <p:sp>
            <p:nvSpPr>
              <p:cNvPr id="150" name="Rectangle 149">
                <a:extLst>
                  <a:ext uri="{FF2B5EF4-FFF2-40B4-BE49-F238E27FC236}">
                    <a16:creationId xmlns:a16="http://schemas.microsoft.com/office/drawing/2014/main" id="{D9CD6E84-3478-45F3-8D42-1CD0A2E69A24}"/>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Rectangle 150">
                <a:extLst>
                  <a:ext uri="{FF2B5EF4-FFF2-40B4-BE49-F238E27FC236}">
                    <a16:creationId xmlns:a16="http://schemas.microsoft.com/office/drawing/2014/main" id="{85B824DC-6B05-4B3A-92BE-393692D12F8D}"/>
                  </a:ext>
                </a:extLst>
              </p:cNvPr>
              <p:cNvSpPr/>
              <p:nvPr/>
            </p:nvSpPr>
            <p:spPr>
              <a:xfrm>
                <a:off x="2392606" y="1560835"/>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45" name="Group 6">
              <a:extLst>
                <a:ext uri="{FF2B5EF4-FFF2-40B4-BE49-F238E27FC236}">
                  <a16:creationId xmlns:a16="http://schemas.microsoft.com/office/drawing/2014/main" id="{CD08877C-477B-47E0-A520-CE74F8916182}"/>
                </a:ext>
              </a:extLst>
            </p:cNvPr>
            <p:cNvGrpSpPr>
              <a:grpSpLocks/>
            </p:cNvGrpSpPr>
            <p:nvPr/>
          </p:nvGrpSpPr>
          <p:grpSpPr bwMode="auto">
            <a:xfrm>
              <a:off x="1728357" y="1304449"/>
              <a:ext cx="2001014" cy="1320522"/>
              <a:chOff x="1728357" y="1304449"/>
              <a:chExt cx="2001014" cy="1320522"/>
            </a:xfrm>
          </p:grpSpPr>
          <p:sp>
            <p:nvSpPr>
              <p:cNvPr id="146" name="Right Triangle 145">
                <a:extLst>
                  <a:ext uri="{FF2B5EF4-FFF2-40B4-BE49-F238E27FC236}">
                    <a16:creationId xmlns:a16="http://schemas.microsoft.com/office/drawing/2014/main" id="{C4883454-9F22-4C66-A579-0F363709668C}"/>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7" name="Right Triangle 146">
                <a:extLst>
                  <a:ext uri="{FF2B5EF4-FFF2-40B4-BE49-F238E27FC236}">
                    <a16:creationId xmlns:a16="http://schemas.microsoft.com/office/drawing/2014/main" id="{D75F8AE9-B40C-4A5C-A084-17184A84B4F2}"/>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Trapezoid 2">
                <a:extLst>
                  <a:ext uri="{FF2B5EF4-FFF2-40B4-BE49-F238E27FC236}">
                    <a16:creationId xmlns:a16="http://schemas.microsoft.com/office/drawing/2014/main" id="{942BC51C-9344-4B11-BD93-4113C1F9CBF3}"/>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2" name="Rectangle 1">
            <a:extLst>
              <a:ext uri="{FF2B5EF4-FFF2-40B4-BE49-F238E27FC236}">
                <a16:creationId xmlns:a16="http://schemas.microsoft.com/office/drawing/2014/main" id="{F178F019-8934-4A29-ABA9-A33ECB566969}"/>
              </a:ext>
            </a:extLst>
          </p:cNvPr>
          <p:cNvSpPr/>
          <p:nvPr/>
        </p:nvSpPr>
        <p:spPr>
          <a:xfrm>
            <a:off x="658746" y="3530979"/>
            <a:ext cx="604653"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rPr>
              <a:t>A</a:t>
            </a:r>
            <a:endParaRPr kumimoji="0" lang="en-US"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endParaRPr>
          </a:p>
        </p:txBody>
      </p:sp>
      <p:sp>
        <p:nvSpPr>
          <p:cNvPr id="153" name="Rectangle 152">
            <a:extLst>
              <a:ext uri="{FF2B5EF4-FFF2-40B4-BE49-F238E27FC236}">
                <a16:creationId xmlns:a16="http://schemas.microsoft.com/office/drawing/2014/main" id="{0562B901-D465-41AD-97FA-B1146CBE2C95}"/>
              </a:ext>
            </a:extLst>
          </p:cNvPr>
          <p:cNvSpPr/>
          <p:nvPr/>
        </p:nvSpPr>
        <p:spPr>
          <a:xfrm>
            <a:off x="667014" y="5271083"/>
            <a:ext cx="604653"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rPr>
              <a:t>C</a:t>
            </a:r>
            <a:endParaRPr kumimoji="0" lang="en-US"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endParaRPr>
          </a:p>
        </p:txBody>
      </p:sp>
      <p:sp>
        <p:nvSpPr>
          <p:cNvPr id="154" name="Rectangle 153">
            <a:extLst>
              <a:ext uri="{FF2B5EF4-FFF2-40B4-BE49-F238E27FC236}">
                <a16:creationId xmlns:a16="http://schemas.microsoft.com/office/drawing/2014/main" id="{2E2330F3-1B41-4F54-B88E-95191BD08330}"/>
              </a:ext>
            </a:extLst>
          </p:cNvPr>
          <p:cNvSpPr/>
          <p:nvPr/>
        </p:nvSpPr>
        <p:spPr>
          <a:xfrm>
            <a:off x="10872959" y="3504632"/>
            <a:ext cx="604653"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rPr>
              <a:t>B</a:t>
            </a:r>
            <a:endParaRPr kumimoji="0" lang="en-US"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endParaRPr>
          </a:p>
        </p:txBody>
      </p:sp>
      <p:sp>
        <p:nvSpPr>
          <p:cNvPr id="155" name="Rectangle 154">
            <a:extLst>
              <a:ext uri="{FF2B5EF4-FFF2-40B4-BE49-F238E27FC236}">
                <a16:creationId xmlns:a16="http://schemas.microsoft.com/office/drawing/2014/main" id="{D7C1D879-6A1D-46C3-9753-4BA3D97E606D}"/>
              </a:ext>
            </a:extLst>
          </p:cNvPr>
          <p:cNvSpPr/>
          <p:nvPr/>
        </p:nvSpPr>
        <p:spPr>
          <a:xfrm>
            <a:off x="10909531" y="5275675"/>
            <a:ext cx="604653"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rPr>
              <a:t>D</a:t>
            </a:r>
            <a:endParaRPr kumimoji="0" lang="en-US" sz="6600" b="1" i="0" u="none" strike="noStrike" kern="1200" cap="none" spc="0" normalizeH="0" baseline="0" noProof="0">
              <a:ln w="28575">
                <a:solidFill>
                  <a:prstClr val="black"/>
                </a:solidFill>
              </a:ln>
              <a:solidFill>
                <a:srgbClr val="FF0000"/>
              </a:solidFill>
              <a:effectLst/>
              <a:uLnTx/>
              <a:uFillTx/>
              <a:latin typeface="Arial Black" panose="020B0A04020102020204" pitchFamily="34" charset="0"/>
              <a:ea typeface="+mn-ea"/>
              <a:cs typeface="+mn-cs"/>
            </a:endParaRPr>
          </a:p>
        </p:txBody>
      </p:sp>
      <p:pic>
        <p:nvPicPr>
          <p:cNvPr id="12" name="Picture 11">
            <a:extLst>
              <a:ext uri="{FF2B5EF4-FFF2-40B4-BE49-F238E27FC236}">
                <a16:creationId xmlns:a16="http://schemas.microsoft.com/office/drawing/2014/main" id="{E9F4184A-B209-4E89-8A1C-7D03683B64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497" y="104699"/>
            <a:ext cx="542251" cy="540000"/>
          </a:xfrm>
          <a:prstGeom prst="rect">
            <a:avLst/>
          </a:prstGeom>
        </p:spPr>
      </p:pic>
      <p:pic>
        <p:nvPicPr>
          <p:cNvPr id="163" name="Picture 162">
            <a:extLst>
              <a:ext uri="{FF2B5EF4-FFF2-40B4-BE49-F238E27FC236}">
                <a16:creationId xmlns:a16="http://schemas.microsoft.com/office/drawing/2014/main" id="{9F7829F9-C590-4B8C-8C3D-6E39314466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5255" y="111561"/>
            <a:ext cx="542251" cy="540000"/>
          </a:xfrm>
          <a:prstGeom prst="rect">
            <a:avLst/>
          </a:prstGeom>
        </p:spPr>
      </p:pic>
      <p:sp>
        <p:nvSpPr>
          <p:cNvPr id="13" name="Rectangle 12">
            <a:extLst>
              <a:ext uri="{FF2B5EF4-FFF2-40B4-BE49-F238E27FC236}">
                <a16:creationId xmlns:a16="http://schemas.microsoft.com/office/drawing/2014/main" id="{DED4AAF8-24DE-46B9-B06B-1490AD88A4E9}"/>
              </a:ext>
            </a:extLst>
          </p:cNvPr>
          <p:cNvSpPr/>
          <p:nvPr/>
        </p:nvSpPr>
        <p:spPr>
          <a:xfrm>
            <a:off x="7086288" y="3756728"/>
            <a:ext cx="3338030" cy="89973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Máy tính giúp em trồng cây, </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liên lạc với bạn bè</a:t>
            </a:r>
            <a:endParaRPr kumimoji="0" lang="en-US" sz="2000" b="1" i="0" u="none" strike="noStrike" kern="120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65" name="Rectangle 164">
            <a:extLst>
              <a:ext uri="{FF2B5EF4-FFF2-40B4-BE49-F238E27FC236}">
                <a16:creationId xmlns:a16="http://schemas.microsoft.com/office/drawing/2014/main" id="{99425D9B-80A1-4407-A9A7-8BCCF455340A}"/>
              </a:ext>
            </a:extLst>
          </p:cNvPr>
          <p:cNvSpPr/>
          <p:nvPr/>
        </p:nvSpPr>
        <p:spPr>
          <a:xfrm>
            <a:off x="1450575" y="3887972"/>
            <a:ext cx="3919663" cy="89838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Máy</a:t>
            </a:r>
            <a:r>
              <a:rPr kumimoji="0" lang="en-US" sz="2000" b="1" i="0" u="none" strike="noStrike" kern="1200" cap="none" spc="0" normalizeH="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tính giúp em học tập, giải trí,</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2000" b="1" baseline="0">
                <a:solidFill>
                  <a:srgbClr val="002060"/>
                </a:solidFill>
                <a:latin typeface="Times New Roman" panose="02020603050405020304" pitchFamily="18" charset="0"/>
                <a:ea typeface="Arial" panose="020B0604020202020204" pitchFamily="34" charset="0"/>
                <a:cs typeface="Times New Roman" panose="02020603050405020304" pitchFamily="18" charset="0"/>
              </a:rPr>
              <a:t>Xem</a:t>
            </a:r>
            <a:r>
              <a:rPr lang="en-US" sz="20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 phim, liên lạc bạn bè</a:t>
            </a:r>
            <a:endParaRPr kumimoji="0" lang="en-US" sz="2000" b="1" i="0" u="none" strike="noStrike" kern="120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66" name="Rectangle 165">
            <a:extLst>
              <a:ext uri="{FF2B5EF4-FFF2-40B4-BE49-F238E27FC236}">
                <a16:creationId xmlns:a16="http://schemas.microsoft.com/office/drawing/2014/main" id="{52062035-CD1D-460A-850F-75F52938C78D}"/>
              </a:ext>
            </a:extLst>
          </p:cNvPr>
          <p:cNvSpPr/>
          <p:nvPr/>
        </p:nvSpPr>
        <p:spPr>
          <a:xfrm>
            <a:off x="1554855" y="5590445"/>
            <a:ext cx="3344185" cy="89838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GB" sz="2000" b="1" noProof="0">
                <a:solidFill>
                  <a:srgbClr val="002060"/>
                </a:solidFill>
                <a:latin typeface="Times New Roman" panose="02020603050405020304" pitchFamily="18" charset="0"/>
                <a:ea typeface="Arial" panose="020B0604020202020204" pitchFamily="34" charset="0"/>
                <a:cs typeface="Times New Roman" panose="02020603050405020304" pitchFamily="18" charset="0"/>
              </a:rPr>
              <a:t>Máy tính giúp em xem phim,</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000" b="1" i="0" u="none" strike="noStrike" kern="1200" cap="none" spc="0" normalizeH="0" baseline="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Chăm</a:t>
            </a:r>
            <a:r>
              <a:rPr kumimoji="0" lang="en-GB" sz="2000" b="1" i="0" u="none" strike="noStrike" kern="1200" cap="none" spc="0" normalizeH="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sóc thú cưng, học tập</a:t>
            </a:r>
            <a:endParaRPr kumimoji="0" lang="en-US" sz="2000" b="1" i="0" u="none" strike="noStrike" kern="120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67" name="Rectangle 166">
            <a:extLst>
              <a:ext uri="{FF2B5EF4-FFF2-40B4-BE49-F238E27FC236}">
                <a16:creationId xmlns:a16="http://schemas.microsoft.com/office/drawing/2014/main" id="{A0E31C41-FB42-4BF5-B023-885064ECD1B2}"/>
              </a:ext>
            </a:extLst>
          </p:cNvPr>
          <p:cNvSpPr/>
          <p:nvPr/>
        </p:nvSpPr>
        <p:spPr>
          <a:xfrm>
            <a:off x="7139996" y="5508280"/>
            <a:ext cx="3267241" cy="89973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000" b="1" i="0" u="none" strike="noStrike" kern="120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Máy</a:t>
            </a:r>
            <a:r>
              <a:rPr kumimoji="0" lang="en-GB" sz="2000" b="1" i="0" u="none" strike="noStrike" kern="1200" cap="none" spc="0" normalizeH="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tính giúp em nấu cơm,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000" b="1" i="0" u="none" strike="noStrike" kern="1200" cap="none" spc="0" normalizeH="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xem phim </a:t>
            </a:r>
            <a:endParaRPr kumimoji="0" lang="en-US" sz="1600" b="1" i="0" u="none" strike="noStrike" kern="120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56DF5F5-4D20-42DD-9517-162022B4008C}"/>
              </a:ext>
            </a:extLst>
          </p:cNvPr>
          <p:cNvSpPr/>
          <p:nvPr/>
        </p:nvSpPr>
        <p:spPr>
          <a:xfrm>
            <a:off x="5370267" y="4507225"/>
            <a:ext cx="1382547" cy="1382547"/>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6CB65DA8-11CA-4DD3-AE5B-26CE2AF323AB}"/>
              </a:ext>
            </a:extLst>
          </p:cNvPr>
          <p:cNvSpPr/>
          <p:nvPr/>
        </p:nvSpPr>
        <p:spPr>
          <a:xfrm>
            <a:off x="5399701" y="4505591"/>
            <a:ext cx="1332799" cy="13711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FB2000B-867F-42F5-A6A4-E2784C059962}"/>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01</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3" name="TextBox 172">
            <a:extLst>
              <a:ext uri="{FF2B5EF4-FFF2-40B4-BE49-F238E27FC236}">
                <a16:creationId xmlns:a16="http://schemas.microsoft.com/office/drawing/2014/main" id="{D24D98D6-6C6F-4569-8884-BCBC5A94DF4C}"/>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10</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4" name="TextBox 173">
            <a:extLst>
              <a:ext uri="{FF2B5EF4-FFF2-40B4-BE49-F238E27FC236}">
                <a16:creationId xmlns:a16="http://schemas.microsoft.com/office/drawing/2014/main" id="{25EECDE5-1EE2-4A7F-92DE-4E28CDBA90D0}"/>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09</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5" name="TextBox 174">
            <a:extLst>
              <a:ext uri="{FF2B5EF4-FFF2-40B4-BE49-F238E27FC236}">
                <a16:creationId xmlns:a16="http://schemas.microsoft.com/office/drawing/2014/main" id="{30C70D48-7EC5-48B6-A68B-C7B9F336184A}"/>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08</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6" name="TextBox 175">
            <a:extLst>
              <a:ext uri="{FF2B5EF4-FFF2-40B4-BE49-F238E27FC236}">
                <a16:creationId xmlns:a16="http://schemas.microsoft.com/office/drawing/2014/main" id="{9958ECFF-58BE-4FC7-8504-8B5B8D7D0FCF}"/>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07</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7" name="TextBox 176">
            <a:extLst>
              <a:ext uri="{FF2B5EF4-FFF2-40B4-BE49-F238E27FC236}">
                <a16:creationId xmlns:a16="http://schemas.microsoft.com/office/drawing/2014/main" id="{01F5EE85-C290-4C2B-97AB-0B8FF855B681}"/>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06</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8" name="TextBox 177">
            <a:extLst>
              <a:ext uri="{FF2B5EF4-FFF2-40B4-BE49-F238E27FC236}">
                <a16:creationId xmlns:a16="http://schemas.microsoft.com/office/drawing/2014/main" id="{06D3CD1C-7B9F-496C-968B-B35ADFF71F5E}"/>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05</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9" name="TextBox 178">
            <a:extLst>
              <a:ext uri="{FF2B5EF4-FFF2-40B4-BE49-F238E27FC236}">
                <a16:creationId xmlns:a16="http://schemas.microsoft.com/office/drawing/2014/main" id="{75AE1CE5-C8E9-4218-9CD7-F5AE06B3F3FE}"/>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04</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80" name="TextBox 179">
            <a:extLst>
              <a:ext uri="{FF2B5EF4-FFF2-40B4-BE49-F238E27FC236}">
                <a16:creationId xmlns:a16="http://schemas.microsoft.com/office/drawing/2014/main" id="{75DEA2C8-8288-4619-92A9-9CC19AD5B758}"/>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03</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81" name="TextBox 180">
            <a:extLst>
              <a:ext uri="{FF2B5EF4-FFF2-40B4-BE49-F238E27FC236}">
                <a16:creationId xmlns:a16="http://schemas.microsoft.com/office/drawing/2014/main" id="{0DFD28DC-EC8F-4FD5-9138-3FA71947091E}"/>
              </a:ext>
            </a:extLst>
          </p:cNvPr>
          <p:cNvSpPr txBox="1"/>
          <p:nvPr/>
        </p:nvSpPr>
        <p:spPr>
          <a:xfrm>
            <a:off x="5431436" y="473595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02</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pic>
        <p:nvPicPr>
          <p:cNvPr id="19" name="Picture 18">
            <a:extLst>
              <a:ext uri="{FF2B5EF4-FFF2-40B4-BE49-F238E27FC236}">
                <a16:creationId xmlns:a16="http://schemas.microsoft.com/office/drawing/2014/main" id="{0B6436F9-E351-447A-8F8C-9B3BD52512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97129" y="4569033"/>
            <a:ext cx="1309567" cy="1201059"/>
          </a:xfrm>
          <a:prstGeom prst="rect">
            <a:avLst/>
          </a:prstGeom>
        </p:spPr>
      </p:pic>
      <p:sp>
        <p:nvSpPr>
          <p:cNvPr id="188" name="TextBox 187">
            <a:extLst>
              <a:ext uri="{FF2B5EF4-FFF2-40B4-BE49-F238E27FC236}">
                <a16:creationId xmlns:a16="http://schemas.microsoft.com/office/drawing/2014/main" id="{B43059DA-9427-4094-B474-ABB3167A1302}"/>
              </a:ext>
            </a:extLst>
          </p:cNvPr>
          <p:cNvSpPr txBox="1"/>
          <p:nvPr/>
        </p:nvSpPr>
        <p:spPr>
          <a:xfrm>
            <a:off x="791592" y="2034719"/>
            <a:ext cx="1206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02</a:t>
            </a:r>
            <a:endParaRPr kumimoji="0" lang="en-US" sz="5400" b="1"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89" name="Rectangle 19">
            <a:extLst>
              <a:ext uri="{FF2B5EF4-FFF2-40B4-BE49-F238E27FC236}">
                <a16:creationId xmlns:a16="http://schemas.microsoft.com/office/drawing/2014/main" id="{D5168F72-1F93-40C8-A6E2-DFC8D9D8E4BF}"/>
              </a:ext>
            </a:extLst>
          </p:cNvPr>
          <p:cNvSpPr/>
          <p:nvPr/>
        </p:nvSpPr>
        <p:spPr>
          <a:xfrm rot="21420000">
            <a:off x="159015" y="-1306121"/>
            <a:ext cx="1096963" cy="628246"/>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17500" dist="38100" dir="8100000" sx="101000" sy="101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Đáp án</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1" name="nhac nen">
            <a:hlinkClick r:id="" action="ppaction://media"/>
            <a:extLst>
              <a:ext uri="{FF2B5EF4-FFF2-40B4-BE49-F238E27FC236}">
                <a16:creationId xmlns:a16="http://schemas.microsoft.com/office/drawing/2014/main" id="{03889B49-6EA3-40F7-98F5-87A78C2805D8}"/>
              </a:ext>
            </a:extLst>
          </p:cNvPr>
          <p:cNvPicPr>
            <a:picLocks noChangeAspect="1"/>
          </p:cNvPicPr>
          <p:nvPr>
            <a:audioFile r:link="rId1"/>
            <p:extLst>
              <p:ext uri="{DAA4B4D4-6D71-4841-9C94-3DE7FCFB9230}">
                <p14:media xmlns:p14="http://schemas.microsoft.com/office/powerpoint/2010/main" r:embed="rId2">
                  <p14:trim end="1882.9166"/>
                </p14:media>
              </p:ext>
            </p:extLst>
          </p:nvPr>
        </p:nvPicPr>
        <p:blipFill>
          <a:blip r:embed="rId13"/>
          <a:stretch>
            <a:fillRect/>
          </a:stretch>
        </p:blipFill>
        <p:spPr>
          <a:xfrm>
            <a:off x="-860425" y="-193239"/>
            <a:ext cx="609600" cy="609600"/>
          </a:xfrm>
          <a:prstGeom prst="rect">
            <a:avLst/>
          </a:prstGeom>
        </p:spPr>
      </p:pic>
    </p:spTree>
    <p:extLst>
      <p:ext uri="{BB962C8B-B14F-4D97-AF65-F5344CB8AC3E}">
        <p14:creationId xmlns:p14="http://schemas.microsoft.com/office/powerpoint/2010/main" val="424474463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1" fill="hold"/>
                                        <p:tgtEl>
                                          <p:spTgt spid="71"/>
                                        </p:tgtEl>
                                      </p:cBhvr>
                                    </p:cmd>
                                  </p:childTnLst>
                                </p:cTn>
                              </p:par>
                              <p:par>
                                <p:cTn id="7" presetID="8" presetClass="emph" presetSubtype="0" repeatCount="indefinite" fill="hold" nodeType="withEffect">
                                  <p:stCondLst>
                                    <p:cond delay="0"/>
                                  </p:stCondLst>
                                  <p:childTnLst>
                                    <p:animRot by="21600000">
                                      <p:cBhvr>
                                        <p:cTn id="8" dur="15000" fill="hold"/>
                                        <p:tgtEl>
                                          <p:spTgt spid="1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5000" fill="hold"/>
                                        <p:tgtEl>
                                          <p:spTgt spid="163"/>
                                        </p:tgtEl>
                                        <p:attrNameLst>
                                          <p:attrName>r</p:attrName>
                                        </p:attrNameLst>
                                      </p:cBhvr>
                                    </p:animRot>
                                  </p:childTnLst>
                                </p:cTn>
                              </p:par>
                              <p:par>
                                <p:cTn id="11" presetID="10" presetClass="entr" presetSubtype="0" fill="hold" nodeType="withEffect">
                                  <p:stCondLst>
                                    <p:cond delay="7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par>
                                <p:cTn id="14" presetID="2" presetClass="entr" presetSubtype="4" fill="hold" grpId="1" nodeType="withEffect">
                                  <p:stCondLst>
                                    <p:cond delay="20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2000"/>
                                  </p:stCondLst>
                                  <p:childTnLst>
                                    <p:set>
                                      <p:cBhvr>
                                        <p:cTn id="19" dur="1" fill="hold">
                                          <p:stCondLst>
                                            <p:cond delay="0"/>
                                          </p:stCondLst>
                                        </p:cTn>
                                        <p:tgtEl>
                                          <p:spTgt spid="165"/>
                                        </p:tgtEl>
                                        <p:attrNameLst>
                                          <p:attrName>style.visibility</p:attrName>
                                        </p:attrNameLst>
                                      </p:cBhvr>
                                      <p:to>
                                        <p:strVal val="visible"/>
                                      </p:to>
                                    </p:set>
                                    <p:anim calcmode="lin" valueType="num">
                                      <p:cBhvr additive="base">
                                        <p:cTn id="20" dur="1000" fill="hold"/>
                                        <p:tgtEl>
                                          <p:spTgt spid="165"/>
                                        </p:tgtEl>
                                        <p:attrNameLst>
                                          <p:attrName>ppt_x</p:attrName>
                                        </p:attrNameLst>
                                      </p:cBhvr>
                                      <p:tavLst>
                                        <p:tav tm="0">
                                          <p:val>
                                            <p:strVal val="#ppt_x"/>
                                          </p:val>
                                        </p:tav>
                                        <p:tav tm="100000">
                                          <p:val>
                                            <p:strVal val="#ppt_x"/>
                                          </p:val>
                                        </p:tav>
                                      </p:tavLst>
                                    </p:anim>
                                    <p:anim calcmode="lin" valueType="num">
                                      <p:cBhvr additive="base">
                                        <p:cTn id="21" dur="1000" fill="hold"/>
                                        <p:tgtEl>
                                          <p:spTgt spid="165"/>
                                        </p:tgtEl>
                                        <p:attrNameLst>
                                          <p:attrName>ppt_y</p:attrName>
                                        </p:attrNameLst>
                                      </p:cBhvr>
                                      <p:tavLst>
                                        <p:tav tm="0">
                                          <p:val>
                                            <p:strVal val="1+#ppt_h/2"/>
                                          </p:val>
                                        </p:tav>
                                        <p:tav tm="100000">
                                          <p:val>
                                            <p:strVal val="#ppt_y"/>
                                          </p:val>
                                        </p:tav>
                                      </p:tavLst>
                                    </p:anim>
                                  </p:childTnLst>
                                </p:cTn>
                              </p:par>
                              <p:par>
                                <p:cTn id="22" presetID="2" presetClass="entr" presetSubtype="4" fill="hold" grpId="1" nodeType="withEffect">
                                  <p:stCondLst>
                                    <p:cond delay="2000"/>
                                  </p:stCondLst>
                                  <p:childTnLst>
                                    <p:set>
                                      <p:cBhvr>
                                        <p:cTn id="23" dur="1" fill="hold">
                                          <p:stCondLst>
                                            <p:cond delay="0"/>
                                          </p:stCondLst>
                                        </p:cTn>
                                        <p:tgtEl>
                                          <p:spTgt spid="167"/>
                                        </p:tgtEl>
                                        <p:attrNameLst>
                                          <p:attrName>style.visibility</p:attrName>
                                        </p:attrNameLst>
                                      </p:cBhvr>
                                      <p:to>
                                        <p:strVal val="visible"/>
                                      </p:to>
                                    </p:set>
                                    <p:anim calcmode="lin" valueType="num">
                                      <p:cBhvr additive="base">
                                        <p:cTn id="24" dur="1000" fill="hold"/>
                                        <p:tgtEl>
                                          <p:spTgt spid="167"/>
                                        </p:tgtEl>
                                        <p:attrNameLst>
                                          <p:attrName>ppt_x</p:attrName>
                                        </p:attrNameLst>
                                      </p:cBhvr>
                                      <p:tavLst>
                                        <p:tav tm="0">
                                          <p:val>
                                            <p:strVal val="#ppt_x"/>
                                          </p:val>
                                        </p:tav>
                                        <p:tav tm="100000">
                                          <p:val>
                                            <p:strVal val="#ppt_x"/>
                                          </p:val>
                                        </p:tav>
                                      </p:tavLst>
                                    </p:anim>
                                    <p:anim calcmode="lin" valueType="num">
                                      <p:cBhvr additive="base">
                                        <p:cTn id="25" dur="1000" fill="hold"/>
                                        <p:tgtEl>
                                          <p:spTgt spid="16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2000"/>
                                  </p:stCondLst>
                                  <p:childTnLst>
                                    <p:set>
                                      <p:cBhvr>
                                        <p:cTn id="27" dur="1" fill="hold">
                                          <p:stCondLst>
                                            <p:cond delay="0"/>
                                          </p:stCondLst>
                                        </p:cTn>
                                        <p:tgtEl>
                                          <p:spTgt spid="166"/>
                                        </p:tgtEl>
                                        <p:attrNameLst>
                                          <p:attrName>style.visibility</p:attrName>
                                        </p:attrNameLst>
                                      </p:cBhvr>
                                      <p:to>
                                        <p:strVal val="visible"/>
                                      </p:to>
                                    </p:set>
                                    <p:anim calcmode="lin" valueType="num">
                                      <p:cBhvr additive="base">
                                        <p:cTn id="28" dur="1000" fill="hold"/>
                                        <p:tgtEl>
                                          <p:spTgt spid="166"/>
                                        </p:tgtEl>
                                        <p:attrNameLst>
                                          <p:attrName>ppt_x</p:attrName>
                                        </p:attrNameLst>
                                      </p:cBhvr>
                                      <p:tavLst>
                                        <p:tav tm="0">
                                          <p:val>
                                            <p:strVal val="#ppt_x"/>
                                          </p:val>
                                        </p:tav>
                                        <p:tav tm="100000">
                                          <p:val>
                                            <p:strVal val="#ppt_x"/>
                                          </p:val>
                                        </p:tav>
                                      </p:tavLst>
                                    </p:anim>
                                    <p:anim calcmode="lin" valueType="num">
                                      <p:cBhvr additive="base">
                                        <p:cTn id="29" dur="100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repeatCount="1000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1000"/>
                                        <p:tgtEl>
                                          <p:spTgt spid="16"/>
                                        </p:tgtEl>
                                      </p:cBhvr>
                                    </p:animEffect>
                                  </p:childTnLst>
                                </p:cTn>
                              </p:par>
                              <p:par>
                                <p:cTn id="35" presetID="1" presetClass="exit" presetSubtype="0" fill="hold" grpId="0" nodeType="withEffect">
                                  <p:stCondLst>
                                    <p:cond delay="1000"/>
                                  </p:stCondLst>
                                  <p:childTnLst>
                                    <p:set>
                                      <p:cBhvr>
                                        <p:cTn id="36" dur="1" fill="hold">
                                          <p:stCondLst>
                                            <p:cond delay="0"/>
                                          </p:stCondLst>
                                        </p:cTn>
                                        <p:tgtEl>
                                          <p:spTgt spid="173"/>
                                        </p:tgtEl>
                                        <p:attrNameLst>
                                          <p:attrName>style.visibility</p:attrName>
                                        </p:attrNameLst>
                                      </p:cBhvr>
                                      <p:to>
                                        <p:strVal val="hidden"/>
                                      </p:to>
                                    </p:set>
                                  </p:childTnLst>
                                </p:cTn>
                              </p:par>
                              <p:par>
                                <p:cTn id="37" presetID="10" presetClass="entr" presetSubtype="0" fill="hold" grpId="0" nodeType="withEffect">
                                  <p:stCondLst>
                                    <p:cond delay="1000"/>
                                  </p:stCondLst>
                                  <p:childTnLst>
                                    <p:set>
                                      <p:cBhvr>
                                        <p:cTn id="38" dur="1" fill="hold">
                                          <p:stCondLst>
                                            <p:cond delay="0"/>
                                          </p:stCondLst>
                                        </p:cTn>
                                        <p:tgtEl>
                                          <p:spTgt spid="174"/>
                                        </p:tgtEl>
                                        <p:attrNameLst>
                                          <p:attrName>style.visibility</p:attrName>
                                        </p:attrNameLst>
                                      </p:cBhvr>
                                      <p:to>
                                        <p:strVal val="visible"/>
                                      </p:to>
                                    </p:set>
                                    <p:animEffect transition="in" filter="fade">
                                      <p:cBhvr>
                                        <p:cTn id="39" dur="500"/>
                                        <p:tgtEl>
                                          <p:spTgt spid="174"/>
                                        </p:tgtEl>
                                      </p:cBhvr>
                                    </p:animEffec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0" presetID="1" presetClass="exit" presetSubtype="0" fill="hold" grpId="1" nodeType="withEffect">
                                  <p:stCondLst>
                                    <p:cond delay="2000"/>
                                  </p:stCondLst>
                                  <p:childTnLst>
                                    <p:set>
                                      <p:cBhvr>
                                        <p:cTn id="41" dur="1" fill="hold">
                                          <p:stCondLst>
                                            <p:cond delay="0"/>
                                          </p:stCondLst>
                                        </p:cTn>
                                        <p:tgtEl>
                                          <p:spTgt spid="174"/>
                                        </p:tgtEl>
                                        <p:attrNameLst>
                                          <p:attrName>style.visibility</p:attrName>
                                        </p:attrNameLst>
                                      </p:cBhvr>
                                      <p:to>
                                        <p:strVal val="hidden"/>
                                      </p:to>
                                    </p:set>
                                  </p:childTnLst>
                                </p:cTn>
                              </p:par>
                              <p:par>
                                <p:cTn id="42" presetID="1" presetClass="entr" presetSubtype="0" fill="hold" grpId="0" nodeType="withEffect">
                                  <p:stCondLst>
                                    <p:cond delay="2000"/>
                                  </p:stCondLst>
                                  <p:childTnLst>
                                    <p:set>
                                      <p:cBhvr>
                                        <p:cTn id="43" dur="1" fill="hold">
                                          <p:stCondLst>
                                            <p:cond delay="0"/>
                                          </p:stCondLst>
                                        </p:cTn>
                                        <p:tgtEl>
                                          <p:spTgt spid="175"/>
                                        </p:tgtEl>
                                        <p:attrNameLst>
                                          <p:attrName>style.visibility</p:attrName>
                                        </p:attrNameLst>
                                      </p:cBhvr>
                                      <p:to>
                                        <p:strVal val="visible"/>
                                      </p:to>
                                    </p:set>
                                  </p:childTnLst>
                                  <p:subTnLst>
                                    <p:audio>
                                      <p:cMediaNode vol="70000">
                                        <p:cTn display="0" masterRel="sameClick">
                                          <p:stCondLst>
                                            <p:cond evt="begin" delay="0">
                                              <p:tn val="42"/>
                                            </p:cond>
                                          </p:stCondLst>
                                          <p:endCondLst>
                                            <p:cond evt="onStopAudio" delay="0">
                                              <p:tgtEl>
                                                <p:sldTgt/>
                                              </p:tgtEl>
                                            </p:cond>
                                          </p:endCondLst>
                                        </p:cTn>
                                        <p:tgtEl>
                                          <p:sndTgt r:embed="rId5" name="click.wav"/>
                                        </p:tgtEl>
                                      </p:cMediaNode>
                                    </p:audio>
                                  </p:subTnLst>
                                </p:cTn>
                              </p:par>
                              <p:par>
                                <p:cTn id="44" presetID="1" presetClass="exit" presetSubtype="0" fill="hold" grpId="1" nodeType="withEffect">
                                  <p:stCondLst>
                                    <p:cond delay="3000"/>
                                  </p:stCondLst>
                                  <p:childTnLst>
                                    <p:set>
                                      <p:cBhvr>
                                        <p:cTn id="45" dur="1" fill="hold">
                                          <p:stCondLst>
                                            <p:cond delay="0"/>
                                          </p:stCondLst>
                                        </p:cTn>
                                        <p:tgtEl>
                                          <p:spTgt spid="175"/>
                                        </p:tgtEl>
                                        <p:attrNameLst>
                                          <p:attrName>style.visibility</p:attrName>
                                        </p:attrNameLst>
                                      </p:cBhvr>
                                      <p:to>
                                        <p:strVal val="hidden"/>
                                      </p:to>
                                    </p:set>
                                  </p:childTnLst>
                                </p:cTn>
                              </p:par>
                              <p:par>
                                <p:cTn id="46" presetID="10" presetClass="entr" presetSubtype="0" fill="hold" grpId="0" nodeType="withEffect">
                                  <p:stCondLst>
                                    <p:cond delay="3000"/>
                                  </p:stCondLst>
                                  <p:childTnLst>
                                    <p:set>
                                      <p:cBhvr>
                                        <p:cTn id="47" dur="1" fill="hold">
                                          <p:stCondLst>
                                            <p:cond delay="0"/>
                                          </p:stCondLst>
                                        </p:cTn>
                                        <p:tgtEl>
                                          <p:spTgt spid="176"/>
                                        </p:tgtEl>
                                        <p:attrNameLst>
                                          <p:attrName>style.visibility</p:attrName>
                                        </p:attrNameLst>
                                      </p:cBhvr>
                                      <p:to>
                                        <p:strVal val="visible"/>
                                      </p:to>
                                    </p:set>
                                    <p:animEffect transition="in" filter="fade">
                                      <p:cBhvr>
                                        <p:cTn id="48" dur="500"/>
                                        <p:tgtEl>
                                          <p:spTgt spid="176"/>
                                        </p:tgtEl>
                                      </p:cBhvr>
                                    </p:animEffect>
                                  </p:childTnLst>
                                  <p:subTnLst>
                                    <p:audio>
                                      <p:cMediaNode vol="70000">
                                        <p:cTn display="0" masterRel="sameClick">
                                          <p:stCondLst>
                                            <p:cond evt="begin" delay="0">
                                              <p:tn val="46"/>
                                            </p:cond>
                                          </p:stCondLst>
                                          <p:endCondLst>
                                            <p:cond evt="onStopAudio" delay="0">
                                              <p:tgtEl>
                                                <p:sldTgt/>
                                              </p:tgtEl>
                                            </p:cond>
                                          </p:endCondLst>
                                        </p:cTn>
                                        <p:tgtEl>
                                          <p:sndTgt r:embed="rId5" name="click.wav"/>
                                        </p:tgtEl>
                                      </p:cMediaNode>
                                    </p:audio>
                                  </p:subTnLst>
                                </p:cTn>
                              </p:par>
                              <p:par>
                                <p:cTn id="49" presetID="1" presetClass="exit" presetSubtype="0" fill="hold" grpId="1" nodeType="withEffect">
                                  <p:stCondLst>
                                    <p:cond delay="4000"/>
                                  </p:stCondLst>
                                  <p:childTnLst>
                                    <p:set>
                                      <p:cBhvr>
                                        <p:cTn id="50" dur="1" fill="hold">
                                          <p:stCondLst>
                                            <p:cond delay="0"/>
                                          </p:stCondLst>
                                        </p:cTn>
                                        <p:tgtEl>
                                          <p:spTgt spid="176"/>
                                        </p:tgtEl>
                                        <p:attrNameLst>
                                          <p:attrName>style.visibility</p:attrName>
                                        </p:attrNameLst>
                                      </p:cBhvr>
                                      <p:to>
                                        <p:strVal val="hidden"/>
                                      </p:to>
                                    </p:set>
                                  </p:childTnLst>
                                </p:cTn>
                              </p:par>
                              <p:par>
                                <p:cTn id="51" presetID="1" presetClass="entr" presetSubtype="0" fill="hold" grpId="1" nodeType="withEffect">
                                  <p:stCondLst>
                                    <p:cond delay="4000"/>
                                  </p:stCondLst>
                                  <p:childTnLst>
                                    <p:set>
                                      <p:cBhvr>
                                        <p:cTn id="52" dur="1" fill="hold">
                                          <p:stCondLst>
                                            <p:cond delay="0"/>
                                          </p:stCondLst>
                                        </p:cTn>
                                        <p:tgtEl>
                                          <p:spTgt spid="177"/>
                                        </p:tgtEl>
                                        <p:attrNameLst>
                                          <p:attrName>style.visibility</p:attrName>
                                        </p:attrNameLst>
                                      </p:cBhvr>
                                      <p:to>
                                        <p:strVal val="visible"/>
                                      </p:to>
                                    </p:set>
                                  </p:childTnLst>
                                  <p:subTnLst>
                                    <p:audio>
                                      <p:cMediaNode vol="70000">
                                        <p:cTn display="0" masterRel="sameClick">
                                          <p:stCondLst>
                                            <p:cond evt="begin" delay="0">
                                              <p:tn val="51"/>
                                            </p:cond>
                                          </p:stCondLst>
                                          <p:endCondLst>
                                            <p:cond evt="onStopAudio" delay="0">
                                              <p:tgtEl>
                                                <p:sldTgt/>
                                              </p:tgtEl>
                                            </p:cond>
                                          </p:endCondLst>
                                        </p:cTn>
                                        <p:tgtEl>
                                          <p:sndTgt r:embed="rId5" name="click.wav"/>
                                        </p:tgtEl>
                                      </p:cMediaNode>
                                    </p:audio>
                                  </p:subTnLst>
                                </p:cTn>
                              </p:par>
                              <p:par>
                                <p:cTn id="53" presetID="1" presetClass="exit" presetSubtype="0" fill="hold" grpId="0" nodeType="withEffect">
                                  <p:stCondLst>
                                    <p:cond delay="5000"/>
                                  </p:stCondLst>
                                  <p:childTnLst>
                                    <p:set>
                                      <p:cBhvr>
                                        <p:cTn id="54" dur="1" fill="hold">
                                          <p:stCondLst>
                                            <p:cond delay="0"/>
                                          </p:stCondLst>
                                        </p:cTn>
                                        <p:tgtEl>
                                          <p:spTgt spid="177"/>
                                        </p:tgtEl>
                                        <p:attrNameLst>
                                          <p:attrName>style.visibility</p:attrName>
                                        </p:attrNameLst>
                                      </p:cBhvr>
                                      <p:to>
                                        <p:strVal val="hidden"/>
                                      </p:to>
                                    </p:set>
                                  </p:childTnLst>
                                </p:cTn>
                              </p:par>
                              <p:par>
                                <p:cTn id="55" presetID="10" presetClass="entr" presetSubtype="0" fill="hold" grpId="0" nodeType="withEffect">
                                  <p:stCondLst>
                                    <p:cond delay="5000"/>
                                  </p:stCondLst>
                                  <p:childTnLst>
                                    <p:set>
                                      <p:cBhvr>
                                        <p:cTn id="56" dur="1" fill="hold">
                                          <p:stCondLst>
                                            <p:cond delay="0"/>
                                          </p:stCondLst>
                                        </p:cTn>
                                        <p:tgtEl>
                                          <p:spTgt spid="178"/>
                                        </p:tgtEl>
                                        <p:attrNameLst>
                                          <p:attrName>style.visibility</p:attrName>
                                        </p:attrNameLst>
                                      </p:cBhvr>
                                      <p:to>
                                        <p:strVal val="visible"/>
                                      </p:to>
                                    </p:set>
                                    <p:animEffect transition="in" filter="fade">
                                      <p:cBhvr>
                                        <p:cTn id="57" dur="500"/>
                                        <p:tgtEl>
                                          <p:spTgt spid="178"/>
                                        </p:tgtEl>
                                      </p:cBhvr>
                                    </p:animEffect>
                                  </p:childTnLst>
                                  <p:subTnLst>
                                    <p:audio>
                                      <p:cMediaNode vol="70000">
                                        <p:cTn display="0" masterRel="sameClick">
                                          <p:stCondLst>
                                            <p:cond evt="begin" delay="0">
                                              <p:tn val="55"/>
                                            </p:cond>
                                          </p:stCondLst>
                                          <p:endCondLst>
                                            <p:cond evt="onStopAudio" delay="0">
                                              <p:tgtEl>
                                                <p:sldTgt/>
                                              </p:tgtEl>
                                            </p:cond>
                                          </p:endCondLst>
                                        </p:cTn>
                                        <p:tgtEl>
                                          <p:sndTgt r:embed="rId5" name="click.wav"/>
                                        </p:tgtEl>
                                      </p:cMediaNode>
                                    </p:audio>
                                  </p:subTnLst>
                                </p:cTn>
                              </p:par>
                              <p:par>
                                <p:cTn id="58" presetID="1" presetClass="exit" presetSubtype="0" fill="hold" grpId="1" nodeType="withEffect">
                                  <p:stCondLst>
                                    <p:cond delay="6000"/>
                                  </p:stCondLst>
                                  <p:childTnLst>
                                    <p:set>
                                      <p:cBhvr>
                                        <p:cTn id="59" dur="1" fill="hold">
                                          <p:stCondLst>
                                            <p:cond delay="0"/>
                                          </p:stCondLst>
                                        </p:cTn>
                                        <p:tgtEl>
                                          <p:spTgt spid="178"/>
                                        </p:tgtEl>
                                        <p:attrNameLst>
                                          <p:attrName>style.visibility</p:attrName>
                                        </p:attrNameLst>
                                      </p:cBhvr>
                                      <p:to>
                                        <p:strVal val="hidden"/>
                                      </p:to>
                                    </p:set>
                                  </p:childTnLst>
                                </p:cTn>
                              </p:par>
                              <p:par>
                                <p:cTn id="60" presetID="1" presetClass="entr" presetSubtype="0" fill="hold" grpId="1" nodeType="withEffect">
                                  <p:stCondLst>
                                    <p:cond delay="6000"/>
                                  </p:stCondLst>
                                  <p:childTnLst>
                                    <p:set>
                                      <p:cBhvr>
                                        <p:cTn id="61" dur="1" fill="hold">
                                          <p:stCondLst>
                                            <p:cond delay="0"/>
                                          </p:stCondLst>
                                        </p:cTn>
                                        <p:tgtEl>
                                          <p:spTgt spid="179"/>
                                        </p:tgtEl>
                                        <p:attrNameLst>
                                          <p:attrName>style.visibility</p:attrName>
                                        </p:attrNameLst>
                                      </p:cBhvr>
                                      <p:to>
                                        <p:strVal val="visible"/>
                                      </p:to>
                                    </p:set>
                                  </p:childTnLst>
                                  <p:subTnLst>
                                    <p:audio>
                                      <p:cMediaNode vol="70000">
                                        <p:cTn display="0" masterRel="sameClick">
                                          <p:stCondLst>
                                            <p:cond evt="begin" delay="0">
                                              <p:tn val="60"/>
                                            </p:cond>
                                          </p:stCondLst>
                                          <p:endCondLst>
                                            <p:cond evt="onStopAudio" delay="0">
                                              <p:tgtEl>
                                                <p:sldTgt/>
                                              </p:tgtEl>
                                            </p:cond>
                                          </p:endCondLst>
                                        </p:cTn>
                                        <p:tgtEl>
                                          <p:sndTgt r:embed="rId5" name="click.wav"/>
                                        </p:tgtEl>
                                      </p:cMediaNode>
                                    </p:audio>
                                  </p:subTnLst>
                                </p:cTn>
                              </p:par>
                              <p:par>
                                <p:cTn id="62" presetID="1" presetClass="exit" presetSubtype="0" fill="hold" grpId="0" nodeType="withEffect">
                                  <p:stCondLst>
                                    <p:cond delay="7000"/>
                                  </p:stCondLst>
                                  <p:childTnLst>
                                    <p:set>
                                      <p:cBhvr>
                                        <p:cTn id="63" dur="1" fill="hold">
                                          <p:stCondLst>
                                            <p:cond delay="0"/>
                                          </p:stCondLst>
                                        </p:cTn>
                                        <p:tgtEl>
                                          <p:spTgt spid="179"/>
                                        </p:tgtEl>
                                        <p:attrNameLst>
                                          <p:attrName>style.visibility</p:attrName>
                                        </p:attrNameLst>
                                      </p:cBhvr>
                                      <p:to>
                                        <p:strVal val="hidden"/>
                                      </p:to>
                                    </p:set>
                                  </p:childTnLst>
                                </p:cTn>
                              </p:par>
                              <p:par>
                                <p:cTn id="64" presetID="10" presetClass="entr" presetSubtype="0" fill="hold" grpId="0" nodeType="withEffect">
                                  <p:stCondLst>
                                    <p:cond delay="7000"/>
                                  </p:stCondLst>
                                  <p:childTnLst>
                                    <p:set>
                                      <p:cBhvr>
                                        <p:cTn id="65" dur="1" fill="hold">
                                          <p:stCondLst>
                                            <p:cond delay="0"/>
                                          </p:stCondLst>
                                        </p:cTn>
                                        <p:tgtEl>
                                          <p:spTgt spid="180"/>
                                        </p:tgtEl>
                                        <p:attrNameLst>
                                          <p:attrName>style.visibility</p:attrName>
                                        </p:attrNameLst>
                                      </p:cBhvr>
                                      <p:to>
                                        <p:strVal val="visible"/>
                                      </p:to>
                                    </p:set>
                                    <p:animEffect transition="in" filter="fade">
                                      <p:cBhvr>
                                        <p:cTn id="66" dur="500"/>
                                        <p:tgtEl>
                                          <p:spTgt spid="180"/>
                                        </p:tgtEl>
                                      </p:cBhvr>
                                    </p:animEffect>
                                  </p:childTnLst>
                                  <p:subTnLst>
                                    <p:audio>
                                      <p:cMediaNode vol="70000">
                                        <p:cTn display="0" masterRel="sameClick">
                                          <p:stCondLst>
                                            <p:cond evt="begin" delay="0">
                                              <p:tn val="64"/>
                                            </p:cond>
                                          </p:stCondLst>
                                          <p:endCondLst>
                                            <p:cond evt="onStopAudio" delay="0">
                                              <p:tgtEl>
                                                <p:sldTgt/>
                                              </p:tgtEl>
                                            </p:cond>
                                          </p:endCondLst>
                                        </p:cTn>
                                        <p:tgtEl>
                                          <p:sndTgt r:embed="rId5" name="click.wav"/>
                                        </p:tgtEl>
                                      </p:cMediaNode>
                                    </p:audio>
                                  </p:subTnLst>
                                </p:cTn>
                              </p:par>
                              <p:par>
                                <p:cTn id="67" presetID="1" presetClass="exit" presetSubtype="0" fill="hold" grpId="1" nodeType="withEffect">
                                  <p:stCondLst>
                                    <p:cond delay="8000"/>
                                  </p:stCondLst>
                                  <p:childTnLst>
                                    <p:set>
                                      <p:cBhvr>
                                        <p:cTn id="68" dur="1" fill="hold">
                                          <p:stCondLst>
                                            <p:cond delay="0"/>
                                          </p:stCondLst>
                                        </p:cTn>
                                        <p:tgtEl>
                                          <p:spTgt spid="180"/>
                                        </p:tgtEl>
                                        <p:attrNameLst>
                                          <p:attrName>style.visibility</p:attrName>
                                        </p:attrNameLst>
                                      </p:cBhvr>
                                      <p:to>
                                        <p:strVal val="hidden"/>
                                      </p:to>
                                    </p:set>
                                  </p:childTnLst>
                                </p:cTn>
                              </p:par>
                              <p:par>
                                <p:cTn id="69" presetID="1" presetClass="entr" presetSubtype="0" fill="hold" grpId="1" nodeType="withEffect">
                                  <p:stCondLst>
                                    <p:cond delay="8000"/>
                                  </p:stCondLst>
                                  <p:childTnLst>
                                    <p:set>
                                      <p:cBhvr>
                                        <p:cTn id="70" dur="1" fill="hold">
                                          <p:stCondLst>
                                            <p:cond delay="0"/>
                                          </p:stCondLst>
                                        </p:cTn>
                                        <p:tgtEl>
                                          <p:spTgt spid="181"/>
                                        </p:tgtEl>
                                        <p:attrNameLst>
                                          <p:attrName>style.visibility</p:attrName>
                                        </p:attrNameLst>
                                      </p:cBhvr>
                                      <p:to>
                                        <p:strVal val="visible"/>
                                      </p:to>
                                    </p:set>
                                  </p:childTnLst>
                                  <p:subTnLst>
                                    <p:audio>
                                      <p:cMediaNode vol="70000">
                                        <p:cTn display="0" masterRel="sameClick">
                                          <p:stCondLst>
                                            <p:cond evt="begin" delay="0">
                                              <p:tn val="69"/>
                                            </p:cond>
                                          </p:stCondLst>
                                          <p:endCondLst>
                                            <p:cond evt="onStopAudio" delay="0">
                                              <p:tgtEl>
                                                <p:sldTgt/>
                                              </p:tgtEl>
                                            </p:cond>
                                          </p:endCondLst>
                                        </p:cTn>
                                        <p:tgtEl>
                                          <p:sndTgt r:embed="rId5" name="click.wav"/>
                                        </p:tgtEl>
                                      </p:cMediaNode>
                                    </p:audio>
                                  </p:subTnLst>
                                </p:cTn>
                              </p:par>
                              <p:par>
                                <p:cTn id="71" presetID="1" presetClass="exit" presetSubtype="0" fill="hold" grpId="0" nodeType="withEffect">
                                  <p:stCondLst>
                                    <p:cond delay="9000"/>
                                  </p:stCondLst>
                                  <p:childTnLst>
                                    <p:set>
                                      <p:cBhvr>
                                        <p:cTn id="72" dur="1" fill="hold">
                                          <p:stCondLst>
                                            <p:cond delay="0"/>
                                          </p:stCondLst>
                                        </p:cTn>
                                        <p:tgtEl>
                                          <p:spTgt spid="181"/>
                                        </p:tgtEl>
                                        <p:attrNameLst>
                                          <p:attrName>style.visibility</p:attrName>
                                        </p:attrNameLst>
                                      </p:cBhvr>
                                      <p:to>
                                        <p:strVal val="hidden"/>
                                      </p:to>
                                    </p:set>
                                  </p:childTnLst>
                                </p:cTn>
                              </p:par>
                              <p:par>
                                <p:cTn id="73" presetID="10" presetClass="entr" presetSubtype="0" fill="hold" grpId="0" nodeType="withEffect">
                                  <p:stCondLst>
                                    <p:cond delay="900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subTnLst>
                                    <p:audio>
                                      <p:cMediaNode vol="70000">
                                        <p:cTn display="0" masterRel="sameClick">
                                          <p:stCondLst>
                                            <p:cond evt="begin" delay="0">
                                              <p:tn val="73"/>
                                            </p:cond>
                                          </p:stCondLst>
                                          <p:endCondLst>
                                            <p:cond evt="onStopAudio" delay="0">
                                              <p:tgtEl>
                                                <p:sldTgt/>
                                              </p:tgtEl>
                                            </p:cond>
                                          </p:endCondLst>
                                        </p:cTn>
                                        <p:tgtEl>
                                          <p:sndTgt r:embed="rId5" name="click.wav"/>
                                        </p:tgtEl>
                                      </p:cMediaNode>
                                    </p:audio>
                                  </p:subTnLst>
                                </p:cTn>
                              </p:par>
                              <p:par>
                                <p:cTn id="76" presetID="1" presetClass="exit" presetSubtype="0" fill="hold" grpId="1" nodeType="withEffect">
                                  <p:stCondLst>
                                    <p:cond delay="10000"/>
                                  </p:stCondLst>
                                  <p:childTnLst>
                                    <p:set>
                                      <p:cBhvr>
                                        <p:cTn id="77" dur="1" fill="hold">
                                          <p:stCondLst>
                                            <p:cond delay="0"/>
                                          </p:stCondLst>
                                        </p:cTn>
                                        <p:tgtEl>
                                          <p:spTgt spid="17"/>
                                        </p:tgtEl>
                                        <p:attrNameLst>
                                          <p:attrName>style.visibility</p:attrName>
                                        </p:attrNameLst>
                                      </p:cBhvr>
                                      <p:to>
                                        <p:strVal val="hidden"/>
                                      </p:to>
                                    </p:set>
                                  </p:childTnLst>
                                </p:cTn>
                              </p:par>
                              <p:par>
                                <p:cTn id="78" presetID="1" presetClass="entr" presetSubtype="0" fill="hold" nodeType="withEffect">
                                  <p:stCondLst>
                                    <p:cond delay="10000"/>
                                  </p:stCondLst>
                                  <p:childTnLst>
                                    <p:set>
                                      <p:cBhvr>
                                        <p:cTn id="79" dur="1" fill="hold">
                                          <p:stCondLst>
                                            <p:cond delay="0"/>
                                          </p:stCondLst>
                                        </p:cTn>
                                        <p:tgtEl>
                                          <p:spTgt spid="19"/>
                                        </p:tgtEl>
                                        <p:attrNameLst>
                                          <p:attrName>style.visibility</p:attrName>
                                        </p:attrNameLst>
                                      </p:cBhvr>
                                      <p:to>
                                        <p:strVal val="visible"/>
                                      </p:to>
                                    </p:set>
                                  </p:childTnLst>
                                  <p:subTnLst>
                                    <p:audio>
                                      <p:cMediaNode vol="70000">
                                        <p:cTn display="0" masterRel="sameClick">
                                          <p:stCondLst>
                                            <p:cond evt="begin" delay="0">
                                              <p:tn val="78"/>
                                            </p:cond>
                                          </p:stCondLst>
                                          <p:endCondLst>
                                            <p:cond evt="onStopAudio" delay="0">
                                              <p:tgtEl>
                                                <p:sldTgt/>
                                              </p:tgtEl>
                                            </p:cond>
                                          </p:endCondLst>
                                        </p:cTn>
                                        <p:tgtEl>
                                          <p:sndTgt r:embed="rId6" name="tieng bip 1.wav"/>
                                        </p:tgtEl>
                                      </p:cMediaNode>
                                    </p:audio>
                                  </p:subTnLst>
                                </p:cTn>
                              </p:par>
                            </p:childTnLst>
                          </p:cTn>
                        </p:par>
                        <p:par>
                          <p:cTn id="80" fill="hold">
                            <p:stCondLst>
                              <p:cond delay="10000"/>
                            </p:stCondLst>
                            <p:childTnLst>
                              <p:par>
                                <p:cTn id="81" presetID="42" presetClass="path" presetSubtype="0" accel="50000" decel="50000" fill="hold" grpId="0" nodeType="afterEffect">
                                  <p:stCondLst>
                                    <p:cond delay="0"/>
                                  </p:stCondLst>
                                  <p:childTnLst>
                                    <p:animMotion origin="layout" path="M -2.70833E-6 -4.07407E-6 L -2.70833E-6 0.25 " pathEditMode="relative" rAng="0" ptsTypes="AA">
                                      <p:cBhvr>
                                        <p:cTn id="82" dur="2000" fill="hold"/>
                                        <p:tgtEl>
                                          <p:spTgt spid="189"/>
                                        </p:tgtEl>
                                        <p:attrNameLst>
                                          <p:attrName>ppt_x</p:attrName>
                                          <p:attrName>ppt_y</p:attrName>
                                        </p:attrNameLst>
                                      </p:cBhvr>
                                      <p:rCtr x="0" y="12500"/>
                                    </p:animMotion>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167"/>
                                        </p:tgtEl>
                                      </p:cBhvr>
                                    </p:animEffect>
                                    <p:set>
                                      <p:cBhvr>
                                        <p:cTn id="90" dur="1" fill="hold">
                                          <p:stCondLst>
                                            <p:cond delay="499"/>
                                          </p:stCondLst>
                                        </p:cTn>
                                        <p:tgtEl>
                                          <p:spTgt spid="16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66"/>
                                        </p:tgtEl>
                                      </p:cBhvr>
                                    </p:animEffect>
                                    <p:set>
                                      <p:cBhvr>
                                        <p:cTn id="93" dur="1" fill="hold">
                                          <p:stCondLst>
                                            <p:cond delay="499"/>
                                          </p:stCondLst>
                                        </p:cTn>
                                        <p:tgtEl>
                                          <p:spTgt spid="166"/>
                                        </p:tgtEl>
                                        <p:attrNameLst>
                                          <p:attrName>style.visibility</p:attrName>
                                        </p:attrNameLst>
                                      </p:cBhvr>
                                      <p:to>
                                        <p:strVal val="hidden"/>
                                      </p:to>
                                    </p:set>
                                  </p:childTnLst>
                                </p:cTn>
                              </p:par>
                            </p:childTnLst>
                          </p:cTn>
                        </p:par>
                        <p:par>
                          <p:cTn id="94" fill="hold">
                            <p:stCondLst>
                              <p:cond delay="500"/>
                            </p:stCondLst>
                            <p:childTnLst>
                              <p:par>
                                <p:cTn id="95" presetID="27" presetClass="emph" presetSubtype="0" repeatCount="5000" fill="remove" grpId="1" nodeType="afterEffect">
                                  <p:stCondLst>
                                    <p:cond delay="0"/>
                                  </p:stCondLst>
                                  <p:childTnLst>
                                    <p:animClr clrSpc="rgb" dir="cw">
                                      <p:cBhvr override="childStyle">
                                        <p:cTn id="96" dur="250" autoRev="1" fill="remove"/>
                                        <p:tgtEl>
                                          <p:spTgt spid="165"/>
                                        </p:tgtEl>
                                        <p:attrNameLst>
                                          <p:attrName>style.color</p:attrName>
                                        </p:attrNameLst>
                                      </p:cBhvr>
                                      <p:to>
                                        <a:schemeClr val="bg1"/>
                                      </p:to>
                                    </p:animClr>
                                    <p:animClr clrSpc="rgb" dir="cw">
                                      <p:cBhvr>
                                        <p:cTn id="97" dur="250" autoRev="1" fill="remove"/>
                                        <p:tgtEl>
                                          <p:spTgt spid="165"/>
                                        </p:tgtEl>
                                        <p:attrNameLst>
                                          <p:attrName>fillcolor</p:attrName>
                                        </p:attrNameLst>
                                      </p:cBhvr>
                                      <p:to>
                                        <a:schemeClr val="bg1"/>
                                      </p:to>
                                    </p:animClr>
                                    <p:set>
                                      <p:cBhvr>
                                        <p:cTn id="98" dur="250" autoRev="1" fill="remove"/>
                                        <p:tgtEl>
                                          <p:spTgt spid="165"/>
                                        </p:tgtEl>
                                        <p:attrNameLst>
                                          <p:attrName>fill.type</p:attrName>
                                        </p:attrNameLst>
                                      </p:cBhvr>
                                      <p:to>
                                        <p:strVal val="solid"/>
                                      </p:to>
                                    </p:set>
                                    <p:set>
                                      <p:cBhvr>
                                        <p:cTn id="99" dur="250" autoRev="1" fill="remove"/>
                                        <p:tgtEl>
                                          <p:spTgt spid="165"/>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515">
                <p:cTn id="100" repeatCount="indefinite" fill="hold" display="0">
                  <p:stCondLst>
                    <p:cond delay="indefinite"/>
                  </p:stCondLst>
                  <p:endCondLst>
                    <p:cond evt="onStopAudio" delay="0">
                      <p:tgtEl>
                        <p:sldTgt/>
                      </p:tgtEl>
                    </p:cond>
                  </p:endCondLst>
                </p:cTn>
                <p:tgtEl>
                  <p:spTgt spid="71"/>
                </p:tgtEl>
              </p:cMediaNode>
            </p:audio>
          </p:childTnLst>
        </p:cTn>
      </p:par>
    </p:tnLst>
    <p:bldLst>
      <p:bldP spid="13" grpId="0"/>
      <p:bldP spid="13" grpId="1"/>
      <p:bldP spid="165" grpId="0"/>
      <p:bldP spid="165" grpId="1"/>
      <p:bldP spid="166" grpId="0"/>
      <p:bldP spid="166" grpId="1"/>
      <p:bldP spid="167" grpId="0"/>
      <p:bldP spid="167" grpId="1"/>
      <p:bldP spid="16" grpId="0" animBg="1"/>
      <p:bldP spid="17" grpId="0"/>
      <p:bldP spid="17" grpId="1"/>
      <p:bldP spid="173" grpId="0"/>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with low confidence">
            <a:extLst>
              <a:ext uri="{FF2B5EF4-FFF2-40B4-BE49-F238E27FC236}">
                <a16:creationId xmlns:a16="http://schemas.microsoft.com/office/drawing/2014/main" id="{37A688F6-D9F9-4FBC-90B4-A41E924DD570}"/>
              </a:ext>
            </a:extLst>
          </p:cNvPr>
          <p:cNvPicPr>
            <a:picLocks noChangeAspect="1"/>
          </p:cNvPicPr>
          <p:nvPr/>
        </p:nvPicPr>
        <p:blipFill rotWithShape="1">
          <a:blip r:embed="rId3">
            <a:extLst>
              <a:ext uri="{28A0092B-C50C-407E-A947-70E740481C1C}">
                <a14:useLocalDpi xmlns:a14="http://schemas.microsoft.com/office/drawing/2010/main" val="0"/>
              </a:ext>
            </a:extLst>
          </a:blip>
          <a:srcRect b="10596"/>
          <a:stretch/>
        </p:blipFill>
        <p:spPr>
          <a:xfrm>
            <a:off x="0" y="-292100"/>
            <a:ext cx="12192000" cy="7150100"/>
          </a:xfrm>
          <a:prstGeom prst="rect">
            <a:avLst/>
          </a:prstGeom>
        </p:spPr>
      </p:pic>
      <p:sp>
        <p:nvSpPr>
          <p:cNvPr id="5" name="TextBox 4">
            <a:extLst>
              <a:ext uri="{FF2B5EF4-FFF2-40B4-BE49-F238E27FC236}">
                <a16:creationId xmlns:a16="http://schemas.microsoft.com/office/drawing/2014/main" id="{F5AE07D3-7FE3-472E-A51B-213A231416E3}"/>
              </a:ext>
            </a:extLst>
          </p:cNvPr>
          <p:cNvSpPr txBox="1"/>
          <p:nvPr/>
        </p:nvSpPr>
        <p:spPr>
          <a:xfrm>
            <a:off x="714373" y="922323"/>
            <a:ext cx="10763252" cy="830997"/>
          </a:xfrm>
          <a:prstGeom prst="rect">
            <a:avLst/>
          </a:prstGeom>
          <a:noFill/>
        </p:spPr>
        <p:txBody>
          <a:bodyPr wrap="square" rtlCol="0">
            <a:spAutoFit/>
          </a:bodyPr>
          <a:lstStyle/>
          <a:p>
            <a:pPr algn="ctr"/>
            <a:r>
              <a:rPr lang="en-US" sz="4800">
                <a:solidFill>
                  <a:srgbClr val="0070C0"/>
                </a:solidFill>
                <a:latin typeface="#9Slide07 Cadena" panose="02000503000000020004" pitchFamily="2" charset="0"/>
              </a:rPr>
              <a:t>CHỦ ĐỀ 1: LÀM QUEN VỚI MÁY TÍNH </a:t>
            </a:r>
            <a:endParaRPr lang="vi-VN" sz="4800">
              <a:solidFill>
                <a:srgbClr val="0070C0"/>
              </a:solidFill>
              <a:latin typeface="#9Slide07 Cadena" panose="02000503000000020004" pitchFamily="2" charset="0"/>
            </a:endParaRPr>
          </a:p>
        </p:txBody>
      </p:sp>
      <p:sp>
        <p:nvSpPr>
          <p:cNvPr id="6" name="TextBox 5">
            <a:extLst>
              <a:ext uri="{FF2B5EF4-FFF2-40B4-BE49-F238E27FC236}">
                <a16:creationId xmlns:a16="http://schemas.microsoft.com/office/drawing/2014/main" id="{AEDE376A-1D71-45D7-BFBC-86E9206DDF11}"/>
              </a:ext>
            </a:extLst>
          </p:cNvPr>
          <p:cNvSpPr txBox="1"/>
          <p:nvPr/>
        </p:nvSpPr>
        <p:spPr>
          <a:xfrm>
            <a:off x="1390650" y="2051771"/>
            <a:ext cx="9410699" cy="1569660"/>
          </a:xfrm>
          <a:prstGeom prst="rect">
            <a:avLst/>
          </a:prstGeom>
          <a:noFill/>
        </p:spPr>
        <p:txBody>
          <a:bodyPr wrap="square" rtlCol="0">
            <a:spAutoFit/>
          </a:bodyPr>
          <a:lstStyle/>
          <a:p>
            <a:pPr algn="ctr"/>
            <a:r>
              <a:rPr lang="en-US" sz="4800">
                <a:solidFill>
                  <a:schemeClr val="accent2">
                    <a:lumMod val="75000"/>
                  </a:schemeClr>
                </a:solidFill>
                <a:latin typeface="#9Slide07 Cadena" panose="02000503000000020004" pitchFamily="2" charset="0"/>
              </a:rPr>
              <a:t>Bài 2: Bắt đầu làm việc với máy tính (SGK trang 11)</a:t>
            </a:r>
          </a:p>
        </p:txBody>
      </p:sp>
    </p:spTree>
    <p:extLst>
      <p:ext uri="{BB962C8B-B14F-4D97-AF65-F5344CB8AC3E}">
        <p14:creationId xmlns:p14="http://schemas.microsoft.com/office/powerpoint/2010/main" val="2134196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picture containing text, businesscard, vector graphics&#10;&#10;Description automatically generated">
            <a:extLst>
              <a:ext uri="{FF2B5EF4-FFF2-40B4-BE49-F238E27FC236}">
                <a16:creationId xmlns:a16="http://schemas.microsoft.com/office/drawing/2014/main" id="{9C22D4D1-AD97-4950-97DF-81FC96E6BA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74096" y="4908857"/>
            <a:ext cx="2526650" cy="2526650"/>
          </a:xfrm>
          <a:prstGeom prst="rect">
            <a:avLst/>
          </a:prstGeom>
        </p:spPr>
      </p:pic>
      <p:pic>
        <p:nvPicPr>
          <p:cNvPr id="56" name="Picture 55" descr="A picture containing text, businesscard, vector graphics&#10;&#10;Description automatically generated">
            <a:extLst>
              <a:ext uri="{FF2B5EF4-FFF2-40B4-BE49-F238E27FC236}">
                <a16:creationId xmlns:a16="http://schemas.microsoft.com/office/drawing/2014/main" id="{0C7CBA22-6182-4834-AD19-27674FBBF2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27437" y="-446522"/>
            <a:ext cx="2299308" cy="2299308"/>
          </a:xfrm>
          <a:prstGeom prst="rect">
            <a:avLst/>
          </a:prstGeom>
        </p:spPr>
      </p:pic>
      <p:sp>
        <p:nvSpPr>
          <p:cNvPr id="4" name="TextBox 3">
            <a:extLst>
              <a:ext uri="{FF2B5EF4-FFF2-40B4-BE49-F238E27FC236}">
                <a16:creationId xmlns:a16="http://schemas.microsoft.com/office/drawing/2014/main" id="{F89FB01A-4610-48AB-93B3-DF276F6292FC}"/>
              </a:ext>
            </a:extLst>
          </p:cNvPr>
          <p:cNvSpPr txBox="1"/>
          <p:nvPr/>
        </p:nvSpPr>
        <p:spPr>
          <a:xfrm>
            <a:off x="3131162" y="163530"/>
            <a:ext cx="5929676" cy="830997"/>
          </a:xfrm>
          <a:prstGeom prst="rect">
            <a:avLst/>
          </a:prstGeom>
          <a:noFill/>
        </p:spPr>
        <p:txBody>
          <a:bodyPr wrap="square" rtlCol="0">
            <a:spAutoFit/>
          </a:bodyPr>
          <a:lstStyle/>
          <a:p>
            <a:pPr algn="ctr"/>
            <a:r>
              <a:rPr lang="en-US" sz="4800">
                <a:solidFill>
                  <a:srgbClr val="0070C0"/>
                </a:solidFill>
                <a:latin typeface="#9Slide07 Cadena" panose="02000503000000020004" pitchFamily="2" charset="0"/>
              </a:rPr>
              <a:t>MỤC TIÊU</a:t>
            </a:r>
            <a:endParaRPr lang="vi-VN" sz="4800">
              <a:solidFill>
                <a:srgbClr val="0070C0"/>
              </a:solidFill>
              <a:latin typeface="#9Slide07 Cadena" panose="02000503000000020004" pitchFamily="2" charset="0"/>
            </a:endParaRPr>
          </a:p>
        </p:txBody>
      </p:sp>
      <p:grpSp>
        <p:nvGrpSpPr>
          <p:cNvPr id="54" name="Group 53">
            <a:extLst>
              <a:ext uri="{FF2B5EF4-FFF2-40B4-BE49-F238E27FC236}">
                <a16:creationId xmlns:a16="http://schemas.microsoft.com/office/drawing/2014/main" id="{1DD2EBBD-3858-4947-BAC1-9B70D12B6ABF}"/>
              </a:ext>
            </a:extLst>
          </p:cNvPr>
          <p:cNvGrpSpPr/>
          <p:nvPr/>
        </p:nvGrpSpPr>
        <p:grpSpPr>
          <a:xfrm>
            <a:off x="1525140" y="994527"/>
            <a:ext cx="9141720" cy="5392852"/>
            <a:chOff x="1698738" y="1217550"/>
            <a:chExt cx="5746575" cy="3390000"/>
          </a:xfrm>
        </p:grpSpPr>
        <p:grpSp>
          <p:nvGrpSpPr>
            <p:cNvPr id="5" name="Google Shape;759;p30">
              <a:extLst>
                <a:ext uri="{FF2B5EF4-FFF2-40B4-BE49-F238E27FC236}">
                  <a16:creationId xmlns:a16="http://schemas.microsoft.com/office/drawing/2014/main" id="{4F057716-CDB6-42CE-9412-979653B15597}"/>
                </a:ext>
              </a:extLst>
            </p:cNvPr>
            <p:cNvGrpSpPr/>
            <p:nvPr/>
          </p:nvGrpSpPr>
          <p:grpSpPr>
            <a:xfrm>
              <a:off x="1698738" y="2085988"/>
              <a:ext cx="5746575" cy="786300"/>
              <a:chOff x="1698738" y="2085988"/>
              <a:chExt cx="5746575" cy="786300"/>
            </a:xfrm>
          </p:grpSpPr>
          <p:sp>
            <p:nvSpPr>
              <p:cNvPr id="6" name="Google Shape;760;p30">
                <a:extLst>
                  <a:ext uri="{FF2B5EF4-FFF2-40B4-BE49-F238E27FC236}">
                    <a16:creationId xmlns:a16="http://schemas.microsoft.com/office/drawing/2014/main" id="{7304816E-5F21-421F-998A-5EFAE83ABFAA}"/>
                  </a:ext>
                </a:extLst>
              </p:cNvPr>
              <p:cNvSpPr/>
              <p:nvPr/>
            </p:nvSpPr>
            <p:spPr>
              <a:xfrm rot="-5400000">
                <a:off x="3856938" y="-71467"/>
                <a:ext cx="784800" cy="51012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10" name="Google Shape;762;p30">
                <a:extLst>
                  <a:ext uri="{FF2B5EF4-FFF2-40B4-BE49-F238E27FC236}">
                    <a16:creationId xmlns:a16="http://schemas.microsoft.com/office/drawing/2014/main" id="{596DB30C-1A1E-43D5-A22F-5AF8B77FBE20}"/>
                  </a:ext>
                </a:extLst>
              </p:cNvPr>
              <p:cNvSpPr txBox="1"/>
              <p:nvPr/>
            </p:nvSpPr>
            <p:spPr>
              <a:xfrm>
                <a:off x="2566167" y="2258584"/>
                <a:ext cx="3607984" cy="33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434343"/>
                    </a:solidFill>
                    <a:latin typeface="Times New Roman" panose="02020603050405020304" pitchFamily="18" charset="0"/>
                    <a:ea typeface="Fira Sans Extra Condensed Medium"/>
                    <a:cs typeface="Times New Roman" panose="02020603050405020304" pitchFamily="18" charset="0"/>
                    <a:sym typeface="Fira Sans Extra Condensed Medium"/>
                  </a:rPr>
                  <a:t>Thực hiện được thao tác khởi động máy tính</a:t>
                </a:r>
                <a:endParaRPr sz="3000">
                  <a:solidFill>
                    <a:srgbClr val="434343"/>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8" name="Google Shape;764;p30">
                <a:extLst>
                  <a:ext uri="{FF2B5EF4-FFF2-40B4-BE49-F238E27FC236}">
                    <a16:creationId xmlns:a16="http://schemas.microsoft.com/office/drawing/2014/main" id="{C4D4E66E-1700-4A1A-855E-F199010931C2}"/>
                  </a:ext>
                </a:extLst>
              </p:cNvPr>
              <p:cNvSpPr/>
              <p:nvPr/>
            </p:nvSpPr>
            <p:spPr>
              <a:xfrm>
                <a:off x="6659013" y="2085988"/>
                <a:ext cx="786300" cy="786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02</a:t>
                </a:r>
                <a:endParaRPr sz="3000">
                  <a:latin typeface="Times New Roman" panose="02020603050405020304" pitchFamily="18" charset="0"/>
                  <a:cs typeface="Times New Roman" panose="02020603050405020304" pitchFamily="18" charset="0"/>
                </a:endParaRPr>
              </a:p>
            </p:txBody>
          </p:sp>
          <p:sp>
            <p:nvSpPr>
              <p:cNvPr id="9" name="Google Shape;765;p30">
                <a:extLst>
                  <a:ext uri="{FF2B5EF4-FFF2-40B4-BE49-F238E27FC236}">
                    <a16:creationId xmlns:a16="http://schemas.microsoft.com/office/drawing/2014/main" id="{2914A927-5BFF-41D1-8DF0-8978E8F136A2}"/>
                  </a:ext>
                </a:extLst>
              </p:cNvPr>
              <p:cNvSpPr/>
              <p:nvPr/>
            </p:nvSpPr>
            <p:spPr>
              <a:xfrm>
                <a:off x="1779688" y="2144638"/>
                <a:ext cx="669000" cy="669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grpSp>
        <p:grpSp>
          <p:nvGrpSpPr>
            <p:cNvPr id="12" name="Google Shape;766;p30">
              <a:extLst>
                <a:ext uri="{FF2B5EF4-FFF2-40B4-BE49-F238E27FC236}">
                  <a16:creationId xmlns:a16="http://schemas.microsoft.com/office/drawing/2014/main" id="{1350C42F-C0E8-4F6E-9E17-65D4A45B3E0F}"/>
                </a:ext>
              </a:extLst>
            </p:cNvPr>
            <p:cNvGrpSpPr/>
            <p:nvPr/>
          </p:nvGrpSpPr>
          <p:grpSpPr>
            <a:xfrm>
              <a:off x="1876244" y="2244957"/>
              <a:ext cx="475886" cy="468364"/>
              <a:chOff x="4687894" y="2289713"/>
              <a:chExt cx="359594" cy="353909"/>
            </a:xfrm>
          </p:grpSpPr>
          <p:sp>
            <p:nvSpPr>
              <p:cNvPr id="13" name="Google Shape;767;p30">
                <a:extLst>
                  <a:ext uri="{FF2B5EF4-FFF2-40B4-BE49-F238E27FC236}">
                    <a16:creationId xmlns:a16="http://schemas.microsoft.com/office/drawing/2014/main" id="{40872108-AC7B-4C2E-8460-0DC97EA31B8B}"/>
                  </a:ext>
                </a:extLst>
              </p:cNvPr>
              <p:cNvSpPr/>
              <p:nvPr/>
            </p:nvSpPr>
            <p:spPr>
              <a:xfrm>
                <a:off x="4955207" y="2477227"/>
                <a:ext cx="34041" cy="22356"/>
              </a:xfrm>
              <a:custGeom>
                <a:avLst/>
                <a:gdLst/>
                <a:ahLst/>
                <a:cxnLst/>
                <a:rect l="l" t="t" r="r" b="b"/>
                <a:pathLst>
                  <a:path w="1072" h="704" extrusionOk="0">
                    <a:moveTo>
                      <a:pt x="167" y="1"/>
                    </a:moveTo>
                    <a:cubicBezTo>
                      <a:pt x="72" y="1"/>
                      <a:pt x="0" y="72"/>
                      <a:pt x="0" y="168"/>
                    </a:cubicBezTo>
                    <a:cubicBezTo>
                      <a:pt x="0" y="465"/>
                      <a:pt x="238" y="703"/>
                      <a:pt x="536" y="703"/>
                    </a:cubicBezTo>
                    <a:cubicBezTo>
                      <a:pt x="834" y="703"/>
                      <a:pt x="1072" y="465"/>
                      <a:pt x="1072" y="168"/>
                    </a:cubicBezTo>
                    <a:cubicBezTo>
                      <a:pt x="1072" y="72"/>
                      <a:pt x="1000" y="1"/>
                      <a:pt x="905" y="1"/>
                    </a:cubicBezTo>
                    <a:cubicBezTo>
                      <a:pt x="822" y="1"/>
                      <a:pt x="750" y="72"/>
                      <a:pt x="750" y="168"/>
                    </a:cubicBezTo>
                    <a:cubicBezTo>
                      <a:pt x="750" y="287"/>
                      <a:pt x="655" y="370"/>
                      <a:pt x="536" y="370"/>
                    </a:cubicBezTo>
                    <a:cubicBezTo>
                      <a:pt x="417" y="370"/>
                      <a:pt x="334" y="287"/>
                      <a:pt x="334" y="168"/>
                    </a:cubicBezTo>
                    <a:cubicBezTo>
                      <a:pt x="334" y="72"/>
                      <a:pt x="250"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14" name="Google Shape;768;p30">
                <a:extLst>
                  <a:ext uri="{FF2B5EF4-FFF2-40B4-BE49-F238E27FC236}">
                    <a16:creationId xmlns:a16="http://schemas.microsoft.com/office/drawing/2014/main" id="{FCF75F59-00C0-41DA-8B70-2DB6D1579358}"/>
                  </a:ext>
                </a:extLst>
              </p:cNvPr>
              <p:cNvSpPr/>
              <p:nvPr/>
            </p:nvSpPr>
            <p:spPr>
              <a:xfrm>
                <a:off x="4687894" y="2289713"/>
                <a:ext cx="359594" cy="35390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15" name="Google Shape;769;p30">
                <a:extLst>
                  <a:ext uri="{FF2B5EF4-FFF2-40B4-BE49-F238E27FC236}">
                    <a16:creationId xmlns:a16="http://schemas.microsoft.com/office/drawing/2014/main" id="{7E357EE9-FA5D-45B7-9FA5-B88E04E00D74}"/>
                  </a:ext>
                </a:extLst>
              </p:cNvPr>
              <p:cNvSpPr/>
              <p:nvPr/>
            </p:nvSpPr>
            <p:spPr>
              <a:xfrm>
                <a:off x="4829299" y="2324485"/>
                <a:ext cx="42393" cy="75291"/>
              </a:xfrm>
              <a:custGeom>
                <a:avLst/>
                <a:gdLst/>
                <a:ahLst/>
                <a:cxnLst/>
                <a:rect l="l" t="t" r="r" b="b"/>
                <a:pathLst>
                  <a:path w="1335" h="2371" extrusionOk="0">
                    <a:moveTo>
                      <a:pt x="644" y="417"/>
                    </a:moveTo>
                    <a:lnTo>
                      <a:pt x="644" y="941"/>
                    </a:lnTo>
                    <a:cubicBezTo>
                      <a:pt x="501" y="882"/>
                      <a:pt x="370" y="822"/>
                      <a:pt x="370" y="656"/>
                    </a:cubicBezTo>
                    <a:cubicBezTo>
                      <a:pt x="370" y="513"/>
                      <a:pt x="489" y="441"/>
                      <a:pt x="644" y="417"/>
                    </a:cubicBezTo>
                    <a:close/>
                    <a:moveTo>
                      <a:pt x="786" y="1322"/>
                    </a:moveTo>
                    <a:cubicBezTo>
                      <a:pt x="929" y="1382"/>
                      <a:pt x="1036" y="1477"/>
                      <a:pt x="1036" y="1656"/>
                    </a:cubicBezTo>
                    <a:cubicBezTo>
                      <a:pt x="1036" y="1810"/>
                      <a:pt x="929" y="1906"/>
                      <a:pt x="786" y="1941"/>
                    </a:cubicBezTo>
                    <a:lnTo>
                      <a:pt x="786" y="1322"/>
                    </a:lnTo>
                    <a:close/>
                    <a:moveTo>
                      <a:pt x="703" y="1"/>
                    </a:moveTo>
                    <a:cubicBezTo>
                      <a:pt x="655" y="1"/>
                      <a:pt x="620" y="36"/>
                      <a:pt x="620" y="60"/>
                    </a:cubicBezTo>
                    <a:lnTo>
                      <a:pt x="620" y="156"/>
                    </a:lnTo>
                    <a:cubicBezTo>
                      <a:pt x="334" y="179"/>
                      <a:pt x="60" y="334"/>
                      <a:pt x="60" y="691"/>
                    </a:cubicBezTo>
                    <a:cubicBezTo>
                      <a:pt x="60" y="1060"/>
                      <a:pt x="346" y="1168"/>
                      <a:pt x="620" y="1251"/>
                    </a:cubicBezTo>
                    <a:lnTo>
                      <a:pt x="620" y="1941"/>
                    </a:lnTo>
                    <a:cubicBezTo>
                      <a:pt x="322" y="1906"/>
                      <a:pt x="239" y="1715"/>
                      <a:pt x="143" y="1715"/>
                    </a:cubicBezTo>
                    <a:cubicBezTo>
                      <a:pt x="60" y="1715"/>
                      <a:pt x="1" y="1810"/>
                      <a:pt x="1" y="1882"/>
                    </a:cubicBezTo>
                    <a:cubicBezTo>
                      <a:pt x="1" y="2025"/>
                      <a:pt x="239" y="2227"/>
                      <a:pt x="620" y="2227"/>
                    </a:cubicBezTo>
                    <a:lnTo>
                      <a:pt x="620" y="2311"/>
                    </a:lnTo>
                    <a:cubicBezTo>
                      <a:pt x="620" y="2346"/>
                      <a:pt x="644" y="2370"/>
                      <a:pt x="703" y="2370"/>
                    </a:cubicBezTo>
                    <a:cubicBezTo>
                      <a:pt x="751" y="2370"/>
                      <a:pt x="798" y="2346"/>
                      <a:pt x="798" y="2311"/>
                    </a:cubicBezTo>
                    <a:lnTo>
                      <a:pt x="798" y="2203"/>
                    </a:lnTo>
                    <a:cubicBezTo>
                      <a:pt x="1108" y="2168"/>
                      <a:pt x="1310" y="1965"/>
                      <a:pt x="1310" y="1608"/>
                    </a:cubicBezTo>
                    <a:cubicBezTo>
                      <a:pt x="1334" y="1227"/>
                      <a:pt x="1048" y="1096"/>
                      <a:pt x="798" y="1001"/>
                    </a:cubicBezTo>
                    <a:lnTo>
                      <a:pt x="798" y="406"/>
                    </a:lnTo>
                    <a:cubicBezTo>
                      <a:pt x="1001" y="417"/>
                      <a:pt x="1084" y="513"/>
                      <a:pt x="1144" y="513"/>
                    </a:cubicBezTo>
                    <a:cubicBezTo>
                      <a:pt x="1227" y="513"/>
                      <a:pt x="1275" y="406"/>
                      <a:pt x="1275" y="346"/>
                    </a:cubicBezTo>
                    <a:cubicBezTo>
                      <a:pt x="1275" y="203"/>
                      <a:pt x="989" y="144"/>
                      <a:pt x="798" y="144"/>
                    </a:cubicBezTo>
                    <a:lnTo>
                      <a:pt x="798" y="60"/>
                    </a:lnTo>
                    <a:cubicBezTo>
                      <a:pt x="798" y="36"/>
                      <a:pt x="751" y="1"/>
                      <a:pt x="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grpSp>
        <p:grpSp>
          <p:nvGrpSpPr>
            <p:cNvPr id="16" name="Google Shape;770;p30">
              <a:extLst>
                <a:ext uri="{FF2B5EF4-FFF2-40B4-BE49-F238E27FC236}">
                  <a16:creationId xmlns:a16="http://schemas.microsoft.com/office/drawing/2014/main" id="{CC1C2327-11B4-4470-BD1B-89A01E17EB71}"/>
                </a:ext>
              </a:extLst>
            </p:cNvPr>
            <p:cNvGrpSpPr/>
            <p:nvPr/>
          </p:nvGrpSpPr>
          <p:grpSpPr>
            <a:xfrm>
              <a:off x="1698738" y="3821250"/>
              <a:ext cx="5746575" cy="786300"/>
              <a:chOff x="1698738" y="3821250"/>
              <a:chExt cx="5746575" cy="786300"/>
            </a:xfrm>
          </p:grpSpPr>
          <p:sp>
            <p:nvSpPr>
              <p:cNvPr id="17" name="Google Shape;771;p30">
                <a:extLst>
                  <a:ext uri="{FF2B5EF4-FFF2-40B4-BE49-F238E27FC236}">
                    <a16:creationId xmlns:a16="http://schemas.microsoft.com/office/drawing/2014/main" id="{57454CED-6637-4C46-AA97-08FAF431736B}"/>
                  </a:ext>
                </a:extLst>
              </p:cNvPr>
              <p:cNvSpPr/>
              <p:nvPr/>
            </p:nvSpPr>
            <p:spPr>
              <a:xfrm rot="-5400000">
                <a:off x="3856938" y="1663850"/>
                <a:ext cx="784800" cy="51012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21" name="Google Shape;773;p30">
                <a:extLst>
                  <a:ext uri="{FF2B5EF4-FFF2-40B4-BE49-F238E27FC236}">
                    <a16:creationId xmlns:a16="http://schemas.microsoft.com/office/drawing/2014/main" id="{18EA9B79-CFE1-4708-AF9F-B73CD0116C43}"/>
                  </a:ext>
                </a:extLst>
              </p:cNvPr>
              <p:cNvSpPr txBox="1"/>
              <p:nvPr/>
            </p:nvSpPr>
            <p:spPr>
              <a:xfrm>
                <a:off x="2567496" y="4008126"/>
                <a:ext cx="3920758" cy="33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434343"/>
                    </a:solidFill>
                    <a:latin typeface="Times New Roman" panose="02020603050405020304" pitchFamily="18" charset="0"/>
                    <a:ea typeface="Fira Sans Extra Condensed Medium"/>
                    <a:cs typeface="Times New Roman" panose="02020603050405020304" pitchFamily="18" charset="0"/>
                    <a:sym typeface="Fira Sans Extra Condensed Medium"/>
                  </a:rPr>
                  <a:t>Biết cách tắt máy tính khi không sử dụng</a:t>
                </a:r>
                <a:endParaRPr sz="3000">
                  <a:solidFill>
                    <a:srgbClr val="434343"/>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9" name="Google Shape;775;p30">
                <a:extLst>
                  <a:ext uri="{FF2B5EF4-FFF2-40B4-BE49-F238E27FC236}">
                    <a16:creationId xmlns:a16="http://schemas.microsoft.com/office/drawing/2014/main" id="{2876B86B-098D-415C-B601-D1A5361492BD}"/>
                  </a:ext>
                </a:extLst>
              </p:cNvPr>
              <p:cNvSpPr/>
              <p:nvPr/>
            </p:nvSpPr>
            <p:spPr>
              <a:xfrm>
                <a:off x="6659013" y="3821250"/>
                <a:ext cx="786300" cy="786300"/>
              </a:xfrm>
              <a:prstGeom prst="rect">
                <a:avLst/>
              </a:prstGeom>
              <a:solidFill>
                <a:srgbClr val="ED7D3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04</a:t>
                </a:r>
                <a:endParaRPr sz="3000">
                  <a:latin typeface="Times New Roman" panose="02020603050405020304" pitchFamily="18" charset="0"/>
                  <a:cs typeface="Times New Roman" panose="02020603050405020304" pitchFamily="18" charset="0"/>
                </a:endParaRPr>
              </a:p>
            </p:txBody>
          </p:sp>
          <p:sp>
            <p:nvSpPr>
              <p:cNvPr id="20" name="Google Shape;776;p30">
                <a:extLst>
                  <a:ext uri="{FF2B5EF4-FFF2-40B4-BE49-F238E27FC236}">
                    <a16:creationId xmlns:a16="http://schemas.microsoft.com/office/drawing/2014/main" id="{77C2FBCF-B1DB-430E-8B9C-70F52CC0BB93}"/>
                  </a:ext>
                </a:extLst>
              </p:cNvPr>
              <p:cNvSpPr/>
              <p:nvPr/>
            </p:nvSpPr>
            <p:spPr>
              <a:xfrm>
                <a:off x="1779688" y="3879950"/>
                <a:ext cx="669000" cy="669000"/>
              </a:xfrm>
              <a:prstGeom prst="ellipse">
                <a:avLst/>
              </a:prstGeom>
              <a:solidFill>
                <a:srgbClr val="ED7D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grpSp>
        <p:grpSp>
          <p:nvGrpSpPr>
            <p:cNvPr id="23" name="Google Shape;777;p30">
              <a:extLst>
                <a:ext uri="{FF2B5EF4-FFF2-40B4-BE49-F238E27FC236}">
                  <a16:creationId xmlns:a16="http://schemas.microsoft.com/office/drawing/2014/main" id="{6A50BC09-44E3-4FB8-B023-A3E390B9F77E}"/>
                </a:ext>
              </a:extLst>
            </p:cNvPr>
            <p:cNvGrpSpPr/>
            <p:nvPr/>
          </p:nvGrpSpPr>
          <p:grpSpPr>
            <a:xfrm>
              <a:off x="1898495" y="3994833"/>
              <a:ext cx="468882" cy="439242"/>
              <a:chOff x="2753373" y="2902523"/>
              <a:chExt cx="347552" cy="325557"/>
            </a:xfrm>
          </p:grpSpPr>
          <p:sp>
            <p:nvSpPr>
              <p:cNvPr id="24" name="Google Shape;778;p30">
                <a:extLst>
                  <a:ext uri="{FF2B5EF4-FFF2-40B4-BE49-F238E27FC236}">
                    <a16:creationId xmlns:a16="http://schemas.microsoft.com/office/drawing/2014/main" id="{1D933AAB-B555-46B1-9AEF-D24378F901DE}"/>
                  </a:ext>
                </a:extLst>
              </p:cNvPr>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25" name="Google Shape;779;p30">
                <a:extLst>
                  <a:ext uri="{FF2B5EF4-FFF2-40B4-BE49-F238E27FC236}">
                    <a16:creationId xmlns:a16="http://schemas.microsoft.com/office/drawing/2014/main" id="{EF1D291E-B21D-4A0C-8BEC-B91904FA4111}"/>
                  </a:ext>
                </a:extLst>
              </p:cNvPr>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26" name="Google Shape;780;p30">
                <a:extLst>
                  <a:ext uri="{FF2B5EF4-FFF2-40B4-BE49-F238E27FC236}">
                    <a16:creationId xmlns:a16="http://schemas.microsoft.com/office/drawing/2014/main" id="{ADB01684-32AC-42C0-827D-21C4E11C60D0}"/>
                  </a:ext>
                </a:extLst>
              </p:cNvPr>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27" name="Google Shape;781;p30">
                <a:extLst>
                  <a:ext uri="{FF2B5EF4-FFF2-40B4-BE49-F238E27FC236}">
                    <a16:creationId xmlns:a16="http://schemas.microsoft.com/office/drawing/2014/main" id="{8E52D161-6B1F-4D57-B607-F24BDB4514D5}"/>
                  </a:ext>
                </a:extLst>
              </p:cNvPr>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28" name="Google Shape;782;p30">
                <a:extLst>
                  <a:ext uri="{FF2B5EF4-FFF2-40B4-BE49-F238E27FC236}">
                    <a16:creationId xmlns:a16="http://schemas.microsoft.com/office/drawing/2014/main" id="{965F3F59-073D-43E8-8084-E9842C1F0724}"/>
                  </a:ext>
                </a:extLst>
              </p:cNvPr>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29" name="Google Shape;783;p30">
                <a:extLst>
                  <a:ext uri="{FF2B5EF4-FFF2-40B4-BE49-F238E27FC236}">
                    <a16:creationId xmlns:a16="http://schemas.microsoft.com/office/drawing/2014/main" id="{C70089C3-8571-4EE8-A4F5-D823F5555666}"/>
                  </a:ext>
                </a:extLst>
              </p:cNvPr>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grpSp>
        <p:grpSp>
          <p:nvGrpSpPr>
            <p:cNvPr id="30" name="Google Shape;784;p30">
              <a:extLst>
                <a:ext uri="{FF2B5EF4-FFF2-40B4-BE49-F238E27FC236}">
                  <a16:creationId xmlns:a16="http://schemas.microsoft.com/office/drawing/2014/main" id="{02C0ADA0-C380-4567-AA9B-12E007577C2F}"/>
                </a:ext>
              </a:extLst>
            </p:cNvPr>
            <p:cNvGrpSpPr/>
            <p:nvPr/>
          </p:nvGrpSpPr>
          <p:grpSpPr>
            <a:xfrm>
              <a:off x="1698738" y="2953625"/>
              <a:ext cx="5746575" cy="786300"/>
              <a:chOff x="1698738" y="2953625"/>
              <a:chExt cx="5746575" cy="786300"/>
            </a:xfrm>
          </p:grpSpPr>
          <p:sp>
            <p:nvSpPr>
              <p:cNvPr id="31" name="Google Shape;785;p30">
                <a:extLst>
                  <a:ext uri="{FF2B5EF4-FFF2-40B4-BE49-F238E27FC236}">
                    <a16:creationId xmlns:a16="http://schemas.microsoft.com/office/drawing/2014/main" id="{F30327A0-81B3-45F6-9B29-75D672B4FE28}"/>
                  </a:ext>
                </a:extLst>
              </p:cNvPr>
              <p:cNvSpPr/>
              <p:nvPr/>
            </p:nvSpPr>
            <p:spPr>
              <a:xfrm rot="-5400000">
                <a:off x="3856938" y="796192"/>
                <a:ext cx="784800" cy="51012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35" name="Google Shape;787;p30">
                <a:extLst>
                  <a:ext uri="{FF2B5EF4-FFF2-40B4-BE49-F238E27FC236}">
                    <a16:creationId xmlns:a16="http://schemas.microsoft.com/office/drawing/2014/main" id="{47BFBBAD-A334-4624-8E93-79BDB8776B35}"/>
                  </a:ext>
                </a:extLst>
              </p:cNvPr>
              <p:cNvSpPr txBox="1"/>
              <p:nvPr/>
            </p:nvSpPr>
            <p:spPr>
              <a:xfrm>
                <a:off x="2562697" y="3122152"/>
                <a:ext cx="3629628" cy="33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434343"/>
                    </a:solidFill>
                    <a:latin typeface="Times New Roman" panose="02020603050405020304" pitchFamily="18" charset="0"/>
                    <a:ea typeface="Fira Sans Extra Condensed Medium"/>
                    <a:cs typeface="Times New Roman" panose="02020603050405020304" pitchFamily="18" charset="0"/>
                    <a:sym typeface="Fira Sans Extra Condensed Medium"/>
                  </a:rPr>
                  <a:t>Nhận biết được một máy tính đã khởi động xong</a:t>
                </a:r>
                <a:endParaRPr sz="3000">
                  <a:solidFill>
                    <a:srgbClr val="434343"/>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33" name="Google Shape;789;p30">
                <a:extLst>
                  <a:ext uri="{FF2B5EF4-FFF2-40B4-BE49-F238E27FC236}">
                    <a16:creationId xmlns:a16="http://schemas.microsoft.com/office/drawing/2014/main" id="{7135D443-2660-4EB0-905A-B05EDC55AFE3}"/>
                  </a:ext>
                </a:extLst>
              </p:cNvPr>
              <p:cNvSpPr/>
              <p:nvPr/>
            </p:nvSpPr>
            <p:spPr>
              <a:xfrm>
                <a:off x="6659013" y="2953625"/>
                <a:ext cx="786300" cy="7863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03</a:t>
                </a:r>
                <a:endParaRPr sz="3000">
                  <a:latin typeface="Times New Roman" panose="02020603050405020304" pitchFamily="18" charset="0"/>
                  <a:cs typeface="Times New Roman" panose="02020603050405020304" pitchFamily="18" charset="0"/>
                </a:endParaRPr>
              </a:p>
            </p:txBody>
          </p:sp>
          <p:sp>
            <p:nvSpPr>
              <p:cNvPr id="34" name="Google Shape;790;p30">
                <a:extLst>
                  <a:ext uri="{FF2B5EF4-FFF2-40B4-BE49-F238E27FC236}">
                    <a16:creationId xmlns:a16="http://schemas.microsoft.com/office/drawing/2014/main" id="{93E4250A-898C-435C-8EBA-4FFC5F961A1E}"/>
                  </a:ext>
                </a:extLst>
              </p:cNvPr>
              <p:cNvSpPr/>
              <p:nvPr/>
            </p:nvSpPr>
            <p:spPr>
              <a:xfrm>
                <a:off x="1779688" y="3012275"/>
                <a:ext cx="669000" cy="669000"/>
              </a:xfrm>
              <a:prstGeom prst="ellipse">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grpSp>
        <p:grpSp>
          <p:nvGrpSpPr>
            <p:cNvPr id="37" name="Google Shape;791;p30">
              <a:extLst>
                <a:ext uri="{FF2B5EF4-FFF2-40B4-BE49-F238E27FC236}">
                  <a16:creationId xmlns:a16="http://schemas.microsoft.com/office/drawing/2014/main" id="{E2835A49-1734-4DAF-9DA1-75784CB43B0A}"/>
                </a:ext>
              </a:extLst>
            </p:cNvPr>
            <p:cNvGrpSpPr/>
            <p:nvPr/>
          </p:nvGrpSpPr>
          <p:grpSpPr>
            <a:xfrm>
              <a:off x="1893697" y="3127158"/>
              <a:ext cx="440970" cy="440023"/>
              <a:chOff x="7990840" y="2435226"/>
              <a:chExt cx="354363" cy="353631"/>
            </a:xfrm>
          </p:grpSpPr>
          <p:sp>
            <p:nvSpPr>
              <p:cNvPr id="38" name="Google Shape;792;p30">
                <a:extLst>
                  <a:ext uri="{FF2B5EF4-FFF2-40B4-BE49-F238E27FC236}">
                    <a16:creationId xmlns:a16="http://schemas.microsoft.com/office/drawing/2014/main" id="{1DFA1125-39C4-4636-B698-B1685CC4533A}"/>
                  </a:ext>
                </a:extLst>
              </p:cNvPr>
              <p:cNvSpPr/>
              <p:nvPr/>
            </p:nvSpPr>
            <p:spPr>
              <a:xfrm>
                <a:off x="7990840" y="2435226"/>
                <a:ext cx="354363" cy="353631"/>
              </a:xfrm>
              <a:custGeom>
                <a:avLst/>
                <a:gdLst/>
                <a:ahLst/>
                <a:cxnLst/>
                <a:rect l="l" t="t" r="r" b="b"/>
                <a:pathLst>
                  <a:path w="11133" h="11110" extrusionOk="0">
                    <a:moveTo>
                      <a:pt x="3477" y="1727"/>
                    </a:moveTo>
                    <a:cubicBezTo>
                      <a:pt x="3679" y="1727"/>
                      <a:pt x="3834" y="1894"/>
                      <a:pt x="3834" y="2084"/>
                    </a:cubicBezTo>
                    <a:lnTo>
                      <a:pt x="3834" y="2430"/>
                    </a:lnTo>
                    <a:cubicBezTo>
                      <a:pt x="3834" y="2727"/>
                      <a:pt x="3596" y="2965"/>
                      <a:pt x="3298" y="2965"/>
                    </a:cubicBezTo>
                    <a:cubicBezTo>
                      <a:pt x="3024" y="2965"/>
                      <a:pt x="2786" y="2727"/>
                      <a:pt x="2786" y="2430"/>
                    </a:cubicBezTo>
                    <a:lnTo>
                      <a:pt x="2786" y="2084"/>
                    </a:lnTo>
                    <a:cubicBezTo>
                      <a:pt x="2786" y="1894"/>
                      <a:pt x="2941" y="1727"/>
                      <a:pt x="3143" y="1727"/>
                    </a:cubicBezTo>
                    <a:close/>
                    <a:moveTo>
                      <a:pt x="3477" y="3299"/>
                    </a:moveTo>
                    <a:lnTo>
                      <a:pt x="3477" y="3311"/>
                    </a:lnTo>
                    <a:cubicBezTo>
                      <a:pt x="3501" y="3382"/>
                      <a:pt x="3513" y="3454"/>
                      <a:pt x="3536" y="3537"/>
                    </a:cubicBezTo>
                    <a:lnTo>
                      <a:pt x="3322" y="3751"/>
                    </a:lnTo>
                    <a:lnTo>
                      <a:pt x="3286" y="3751"/>
                    </a:lnTo>
                    <a:lnTo>
                      <a:pt x="3060" y="3537"/>
                    </a:lnTo>
                    <a:cubicBezTo>
                      <a:pt x="3096" y="3489"/>
                      <a:pt x="3108" y="3430"/>
                      <a:pt x="3108" y="3370"/>
                    </a:cubicBezTo>
                    <a:lnTo>
                      <a:pt x="3108" y="3299"/>
                    </a:lnTo>
                    <a:close/>
                    <a:moveTo>
                      <a:pt x="5418" y="4966"/>
                    </a:moveTo>
                    <a:lnTo>
                      <a:pt x="5418" y="7025"/>
                    </a:lnTo>
                    <a:lnTo>
                      <a:pt x="5406" y="7025"/>
                    </a:lnTo>
                    <a:lnTo>
                      <a:pt x="4346" y="7787"/>
                    </a:lnTo>
                    <a:lnTo>
                      <a:pt x="4346" y="5180"/>
                    </a:lnTo>
                    <a:cubicBezTo>
                      <a:pt x="4429" y="5239"/>
                      <a:pt x="4536" y="5287"/>
                      <a:pt x="4656" y="5299"/>
                    </a:cubicBezTo>
                    <a:lnTo>
                      <a:pt x="4786" y="5299"/>
                    </a:lnTo>
                    <a:cubicBezTo>
                      <a:pt x="4929" y="5287"/>
                      <a:pt x="5060" y="5239"/>
                      <a:pt x="5167" y="5156"/>
                    </a:cubicBezTo>
                    <a:lnTo>
                      <a:pt x="5418" y="4966"/>
                    </a:lnTo>
                    <a:close/>
                    <a:moveTo>
                      <a:pt x="2846" y="3739"/>
                    </a:moveTo>
                    <a:lnTo>
                      <a:pt x="3096" y="3989"/>
                    </a:lnTo>
                    <a:cubicBezTo>
                      <a:pt x="3155" y="4049"/>
                      <a:pt x="3239" y="4096"/>
                      <a:pt x="3334" y="4096"/>
                    </a:cubicBezTo>
                    <a:cubicBezTo>
                      <a:pt x="3417" y="4096"/>
                      <a:pt x="3513" y="4073"/>
                      <a:pt x="3572" y="3989"/>
                    </a:cubicBezTo>
                    <a:lnTo>
                      <a:pt x="3798" y="3775"/>
                    </a:lnTo>
                    <a:cubicBezTo>
                      <a:pt x="3870" y="3799"/>
                      <a:pt x="3941" y="3823"/>
                      <a:pt x="4013" y="3823"/>
                    </a:cubicBezTo>
                    <a:cubicBezTo>
                      <a:pt x="4072" y="3823"/>
                      <a:pt x="4120" y="3858"/>
                      <a:pt x="4167" y="3906"/>
                    </a:cubicBezTo>
                    <a:lnTo>
                      <a:pt x="4644" y="4501"/>
                    </a:lnTo>
                    <a:cubicBezTo>
                      <a:pt x="4676" y="4541"/>
                      <a:pt x="4724" y="4558"/>
                      <a:pt x="4769" y="4558"/>
                    </a:cubicBezTo>
                    <a:cubicBezTo>
                      <a:pt x="4807" y="4558"/>
                      <a:pt x="4843" y="4547"/>
                      <a:pt x="4870" y="4525"/>
                    </a:cubicBezTo>
                    <a:lnTo>
                      <a:pt x="5441" y="4061"/>
                    </a:lnTo>
                    <a:cubicBezTo>
                      <a:pt x="5483" y="4031"/>
                      <a:pt x="5534" y="4016"/>
                      <a:pt x="5581" y="4016"/>
                    </a:cubicBezTo>
                    <a:cubicBezTo>
                      <a:pt x="5629" y="4016"/>
                      <a:pt x="5674" y="4031"/>
                      <a:pt x="5703" y="4061"/>
                    </a:cubicBezTo>
                    <a:cubicBezTo>
                      <a:pt x="5739" y="4108"/>
                      <a:pt x="5763" y="4156"/>
                      <a:pt x="5763" y="4216"/>
                    </a:cubicBezTo>
                    <a:cubicBezTo>
                      <a:pt x="5739" y="4227"/>
                      <a:pt x="5727" y="4275"/>
                      <a:pt x="5679" y="4311"/>
                    </a:cubicBezTo>
                    <a:lnTo>
                      <a:pt x="4953" y="4882"/>
                    </a:lnTo>
                    <a:cubicBezTo>
                      <a:pt x="4894" y="4930"/>
                      <a:pt x="4834" y="4966"/>
                      <a:pt x="4763" y="4966"/>
                    </a:cubicBezTo>
                    <a:lnTo>
                      <a:pt x="4691" y="4966"/>
                    </a:lnTo>
                    <a:cubicBezTo>
                      <a:pt x="4596" y="4942"/>
                      <a:pt x="4513" y="4906"/>
                      <a:pt x="4453" y="4823"/>
                    </a:cubicBezTo>
                    <a:lnTo>
                      <a:pt x="4310" y="4644"/>
                    </a:lnTo>
                    <a:cubicBezTo>
                      <a:pt x="4288" y="4607"/>
                      <a:pt x="4247" y="4588"/>
                      <a:pt x="4205" y="4588"/>
                    </a:cubicBezTo>
                    <a:cubicBezTo>
                      <a:pt x="4180" y="4588"/>
                      <a:pt x="4154" y="4595"/>
                      <a:pt x="4132" y="4608"/>
                    </a:cubicBezTo>
                    <a:cubicBezTo>
                      <a:pt x="4072" y="4632"/>
                      <a:pt x="4036" y="4692"/>
                      <a:pt x="4036" y="4751"/>
                    </a:cubicBezTo>
                    <a:lnTo>
                      <a:pt x="4036" y="8014"/>
                    </a:lnTo>
                    <a:lnTo>
                      <a:pt x="3655" y="8276"/>
                    </a:lnTo>
                    <a:lnTo>
                      <a:pt x="3655" y="6763"/>
                    </a:lnTo>
                    <a:cubicBezTo>
                      <a:pt x="3655" y="6668"/>
                      <a:pt x="3584" y="6597"/>
                      <a:pt x="3501" y="6597"/>
                    </a:cubicBezTo>
                    <a:cubicBezTo>
                      <a:pt x="3405" y="6597"/>
                      <a:pt x="3334" y="6668"/>
                      <a:pt x="3334" y="6763"/>
                    </a:cubicBezTo>
                    <a:lnTo>
                      <a:pt x="3334" y="8502"/>
                    </a:lnTo>
                    <a:lnTo>
                      <a:pt x="2798" y="8895"/>
                    </a:lnTo>
                    <a:lnTo>
                      <a:pt x="2798" y="6811"/>
                    </a:lnTo>
                    <a:cubicBezTo>
                      <a:pt x="2798" y="6644"/>
                      <a:pt x="2751" y="6490"/>
                      <a:pt x="2691" y="6347"/>
                    </a:cubicBezTo>
                    <a:lnTo>
                      <a:pt x="2524" y="6013"/>
                    </a:lnTo>
                    <a:cubicBezTo>
                      <a:pt x="2489" y="5918"/>
                      <a:pt x="2453" y="5811"/>
                      <a:pt x="2453" y="5704"/>
                    </a:cubicBezTo>
                    <a:lnTo>
                      <a:pt x="2453" y="4037"/>
                    </a:lnTo>
                    <a:cubicBezTo>
                      <a:pt x="2453" y="3966"/>
                      <a:pt x="2500" y="3906"/>
                      <a:pt x="2560" y="3870"/>
                    </a:cubicBezTo>
                    <a:lnTo>
                      <a:pt x="2846" y="3739"/>
                    </a:lnTo>
                    <a:close/>
                    <a:moveTo>
                      <a:pt x="5560" y="1"/>
                    </a:moveTo>
                    <a:cubicBezTo>
                      <a:pt x="5477" y="1"/>
                      <a:pt x="5406" y="84"/>
                      <a:pt x="5406" y="167"/>
                    </a:cubicBezTo>
                    <a:lnTo>
                      <a:pt x="5406" y="3680"/>
                    </a:lnTo>
                    <a:cubicBezTo>
                      <a:pt x="5346" y="3692"/>
                      <a:pt x="5287" y="3727"/>
                      <a:pt x="5239" y="3775"/>
                    </a:cubicBezTo>
                    <a:lnTo>
                      <a:pt x="4775" y="4132"/>
                    </a:lnTo>
                    <a:lnTo>
                      <a:pt x="4405" y="3656"/>
                    </a:lnTo>
                    <a:cubicBezTo>
                      <a:pt x="4298" y="3537"/>
                      <a:pt x="4167" y="3454"/>
                      <a:pt x="4001" y="3454"/>
                    </a:cubicBezTo>
                    <a:cubicBezTo>
                      <a:pt x="3894" y="3454"/>
                      <a:pt x="3822" y="3370"/>
                      <a:pt x="3822" y="3275"/>
                    </a:cubicBezTo>
                    <a:lnTo>
                      <a:pt x="3822" y="3096"/>
                    </a:lnTo>
                    <a:cubicBezTo>
                      <a:pt x="4036" y="2953"/>
                      <a:pt x="4167" y="2703"/>
                      <a:pt x="4167" y="2418"/>
                    </a:cubicBezTo>
                    <a:lnTo>
                      <a:pt x="4167" y="2072"/>
                    </a:lnTo>
                    <a:cubicBezTo>
                      <a:pt x="4167" y="1703"/>
                      <a:pt x="3858" y="1394"/>
                      <a:pt x="3477" y="1394"/>
                    </a:cubicBezTo>
                    <a:lnTo>
                      <a:pt x="3143" y="1394"/>
                    </a:lnTo>
                    <a:cubicBezTo>
                      <a:pt x="2762" y="1394"/>
                      <a:pt x="2453" y="1703"/>
                      <a:pt x="2453" y="2072"/>
                    </a:cubicBezTo>
                    <a:lnTo>
                      <a:pt x="2453" y="2418"/>
                    </a:lnTo>
                    <a:cubicBezTo>
                      <a:pt x="2453" y="2703"/>
                      <a:pt x="2584" y="2953"/>
                      <a:pt x="2798" y="3096"/>
                    </a:cubicBezTo>
                    <a:lnTo>
                      <a:pt x="2798" y="3358"/>
                    </a:lnTo>
                    <a:lnTo>
                      <a:pt x="2798" y="3370"/>
                    </a:lnTo>
                    <a:lnTo>
                      <a:pt x="2393" y="3573"/>
                    </a:lnTo>
                    <a:cubicBezTo>
                      <a:pt x="2215" y="3668"/>
                      <a:pt x="2108" y="3846"/>
                      <a:pt x="2108" y="4037"/>
                    </a:cubicBezTo>
                    <a:lnTo>
                      <a:pt x="2108" y="5704"/>
                    </a:lnTo>
                    <a:cubicBezTo>
                      <a:pt x="2108" y="5871"/>
                      <a:pt x="2155" y="6013"/>
                      <a:pt x="2215" y="6168"/>
                    </a:cubicBezTo>
                    <a:lnTo>
                      <a:pt x="2381" y="6490"/>
                    </a:lnTo>
                    <a:cubicBezTo>
                      <a:pt x="2429" y="6597"/>
                      <a:pt x="2453" y="6704"/>
                      <a:pt x="2453" y="6811"/>
                    </a:cubicBezTo>
                    <a:lnTo>
                      <a:pt x="2453" y="9133"/>
                    </a:lnTo>
                    <a:lnTo>
                      <a:pt x="84" y="10812"/>
                    </a:lnTo>
                    <a:cubicBezTo>
                      <a:pt x="12" y="10859"/>
                      <a:pt x="0" y="10954"/>
                      <a:pt x="48" y="11038"/>
                    </a:cubicBezTo>
                    <a:cubicBezTo>
                      <a:pt x="69" y="11081"/>
                      <a:pt x="116" y="11102"/>
                      <a:pt x="166" y="11102"/>
                    </a:cubicBezTo>
                    <a:cubicBezTo>
                      <a:pt x="199" y="11102"/>
                      <a:pt x="234" y="11093"/>
                      <a:pt x="262" y="11074"/>
                    </a:cubicBezTo>
                    <a:lnTo>
                      <a:pt x="5548" y="7323"/>
                    </a:lnTo>
                    <a:lnTo>
                      <a:pt x="10835" y="11074"/>
                    </a:lnTo>
                    <a:cubicBezTo>
                      <a:pt x="10859" y="11097"/>
                      <a:pt x="10894" y="11109"/>
                      <a:pt x="10918" y="11109"/>
                    </a:cubicBezTo>
                    <a:cubicBezTo>
                      <a:pt x="10966" y="11109"/>
                      <a:pt x="11025" y="11074"/>
                      <a:pt x="11061" y="11038"/>
                    </a:cubicBezTo>
                    <a:cubicBezTo>
                      <a:pt x="11133" y="10954"/>
                      <a:pt x="11121" y="10859"/>
                      <a:pt x="11037" y="10812"/>
                    </a:cubicBezTo>
                    <a:lnTo>
                      <a:pt x="5727" y="7049"/>
                    </a:lnTo>
                    <a:lnTo>
                      <a:pt x="5727" y="4692"/>
                    </a:lnTo>
                    <a:lnTo>
                      <a:pt x="5882" y="4573"/>
                    </a:lnTo>
                    <a:cubicBezTo>
                      <a:pt x="6001" y="4477"/>
                      <a:pt x="6072" y="4335"/>
                      <a:pt x="6072" y="4180"/>
                    </a:cubicBezTo>
                    <a:cubicBezTo>
                      <a:pt x="6072" y="4037"/>
                      <a:pt x="6013" y="3882"/>
                      <a:pt x="5906" y="3787"/>
                    </a:cubicBezTo>
                    <a:cubicBezTo>
                      <a:pt x="5858" y="3739"/>
                      <a:pt x="5787" y="3704"/>
                      <a:pt x="5727" y="3680"/>
                    </a:cubicBezTo>
                    <a:lnTo>
                      <a:pt x="5727" y="667"/>
                    </a:lnTo>
                    <a:lnTo>
                      <a:pt x="7906" y="667"/>
                    </a:lnTo>
                    <a:lnTo>
                      <a:pt x="7680" y="1132"/>
                    </a:lnTo>
                    <a:cubicBezTo>
                      <a:pt x="7644" y="1179"/>
                      <a:pt x="7644" y="1239"/>
                      <a:pt x="7680" y="1287"/>
                    </a:cubicBezTo>
                    <a:lnTo>
                      <a:pt x="7906" y="1751"/>
                    </a:lnTo>
                    <a:lnTo>
                      <a:pt x="6251" y="1751"/>
                    </a:lnTo>
                    <a:cubicBezTo>
                      <a:pt x="6156" y="1751"/>
                      <a:pt x="6084" y="1822"/>
                      <a:pt x="6084" y="1906"/>
                    </a:cubicBezTo>
                    <a:cubicBezTo>
                      <a:pt x="6084" y="2001"/>
                      <a:pt x="6156" y="2072"/>
                      <a:pt x="6251" y="2072"/>
                    </a:cubicBezTo>
                    <a:lnTo>
                      <a:pt x="8156" y="2072"/>
                    </a:lnTo>
                    <a:cubicBezTo>
                      <a:pt x="8215" y="2072"/>
                      <a:pt x="8263" y="2049"/>
                      <a:pt x="8287" y="2001"/>
                    </a:cubicBezTo>
                    <a:cubicBezTo>
                      <a:pt x="8323" y="1953"/>
                      <a:pt x="8323" y="1894"/>
                      <a:pt x="8287" y="1834"/>
                    </a:cubicBezTo>
                    <a:lnTo>
                      <a:pt x="7977" y="1215"/>
                    </a:lnTo>
                    <a:lnTo>
                      <a:pt x="8287" y="584"/>
                    </a:lnTo>
                    <a:cubicBezTo>
                      <a:pt x="8323" y="537"/>
                      <a:pt x="8323" y="477"/>
                      <a:pt x="8287" y="417"/>
                    </a:cubicBezTo>
                    <a:cubicBezTo>
                      <a:pt x="8263" y="382"/>
                      <a:pt x="8204" y="346"/>
                      <a:pt x="8156" y="346"/>
                    </a:cubicBezTo>
                    <a:lnTo>
                      <a:pt x="5727" y="346"/>
                    </a:lnTo>
                    <a:lnTo>
                      <a:pt x="5727" y="167"/>
                    </a:lnTo>
                    <a:cubicBezTo>
                      <a:pt x="5727" y="84"/>
                      <a:pt x="5656" y="1"/>
                      <a:pt x="55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39" name="Google Shape;793;p30">
                <a:extLst>
                  <a:ext uri="{FF2B5EF4-FFF2-40B4-BE49-F238E27FC236}">
                    <a16:creationId xmlns:a16="http://schemas.microsoft.com/office/drawing/2014/main" id="{2472FEA3-07F4-4E70-91DA-7543343EBFC2}"/>
                  </a:ext>
                </a:extLst>
              </p:cNvPr>
              <p:cNvSpPr/>
              <p:nvPr/>
            </p:nvSpPr>
            <p:spPr>
              <a:xfrm>
                <a:off x="8190160" y="2704158"/>
                <a:ext cx="61814" cy="45644"/>
              </a:xfrm>
              <a:custGeom>
                <a:avLst/>
                <a:gdLst/>
                <a:ahLst/>
                <a:cxnLst/>
                <a:rect l="l" t="t" r="r" b="b"/>
                <a:pathLst>
                  <a:path w="1942" h="1434" extrusionOk="0">
                    <a:moveTo>
                      <a:pt x="173" y="0"/>
                    </a:moveTo>
                    <a:cubicBezTo>
                      <a:pt x="123" y="0"/>
                      <a:pt x="77" y="22"/>
                      <a:pt x="48" y="65"/>
                    </a:cubicBezTo>
                    <a:cubicBezTo>
                      <a:pt x="1" y="148"/>
                      <a:pt x="13" y="243"/>
                      <a:pt x="96" y="291"/>
                    </a:cubicBezTo>
                    <a:lnTo>
                      <a:pt x="1668" y="1410"/>
                    </a:lnTo>
                    <a:cubicBezTo>
                      <a:pt x="1703" y="1422"/>
                      <a:pt x="1727" y="1434"/>
                      <a:pt x="1763" y="1434"/>
                    </a:cubicBezTo>
                    <a:cubicBezTo>
                      <a:pt x="1799" y="1434"/>
                      <a:pt x="1858" y="1410"/>
                      <a:pt x="1894" y="1362"/>
                    </a:cubicBezTo>
                    <a:cubicBezTo>
                      <a:pt x="1942" y="1291"/>
                      <a:pt x="1918" y="1196"/>
                      <a:pt x="1846" y="1136"/>
                    </a:cubicBezTo>
                    <a:lnTo>
                      <a:pt x="275" y="29"/>
                    </a:lnTo>
                    <a:cubicBezTo>
                      <a:pt x="241" y="10"/>
                      <a:pt x="206" y="0"/>
                      <a:pt x="1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40" name="Google Shape;794;p30">
                <a:extLst>
                  <a:ext uri="{FF2B5EF4-FFF2-40B4-BE49-F238E27FC236}">
                    <a16:creationId xmlns:a16="http://schemas.microsoft.com/office/drawing/2014/main" id="{4B228C41-38D8-4BAD-8738-1F5FAB95D858}"/>
                  </a:ext>
                </a:extLst>
              </p:cNvPr>
              <p:cNvSpPr/>
              <p:nvPr/>
            </p:nvSpPr>
            <p:spPr>
              <a:xfrm>
                <a:off x="8162882" y="2684201"/>
                <a:ext cx="22026" cy="18239"/>
              </a:xfrm>
              <a:custGeom>
                <a:avLst/>
                <a:gdLst/>
                <a:ahLst/>
                <a:cxnLst/>
                <a:rect l="l" t="t" r="r" b="b"/>
                <a:pathLst>
                  <a:path w="692" h="573" extrusionOk="0">
                    <a:moveTo>
                      <a:pt x="177" y="0"/>
                    </a:moveTo>
                    <a:cubicBezTo>
                      <a:pt x="123" y="0"/>
                      <a:pt x="67" y="26"/>
                      <a:pt x="36" y="73"/>
                    </a:cubicBezTo>
                    <a:cubicBezTo>
                      <a:pt x="1" y="144"/>
                      <a:pt x="13" y="251"/>
                      <a:pt x="84" y="299"/>
                    </a:cubicBezTo>
                    <a:lnTo>
                      <a:pt x="429" y="549"/>
                    </a:lnTo>
                    <a:cubicBezTo>
                      <a:pt x="453" y="561"/>
                      <a:pt x="489" y="573"/>
                      <a:pt x="513" y="573"/>
                    </a:cubicBezTo>
                    <a:cubicBezTo>
                      <a:pt x="560" y="573"/>
                      <a:pt x="620" y="549"/>
                      <a:pt x="655" y="501"/>
                    </a:cubicBezTo>
                    <a:cubicBezTo>
                      <a:pt x="691" y="430"/>
                      <a:pt x="679" y="323"/>
                      <a:pt x="608" y="275"/>
                    </a:cubicBezTo>
                    <a:lnTo>
                      <a:pt x="263" y="25"/>
                    </a:lnTo>
                    <a:cubicBezTo>
                      <a:pt x="237" y="8"/>
                      <a:pt x="207" y="0"/>
                      <a:pt x="1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grpSp>
        <p:grpSp>
          <p:nvGrpSpPr>
            <p:cNvPr id="41" name="Google Shape;795;p30">
              <a:extLst>
                <a:ext uri="{FF2B5EF4-FFF2-40B4-BE49-F238E27FC236}">
                  <a16:creationId xmlns:a16="http://schemas.microsoft.com/office/drawing/2014/main" id="{35D57C3C-58DB-4383-8245-A57139F7CF8E}"/>
                </a:ext>
              </a:extLst>
            </p:cNvPr>
            <p:cNvGrpSpPr/>
            <p:nvPr/>
          </p:nvGrpSpPr>
          <p:grpSpPr>
            <a:xfrm>
              <a:off x="1698738" y="1217550"/>
              <a:ext cx="5746575" cy="786325"/>
              <a:chOff x="1698738" y="1217550"/>
              <a:chExt cx="5746575" cy="786325"/>
            </a:xfrm>
          </p:grpSpPr>
          <p:sp>
            <p:nvSpPr>
              <p:cNvPr id="42" name="Google Shape;796;p30">
                <a:extLst>
                  <a:ext uri="{FF2B5EF4-FFF2-40B4-BE49-F238E27FC236}">
                    <a16:creationId xmlns:a16="http://schemas.microsoft.com/office/drawing/2014/main" id="{C88C7DD3-A277-4E96-92E3-C9592835B19A}"/>
                  </a:ext>
                </a:extLst>
              </p:cNvPr>
              <p:cNvSpPr/>
              <p:nvPr/>
            </p:nvSpPr>
            <p:spPr>
              <a:xfrm rot="-5400000">
                <a:off x="3856938" y="-939125"/>
                <a:ext cx="784800" cy="51012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46" name="Google Shape;798;p30">
                <a:extLst>
                  <a:ext uri="{FF2B5EF4-FFF2-40B4-BE49-F238E27FC236}">
                    <a16:creationId xmlns:a16="http://schemas.microsoft.com/office/drawing/2014/main" id="{F6314681-ED94-4530-A650-2858C877003B}"/>
                  </a:ext>
                </a:extLst>
              </p:cNvPr>
              <p:cNvSpPr txBox="1"/>
              <p:nvPr/>
            </p:nvSpPr>
            <p:spPr>
              <a:xfrm>
                <a:off x="2566167" y="1444244"/>
                <a:ext cx="3975369" cy="33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434343"/>
                    </a:solidFill>
                    <a:latin typeface="Times New Roman" panose="02020603050405020304" pitchFamily="18" charset="0"/>
                    <a:ea typeface="Fira Sans Extra Condensed Medium"/>
                    <a:cs typeface="Times New Roman" panose="02020603050405020304" pitchFamily="18" charset="0"/>
                    <a:sym typeface="Fira Sans Extra Condensed Medium"/>
                  </a:rPr>
                  <a:t>Biết cách ngồi đúng tư thế khi làm việc với máy tính</a:t>
                </a:r>
                <a:endParaRPr sz="3000">
                  <a:solidFill>
                    <a:srgbClr val="434343"/>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4" name="Google Shape;800;p30">
                <a:extLst>
                  <a:ext uri="{FF2B5EF4-FFF2-40B4-BE49-F238E27FC236}">
                    <a16:creationId xmlns:a16="http://schemas.microsoft.com/office/drawing/2014/main" id="{60084C9A-4C97-4CAD-B982-0A88B6F4C31E}"/>
                  </a:ext>
                </a:extLst>
              </p:cNvPr>
              <p:cNvSpPr/>
              <p:nvPr/>
            </p:nvSpPr>
            <p:spPr>
              <a:xfrm>
                <a:off x="6659013" y="1217550"/>
                <a:ext cx="786300" cy="7863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01</a:t>
                </a:r>
                <a:endParaRPr sz="3000">
                  <a:latin typeface="Times New Roman" panose="02020603050405020304" pitchFamily="18" charset="0"/>
                  <a:cs typeface="Times New Roman" panose="02020603050405020304" pitchFamily="18" charset="0"/>
                </a:endParaRPr>
              </a:p>
            </p:txBody>
          </p:sp>
          <p:sp>
            <p:nvSpPr>
              <p:cNvPr id="45" name="Google Shape;801;p30">
                <a:extLst>
                  <a:ext uri="{FF2B5EF4-FFF2-40B4-BE49-F238E27FC236}">
                    <a16:creationId xmlns:a16="http://schemas.microsoft.com/office/drawing/2014/main" id="{F94658A8-739C-47F0-8188-88CB962656B4}"/>
                  </a:ext>
                </a:extLst>
              </p:cNvPr>
              <p:cNvSpPr/>
              <p:nvPr/>
            </p:nvSpPr>
            <p:spPr>
              <a:xfrm>
                <a:off x="1779688" y="1276200"/>
                <a:ext cx="669000" cy="669000"/>
              </a:xfrm>
              <a:prstGeom prst="ellipse">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grpSp>
        <p:grpSp>
          <p:nvGrpSpPr>
            <p:cNvPr id="48" name="Google Shape;802;p30">
              <a:extLst>
                <a:ext uri="{FF2B5EF4-FFF2-40B4-BE49-F238E27FC236}">
                  <a16:creationId xmlns:a16="http://schemas.microsoft.com/office/drawing/2014/main" id="{201A0D7B-A42C-410B-AB8F-1349A62173D1}"/>
                </a:ext>
              </a:extLst>
            </p:cNvPr>
            <p:cNvGrpSpPr/>
            <p:nvPr/>
          </p:nvGrpSpPr>
          <p:grpSpPr>
            <a:xfrm>
              <a:off x="1897166" y="1396101"/>
              <a:ext cx="434044" cy="429200"/>
              <a:chOff x="7528096" y="2450059"/>
              <a:chExt cx="327976" cy="324316"/>
            </a:xfrm>
          </p:grpSpPr>
          <p:sp>
            <p:nvSpPr>
              <p:cNvPr id="49" name="Google Shape;803;p30">
                <a:extLst>
                  <a:ext uri="{FF2B5EF4-FFF2-40B4-BE49-F238E27FC236}">
                    <a16:creationId xmlns:a16="http://schemas.microsoft.com/office/drawing/2014/main" id="{7953DAFF-6E1D-4BE5-A083-58CABDF94407}"/>
                  </a:ext>
                </a:extLst>
              </p:cNvPr>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50" name="Google Shape;804;p30">
                <a:extLst>
                  <a:ext uri="{FF2B5EF4-FFF2-40B4-BE49-F238E27FC236}">
                    <a16:creationId xmlns:a16="http://schemas.microsoft.com/office/drawing/2014/main" id="{920CB444-17CF-4764-BC85-E81691E4A645}"/>
                  </a:ext>
                </a:extLst>
              </p:cNvPr>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51" name="Google Shape;805;p30">
                <a:extLst>
                  <a:ext uri="{FF2B5EF4-FFF2-40B4-BE49-F238E27FC236}">
                    <a16:creationId xmlns:a16="http://schemas.microsoft.com/office/drawing/2014/main" id="{DA909AEB-9E17-4F64-83A9-D97A1D8FF6E5}"/>
                  </a:ext>
                </a:extLst>
              </p:cNvPr>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52" name="Google Shape;806;p30">
                <a:extLst>
                  <a:ext uri="{FF2B5EF4-FFF2-40B4-BE49-F238E27FC236}">
                    <a16:creationId xmlns:a16="http://schemas.microsoft.com/office/drawing/2014/main" id="{1CB10C15-CFB5-494B-9A25-6BF1E23B4979}"/>
                  </a:ext>
                </a:extLst>
              </p:cNvPr>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sp>
            <p:nvSpPr>
              <p:cNvPr id="53" name="Google Shape;807;p30">
                <a:extLst>
                  <a:ext uri="{FF2B5EF4-FFF2-40B4-BE49-F238E27FC236}">
                    <a16:creationId xmlns:a16="http://schemas.microsoft.com/office/drawing/2014/main" id="{94437126-21F3-4B99-B326-3CA21BED9570}"/>
                  </a:ext>
                </a:extLst>
              </p:cNvPr>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177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picture containing text, businesscard, vector graphics&#10;&#10;Description automatically generated">
            <a:extLst>
              <a:ext uri="{FF2B5EF4-FFF2-40B4-BE49-F238E27FC236}">
                <a16:creationId xmlns:a16="http://schemas.microsoft.com/office/drawing/2014/main" id="{9C22D4D1-AD97-4950-97DF-81FC96E6BA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74096" y="4908857"/>
            <a:ext cx="2526650" cy="2526650"/>
          </a:xfrm>
          <a:prstGeom prst="rect">
            <a:avLst/>
          </a:prstGeom>
        </p:spPr>
      </p:pic>
      <p:pic>
        <p:nvPicPr>
          <p:cNvPr id="56" name="Picture 55" descr="A picture containing text, businesscard, vector graphics&#10;&#10;Description automatically generated">
            <a:extLst>
              <a:ext uri="{FF2B5EF4-FFF2-40B4-BE49-F238E27FC236}">
                <a16:creationId xmlns:a16="http://schemas.microsoft.com/office/drawing/2014/main" id="{0C7CBA22-6182-4834-AD19-27674FBBF29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27437" y="-446522"/>
            <a:ext cx="2299308" cy="2299308"/>
          </a:xfrm>
          <a:prstGeom prst="rect">
            <a:avLst/>
          </a:prstGeom>
        </p:spPr>
      </p:pic>
      <p:sp>
        <p:nvSpPr>
          <p:cNvPr id="4" name="TextBox 3">
            <a:extLst>
              <a:ext uri="{FF2B5EF4-FFF2-40B4-BE49-F238E27FC236}">
                <a16:creationId xmlns:a16="http://schemas.microsoft.com/office/drawing/2014/main" id="{F89FB01A-4610-48AB-93B3-DF276F6292FC}"/>
              </a:ext>
            </a:extLst>
          </p:cNvPr>
          <p:cNvSpPr txBox="1"/>
          <p:nvPr/>
        </p:nvSpPr>
        <p:spPr>
          <a:xfrm>
            <a:off x="3131162" y="163530"/>
            <a:ext cx="5929676" cy="830997"/>
          </a:xfrm>
          <a:prstGeom prst="rect">
            <a:avLst/>
          </a:prstGeom>
          <a:noFill/>
        </p:spPr>
        <p:txBody>
          <a:bodyPr wrap="square" rtlCol="0">
            <a:spAutoFit/>
          </a:bodyPr>
          <a:lstStyle/>
          <a:p>
            <a:pPr algn="ctr"/>
            <a:r>
              <a:rPr lang="en-US" sz="4800">
                <a:solidFill>
                  <a:srgbClr val="0070C0"/>
                </a:solidFill>
                <a:latin typeface="#9Slide07 Cadena" panose="02000503000000020004" pitchFamily="2" charset="0"/>
              </a:rPr>
              <a:t>HOẠT ĐỘNG CƠ BẢN</a:t>
            </a:r>
            <a:endParaRPr lang="vi-VN" sz="4800">
              <a:solidFill>
                <a:srgbClr val="0070C0"/>
              </a:solidFill>
              <a:latin typeface="#9Slide07 Cadena" panose="02000503000000020004" pitchFamily="2" charset="0"/>
            </a:endParaRPr>
          </a:p>
        </p:txBody>
      </p:sp>
      <p:sp>
        <p:nvSpPr>
          <p:cNvPr id="2" name="TextBox 1">
            <a:extLst>
              <a:ext uri="{FF2B5EF4-FFF2-40B4-BE49-F238E27FC236}">
                <a16:creationId xmlns:a16="http://schemas.microsoft.com/office/drawing/2014/main" id="{48F83870-77EE-422F-A539-839434E5D1D0}"/>
              </a:ext>
            </a:extLst>
          </p:cNvPr>
          <p:cNvSpPr txBox="1"/>
          <p:nvPr/>
        </p:nvSpPr>
        <p:spPr>
          <a:xfrm>
            <a:off x="752475" y="1154668"/>
            <a:ext cx="7886700" cy="477054"/>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1. Tư thế ngồi khi làm việc với máy tính</a:t>
            </a:r>
            <a:endParaRPr lang="vi-VN" sz="2500" b="1">
              <a:solidFill>
                <a:srgbClr val="FF0000"/>
              </a:solidFill>
              <a:latin typeface="Times New Roman" panose="02020603050405020304" pitchFamily="18" charset="0"/>
              <a:cs typeface="Times New Roman" panose="02020603050405020304" pitchFamily="18" charset="0"/>
            </a:endParaRPr>
          </a:p>
        </p:txBody>
      </p:sp>
      <p:pic>
        <p:nvPicPr>
          <p:cNvPr id="3" name="Hướng dẫn ngồi máy tính đúng tư thế - Tác hại ngồi sai lệch tư thế_">
            <a:hlinkClick r:id="" action="ppaction://media"/>
            <a:extLst>
              <a:ext uri="{FF2B5EF4-FFF2-40B4-BE49-F238E27FC236}">
                <a16:creationId xmlns:a16="http://schemas.microsoft.com/office/drawing/2014/main" id="{40A27AA6-40A7-4044-898C-7447B2CCE71C}"/>
              </a:ext>
            </a:extLst>
          </p:cNvPr>
          <p:cNvPicPr>
            <a:picLocks noChangeAspect="1"/>
          </p:cNvPicPr>
          <p:nvPr>
            <a:videoFile r:link="rId1"/>
            <p:extLst>
              <p:ext uri="{DAA4B4D4-6D71-4841-9C94-3DE7FCFB9230}">
                <p14:media xmlns:p14="http://schemas.microsoft.com/office/powerpoint/2010/main" r:embed="rId2">
                  <p14:trim st="41800" end="288343.3333"/>
                </p14:media>
              </p:ext>
            </p:extLst>
          </p:nvPr>
        </p:nvPicPr>
        <p:blipFill>
          <a:blip r:embed="rId9"/>
          <a:stretch>
            <a:fillRect/>
          </a:stretch>
        </p:blipFill>
        <p:spPr>
          <a:xfrm>
            <a:off x="2152554" y="1631722"/>
            <a:ext cx="8128000" cy="4572000"/>
          </a:xfrm>
          <a:prstGeom prst="rect">
            <a:avLst/>
          </a:prstGeom>
        </p:spPr>
      </p:pic>
    </p:spTree>
    <p:extLst>
      <p:ext uri="{BB962C8B-B14F-4D97-AF65-F5344CB8AC3E}">
        <p14:creationId xmlns:p14="http://schemas.microsoft.com/office/powerpoint/2010/main" val="589819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FBDC-1CC5-435B-B56F-7809BFABB7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66DC09-E4F7-40DC-A8FB-B1EF0DCA6C1A}"/>
              </a:ext>
            </a:extLst>
          </p:cNvPr>
          <p:cNvSpPr>
            <a:spLocks noGrp="1"/>
          </p:cNvSpPr>
          <p:nvPr>
            <p:ph idx="1"/>
          </p:nvPr>
        </p:nvSpPr>
        <p:spPr/>
        <p:txBody>
          <a:bodyPr/>
          <a:lstStyle/>
          <a:p>
            <a:endParaRPr lang="en-US"/>
          </a:p>
        </p:txBody>
      </p:sp>
      <p:pic>
        <p:nvPicPr>
          <p:cNvPr id="4" name="Hướng dẫn ngồi máy tính đúng tư thế - Tác hại ngồi sai lệch tư thế_">
            <a:hlinkClick r:id="" action="ppaction://media"/>
            <a:extLst>
              <a:ext uri="{FF2B5EF4-FFF2-40B4-BE49-F238E27FC236}">
                <a16:creationId xmlns:a16="http://schemas.microsoft.com/office/drawing/2014/main" id="{18073F42-D256-476E-A923-36369E1B0A2D}"/>
              </a:ext>
            </a:extLst>
          </p:cNvPr>
          <p:cNvPicPr>
            <a:picLocks noChangeAspect="1"/>
          </p:cNvPicPr>
          <p:nvPr>
            <a:videoFile r:link="rId1"/>
            <p:extLst>
              <p:ext uri="{DAA4B4D4-6D71-4841-9C94-3DE7FCFB9230}">
                <p14:media xmlns:p14="http://schemas.microsoft.com/office/powerpoint/2010/main" r:embed="rId2">
                  <p14:trim st="95553" end="176056.3333"/>
                </p14:media>
              </p:ext>
            </p:extLst>
          </p:nvPr>
        </p:nvPicPr>
        <p:blipFill>
          <a:blip r:embed="rId4"/>
          <a:stretch>
            <a:fillRect/>
          </a:stretch>
        </p:blipFill>
        <p:spPr>
          <a:xfrm>
            <a:off x="1150650" y="365125"/>
            <a:ext cx="10475477" cy="5892456"/>
          </a:xfrm>
          <a:prstGeom prst="rect">
            <a:avLst/>
          </a:prstGeom>
        </p:spPr>
      </p:pic>
    </p:spTree>
    <p:extLst>
      <p:ext uri="{BB962C8B-B14F-4D97-AF65-F5344CB8AC3E}">
        <p14:creationId xmlns:p14="http://schemas.microsoft.com/office/powerpoint/2010/main" val="64453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mute="1">
                <p:cTn id="12"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789800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1179</Words>
  <Application>Microsoft Office PowerPoint</Application>
  <PresentationFormat>Widescreen</PresentationFormat>
  <Paragraphs>192</Paragraphs>
  <Slides>24</Slides>
  <Notes>19</Notes>
  <HiddenSlides>0</HiddenSlides>
  <MMClips>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#9Slide07 Cadena</vt:lpstr>
      <vt:lpstr>Arial</vt:lpstr>
      <vt:lpstr>Arial Black</vt:lpstr>
      <vt:lpstr>Bembo</vt:lpstr>
      <vt:lpstr>Calibri</vt:lpstr>
      <vt:lpstr>Calibri Light</vt:lpstr>
      <vt:lpstr>Geometr415 Blk BT</vt:lpstr>
      <vt:lpstr>Times</vt:lpstr>
      <vt:lpstr>Times New Roman</vt:lpstr>
      <vt:lpstr>Tw Cen MT</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Nguyen</dc:creator>
  <cp:lastModifiedBy>admin</cp:lastModifiedBy>
  <cp:revision>208</cp:revision>
  <dcterms:created xsi:type="dcterms:W3CDTF">2021-09-02T02:58:06Z</dcterms:created>
  <dcterms:modified xsi:type="dcterms:W3CDTF">2021-09-16T12:39:09Z</dcterms:modified>
</cp:coreProperties>
</file>