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5" r:id="rId3"/>
    <p:sldMasterId id="2147483690" r:id="rId4"/>
    <p:sldMasterId id="2147483726" r:id="rId5"/>
    <p:sldMasterId id="2147483738" r:id="rId6"/>
    <p:sldMasterId id="2147483762" r:id="rId7"/>
  </p:sldMasterIdLst>
  <p:notesMasterIdLst>
    <p:notesMasterId r:id="rId34"/>
  </p:notesMasterIdLst>
  <p:sldIdLst>
    <p:sldId id="348" r:id="rId8"/>
    <p:sldId id="349" r:id="rId9"/>
    <p:sldId id="350" r:id="rId10"/>
    <p:sldId id="289" r:id="rId11"/>
    <p:sldId id="343" r:id="rId12"/>
    <p:sldId id="308" r:id="rId13"/>
    <p:sldId id="357" r:id="rId14"/>
    <p:sldId id="270" r:id="rId15"/>
    <p:sldId id="342" r:id="rId16"/>
    <p:sldId id="302" r:id="rId17"/>
    <p:sldId id="355" r:id="rId18"/>
    <p:sldId id="346" r:id="rId19"/>
    <p:sldId id="353" r:id="rId20"/>
    <p:sldId id="303" r:id="rId21"/>
    <p:sldId id="351" r:id="rId22"/>
    <p:sldId id="330" r:id="rId23"/>
    <p:sldId id="347" r:id="rId24"/>
    <p:sldId id="331" r:id="rId25"/>
    <p:sldId id="354" r:id="rId26"/>
    <p:sldId id="332" r:id="rId27"/>
    <p:sldId id="340" r:id="rId28"/>
    <p:sldId id="356" r:id="rId29"/>
    <p:sldId id="333" r:id="rId30"/>
    <p:sldId id="314" r:id="rId31"/>
    <p:sldId id="352" r:id="rId32"/>
    <p:sldId id="344" r:id="rId33"/>
  </p:sldIdLst>
  <p:sldSz cx="9144000" cy="5143500" type="screen16x9"/>
  <p:notesSz cx="6858000" cy="9144000"/>
  <p:custDataLst>
    <p:tags r:id="rId35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FFFF00"/>
    <a:srgbClr val="FFFF99"/>
    <a:srgbClr val="FFCC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52" y="-40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BC378-9E5E-4FB9-834D-501E908ABF61}" type="datetimeFigureOut">
              <a:rPr lang="vi-VN" smtClean="0"/>
              <a:t>04/09/2021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9493F-41F1-4FBD-9820-8D5F3FACC0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5239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2010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97387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1786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99552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0095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60970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31035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06332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1002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2499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19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97414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90331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563101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7756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06501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232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6220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4501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26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70823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2061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8947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4504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42636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0237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501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9493F-41F1-4FBD-9820-8D5F3FACC0FD}" type="slidenum">
              <a:rPr lang="vi-VN" smtClean="0"/>
              <a:t>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7438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2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952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810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10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8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8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12" y="1597854"/>
            <a:ext cx="7772401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43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0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29" y="3305187"/>
            <a:ext cx="7772401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29" y="2180041"/>
            <a:ext cx="7772401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09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8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8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7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447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1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2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13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27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911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4" indent="0">
              <a:buNone/>
              <a:defRPr sz="2000" b="1"/>
            </a:lvl2pPr>
            <a:lvl3pPr marL="913949" indent="0">
              <a:buNone/>
              <a:defRPr sz="1800" b="1"/>
            </a:lvl3pPr>
            <a:lvl4pPr marL="1370919" indent="0">
              <a:buNone/>
              <a:defRPr sz="1700" b="1"/>
            </a:lvl4pPr>
            <a:lvl5pPr marL="1827895" indent="0">
              <a:buNone/>
              <a:defRPr sz="1700" b="1"/>
            </a:lvl5pPr>
            <a:lvl6pPr marL="2284867" indent="0">
              <a:buNone/>
              <a:defRPr sz="1700" b="1"/>
            </a:lvl6pPr>
            <a:lvl7pPr marL="2741840" indent="0">
              <a:buNone/>
              <a:defRPr sz="1700" b="1"/>
            </a:lvl7pPr>
            <a:lvl8pPr marL="3198815" indent="0">
              <a:buNone/>
              <a:defRPr sz="1700" b="1"/>
            </a:lvl8pPr>
            <a:lvl9pPr marL="365579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6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4" indent="0">
              <a:buNone/>
              <a:defRPr sz="2000" b="1"/>
            </a:lvl2pPr>
            <a:lvl3pPr marL="913949" indent="0">
              <a:buNone/>
              <a:defRPr sz="1800" b="1"/>
            </a:lvl3pPr>
            <a:lvl4pPr marL="1370919" indent="0">
              <a:buNone/>
              <a:defRPr sz="1700" b="1"/>
            </a:lvl4pPr>
            <a:lvl5pPr marL="1827895" indent="0">
              <a:buNone/>
              <a:defRPr sz="1700" b="1"/>
            </a:lvl5pPr>
            <a:lvl6pPr marL="2284867" indent="0">
              <a:buNone/>
              <a:defRPr sz="1700" b="1"/>
            </a:lvl6pPr>
            <a:lvl7pPr marL="2741840" indent="0">
              <a:buNone/>
              <a:defRPr sz="1700" b="1"/>
            </a:lvl7pPr>
            <a:lvl8pPr marL="3198815" indent="0">
              <a:buNone/>
              <a:defRPr sz="1700" b="1"/>
            </a:lvl8pPr>
            <a:lvl9pPr marL="365579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6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685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9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90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0481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44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974" indent="0">
              <a:buNone/>
              <a:defRPr sz="1200"/>
            </a:lvl2pPr>
            <a:lvl3pPr marL="913949" indent="0">
              <a:buNone/>
              <a:defRPr sz="900"/>
            </a:lvl3pPr>
            <a:lvl4pPr marL="1370919" indent="0">
              <a:buNone/>
              <a:defRPr sz="900"/>
            </a:lvl4pPr>
            <a:lvl5pPr marL="1827895" indent="0">
              <a:buNone/>
              <a:defRPr sz="900"/>
            </a:lvl5pPr>
            <a:lvl6pPr marL="2284867" indent="0">
              <a:buNone/>
              <a:defRPr sz="900"/>
            </a:lvl6pPr>
            <a:lvl7pPr marL="2741840" indent="0">
              <a:buNone/>
              <a:defRPr sz="900"/>
            </a:lvl7pPr>
            <a:lvl8pPr marL="3198815" indent="0">
              <a:buNone/>
              <a:defRPr sz="900"/>
            </a:lvl8pPr>
            <a:lvl9pPr marL="365579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3132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9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74" indent="0">
              <a:buNone/>
              <a:defRPr sz="2800"/>
            </a:lvl2pPr>
            <a:lvl3pPr marL="913949" indent="0">
              <a:buNone/>
              <a:defRPr sz="2400"/>
            </a:lvl3pPr>
            <a:lvl4pPr marL="1370919" indent="0">
              <a:buNone/>
              <a:defRPr sz="2000"/>
            </a:lvl4pPr>
            <a:lvl5pPr marL="1827895" indent="0">
              <a:buNone/>
              <a:defRPr sz="2000"/>
            </a:lvl5pPr>
            <a:lvl6pPr marL="2284867" indent="0">
              <a:buNone/>
              <a:defRPr sz="2000"/>
            </a:lvl6pPr>
            <a:lvl7pPr marL="2741840" indent="0">
              <a:buNone/>
              <a:defRPr sz="2000"/>
            </a:lvl7pPr>
            <a:lvl8pPr marL="3198815" indent="0">
              <a:buNone/>
              <a:defRPr sz="2000"/>
            </a:lvl8pPr>
            <a:lvl9pPr marL="365579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9" y="4025505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6974" indent="0">
              <a:buNone/>
              <a:defRPr sz="1200"/>
            </a:lvl2pPr>
            <a:lvl3pPr marL="913949" indent="0">
              <a:buNone/>
              <a:defRPr sz="900"/>
            </a:lvl3pPr>
            <a:lvl4pPr marL="1370919" indent="0">
              <a:buNone/>
              <a:defRPr sz="900"/>
            </a:lvl4pPr>
            <a:lvl5pPr marL="1827895" indent="0">
              <a:buNone/>
              <a:defRPr sz="900"/>
            </a:lvl5pPr>
            <a:lvl6pPr marL="2284867" indent="0">
              <a:buNone/>
              <a:defRPr sz="900"/>
            </a:lvl6pPr>
            <a:lvl7pPr marL="2741840" indent="0">
              <a:buNone/>
              <a:defRPr sz="900"/>
            </a:lvl7pPr>
            <a:lvl8pPr marL="3198815" indent="0">
              <a:buNone/>
              <a:defRPr sz="900"/>
            </a:lvl8pPr>
            <a:lvl9pPr marL="365579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645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45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6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8" y="205986"/>
            <a:ext cx="6019799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00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600"/>
            <a:ext cx="914400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92" y="3750967"/>
            <a:ext cx="2142464" cy="21424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1426111" y="-55789"/>
            <a:ext cx="11474420" cy="1558327"/>
            <a:chOff x="-900605" y="-49427"/>
            <a:chExt cx="5490815" cy="745701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27"/>
            <a:stretch>
              <a:fillRect/>
            </a:stretch>
          </p:blipFill>
          <p:spPr>
            <a:xfrm rot="5400000">
              <a:off x="3006573" y="-914061"/>
              <a:ext cx="719003" cy="244827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4070" y="-1247404"/>
              <a:ext cx="719003" cy="316835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93997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88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7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7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6C8A62E-B04B-4079-BABC-1EEDA867F8B7}"/>
              </a:ext>
            </a:extLst>
          </p:cNvPr>
          <p:cNvGrpSpPr/>
          <p:nvPr userDrawn="1"/>
        </p:nvGrpSpPr>
        <p:grpSpPr>
          <a:xfrm>
            <a:off x="0" y="1"/>
            <a:ext cx="9144000" cy="51435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49" latinLnBrk="0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4523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46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5103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4039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342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7435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524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932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287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1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992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3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0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" b="17581"/>
          <a:stretch>
            <a:fillRect/>
          </a:stretch>
        </p:blipFill>
        <p:spPr bwMode="auto">
          <a:xfrm>
            <a:off x="10" y="0"/>
            <a:ext cx="915233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8965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6259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320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4251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43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8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144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854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7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40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566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981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83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7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75375710"/>
      </p:ext>
    </p:extLst>
  </p:cSld>
  <p:clrMapOvr>
    <a:masterClrMapping/>
  </p:clrMapOvr>
  <p:transition advClick="0" advTm="3000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83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760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478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7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77" y="273857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744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4633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594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7128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2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0320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7335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7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09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35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36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2219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7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043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7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711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469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1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5" y="273851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9894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55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37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7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4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1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0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9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09" b="27660"/>
          <a:stretch>
            <a:fillRect/>
          </a:stretch>
        </p:blipFill>
        <p:spPr>
          <a:xfrm flipH="1" flipV="1">
            <a:off x="0" y="0"/>
            <a:ext cx="9144000" cy="1728788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214312" y="25717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latinLnBrk="0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单击此处添加文字内容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165231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41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7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7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4" r:id="rId4"/>
    <p:sldLayoutId id="2147483775" r:id="rId5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72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86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86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86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382" tIns="45690" rIns="91382" bIns="456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382" tIns="45690" rIns="91382" bIns="456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73"/>
            <a:ext cx="2133600" cy="273844"/>
          </a:xfrm>
          <a:prstGeom prst="rect">
            <a:avLst/>
          </a:prstGeom>
        </p:spPr>
        <p:txBody>
          <a:bodyPr vert="horz" lIns="91382" tIns="45690" rIns="91382" bIns="456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49" latinLnBrk="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49" latinLnBrk="0"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73"/>
            <a:ext cx="2895600" cy="273844"/>
          </a:xfrm>
          <a:prstGeom prst="rect">
            <a:avLst/>
          </a:prstGeom>
        </p:spPr>
        <p:txBody>
          <a:bodyPr vert="horz" lIns="91382" tIns="45690" rIns="91382" bIns="456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49"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73"/>
            <a:ext cx="2133600" cy="273844"/>
          </a:xfrm>
          <a:prstGeom prst="rect">
            <a:avLst/>
          </a:prstGeom>
        </p:spPr>
        <p:txBody>
          <a:bodyPr vert="horz" lIns="91382" tIns="45690" rIns="91382" bIns="456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49" latinLnBrk="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49"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76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defTabSz="9139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28" indent="-342728" algn="l" defTabSz="91394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80" indent="-285610" algn="l" defTabSz="91394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32" indent="-228489" algn="l" defTabSz="91394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08" indent="-228489" algn="l" defTabSz="91394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383" indent="-228489" algn="l" defTabSz="91394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54" indent="-228489" algn="l" defTabSz="913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28" indent="-228489" algn="l" defTabSz="913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04" indent="-228489" algn="l" defTabSz="913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71" indent="-228489" algn="l" defTabSz="913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74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49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9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95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67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40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15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790" algn="l" defTabSz="913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32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 latinLnBrk="0"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05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fld id="{598EFDCC-7BD0-4E70-89DE-1B8CDDB1CD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 latinLnBrk="0"/>
              <a:t>9/4/2021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latinLnBrk="0"/>
            <a:fld id="{C68A0075-3EF2-44AF-87B5-0734599B5C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1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latinLnBrk="0"/>
            <a:fld id="{AC6B89BF-F59C-4561-8F31-0FCA3D94B2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 latinLnBrk="0"/>
              <a:t>2021/9/4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latinLnBrk="0"/>
            <a:fld id="{F9D06D95-EDB0-4E3F-89AF-FED7B431F5B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6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4.m4a"/><Relationship Id="rId7" Type="http://schemas.microsoft.com/office/2007/relationships/hdphoto" Target="../media/hdphoto3.wdp"/><Relationship Id="rId2" Type="http://schemas.microsoft.com/office/2007/relationships/media" Target="../media/media4.m4a"/><Relationship Id="rId1" Type="http://schemas.openxmlformats.org/officeDocument/2006/relationships/tags" Target="../tags/tag11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3.xml"/><Relationship Id="rId1" Type="http://schemas.openxmlformats.org/officeDocument/2006/relationships/tags" Target="../tags/tag13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5.m4a"/><Relationship Id="rId7" Type="http://schemas.microsoft.com/office/2007/relationships/hdphoto" Target="../media/hdphoto3.wdp"/><Relationship Id="rId2" Type="http://schemas.microsoft.com/office/2007/relationships/media" Target="../media/media5.m4a"/><Relationship Id="rId1" Type="http://schemas.openxmlformats.org/officeDocument/2006/relationships/tags" Target="../tags/tag14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9.png"/><Relationship Id="rId2" Type="http://schemas.microsoft.com/office/2007/relationships/media" Target="../media/media6.m4a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27.pn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9.png"/><Relationship Id="rId2" Type="http://schemas.microsoft.com/office/2007/relationships/media" Target="../media/media7.m4a"/><Relationship Id="rId1" Type="http://schemas.openxmlformats.org/officeDocument/2006/relationships/tags" Target="../tags/tag18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9.png"/><Relationship Id="rId2" Type="http://schemas.microsoft.com/office/2007/relationships/media" Target="../media/media8.m4a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9.png"/><Relationship Id="rId2" Type="http://schemas.microsoft.com/office/2007/relationships/media" Target="../media/media1.m4a"/><Relationship Id="rId1" Type="http://schemas.openxmlformats.org/officeDocument/2006/relationships/tags" Target="../tags/tag3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2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9.png"/><Relationship Id="rId2" Type="http://schemas.microsoft.com/office/2007/relationships/media" Target="../media/media9.m4a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23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24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5.xml"/><Relationship Id="rId5" Type="http://schemas.openxmlformats.org/officeDocument/2006/relationships/image" Target="../media/image34.jpg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26.xml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7.xml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9.png"/><Relationship Id="rId2" Type="http://schemas.microsoft.com/office/2007/relationships/media" Target="../media/media2.m4a"/><Relationship Id="rId1" Type="http://schemas.openxmlformats.org/officeDocument/2006/relationships/tags" Target="../tags/tag4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11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jp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xmlns="" id="{04B83679-2C83-46A5-93C5-6ABB2313A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55563"/>
            <a:ext cx="9144000" cy="892552"/>
          </a:xfrm>
          <a:prstGeom prst="rect">
            <a:avLst/>
          </a:prstGeom>
          <a:solidFill>
            <a:srgbClr val="187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vi-VN" sz="2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 GIÁO DỤC ĐÀO TẠO QUẬN LONG BIÊN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vi-VN" sz="2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TIỂU HỌC PHÚC LỢI</a:t>
            </a:r>
            <a:endParaRPr lang="vi-VN" altLang="vi-VN" sz="2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A601F9-C43F-4E4A-AC8A-63721484B15C}"/>
              </a:ext>
            </a:extLst>
          </p:cNvPr>
          <p:cNvSpPr/>
          <p:nvPr/>
        </p:nvSpPr>
        <p:spPr>
          <a:xfrm>
            <a:off x="0" y="843558"/>
            <a:ext cx="9144000" cy="46166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CUỘC THI THIẾT KẾ BÀI GIẢNG ĐIỆN TỬ E-LEARNING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xmlns="" id="{E1B8A222-0EDF-4EDA-B244-005080ADC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" y="3579862"/>
            <a:ext cx="9108504" cy="1631216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wrap="square">
            <a:spAutoFit/>
          </a:bodyPr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Môn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: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Toán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1</a:t>
            </a:r>
          </a:p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Bài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giảng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: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Các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số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0,1,2,3,4,5</a:t>
            </a:r>
          </a:p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Giáo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viên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: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Bùi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Thị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Kim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Oanh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–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Nguyễn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Mỹ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Linh</a:t>
            </a:r>
          </a:p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Email: kimoanhphucloi@gmail.com</a:t>
            </a:r>
          </a:p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Điện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FFFF00"/>
                </a:solidFill>
                <a:latin typeface="Arial" panose="020B0604020202020204" pitchFamily="34" charset="0"/>
              </a:rPr>
              <a:t>thoại</a:t>
            </a:r>
            <a:r>
              <a:rPr lang="en-US" altLang="vi-VN" sz="2000" b="1" dirty="0">
                <a:solidFill>
                  <a:srgbClr val="FFFF00"/>
                </a:solidFill>
                <a:latin typeface="Arial" panose="020B0604020202020204" pitchFamily="34" charset="0"/>
              </a:rPr>
              <a:t>: 0333606904</a:t>
            </a:r>
            <a:endParaRPr lang="vi-VN" altLang="vi-VN" sz="2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113453E-6FAF-4732-84FC-35D262FF34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5" b="26375"/>
          <a:stretch/>
        </p:blipFill>
        <p:spPr>
          <a:xfrm flipH="1">
            <a:off x="19050" y="1261204"/>
            <a:ext cx="9108504" cy="2318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2330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4656" y="110203"/>
            <a:ext cx="8795816" cy="733356"/>
            <a:chOff x="126138" y="1444735"/>
            <a:chExt cx="7039575" cy="1081242"/>
          </a:xfrm>
        </p:grpSpPr>
        <p:sp>
          <p:nvSpPr>
            <p:cNvPr id="4" name="TextBox 3"/>
            <p:cNvSpPr txBox="1"/>
            <p:nvPr/>
          </p:nvSpPr>
          <p:spPr>
            <a:xfrm>
              <a:off x="971600" y="1554927"/>
              <a:ext cx="6194113" cy="862178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Chọn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thích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hợp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với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con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vật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?</a:t>
              </a:r>
              <a:endParaRPr lang="en-US" sz="2400" dirty="0">
                <a:latin typeface="UTM Avo" pitchFamily="18" charset="0"/>
                <a:cs typeface="Times New Roman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126138" y="1444735"/>
              <a:ext cx="916045" cy="1081242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1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89751"/>
            <a:ext cx="5544616" cy="4133872"/>
          </a:xfrm>
          <a:prstGeom prst="rect">
            <a:avLst/>
          </a:prstGeom>
        </p:spPr>
      </p:pic>
      <p:pic>
        <p:nvPicPr>
          <p:cNvPr id="2" name="Bài 1">
            <a:hlinkClick r:id="" action="ppaction://media"/>
            <a:extLst>
              <a:ext uri="{FF2B5EF4-FFF2-40B4-BE49-F238E27FC236}">
                <a16:creationId xmlns:a16="http://schemas.microsoft.com/office/drawing/2014/main" xmlns="" id="{DD6CC068-E044-4F74-AD7F-B240C86D255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00608" y="19177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70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>
            <a:extLst>
              <a:ext uri="{FF2B5EF4-FFF2-40B4-BE49-F238E27FC236}">
                <a16:creationId xmlns:a16="http://schemas.microsoft.com/office/drawing/2014/main" xmlns="" id="{86EB1203-E69B-41B9-8F18-AD83673C706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4" name="ISPRING_QUIZ_SHAPE1">
            <a:extLst>
              <a:ext uri="{FF2B5EF4-FFF2-40B4-BE49-F238E27FC236}">
                <a16:creationId xmlns:a16="http://schemas.microsoft.com/office/drawing/2014/main" xmlns="" id="{A166DDE6-C3BE-4D8E-B76E-12231A5F3C3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" y="0"/>
            <a:ext cx="9143923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25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5806"/>
            <a:ext cx="6336704" cy="472442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3CFE7EF3-41CD-41E2-AC08-E07E8DA758E6}"/>
              </a:ext>
            </a:extLst>
          </p:cNvPr>
          <p:cNvSpPr/>
          <p:nvPr/>
        </p:nvSpPr>
        <p:spPr>
          <a:xfrm>
            <a:off x="7341632" y="550716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E1B64C34-ED9E-4A93-85B2-24C62A53DB42}"/>
              </a:ext>
            </a:extLst>
          </p:cNvPr>
          <p:cNvSpPr/>
          <p:nvPr/>
        </p:nvSpPr>
        <p:spPr>
          <a:xfrm>
            <a:off x="1972207" y="2738018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63C7153E-C1E2-40BF-BC1C-EA1136CFA01D}"/>
              </a:ext>
            </a:extLst>
          </p:cNvPr>
          <p:cNvSpPr/>
          <p:nvPr/>
        </p:nvSpPr>
        <p:spPr>
          <a:xfrm>
            <a:off x="7341631" y="2184756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8C39769A-774B-42DC-B019-8032B8B3D9A2}"/>
              </a:ext>
            </a:extLst>
          </p:cNvPr>
          <p:cNvSpPr/>
          <p:nvPr/>
        </p:nvSpPr>
        <p:spPr>
          <a:xfrm>
            <a:off x="7053602" y="4221284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876BE4E-10BC-4A05-83F4-106488089192}"/>
              </a:ext>
            </a:extLst>
          </p:cNvPr>
          <p:cNvSpPr/>
          <p:nvPr/>
        </p:nvSpPr>
        <p:spPr>
          <a:xfrm>
            <a:off x="1953559" y="4390387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189E6B09-AC61-4D2C-865D-C840CFD724E1}"/>
              </a:ext>
            </a:extLst>
          </p:cNvPr>
          <p:cNvGrpSpPr/>
          <p:nvPr/>
        </p:nvGrpSpPr>
        <p:grpSpPr>
          <a:xfrm>
            <a:off x="23934" y="0"/>
            <a:ext cx="8773484" cy="663646"/>
            <a:chOff x="126138" y="1420333"/>
            <a:chExt cx="7198496" cy="110564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B18B8B5-78AF-4A12-BD49-A6F4BBC865FA}"/>
                </a:ext>
              </a:extLst>
            </p:cNvPr>
            <p:cNvSpPr txBox="1"/>
            <p:nvPr/>
          </p:nvSpPr>
          <p:spPr>
            <a:xfrm>
              <a:off x="1130521" y="1420333"/>
              <a:ext cx="6194113" cy="862178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Chọn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thích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hợp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với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con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vật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?</a:t>
              </a:r>
              <a:endParaRPr lang="en-US" sz="2400" dirty="0">
                <a:latin typeface="UTM Avo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E71C8151-CE84-4AFB-9B5A-BF5C750418D7}"/>
                </a:ext>
              </a:extLst>
            </p:cNvPr>
            <p:cNvSpPr/>
            <p:nvPr/>
          </p:nvSpPr>
          <p:spPr>
            <a:xfrm>
              <a:off x="126138" y="1444735"/>
              <a:ext cx="916045" cy="1081242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127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38F611D-350D-48B9-B9D8-4889AF3CBD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5806"/>
            <a:ext cx="6336704" cy="472442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6C6BCDD5-133A-4510-8C57-2ABDD56D65B2}"/>
              </a:ext>
            </a:extLst>
          </p:cNvPr>
          <p:cNvSpPr/>
          <p:nvPr/>
        </p:nvSpPr>
        <p:spPr>
          <a:xfrm>
            <a:off x="7341632" y="550716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106245C1-6A63-491F-9F40-5C5FD6BD9718}"/>
              </a:ext>
            </a:extLst>
          </p:cNvPr>
          <p:cNvSpPr/>
          <p:nvPr/>
        </p:nvSpPr>
        <p:spPr>
          <a:xfrm>
            <a:off x="1972207" y="2738018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63C7E3F9-69FF-4F4C-902E-54FD79340854}"/>
              </a:ext>
            </a:extLst>
          </p:cNvPr>
          <p:cNvSpPr/>
          <p:nvPr/>
        </p:nvSpPr>
        <p:spPr>
          <a:xfrm>
            <a:off x="7341631" y="2184756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A0F1220F-046C-434F-90E5-AC5FD4581DB7}"/>
              </a:ext>
            </a:extLst>
          </p:cNvPr>
          <p:cNvSpPr/>
          <p:nvPr/>
        </p:nvSpPr>
        <p:spPr>
          <a:xfrm>
            <a:off x="7053602" y="4221284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07A6A2E9-D75D-4D86-839D-3E890F534137}"/>
              </a:ext>
            </a:extLst>
          </p:cNvPr>
          <p:cNvSpPr/>
          <p:nvPr/>
        </p:nvSpPr>
        <p:spPr>
          <a:xfrm>
            <a:off x="1953559" y="4390387"/>
            <a:ext cx="418999" cy="366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ADE6C75-4918-47AF-9070-C706BA74F35E}"/>
              </a:ext>
            </a:extLst>
          </p:cNvPr>
          <p:cNvGrpSpPr/>
          <p:nvPr/>
        </p:nvGrpSpPr>
        <p:grpSpPr>
          <a:xfrm>
            <a:off x="23934" y="0"/>
            <a:ext cx="8773484" cy="663646"/>
            <a:chOff x="126138" y="1420333"/>
            <a:chExt cx="7198496" cy="11056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742FEAA0-6245-4251-A18D-93257F5E1D44}"/>
                </a:ext>
              </a:extLst>
            </p:cNvPr>
            <p:cNvSpPr txBox="1"/>
            <p:nvPr/>
          </p:nvSpPr>
          <p:spPr>
            <a:xfrm>
              <a:off x="1130521" y="1420333"/>
              <a:ext cx="6194113" cy="862178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Chọn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thích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hợp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với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 con </a:t>
              </a:r>
              <a:r>
                <a:rPr lang="en-US" sz="3200" b="1" dirty="0" err="1">
                  <a:latin typeface="UTM Avo" pitchFamily="18" charset="0"/>
                  <a:cs typeface="Times New Roman" pitchFamily="18" charset="0"/>
                </a:rPr>
                <a:t>vật</a:t>
              </a:r>
              <a:r>
                <a:rPr lang="en-US" sz="3200" b="1" dirty="0">
                  <a:latin typeface="UTM Avo" pitchFamily="18" charset="0"/>
                  <a:cs typeface="Times New Roman" pitchFamily="18" charset="0"/>
                </a:rPr>
                <a:t>?</a:t>
              </a:r>
              <a:endParaRPr lang="en-US" sz="2400" dirty="0">
                <a:latin typeface="UTM Avo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01CAF558-65D1-42B0-A0FF-36AE6C7323C5}"/>
                </a:ext>
              </a:extLst>
            </p:cNvPr>
            <p:cNvSpPr/>
            <p:nvPr/>
          </p:nvSpPr>
          <p:spPr>
            <a:xfrm>
              <a:off x="126138" y="1444735"/>
              <a:ext cx="916045" cy="1081242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1</a:t>
              </a:r>
            </a:p>
          </p:txBody>
        </p:sp>
      </p:grpSp>
      <p:pic>
        <p:nvPicPr>
          <p:cNvPr id="12" name="Chốt 1">
            <a:hlinkClick r:id="" action="ppaction://media"/>
            <a:extLst>
              <a:ext uri="{FF2B5EF4-FFF2-40B4-BE49-F238E27FC236}">
                <a16:creationId xmlns:a16="http://schemas.microsoft.com/office/drawing/2014/main" xmlns="" id="{60F66F7C-A64E-4738-BD37-6F3ED3CDD5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16632" y="321982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357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7504" y="22"/>
            <a:ext cx="8856984" cy="676369"/>
            <a:chOff x="233092" y="1444735"/>
            <a:chExt cx="6868753" cy="676369"/>
          </a:xfrm>
        </p:grpSpPr>
        <p:sp>
          <p:nvSpPr>
            <p:cNvPr id="4" name="TextBox 3"/>
            <p:cNvSpPr txBox="1"/>
            <p:nvPr/>
          </p:nvSpPr>
          <p:spPr>
            <a:xfrm>
              <a:off x="907732" y="1567475"/>
              <a:ext cx="6194113" cy="400110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Chọn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câu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trả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lời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đúng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. Cho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thêm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thùng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lên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xe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để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:</a:t>
              </a:r>
              <a:endParaRPr lang="en-US" sz="2000" dirty="0">
                <a:latin typeface="UTM Avo" pitchFamily="18" charset="0"/>
                <a:cs typeface="Times New Roman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233092" y="1444735"/>
              <a:ext cx="709586" cy="676369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2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29547" y="631916"/>
            <a:ext cx="3093209" cy="400110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UTM Avo" pitchFamily="18" charset="0"/>
                <a:cs typeface="Times New Roman" pitchFamily="18" charset="0"/>
              </a:rPr>
              <a:t>a)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3 </a:t>
            </a:r>
            <a:r>
              <a:rPr lang="en-US" sz="20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000" dirty="0"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001" y="2666933"/>
            <a:ext cx="3093209" cy="400110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UTM Avo" pitchFamily="18" charset="0"/>
                <a:cs typeface="Times New Roman" pitchFamily="18" charset="0"/>
              </a:rPr>
              <a:t>b)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5 </a:t>
            </a:r>
            <a:r>
              <a:rPr lang="en-US" sz="20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000" dirty="0">
              <a:latin typeface="UTM Avo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12014" t="28596" b="41961"/>
          <a:stretch>
            <a:fillRect/>
          </a:stretch>
        </p:blipFill>
        <p:spPr>
          <a:xfrm>
            <a:off x="934443" y="1135119"/>
            <a:ext cx="5976586" cy="12852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12457" t="72528"/>
          <a:stretch>
            <a:fillRect/>
          </a:stretch>
        </p:blipFill>
        <p:spPr>
          <a:xfrm>
            <a:off x="829527" y="3359418"/>
            <a:ext cx="6063868" cy="1327767"/>
          </a:xfrm>
          <a:prstGeom prst="rect">
            <a:avLst/>
          </a:prstGeom>
        </p:spPr>
      </p:pic>
      <p:pic>
        <p:nvPicPr>
          <p:cNvPr id="2" name="Bài 2">
            <a:hlinkClick r:id="" action="ppaction://media"/>
            <a:extLst>
              <a:ext uri="{FF2B5EF4-FFF2-40B4-BE49-F238E27FC236}">
                <a16:creationId xmlns:a16="http://schemas.microsoft.com/office/drawing/2014/main" xmlns="" id="{4CF2E63D-8AE9-4855-BB3A-83D02F0DEDF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28584" y="134761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93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>
            <a:extLst>
              <a:ext uri="{FF2B5EF4-FFF2-40B4-BE49-F238E27FC236}">
                <a16:creationId xmlns:a16="http://schemas.microsoft.com/office/drawing/2014/main" xmlns="" id="{78084412-78C7-4151-8F87-22B0A0359E87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4" name="ISPRING_QUIZ_SHAPE1">
            <a:extLst>
              <a:ext uri="{FF2B5EF4-FFF2-40B4-BE49-F238E27FC236}">
                <a16:creationId xmlns:a16="http://schemas.microsoft.com/office/drawing/2014/main" xmlns="" id="{1D27810B-4D29-4270-A553-35F065C05B8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27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4252645-1711-4162-9CB1-0A3A7F147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529"/>
            <a:ext cx="9144000" cy="5162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0995" y="195486"/>
            <a:ext cx="4158758" cy="461665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UTM Avo" pitchFamily="18" charset="0"/>
                <a:cs typeface="Times New Roman" pitchFamily="18" charset="0"/>
              </a:rPr>
              <a:t>a)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3 </a:t>
            </a:r>
            <a:r>
              <a:rPr lang="en-US" sz="24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400" dirty="0">
              <a:latin typeface="UTM Avo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12014" t="28596" b="41961"/>
          <a:stretch>
            <a:fillRect/>
          </a:stretch>
        </p:blipFill>
        <p:spPr>
          <a:xfrm>
            <a:off x="1690995" y="612990"/>
            <a:ext cx="4602891" cy="1768163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165796" y="1707654"/>
            <a:ext cx="360040" cy="45905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22C7E56-29E4-47C1-8EB2-BE3E58A013C8}"/>
              </a:ext>
            </a:extLst>
          </p:cNvPr>
          <p:cNvSpPr txBox="1"/>
          <p:nvPr/>
        </p:nvSpPr>
        <p:spPr>
          <a:xfrm>
            <a:off x="1680710" y="2444739"/>
            <a:ext cx="3395346" cy="461665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UTM Avo" pitchFamily="18" charset="0"/>
                <a:cs typeface="Times New Roman" pitchFamily="18" charset="0"/>
              </a:rPr>
              <a:t>b)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5 </a:t>
            </a:r>
            <a:r>
              <a:rPr lang="en-US" sz="24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4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400" dirty="0">
              <a:latin typeface="UTM Avo" pitchFamily="18" charset="0"/>
              <a:cs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32DC5C-C242-45FA-AD54-DF231C05ED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457" t="72528"/>
          <a:stretch>
            <a:fillRect/>
          </a:stretch>
        </p:blipFill>
        <p:spPr>
          <a:xfrm>
            <a:off x="1527343" y="3209118"/>
            <a:ext cx="5636945" cy="140848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xmlns="" id="{CC5EEABE-68B5-4149-AF38-6B6C8FBF6907}"/>
              </a:ext>
            </a:extLst>
          </p:cNvPr>
          <p:cNvSpPr/>
          <p:nvPr/>
        </p:nvSpPr>
        <p:spPr>
          <a:xfrm>
            <a:off x="5695764" y="3913358"/>
            <a:ext cx="414247" cy="458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984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7504" y="22"/>
            <a:ext cx="8856984" cy="676369"/>
            <a:chOff x="233092" y="1444735"/>
            <a:chExt cx="6868753" cy="676369"/>
          </a:xfrm>
        </p:grpSpPr>
        <p:sp>
          <p:nvSpPr>
            <p:cNvPr id="4" name="TextBox 3"/>
            <p:cNvSpPr txBox="1"/>
            <p:nvPr/>
          </p:nvSpPr>
          <p:spPr>
            <a:xfrm>
              <a:off x="907732" y="1567475"/>
              <a:ext cx="6194113" cy="400110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Chọn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câu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trả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lời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đúng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. Cho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thêm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thùng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lên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xe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latin typeface="UTM Avo" pitchFamily="18" charset="0"/>
                  <a:cs typeface="Times New Roman" pitchFamily="18" charset="0"/>
                </a:rPr>
                <a:t>để</a:t>
              </a:r>
              <a:r>
                <a:rPr lang="en-US" sz="2000" b="1" dirty="0">
                  <a:latin typeface="UTM Avo" pitchFamily="18" charset="0"/>
                  <a:cs typeface="Times New Roman" pitchFamily="18" charset="0"/>
                </a:rPr>
                <a:t>:</a:t>
              </a:r>
              <a:endParaRPr lang="en-US" sz="2000" dirty="0">
                <a:latin typeface="UTM Avo" pitchFamily="18" charset="0"/>
                <a:cs typeface="Times New Roman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233092" y="1444735"/>
              <a:ext cx="709586" cy="676369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2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29547" y="631916"/>
            <a:ext cx="3093209" cy="400110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UTM Avo" pitchFamily="18" charset="0"/>
                <a:cs typeface="Times New Roman" pitchFamily="18" charset="0"/>
              </a:rPr>
              <a:t>a)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3 </a:t>
            </a:r>
            <a:r>
              <a:rPr lang="en-US" sz="20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000" dirty="0"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001" y="2666933"/>
            <a:ext cx="3093209" cy="400110"/>
          </a:xfrm>
          <a:prstGeom prst="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UTM Avo" pitchFamily="18" charset="0"/>
                <a:cs typeface="Times New Roman" pitchFamily="18" charset="0"/>
              </a:rPr>
              <a:t>b)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Trên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xe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UTM Avo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5 </a:t>
            </a:r>
            <a:r>
              <a:rPr lang="en-US" sz="2000" b="1" dirty="0" err="1">
                <a:solidFill>
                  <a:srgbClr val="0000FF"/>
                </a:solidFill>
                <a:latin typeface="UTM Avo" pitchFamily="18" charset="0"/>
                <a:cs typeface="Times New Roman" pitchFamily="18" charset="0"/>
              </a:rPr>
              <a:t>thùng</a:t>
            </a:r>
            <a:r>
              <a:rPr lang="en-US" sz="2000" b="1" dirty="0">
                <a:latin typeface="UTM Avo" pitchFamily="18" charset="0"/>
                <a:cs typeface="Times New Roman" pitchFamily="18" charset="0"/>
              </a:rPr>
              <a:t>:</a:t>
            </a:r>
            <a:endParaRPr lang="en-US" sz="2000" dirty="0">
              <a:latin typeface="UTM Avo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12014" t="28596" b="41961"/>
          <a:stretch>
            <a:fillRect/>
          </a:stretch>
        </p:blipFill>
        <p:spPr>
          <a:xfrm>
            <a:off x="934443" y="1135119"/>
            <a:ext cx="5976586" cy="12852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12457" t="72528"/>
          <a:stretch>
            <a:fillRect/>
          </a:stretch>
        </p:blipFill>
        <p:spPr>
          <a:xfrm>
            <a:off x="829527" y="3359418"/>
            <a:ext cx="6063868" cy="1327767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DE314675-833B-4A7D-96C6-693BA3AB1FD6}"/>
              </a:ext>
            </a:extLst>
          </p:cNvPr>
          <p:cNvSpPr/>
          <p:nvPr/>
        </p:nvSpPr>
        <p:spPr>
          <a:xfrm>
            <a:off x="4139952" y="1831783"/>
            <a:ext cx="504056" cy="4887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9784C4E-6FF2-4523-9690-6D8B9D0D61F0}"/>
              </a:ext>
            </a:extLst>
          </p:cNvPr>
          <p:cNvSpPr/>
          <p:nvPr/>
        </p:nvSpPr>
        <p:spPr>
          <a:xfrm>
            <a:off x="5292080" y="4008381"/>
            <a:ext cx="504056" cy="4887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hốt 2">
            <a:hlinkClick r:id="" action="ppaction://media"/>
            <a:extLst>
              <a:ext uri="{FF2B5EF4-FFF2-40B4-BE49-F238E27FC236}">
                <a16:creationId xmlns:a16="http://schemas.microsoft.com/office/drawing/2014/main" xmlns="" id="{871CDB62-989C-48D5-BB48-9D58FDCB67C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11738" y="181072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822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CBD328E-EF39-454B-9505-06FCF9463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1498"/>
            <a:ext cx="9047018" cy="449926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3D685E0-51E7-4091-8910-7E6E32EF5E07}"/>
              </a:ext>
            </a:extLst>
          </p:cNvPr>
          <p:cNvGrpSpPr/>
          <p:nvPr/>
        </p:nvGrpSpPr>
        <p:grpSpPr>
          <a:xfrm>
            <a:off x="35496" y="85128"/>
            <a:ext cx="1872208" cy="792088"/>
            <a:chOff x="8559" y="1491630"/>
            <a:chExt cx="1708390" cy="1152128"/>
          </a:xfrm>
          <a:solidFill>
            <a:srgbClr val="0000FF"/>
          </a:solidFill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910FBEBB-99FF-4BBC-914A-D594FD37612C}"/>
                </a:ext>
              </a:extLst>
            </p:cNvPr>
            <p:cNvSpPr/>
            <p:nvPr/>
          </p:nvSpPr>
          <p:spPr>
            <a:xfrm>
              <a:off x="8559" y="1491630"/>
              <a:ext cx="844294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9DCF7B7-6DA3-4FE6-B3BB-FE570E609AEA}"/>
                </a:ext>
              </a:extLst>
            </p:cNvPr>
            <p:cNvSpPr txBox="1"/>
            <p:nvPr/>
          </p:nvSpPr>
          <p:spPr>
            <a:xfrm>
              <a:off x="852853" y="1626935"/>
              <a:ext cx="864096" cy="850582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 ?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Bài 3">
            <a:hlinkClick r:id="" action="ppaction://media"/>
            <a:extLst>
              <a:ext uri="{FF2B5EF4-FFF2-40B4-BE49-F238E27FC236}">
                <a16:creationId xmlns:a16="http://schemas.microsoft.com/office/drawing/2014/main" xmlns="" id="{447DFDBA-0708-4C4B-AF42-8E3D60E149A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0592" y="127560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944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PRING_QUIZ_SHAPE0">
            <a:extLst>
              <a:ext uri="{FF2B5EF4-FFF2-40B4-BE49-F238E27FC236}">
                <a16:creationId xmlns:a16="http://schemas.microsoft.com/office/drawing/2014/main" xmlns="" id="{5CD79C93-01A2-482F-91B4-07548A91E17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7" name="ISPRING_QUIZ_SHAPE1">
            <a:extLst>
              <a:ext uri="{FF2B5EF4-FFF2-40B4-BE49-F238E27FC236}">
                <a16:creationId xmlns:a16="http://schemas.microsoft.com/office/drawing/2014/main" xmlns="" id="{71C43EFB-2686-46C7-9E84-5E419E8D9D4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62118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9633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xmlns="" id="{FBDCDB95-7547-4804-8ABF-AFE61AD77A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496743"/>
          </a:xfrm>
          <a:prstGeom prst="rect">
            <a:avLst/>
          </a:prstGeom>
        </p:spPr>
      </p:pic>
      <p:pic>
        <p:nvPicPr>
          <p:cNvPr id="3" name="Lưu Ý 1">
            <a:hlinkClick r:id="" action="ppaction://media"/>
            <a:extLst>
              <a:ext uri="{FF2B5EF4-FFF2-40B4-BE49-F238E27FC236}">
                <a16:creationId xmlns:a16="http://schemas.microsoft.com/office/drawing/2014/main" xmlns="" id="{6EADAA65-CD9A-43A5-98B5-A08ED5791C9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0592" y="257175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00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1498"/>
            <a:ext cx="9047018" cy="449926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002438" y="1302659"/>
            <a:ext cx="540327" cy="58189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5876990" y="1330036"/>
            <a:ext cx="540327" cy="5611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7" name="Oval 6"/>
          <p:cNvSpPr/>
          <p:nvPr/>
        </p:nvSpPr>
        <p:spPr>
          <a:xfrm>
            <a:off x="6068301" y="2951024"/>
            <a:ext cx="540327" cy="56110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4163304" y="2992587"/>
            <a:ext cx="540327" cy="58189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5496" y="85128"/>
            <a:ext cx="1872208" cy="792088"/>
            <a:chOff x="8559" y="1491630"/>
            <a:chExt cx="1708390" cy="1152128"/>
          </a:xfrm>
          <a:solidFill>
            <a:srgbClr val="0000FF"/>
          </a:solidFill>
        </p:grpSpPr>
        <p:sp>
          <p:nvSpPr>
            <p:cNvPr id="10" name="Oval 9"/>
            <p:cNvSpPr/>
            <p:nvPr/>
          </p:nvSpPr>
          <p:spPr>
            <a:xfrm>
              <a:off x="8559" y="1491630"/>
              <a:ext cx="844294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52853" y="1626935"/>
              <a:ext cx="864096" cy="850582"/>
            </a:xfrm>
            <a:prstGeom prst="rect">
              <a:avLst/>
            </a:prstGeom>
            <a:solidFill>
              <a:srgbClr val="00FFFF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 ?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34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/>
          <a:srcRect t="74237"/>
          <a:stretch/>
        </p:blipFill>
        <p:spPr>
          <a:xfrm>
            <a:off x="25648" y="3651870"/>
            <a:ext cx="9144000" cy="1491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b="29248"/>
          <a:stretch/>
        </p:blipFill>
        <p:spPr>
          <a:xfrm>
            <a:off x="-25648" y="-72008"/>
            <a:ext cx="9144000" cy="3867894"/>
          </a:xfrm>
          <a:prstGeom prst="rect">
            <a:avLst/>
          </a:prstGeom>
        </p:spPr>
      </p:pic>
      <p:pic>
        <p:nvPicPr>
          <p:cNvPr id="2" name="Bài 4">
            <a:hlinkClick r:id="" action="ppaction://media"/>
            <a:extLst>
              <a:ext uri="{FF2B5EF4-FFF2-40B4-BE49-F238E27FC236}">
                <a16:creationId xmlns:a16="http://schemas.microsoft.com/office/drawing/2014/main" xmlns="" id="{EF12A0B3-D143-4BFB-A1F6-AA01425D6A8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28600" y="254850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594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xmlns="" id="{762716CB-93A6-47DE-9285-B88383E05CB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xmlns="" id="{4CF11544-8E05-4105-A442-9626AE5681B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32" y="0"/>
            <a:ext cx="9132168" cy="5099178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425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t="74237"/>
          <a:stretch/>
        </p:blipFill>
        <p:spPr>
          <a:xfrm>
            <a:off x="25648" y="3766864"/>
            <a:ext cx="9144000" cy="13251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b="29248"/>
          <a:stretch/>
        </p:blipFill>
        <p:spPr>
          <a:xfrm>
            <a:off x="-36512" y="-92546"/>
            <a:ext cx="9144000" cy="3867894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4276984" y="4011912"/>
            <a:ext cx="511053" cy="36004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416316" y="3989235"/>
            <a:ext cx="504056" cy="31070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99592" y="4659988"/>
            <a:ext cx="504056" cy="311363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76983" y="4659989"/>
            <a:ext cx="511053" cy="311363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416316" y="4629324"/>
            <a:ext cx="504056" cy="31869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46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42950"/>
            <a:ext cx="7772400" cy="2971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zh-CN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học</a:t>
            </a:r>
            <a:b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Xem trước bài sau:</a:t>
            </a:r>
            <a:b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số 6,7,8,9,10 </a:t>
            </a:r>
            <a:b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(T1)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rgbClr val="FF0000"/>
              </a:solidFill>
              <a:latin typeface="UTM Avo" pitchFamily="18" charset="0"/>
            </a:endParaRPr>
          </a:p>
        </p:txBody>
      </p:sp>
      <p:sp>
        <p:nvSpPr>
          <p:cNvPr id="5" name="文本框 62"/>
          <p:cNvSpPr txBox="1"/>
          <p:nvPr/>
        </p:nvSpPr>
        <p:spPr bwMode="auto">
          <a:xfrm>
            <a:off x="3299623" y="854962"/>
            <a:ext cx="2586038" cy="6694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75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DẶN DÒ</a:t>
            </a:r>
            <a:endParaRPr lang="zh-CN" altLang="en-US" sz="375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9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6F48E80-84D3-427D-85C5-4A860BDB16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10"/>
            <a:ext cx="9144000" cy="51155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F8D265-23AF-4E6C-A816-415C68D49D07}"/>
              </a:ext>
            </a:extLst>
          </p:cNvPr>
          <p:cNvSpPr txBox="1"/>
          <p:nvPr/>
        </p:nvSpPr>
        <p:spPr>
          <a:xfrm>
            <a:off x="246205" y="200436"/>
            <a:ext cx="865159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TÀI LIỆU THAM KHẢO</a:t>
            </a:r>
          </a:p>
          <a:p>
            <a:pPr algn="ctr"/>
            <a:endParaRPr lang="en-US" sz="2400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chuẩn</a:t>
            </a:r>
            <a:r>
              <a:rPr lang="en-US" sz="2800" dirty="0"/>
              <a:t> E – Learning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Microsoft </a:t>
            </a:r>
            <a:r>
              <a:rPr lang="en-US" sz="2800" dirty="0" err="1"/>
              <a:t>Powerpoint</a:t>
            </a:r>
            <a:r>
              <a:rPr lang="en-US" sz="2800" dirty="0"/>
              <a:t>, </a:t>
            </a:r>
            <a:r>
              <a:rPr lang="en-US" sz="2800" dirty="0" err="1"/>
              <a:t>Ispring</a:t>
            </a:r>
            <a:r>
              <a:rPr lang="en-US" sz="2800" dirty="0"/>
              <a:t> Suite 9, 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mềm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đoạn</a:t>
            </a:r>
            <a:endParaRPr lang="en-US" sz="2800" dirty="0"/>
          </a:p>
          <a:p>
            <a:r>
              <a:rPr lang="en-US" sz="2800" dirty="0"/>
              <a:t>     </a:t>
            </a:r>
            <a:r>
              <a:rPr lang="en-US" sz="2800" dirty="0" err="1"/>
              <a:t>xử</a:t>
            </a:r>
            <a:r>
              <a:rPr lang="en-US" sz="2800" dirty="0"/>
              <a:t> </a:t>
            </a:r>
            <a:r>
              <a:rPr lang="en-US" sz="2800" dirty="0" err="1"/>
              <a:t>lí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: </a:t>
            </a:r>
            <a:r>
              <a:rPr lang="en-US" sz="2800" dirty="0" err="1"/>
              <a:t>xử</a:t>
            </a:r>
            <a:r>
              <a:rPr lang="en-US" sz="2800" dirty="0"/>
              <a:t> </a:t>
            </a:r>
            <a:r>
              <a:rPr lang="en-US" sz="2800" dirty="0" err="1"/>
              <a:t>lí</a:t>
            </a:r>
            <a:r>
              <a:rPr lang="en-US" sz="2800" dirty="0"/>
              <a:t> </a:t>
            </a:r>
            <a:r>
              <a:rPr lang="en-US" sz="2800" dirty="0" err="1"/>
              <a:t>phim</a:t>
            </a:r>
            <a:r>
              <a:rPr lang="en-US" sz="2800" dirty="0"/>
              <a:t>, </a:t>
            </a:r>
            <a:r>
              <a:rPr lang="en-US" sz="2800" dirty="0" err="1"/>
              <a:t>ảnh</a:t>
            </a:r>
            <a:r>
              <a:rPr lang="en-US" sz="2800" dirty="0"/>
              <a:t>, …</a:t>
            </a:r>
          </a:p>
          <a:p>
            <a:r>
              <a:rPr lang="en-US" sz="2800" dirty="0"/>
              <a:t>2.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trích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khảo</a:t>
            </a:r>
            <a:r>
              <a:rPr lang="en-US" sz="2800" dirty="0"/>
              <a:t>:</a:t>
            </a:r>
          </a:p>
          <a:p>
            <a:r>
              <a:rPr lang="en-US" sz="2800" dirty="0"/>
              <a:t>	+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đoạn</a:t>
            </a:r>
            <a:r>
              <a:rPr lang="en-US" sz="2800" dirty="0"/>
              <a:t> </a:t>
            </a:r>
            <a:r>
              <a:rPr lang="en-US" sz="2800" dirty="0" err="1"/>
              <a:t>thu</a:t>
            </a:r>
            <a:r>
              <a:rPr lang="en-US" sz="2800" dirty="0"/>
              <a:t> </a:t>
            </a:r>
            <a:r>
              <a:rPr lang="en-US" sz="2800" dirty="0" err="1"/>
              <a:t>âm</a:t>
            </a:r>
            <a:r>
              <a:rPr lang="en-US" sz="2800" dirty="0"/>
              <a:t> </a:t>
            </a:r>
            <a:r>
              <a:rPr lang="en-US" sz="2800" dirty="0" err="1"/>
              <a:t>lời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 do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.</a:t>
            </a:r>
          </a:p>
          <a:p>
            <a:r>
              <a:rPr lang="en-US" sz="2800" dirty="0"/>
              <a:t>	+ </a:t>
            </a:r>
            <a:r>
              <a:rPr lang="en-US" sz="2800" dirty="0" err="1"/>
              <a:t>Sách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khoa, </a:t>
            </a:r>
            <a:r>
              <a:rPr lang="en-US" sz="2800" dirty="0" err="1"/>
              <a:t>sách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 </a:t>
            </a:r>
            <a:r>
              <a:rPr lang="en-US" sz="2800" dirty="0" err="1"/>
              <a:t>môn</a:t>
            </a:r>
            <a:r>
              <a:rPr lang="en-US" sz="2800" dirty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lớp</a:t>
            </a:r>
            <a:r>
              <a:rPr lang="en-US" sz="2800" dirty="0" smtClean="0"/>
              <a:t> 1.</a:t>
            </a:r>
            <a:endParaRPr lang="en-US" sz="2800" dirty="0"/>
          </a:p>
          <a:p>
            <a:r>
              <a:rPr lang="en-US" sz="2800" dirty="0"/>
              <a:t>	+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khảo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đồng</a:t>
            </a:r>
            <a:r>
              <a:rPr lang="en-US" sz="2800" dirty="0"/>
              <a:t> </a:t>
            </a:r>
            <a:r>
              <a:rPr lang="en-US" sz="2800" dirty="0" err="1"/>
              <a:t>nghiệp</a:t>
            </a:r>
            <a:r>
              <a:rPr lang="en-US" sz="2800" dirty="0"/>
              <a:t>.</a:t>
            </a:r>
            <a:endParaRPr lang="vi-VN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983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49F5483-4100-4CBF-ABDA-666CE04DAC24}"/>
              </a:ext>
            </a:extLst>
          </p:cNvPr>
          <p:cNvSpPr/>
          <p:nvPr/>
        </p:nvSpPr>
        <p:spPr>
          <a:xfrm>
            <a:off x="611560" y="1419622"/>
            <a:ext cx="8496944" cy="17509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491006"/>
              </a:avLst>
            </a:prstTxWarp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CẢM ƠN CÁC CON ĐÃ CHÚ Ý HỌC TẬP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7F746D3-A940-4443-8F87-F204BDD78A9D}"/>
              </a:ext>
            </a:extLst>
          </p:cNvPr>
          <p:cNvSpPr/>
          <p:nvPr/>
        </p:nvSpPr>
        <p:spPr>
          <a:xfrm>
            <a:off x="2219918" y="1648957"/>
            <a:ext cx="52802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XIN CHÀO VÀ HẸN GẶP LẠI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420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xmlns="" id="{95215588-8038-4E3F-BFCF-4685B8D8C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3"/>
            <a:ext cx="9144000" cy="5140807"/>
          </a:xfrm>
          <a:prstGeom prst="rect">
            <a:avLst/>
          </a:prstGeom>
        </p:spPr>
      </p:pic>
      <p:pic>
        <p:nvPicPr>
          <p:cNvPr id="3" name="Thao Tác">
            <a:hlinkClick r:id="" action="ppaction://media"/>
            <a:extLst>
              <a:ext uri="{FF2B5EF4-FFF2-40B4-BE49-F238E27FC236}">
                <a16:creationId xmlns:a16="http://schemas.microsoft.com/office/drawing/2014/main" xmlns="" id="{9B84A863-BF26-4087-844B-C25A2A7A26A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0592" y="300379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61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003743" y="2986088"/>
            <a:ext cx="712350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altLang="en-US" sz="4050" b="1" dirty="0" err="1">
                <a:solidFill>
                  <a:schemeClr val="bg1"/>
                </a:solidFill>
                <a:latin typeface="HP001 4 hàng" pitchFamily="34" charset="0"/>
              </a:rPr>
              <a:t>Bài</a:t>
            </a:r>
            <a:r>
              <a:rPr lang="en-US" altLang="en-US" sz="4050" b="1" dirty="0">
                <a:solidFill>
                  <a:schemeClr val="bg1"/>
                </a:solidFill>
                <a:latin typeface="HP001 4 hàng" pitchFamily="34" charset="0"/>
              </a:rPr>
              <a:t> 1: </a:t>
            </a:r>
            <a:r>
              <a:rPr lang="en-US" altLang="en-US" sz="4050" b="1" dirty="0" err="1">
                <a:solidFill>
                  <a:schemeClr val="bg1"/>
                </a:solidFill>
                <a:latin typeface="HP001 4 hàng" pitchFamily="34" charset="0"/>
              </a:rPr>
              <a:t>Các</a:t>
            </a:r>
            <a:r>
              <a:rPr lang="en-US" altLang="en-US" sz="4050" b="1" dirty="0">
                <a:solidFill>
                  <a:schemeClr val="bg1"/>
                </a:solidFill>
                <a:latin typeface="HP001 4 hàng" pitchFamily="34" charset="0"/>
              </a:rPr>
              <a:t> </a:t>
            </a:r>
            <a:r>
              <a:rPr lang="en-US" altLang="en-US" sz="4050" b="1" dirty="0" err="1">
                <a:solidFill>
                  <a:schemeClr val="bg1"/>
                </a:solidFill>
                <a:latin typeface="HP001 4 hàng" pitchFamily="34" charset="0"/>
              </a:rPr>
              <a:t>số</a:t>
            </a:r>
            <a:r>
              <a:rPr lang="en-US" altLang="en-US" sz="4050" b="1" dirty="0">
                <a:solidFill>
                  <a:schemeClr val="bg1"/>
                </a:solidFill>
                <a:latin typeface="HP001 4 hàng" pitchFamily="34" charset="0"/>
              </a:rPr>
              <a:t> 0, 1, 2, 3, 4, 5  (</a:t>
            </a:r>
            <a:r>
              <a:rPr lang="en-US" altLang="en-US" sz="4050" b="1" dirty="0" err="1">
                <a:solidFill>
                  <a:schemeClr val="bg1"/>
                </a:solidFill>
                <a:latin typeface="HP001 4 hàng" pitchFamily="34" charset="0"/>
              </a:rPr>
              <a:t>Tiết</a:t>
            </a:r>
            <a:r>
              <a:rPr lang="en-US" altLang="en-US" sz="4050" b="1" dirty="0">
                <a:solidFill>
                  <a:schemeClr val="bg1"/>
                </a:solidFill>
                <a:latin typeface="HP001 4 hàng" pitchFamily="34" charset="0"/>
              </a:rPr>
              <a:t> 3 – Trang 12, 13)</a:t>
            </a:r>
          </a:p>
        </p:txBody>
      </p:sp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2267746" y="1563639"/>
            <a:ext cx="4261371" cy="11156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100" b="1" kern="10" dirty="0">
                <a:ln w="9525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4397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65E9C08-6646-44D8-AA28-8DB5B1C4BF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51435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9812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28331" y="1419622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7ED6E2C-CC62-471D-BB8C-1E0E39DFE5CF}"/>
              </a:ext>
            </a:extLst>
          </p:cNvPr>
          <p:cNvSpPr txBox="1"/>
          <p:nvPr/>
        </p:nvSpPr>
        <p:spPr>
          <a:xfrm>
            <a:off x="1428131" y="217861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05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E9D77E-24E7-4237-9B00-9AC5008E2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5" name="video">
            <a:hlinkClick r:id="" action="ppaction://media"/>
            <a:extLst>
              <a:ext uri="{FF2B5EF4-FFF2-40B4-BE49-F238E27FC236}">
                <a16:creationId xmlns:a16="http://schemas.microsoft.com/office/drawing/2014/main" xmlns="" id="{232942E4-7CBD-4161-B1F4-6CEF9E92BA02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51884" cy="5143500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94643EA-FF33-4652-959F-905187C6B89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SG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01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图片 31749" descr="1-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016" y="1587255"/>
            <a:ext cx="8519649" cy="3652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1-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484" y="-6894"/>
            <a:ext cx="2385191" cy="5158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31750" descr="1-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9920" y="617840"/>
            <a:ext cx="1059032" cy="4928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31751" descr="1-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9712" y="-76474"/>
            <a:ext cx="2616128" cy="10917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图片 31754" descr="1-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9694" y="2044447"/>
            <a:ext cx="4327468" cy="76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图片 31755" descr="1-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69073" y="2799578"/>
            <a:ext cx="4327468" cy="76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7" name="图片 31756" descr="1-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8452" y="3554709"/>
            <a:ext cx="4327468" cy="76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9" name="图片 31758" descr="封面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335" y="3587266"/>
            <a:ext cx="2344692" cy="1556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0" name="图片 31759" descr="封面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65548" y="0"/>
            <a:ext cx="1736330" cy="1954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F790085-713D-4113-970C-C60991649377}"/>
              </a:ext>
            </a:extLst>
          </p:cNvPr>
          <p:cNvSpPr txBox="1"/>
          <p:nvPr/>
        </p:nvSpPr>
        <p:spPr>
          <a:xfrm>
            <a:off x="3932807" y="143489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xmlns="" id="{B27770E8-26C0-4095-AA67-B6DE214E4701}"/>
              </a:ext>
            </a:extLst>
          </p:cNvPr>
          <p:cNvSpPr txBox="1"/>
          <p:nvPr/>
        </p:nvSpPr>
        <p:spPr>
          <a:xfrm>
            <a:off x="2793086" y="3727620"/>
            <a:ext cx="399397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Thứ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của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số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trong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dãy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số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3" name="TextBox 71">
            <a:extLst>
              <a:ext uri="{FF2B5EF4-FFF2-40B4-BE49-F238E27FC236}">
                <a16:creationId xmlns:a16="http://schemas.microsoft.com/office/drawing/2014/main" xmlns="" id="{37F67E21-06A7-4D63-8901-52D801D5070F}"/>
              </a:ext>
            </a:extLst>
          </p:cNvPr>
          <p:cNvSpPr txBox="1"/>
          <p:nvPr/>
        </p:nvSpPr>
        <p:spPr>
          <a:xfrm>
            <a:off x="2353997" y="2981688"/>
            <a:ext cx="64664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Lập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được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nhóm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có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số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lượng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là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0, 1, 2, 3, 4, 5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4" name="TextBox 71">
            <a:extLst>
              <a:ext uri="{FF2B5EF4-FFF2-40B4-BE49-F238E27FC236}">
                <a16:creationId xmlns:a16="http://schemas.microsoft.com/office/drawing/2014/main" xmlns="" id="{FF5BD7E3-4284-4EAA-940F-1436679E0BBA}"/>
              </a:ext>
            </a:extLst>
          </p:cNvPr>
          <p:cNvSpPr txBox="1"/>
          <p:nvPr/>
        </p:nvSpPr>
        <p:spPr>
          <a:xfrm>
            <a:off x="1979712" y="2250123"/>
            <a:ext cx="66527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Nhận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biết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được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nhóm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có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0, 1, 2, 3, 4, 5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đồ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vật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0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0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6479"/>
            <a:ext cx="9144000" cy="18970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72" y="3003981"/>
            <a:ext cx="7369455" cy="213951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2908" y="1121898"/>
            <a:ext cx="7901908" cy="10654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rgbClr val="FFFF00"/>
                </a:solidFill>
                <a:latin typeface="UTM Avo" pitchFamily="18" charset="0"/>
                <a:cs typeface="Arial" panose="020B0604020202020204" pitchFamily="34" charset="0"/>
              </a:rPr>
              <a:t>THỰC HÀNH – LUYỆN TẬP</a:t>
            </a:r>
            <a:endParaRPr lang="en-US" sz="6600" b="1" dirty="0">
              <a:solidFill>
                <a:srgbClr val="FFFF00"/>
              </a:solidFill>
              <a:latin typeface="UTM Avo" pitchFamily="18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4694345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9A584C8-4792-4666-BE22-7A30C8354CAE}"/>
  <p:tag name="ISPRING_RESOURCE_FOLDER" val="F:\BÀI GIẢNG\Toán - Bài 1- Các số 0, 1, 2, 3, 4, 5 (T3)\"/>
  <p:tag name="ISPRING_PRESENTATION_PATH" val="F:\BÀI GIẢNG\Toán - Bài 1- Các số 0, 1, 2, 3, 4, 5 (T3).pptx"/>
  <p:tag name="ISPRING_PROJECT_VERSION" val="9.3"/>
  <p:tag name="ISPRING_PROJECT_FOLDER_UPDATED" val="1"/>
  <p:tag name="ISPRING_SCREEN_RECS_UPDATED" val="F:\BÀI GIẢNG\Toán - Bài 1- Các số 0, 1, 2, 3, 4, 5 (T3)\"/>
  <p:tag name="ISPRING_FIRST_PUBLISH" val="1"/>
  <p:tag name="ISPRING_DEFAULT_PRESENTE_ID" val="{7AFEBFA2-B921-4AA0-94E9-5F69FCB38B02}"/>
  <p:tag name="ISPRING_PRESENTERDATA_0" val="QsO5aSBUaOG7iyBLaW0gT2FuaA==|VHLGsOG7nW5nIFRp4buDdSBo4buNYyBQaMO6YyBM4bujaQ==|a2ltb2FuaHBodWNsb2lAZ21haWwuY29t|aHR0cDovL3RocGh1Y2xvaS5sb25nYmllbi5lZHUudm4v|ezdBRkVCRkEyLUI5MjEtNEFBMC05NEU5LTVGNjlGQ0IzOEIwMn0=||SVNQUklOR19QUkVTRU5URVJfUEhPVE9fMA==|MA==|||MDMzMzYwNjkwNA=="/>
  <p:tag name="ISPRING_PRESENTER_PHOTO_1" val="jpg|/9j/4AAQSkZJRgABAQEASABIAAD/4RB+RXhpZgAATU0AKgAAAAgABQESAAMAAAABAAEAAEdGAAMA&#10;AAABAAQAAEdJAAMAAAABAEsAAIdpAAQAAAABAAAIVuocAAcAAAgMAAAASgAAAAAc6gAAAAg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B&#10;6hwABwAACAwAAAhoAAAAABzqAAAAC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D/4QpGaHR0cDovL25zLmFkb2JlLmNvbS94YXAvMS4w&#10;LwA8P3hwYWNrZXQgYmVnaW49J++7vycgaWQ9J1c1TTBNcENlaGlIenJlU3pOVGN6a2M5ZCc/Pg0K&#10;PHg6eG1wbWV0YSB4bWxuczp4PSJhZG9iZTpuczptZXRhLyI+PHJkZjpSREYgeG1sbnM6cmRmPSJo&#10;dHRwOi8vd3d3LnczLm9yZy8xOTk5LzAyLzIyLXJkZi1zeW50YXgtbnMjIj48cmRmOkRlc2NyaXB0&#10;aW9uIHJkZjphYm91dD0idXVpZDpmYWY1YmRkNS1iYTNkLTExZGEtYWQzMS1kMzNkNzUxODJmMWIi&#10;IHhtbG5zOnhtcD0iaHR0cDovL25zLmFkb2JlLmNvbS94YXAvMS4wLyI+PHhtcDpSYXRpbmc+NDwv&#10;eG1wOlJhdGluZz48L3JkZjpEZXNjcmlwdGlvbj48cmRmOkRlc2NyaXB0aW9uIHJkZjphYm91dD0i&#10;dXVpZDpmYWY1YmRkNS1iYTNkLTExZGEtYWQzMS1kMzNkNzUxODJmMWIiIHhtbG5zOk1pY3Jvc29m&#10;dFBob3RvPSJodHRwOi8vbnMubWljcm9zb2Z0LmNvbS9waG90by8xLjAvIj48TWljcm9zb2Z0UGhv&#10;dG86UmF0aW5nPjc1PC9NaWNyb3NvZnRQaG90bzpSYXRpbmc+PC9yZGY6RGVzY3JpcHRpb24+PC9y&#10;ZGY6UkRGPjwveDp4bXBtZXRhPg0KICAgICAgICAgICAgICAgICAgICAgICAgICAgICAgICAgICAg&#10;ICAgICAgICAgICAgICAgICAgICAgICAgICAgICAgICAgICAgICAgICAgICAgICAgICAgICAgICAg&#10;ICAgICAgIAogICAgICAgICAgICAgICAgICAgICAgICAgICAgICAgICAgICAgICAgICAgICAgICAg&#10;ICAgICAgICAgICAgICAgICAgICAgICAgICAgICAgICAgICAgICAgICAgICAgICAgICAgCiAgICAg&#10;ICAgICAgICAgICAgICAgICAgICAgICAgICAgICAgICAgICAgICAgICAgICAgICAgICAgICAgICAg&#10;ICAgICAgICAgICAgICAgICAgICAgICAgICAgICAgICAgICAgICAKICAgICAgICAgICAgICAgICAg&#10;ICAgICAgICAgICAgICAgICAgICAgICAgICAgICAgICAgICAgICAgICAgICAgICAgICAgICAgICAg&#10;ICAgICAgICAgICAgICAgICAgICAgICAgIAogICAgICAgICAgICAgICAgICAgICAgICAgICAgICAg&#10;ICAgICAgICAgICAgICAgICAgICAgICAgICAgICAgICAgICAgICAgICAgICAgICAgICAgICAgICAg&#10;ICAgICAgICAgICAgCiAgICAgICAgICAgICAgICAgICAgICAgICAgICAgICAgICAgICAgICAgICAg&#10;ICAgICAgICAgICAgICAgICAgICAgICAgICAgICAgICAgICAgICAgICAgICAgICAgICAgICAgICAK&#10;ICAgICAgICAgICAgICAgICAgICAgICAgICAgICAgICAgICAgICAgICAgICAgICAgICAgICAgICAg&#10;ICAgICAgICAgICAgICAgICAgICAgICAgICAgICAgICAgICAgICAgICAgIAogICAgICAgICAgICAg&#10;ICAgICAgICAgICAgICAgICAgICAgICAgICAgICAgICAgICAgICAgICAgICAgICAgICAgICAgICAg&#10;ICAgICAgICAgICAgICAgICAgICAgICAgICAgICAgCiAgICAgICAgICAgICAgICAgICAgICAgICAg&#10;ICAgICAgICAgICAgICAgICAgICAgICAgICAgICAgICAgICAgICAgICAgICAgICAgICAgICAgICAg&#10;ICAgICAgICAgICAgICAgICAKICAgICAgICAgICAgICAgICAgICAgICAgICAgICAgICAgICAgICAg&#10;ICAgICAgICAgICAgICAgICAgICAgICAgICAgICAgICAgICAgICAgICAgICAgICAgICAgICAgICAg&#10;ICAgIAogICAgICAgICAgICAgICAgICAgICAgICAgICAgICAgICAgICAgICAgICAgICAgICAgICAg&#10;ICAgICAgICAgICAgICAgICAgICAgICAgICAgICAgICAgICAgICAgICAgICAgICAgCiAgICAgICAg&#10;ICAgICAgICAgICAgICAgICAgICAgICAgICAgICAgICAgICAgICAgICAgICAgICAgICAgICAgICAg&#10;ICAgICAgICAgICAgICAgICAgICAgICAgICAgICAgICAgICAKICAgICAgICAgICAgICAgICAgICAg&#10;ICAgICAgICAgICAgICAgICAgICAgICAgICAgICAgICAgICAgICAgICAgICAgICAgICAgICAgICAg&#10;ICAgICAgICAgICAgICAgICAgICAgIAogICAgICAgICAgICAgICAgICAgICAgICAgICAgICAgICAg&#10;ICAgICAgICAgICAgICAgICAgICAgICAgICAgICAgICAgICAgICAgICAgICAgICAgICAgICAgICAg&#10;ICAgICAgICAgCiAgICAgICAgICAgICAgICAgICAgICAgICAgICAgICAgICAgICAgICAgICAgICAg&#10;ICAgICAgICAgICAgICAgICAgICAgICAgICAgICAgICAgICAgICAgICAgICAgICAgICAgICAKICAg&#10;ICAgICAgICAgICAgICAgICAgICAgICAgICAgICAgICAgICAgICAgICAgICAgICAgICAgICAgICAg&#10;ICAgICAgICAgICAgICAgICAgICAgICAgICAgICAgICAgICAgICAgIAogICAgICAgICAgICAgICAg&#10;ICAgICAgICAgICAgICAgICAgICAgICAgICAgICAgICAgICAgICAgICAgICAgICAgICAgICAgICAg&#10;ICAgICAgICAgICAgICAgICAgICAgICAgICAgCiAgICAgICAgICAgICAgICAgICAgICAgICAgICAg&#10;ICAgICAgICAgICAgICAgICAgICAgICAgICAgICAgICAgICAgICAgICAgICAgICAgICAgICAgICAg&#10;ICAgICAgICAgICAgICAKICAgICAgICAgICAgICAgICAgICAgICAgICAgICAgICAgICAgICAgICAg&#10;ICAgICAgICAgICAgICAgICAgICAgICAgICAgICAgICAgICAgICAgICAgICAgICAgICAgICAgICAg&#10;IAogICAgICAgICAgICAgICAgICAgICAgICAgICAgICAgICAgICAgICAgICAgICAgICAgICAgICAg&#10;ICAgICAgICAgICAgICAgICAgICAgICAgICAgICAgICAgICAgICAgICAgICAgCiAgICAgICAgICAg&#10;ICAgICAgICAgICAgICAgICA8P3hwYWNrZXQgZW5kPSd3Jz8+/9sAQwACAQECAQECAgICAgICAgMF&#10;AwMDAwMGBAQDBQcGBwcHBgcHCAkLCQgICggHBwoNCgoLDAwMDAcJDg8NDA4LDAwM/9sAQwECAgID&#10;AwMGAwMGDAgHCAwMDAwMDAwMDAwMDAwMDAwMDAwMDAwMDAwMDAwMDAwMDAwMDAwMDAwMDAwMDAwM&#10;DAwM/8AAEQgCAQN3AwEiAAIRAQMRAf/EAB8AAAEFAQEBAQEBAAAAAAAAAAABAgMEBQYHCAkKC//E&#10;ALUQAAIBAwMCBAMFBQQEAAABfQECAwAEEQUSITFBBhNRYQcicRQygZGhCCNCscEVUtHwJDNicoIJ&#10;ChYXGBkaJSYnKCkqNDU2Nzg5OkNERUZHSElKU1RVVldYWVpjZGVmZ2hpanN0dXZ3eHl6g4SFhoeI&#10;iYqSk5SVlpeYmZqio6Slpqeoqaqys7S1tre4ubrCw8TFxsfIycrS09TV1tfY2drh4uPk5ebn6Onq&#10;8fLz9PX29/j5+v/EAB8BAAMBAQEBAQEBAQEAAAAAAAABAgMEBQYHCAkKC//EALURAAIBAgQEAwQH&#10;BQQEAAECdwABAgMRBAUhMQYSQVEHYXETIjKBCBRCkaGxwQkjM1LwFWJy0QoWJDThJfEXGBkaJico&#10;KSo1Njc4OTpDREVGR0hJSlNUVVZXWFlaY2RlZmdoaWpzdHV2d3h5eoKDhIWGh4iJipKTlJWWl5iZ&#10;mqKjpKWmp6ipqrKztLW2t7i5usLDxMXGx8jJytLT1NXW19jZ2uLj5OXm5+jp6vLz9PX29/j5+v/a&#10;AAwDAQACEQMRAD8A/fyiiigAooooAKKKKACiiigAooooAKKKKACiiigAooooAKKKKACiiigAoooo&#10;AKKKKACiiigAooooAKKKKACiiigAooooAKKKKACiiigAooooAKKKKACiiigAooooAKKKKACiiigA&#10;ooooAKKKKACiiigAooooAKKKKACiiigAooooAKKKKACiiigAooooAKKKKACiiigAooooAKKKKACi&#10;iigAooooAKKKKACiiigAooooAKKKKACiiigAooooAKKKKACiiigAooooAKKKKACiiigAooooAKKK&#10;KACiiigAooooAKKKKACiiigAooooAKKKKACiiigAooooAKKKKACiiigAooooAKKKKACiiigAoooo&#10;AKKKKACiiigAooooAKKKKACiiigAooooAKKKKACiiigAooooAKKKKACiiigAooooAKKKKACiiigA&#10;ooooAKKKKACiiigAooooAKKKKACiiigAooooAKKKKACiiigAooooAKKKKACiiigAooooAKKKKACi&#10;iigAooooAKKKKACiiigAooooAKKKKACiiigAooooAKKKKACiiigAooooAKKKKACiiigAooooAKKK&#10;KACiiigAooooAKKKKACiiigAooooAKKKKACiiigAooooAKKKKACiiigAooooAKKKKACiiigAoooo&#10;AKKKKACiiigAooooAKKKKACiiigAooooAKKKKACiiigAoqO5uo7SCSSWSOOOJS7s7BVRRyST2A9a&#10;x4fiDp9/fyW1h5+qSwvEkxs4zLFD5mCN0v8AqwQpDld28IyNtw65ANyivO7XWfGHjvUbu1t5rTQN&#10;PePyWuLaNLq5sH3HJWZy0LzKF2mLyGjRnDGWTYY276wt3tLGGGSeW6kjRUaaUKHlIGCzbQFyep2g&#10;DJ4AHFAE1FFFABRRRQAUUUUAFFFFABRRRQAUUUUAFFFBOKACiuKl+IOpXnxT0fT7O3tf+Efuo7pJ&#10;riRX8+4mjCkGLkKI1zgsQ28txtCZftaACiiigAooooAKKKKACiiigAooooAKKKKACiiigAooooAK&#10;KKKACiiigAooooAKKKKACiiigAooooAKKKKACiiigAooooAKKKKACiiigAooooAKKKKACiiigAoo&#10;ooAKKKKACiiigAooooAKKKKACiiigAooooAKKKKACiiigAooooAKKKKACiiigAoornf+Fn6Ze6vd&#10;afpfn63fWIP2iOwUSJAwZQY3mJEKSANu8t3DlQSAeMgHRUZri313xTLF/aWoNoPhHQ7XMtwt8ftd&#10;0YduSXkWSOC3ZTnODcJgda8R8Y/8FIfgT8L9NvNP1744Lrl1kyPcaRbnUJIOApjQ6fbuvDKW2nc4&#10;LHnG0DKtXp0lzVZKK82l+Z2YHLcXjJ+ywdKVSXaMXJ/ck2fUW6jNfFNl/wAFRf2aYrEMfjJ4/m75&#10;k0nWxJ/3yLMfyrV8D/8ABUb9nA77qH4xeJpk3FvK1XTdUhx2wEltVbFcyzLBvRVY/wDgS/zPXqcH&#10;5/Bc08DWS7ulNf8Atp9g0V4DH+2p8H/iNdwyaP8AtAeGdIMUf2h7RNX0uFmTBXMiXURlUZOeqnI6&#10;4yK9Q8O3t7r/AILf+wfGGk61eOu6HUp7aO8gwclSY7eSIMMEdGGQK66dSM1eDv6Hh4jC1qEuSvFx&#10;fZpp/iddRXHSy/EDSflSDwf4g3kkOZ7nR/KAXgbdl1vy3fK4HY1fs/F+rDR76a58L6qt3ZEKlvBd&#10;Wkn27gEmF2lQbR0/eiI8dMVZgdFRXO618S7Lw5PDFfWPiCOSaMSHyNIubxIsnGGkgSRAR1PzcDnp&#10;zTdB+MXhTxRffZdP8RaLc3ne2W8j+0LyQMxk7xyrdR2NAHSUUUUAFFFFABRVfVNYtNEtTNeXVvaQ&#10;r1eaRY1H4kgVzH/C+vCM+8WOt2+tSRsyvFo6PqkqlTtYFLZZGBB6jHHegDr6KwbPx0dVtbG4sdF1&#10;24hvJzDI0lsLNrMD/lpJHcNHJs7DYrE+mOaz73W/GWqXLx6Zoek6bbbmiF3qt+XmTG4eaLaBWWRD&#10;8pCm4jYgnOwjBAOuoBzXj/xg/aF8L/Aiys5/iB8WPD/hm6si0txa2scED6gu7cqi2kNxORsGCIju&#10;Y5IK9B82/ET/AIK6/s3eGtOvmtG8afEx9TRRNbTWFzJbv82Qpi1Fooo1UqpPlp6EBmyK48TmGGw+&#10;laoo+rSf3bnvZRwvnGa65bhalVd4wlJL1aVl82faUnxQ0Vg32W8/tR0t5LoppsT3rbEcxn/VBsEu&#10;rqoOCzRuBko2IV1DxN4i0WZrazs/Dt08qiH+0GF66R45Z44XC7s8BVlYdye1fnb8Pf8Agpz+0R+3&#10;H4uvPC/wT8D+E/C9vp0UUlzeXL/bDo8JO1TJLJshG4g7UWFnIVtoIViv3P8ACX4Zx/s7+FzJ4g8Y&#10;eKfHfiTWJlWbVNXn8ye8nYZ8m1tYwsVvFwSIoUACpukZirPWeCzKli7yoJuP8zVk/S+r+63mdnEX&#10;CONyJxpZnKEaz19mpKU4ppNOfLeMbp3ScuZ6aW1OpuPANiNFjXxBfXniCOyxPLLqUiLHJ5e5leWK&#10;JY4Ds3bsmPgojdUQhzm88dLGIZL/AEfSkkkjlR4PJuL8DAG0n5ooid4ztWRsAqVGCzdK8N3Xi7yd&#10;Q8SW0Mbo4lt9MWTzYbTa4eNpT92WZWVXBxtjYDZkr5r2Z/iJZy6je2Onw3ur31hGzzRWcQZEcY/d&#10;GZisCzcqfLaQOFYMQFINegfKmvpmmW+iadBaWkENra2saxQwxIEjhRQAqqo4VQAAAOAKsA5FeS/G&#10;D496X8BfBP8AwkHxQ8YaH4IsQzkWdhK11NOu3bsQtF51w+SHAhhRl4GGClm+a9a/4Kvfs06XrMcI&#10;1j4keIlhBkGoD+0/KZyMEbJpY2HU8CMIOcY4rkxGPw1B8tapGL7Npfme5lfDOcZlB1cuwlWtFOzc&#10;Kc5pPs3FNJn3cTijNfDfh/8A4Kk/ss6rpst1c+KPHnhuZpPNaB017ziVORj7IZFIOB8obBBwRyRX&#10;t3wu/ag+Gfx1sNO0/wACfGqzlv0d3W2a9tn1C7B3/LLBdR+ftG1ipUKSFByV6lHH4as7UakZPyaf&#10;5MMy4YzjL4e0x+Eq0o9505xX3ySPdqK5fVR4006/nlsf+EZ1i1kbENrP52nSwLgctOvniQ5zwIox&#10;gjnjmynjia3sluL7QdesofsyzyfuorqSJmYgwmO3kkdnHBJRWTB4YnIHWeGb9Fc74a+LfhvxdfLZ&#10;2WrWv9olQ7WE+ba+iB/v28gWVO4wyg5BHY10WaACiiigAooooAKKKKAAnArn9aurzxDq50uzeS0t&#10;Y1V7y9Rl3A7kb7OikHl4y25+CgZdvzNlJPEOuTy6jHpWneZ9smAaedNjCwiJ++wY/eYBgg2sCwyQ&#10;VVq+U9J/b70/X/8AgoH4H+B3w9nt5vDemvqS+KNQYfaHv7qKynkWBJ2YltkqlppCC7yqBvwJA/Pi&#10;MVTocvtH8TUV5tu39eR6uV5LjMxdX6rDmVKEqkn0jGCu23+C7tpdT6Yv9Mt9L+JvhGytYY7e2s9N&#10;vhDFGu1IkT7KiqAOgAYADtXYVxmt6gsf7QPhe0P3pvD2rzAf7lxpin/0ZXZ10HlBRRRQAUUUUAFF&#10;FFABRRRQAUUUUAFFFFABRRRQAUUUUAFFFFABRRRQAUUUUAFFFFABRRRQAUUUUAFFFFABRRRQAUUU&#10;UAFFFFABRRRQAUUUUAFFFFABRRRQAUUUUAFFFFABRRRQAUUUUAFFFFABRRRQAUUUUAFFFFABRRRQ&#10;AUUUUAFFFc7r/wAVtD8O6m1jNdTXWoR4Mlnp9pNqF1Cp6O8UCu6Iem5lC5wM5IoA6KsjxT4wtvDM&#10;axss13fTLut7G22tc3QDohKKSPlVpE3OSEQMCzKOaw7v45aTCi+XpvjCeaQ7I418L6inmP2Xe8Co&#10;mTxudlUEjLAV84f8FIv2+bj9hjwDYWemw2+q/ErxpG7wxzzvLZ6PCgIM+zADKsjKkaYQy4ZmJ2EH&#10;nxWKp4ak61Z2itz1sjyTGZvjqeXZfDnq1HZL8W23okkm23okmztv2tf2sfhz+zVpVvcfFjXo7zUp&#10;oDcWfhHSgbhrwbsZMJK+cAcgSXBjhJQEIjivz/8Ajx/wXL+KnxCluLTwPY6P8PdHbesLRQpf6htL&#10;A7mkkXylYgHhYuPMbDEhXHxx4l8Tan428SX2ta1qN9rGsanL515fXszTXF0+ANzuxJJAAA9AABgA&#10;AUq/Lsz4txeIfLQfs4+W79X0+X4n9tcF+AWRZVTVXNksVW6838NPtGPX1ne+6UTS8W+M9b+IGoz3&#10;niDWtY168usefPqV7LdyzY5G5pGJbHvWaBgUUV8tKcpPmk7vzP3LD4elQpqlQioxWiSSSS8ktEGK&#10;MUUVJsIy7lxRZA6ZLJJas1tJL99oT5bP9SMZ6DrS0UCklLRmx4Y+IviPwRq39oaL4i1/R77Cg3Nj&#10;qM1vKQpJUFkYEgEkgHgZPrXsXw5/4KgfH34XpDHY/EvW9St4iuYdZjh1TzQuflaS4R5cHPJVwxwO&#10;eK8Forso5hiqP8KpKPo2j5/MuEcjzB3xuDpVH3lTi397V/xPtLwb/wAF5Pjb4f1ANqmn+A9es2ct&#10;JHLps1tMBtACxyRzhVGQWO6NySTyBgD0jwd/wcGXV1dQp4w+EunXkMcvmrdabrBEkPzcbYZoSCwX&#10;PzeauT2UHI/OWivSo8TZlT2qt+qT/S58Zj/BPgzFJ82CUX3hKcfwUuX8D9Xpf+C2P7P3xQ1SNfFH&#10;gPxhE1uNkN5f6PZXJhDA7trRztIo7HaMnPpmr2sf8FSv2Wb+RVfxP8VbVY/ux2E3iO1iT2CwSKmP&#10;YcV+SeKK9Knxtj4q0oxfqn+jR8hivo2cL1Z81OrWguynBr/yam3+LP1n1/8A4Kzfsy6NpapH/wAL&#10;I8WRkBPImF9dNj1P264UfrmsBP8Ags/+zroWtxyWPwm8VSNaJtgvk0TSxIueqgtc7x0B98V+W9FT&#10;U40zCWyivRP9WzXDfRv4Vp61J1p+s4pf+SwT/E/S3x9/wcF6VfLJBpHwdk1W2LjY2sa5HB8v94xp&#10;bzDI4+UNz/eFeeeI/wDg4A+K97pccOkeEfh/pdyCBJNcQ3d2pXvsQTR7T6ElgO6nofhWiuGpxTmc&#10;/wDl5b0S/wAj6PBeBvBeH1eE533lOo/w5kvwPprxz/wWF/aE8cWMdsvjW30KJUKSnSdJtoZLjpgt&#10;I6O6kY/5ZlOpzkcV4L40+LXi74k6ot94j8WeJvEF5HkJNqWqz3bxg8EKZHO0HAGBgYAHYVz9Febi&#10;MyxdZWq1JNdm3b7tj7XK+C8gy2XPgcHSpy/mUI83/gVr/iNKDzpJG+aSU7nc8s59SepPua+nv2Cf&#10;+CX3jH9szW4tT1GO+8I/D+ICSTWZ7Uh9TGf9XZq2PMzjBl5jX/bYbK+ZYfL8+Pzdxi3rvA6lcjP6&#10;V+5lp/wUw/Zs+FXw00NdP+IHhuz0GC2htNO07S7SeeayhVVSOM2kMTSwqq7Rh0XaBzgA17HDeXYT&#10;E1JVMZNKMLOzdr3vu+ysfnfjLxjnmS4Shg8goylUr8y54xcnDl5dIpJrmld2vsk2k3qu48HeHfBP&#10;7IXgXR/A3gnS9Nsym9LPTEu0SWVgjSyTzMxMsjHDMzKskrZJCtzjd0WXVn1DVJLCwuL7U2aOJ9T1&#10;eP7BbNtZlaOCNVMxjj3SOoZcPvwJmBLr8FfE7/gvF4X8IeINWk+GPwxa8uNUld7zWNZmSxe+kVNk&#10;UrRxCSSVQAoAkkRhGqqAnRfjn4z/APBRH41fHyLULfxB4/1mLTNUQxT6bpRGm2bRHOYtkOGaM5II&#10;kZyynaxYcV9piuK8vw0eSk+e2lorRfPRW9Ln845D4F8W5zN4nHRVBS1cqr95t6v3VeV+/Pyn6m/t&#10;Ef8ABQb4K/BdjdeKPH0fjTVrGd57PQPDc4uFVlk2qjxRSeVuQoDm7lOJFZkCcKvw1+0X/wAFvPiZ&#10;8VbTUtJ8F2On/DvQb1HiWS1Zp9WAc5aT7T8qxu3JzHGGUucOSAw+LY4liTaqqqjoAOlOr43MOLMb&#10;iPdpv2a8t/v/AMrH9EcKeAfDeU2q41PFVF1mrQXpBaP0k5E2sapeeItUlvtRu7rUL6di0tzdTNNN&#10;ISSSWdiWOSSeT1NQ4oor5iUm3dn7ZSpQpwVOmkorRJKyS7JBio57eO4XbIiuuQcMueRyPyIzUldF&#10;8ING8N+Ivit4esfGWr3Gg+E7q+jTVtQgiaWW0t+rsqqrHccbQQrY3ZwQMVVOm5zUF1aWui+b6epj&#10;jsVHC4apiZxclCLk1FOUmkm2oxWrb2SWreh6B+yt8M/jx8QvEK6h8I7f4gGdZ1t5NU0q8ms7NHX5&#10;vLluGdITtDZKOx4fkHdg/rF+yF8Kf2nPC76fJ8U/id4M1bT7TaXsYNF+1XlyrY3RyXSi3VGQcK6p&#10;IWOGYvghtjwX+2z+zR8FPhvaaN4e+J3wt03Q9At1ih0vStat55rRDyAbeJmm3EkscruLFi2SSa4n&#10;xf8A8FVv2W/GkN1Dqfj7ULy3Zfs89oNJ1tLa7RH3FGjWERyxvyrZBSRCVbchIr9VyvA4XLop1sTr&#10;2c7R+Sv+dz+EOM+J874vrzWByhRje14UHOq1f7VTlbTt/Lb1Z9J634+0pnkW1hm17ULCfyfs+nwi&#10;5khnxgoz5EcTAHnzHTAYZI3DPPP8G38V6xcalPa2vhSS6kjleTRrmWHUrk7CXaeeJo0ZixRdjJKu&#10;Is72Lr5Xy/4t/wCC137Puk+Fjpum2PxAvLOyT7Pb2uhWB0wiNRhRETPAEXHAG5cY6CvPde/4LK/A&#10;iLSRDD8MfiB4qUoFMfiGeC9JHozXF1Pn8Sa9eWeZfHetH5NP8j4bD+GvFdb4curL1pyj/wClJH6T&#10;WkLW9tHG0jSsigF2xuf3OABk+wFSV+ZOm/8ABYr9n2xs444/gJdWqqoHlxaRpQVPYYYfyp19/wAF&#10;lPgG1vtT4C3k29gro+l6Uq7T1P3jnjt3rL/WLLb29svxO7/iEvF/LzfUKn3L8r3P00ozX57+Ef8A&#10;gsh+ztFqUax+Gfib4Ths4d0a2sf2exJxjyxBa3hBx23RBfQ169o//BZz9nLULCOSbxvqGnvgZhuP&#10;D+pNInsSkDAn/gRrojnWAauq0P8AwJf5nl1PD3imEuWWW1/lRqNfeotH1Dq2sWug6fJdXt1b2drG&#10;QHlnlWONSSFGWYgDJIA9SQK5jX/Gt1qdhdSafJHo2m2KCW+1fVYGhjgi8syO0SSbdxVcZkcrGhb/&#10;AJaFJIx8P/GP/guT8JdL8RtqXhXwJ4i8Za5YRmOw1DUVjsbWHPDeSzmSWLcD8xWFC+1QScAr8R/t&#10;Tf8ABRv4qftazahaa5rjaT4XvgqHw7pQMFgUVty+ZkmSZicEmRipKghVAAHl5hxVgcPF+zlzy7R2&#10;+/b7r+h9pwr4G8T5vUi8TReGpdZVFZ/KHx39VFd2j6e/4KK/8FXtLHhjUPhj8GbqO703ULeW21zx&#10;UsjM9yJVw6WkoYMzncwedvXCZzuXxH/gi54UfX/+ChfhG4jaaOPQbHUr+QRL8rKbSS2CvxwubhTz&#10;j5lUex+WwMV+hX/BvX8OZNQ+MPxG8XSRyLDpGkW2jQyEfLK11M00ijnqgtIicj/lquDywr43L8dX&#10;zLN6VSs9ndLokk3+h/Q3F3C+WcGeH2Ow2Xx1nGMZSfxTlOUYXb7JSdktEr21bb/Si6k+3fHexVFj&#10;b+y9BuDKwb5ovtNxB5YI9G+yyY/65n0rrq5nw7e2WqfErxI1vZQ/adPhs7C7v1Yb5HAlnW3YdR5a&#10;XKSDPB+1ccg101frB/CoUUUUAFFFFABRRRQAUUUUAFFFFABRRRQAUUUUAFFFFABRRRQAUUUUAFFF&#10;FABRRRQAUUUUAFFFFABRRRQAUUUUAFFFFABRRRQAUUUUAFFFFABRRRQAUUUUAFFFFABRRRQAUUUU&#10;AFFFFABRRRQAUUUUAFFFFABRRRQAUUUUAFFFUtf8R6f4V0uS+1O9tdPs4iqvPcSrHGpZgqjLEDJY&#10;gAdSSAOTQBjeJtYm1bxXB4ftJo44jbNdatIsjpcQQOHjiEbKQUeSRXIfstvJjDFWX83f2gv+C7mt&#10;eC/ilqOi/Cfwx4Um8H6SxtoLzWLW4abUJQSZJkSOaMRxliQAwLNjeSN+1foz/gpD8dZvhX+wj8SN&#10;YuWurHUPHl0/hnRoTF9muI4ZQbb75Tf80EV1dKSAwE20MpAcfi0i7R0x7DtXw/Fud18LKGHw0uVt&#10;Xb626L8Hf5H9K+Avhrlud06+bZvT9pThLkhF35XKycm7WvZOKWttW2rpW+4pv+C/3xmaFhH4Z+GK&#10;yEEKzaffMqnsSPtYyPbI+tfJ37QHxx1v9pT4ya5448ReSuq69MskkUBfyLZERUSKIOzFUVVGBk8k&#10;nqTXH0V8His2xmJp+yr1HJXvZ9z+pMj4B4fyfFPG5ZhY06ji43V9m02rNtLVLVK/nYKKKK88+vCi&#10;iigAooooAKKKKACiiigAooooAKKKKACiiigAooooAKKKKACjFFFABjFFFFABRRRQAUUUUAFGM0UU&#10;ABORRiiigAxRiiigAooooAMUYoooAMUUUUABOBX7Af8ABBr4Ur4P/ZBvvFTP5k/jbW7iUASlgkNs&#10;TaqCuMK3mJMSRnIK89APyM8MeGrzxt4r0nQ9NRZNS1y+g02yjZtoluJ5ViiX8XdRxk896/oB8L/C&#10;20/Zq/ZX0fwNoMt8F0jTbfQLO6tYv9Je4lKwfascgOZZDMxPyj5iSACa+44IwbniJ4l7RVl6v/gL&#10;8T+ZfpLcQRo5Xhsmg/eqz55f4YJpJ+spJr/CzrPhWLG/0W91mxa4lTxFfS37Tyqqm5XiGJ1CkjYY&#10;YoQh6lApYBiRXTVW0bSbXQdHtbGxhjt7OzhSC3iQYWKNVCqo9gAB+FWa/TD+MQooooAKKKKACiii&#10;gAooooAKKKKACiiigAooooAKKKKACiiigAooooAKKKKACiiigAooooAKKKKACiiigAooooAKKKKA&#10;CiiigAooooAKKKKACiiigAooooAKKKKACiiigAooooAKKKKACiiigAooooAKKKKACiiigAqK8vYd&#10;PtZJriWOGGFDJJJI21I1AyWJPAAAySelRa1rNv4f02S7u5Vht4sbmIJJJICqAOWZmIAUAkkgAEkC&#10;vCf2rv2sPCP7Jfge38XfEdpLm6vXnt9B8OWcSzXF1n5WIV8DzBEwEsjMI0DlF3FgZc61aFKDqVHZ&#10;Lds7MBl+JxuIhhMJBzqTdoxirtvyS/q2p6xeeItQ12LzrHZo+kxqZZdRvY1YzwtCGV4U3/u8Fss0&#10;4GPKI8tgwdfin4+f8FlvhF8Ibyb/AIQeDU/ix4qt/lh1SeVo9MglC+S7xzSDChlUOfscIhlDghxk&#10;kfAH7XH7d3xC/bR1qObxXfW9po9r5os9F05DFZ26yEbt2TumYqFBaQkccKoJFeOYr89zPjSbbhgY&#10;2X8z3+S6fO/of1hwX9G+jGMcTxLUcpf8+oOyXlKe706R5bP7TR7N+15+3t8Qv22b7Tv+EwuNLttL&#10;0dzLZaVplsYbWCVl2tKd7PI7kZGWchQSFAy27xmiiviMRiateo6taTlJ9Wf0xk+S4HKcLHBZdSVO&#10;nHZLu933bfVvUKKKKwPUCiiigAooooAKKKKACiiigAooooAKKKKACiiigAooooAKKKKACiiigAoo&#10;ooAKKKKACiiigAooooAKKKKACiiigAooooAKKKKACiiigAozRU+laPeeItVtdP020uL/AFC+mS3t&#10;ba3TfLcSuQqIg7szEAD3pxi27IipUjTg6k3ZJXbeyS3bPsH/AIIm/suS/Gv9qMeNLzC6D8NFW9ZR&#10;KFa5v5VdLaMr97YoEkpbj5oo1+YM4H63XE0vif4n28NvqBXT/DsLTXcEJlVpbqZdsSuwwhVITKxi&#10;JY5mgcqu1GbzX9iv9mmD9hv9lPTfDf7vVNahR7/V5LRci/1CXG9IyVUsobZEjOAdqJkDkD1zwLo1&#10;7ovhyFdUmS51afM99JGxMXnPy6x7uREp+VAeQiqDk5J/achy36lg40pfE9Zer/y2+R/m54ocYPiT&#10;iCtj4NulH3Kd/wCSOzt05neVunNbobA4ooor2j89CiiigAooooAKKKKACiiigAooooAKKKKACiii&#10;gAooooAKKKKACiiigAooooAKKKKACiiigAooooAKKKKACiiigAooooAKKKKACiiigAooooAKKKKA&#10;CiiigAoornvEPxJ0/Q4bhkY3X2L5rqRSEtrJAT5jzTtiONY1BdwW3hV4ViVBAOhJwKzdI8Xadr+s&#10;alY2VytzcaPIkN4ERikEjLvEZfG3zApVigO5Q6EgB1zxlw0ni/wLDrWqXMGuQufMh0jTnUadfSM4&#10;WGPzZFDTAPgCRikb5D+WBtA63wP4fm8OeH44rqaO4vrh3ubyWNNkbzyMXfYOoQMSFDEsFCgliCSb&#10;gbFFFFABRRRQAUUUUAFFFFABRRRQAUUU2eVYIXkkYKiKWYnsB1oA83+InxZ0Hwzaa94o8ST6fZ+C&#10;/h+rXMupT5fN6qsknlAdTEG8oBQzPNMyAK8WG/Cf9p79onXP2qPjbrfjLXLq+n+3XMy6ZbXLqx0q&#10;wM0kkFou0BdsayYyB8zbmOSxJ/Q7/gtj8S5E/Ye+Hemgx6Ve+NNdi1a7sbSIxwzwrbzXEu/GQSLi&#10;a3c5J3P83OM1+WY4r8140zGcqywcfhWr829vu/N+R/ZH0b+D6FLA1OIqyUqk24Q0+GMfia7OT0fk&#10;l3YUUUV8Kf1AFFFFABRRRQAUUUUAFFFFABRRRQAUUUUAFFFFABRRRQAUUUUAFFFFABRRRQAUUUUA&#10;FFFFABRRRQAUUUUAFFFFABRRRQAUUUUAFFFFABRRRQAUUUZxQAV+jP8AwRM/YJXxBfr8ZvGGmy/Z&#10;7CbZ4VtbiNkEsgwW1DBxuUZKRnkFhI38KGvnz/gmp/wT81D9tv4lNeagxs/h/wCG7mP+2bkPsmvH&#10;ILrawfKQWbaN5JGxGz94qK/Z3ULSPTrbT/Cfhu3sdNt7WCCCaO0eO3XR7EAoixxJ8ylljaOMKAq7&#10;WYH93tb7vhHI3OSx1de6vhXd9/l089eh/Lfj54nRw9KXDOWT9+S/fST+GL19mmusl8XaPuu/M0m2&#10;Y/4WF4ymm8wSaDoExgijUhor2+RgXkODhhbspQA8CYSEjdEhHX1Dp+nwaVYw2trDFb29uixRRRIE&#10;SJFGFVQOAAAAAOgFTV+kn8dhRRRQAUUUUAFFFFABRRRQAUUUUAFFFFABRRRQAUUUUAFFFFABRRRQ&#10;AUUUUAFFFFABRRRQAUUUUAFFFFABRRRQAUUUUAFFFFABRRRQAUUUUAFFFBPNABRXO+Ifinovh+7W&#10;z+2RX2qTLug02zYT3lx8zL8sanIXcjAu2EXaxZlCkjn/AB/8Xp/C+qWcEn9m6TDMAzC5d73UZyAr&#10;yRQWNtueVlV1DOHATcG2uuCYqVIU4udRpJbt6JerGk27I9CJxXK6r8VLU2U0miwtrzQhiZoXEdjH&#10;tMiuXum/dAI0bK6qXkTulcL4guNQ8S3liskNxqVlJEZbxNdkja3RZc7rX7Jb4jmZVJXdK7KvykGU&#10;5ID4a+3xRrql1catHHEkK284VbNAjiRNtsgEIKsF2sVLgIvzcV+eZ14oZNgU40Je2n2ht85bfdze&#10;h30csrT1lovP/It674+1HxDqmlzafcNqVp5QM0VjP9n00syIWdrkjzbhSjjyfIRY9wk8xidoTGg0&#10;CbxFqem+E2khkt5rlb17KxtfsdjpNlC5YbYkcYZmKorFy/nP5yACDbHuajfJp9lNcTFvLhjaR9ql&#10;mwBk4A5J9hyan0uG/wDCWixxSbrXxZ4yuzbxJFKHewtl3Yk+YOgaCAmRhgxtO+zJEik/J8N53m3F&#10;mY2rv2eFp2cox0Un9mMnvK/2lpFpPROx14ijSwtP3dZPqzo9C0iPW/FMN1ayRQ6H4cWTT7GztCot&#10;3lAVJHYLx+6w8CoMBD52QTt2dYOKp+H9BtfC+jW+n2cZjtbVdkali7e5ZmJZmJySzEliSSSSTVyv&#10;3I8QKKKKACiiigAooooAKKKKACiiigArO8X2Emq+EtUtYVDTXNpLEgPdmQgfzrRoPSgD8u/+C31q&#10;2tfs6fADWrMNLpIt5oRND81vumtLWSIbvVkikK+oVj2r846/Yj/gq58Cbz46/sKTWPg61uGn+Fmv&#10;f2jcaZKwNw1vbQzwuFGT0t7hbhFzlogoAyyrX46xuJEDKdwYZBHevyfjKjKGYe0a0klb5aM/u/6O&#10;2Z0K/C31WErzpTkpLqlJ80X6O7s+6a6DqKKK+TP3kKKKKACiiigAooooAKKKKACiiigAooooAKKK&#10;KACiiigAooooAKKKKACiiigAooooAKKKKACiiigAooooAKKKKACiiigAooooAKKKKACiirnhnw5q&#10;XjbxJZ6Loun32saxqT+VaWNlA09xctgnCIoLNwCeBwAScAE1UYuT5Yq7ZnWrU6NOVWrJRjFXbbsk&#10;lu23oku5Tr6Y/YB/4Jn+J/219cXUr5r7wx8P7dfMl1g2jmTUzvdDFZlh5bMGjcO5bEfHyuTgfSX7&#10;En/BDGa11ez8RfGqSzmtlg82PwrZzsxaU9BdToQCEHPlwsQzEZcqpV/0E0PUItR8P2um+CY9OsdH&#10;09UsYrqG1xZW0Ma7RHaRrtR9oCoCv7peeWKNHX3WR8Iym1Xxysuker9e3pv3P5c8TPH6jShPLeGJ&#10;c03o61tI/wDXu+76czVlvG7s1X8OeHtL+EHhfRfA/gnR7a1tdNthb21vA2yHSLYDiSVzuYsx6A7n&#10;lcsTwJHXqfDnhi18MWckVusjG4nkuppJXMkk0rsWd2Y+5wAMKqhVUKqqodoPhmx8NQzLZ26Qm4lM&#10;0z5LSTyEKu93OWdtqqNzEnCqM4Aq/X6NGKSsj+QJzlOTlJ3b1b7hRRnFGaokKKKKACiik3r/AHh+&#10;dAC0U0yqP4l/Oka5jXrIg+rUAPoqP7XF/wA9I/8AvoUfa4v+ekf/AH0KAJKKj+1R/wDPSP8A76FH&#10;2yH/AJ6x/wDfQoAkoqMXUZ/5aR/99ClFxGf+WifnQA+im+ap/iX86XzFP8Q/OgBaKA2aKACiiigA&#10;ooooAKKKKACiiigAoooJxQAUU0yqv8S/nQs6MeHU/Q0AOoqlrHiXTvD0Bk1DULKxjUZL3E6xKPxY&#10;iuYf9pH4dxxzs3j3wWq2pKzE63bAREdQ3z8Y96AO0orj/wDhevhubyWs5tT1eCcbkuNK0i81G3Yd&#10;iJYInTB7Hdz2rQ8LfEvT/GFzNDZ2viCJ4W2N9u0K+sVJ/wBlp4UVh7gke9AHQUVyepfEfVbO7lit&#10;/Aviu+WORYxLFLp6I4PVx5l0p2jvxnjgGpIfHd5p2g6hqGvWWmeHbezDMst1qqeTtAzmR9u2P3+9&#10;jHegDqKK8Zi/aPk1mX/Q/EXgNgrLvi0M3fiuZVJyC62yxNGGTBDMMAn+LjOh4t+IF9r1laX2kat4&#10;oisLgKRbabokFpqCMvJ8z+0gAqNgjaYw4yMMOteZis6y/DO2Jrwg/wC9OK/No0jRqS+GLfyPVicV&#10;Dfajb6XZS3N1PDbW8Cl5JZXCRxqOpLHgD6145p+q6pc6Fqksun+JLrU7yIQJ/a3ihrIyRE5OfsKt&#10;FbyLkjdChY4GXxUE3h281u8/tHUNN8CtrFvFHHp95JojX13Y7dwy1zNLvmyDgHCEZbJOa+cxfiJw&#10;9h/ixCk/7qlL8UrfidEcvry+yeqeGfiXoHjaaZNF1ex1j7OCZHspRcRpglSN6ZXcCCCucjHSsHVv&#10;jZ9k01b6PR7iw0vcobUtfmXRbWMHB+YTfvwcHgGIZbgkckc3ZWOqxyySX3ibxBqjNGYlEs0dssSk&#10;AHatskQzxkMwZl52lcmoz4Q0uTXo9Wk0+zuNXhhW3XUJ4hNeCMdF85syEd+W6818njfGTL4NrC0J&#10;z9Wop/8ApT/A7IZPUfxNL8TV1j4v3F5oNxeWl9CIb24+z6culabcalcOqs292ZhHHE7qMIZV8qNg&#10;CzyhgoxGnuvE0ml3WoaPdXVxYyxqW17UvNJSM7hO1nagWZuC2QGXG0ENnjyzsY5z3or4nMfFzOa6&#10;5cNGNLzS5n98rr8Dsp5TRi7yuzLm0S81rR5LPVtUnuLeac3D21gn9m2oJzuQJEd7RsSWZJZJNxJz&#10;wdtWtI0Wz0CyW2sLS1sbdQqiK3iWJAFUKo2qAOFAA9AAO1WqK/PcyzjHZhPnxtWVR+bbS9Fsvkke&#10;hTowpq0FYKKKqa3qEmmaZJJBB9quiVjt7fzBH9omZgsce5uF3MVGT0zmuGjRnVqRpU1eUmkl3b0S&#10;+bLlJJXY/TbFfEXidXuJLeDQ/DrC91J7hMJJIoDwpuddm1Mec7BgyFIeztjsPA9q2u6peeIbq2lt&#10;3vh9lso5owskNpGzbD/eHmkmUg4IVo1ZQyGsbSfDJ0ddO8L27rdTSbdS8QXf2nbO+ThSdpD/AL6S&#10;Moo2iMQ28qfKFRD6CBiv7C4R4dhk2Wwwis5bza6ye/yWiXkl1PksXiHWqOfToFFFFfTHKFFFFABR&#10;RRQAUUUUAFFFFABRRRQAUUUUAcp4zWPwZrS+J1t5pIfKS01Ro5seXbhiyzlMYfyWZiTuXbG8p+ch&#10;Vr8bv+Cqn7D1z+yf8bptf0srceBPHV7Pd6VJ5nmPZTtiWW1c4HALs0R5zGMElkYn9vCM/hXjfxh/&#10;Zp8L/GD4Z3Xwz8aW9vfeGNVDJoVxmOK+0uVVkdI4Ds2iS3jDGJwCWiQpIr7XaXxs8ymOPw7p7SWs&#10;X2f+T2f39D9C8NePK/CubxxqvKlL3akV9qPdX+1F6rbtdJs/APOaK9G/ao/Zc8U/sh/F7UPCfiez&#10;nVY5ZH0vUTEEh1m0EhVLmPazhdwALRli0ZOG7E+c1+MVqNSjN0qqtJbpn+jGW5lhcwwsMbgqiqU5&#10;q8ZLZr/NbNPVO6aTTQUUUVmdwUUUUAFFFFABRRRQAUUUUAFFFFABRRRQAUUUUAFFFFABRRRQAUUU&#10;UAFFFFABRRRQAUUUUAFFFFABRRRQAUUUUAFFFBOBQA2SQRpubgDqfSvsXwL/AMENvjd488F6PrS3&#10;ngHR11i1gvBZapqN7DfWiyKrbJo1s3CyqpwU3HDAjPesn/gmB+w5e/tB/ES18aa7DNa+B/Ddz5kb&#10;qxSTVr2MgpDGQQVSNsO7+qhBkszR/qlr3hiHxTFBHqVxq15DBEYfJbVLlYZlP/PWNZAkp46yBjXP&#10;/rFlGCnKnjoTqS7RskvVtp38ktEfzd4q+LWYZbmCyzh6cLwT9pJrmtJ7RV9LxWst9Xy7xaPkr4Mf&#10;8G+/hnSdOa4+InjrVtYungwbbRIksLe1fufNkEjSAdjtjHXKnjH1x8Bfhp8Hf2Z9Nt/C/gdfBmiX&#10;jRkMsN3C2o34UqHeaQsZZWztyWJ52jjgVFqfgvR9bsrO2vtL0/ULfT8G1ju7dZ1tyAQCm8HacEjI&#10;5wTVyw0y20q2ENrbwWsI6RwxiNR+AwK6qXipgcIv9hwNn3c9f/SW/wAT+bM+z3Ps80zfGSqRvfl2&#10;jfuoq0V8kc7rvxE1bULw2PibWPBUN1p+oNfwWempqGsGSFeIg1tCsLsVOD85lQyAMFUhAlq0+KOp&#10;S2VrBHrmsbocNFBpHgO502NogfljJvWdFwuBw649B0G+DhcZOPTNFY1vGbMH/Cw8F6uT/JxPm45P&#10;DrJm54Y+LH9paQJbzSdc0+4VcmG7+ytKx9MwzPHn/gWPeuV1Hxzq3ifxN8v/AAsrw9Z25wfK/sF7&#10;W7BH+0ZZxj22H61eory5+Lueyeipr0i/1kzT+yaHmZfiC1voPOk0688Q6vI4+WK/8SS6fHke9vA5&#10;UH1Az7Vg/wBma5aRzSW/h/7RcTYZo7n4o660OemBut2Cj6KPpXZUVzy8VuIGrKcV/wBuor+yqHn9&#10;5yMHhS8lgfd4d8MwSSney3ur3+tIre3miPj6AVTs/hJGl6t5N4X+Dv8AaK8C6TwX+8A/3jcbv1ru&#10;qK5Z+J3EktsRb0hT/wDkTRZbh19n8X/mYEEfjTSZo/7L1D4cadEv3kXwdOWPpgrqC4/I1pz6l4s1&#10;D/j61bwy7dynh9h/6HctVyiuWXiJxE98U/8AwGH/AMiP+z8P/Kc9qPhbVNURll1LRRuGMr4etm/9&#10;C3Vz1/8AAj+1yftl5oF2jdUm8I6Y4/WKvQqKz/1+4gf/ADFS/D/If1Gh/Kee2v7O2i2686b4Pb/u&#10;UNNX+UVWk+BGjoP+QZ4R/Dwpp/8A8aruKKn/AF84g/6Cpfh/kP6jQ/lRxJ+COm7Nq2XhVR7eFtP/&#10;APjdZ93+zlpd0+77N4TVv73/AAh2lsR+cVejUUf6+cQf9BUvw/yD6jh/5Uec2X7P0dhJujuPDq98&#10;L4Q0tf5Qitqx+G82nD93N4c+p8MWa/8AoIFdZRT/ANfuIP8AoKl+H+QvqFD+UxbfSNYsx+5uvDK4&#10;9fDkf/ssgq5FqHiy1/1OpeEV9N3hyQ/+g3a1eorReIXES2xT+6P/AMiH9n4f+UybnxB8TDJ+48S+&#10;A4o/7r+Ebtj+Y1Mfypy6p45mTF1qvgS5PfHha4XP537VqUVf/ERuI/8AoJf/AIDD/wCRJ/s7D/y/&#10;mY01rrt1/ro/h9N3+bwxJ/W6NVJvCl5OP3mkfDOT/e8Kn/5IrpKK0j4lcSL/AJif/JKf/wAgH9m4&#10;b+X8X/mcJqvwkj1UfvPCvwcm/wCu/gvzP/a9ZDfs82ob5fBPwDH1+H4/+SK9Soqv+ImcS/8AQT/5&#10;JT/+QD+zcN/L+L/zPMo/gLbx/wDMl/An8PAYH/tepR8EVT7nhH4Gqf8AsRv/ALor0iij/iJvEv8A&#10;0E/+SU//AJAP7Nw38v4v/M8xt/gHbwz+Y3g34Eb/AO8ngIK35/aK37H4etYoFj8O/CiH/rl4R2j/&#10;ANH119FH/ETOJf8AoJ/8kp//ACAf2bhv5fxf+ZhWul61p3Nrb/Dq1b1Tws4/ldCrMWtfERLkL/b3&#10;gMWXeFfCdyG/76/tHH/jtalFZS8R+I3viX/4DD/5EP7Ow/8AL+LMHW9A1nxJA63moeHdzjG6Pw5C&#10;2PwleT9aTwJ4Gj8CKv2eLQmkVizPFoNpalyep/dIvNb9Fc0+PeIJb4qXysvyRSwNBfZNiPx1qEaq&#10;o+yhV7CM/wCNY3irUte8RQbLXxNq2gtuB36fBZs3Hb/SIJRg/TPuKWisf9dM9/6C5/8AgTK+p0P5&#10;UZU2h6neziS68WeKrn5SCou0tlbpz+4jjx+GOtVD8NdOmijW4uvEd4sblwLrxFqFwMnPUPOcjk8H&#10;j2roKK463E2cVv4mKqP/ALflb7rlxwtFbRX3GVoXgXRPC0NxHpmj6Xp6XhLXAtrVIvtBPJL7QN5J&#10;5JbJJ61PoXhbS/C0Lx6Xpun6ZHI5kdLS3SBXY8liFAyT61eoryKtepU1qScvVt/maxilsgZi/wB5&#10;mb6miiisigooooAKKKKACiiigAooooAM4qr4SFvcz6t4w1C1W+0vwvHKNMWG3e4ufPjWRLuWNMfM&#10;+0mBCo3DE4B2ykVDrlvfa29vpOltJFfao/lfaY9ubCEY824+bIyin5RhgZGjBG0kjbvL8r4jg0PS&#10;WuLHRvDEEMTvBdZ82cphbZur4ji8tySw3GaPrhhX6z4c5XRwsJ8RY9e5T92C6uT0bSe9r2Xnd/ZP&#10;JzCq5NYeG739BngP4o2thpU0mo2/ia41a6kEt6YfC+piBJNijZCWtxuiUABW53YJPJIretPjLotz&#10;qVvavHr1nJdELG97oV9awbiwUKZpIVjViWAALAntnBrA8SeGYvFbbru+1+M/9Oet3tkPyhlSqHia&#10;w1TTdKh/sHWtStdXhBg06O6upby3u5n5SO4WTe7xFlBdlIkSMSFXT5jX6xhvEDA1qsaKpzvJpLRP&#10;V6LqeXLATSu2j07RddsfEulw32m3lrqFlcLuiuLaVZYpR6qykgj6GrVcLJp1vL8Q7Wzs7fbrEcSX&#10;WsX9m0lpbqu5WVXRWIlllaPAVixSLzCXG5Vl7pRha+7OEKKKKACiiigAooooAKKKKACiiigAoooo&#10;AKz/ABL4ZsvF2jzWN/D51vNtyBI0bIysGV0dSGSRGCsrqQyMqspBAI0KKAPnr9qH9jfQf2yvh7F4&#10;Q8fRt/b2lrPPoPiSzUJcQHKK0mANuWHkiaFgEc4ZMFFMX4rfHz9nrxd+y98R7jwn4201dN1i3RZk&#10;aKTzbW9ib7s0EmAJIzyM4BBBVlVgVH9EHiPw7a+KdJks7tWaNiHVkYpJE6kMrow5VlYAgjkEV4f+&#10;1B+yf4d/a2+GsHgv4jeSNWtWb/hH/ENtiCZLl0lw0abvmcRRBpYT+7fGQBtGz5niDh6GOj7SlpUX&#10;Xv5P9H09D9l8KfFnE8L1/quLvUwk3rHdwf8ANC+n+KO0vJ6n4O0V9Var/wAEWv2gdP8AEV7ZW3hv&#10;R9QtLWZoodQj1u1jgvFHSRVdxIoPo6Aj0qwP+CJn7QTQ7hofhnP9z+3It38sfrX5x/YOYt29jL7j&#10;+wf+IrcI8ql/aFPXzf5WuvR6nybRX15pH/BDz4+akuZrLwfp+e0+t7iP+/cbVtw/8EDvjfNFu/tr&#10;4ZRN2WXVrwfqtm1WuHcye1F/h/mYT8YODYb4+HyUn+UWfFFFfamm/wDBAr47zSN9s1r4S26Z+Vod&#10;c1CYke4Onpj8zW9Y/wDBvr8UJf8Aj68beA4fXyvtcv8AOJar/VvM/wDn0/vX+Zl/xGXgv/oPj/4D&#10;P/5A+DaK/QNP+Derx0R83xG8JqfQafcH+opx/wCDenxxj/kpHhX/AMF1x/8AFU1wzmb/AOXT++P+&#10;ZE/GrgqG+Pj8oVX+UGfn1RX3zP8A8G+HxGS7VY/HngmSD+J2hukcfRdpB/76FbGnf8G8XiiYD7Z8&#10;UdBt/XydFlmx+cyVp/qrmv8Az6/8mj/8kcsvHTgeO2Nv/wBwq360z87qK/Ry4/4N0NZljXyfjZpd&#10;u2eRJ4JkmGPw1FK0NM/4N1JI1X7b8ZBMf4vs/hLyc/Tdevj9av8A1TzP/n2v/Ao/5nNLx74LSusT&#10;J/8AcOp+sUfmnRX6fn/g3d0ny+Pitq2/uToUePy87+tcd4z/AODebxVYXUh8PfE3QNSgMbtGupaT&#10;NZOr8bIyY5JQwPOXAGOMI1FThPM4q6gn6Nf5hhvHrgyrU5JYiUPOVOdvwi/x0Pzxor3r42f8Exfj&#10;h8Bf7Tn1TwTdatpOlJ5suq6HKNQtHjwSZFVcTBRg5LxKVAyQAQT4HHIJFypBB6Ed68PE4Svh5cle&#10;Di/Nfl3+R+mZLxDlmb0fb5ZXhVj15ZJ2v3W8X5NJ+Q6iikLYrnPYFor2b9l79gD4o/taapanw54d&#10;urHQbj5n8QanE9rpiJkgskhGZyCMbYg5z12jJHsXiX/ghP8AHbQMG2l8A60rTMiix1mZWSMfddxP&#10;bxgE/wB1S2D3I5r1KGS46tT9rTpNr+u58NmXiXwvl+KeCxeNhGot1du3k2k0n5Np+R8b0V9B67/w&#10;Sl/aI8OxhpvhfqUwaUxL9k1PT7otg4D4juGKqeoLYOOoFZes/wDBNX4+aDbGa4+FPihkHP8Ao4hu&#10;m/75ikZv0rOeU46PxUZf+Av/ACOvD8fcM11elmFB/wDcWCf3OSZ4hRXp9v8AsRfGi6t1lT4S/Eja&#10;3QP4du0b8VZAR+IrO139lD4reGIWk1D4X/ES1jUZLHw3etgfhGaxeBxKdnTl/wCAv/I9GHFGSzjz&#10;QxlJruqkGv8A0o4Giuiv/g/4y0m38288H+LbOMDcWudGuYQB1ydyCubs2OosRbq1xtAJEQ34B6dK&#10;zlh6sfii18mdVPOsuqa068H6Ti/yY6ii43Wn+uVof98Ff51Qk8VaXDJsfUtPR/7rXKA/lmo9nPsz&#10;rjiqMtYzT+aL9FV49WtZR8tzbt/uyA0/7bCf+Wsf/fVLla3RqqkHs0S0VXuNVtbSPdLcW8a8Dc8g&#10;Uc9OTWx4b8I6z4zvPs+i6Pq2s3GFJisLKW6kAY4UlY1JwT0PSjldr2MMRjsNh1zV6kYrzaX5sz6K&#10;9W8P/sJ/GjxNdtDa/DHxhG0fl7mvLA2UeHbaCHm2K2OpwTtHJwK96+EP/BEnx94pS0uvGXiLQfCd&#10;vKytNZ2u7Ub6FMElTt2wB8gD5ZJFAbdkkbTw1swwtJXqVEvnr9y1/A+TzbxG4by6N8RjIN9oPnfp&#10;aF7dtbLzPi1nCDk+1fWn7Dn/AAS48R/Hy+0PxX4xjTQ/AEzC7W3eYrqGuRDBVUVeYoZOQZWZX2jK&#10;L8yyL9y/s2/8E4fhf+zJrNvrGk6Xeax4jtQwh1fV7n7TcQ5JOY0ULDGwB27kjDYGNx5z7znPqfc1&#10;8vmPFCadPCL/ALef6L9X9x+E8ZeOlfFwlhMig6UXo6krc7X91K6j63b7KLMvwT4K0n4ceEtP0HQt&#10;PttK0fSoVt7S0t12xwIOw788kk5JJJJJJNalFFfGyk5Pmlqz+fZScnzS1bCiiipJCiiigAooooAK&#10;KKKACiiigAooooAKKKKACiiigAooooAKKKKACiiigAooooAKKKKACiiigAooooAKKKKACiiigAoo&#10;ooAKKKKACiiigAooooAKKKKACiiigAooooAKKKKACmyyLDEzMyxqoLMzHaqgdSSegHrTqrWemf8A&#10;CZeMrXR2tbiSxhQX9/K0CtbsiuBHAS4ILSOCcKCQkL5KFoy3rZHk9bNMdTwNDeb37Lq35Ja/gZVq&#10;ypQc5BoF7/wjvg1vFwgtG1/xJEtpoMcwm/1T5e3jdSNybuZ5tiKyoMNv8hWrR8M6DH4b0eO1SRpm&#10;3PNNM4Ae5mkYvLK2ABud2ZiAAAWwAAAAkWst438S3GrI14mn2oksLFHzHHcAOPMugvG4OyhUZsjZ&#10;HvQ7JiW0a/XOJcXRhyZTgtKNBcq85dX/AF1u+p5WFi3erPeQdayPDsljqWpT+Kr3/SLHSZjYaNGZ&#10;EUSXRdreSSPftAleRzbIzN037SEmYtLrdrca9dWmj28d0q6m5S6uYolZbO3UEyMxb5QXwIlHLbpQ&#10;wUqjkWPGumaT4ocaK1jOtv4dMb2hsNUutKa3nMEieWGt9jBFhmX7rMP3n3QUFevwfgcPhoPOMe+W&#10;Cdo3W72b+Wy+fYxxlSUn7GG/U6zwXpmoafoUTaxNDcatPma6MJ/cxu3WOP5VJjQYRSwDEKC3zE1r&#10;Zrw+DwRfXbNNeeGvCLybjmK91W91ZpQDhT58yKUJABP7tsHuept6dZnw7qFmzaVrfh37XGUe58P6&#10;1NqVnYSkMDvtZowhU5TbItu5BzvEarub9Do8VZTVn7OFdX87r8WkvxPPeFqpXaPZaK5LTPiB9gso&#10;7y+uNPuvDtxCJbXXLe4RoJVONvmjgIW3AKyF0cgk+WSiEr6A5zraKKKACiiigAooooAKKKKACiii&#10;gAooooAKp6/DYz6XJ/aKQtZx4mcygbY/LIcPk9CpUMG6gqCMECrlcv4jsm8WeOrLTZPtH9naTEmp&#10;3CG3KxXE/m/6MPNzg7GilkMYUncIWLKMLIAc34L8B+JtTnsdRk8b+M7bSo7k3Cadf22nfaLqD5Sk&#10;UpFqrxIfnDKWaYjYWkRt616YOleIftgftEX3wqg0/Q/D9xbxa9qQF1LI8XmGztlYjcFIK7pGUqu7&#10;oFkIBKivkDWNLj8TX8l5q27V76bmW6v2N1PIfd5MtgdhnAHAAAAr5DPOMsJltf6s4uUutul9t+vU&#10;+0yHgjGZnh/rSkoQd7Xu27aPRdL6ep+l1FfmR/whmk/9AvTv/AZP8KP+EM0n/oF6d/4DJ/hXi/8A&#10;EScN/wA+Zfej3f8AiF+K/wCf8fuZ+m9FfmR/whmk/wDQL07/AMBk/wAKP+EM0n/oF6d/4DJ/hR/x&#10;EnDf8+Zfeg/4hfiv+f8AH7mfpvRX5kf8IZpP/QL07/wGT/Cj/hDNJ/6Benf+Ayf4Uf8AEScN/wA+&#10;Zfeg/wCIX4r/AJ/x+5n6b0V+ZH/CGaT/ANAvTv8AwGT/AAo/4QzSf+gXp3/gMn+FH/EScN/z5l96&#10;D/iF+K/5/wAfuZ+m9FfmR/whmk/9AvTv/AZP8KP+EM0n/oGad/4DJ/hR/wARJw3/AD5l96D/AIhf&#10;iv8An/H7mfpvRX57/C74m698E75p/DV4sELrtfTrgs+nS85yYQQEbr88e1ueSwGK+6vhn8QbH4q+&#10;BNN8Qab5y2eqReakcyhZYTkho3AJAdGDIwBIDKcEjmvp8h4kw2axl7JOMo7p/mu6/rsfJcRcL4rK&#10;JR9s1KMtmvLo77P+u9t5huH+Ffn9/wAFdv8Agmr4f8WfDDXPip4I0m10XxR4dhk1DV7LT7VY4tdt&#10;wxknmZEA/wBJRTJJvALSBSrZO0r+gNI6CRdrcg9R6162PwNLF0XQrK6f4PuvNGfDPEuOyHMKeZZf&#10;NxnFq6vpJX1jJdYvZr5qzSZ+CP7J3/BO34oftgXFneaBosml+FLmQq/iTU1MFgFAOWiz89xypUeS&#10;rKH+VmTBI/Sf9lX/AIIp/C34DXM2oeLFj+KGrTRNCq61YRf2XAp6lLM71LkYG+RpCMfLsyc/YVhY&#10;Q6XZQ21vHHDb26COKONQqRqBgKoHAAAwAOBU1eTlvC+CwlpNc8u7/RbL8X5n3nGXjTxHnzlSjU+r&#10;0H9im2rrX4p/FLzV1F2T5UV9L0u20PTLeysreCzs7OJYIIIYxHHDGoCqiqMBVAAAAGABViiivoj8&#10;jCiuX8YfFrS/CV6tiFu9S1VyuLGxjEs0annfISQkK7QSGlZA23C7mIU8rqvinxJ4pmvI5rq30PT2&#10;LR26ac/mXUi4dS8k0iYTO5WCRoGRowfNcMVHy+fcYZVlCti6nv8A8sdZfd09W0vM6qGDq1fgWnfo&#10;d14k+IGj+E5mhvr6NboRCcWkStPdPGXVN6wxhpGUMwBIUgZ5xXHXPxX1/wAQ2t4NL0210NdoFpc6&#10;qDcyF9wyXtonUBCucfvw2SMqMEHI0DwvYeF7XybG3WFW5kcsZJZ25y8sjEvI5JJLuzMxJJJJJOhX&#10;4vnfi7mOIbhl0VRj3dpS/Fcqv6PyZ7FHKacdajv+Rl/8IsupadcW+tX2o+JPthRrn+1JRLFMUzs/&#10;cKq26YHXy4lDEAtubmtbzpMY8x8em6m0V+X4zMMTi6ntcVUlOXeTb/M9KFOEFaKsRy2sc5/eRxv/&#10;ALyg1Xk8N6dK25tPsWb1NuhP8quUVy8zWzK5YvdFB/Culyfe03T2+tsh/pUEngHQZvv6Hoz/AO9Y&#10;xHP/AI7WtRVKtUW0n94ckexl2fgbQ9OObfRdJt88/urONP5LWpGTDGEUlUUYCjhR+FFFTKcpfE7h&#10;ypbIKKKKkoKKKKACiiigAooooAKKKKACiiigAooooAKKKKACiiigAooooAKKKKACiiigAooooAKK&#10;KKACiiigAooooAKKKKACiiigAooooAKKKKACiiigAooooAKKKKACiiigAooooAKKKKACiiigAooo&#10;oAp67q40TS5rjyzNIoCwwiRI2uZWIWOJS5C73cqigkZZlHertzYt4T8OQ+GzdRx674kee81Gaymm&#10;hkjhyFkkjkwW3KGggVi0ZxhkC7AgoaAsd14h1DxHqd59h8N+Co3lkLHbHPcCIvLLJj70cETDA6GR&#10;nJG6FCNTQWuNVubrWbyKaG61cq6wTJGJbKBR+6t2KqD8uWdlZn2yTTAMVxX7RwxglkeSvM6mmIxC&#10;tDvGG/N89/8AwHuzxsTP29b2a+GO/qXLCwg0qyhtbWGG2tbdFihhiQJHEijCqqjgKAAABwAKbq+r&#10;22g6XcXl5Mtva2qGSWRgTtA9hyT6Ack8DmrFUtL0ZvG3i2AN5y6Xoc6zzskyBbm6Xa0URXBYqmRK&#10;3KHesON6l1HHk+V1MxxccNDru+y6v/LzsaVqipwchltNefD3wu2qXNvZnxZ4olgt47cYH2fglbfz&#10;Apd44FM8xLDBYzEBA4UL4Z8Pw+F9Dt7GFpZhCoDzzNumuX/illb+ORzlmY8sxJqLTNXj8eal/wAJ&#10;B5Lrauhi0nzYgkq2zbC0h43r5zIrbSfuRwkqjblrUr2OKs0p1qscDhdKNHRJbN9X59l831MMJSaX&#10;tJbsKzfENzcTG30vT7iG31fWC8No7x+aIMLl5yn8SxrzgkBmKISC4NXNQv4dLsZrm4ljgt7dDJLI&#10;5wsagZJJ9AKq6Lp95Bora5Dax2fibxNElrp1vqRI+wR7WdFeMEZYZeaRFwxICFiI1dcuFcjeZYxK&#10;a/dw1l59o/P8rlYqv7OGm7Ldh4F025th4Oi0KzuPC2lAPf8A9oQ+cmo3D5lIw3EshdxPLNIGDSOP&#10;vSF2jK63wz4di8L6QlpFLcXG15JZJp5N8k0kkjSSOTwBudmO1QFXOFVVAAK/e4xSVlseCaFFFFUA&#10;UUUUAFFFFABRRRQAUUUUAFFFFABXK+H7ppvjH4mjkuJN8Om6cEtt+VWIvdkTBexd/MQnuIB6V1Vc&#10;7cXsei/EyPzls0XW7IW8UvlFZmltzJJ5ZfGHBSWRlQkFfLlIDBm2gHyr+24rH4+s8kKxH+y7aOJx&#10;96eINKQT9HeQfhXk9fRv7c/wXvtQ1iz8aaZBNdpb2a2GqRoQWhiR3eKZU6kBpZFcjJAKHG1WI+bo&#10;rhZ41ZGVlYZBByCK/AOMsHVoZpUlUWk3dPurfpsf0XwPjaWIymlGk9YLla6pp/qtSSim76N9fLXP&#10;r+VjqKbvo30XDlY6im76N9Fw5WOopu+jfRcOVjqKbvo30XDlY49K+xv2HVkT4A2itAkMQvroxMv/&#10;AC2BlZmY++8uP+A18eaVZXXiLW7bS9MtZtS1S9JFvZw482bGM4yQAoyNzsQqA5YqOa+8fgP8LB8G&#10;PhZpfh43P22e0DyXNyEKLcTyO0krKpJKoXdtqknau0ZOM1+k+HGDqvE1MXb3FHlv3baf4Ja+qPy3&#10;xOx1FYWng7++5c1uySa19W9O9n2Owooor9fPxcKKCcV574u+IGpa9NqOm6M402GIta/2ujRzTCQF&#10;kk8mJgyBkYFd0oIDqQYnUZPk51nmCyrD/WcbPljsurb7JdX/AMO9DajRnVlywR1Xibx1pvhJ4Y7y&#10;WT7RcJLJFBDC80sgjUsxCqCQOgycAsyLncyg8JqHifXPGawyXM0vh+253WNlOGlk5bHmz4BB27Dt&#10;i27WDDzJFwapaN4Ys9ClmmhjZ7q5VFuLud2murrYCE82ZyXk2gkDcTgHAwOK0AMV/PvE3inmGObo&#10;5dejT7r436v7P/buv95nvYbK6cPeqav8CrpGi2ug2S29nBHbwoAAqjrhQoJPUnaAMnJOBzVqiivy&#10;2UnJ80tWeptsFFFFSAUUUUAFFFFABRRRQAUUUUAFFFFABRRRQAUUUUAFFFFABRRRQAUUUUAFFFFA&#10;BRRRQAUUUUAFFFFABRRRQAUUUUAFFFFABRRRQAUUUUAFFFFABRRRQAUUUUAFFFFABRRRQAUUUUAF&#10;FFFABRRRQAUUUUAFFFFABRRRQAUUUUAFZ+v3Mkv2XTbS4jt9T1iYWlm7Jv8ALYgs0oXBDeUivJhs&#10;K2wKSu7NaB6U3wVerbaBeeNP7PSe4lhNrowlkMbXMLsm05IIiWeXYcgElEiY54RfsOCeHf7WzFQq&#10;6UafvTfTlXT/ALe29LvoceNxHsqem70Q7UobWG+sfCOjjbpXh0xXGpSNLvkkn/1sMJP3jIX23Ejs&#10;QT+7BDiZiuwBgVn+GdLutK0tVv7w6lqMzGa7uthjWeVvvFELMUjHRE3HaiquWxk6HJ6cnsK+04hz&#10;Z5hjHVjpBaRW1orbTz3/AA2SOPD0fZws9+pna7qslrJZ2dq1v/aepzi3tEm3bGP3nchQSVSMO5HA&#10;O0LuUsCItf0m1svD1v4Ftbi3vIzAsmuyTKyzXEUpbeSI9iiS4kEhbkADf8pBUVJ4c1v+xdC1Lxtd&#10;rNeWM8KRaNa2VxHN9tgYr5UiDIj8y5kdQpaQqIxCSYyZAJNAs7q3t5ptQma41C+ma5uD5pkSIseI&#10;ozhf3ca7UXCqWC7mG9mJ+m/5EWU6aYiv98Y/pp+L/unN/Hrf3Y/mXgNoooqjrt9cQQR29iIW1O+k&#10;+z2aS8oZCCSzDKllRQ0jKCGKowHJAr4KhRnWqRo0leUmkl5s75SUVdjYG/tTxG0lw9ra+H9BT7Xq&#10;NzO67JHCl1iwfuiMbJnZscGIDcGfb0HgzS/7a1e68R3S3izXWYLCG5UK1nag4G1cnBmZfNJIV9rR&#10;o4BiAGPpHhyIvD4RhSbUNNsVWbW7+9XL38zbXEZwAjvITvkwNiphAgDrs9AAwP8APNf0NkOTwy3B&#10;xw8d95PvLq/TovJHz9es6k+ZhRRRXsmIUUUUAFFFFABRRRQAUUUUAFFFFABRRRQAVy/izXdL12Y6&#10;P9luNanjlWWWK0RW+xSRFJo2kkYrHHIHETIrNuJwwUqGIk8S6lNr+st4f0+9SzuPsouryeKQNcWk&#10;TShEwn8JlCXAWQn5TCxCtggYvxH+KvhP9mnwlbx3EK26usrWGmafbjzbogqX2Lwo+aRSzuyqC+Wb&#10;ms61aFKDqVWoxW7eiRrRo1K01TpRcpPZJXb+R0nw9u9avfCtvJ4gsYNP1LkNHHcCYso4V32qFSRh&#10;gsiF1RiVWSQAMc/VvgZ4L1/U572+8I+F7y8unMk08+k28kkrHqzMyEk+5r5/uf8Agov4gE7eR8Pt&#10;GaHPymXxRKjke4WxYD8GNR/8PF/Ev/RPNA/8Kub/AOV9fOvi/J9nXX3S/wAj6SPBed7qg/vj/me+&#10;f8M7fD//AKEfwf8A+CW2/wDiKP8Ahnb4f/8AQj+D/wDwS23/AMRXgf8Aw8X8S/8ARPNA/wDCrm/+&#10;V9H/AA8X8S/9E80D/wAKub/5X0f63ZN/z+X3S/yH/qZnn/Ph/fH/ADPfP+Gdvh//ANCP4P8A/BLb&#10;f/EUf8M7fD//AKEfwf8A+CW2/wDiK8D/AOHi/iX/AKJ5oH/hVzf/ACvo/wCHi/iX/onmgf8AhVzf&#10;/K+j/W7Jv+fy+6X+Qf6mZ5/z4f3x/wAz3z/hnb4f/wDQj+D/APwS23/xFH/DO3w//wChH8H/APgl&#10;tv8A4ivA/wDh4v4l/wCieaB/4Vc3/wAr6P8Ah4v4l/6J5oH/AIVc3/yvo/1uyb/n8vul/kH+pmef&#10;8+H98f8AM98/4Z2+H/8A0I/g/wD8Ett/8RR/wzt8P/8AoR/B/wD4Jbb/AOIrwP8A4eL+Jf8Aonmg&#10;f+FXN/8AK+j/AIeL+Jf+ieaB/wCFXN/8r6P9bsm/5/L7pf5B/qZnn/Ph/fH/ADPfP+Gdvh//ANCP&#10;4P8A/BLbf/EUf8M7fD//AKEfwf8A+CW2/wDiK8D/AOHi/iX/AKJ5oH/hVzf/ACvo/wCHi/iX/onm&#10;gf8AhVzf/K+l/rdk3/P5fdL/ACD/AFMzz/nw/vj/AJn0t4T+Hug+A1nXQ9F0jR1utvnLY2UduJtu&#10;cbtijOMnGemTWxXyj/w8X8S/9E80D/wq5v8A5X1ueAv+ChK6nrsNv4n8Kx6FZXDbBeWOqtqCW57N&#10;KrQQsE7FkDkEjK7csNaXFmUVJKEa6u+91+LSRlW4PzmnB1JUHZdrN/cm2fSVFV9K1W21zTbe8s7i&#10;G6tbqJZ4ZoXEkcqMMqysOGUgggjgg1Yr6I+aKXiTXrfwt4evtTu2ZbXTbeS6mKjLBEUs2B3OAa8h&#10;+G+nXWmeAtIjvgo1J7WOa+2kkNcyDfO3IB5lZzkgE56V2f7Rscl98I9Q05I2kXWprbSplC7h5Fxc&#10;RwzEjawIETyHBGDjBIByMctvO7+9zX4L40Y+88Ngk9lKb+dlH8pHuZPT+KfyCiiivw09wKKKKACi&#10;iigAooooAKKKKACiiigAooooAKKKKACiiigAooooAKKKKACiiigAooooAKKKKACiiigAooooAKKK&#10;KACiiigAooooAKKKKACiiigAooooAKKKKACiiigAooooAKKKKACiiigAooooAKKKKACiiigAoooo&#10;AKKKKACiiigAooqG/vFsLOaZgzCJC+FxlsDOBkgZPuQKqMXJ8sdwK15pVx4w1m10OG2Wa1uT5mpS&#10;TW4lt0tAR5kThvlZpgTGFOflMjfwYOzqt5a+OfGbXkczXVp4ene2txgeUl4A8c8qH+JlV2gzn5WW&#10;dcA7qzbe3ufA3hNLW8VpPGHjRgZ4La78uTTYBsSTypsE+XapJkMABJPJkCMz4Gvo2j2vh7SbawsY&#10;IrWzs4lgghjXakMagKqqOwAAFfuVTCrIMmhlUf41X3qrT27R0+7to39o8OMvrFZ1X8K0RZrF1zSl&#10;8fa3B4aZWkspk+06wuw7TZ/MohZsjHnOu3HO6NJhx1q54h1uPQNJmuZFaRl2pHEpUPcSOwSOJNxA&#10;3u7KigkZZgKi1oah4Q8ER6PBcwxeKvFEkrvJb3BP2FGKia4QyZZhbxtGikKFaTyQVjV8LXCeVwrV&#10;pY7FaUaOrfdrVLz7tei6hi6rS5I7sNcvofiD45W4imS40vw3NLBBtGVkvwGimk3dD5Sl4Rg8O9wr&#10;DKLjTHAqGxs00+0jhj3eXCoRdzFmwBgZYkknjqSSepqavFznNKmYYuWKqddl2S2X+fndm9GkqcOV&#10;DLi4jtLeSWWSOKOJS7u7bVRQMkkngADnJrL0GV9Ohk8UyQyprGuKul6DZXsfltFGxypMYO9fMK+f&#10;KOHWGFdyK0LCp4IW8W+Jxp8fktp+mkT6pKWb5WBR4rfggZcEu2ScRqoZCs6mtzwitv451r/hJvLk&#10;ktPK8jSmlHymPkvcoNxGJdwAYqGKIP4Wr9C4ByHlj/aVZau6h6dZfPZeV+jR52OxF/3a+ZteE9Ab&#10;w3osdtJdXF9cZMk9zO2Xnlbl3x0UE5wi4VRwAAAK0qKK/TjzQooooAKKKKACiiigAooooAKKKKAC&#10;iiigAoJwKKD0oA5v4c+HrrSodWvtQZZNS1rUZrqRlfciwhjHbIvYBbdIsgcFy7dWNfEnxr8caj8S&#10;/i5ruqalujMNzJp1nbnGLW1glkWNeONzZaRicndIV3FVQD7l+HVkdL8B6NZtNHcyWNlFaySIwYM8&#10;aBH5H+0pr89XshpdxPZi4W8+xTSWxnU8TNGxQt+JUmvznxGxFSGDpUov3ZS187LRfr6pdj9M8McP&#10;TnjataS96MVbyu9X+no33Ciiivx0/bAooooAKKKKACiiigAooooAKKKKACgjdRRQB9Kf8E/fiT9o&#10;03W/B0vyjSmXUrH7iqIZ3fzY1VUB+WYGQs5Yk3XUABR9IV8g/sC6fNefHDWrqPf5Om6H5U+CNoa4&#10;uEMeec5/0abHGOD7V9fV/QnCNapVyijKpvZr5JtL8Ej+buMqNOlnNeFLa6fzaTf4tnF/GHUVtToF&#10;ub2e2a+1FkEMcYZbwLa3DlHODtUbQ+4Y+aNBn5sHDHAqH4iT/wBrfHiCPaU/4R/QCd3UTfbrj9Nn&#10;9nD1z53bbzNX8/8AitjFWz+UF/y7jGP4OX/twsrjahfu3/l+gUUUV+bnpBRRRQAUUUUAFFFFABRR&#10;RQAUUUUAFFFFABRQTikV1cfKQfp+VAC0UUUAFFFFABRRRQAUUUUAFFFFABRRRQAUUUUAFFFFABRR&#10;RQAUUUUAFFcL+0p8RfEHwo+CWu694V8NX3i7xFZxomn6XawSTPPLJIsYZkjBdkj3GRguCVQjK/eH&#10;wn8Tf2gP2rv2fPhtovxR8WeKdEsrHXtQa3j8Kahp8MVxb7g5USQeUkiphCcLMZFDIW6tj0MHls8S&#10;rxlFa2V3q3vZb/5H2XDPBOKzunz0K1Km3LkipyalOVua0YpSe3V2j0ve5+k1Fcx8FfidB8afhD4Z&#10;8XW1rJYw+JNNg1FbZ33tb+YgYoWwN20kjdgZxnAziunrhlFxk4y3R8niMPUoVZUaqtKLaa7NOzXy&#10;YUUUVJiFFFFABRRRQAUUUUAFFFFABRRRQAUUUUAFFFFABRRRQAUUUUAFFFFABRRRQAUUUUAFU9K0&#10;q28Z+KplvbmGPRPDIivL5CzIslxnzI1kkxsEcaqJWTduJaEttTiWLxPrcmh6butrZr/Ubh/JsbJG&#10;2vfTkEpEDg7QdpLORhEV3bCoxGrq/h+Twnp+k+ENHubqLTgkl7ql99pH22TdLu2kqQyvcStK7SKM&#10;BY5VUIXRk/TPDvJ6XtJ55jV+6w+118U3sl5x0fq4+Z5uYVnZUIby/Idoes3HjGaTW7qzWzW9VRYx&#10;PGVnitcBkEuekjMWcqMbQyqclCx0qFGB/gKzdcvTLcWulW73i6hqzGKL7IFaeCPKiW4G/wCVViVg&#10;25gRuKLhmdUbuqVMRmeN5t6lR/8ADfJL7kiIqNKHkh2iW8eseIrrXL+5WHw/4XLmM+cFjkuURvOm&#10;kKtho4lYoEfGJBKzKTHEwh0Qt4h1KfxDcx3EdxqkSCCG4h8mSxthlo4SmTtfLMzn7xZsHhEVZ9bt&#10;4bSXTvCuixQ2ui6GYpb0xzszhlxJDbjawcMW2TSNITuTapVxMzJfA2ivp+JsVTwWHhkmFekbObXW&#10;Xb9evRdDmwsHOTrT+QVR17Vv7Ks18tY5ru5lS3tYHnWHz5XOFXc3QdScAttViFYjBvDkgevSsbw5&#10;qqR2l74ykjN9F5YsfD9sixCS9WRkAaORuR9pl8tQWYR7I43OAWavF4byWWZYxUX8C1k/Lt6vZfN9&#10;DbE1vZwv1NOTwqzafD4TtriS4W6P2rxBcvdf6QYZN+VBGGBmdTGu0KqRJIFKFYwe9Rdi/wD1qyfB&#10;eg3Gg6Ni+uzfajdN595MMiNpiAGEak/JGAAqr2VRksxZjr1/QVOnGnBQgrJaJLojwG23dhRRRViC&#10;iiigAooooAKKKKACiiigAooooAKKKKACjrRRQBx/w80ubwdruuaG6KunyXMmqaZJuHKXEjPPDjO7&#10;Mc7O2cBQlxCo5BA+cP2vf2e7nwH4p1DxZo9ncXGh6tO95qCwR5XS5im6WVgo+WFyryM54WR3LYDA&#10;19U+JvCsfiA2syyy2t9p8jTWtzGfmhYqUbIOQ6lWIKsCDwRhlVltaJcyanolpNcfZ/tEkStL9nkL&#10;xq+PmCtwSoOQDgZFeVnGU0cywzw1b1TW6a6/p6M9fJM5r5ZiliqHo09mn0f5rzsfnBBqdvdQRyR3&#10;EMkcih0dHDK4PIII4IPrT/tkP/PSP/vqv0gn0i0uZN8lrbyOerNGCT+lM/sGx/58rT/vyv8AhXwH&#10;/EM3/wBBP/kn/wBufov/ABFT/qF/8qf/AGh+cX2yH/npH/31R9sh/wCekf8A31X6O/2DY/8APlaf&#10;9+V/wo/sGx/58rT/AL8r/hR/xDN/9BP/AJJ/9uP/AIiov+gX/wAqf/aH5xfbIf8AnpH/AN9UfbIf&#10;+ekf/fVfo7/YNj/z5Wn/AH5X/Cj+wbH/AJ8rT/vyv+FH/EM3/wBBP/kn/wBuH/EVF/0C/wDlT/7Q&#10;/OL7ZD/z0j/76o+2Q/8APSP/AL6r9Hf7Bsf+fK0/78r/AIUf2DY/8+Vp/wB+V/wo/wCIZv8A6Cf/&#10;ACT/AO3D/iKi/wCgX/yp/wDaH5xfbIf+ekf/AH1R9sh/56R/99V+jv8AYNj/AM+Vp/35X/Cj+wbH&#10;/nytP+/K/wCFH/EM3/0E/wDkn/24f8RUX/QL/wCVP/tD84vtkP8Az0j/AO+qPtkP/PSP/vqv0d/s&#10;Gx/58rT/AL8r/hR/YNj/AM+Vp/35X/Cj/iGb/wCgn/yT/wC3D/iKi/6Bf/Kn/wBofnF9sh/56R/9&#10;9U/Td2t63a6Xp6Nf6rfbvs1lb/vLi428tsQckKCCT0Uckgc1+jX9g2P/AD5Wn/flf8Klt7GG0XbD&#10;FHEuc4Rdoz+FVT8M4qSc8RddbQs/v5nb7mRU8U5OLVPDWfRud193Kr/ejzT9lH4ITfBj4fzLqSp/&#10;bmtzre3wBV/sx2KiW6uB8yoq56keZJKV4avUaBwKK/SsLhqeHoxoUlaMUkvRH5bi8VUxNaWIrO8p&#10;Nt+rPJ5YIpfHHia9jvEvBdX6oNqkG2EVvFEYSc84kSRuMD950zkmxWT4K8SzeNPD66zLJDKmrTz3&#10;ls8aqqvavM7Wx+UkH9wYvmB+Y8961q/jnijFfWM4xVa971J29FJpfgkfU4WPLRivJBRRRXgm4UVl&#10;+OvEv/CF+B9a1ryftH9j6fcX/k79nm+VE0m3dg4ztxnBxnoa+DIv+C8UMkat/wAKsm+YA/8AIxD/&#10;AORq7sJluJxSboRvbfVL82fU8PcF5znkJ1Mqo+0UGlL3oRs3e3xSV9uh+g9Ffnz/AMP4If8Aols3&#10;/hRD/wCRq3rP/gtRHefC7UvE3/CtplXTdXs9K+zf28MyfaILuXfu+z8bfsuMYOd+cjHPTLIcfHV0&#10;/wAV/me9U8JOLKa5p4S2qXx0927L7fdn3RRX58/8P4If+iWzf+FEP/katjwx/wAF1vDNzc7da+Hf&#10;iKwh4w9jqUF43Xn5XWHoMnqc+3Wm8gx6V3T/ABX+Y6nhHxbCPM8G/lOm/wAFO593UVx/wO+PXhX9&#10;ozwFb+JPCOrQanp8xCSoCFuLKXAJhnj+9HIAQdp6ghgWUhj8/wD7ZP8AwVBj/ZF+NLeD28ESeID/&#10;AGdBqH2sauLUfvS42bPJfps655z0rho4GvWquhTj7y6bfnY+XyvhXNcxx8sswtFutFNuLai1ayd+&#10;Zra603PrCiuN/Z6+LY+PPwR8M+Ml09tLHiOyW8FoZvONvkkbd+1d3TrgVxv7bf7Wq/sa/C7TvEze&#10;H28RrqGqx6Z9mF79k2bopZN+7Y+ceVjGP4uvFZww9SdX2EV717W8/wAjlw2R43EZh/ZVGF63M4ct&#10;18SbTV2+XdPW9vM9kzRnNflH8Lv2p/2jP2i/jJdah4R1Lx1eeGf+EhjmurGwRbmDSLSa5LpA7iMf&#10;KsW5dxxkITxX6uXDpCZG3Ksa5YknAUDkkn0ArqzDLp4SSjUkm30XT1Pc4w4LxHDtSlRxVWE5zTbj&#10;BtuNraS0Vm76dzD+J2m69rPw81qz8L6lZ6N4iurOSLTr+6gM8NnMwwshQEE7c5HXBwSrAFT+Wt/4&#10;g/aW/wCCbniptR1a41y68PpdSyzPeXMuq+HtRaaUl3dg37qSWRt2WMUpZs9SQfq748/8FjPhv8Kd&#10;cvtI8P2Op+OtQsSF+06dPDHpcrEAkLc7mLgZwSkbLkYBPWvBdR/4Lo+OJr+T7L4D8IQ2bkgQz3Fz&#10;NIV9C4ZQf++Pwr2spwWOpxadFShLdSsn8uv4H6Z4e8N8UYTD1ITyyFbD1rOUavLCT005W7yWj0vF&#10;pXurO59dfsG/tqt+2l4F1bUpvCt94budBnitbiXzvtFhdyOpYiCUhW3KApdCuUEsfzNuzXvGa/MP&#10;xh/wVrtbz9ma88K+CPCN18K/EqzRy6fNoMsDadb5uVluNq7EMfmAy8BG5bqM5HrX/BK/4hfGz4k/&#10;ELUtU+IGo+KdX8F3uhNLpd5eojWM9x9oiGY5EGGYKJBjPGG4yDXJjsmqQjPENKnFPSLd302et/vP&#10;A4p8NcVh6OKziUIYSlGTUaUp802ko/DJcyle7dua6s1srv7iorzv9q349/8ADMPwE13x02lNra6I&#10;bYGyFz9nM3nXMUH39rYx5u77pztxxnNfLPw5/wCC4eg+JvHelab4g8Dz+G9HvrhYLnVP7YFytgrc&#10;CRo/JTKBsbiGyq7iAcYPnYfLcTiKbq0YXS8167bnxmS8D55m+Dnj8uoOpTg2m1KN7pKTSi5KTdmt&#10;k73srvQ+6qKZbXEd5bxzQyRywzKHjkRgyyKRkMCOCCOQR1FeTftp/tUL+x98H4PFjaE3iITapDpv&#10;2Vbz7LjzElffv2P08vGMc568Vy0aM6s1Tgrt6I8HLstxGOxUMFhY81SbtFXSu+120l82euUV8v8A&#10;7EH/AAUjT9s34m6t4cXwbJ4bOl6U2qfaG1UXfm4mii2bfKTH+tznJ+7jHNfUA5OO56e9aYnC1cPP&#10;2dZWf9djpzzIsdlGKeCzGHJUSTauno9VrFtfiFFfMX7RH/BWP4X/AAJ1ptJsZrrxzqsakyroUsMl&#10;nbMOiSXBbbuzwRGHK4O7BG0/N2vf8F1PGE9/u0vwD4Xs7XPEd3e3FzIf+BL5Y/8AHa7sPkeNrR5o&#10;w087L89T6vJ/CzibMqSr0MM4weqc3GF/RSal87WP0uor4J+GP/BdDRrwLH408B6np7bgDcaLdpdR&#10;47kxy+WwxxwGbPNfZXwb+OPhP9oHwbHr3g/XLLXNNZvLkaFsS20mM+XNG2HifHO1wDggjIIJ58Vl&#10;uJw2taFl33X3o8fiDgnO8kXNmWHlCN7c2ko3/wAUW0m+ibTOsoooPSuE+VCivjP9pf8A4K6x/s5/&#10;HXxF4Jb4fyay3h+aKI3q60IBPvhjlzs8htuPMx949K4X/h/BD/0S2b/woh/8jV61PI8dUgpwp6NX&#10;Wq2fzP0PB+FPFOKoQxNDC3hOKlF89NXUldOzmmrp9VfufoNRXw38Iv8AgtFH8Vviz4W8LD4bzWB8&#10;TaxaaSLk66JPs3nzJF5mz7ON23fnGRnGMjrXaftlf8FQ4/2RvjU3g9vA8niArp9vf/a11cWo/e7/&#10;AJdnkv02dc856VLybGKoqLh7zV7XW33nNU8NeJIY6OXSw372UXNR56esU0m781tG1o3fyPrCvn/9&#10;tT/goJ4U/ZH8Pz2sctn4g8cSBfsugx3JVkDbSZLh1VvJUI29QwDScBcAl19L/Zy+L3/DQfwO8M+M&#10;l09tJHiO1+0/YzP5/wBn+dk279q7vu5ztHWvgL4wft7/AAl0v4t+K7PVf2a/Buu6lY6zeWl1qN1N&#10;bvNqEkUzxtM5a1ZtzbM8knnGTV5bl8qtdxnBy5d0ml16tvb0Ozgjg+rjs1q0MVhZ1lh379OE4R1T&#10;as5SlHS6afK230a3Oo0//gs1428K3PhvUfGHwphsfC/iKM3NtdW008Ul7bhtjS2zSjy5NpwduRkF&#10;fmUOrV3d7+x3pv8AwUG+Mun/ABT1T4mL4u+GLS77Dw5axSQmxjEUebR23/uXZlRpgFWRskZX5SPK&#10;PHH/AAWF8H/E3w1baL4j+A+ka7o9lIk1tY3+qQz29u6IURkRrUqpVGZQQBhWI6GvWv8Agm1+1b4F&#10;+NXxY8QaH4P+D+gfDWdNI+33V3pssWb1Y5o41jdUgjzgzFgSTjnjk16+Jw9bD0niKNF0pJNNpxas&#10;/Vtp+a/4b9GznJsyyfAVM2y3LZYGrCMlKUalKpHkk+nNNzhNKy5oK+/R+79iaVpVroWl21jY2tvZ&#10;WVnEkFvb28Qiht40AVURFwFVVAAAGAABVivmL9uD/go8n7GHxG0fw+3g+TxJ/a2mDUvPXVBaeV++&#10;ki2bfKfP+rznI64xXq/7Jvx/H7UfwE0Px0ulNoa6y90gsjc/aPJ8m5lgzv2rnPlbvujG7HOM185U&#10;wVeFFYmcfdls7r/h+jPxXG8L5rh8tp51iKdqFV2jPmi7t8z2Tcl8L3S280ejUV5f+2B+0iv7J/wP&#10;vPGjaO2vLZ3dta/YxdfZt/nSBN2/Y+MZzjbz7V5f+xD/AMFJk/bM+KOqeGV8GyeHDpukvqv2htVF&#10;35m2aGLZt8pMZ83Ocn7uMc5BTwNedF4iMfcW7uvL59QwnCea4nLKmc0KV8PTbUpc0VZq19G+Z7rZ&#10;Pc+oKKKK5D50KK+Of2qP+CtEf7Mfx117wS3gGTWzovkf6aNaFv53mwRzfc8htuPMx945xn2r6q+F&#10;/jT/AIWR8NPDviL7ObP+39LttS+zmTzPI86JZNm7A3bd2M4GcdBXVWwNejTjVqRtGWzutep9DmnC&#10;uaZdg6OPxlLlpVknB80XzJpSWiba0aeqRuUVzHxr+I//AAp74O+KvFpszqA8M6Tc6obUS+V9p8mJ&#10;pNm/B27tuM4OM9DXzZ+yN/wVVj/aq+Oum+Cl8CyaCdQt7i4+2HWBciPyYmkxs8lM5xjO7j3oo4Kv&#10;VpyrU43jHd3Wgst4VzTH4GtmWEpc1KjdzlzRVrLmejab010TPrqiivn/APam/wCCk3w5/ZX15tDv&#10;5r7xF4ljAafTNH8qRrHOCBcOzqsTEHITl8FSVAZSc6GHq1p8lKLb8jhynJ8dmeIWFy+k6k3rZLp3&#10;fRLzdkfQFFfmv4s/4LqeKLjUG/sL4f8Ah+zs84UajfTXUrD1JjEag+wB+tdP8Mf+C6VnNL5fjbwD&#10;dWq5H+k6FeLNx3zDNs/SQ/1r1JcO49R5uT8Vf8z72t4O8WU6PtXhk/JTg393Nr8rn6A0VxfwL/aF&#10;8IftI+Co9e8H6zb6pZ/KtxFnZc2EhGfKniPzRv168MBlSwwT2lePOnKEnGas10PzjFYWthqsqGIg&#10;4Ti7NNNNPs09UFFcP8ff2jPCP7M/gabX/F2rQWNuqsba1V0N5qTrjMVvEWBlf5lzjhQdzFVBI+M/&#10;if8A8F0oYriSHwV4Bkmiz8l3rt6Iyf8AthDu7f8ATXv7V24TK8TiVejC677L8T6bh7gXPM7j7TLs&#10;O5QvbmbUY6b6yaTt2V2foJRX5u+C/wDgup4hh1OMeI/h/od3Yk/vG0u/lt5lHqBJ5it9CRn1FfVH&#10;7Lf/AAUa+HP7VmtjRdJuNQ0PxIyl49K1eNIpboKMsYXVmSQgZJUEPgE7cAmtcVk2MoR56kNF1Wv5&#10;HbnnhrxHlNJ4jF4Z+ziruUWpJLu+VtpLq2kj3qiiivLPhAooooAKKKKACiiqmoaXqXiKe303S2aC&#10;a6kHn3Q2n7FACPMkAPVyDsQYOHdWIKq1dmXZfWx2KhhMOrzm7L/g+S3fkRUqKEXOWyH+D/EdtZab&#10;qnjHVoY7fRNKDw6fI1oZLq5wdjzQ/wATCV/3USKpMu1WUusqCrnhnQZtJjubi+uFvdW1CVp7y5C4&#10;DEsSsaDnEUakIg9FycszEu1K603xTrdvp9jayLpnhGby4pI8R2rXKxtGY0UAbxCrFSQdiuxXBeJv&#10;L0q/aOIalHA0aeRYJ/u6PxP+ab1bfo2/Rtq2iPGw6lNuvPd/kQ6jqEGk6fcXV1NHbW1tG000sjbU&#10;iRQSzE9gACSfQVV8PzTaH4buPEl7aWtlrmrA2emW13mOUJljBFI2N6s/+tkVVygJXDGIszo9LvfF&#10;Xii2tYXltNL09kur24jcrJcMCTHbRleV5UPI2QQuxQG80skCa3bfEjxEutW8byabYiS30uYn93dK&#10;23zLqPB+ZHwFRyOUVmQlJQW9DI6ccqy+WcVl78vdpr162/rRPuZ15OrUVGO3Us6Fps2laakdxeXG&#10;oXTEvPczffnkY5ZiOijJwFHyqoVQAFAq5mgcVT1zV10Wx80x+dJI6wwwiVI2uJXIVI1Lsq7mYgDJ&#10;r4m9XEVdbynJ/Ntv9Wd2kV5Ihu7WTxZ4hh0OFo1jUJd6iSZVZbcP8sYKYw0rKy8sPlWT5WHFdB4f&#10;0eHX9ahu1t/s+k6Az2umWj2CwgSoGhe4Qt8yqELwx7QgKNK37xJI2XFsPDz2ukyeHYp4YPEWvIt/&#10;r89pNNm1V41heSFlClGIiEUBYocRM/ztFID32nafb6TYQ2trDDbW1vGsUUMSBI4kUYVVUcAAAAAc&#10;ACv37hrJY5bg1Sfxy1k/Pt6LZff1PBxFZ1J36dCYcUUUV9Ac4UUUUAFFFFABRRRQAUUUUAFFFFAB&#10;RRRQAUUUUAFFFFAATgVx3wSf7J4Z1DS22pLoesX1mYQAv2eI3Dy26YBOB9mlgI7lWUkDOB2Ncx4T&#10;0G48P/ETxY3lhrHWpLXVFmLDd55gFrJEFAHyrHawMGJJJmYcBQKAPCvG/wC294m8G/EPxHoLaFov&#10;maDqUlmd00rMY8LLCzEYG54JIZCBwPMx2rN/4b88Sf8AQC0P/vuX/GuU/bK0u00X9pDVFt/tXn6n&#10;YWepXRkB2F2V7ZdhPGNlouQOhJPevNK/Fc84ozfC5hVoU61oxk7Lljot0vh7H7pw/wAJ5Ni8to4i&#10;pRTlKKu+aerWjfxd0e7f8N+eJP8AoBaH/wB9y/40f8N+eJP+gFof/fcv+NeE0V5P+umdf8//APyW&#10;H/yJ7H+o2R/8+P8Ayaf/AMke7f8ADfniT/oBaH/33L/jR/w354k/6AWh/wDfcv8AjXhNFH+umdf8&#10;/wD/AMlh/wDIh/qNkf8Az4/8mn/8ke7f8N+eJP8AoBaH/wB9y/40f8N+eJP+gFof/fcv+NeE0Uf6&#10;6Z1/z/8A/JYf/Ih/qNkf/Pj/AMmn/wDJHu3/AA354k/6AWh/99y/40f8N+eJP+gFof8A33L/AI14&#10;TRR/rpnX/P8A/wDJYf8AyIf6jZH/AM+P/Jp//JHu3/DfniT/AKAWh/8Afcv+NH/DfniT/oBaH/33&#10;L/jXhNFH+umdf8//APyWH/yIf6jZH/z4/wDJp/8AyR7t/wAN+eJP+gFof/fcv+Ndn+zv+1frvxm+&#10;Li+H7zR9MtLJdJudRe4gkcurxy20aR7W4wwnc57eXjvkfK1fQ3/BO+ytZdX8aXqQ3BugljayTE5h&#10;Cj7Q4jUfwyDzAz+qvD1wMfRcK8RZrjcyhQr1XKGratFbJ22Se9j5ni7hnKMBldSvh6KjPRJ80nu1&#10;fRya2ufT1cz8ZvE83g74Va/qFqyrfw2UiWIIz5t042QRgZGWeVo1AyMlgM101cd8bdRmtvDWn2tv&#10;ZR3kmpapaxFpofMhtkR/PeRv7rBIWEbdpWi+o/T81xn1TBVsUvsRlL/wFN/ofjtKPNNR7s5bRNGh&#10;8OaLZ6da7vs2nwJbQ7juOxFCrk9zgCrVFFfxE5Nu7PtAooooAr6tpVvrulXVjeQx3NnfQvb3ELjK&#10;yxupVlPsVJH418e/8FBv2MvhV8K/2NfG2veHPAegaPrOmw2ptby3iYSQlry3jbBLHqrMPoa+yq8C&#10;/wCCov8AyYR8RP8ArhZf+nC2r0MtrTjiacYtpOSvr5n2HAuY4uhnmDo0KsoxnWpKSUmlJc8VZpOz&#10;0dtT4M/4JLfBvwr8cP2j9c0nxdoVh4g0y38Mz3kdtdqWjSZbq0QOACOQruP+BGvbP+Ctv7Pvgn4D&#10;fs06Avg3wzpfhtdW8VQG8FmhX7QY7O72bsk/d3tj/eNecf8ABEP/AJOx8Rf9ihc/+ltlXvH/AAXI&#10;/wCTbfCH/Y0p/wCkdzX1GMrVP7ZhTu7aaX027H7vxBmWLXiThsIqsvZPkvDmfK/db+G9t0ntueUf&#10;8Eff2cPAfx38J+Pp/GXhXSfEc2l31nHaNeRljArxylguCOpUflXrH7cX/BL74bP8Etf8TeD9Oh8F&#10;6x4X0+41Qrau72moRwxNI0MkbuQhO3h0wQeoYcV8Ufspft1+NP2N9I1q18K6b4XvYPEE8U1y2r2d&#10;xOVeJWVQhiniA4c5Bz26V0fx3/4KE/GL9sHwg3hma1tbTSi4N5Z+FtNukN/nIVJyZZnZM5wgIVjj&#10;IYgY6MRgce8c69OfLC669LK+mx6+bcK8Wz4rlmeDxXs8LzQetR8vKoxUl7P4Xdp6Pq73W50n/BHD&#10;4s6l4M/a2g8Nwl5dJ8aWFxBdw7vljkgie4imx/eGx0+kp9BTf+CzP/J6rf8AYu2H/oU9fSX/AASu&#10;/YD1z9ny8v8Ax144s7Wz8Q6nZra6Xp5IkuNLhfDSvKeiTPhF2qSVUMCcsVHzb/wWa4/bVb/sXbD/&#10;ANCnqcPiKVbOXKjquWzfd6f8N8jHKM4y/MfEipWy5qUY0HGUlqpSTjdp9bJqN/7umh+gH/BPP/ky&#10;D4Y/9gSP/wBDevGv+C33/Jq/h3/sa7f/ANJLuvZf+Cef/JkHwx/7Aif+hvXjX/Bb7/k1fw7/ANjX&#10;b/8ApJd187g/+Rqv8b/Nn47w3/ycKP8A2EVP/SpHFf8ABCI40H4of9fOmf8AoF1WH/wWD/bUvrnx&#10;Ld/B7QGktbCxWCbxDeJKVe8kdPMW0AHHlKjxu5JJZiFwAh37f/BCT/kAfFH/AK+dM/8AQLqvk7/g&#10;owLj/htf4peaV87+122bf7vkx7P/AB3bXvUMNCrndWU18KTXraKP1rK8lwuO8TsdVxUVL2MITin/&#10;ADclJJ+dru3Z2e6PfP8Agnx/wSxtfjX4U0nx98QLmZfDt/ul07RLYmOTUogdqyzTKwaOMsGwiYZg&#10;ASyg4P3BbfsNfBq1svs6/C7wOY9oU79JikZserMCxPuTk966z4IzaTcfBfwg+giFdDbRLI2AiACL&#10;B5CbAAOOFxwK6ivmcfmmJr1XJyaV9Ena3/BPw3i3j7O8zzGpVqV504xk1GEZOKik9FZNXfdu7b8r&#10;JfEn7ZH/AASD8N+NdFvde+FtvH4c8Q28Ty/2Gh/4l+qsMHZHub/R5CAQMfu2JAITJcfLf/BN39r3&#10;Vv2YfjnY6DqVxcDwf4ov00/VLKdtiadcSOsa3YDfcaNsCTplN2eVXH6/9enXtX4eft1zWM/7XvxS&#10;fSzCbU+ILzabcDYZN37zGO/mb8kdTk17+Q4ieNpzweJ96NtG91/W6P1nwpznE8T4PFcOZ03WpqF4&#10;ylrKOtrXerabUotu6s1e1kv07/4KvAr+wJ48B4IfTc/+DO0r8i/DPgnVPGsOrtpdnJef2Fp0mrXq&#10;p96K1jeNJJMdwvmKTjou49Aa/WL/AIKVteN/wTS8SHUd39oGz0X7VuzuM326y35zzndnrXxv/wAE&#10;ZraO9/bGu4Zo45oZvC1+kkcihkkUy2wIIPBBHBB4IrTIa7w+W1aq15ZN/hE7/CnNJZTwXjsfFKTp&#10;VZyt0doUrq/n3Pob/gkP+2jH8RPBdv8ACnXWZdc8L2RbR7l5S51GyRj+6OfuvArIqgHBiC4A8s56&#10;L/gtX/yZ3Yf9jRZf+iLqvkn9uL9njxF+wJ+0/b+L/BclxpGg6nfPqfh28tOE06Q/NLYuFAUIpZlW&#10;M5DwEKd2Hr3D9v79ojTv2oP+CZPhXxZZSWy3d14isY9TtIj/AMeF4tvciaLaSWC7sld3JRlPOawl&#10;g4fXaONw/wAE5L5Pr/Xe55uI4dwr4my3ijJ9cNiqkW0vsVHdyT7Xd9L6SUlorI89/wCCHf8Ayc54&#10;s/7FST/0sta9h/4LA/tk6n8LNK0z4c+E9Xl07V9cga81ue1Ypc21ofliiSQfcMpEhbb821AMgPz4&#10;9/wQ7/5Ob8Wf9ipJ/wCllrXlf/BUo3zft3fEP7YX3LJZi23Z2iH7Bb7Nvt9O+7vmu+eFhXzp+02j&#10;FO3nov1ufR1shw2Z+Jc3ikpRo0Y1FF6ptcsVdPonLm9UjuP+Cen/AATPb9qTRm8WeLLzUNF8HQXC&#10;RWMFrCol1zYzCbbIT+6jRkCbgrFizYK7Mn9BtI/YR+C+iaettB8L/BbRqmzdPpqXEjD/AGpJNzsf&#10;ckn3ra/ZVl0eX9mX4fNoKwrpDeHrH7OIsYH7hNwOON2/du77t2ec18i/tEf8FhvE3wU+O/i3wja+&#10;CfD1/beG9TlsIrma9mSSdUPDMAMAn2rxK1fH5jiZQot2j0vayvbyuz80zLNOLOMc6xGHy2coxpN2&#10;pqagoxT5ddY80r6tu7TbtZWS9A/am/4JG+Afixo0194ItoPAviO3gcwQ2Uf/ABLb5wvyJLDnEeSA&#10;PMjxjcSVc4rxb9lT9gD9on9lX4waX4n0pPDElnHIqappy+ICsOp2x4eNxswWAJZGOdrhT2INb/h+&#10;r4u/6J74X/8ABhcf4Uf8P1PF3/RPfC//AIMLj/Cu+lh85jSdCUVKL/maf43v/Wh9bgcm8SaGXzyy&#10;vShXpSTTVWcJuz3SfOnbtdu3Sx+lQ9v1orzv9k34z6h+0P8As7+GfGmqabbaPe+IIZp2tLeRpI4l&#10;W4ljQhm5O5EVue7V6JXx9SnKnN05bp2fyP5wx2Dq4TE1MJXVp05OL1vrFtPVaPVbo8z8afsW/Cj4&#10;oeM7rXPEPgPw/q2salIrXV5cRM0k5CqgJO7HCqo/Cvxs1bQLKH9oy60lbaNdNTxU9ktsB8ggF6Y/&#10;L/3dnH0r94rf/j4j/wB4V+FGt/8AJ1l5/wBjpJ/6cDX1/C9acvaKTbSStrtvsf0R4E5ljK/16nXq&#10;ylGEIcqcm1H4l7qb00S27I/YDQf2Ffg94N8U2WraX8O/Ddjqek3cd3Z3MULB7eaNw6OvzYyrAEfS&#10;vzv/AOCzP/J68n/YvWH85q/We4/4+JP941+TH/BZn/k9eT/sXrD+c1cfDVapUxt6km/de7v2Pn/B&#10;PMsXjOJ+fF1ZVGqU7OUnK2sdrtn31/wTg/5Me+Gf/YL/APa8tfkv8XLaO+/ay8WQTIskM3ja9jkR&#10;ujq2oyAg/UEiv1o/4Jwf8mPfDP8A7Bf/ALXlr8jfj0Jj+0p46Ft5v2o+LdSEPlZ3+Z9ul27cc7s4&#10;xjnOK9LIv99xPq/zZ9p4UK/EudL+/L/05M/Xuf8A4J4/BBZnH/CsfC/DEf6h/wD4quk+FX7Lnw7+&#10;Bmu3Gp+EPB+jeHdQu7c2s09pGyvJEWVihyTxuVT+Ar8tm0v9rUsd3/DQee/73Vf8a+tP+CT1r8YL&#10;bxP46/4Wl/wsb7ObSy/s3/hJ3u2Tfvn83yfPOM42btvbbntXl47L6tKhKcsQpJdOZu+q8z4bijg/&#10;M8DlVbFVs5VeMUrwVSTcryStZyadr322R4r/AMFyP+Tj/B3/AGK4/wDSy4r6u/4JL/8AJgfgf/rt&#10;qn/pzuq+Uf8AguR/ycf4O/7Fcf8ApZcV9Xf8El/+TA/A/wD121T/ANOd1XRmH/Iko+q/KR6/F3/J&#10;sst/6+R/9JrGZ/wWG/5Mc1n/ALC2m/8ApQK+W/8Agh7/AMnS+KP+xSm/9LbOvqT/AILDf8mOaz/2&#10;FtN/9KBXy3/wQ9/5Ol8Uf9ilN/6W2dXgP+RJW9X/AO2nRwn/AMmxzD/FP8qZ+otFFFfIH85n44/8&#10;FV/+T7vHn0sf/SG3r9Vv2X4m/wCGZ/hz8rf8ivpnb/p0ir8qf+Cqhx+3j46/7cf/AEht6r+Ff2df&#10;2ltX8L6bd6NpfxQk0e6tYpbBrbV5UhaBkBjKKJgAu0jAAGBivvMVgYYnAYdSqKForfrovNH9acQc&#10;K0c84VymlWxcMPyU4O87WlenFWV5R2P1K/bZiYfscfFb5W/5FLU+3/TrJX5pf8Eif+T6/Dn/AGDt&#10;R/8ASV653xx+z7+0h4e8F6tfeItM+JkOgWdnLNqT3mrSyW626oTIZFMpBTaDkEHjPFdD/wAEiP8A&#10;k+vw3/2DtR/9JXow+BjhsvrxjUU7p7dNPVk5PwvRyTg/NaNHFwxClCo7wtZfu2rO0pa9T7R/4Km/&#10;tmXH7Nfwqh8O+H5poPGHjKKWO3uopPLfSrVcLJcKcH94SdiYIIJZwQUAPxF+wR+wLqn7Z/iO+1TU&#10;7660nwZpNx5eoahGBJdX9wdrtBFuyA+1gzSsGC7l4Ynjvf8Agt/9s/4aq8N+Z5n2H/hEoPs452B/&#10;tl55mO27/V5x22V9c/8ABJiSwf8AYP8AB4s/s/nJPqAvfKxuE/26c/vMfxeUYuvO3Z2xXLGo8BlM&#10;a1D4pvV/f+SVvxPBoYyXCnh9RzDKklXxUkpT3avzu+v8sY8qWybb3bv2HhD9gD4L+C9Gt7K3+G/h&#10;W7W3j8vz9Qs1vbmX1Lyy7mYnr6egA4rgv2if+CUHwt+NGgqvh/TbX4ea3briC90i1H2d/aa2yqyD&#10;nqpR+nzEDFfTtFfM08wxMJ+0jUd/Vv8AM/D8LxjnmHxKxdLF1OdO93Nu/qpNpryaa8j8S/Cfivx9&#10;/wAE7f2mpfMhnsNb0C4WHUdP88ra6zak7gjFeHikQ7kYg7SQ2AwIr9ddZ/aP8N2H7Ntz8Ura6F14&#10;aj0dtYgZj5bTLt+SE8Ha5fEZ4OGPQ4r87P8AgtrJav8AtcaOsP8Ax9L4VtftJ7f8fN1s/Hb+hFeg&#10;eFhqzf8ABB7WMtJ/rpDBuJ/49P7aj3j/AHf9b7Yr6nMqMMZRw2KmrSk4xfmn/wANp6n75xnleG4j&#10;y3Js7xUVCrXqUqU7aXjUbv56Wbj2Une+h8t+J/Fnjr/goj+1JZrK0M3iHxRcCy0+0aUrZ6VbKGfy&#10;1PVYokDuxALMQ7YZmwf0b/Z1/wCCUvwu+DPhpY/EOk2PxA16Qkz6hqtr+4xnhYrYu8aAep3Mf73a&#10;vkX/AIIpf2X/AMNc6l9t8j7f/wAI3c/2b5mN3medB5mzP8Xlb+nO3d2zX6q5rn4hx1WjUWEoPlhF&#10;LbS//APF8YuKsdluMp8PZXJ0MPThF2h7t73srrXlSVrJ2bu3fS3jPjr/AIJ6fBfx94eutPm+Hnhz&#10;TTdKALvSrVbG7hI6MkkYBBHocg9CCOK+M/iJ/wAER/Hml+OLhvBHirw3daFG6y2U+rXU9nqEJ64b&#10;yYHTcp6OpXPXavSv0yorxcLnGLw9+SV12eq/E/NMg8SeIco5lh8Q5Rl9md5r1V3dP0av1vocL+zd&#10;o/jbw18HNF0r4hXGl33ijSYFs7i+sb2W7TUUQAJO7yRRsJWH3wQcsC247sDuqKK86pPmk5d+x8Zj&#10;MQ8RXnXcVFybdoqyV9dF0XZdAoooqTnCiiigCK+vYdNspri4ljt7e3jaWWWRtqRqoJLE9gACSaXQ&#10;JZPA/hlvEKwz3mv+LJYYbG2uI/L+xxFMpE20naiKJZ5CTuYl1HPloIdM0eD4h+L49JY+dY6U6XWq&#10;xFN0c4Kt5NuxyMFm2ysvOUjCsCko3aFvfXXijxPeatPN/oK77XTLdDhVhDLvmf8AvPI6AjP3ERAA&#10;rNJu/YuCcDHKMtnn1Zfval40k106y+f5LrzHj4yo61VUI7LVk+g6PF4e0a2sYcmK1jCBmHzPjqze&#10;rMcknuSTSazq0Wk28fmOqyXUqW1urBm82ZztRAFBJyeTjoAx4AJFys3wbLDrtzeeLJLdrqy0lZLf&#10;SCJl/wBJcFkmljRtqhnYCJHZzuUNtKpIS+mQ5TPM8aqc2+X4pvsuuvd7fj0DEVlShdb9Bt3YN4I0&#10;O38MWaRapqursbjXb+eEqrpIrrJO6g/MXMYhjj3/ACIFxlIdp0La2jsoEhhjjhhjUIiIoVUUDAAA&#10;4AAAAHYCqHhy2v3N1qGrSrJqWqS+fNFHI0kFmoUKkERYAlEUZJwNzvI+1d+0adbcTZxHHYrlo6Uq&#10;fuwS007/AD/JIWFo8kbvd7gayfDOofar3UfE9xJM2k6OZLHTbaIIf7RnJVZJVJf5nMubaJCEIYTH&#10;LrKhQ1lZfEes2vh2180NqUbSXkybwLW0VlEh3oyskj7vLjIYMGLOAwiYVvaPoUPiLxBb+Xbx2/h/&#10;wwVg02zW2WKJrhF2mVMdY41PlxgBQGEpwwETL9RwFkPPL+0q60V1FefWXy2XnfscmOxH/LuPzNTw&#10;Jo15puktcao6yatqEjXN0ElMkcBb7sEbYXMcS7YwwVd+0uVDO1blFFfrB5YUUUUAFFFFABRRRQAU&#10;UUUAFFFFABRRRQAUUUUAFFFFABRRRQAVz/8AY81p8Uf7QjmT7Pf6V9nuYnlO7fBLuhZEzgDFxMHI&#10;GT+6BPAroK5Hx4f7L+IXg3UFDZuLq50mV/4Uimt3m554zLawKOpywHegD5+/4KA+FI7P4leHNcWW&#10;JZtS02Wwli58yRYJRJGw5xhftMgOB1kGTwK8Kr6U/wCCi2hqdC8F60qqZrXVZdNdsKCkNxbySHk8&#10;4MlrCNq9SQTwtfNdfhPHmHdPN5T/AJ1F/hy/+2n9A+HuIVTJoQX2JSX483/twUUUV8afbhRRRQAU&#10;UUUAFFFFABRRRQAHpX1r+wJodrp/wSutQt5Gkk1rWLm4uAU27JIglrtB7jFupz6kjoK+SXdY0ZmY&#10;KqjJJ7CvuD9krw9/wjP7OHhCBlaOa609NRnRhgpLdE3MgPJ5DSkdccV+i+G+HcsZVr9Ixt85NP8A&#10;9tZ+Z+J2JUcDSodZSv8AKKa/9uR6LXnPxh1mafx34Z0eKSWOHyrzVZ9mdriJY4EjfjG1jdM4BIJM&#10;AIyFavRq8s8U6ZcP8Y9Y1CZomt/7Os7G2VXDGMo08shIxlS3nR5BJBCIeOc/V+I2O+q8P131klFf&#10;9vNJ/hc/IMvp81ePlqPooor+Sz6sKKKKACvAv+Cov/JhHxE/64WX/pwtq99rh/2kfghbftIfBLXv&#10;BF5qFxpdrryRJJd28aySQ+XPHMMK3ByYwOexrowdSNOvCctk038me1w3jKWEzfC4uu7Qp1acpPey&#10;jNNuy1ei2R+dn/BEP/k7HxF/2KFz/wCltlXvH/Bcj/k23wh/2NKf+kdzXf8A7HP/AATZ0b9jr4oX&#10;/ijTvFWr65Nf6VJpTQXVpFCiK80Mu8FSTkGEDH+0a7b9sz9kTT/2y/h9pXh/UtbvtCh0vUhqSzWk&#10;CTPIwiki2EMQMYkJz7V72IzLDzzSOJi/cVtbPsfq2ccaZRiOO6GeUqjeHjy3lyyvpFp6Wvu+x8Q/&#10;8Ey/2Z9B/aw/Zr+LHhXXN0Lf2lYXGnXyDMmmXQguAkyj+IckMp4ZSRxwR4X8PPiN8Qv+Ccv7SN8q&#10;Qix1zR3+w6rYSpm21a13q5UMy58uQKrJKuDjBHGQf1C/Yq/Ym039izR/EVnpuv6jry+IriC4ke7t&#10;0hMJiV1AGwnOd/f0qD9s79grwz+2dFo82pXlxoOtaK5SPVbOBJJ5rYhibZwxAZA5DqTkqd2Mb2z1&#10;Rzyj9bqRqe9Rnbptoun9dz3KPiplr4gxtDGfvcuxNt4t8rUIptRavZtWate9pLZ39G+Bfxx8O/tE&#10;/DWw8VeF7+O+02+GHTcPOspgAXt5l6pImRkHqCGGVYE/nf8A8FvvAl1pX7RPhjxJ5EgsNb0BbNZ8&#10;fIZ7eeUsmf7wSaM49D7Gvrf9jr9gT/hjPxHqVxo3jzXNY0nWIgt5pN5ZxJbvKv3J1KtlJF6ZA+ZT&#10;g9FK+zfFP4S+G/jZ4MuPD/irR7HXNKuQSYbmMN5T7SokjbrHIoY7XXDDPBrycLjKOCxvtaL5ofc7&#10;P16r8T4DIuIss4Y4n+v5bJ18NqtnGXLJbPmS96Lt5St0vp8jf8Ey/wBv3wDa/s9aP4J8XeItH8I6&#10;34UR7OF9UuhbW2oW24vHKszgRqw3lChbcTHuHDYHkv8AwVu/bY8K/Hew0HwP4L1CDXtP0m8/tTUN&#10;UtyTbNOEeKOGJiP3mFdmZ1yvzIASQ2Oz8cf8EJbWWbf4Y+JF1BHk/udX0lZmxnj97FInIHB/d8nn&#10;jpXQ/Bn/AIIjeGPB3iPTdT8YeLbzxYtjP58umwaetnZ3QH3Y5CXd2XPLYK7hgcDOfWhWymniHjIz&#10;ber5bPf7vu1P0TD5l4e4LOJcS0cVOVS8pqlyS0nK994Lq3ZOVk3vZWWh/wAERvhjceGv2efEXii4&#10;2hPF2rBLUBskw2itEWPpmV5hj0TPQivNv+Cwf7F+oQeJ7v4w+H45LvT7yOGLxHaqhZ7KSNFiS7GP&#10;+WTIqK/TYyhiSHO39DvD3h3T/CWiWum6VY2emadZRiK3tLSFYYLdB0VEUBVHsB3qxc20d5byQzRp&#10;LDKpR0dQyupGCpB4IIJBB6148M4qQxzxkVv08u34L5n5vQ8SMXh+KavElCP8RtODe9PRKLdt0ox1&#10;S+JJ2to/zB/4J8f8FSV+Afhq08DePYbi88J2SuNM1O0i8y50tSWfynjHMsRZjtI+ZM4wy42fdei/&#10;t2fBfXdCj1CH4peBo7eRA4S61aK0uQPQwSlZVPsUB9q8m+P/APwR/wDhr8Y/FMms6Lcah4Eu7lt1&#10;zb6VDE9hK2MblgYARN0yI2Cnk7ckmvFL3/ghDrC35W2+J2kyWueHl0GRJQP90TkZ/wCBV6Vd5Ri5&#10;e2c3Tk91ZvX7n/XQ+zzaXh5xBW/tGpiJ4SrPWceVtNvd6Rkrt9U0nu43bOs/bJ/4LCaDp/ha60L4&#10;S3FxqetXatC2vyW7Q22mjK5aFJFDSuV3gMQFU4Yb+BXzh/wTR/Y11T9pD4z6Z4gvLORPA3hK+jut&#10;QupB+7vp4iJI7NM/fLMFMmM7UPOC65+pvhX/AMERfBHhLX7G+8T+KtZ8XQ2vzzWK2q6fa3Tg8btr&#10;vIE9VDgn+9jIP2R4V8JaV4E8PWukaJptjo+lWKeXbWdlAsEEC5zhUUADkk8dSSetKpmmEwlB0Mvu&#10;3LeT/pfLRJbk47jzh/h/KamVcHqU51VadaSafVX1UW2k3ypRjGN76tu/g/8AwVfYt+wJ48J5JfTS&#10;f/BnaV8U/wDBF3/k9Cb/ALFi+/8AR1tX6QftOfAa1/ab+CGteB73UrrSbXWjbl7u3jWSSLybiKcY&#10;VuDkxBeexryD9kX/AIJkaL+yL8XH8Xaf4t1jW7h9Om077NdWkUUYWRo2LZU5yPLHHvWGBzChSy2r&#10;h5v3pN2Vn2S/Q8rhXjDK8DwXjsmxFRqvVlNxXLJpqUIRWqVlrF7s9d/ad/Z00b9qb4N6p4P1pmt4&#10;7zE9neINz6ddID5U6jI3bSSCuRuVmXIzkfix480PxF8EfEPi3wBqjNbyW2opBqdqpPkzTWrOIZlz&#10;jPyySFGPVJz68fvPXzz+2L/wTi8I/tf+ItN1q6v7vwzrlmjQ3N9YW0cj6lFgbFmDY3GPHytnIDFe&#10;Rt2rI82jhpOlX+B6+j7/ANeRHhT4iUsiqzwOaNvDT95aX5JqzTsruzsr22ai+58h/wDBDv8A5Oc8&#10;Wf8AYqSf+llrXsH/AAV9/Yy1j4tWmk/ELwfok2raxpEDWWtW9pukurm1BBhkjiAO8xs0obb821gc&#10;EJx6l+xt/wAE4dH/AGNviLqniLTfFOra9NqmmNpjQXdpFCkamaKXeCpJz+6Ax719IA4NPHZvFZh9&#10;bwzukkuqvpqiuKPEOnT4wXEGSS54qMVqpRUly2lFp2fp2aT6H5Jf8E+P+Ckl1+yjayeGvEFrea74&#10;HvrgTwC3dfP0V3JMskQI/eI+QzR7l+ZdykFmDfZek/FT9kX43SXXiK8m+D8moahKZryXxDZ2thfS&#10;ynli63So7t6sNwPYmpv2kP8AglJ8M/j5fW9/psD+AdTiJE0uhWsMdvegnP7yDATcOzptPJDbvlx4&#10;Lrv/AAQh1JL4/wBl/E7T5bVjwLzQXjkQenyTsG+vy/QV2VcRleKl7bnlSm97X1+5P9PPU+mxuccD&#10;Z7WeZ/WquBxE/jUVK0n58sZJt2vdON95JyuXv2mv2rP2XfhnoN9ZeBfhr4A8beJmjaO3lt/Dtuum&#10;WkhB2yPM0Y80KcHbGGDYwWXkj49/Z5/Z/wDEv7Xvxnt9D0a1WM31wJtUvrezWGz0iBiS8rLGojjG&#10;AwSMBQzAIuO32v4I/wCCFWg2M1vJ4k+IWr6oElV5odO0uOyWVB1QM8krDPTdj6AGvsn4RfA/wj8B&#10;fC66P4P0DT9B0/gyLbx/vLhgMB5ZDl5W5PzOxPNV/bGFwdJwwbc5P7Tvp9/5JeptU8SMh4dwE8Nw&#10;9UqYqvP/AJeVHJpefvJaLdRjFJ/absjQ+HPw+0n4T+A9H8M6Fbta6PoVpHZWkTMXZY0GBuY8sx5J&#10;J5JJPetqiivkJSbd3ufznVqzqzdSo25Sbbb1bb1bfmx9v/x8R/7wr8KNb/5OsvP+x0k/9OBr91o3&#10;8t1b+6c18V3n/BF/w5efEybxMfHniBZ5tXbV/IFhBsDGfztmc5xnjPXFfQZBmFDCuo6ztdK2jfc/&#10;XPCXi7LMiljHmU3H2kYqNoyldrmvsnbdbn2rcf8AHxJ/vGvyY/4LM/8AJ68n/YvWH85q/WV38x2b&#10;+8c18vftbf8ABMLRf2tvjA3jDUPF2saLcNYQWH2a1s4pY9sW/DbmOcnf09q58hxlLDYn2lZ2Vmu/&#10;Y8nwo4jwGSZ39dzKfLD2co3Sb1bjbRJvoztv+CcH/Jj3wz/7Bf8A7Xlr8lvjBex6b+1d4uuZ28uC&#10;28a300jYJ2quoyEnA5OADwOa/aP4AfCG3/Z/+DXh3wbZ30+pW/h22+zR3U8YjknG9nyVXgH5scel&#10;fLHjz/gip4b8eePNd16bx94it5dd1K51J4U0+BlhaeZ5SgJOSAXwCeuK78pzLDUcTWqVXZSvbR92&#10;fXcAccZNlmd5njMdUcadeTcGoybac5PZJtaNbo9Rm/4Kw/s/vM7f8J9J8zE/8i9qv/yNXZ/Av9tb&#10;4Y/tK+J7rRfBPiZta1KxtTezwnS7212Qh1QtunhRT8zqMAk89MA18zf8OKPC/wD0UTxJ/wCC23/x&#10;r1z9jX/gnBo/7G3xG1PxFpvirVtdm1PTW01oLq0ihWNTLHJvBUk5zGBj3rkxVHKVSk6FSTl0T2/9&#10;JR87neWeH9PAVJ5Xi6866XuKS91vz/dR6eaPnz/gud8NtRfXvAfjGGzmk0uO0n0e7ulGUt5fMEsK&#10;t/d3hpcE9ShHXrp/8Ep/28fBPgT4L2/w58Za1YeF7vRbm5m068v5fJs7uGaVp2VpmwkciySOMOwD&#10;AjByCK+6PHvw/wBD+KPhS80PxFpVjrWkX6bJ7S7iEkb+hwejA8hhhlIBBBANfEPxI/4IXaPqN7cX&#10;HhHx9faTHJMzxWeqacLyOGM9IxKsiP8AL03MrEjGeck9OEx+ErYJYLGNx5XdNa9/Xvb0Pd4e4s4e&#10;zPhqHDPEc5UfZO8KkU2t5NN2UrNczi7qzi909sj/AIKyftyeB/if8KIfh74N1q38SXU+pQXuo3tg&#10;RNYwxRByI1mHyyOzlD+7LKApy2Tiov8Aghx8HtSh1zxl4/ubaWHS5rNNC0+V1IW7cyiWcr6hPKiU&#10;kZGXI6qRXQ/C/wD4IZ6FpGoWl14w8c32uRwzCSax02wFjDOg/wCWZlaR3wT1ZQpxwMH5h9ueCfA+&#10;j/DfwtZ6HoGmWWj6Rp6eXb2dpEI4oh1OAO5JJJOSSSSSSTRjMwwtHBfUsG3K+7en+XbtsPiLjDIc&#10;t4alwxw3OVVVHedSSa6pu11FtuyW1lHq3qatFFFfMn4Wfjj/AMFV/wDk+7x59LH/ANIbev1U/Zf/&#10;AOTZ/h1/2K+mf+kkVeD/ALTP/BJ3Qf2mPjVrfjW98aa5pN1rQhD2tvZQyRxeVCkIwzHJyEB57mvp&#10;j4b+DI/hx8O9A8Ow3El1DoOm22mpNIoVplhiWMMQOASFzgete/mmOo1sHQpU3dxST0fZI/X+OuLc&#10;szLh3LMvwc3KpQjFTXLJWapxi9Wknqntc4v9tj/kzj4rf9ilqf8A6SyV+an/AASJ/wCT7PDn/YO1&#10;H/0lev1V+MPw5h+MHwm8TeE7i6msbfxNpdzpctxEgeSBZo2jLqDwSN2cH0r57/ZY/wCCWGh/ss/G&#10;nT/Glj4w1rWLjT4LiBbW5s4oo3EsZjJLKc8ZzTy3HUaOCrUZv3pXto+1g4L4tyzL+F8yyzFzaq1l&#10;JQXK3e8OVapWWvdoP+Cpn7GU37S3wqg8Q+H4Jrjxl4PikktrWJS7arat80tuqg8yAjemASSCgBLj&#10;Hwz+wh+3drH7F/jC50+8s5tS8G6pdbtW0xEVLq3mG1DPEWAPmIq4MbEK23BKH5h+xx5FeAftUf8A&#10;BN74dftTTyaldWsvhnxPI++TWdKREluvXz4yNkxI/iOHHHzY4Ly3NqUaLweMV4PZ9v637mvBHiDg&#10;KOWS4c4kpuphZfC1q4Xd9t7J+8nH3ou9k1ZLY+Hv/BQ74K/EjSBd2vxG8NaV2e31u7XSZ0PptuCm&#10;76oWHvXnX7R//BXD4Z/CbRrq38J30fj3xFsxbxWGf7Ojc5w0tzjayjGcRbieBlc7h8z/ABt/4JW+&#10;Dfg74oj0/UP2gPB/h6a6hF1BZ+IbRLS5MJZlDgi4+dSyMMhVGVI7V3HwX/4IveDvHvhuw12T4tze&#10;KdHvHLx3Hh6whit7hEYo6pM0koJDKy7tvBBG3IrpWCymnatOpJx6Kz1+dl+h7FPhnw9wnLmVfF1p&#10;0W/di6c0n5OXs432ezjtufKXw/8Ah78QP+Cgv7R0533Gqa5r10k+sas0H+jaVBjb5sm3CpGkabY0&#10;yN21UXJNfsDqP7PHhm6/Z5n+GENo1v4Vk0dtEijzvkii2bVkyesgbD7u7jNWfg18BfB/7PnhcaP4&#10;P0Gw0OzYL5zQx/vrxlGA80p+eV+vLE4ycYrr68/NM3eJnFUlywhsv1/y7HyPH3iJUzvE0YYCDo4f&#10;D29nHRO6taTS0TSSUUtIq9nqz8SfHvgPx1/wTv8A2nbNWlt7fxF4dl+36VqAh8y11K3bfGJVU9Ud&#10;TIjpnKneucgGv0Q/Zx/4K0/DH4vaLZW/ijUrbwD4kkDCe21B3+wbhn5kuyojVSBkCQqRnbljyfdv&#10;jX8AvCH7Q/hKTRfGGh2WsWrIywySIBcWRbGXglHzxNwOVIzgA5HFfG3jb/ghPpNz5r+G/iNqlk3m&#10;Exxarpcd0AnZS8bxnI/vbefQda9KeYYHH00sbeE1pzLr+D+63oz7TEcYcK8W4OnHijmw+KpqyqQT&#10;af3RlpfVxcdG3yyV2fRvxK/4KLfBb4ZaM11N8QNA1qTgJbaDcpqk8hJ7CEso9cuyivjXxr/wW0+I&#10;Ws+PrqHwb4X8NxaPc3CwaXa6hZz3WoSg4VQ/lTKrSO3REU43BQWI3HpvC/8AwQiuDeq2ufE2D7KM&#10;5j07Qz5j8cfPJNhecH7jenHWvpr9lb/gnj8PP2VBFfafYnXvFCA51zU1ElxHn/nin3IOOMoNx5yx&#10;HFYqWUYaLcb1ZeaaX5L9Thp1fDvI6E6lJyx9ZqyUouMV98Ypbav332W56B+ztrPjLxH8HNC1Lx9b&#10;6fY+KdTtxd3dlZ2r2yWG/wCZIGR3dvMRSA+SPmyMDHPbUyWVbWFpJGVI41Lu7HCoo5JJ6AD1qvoO&#10;v2PinRrbUdLvbTUtPvEEtvdWsyzQzoejI6khgfUGvnZ3k3NKyv02XkfiOLxUK2IlNJR5m2orRJX2&#10;S7K6RbooorMxCqPiHW10HTTN5M11cSOsNtaw7fOvJmOEiTcQu5jxliFUZZiqhmF6q/gu7SfVdS8T&#10;ahNb2/h3w2JYYbjzCxmuEDJcSYUkbIvmhCkbjIJvlG1C30nCfD885zGGEV+TebXSK3+b2XmzmxWI&#10;VGm5denqWL/Q5PDfg/T/AAvDcR2+rayTda5PbSgysrDNw6klXUSPiFHVcopAUJsXbq21tHZ28cMM&#10;aRxQqEREXaqKBgAAcAAcYrK8KabcGS61jUlT+2NaKy3BG4/Z4huMNspYA7IlYj7q5dpX2q0jCtHU&#10;9Tt9F06e8vJkt7W1jaaaVzhYkUEsxPoACa/RuJM0jjMSqeH0pU1ywS2stLpedtPJJHn4alyRvLd6&#10;spa/aaprl5Z6TpfnW8moMftN+qZXTrdceY6kgr5zZCRq2fmYuVZY3Uu8Vpa+MvFEFhDIraT4akRp&#10;bRICsD3i7Xiy2cP5ACsEAwsjRtndGoVqSyfDXSvts8Md94x8Suiw2Zb5LVQqBo1PUW8IzJI38bs2&#10;AGkjjq1oujW+gabHa2qssMeTl2LvIxJZndjks7MSzMSSzMSSSSa9zMH/AGLlawEP49ZXm09VHovz&#10;X/gXdGFP99V9o/hWxaHAqtq+ppo+nSXEis4jwFjTG+VyQqooJALsxCqMjLMB3qyTgVk6XPY65qk2&#10;u3FxcSaP4ZlkiSKKJmju71TsJUL80zRNmJY1BHnMwwZI1CfM5HlNTMcXHDw23k+y6/5LzOqvWVOH&#10;My5otpeaFZW+jXEzf8JN4md7u8a1LPHpsAwrFWJAXy49kSMAPMlPmeWAZNvb6Dott4b0Oz06yhS2&#10;s7GFLeCJM7Yo0AVVGeeAAOayvAujXCQzatqVmtnrGr7JLiISCRrVFXEdvvyQQmWJCnZ5kkrKPnJP&#10;QV/Q2Hw9OhTjRpK0YqyXkj5+Um3dhRRRWxIUUUUAFFFFABRRRQAUUUUAFFFFABRRRQAUUUUAFFFF&#10;ABRRRQAVzfxU0a41nwxB9jTfdWWpWN7GBjOIrqJ5ByCBmMOpPXDHBB5rpKw/ibol54l+HWvadp8j&#10;RX9/p1zbWzq/llJHiZUO7+HDEc9qAOJ/bO0q11T9nLX/ALW0yLava3KPEu5leO6ide3Ckjax7IzZ&#10;4zXxYgwi/Svu/wAeaUvx5/Z11qxs2aGPxl4cnggaVXjMYurUhSwyrrjeMjKsPY18F6fenUbCC4aO&#10;SFriNZDHIu14ywztYdiM4I9a/JPErD2rUK3dNfc0/wBT9k8LsRehXodnF/emv/bSaiiivzI/VAoo&#10;ooAKKKKACiiigAooooAqa4ZhpNx9niFxctGVhiOf3shGETgE8sQOATzwCeK/SuztI9PtY4IY1jhh&#10;QIiKMBFAwAPoK+APg74at/Gfxq8GaXcXMdsZdat7yLfn969mTf7AARyVtW/InBAIr9A6/YfDfD8u&#10;Eq1/5pJf+Aq//tzPxXxQxDljKNDpGLf/AIE7f+2oRzhTXkOnR2lz4l8TalZyNKuq6vM0zGPyyJbd&#10;I7Jx74NrgE9QBXqfiHXrTwroF9qmoTC3sdNt3urmUqW8qJFLO2ACThQTgAmvHfhhpt5pXw+0lNSh&#10;+z6tPbi71KPcGxezEzXJyvHM0kh44544xXjeMmMUMtoYZPWc7+qinf8AGSPh8nheo5dkb1FFFfzm&#10;fRBRRRQAUUUUAFFFFABRRRQAUUUUAFFFFABRRRQAUUUUAFFFFABRRRQAUUUUAFFFFABRRRQAUUUU&#10;AFFFFABRRRQAUUUUAFFFFABRRRQAUUUUAFFFFABRRRQAUUUUAFFFFABRRRQB8ef8FD/+Cc/iz9sL&#10;4xaP4k0HXvDel2um6JHpkkWotOJGkW4nlLDy42G3Eqjk5yDxXu37HHwR1L9nD9mvwx4J1a8sb/UN&#10;DS5Wa4sy5gk826mmG3eqtwsgByByDXptFd1bMK1ShHDTfux20/rufT4/i7MsZlNHJa8k6NJpxVkm&#10;mlJavd6SYUUUVwnzAUUUUAFFFfPP/BTb9qXUP2Vv2ZrnUdCmhg8SeILpdI02VmG+0Lo7SXCL/E0a&#10;KcdgzoTnG09WBwdTFV4Yal8UnZf15Hl51m+HyvAVcwxT9ynFydt9Oi829F5nxn/wVy/bzufiv4yv&#10;vhb4blntfDXhu9eHWZlkH/E3vImK7PlJzDEwPyn70gyR8iGvsr/glJ4avPC/7BPgOO8EiPdpd3sa&#10;MCNsU13NJHjPYqwYf72elfjL4a8Nah428S6fo+lW8l9q2sXUdlZwKRuuJ5XCIgJOMszAcnvX9AXw&#10;n+H9r8KPhf4d8L2Qxa+HtNt9Oiy27IijVM54znGc4HXtX6Jxnh8Pl2WUMtod+Z93ZWbfq3+Flsfz&#10;34N5lj+IOJMdxFjW/gUEukVKSaiv8Khr63erOgoopHbahPAwM5PavzE/pgz9de+vHtdN0vzF1LVJ&#10;hBFMsXmCzTrJcMOmI0yRu+VnMadXFa+v21je6rY+F7OyaLR/C4t7iTAVbd51G63hC4+Zo8LMfu7W&#10;MBG4k7M7w1eL4f8ADk3jg2KXWsaxF9g0K2kvE2zwM5aHY3IjE+FmkIBby449wJhCjS8K6F/wjeiR&#10;2pkaeYvJPcTHI8+eWRpZpMEnaHkd22g4XdtGAAK/cMHg/wDV/I1QlpicSry7xh0j/XVy7I8SUvrF&#10;fm+zHbzZogbRWdotlD498Yy28ySSaZ4ckhuJWKlY5r0MJI0DBufJCrIylSN0kJDZR1p/iC9ura0j&#10;j0+CO61G8kFvaRO21GkOTljn7iKGdsZbajbQzYU1/FVhA2lWvgOO43Ys1u9aaOFUN1BIzqwfBGxr&#10;mVZWYgNlY5xlWZXrs4UwNKmp5vi1+7o7eculvTT5tdmTiqjdqMN2S6Zq+o+KtVutVvJGhs5tsenW&#10;QKEQwAZMrlc7pJWOThiqosQADeYX0aANowAABwAB0qO7uls7aSRt22NS52qWY49AOSfYcmvmMfjq&#10;2NxMsRV1lJ/8BJei0R006ahHlRl69qT32rWmhWPmNqWphtzRSbGsbcA77hmwSuOEQhSTI6DG3ey7&#10;GleHbPWdZs9K0/y7fwv4REUCWsJYCS7i2NHGT/cgUIcDcGkcZIMRBzdHvNQ8OaZDFeLMvi7xdwlh&#10;bzJnS7dCoYhsPH/o6zbnlIYPK6oMh4kHeeG/D1p4U0WDT7GHybW3BCKWLMSSSWZiSWZmJZmYlmYk&#10;kkkmv2/hTI1luEtNfvJ6y8uy+X53PFxVf2k9NkXgMCiiivqDlCiiigAooooAKKKKACiiigAooooA&#10;KKKKACiiigAooooAKKKKACiiigAooooA5n4Ra7ceIfh7Zvd+W19ZSTabdvHH5Ucs9rM9tK6Lk7UZ&#10;4WZQSSFYZ5r4Dura403WNSsbqTzrnTb+6sJpeP3zwTyQs+BwNxQtjtnHavvj4a6NP4e1PxVatA9t&#10;p7a3Jc6ehVVVkmggnmZcDJDXUlyxLZO5m7YA+Of2kdKs9E/aH8Y29nIWH22OeZSMeVLLbxTMo+vm&#10;Bvq5r898RqClgKdXrGVvk0/8kfpPhjiHHMKlHpKF/mmv0bOLooor8ZP28KKKKACiiigAooooAKKK&#10;KAPSP2NvDH/CSftK6TNIsnlaFYXuqI6g4E21LVVJwRgpdzHBIJKcZAbH25Xyz/wTuguJvF3je483&#10;/QYbawt/LAUjzs3Ltz1BCGPjoQ4r6mr994Jw/ssopX3ld/e3b8LH878d4j2udVbbR5V90Vf8bnJ/&#10;HK3h1D4W6rY3F1HZ2+qrHp0ryLuDrcSpAYhyMNIJNgPYuDzjFc3nJ/Gtf4239kF8OafdQzTTahqg&#10;a3Ec3l+S0ME03mOMgug8sLjn5pEOOMjIr8c8ZMU55pRw/SML/OUnf8Io4cnjam5eYUUUV+QnrBRR&#10;RQAUUUUAFFFFABRRWDrnxX8K+F9TksdU8UeG9NvoQpkt7vVIIJo9wDDKMwIyCCMjkEGqjFy0SNKV&#10;GpVfLTi5PyV/yN6iuV/4Xt4F/wCh28Hf+Du1/wDi6P8Ahe3gX/odvB3/AIO7X/4uq9jP+V/cdH9m&#10;4v8A59S/8Bf+R1VFZfh/xxofi1tuk61o+qN6Wd7FcH/xxjWo6mNtrKyn0IrNprRnNUpzhLlmmn2e&#10;gUUVz+t/Fjwp4Y1SWx1PxR4b02+gx5lvd6pBBNHkBhuRmBGVIIyOQQe9VGLlsOlRqVXy0ouT8lf8&#10;joKK5X/he3gX/odvB3/g7tf/AIuuk0/UbfVrGG6tLiG6tbhBJFNDIJI5UIyGVhkMCOQRwaJQlHdF&#10;1sLWpK9WDj6pr8yaiiub1D4zeDdJv5rW78X+FbW6tZGimhm1e3jkhdThlZS4KsDwQeQaIxctkKjh&#10;6tV2pRcvRN/kdJRXK/8AC9vAv/Q7eDv/AAd2v/xdb+s6/YeHNKkvtSvrPT7GHBkubqdYYUyQBl2I&#10;UZJAGTySKHTktGiqmErwajODTe101f07luiuV/4Xt4F/6Hbwd/4O7X/4utDw58SvDfjK+a10fxFo&#10;Or3UcZmeGx1GG5kVAQC5VGJCgsoz0ywHcU3Tmldp/cVPA4mEeadOSS6tP/If458f6H8MvDVxrPiL&#10;V9P0TS7Vd0t1ezrDGvfAJ+8xxwoyx6AE18S3X/BbabXvHd1pPg/4Qat4qh89o7B49ZeO8vowcCT7&#10;NHZylM9du5iARnB4H0P+0n+wx4d/awvbdvGHijx1Pp9jM09lplpeWtvZWTldpZVFvudsZAaVnYB2&#10;AIBIrqP2fv2VvAf7Lum3lv4J0GPSX1IRi9uWnkuLq82Ahd8kjM2BljsXagLMQozXo4apgaVJyrRc&#10;5vpqkvmnf+vmfaZLieFMDgJVcwozxWJltC8qdOGvWUZKTdvJq+i/mNP4NeK/GXjDw415408H6b4L&#10;vXKmGwtte/taUKRk+aywRIjA4GFMgPPI4z19cqnxz8DuyqvjXwezMQABrVtkk/8AA66ojBrz6ifN&#10;fl5fLX9bs+Ox0Jqq5ul7JS2iuay9Odyk/m2FFFAG48An6CsziCiud8dfF7wj8LmRfE/irwz4baQA&#10;qNV1WCyLZ9BK61zn/DYPwi/6Kt8M/wDwqbD/AOO1rGhVkrxi2vRndRyvG1oe0pUZST6qLa+9I9Fo&#10;rg9H/an+F/iHUI7PT/iX8Pb66mO2OG38SWUsjn0CrISfwrvGUpjcGG7pkdamdOcNJpr1McRg6+Ha&#10;jXg4t7XTX5hRRRUHOFFFVda1yx8N6ZLfaleWen2UABluLqZYYYgSANzsQoySByepAo30RUYuTUYq&#10;7Zaorlf+F7eBf+h28Hf+Du1/+Lq7oHxS8L+K9SWz0rxN4d1S8ZSy29nqcFxKwHJIVGJwO5xxV+zm&#10;tWn9x0SwOJjFylTkkvJ/5G7RRRUHKFFFFABRQ3yRNI3yxoCWY8KoHUk1wWq/tV/C3Qr+W1vvib8O&#10;7O6gYpJDP4lso5IyOoKtKCD7GrhTnN2gm/Q6cPg8RiG1QhKVuyb/ACO9orzr/hsH4Rf9FW+Gf/hU&#10;2H/x2ux8IeN9F+IOntd+H9Z0nXrVcZm028ju4xnplo2I5wfypzo1IK84teqLxGW4uhHnr0pRXdxa&#10;X4o1KK+F/wDgqb+1r8aP2ePiVpFv4NkuPDfg+axjb+2I9KgvY767dpN0LyTxOkbKqAiMYYjLZIOF&#10;5H/gnF/wUT+K3xg/aPsfB3iy6bxpputwys06adb2s2iiNGfzybeJFMRO1GEg+88e1gflf1I5HXlh&#10;frcXHlte19fyt+P4n3uH8Lc2rZE+IKVSk6Sg58vM+ey3+zy3SV7c1+nxaH6LUVzN38a/Ben3ctvc&#10;eMfCdvcQOY5YpNYtkeNgcFWUvkEEEEHkGmw/HDwTczJHH408IySSMERF1q2ZmJOAAN/JJ4xXl+yn&#10;2f3HwX9n4q1/Zyt/hf8AkdRRQRg0VmcYUUUUAFFFFABX44/8FdPjxqHxc/a91fRZJNmj+BQNHsYE&#10;lLoZMB55iM4EjSHYcYwsSA8qa/W34t/ECH4TfCvxJ4ouE8yHw5pdzqbx5x5ghiaTb+O3H41+DPhP&#10;wt4o/aQ+L0GnafBca54s8Xag7navzTzysXklfAwqDLO7YCqoZjgA1+jeHmDj7arjqtrQVk30vq38&#10;ktfU/nX6QWcVfqeFyPDXc68rtLqo2UVbreTTSXWPofWP/BEb9nv/AITv476p481CwabSvBtqYbGa&#10;SP8AdnUJsAFSeGaOHzCQOVMkbcHbn9Vq8+/Zb+A1h+zJ8BvDPguzWDzNLtFN7NEDtvbtsNcTjd8x&#10;DSEkZ+6u1eAAK9Br5fiTNv7Rx866+FaR9F/nv8z9P8N+E1w9kVLAz/iP3pv+9LdefKrRv1tfTYKo&#10;ppz+NPF9nocbbbRU+3ao3kCUPbq4Vbc7lZP37BlO7JMaTBcNtdJNY1WPRdOluJeVjAwgZVaRicKi&#10;liF3MxCqCQCWAzzVgWNx4A0CHSVklfxR4umlub24jmBNhGoVZXjYqBtgjeKGPCZZ2jd1y0r19J4e&#10;5DTxeLlmOM/gYf3pecvsrz11a9F1Pq8wruMfZw+KRNc3a+OvGC6oss39m6L9osLKEoUSSYOEmucE&#10;842GKNgowpmILLMNupnH8qr6XpkGiaZb2drGIbWziWCGMEkRooCqozzwABzVDWdLh8eap/wjLTML&#10;e6t2n1RY87/sZynllgp2ec2UByrFUmKHdGSv0lapic7zPT4puy7Rj/klv83uznio0KXoM0PUrXRL&#10;S68c6rI01u0f2LRLaFD5jJJIFGwNjfLcyCPb/CEWPBALs1nw1pDaXZSSTFXvr6Vru8kBY+ZM5y2N&#10;zMdq8IqliFRFUHCinXWryeLvFLNCstrougyyW9tHh4Td3C7opJCuRmJBvjQMMM25wCBE1X69TirH&#10;UocmU4P+HR385dW/TX5t+Rlhab1qz3f5BWPbwWfjLWbi4uJZpNG8KM015Glv50N7OI3HlNgkyeSp&#10;3mMISZGhw26NlqTxHqV5HLa6fpSQy6zqjNHaiVS8UAUZe4lCkHyowRnldzNGm5TIpq/b+ELDU72H&#10;wrYuq+HPDyRtf2ivJJJczEiSKGaVs7xj99KpcySGSIyfu5GE3ocCZD7et9frL3YfD5y7/wDbv5+j&#10;Ix2IsvZx3NrwPpt5e3N1rmqWq2t/qSqkFuTmSxtV5SFzkqZCxZ3KgDLhMuI1c9HQBgUV+xHjhRRR&#10;QAUUUUAFFFFABRRRQAUUUUAFFFFABRRRQAUUUUAFFFFABRRRQAUUUUAFFFFAHJaTd3Fp8bNZs5ZZ&#10;GtbnR7K5tUZywDpLcpPgYwvBt++WLHj5a+YP24fDzaN+0Cb5Y2W31jSLZ92Dhpo5Jo39v9X5HA56&#10;56ivqnWtduNM+KGgWe2NbDUrK9R28s7jcIYHiUN0A8v7QdvU4BH3TXgP/BReG6i13wDcb9mmuNRt&#10;GDKNsl0wtpYlBznd5UF0wUA5CueNvPy3GdD2uT1kt1Z/c1f8Ln1nA+I9lnVFvZ3X3xaX42Pnyiii&#10;vwA/owKKKKACiiigAooooAKGOBRQxAXngd6APrb9grwk2gfBq71JnWRvEWqz3vDbtiosdsF9sfZy&#10;cerE9zXt1ee/soeDZPAf7O3hSxmh+z3U1n/aF1FgfuZ7p2uZUyODtkmYbu+M969Cr+mcrw/sMFSo&#10;/wAsYr7kj+V82xHt8dWrr7U5P72zyz4j3f8Aa/xstbf/AKAGimVl3cM15PtRsZ6qLGQZIziQgHki&#10;n1HqGp3Gq/EPxR9psRbf2deQ2FrN5RVru3FpBOGyfvBZbidQRwCrDqDUlfyt4hY14niDES6Raiv+&#10;3Uk/xTPcy+HLh4/eFFFFfFnYFFFFABRRRQAUUUUAFfjv/wAFZYUk/b48aFkVj5Gm9R/1D7ev2Ir8&#10;ev8AgrF/yfv40/64ab/6b7evpuFP98l/hf5o/cPAH/ko6v8A15l/6XTPm6aCOOJm8uP5QT90V+j/&#10;AIL/AOCJfgHxv8M9B1iPxf4ws77WNMtr5w0dpNDG8sKOQF8pW2gscZbOO/evzjuFLwMo/iBFfrj8&#10;M/8Agpv8D/CHwl8L2F744UXunaNZ21xDFpV7I0ckcCKy8Q4OGBHBxX0XEFXGQjB4S97u9lftY/ZP&#10;FnHcR4ajhnw6qjk5S5vZwc9LRtdcsrdbXPi/9sX/AIJV+KP2XtKm8T6LdR+LvCOnxC4vL9IEtbzS&#10;SHVR5kW9i65ZSJI84wxZUChj5R8Jf2vfib8EL+Gbw740163gjnFw1jcXj3NlO2MHfC5KsCAAehOB&#10;zkAj7F/bG/4K9+EPHfwi8R+D/Aek6xqNx4isZNOk1TUIFtba3ilGyQpGSZHcxlgNwQAsD82Ctfni&#10;zrGnJx9a2yv6zXw7WYQV+l0tV5r/AIY9Tgf+2c1yh0+LcPFyvZc8Y3lGy1lDZO91tG9vh6v9e/8A&#10;gnz/AMFCLT9sPTbzR9YtLXR/HWkxPd3NpapJ9lu7QOiCeEsWK7WkRGRmJBYEZB+X4K/4KuQI/wC3&#10;548LIrHZpvUf9Q21r6A/4I5/sj+LPCHxA1D4leItNvND0t9Lm0rTbW9ge3ur15JIXacIwBEIWMgE&#10;j5y4I4XJ8B/4Ks/8n9+PP9zTf/Tba15mV0aFLNqkMP8ADy/c7q6PheCctyvAeIOLw+TyTpqg7pO6&#10;jJzpc0U+y9XZ3XQ+dXto9p/dx9P7or9yv2NRt/ZH+GOP+hW03/0mjr8OWGVNfod8CP8Agsb4C+FH&#10;wS8IeF77wn42urzw7o1pps81ulp5MrxRKjMm6cHaSpIyAcdhXTxJg62IpQjRjzNM9rxq4dzPOMBh&#10;6WW0nUlGbbStouW19Wj9Aq/DL9sW3jb9rv4qExof+Ku1Xqv/AE9y197/APD834cf9Cb4+/74sv8A&#10;5Ir87/jp49tvir8b/GXiiyhuLaz8Sa3eapBDcBRNFHNM8iq+0ldwDAHBIz3NcfDeAxGHqzlWi43X&#10;6nz3grwjnGT4/E1cyoOnGUEk3bV81+jZx8ttHsP7uP8A75Ffsd/wVEUN/wAE/PGwIBHkaf1H/T7b&#10;V+Osv+rNfsX/AMFQ/wDlH742/wCuGn/+lttXRn3+94X/ABfrE9nxWf8Awv5B/wBf/wD2+ifjl9lj&#10;/wCecf8A3yK+xP8AgiBEsf7XfiDaqr/xRl30H/T/AKfXx/X2F/wRD/5O78Qf9iZd/wDpfp9etnH+&#10;5VfQ+48Sm/8AVfG/4H+aP1OoFFA61+Un8Dn8+vhm3j/t7TT5aZ+1Q/w/7a1/Qddf8fMn+8f51/Pn&#10;4Z/5Dum/9fUP/oa1/QXef8fEn+8f519lxd/y6/7e/Q/pT6ROtTL/AEq/+4zyj9q/9rzwn+yL4D/t&#10;TxDctJqd9HMNI0qFWa41SZFB2ggERoCy7pHwq7h1Yqp/L39oz/gpJ8Uv2ib2aOTWpvCuhSRmIaTo&#10;c8lvE6kgnzZM+ZKTgA5IXGQFAJBg/wCCkXxfvPjD+2R40knkm+xeG76Tw/YwNIWWBLVjFJtGcDfM&#10;srnGPvc9K8MNepkuS0aNKNWorzaT16X7H3Xhr4Z5bluAo4/F01UxFSKk3JJqF1dKK2TStd6u97NL&#10;Q9k/ZF/Yj8YftoeL7uTS2hsdGsZ0TWNdvH3iBnG4Kq53zSlRkAcDjcygrn7e8N/8EP8A4Y6dHGdT&#10;8S+OdUlC4fZcW1rGzeoUQswHsWP1r2D/AIJxeALP4ffsUfD2O1t7eGTV9LTWbp41+a4muf3pdz1Z&#10;trIvPQIFHAAr26vnczz7FSryhSlyxi2lby63PxzjrxZzytmlbDZfVdGjTlKEVG13yu3M3q7u2iVk&#10;lZWvdv4r8Zf8EOfhvq1pJ/YvinxlpFwy4T7S1tfQKfUp5cbH8HFfJ/jjS/jl/wAEvvH+n2o8QXth&#10;pt5Pv09ra9Nzo+tpCVyhgY/LxIFZGVXG75SRhq/YSobrTba/MJuLe3nNvIJojLGH8pwCA65Hytgk&#10;ZHPJrDDZ9Xj7uI/eRfR/52/zPLyPxczWg3QzlLGUJLWFRK+2jUrPra91JW2Sep5d+xz8avGXx3+E&#10;aa1448D3XgfVfO8uKGTckd/FtUieOOQ+dGCSw2yDsCrMDx6vQeTnueporxqs4zm5RXKn0XQ/NMwx&#10;NLEYmdahTVOMndRTbUV2Tbbfz/BaBXgP/BUhQ37A/wARMjP7iy6/9hC1r36vAf8AgqP/AMmD/ET/&#10;AK4WX/pwta6Mv/3ql/ij+aPY4N/5KDAf9fqX/pyJ+NP2WP8A55x/98ivp/8A4I+QpH+3NoxVVX/i&#10;U6h0H/TGvmSvp7/gj9/yfLo3/YJ1D/0TX6Zm3+51f8L/ACP7e4+b/wBWsf8A9eqn/pLP1yooor8n&#10;P8/QAyQPU4FfBv7af/BYFfA3iK+8LfCuCx1K+sXktr3X7yJnt4JlYoyW0RwJSrA/vWzGcfKrqQ1e&#10;3f8ABUT4t3nwg/Yy8S3GnSTQX+vSQaJDPE5RrcTsfMYEEEHykkUEd2H0r8cUQIoAGAOAPQV9Zw7k&#10;9PEReIrq6Tsl09Wf0F4N+HWBzWlPOM0jzwjLlhB/C2km5S7rVJLbe6eh1XxK+NHjT446p5ninxJ4&#10;g8TXFwwVYbq6kmQktwscIOxcseFRRzjAr7S/Z5/4IiNrfhK31D4k+JNR0S/u4g40fRUhMljnBCyz&#10;yK6FxyGVEIB6O1eN/wDBJPwJp3jr9tjRW1KFbhdB0671e2RwGX7RGESNiD/cMu8ejIp7V+vQGK68&#10;+zWrhZrDYb3dLuyX3LsfReLXH2NyKvTyTJLUUoqUnGK6tpRirWS0u2ld3STVnf4x1r/gh78MbuyK&#10;2Pibx3Y3AUhZHuLWdC3YspgXI9gy/Wvhf9p79lXxp+w/8SIrPUrhoYNTMraRrOm3JiXU4oim4gKw&#10;kjZPMj3I2MEjBYYY/ttXyh/wWQ+Gdj4v/Y/n16WGP+0vCGpW11azbfnCTyLbyxg/3W8xGI6ExL6C&#10;vPyfPMR9YjSry5oydtfPb8T5Hw58Uc5lnNHAZnWdajWkoNSSbTlpFp6fasmndWvpezX5leJ/jDrn&#10;xY8T6RdeP9e8UeK7PTSsLCbUjJdJb7gXWF5Q6o5GfmKnJxnNfrn+wDpnwgT4Mx33wftVj0m4nEGo&#10;T3ELrqMlyiqzJctINzOocfdJj5ynHNfjAOlfWf8AwRu+M+o+BP2srfwmsskmjeObWeGeAt8kdxbw&#10;vcRTY/vBY5I/cS8/dGPoM/wHtMI3TduRXstmlq9PLofr3i1wq8bw9OeDm6aw6c+SLtTlFe9K8Vpd&#10;JNxfe663Xz3+0fbRn9ov4hfu4/8AkZ9T/hH/AD9y1kfDO3jX4meGcRoP+JvZ/wAP/TdK2v2jv+Ti&#10;/iF/2M+p/wDpXLWP8NP+Sl+Gv+wvZ/8Ao9K9mn/AXp+h+jYVv+y4f9e1/wCkn783H/HxJ/vGmU+4&#10;/wCPiT/eNMr8fP8AOSOwUUUUDCvKP23f2h5f2Wv2ZfEnjKzitLjVbJIrbTYLl9sctzNKsSEjq2wM&#10;0pUYLLEwyOo9Xr8uf+C5fx5uPEnxj0H4eW8kiab4YtF1K8TJCz3dwDsJHQ7IQMHsZpBXvcM5X9fz&#10;GnRkvdWsvRbr57fM+D8SuJ3kPD9fG03ao1yQ788tE/8At1Xl8j1j/gnN4/uP24/2H/iH8Mdf1q8/&#10;4SOF7q2uNTl3XM7xag0k0dw+4jeRMJ1KKQNqKPl3A187L8XfBv8AwTR1TU9M+GuoWvxC+K00Umna&#10;t4lu7YrpOhKGIe3s4s5ll3KhaRmZBsUDOXQfNngD4veIPhfpHiSy0LUbjTo/FmnDStQaCV43eDz4&#10;piFKkYJMWw9cpJIvRjXP6Zpd1rWpW9lY2txeXl5KsFvb28RklnkYhVREUEszEgAAEkkAV+wUOG4w&#10;xFeU5/uZvm5NEm7K/M97X+zou9z+R8d4jVK+AwUKFL/baMXD2zbckuZ8qhHbm5bXm05Xb5bPVfpJ&#10;/wAEXIPFnxe+I/xG+KXizVtQ1qa4ii0WO7vJfMaWVnWeZU5/dqirB8qgLiQAAbcD9Bq8r/Yp+BA/&#10;Zu/Zh8I+FZbaK11O1sludVCYO69m/eT5YE7irMUBz91FxwAB6RrFxcLHDb2UM1xfX0y2tuqDhGbO&#10;Xc4IVEUM5JB4XADEhT+RZtUnmmauGEjfmkowS7L3Vb138vQ/sDgPJqmUZBQw+Kk3Utzzcm2+efvS&#10;vfXRu3y7knhIWfiXxNealdN/xJ/Brs07yREQtdiMPuDbvmEMbZPyMu+RNrh4nUWtAjutU1TUNavi&#10;hm1RgLWMQNEbWzQsYYmDKH3/ADNI4YAq8jL0UU3X9CtY7fTfB+m3sjabpOJtZXKtJeMRvSKdhg7p&#10;nYzSYGXAw3yykNsE7V5P1Jr9VziNLKcDSyDCu/L71R/zTev3L8uVbo9ijerN15fL0Kut6smh6c1x&#10;JHNNtZUWOJN0krswREUd2ZmUDJAyeSBkivPYah4T8IR2drNa6f4s8TSfaby6MSSS26jaJCu1drmC&#10;NkhjZ8rkRs+/JDmifZ9c16bWry6sofDvhoyBZpJflku1+V5S3CBIB5kfVsyPICEaFSzdHg/tbVbr&#10;XrhJVvNUChFk3Bre2XPlRbWVWQ4O91IyJHcZICgehgP+EXK3jpfx62kPKPf9f/AdNzOp++q8i+Fb&#10;l7TtPh0qxht7ePy4YEEaLktgD1J5J9zyTyeadd3kNhayT3E0dvBChkkkkYKkagZLMTwAACST0AqS&#10;suK3s/G3iGSxujKdK0ULd38u5VtZXGdlvIx67cea6gjAWLdlZNp+TyrLauYYuOGp7y3fZdW/61en&#10;U66tRU4czE0HVNR8N6aupTJNceIfFW2DSdH3lYLaNPMdHmP8BEbh55OcELGgdvLWTu/CPha18G6B&#10;b6fZmVooV+aWZt81w55aWRuryOxLMx5LEmszwTBqGsXtzrmoSNDDeIsdhYK4ZLW3+9vcj700hOWw&#10;SqqsaryHeTpa/ojB4OlhaMcPQVoxVl/Xn18z56c3J8zCiiiuokKKKKACiiigAooooAKKKKACiiig&#10;AooooAKKKKACiiigAooooAKKKKACiiigAooooA5T4n6NNd3nhfUre3e6k0PXIbjykQMxWaOWydgS&#10;fl2JdNIT12owHJrz79vfQ7PUPgZb6leTiE6Bq9pdW+QMSSzMbFVz2z9rPTvx0Jr0D456pceHvhJr&#10;2r2k8sFxoNsdXUI+z7R9lIuDAzYOElERjY4ztkbHNYf7XnhtvE37NHjKKPeZrHTm1OBV3fPLaFbq&#10;NSF5ILwqCB1BI71w5ph3XwdWgvtRkvvTR6GU4lYfHUa72jOL+5pnxHRSIQR8rbl7H1FLX8yn9UBR&#10;RRQAUUUUAFFFFABVLxFJdpoV4NPUPqMkLpZqU375yMRLt/iy5UYHXOKu10Hwd8O2vi341eDdOvJj&#10;DHNrNvcoRGsm97ZvtaphgRhjb4J6gEkYIBrsy3Dqvi6VB7SlFfe0jhzLEvD4OriFvGMn9ybPvbwz&#10;oNv4V8OafpdqZja6bbR2sJlkMkhSNQi7mPLHAGSeSavE4FAGKxPiXcX9r8Otek0poU1RNOuDZNLJ&#10;5aCfy28vLYO0b9vODj0Nf01KShFylsj+VVroeZeB9auPEugnVLiaWddUu7q8tmkGG+yyXEr2wIwM&#10;YgaIY7YxzjNbFVNA0S38NaDY6baKqWunW8drCoUKFRFCqMDgcAcCrdfxDmOMeLxdXFS3qSlL/wAC&#10;bf6n2lOPJBR7KwUUUVxmgUUUUAFFFFABRRRQAV+PX/BWL/k/fxp/1w03/wBN9vX7C1+WP/BTH9mb&#10;4jfEX9tPxZrHh/wH4w1zSbqGwEN7Y6TNPbylLKBG2uqkHDAg46EEV9JwvUjDFyc3b3Xv6o/aPArF&#10;0MPxBVniJqC9jJXk0lfnp6XfU+OrhikDsOqqTX64/Cj/AIJjfAvxJ8KvC+pX3gNbi91HR7O6uJTr&#10;Wor5kkkCO7YW4AGWJOAABX5s3H7F/wAYHgcD4W/EDlSP+QDc/wDxFftL8HdPuNI+D/hGzuoZba6t&#10;dEsYZoZVKyQyLbxqysDyGBBBB6EV63E2OlGFP6vUtq78r9Ox+heNnFFWjhsI8oxji3KfN7Ko07Wj&#10;a/I/W1zx4/8ABKz4A/8ARPo//B5qf/yTXX/Cj9h/4S/BHV4tR8NeAtBs9St5POgvbhZL66tn/vRy&#10;3DSPGR6oR39TXqtFfHzx2JnHlnUk15tn86YjivO8RTdGvjKs4vdSqTafqnKzDqc9z1PrX46/8FWf&#10;+T+/Hn+5pv8A6bbWv2Kr8rf+ClP7MnxI+If7a/jPWdA8BeMNb0m8XTxBe2OkzT282zT7ZG2uqkHD&#10;KynB4Kkdq9rhepGGLk5u3uvf1R+leBOMoYfiCrPETUF7GSvJpK/PT0u+uh8gP90/Sv2H/ZT/AGTP&#10;hX4o/Zh+Hepal8NfAWoajf8AhuwuLm6udAtZZriRrdGZ3dkJZiSSSeSTX5ht+xh8YCp/4tb8QP8A&#10;wQ3P/wARX7D/ALKWh33hj9mL4eabqVnc6fqGn+HLC3uba4jMc1vIluisjqeVYEEEHkGvW4oxS9lD&#10;2U+r2fl5H6D4459D+z8N/Z2JV+d35J625evK9in/AMMX/B3/AKJT8OP/AAnLT/43X47ftUaJZ+Gf&#10;2oPiRpum2drp+n6f4o1K2tbW2iWKG2iS5kVERFACqqgAAAAAYr91D0r8dv2qP2TPin4m/af+JGpa&#10;b8N/HGoafqHifUrm1urfRZ5IbmJ7mRkdGC4ZWUggjgg1x8L4p+2n7WfTq/PzPm/A3PpfX8T/AGji&#10;dORW556X5unM9z52l/1Zr9kP+CnFo15+wB46CZzHaWMpwM8LeWxP6c/hX5dSfsYfGBl/5Jb8QP8A&#10;wRXP/wARX7dXuiWfiHw6+n6lZWt9Y3lt5Fza3UIlhnRlwyOjAhlIyCCK6eI8VCNbD1YNS5W3o+zi&#10;z3PGTiDC0cwynHYecansakptRkn8MqUraXteztc/n8r60/4It+J9P8Pftj3lvfXUVtNrfhi70+xV&#10;zj7TP9otJ/LX/a8uCVsd9h74rt/2l/8Agivr2la5c6l8K9Rs9W0q4keRdF1OcW91ZA5Ijjnb5JUH&#10;3QZCjAYyXOWr5m1T9j34z/DzWfOb4d+PrG80ycPHd2OmzyeTIpyrxzQhhkEZDI3bINexPGYXHYaV&#10;OFRLmXXRr5P+vM/RsVxFkHFWTVsFhsZGPtYNWk0pRb2vGTT0e9tH0ezP2+qvqmqW+iaZdXt3PDa2&#10;tnC8880rBI4Y0UszMx4CgAkk9AK/KPwF+2b+1f4K06LTLe18baskCCOMan4Re8nUDgZkaDzGPu7E&#10;1J450b9rz9rwx6TrWj+Pv7PmRg1rJZLoOnSo+MiXIhSReBxIWx2HJz8l/q7OMv3tWCj3v/wx/Pq8&#10;GsRRr/7dj8PTpdZc+tvJNRV/WSXmz5b8AWVxrXifQbWCF5ry9vbaGKJB80kjyKFUD1LED8a/oHuj&#10;unkx/eOK+Kv2E/8Agk7b/AzxNa+MPiHdabr3iSxbfp2mWo87T9OftM7OoM0y/wAOAEjPzDe21l+0&#10;qfEeZUsVVjGjqo319bbfcV40cZZfnmOoUculzwoqV5dG5ON0u6XKtdm3pdav8if+CrP7N198Ff2n&#10;tW8RQ2ci+GfHly+p2lyDuQXbgNdRMf4W80vIAeqvxnacfMvUV++nxD+G+g/Fnwld6D4k0mw1rSL5&#10;Ss1tdwiRTwQGXPKOMnDqQynkEGvgr4/f8EQbi1WS8+GHiYXA3Z/srxAwVlU4/wBXdRrg454dAcdX&#10;J6+vlHEVH2UaOJfK1pfo/wDJn6L4d+MWXSwVLLc6l7OpTSipu7jJJWTb15XZK7ejet1ey9f/AOCS&#10;/wC1Lo/xW/Z/0rwLNcRW/izwTbG1a0eT57yyVv3VxGO6qHWNgM7WUHgOtfWQOa/F3Uv2I/j58EPF&#10;6T2PgvxvZ6nahjDqPh0yXG0EEEpPasSuQSMEgkHBHWvbvBH/AAUW/ae+HWiw6Xq3w9vPEk1vhFut&#10;W8Kagt24AxhmhMasf9oqST1JrhzDI41arrYSpFqWtrr8PI+U4x8L6WY46pmXDuKpVIVW5OLqRunJ&#10;3fK02nFu7s7W21P00rzz9pL9p7wn+yv4Ak17xTfpD5iuNPsY2Bu9VmUZ8qFO/JXLHCoGBYgV8cT/&#10;ALf/AO1Z4y0qaPR/gs9i0y+Wl1H4V1KSSBj/ABDzZNmf95SPWuM8O/8ABMX49ftP+MLfWvip4gbR&#10;4ZHJlm1fUf7RvooyQzLBbxlooweyb41BH3egPFRyeFOXNjakYx7J3b9LHzWWeG+EwlX2/E2NpUqU&#10;d4xmpVJdbJRvbzaTfZdT7a/Z2/b0+Gf7UGox6b4Y1uZdckRpP7Jv7Zre8CqoZ2A5RlXOCyuRkfTP&#10;sdeW/ssfsf8Ag39kbwfJpnhm2muLy6dpLzVr5Y31C7zt+RpFVcRjau2NQFBGcFiWPqVeRivYe1f1&#10;e/L0vufnnEH9l/XprJuf2HTnacn56JWXZO77voivAf8AgqP/AMmD/ET/AK4WX/pwta9+rxP/AIKL&#10;+DdX+IP7FnjrR9B0u/1nVr6G0FvZWUDT3E5W9t3baigk4VWJx2BPary+SWKpt/zL80b8I1Iwz3BT&#10;m7JVqTbeiSU43bZ+LdfT3/BH7/k+XRv+wTqH/omvK/8AhjH4wf8ARLfiB/4Ibn/4iuy+Anwp/aA/&#10;Zs+JNv4s8L/C/wAZLrFtBLbxtd+GrmaIJIu1srgZOOnNfpeOqU62HnShNXaa3R/bfFOMwOYZPisD&#10;h8TS56lOUVecUrtNK7u9D9lKK/OH/hsX9s7/AKJrqX/hEXH+ND/tjftnBTj4a6l0/wChIuP8a+F/&#10;sCv/ADw/8CP5V/4hLmX/AEFYb/wcv/kT7E/bj+AM37S/7MPibwrYxxyaxLGl7pQeQRqbuFhJGpY8&#10;Dfho8ngeZk46j8UdX0i78O6zeabqFrPZahp08lrdW0y7ZbeWNijxuOzKwII9RX72fDHUtU1v4aeH&#10;bzXbdrXW7zS7WfUYGiMJhuWhRpUKHlNrlhtPIxivG/2uf+Cc3gP9rORdSuFk8M+KUYE6zpsCeZdr&#10;jGy4jOFmGMYYkONoAbblT05HnEcG3QrfC3uuj2+49zwu8SKXDc6mVZnrQlJvmjryy0TdusXZbare&#10;zufnH/wTg+O2k/s9ftZ6HrWvTR2mi6jbz6ReXchwlkswXbKx7KJETceylj2r9nAcjIIIPIIOQa/I&#10;z4v/APBIr4w/DeW7k0vTdP8AGmmRSlYpdJuAtxLHjIc28m1gexVS+D0JHNdb8Ev2m/2pv2WvDsek&#10;3ngHxf4l0OEKltb6/wCH764ktFH8MU0eJAuBgK5ZVGMADivRzjB0se1iMLUi3azTdvT0fqfY+I3D&#10;eX8W1KebZFjKUqiioyi5pXSd1a+qkru6kldW2a1/UYnAr4p/4LW/Hez8LfBDSvh7DIrat4uu0vri&#10;NWBaCytnDhmHUb5ggXgBvKl5+UiuB8Vf8FOP2iPGdhJZ+Gfg3eaHdSxlftK6BqF/NC395A6rGCPR&#10;0Ye1fPGl/sNftAfHjxhcXd/4N8YXOpXBT7TqPiSRrQkYwuZbplLBQMbU3bQAABwK5crydUKyr4uc&#10;YqOtrrfp17nhcC+HMcqzGnm3EOIpUo0XzKPtINuS2bd7JJ2e7batZHhXavuP/giv+zPdeJPihdfF&#10;TUImj0nw6kun6QTx9qvZU8uVx6rFCzqc9WmGPuGuw/Zs/wCCJ1vplxZ6r8UdeS+uLedJ/wCxNGbN&#10;rKqkN5c88iBnVuVZY1XjpIetfeXhzw9p3hHSbbTtJ0+x0vTrQbYLSzt0t4IQSSQqIAqjJJ4HUmun&#10;O+IKU6UsPhne+jfS3l3ue34n+LmBr4CrlGSy53UTjOeqiovdRv8AE5LRvazdm3t+Fn7R3/JxfxC/&#10;7GfU/wD0rlrH+Gn/ACUvw1/2F7P/ANHpXrnx6/ZE+K2ufHfxxfWXw18dXlne+IdQuLeeHRLh4543&#10;uZGV1YLgqVIII6g1l/D39jr4t2XxC8PzzfDHx7DDBqlrJJI+h3CrGqzISSdvAABOTX0lPE0VQS5l&#10;t3XY/acLnmWrLYReIp39mvtx/l9T9sbj/j4k/wB40ynTnM7/AO8abX5Mf58R2Cq+r6ta6BpN1f31&#10;xDZ2NjC9xcTzOEjgjRSzuzHgKqgkk9AKsV+dv/BaD9tW+0adfhB4bvFt1urdLnxLPC/73a/zRWeQ&#10;flVlxJICMsrRjO0uG9XJcpq5ji44an11b7Jbv/LzPmOMuKsNw9lVTMsTrbSMespPZfq+yTfQ+hv2&#10;T/8AgoRon7W/7Qfjbwz4ftz/AGD4f0+3utLvZVZJtTxK6XMpQ/djy9uEUgNgMzffCp8Gf8FoPDGo&#10;6P8Ats6hqV1ZXFvp+saZZvY3DpiK6EcKxybG6EqwwR1GRxggnd/4IYyyJ+15riLu2yeFLkOB3xdW&#10;hH619Qft6/8ABQH4X/DLxNH4T1nRdF+IVxo8f9o3WlTWsd3EbnhYLfzHVkhYbjLI5DMqxqmxvNJT&#10;7ujhnlPEHssBSc1yJNX12Wt9tWutlr0PwvGZhHizgJYrPcVGhL20mpNaXTdo8q1aUZNK15WS3d7/&#10;AAL+xF+wl4h/bY8QazDp94NC0jRbUvNq09q01v8AaSV8u2wGUlmUsxIJ2quSOVB++/2Fv+CTml/s&#10;s+PE8YeJNcg8VeJLNCunRw2phs9NZhhpRuJaSTaSFYhQoZvlJwy8P/wTx/bX8eftPftBWfh7w74L&#10;8HeBfhh4dt7i/wBXstG0/wAtQZInSFTJgIJHuCrgIkZZY5CSwVs/fI6Vw8XcQZpGtLBzahGSV4pp&#10;tJ9HK273aTtZo9vwn4B4Zq4Klm1GDrVac2lUkpRjKSs+aEG7csb2TavzJuyaVgDsPwFVPBd/Dpdp&#10;eeO9QED2skK2GgJG5ZriKZ4/nyuQTczLAEGGASONsqXdRBqml3XjHV7Pw/aXItBqCySX0ySMk8Nm&#10;o2uYSvIlZ3iQNkBQzuCWQK2xqGof8Jd42k2wRjRvDpa3tCY1xLefMk0igplREn7pWVhky3KlcKhP&#10;s8A5bDL8LU4jxSTavGkn1k9G/wA16c3kftePqOpJYePzG+EtDl0fTme8NvLqt8/2rUZ4VIW4uWUB&#10;2G4ltoAVEDE7Y441HCgA8UTX9zDDp2kpcf2lqT+RHPHGGWwQkCS5YspT92rFwrf6xgqfxEjQvbyL&#10;TrOa4nkjhgt0MkkkjBEjUDJZieAAASSegFZVlq9x4W8KzeIrqzt18Ra4TZaFZXKSKyqxYwRuNvmL&#10;uCiefC5jVSCCIdx9Xh/LXmeNliMW/wB3H35t/fZ+vXyuZ4ip7OHLDfZFzxHax/atO8L2du39j6Mk&#10;VxdTTKsiyyJtaCH51JZ92JmcEMrRx9fMO27VLQtFi0W1ZU+aa4kM1xMd264lP3nYsSxJwAMk4UKo&#10;OAKtySCKMsxVVXkknAArh4gzeWY4t1torSK7RW337s0w9H2cLdepS8QapNp9vDFZ263WoX8wtbOB&#10;pBGskpBOWJPCIivI2MtsjfarNhTZ/wCEdtdW8vwhatG2n2Ktca+IoNiXjTbn8lioChppHaaQAlto&#10;AZds6sc3SXm0u2/4S2eykvNUvlOm6DpwLJiOSXKlsruUyhI5ZWKnyoovu/I5fvvCvh5fDml+Wzie&#10;7mYzXdyUCNdTHG5yAPYADsqqOgFfrHBuQ/UML7aqv3lTV+S6L9X56dDycZiPaSstkaQGBRRRX2Rx&#10;hRRRQAUUUUAFFFFABRRRQAUUUUAFFFFABRRRQAUUUUAFFFFABRRRQAUUUUAFFFFABRRRQBHd2sd9&#10;aSwyqskcyFHVhkMCMEGsHwB/Z/if4U6OtuLubS77SoVQXe4XDRNEBiTPzB9pw2eQc55routcp8It&#10;Mn0Hwzf2E0fl/ZNW1DyeMK0Ml1LLFjk8BJFXPcqeB0AB+fWgSRy6JaNDbzWsJhXZBN/rLcYAEb8n&#10;5l+6eTyDVytn4laFaeFvij4o06xuI7i1ttZvChjUKsW+d5DEAOP3e/y/+Ac81jV/MWPo+xxVSj/L&#10;KS+5tH9WZfiPb4WlX/mjF/ekwooorkOwKKKKACiiigAr079jTw2niH9ovSrhp7df7DsrvUUhZiJJ&#10;GKrbblAPIUXJByCPnXvg15jXuH/BPbw59v8Aih4s1eSMhdM0y1sraT1M8ssky9Owt7c8N/FyOFJ+&#10;o4Nw7rZvSX8t39yf62PlONsSqOTVm95Wivm1+lz60rjfjzpUmv8Aw7ksI2XF1fWSzKSv7yBbqJ5k&#10;wwOQ0SSKQOcEkEEZHZV5n8brxb/4jeCtKK7Wg+366JP73kxLaeXj3/tHdn/pnjHOR+wcVYz6rk+J&#10;rp2ahK3q1Zfi0fzzhY81aMfNEYOaKKK/jM+xCiiigAooooAKKKKACiiigAooooAKKKKACiiigAoo&#10;ooAKKKKACiiigAooooAKOhoooAcZGI+83502iigAooooAKKKKACnCRh/E3502igAJyfX60UUUAFF&#10;FFABRRRQAUUUUAFFFFABRRRQAV87/wDBSv8Aan8Ufsm/Amy1rwna2ralquqpprXlzbmaHTkaKR/M&#10;25C7yUVV35XJPB4FfRFV9V0i013TbizvrW3vrO7jMU9vcRLLDOh6q6MCrKfQjFb4apCnVjOpHmSe&#10;q7nq5HjcNhMfSxOMoqtTi05QbspLts/xTT2eh+VfwI/4K3fGyz+J+l2+s3a/EKy1K4jtW0j+yre3&#10;updzAf6O1tGjebjoGDr6r3H6uY21xXw5/Zu+H3wg1qbUvCvgrwz4e1C4UxvdWGnxwzFCclQwGVU/&#10;3VwOnFdqOBXZmmMw+ImpYenyJfj8lofS8dcQ5Pm2Jp1MnwSw0Ypp2SXM9Le7H3VbXVau+uyCiiiv&#10;MPhQooooAKCcCjOK+Wv+Cg//AAUr0j9kK1Ph3QorXXviFcxLKLObd9m0qJw2ya4K43McAiEMGKkM&#10;SqlS3ZgMvr42ssPho80n+Hm+yPHz3PsDk+Dlj8xqKFOPXq30SW7b6JfkfSfjLxVbeB/B+ra5eb2s&#10;9Gspr+cIAWMcUbSNjJAzhT1Ir+fLxf4x1P4h+KtS17WrqS+1jWbmS9vbhwAZppGLO2BwMkngcAcD&#10;Ar9ov+Cd/jvWP2g/2JNB1bxrdNr19r7anDfS3Cj/AEqI3lxHsIUABQnyAAABVAHSvkP4u/8ABC/W&#10;NB8Sxt4T8caTcaFcS+XFFq8bxagpJJWJPLUxzNtH3iYhwSQqgkffcH47B5VicThsbNRmnyp62fK2&#10;nZ201776dj8H8XslzjinLcvzHJ6TnRcedxulJe0UHFtN2emml7a9GfF3w4+MHiL4Rwa6vhzUptJm&#10;8R6c2k3txCAJntXdXeJW6oGKJllw2FwCAWByfCHg/VPHniSx0XQ9NvNV1bUZRDa2dpEZJZ3POFUe&#10;wJJ6AAk4AJr9RB/wQ98B3vwV0vRZte1a18YWbPPc6/bRq0d07lMxtbscGJFXCYZWBZmJOdteqfsd&#10;/wDBNTwH+yDerrFsbjxN4uAZV1m/jVWtFYMjLbxDIi3IxVmyzEFhuCnbX0GJ48yynSnVw6cqmyVr&#10;Xtom32/G3Q+Ay3wL4mxGJoYbMGoUEk2+dPkT1lFR/m+XK3rzM3P2Av2U/wDhkT9nmw8O3i6bJ4jv&#10;JpL7Wrqz3MlxOzHYu5uSI4tkYwACVYgZYk+zajfw6XZS3FxNHbwwrueRzhUHcmpqr+GdPh8e+PY7&#10;V7U3em+HpVuruQv+7S9URyW8JUj5yA4nz/AyQN1Ix+cZRluKz/NlRv71R3k7fCur9EtEu9l1R/XO&#10;CweGynAU8Jho2p04qMV6K3zb3b6u7YmlQXnhHwYupWdndWvizxxhPMuwHbSUCSyQ+cn8KW6Ejy14&#10;aeUqW/etJWtoWi2/hzR7extVKW9qgjjBO5iB3J7sepJ5JJPeqmmTjxdrkniNriC7t7uHy9KMD+ZD&#10;HZsQ6urYG5psJIxGBgRLzs3tL4m19fD+nLJtkmubiVba0t4k3yXM78JGo46nksSFVQzMyqrMP0/i&#10;LFxr16eW4BfuqVoQS6vZvzu9F336syw8eWLqz3erGHSYfiF4lXSGuJPsWn+Xd6nBGSBcK27yoHYE&#10;EKzKXZRkMibG+SQhpLXxA3jnWptWUSLp8Ya10/cwImRZGD3CgL92UqpRtzBo1jYBd5zH4g8MvoHh&#10;KHwtayRtdeIDJca5fCGQ+ajjE7rvLgNISsUcbOfLi4TKwhRpRRrFEqqqoqgAKowqgdh7V6GfVIZX&#10;gY5NRd5v3qjXfdL+uiXdmeHTq1HWe3QdWLf6XH8RfEy+HJIDdaSkRl1sE4ieJlKpatx8xlJ3MgI/&#10;doQ3yyKGteJtXk0fSy1vFHdX0x8mytWmWH7XOQSkYZjgZxyewBODjFTy+FoZBH4PhvDM90f7R1+U&#10;kiaWCRnATdsK4kaMwhSQywRsqkFVIXBGQ/XMT9brL93Tf3y3S+W7+S6jx1fkjyLd/kavhazm8WeJ&#10;ZPEV00clpEpg0aLb/q4if3lwTjlpdq7eoEaqQR5jiusplvCtvBHGqqixqFCqMKoHYDsKfX7WeKFF&#10;FFABRRRQAUUUUAFFFFABRRRQAUUUUAFFFFABRRRQAUUUUAFFFFABRRRQAUUUUAFFFFABRRRQAVy/&#10;g/UrhfiD4u065uJJSk9rf2sbMP3NvLbpEAoHO0zW1wcnqS3pXUVzp+w6Z8Vl/eS/2lrWlHCYJQw2&#10;k3Jz0B3Xw+o+lAHxz+1d4ePhn9p7xUjfL/bCWmsxKDlVikgW244AUmWzmYqM8tuJy+Bwde6/8FA9&#10;NtLD4keF7xYbj7dqumXUM0u5jF5drLCUXGcK268kPABYDnIUY8Kr+fOMKCpZxWitm0/vSb/Fs/pD&#10;gvEOtktCT3Sa/wDAZNL8Egooor5o+oCiiigAooooAK+tP2A/DMekfBa+1OG5huV8R6zc3hEY/wBS&#10;0IjsmjY5OWDWjE4xjOMZBJ+Sm5GB3OK+4f2TNGtdH/Zy8Imz8z7PqFguqYkUq2+6Zrl+D0+aVq/R&#10;PDijfHVKvaFvva/yPzXxOxHLgKVH+ad/uT/zPRK8x8XX9rqHxX1JYbZvtFjp9pBPdeZuVizTyeSF&#10;/hZFKOT/ABCZP7tenGvIdN1Cx1vxD4k1CxhmjW61eaGdnm8xZprZUs3ZOSFUG327RjDKxIyTn2fF&#10;jF+xyB0/+fk4x+68v/bT8jyqN69+yf8Al+peooor+Xj6YKKKKACiiigAooooAKKKKACiiigAoooo&#10;AKKKKACiiigAooooAKKKKACiiigAooooAKKKKACiiigAooooAKKKKACiiigAooooAKKKKACiiigA&#10;ooooAKKKKACiiigAooooAKKKGbapPYcnPagAzijOa+Af27v+Cw8Hg2e88J/CO6tNQ1SMoJvFC+Xc&#10;2lqc5ZLdGVkmbGAZGygycBjhh9Nf8E9te8QeL/2NvAereKNSvNY17VrWe9uLy7cvNMst1M8WSewi&#10;aNQOgAAHAFe1jMhxWFwUcbiFyqTsk/i2bvbotOuvkfF5Tx5leZ5xUybL5OpKnFylNW5E1JR5U76v&#10;W90rab30XI/8FIv267f9jz4YR2ukyW1z468RI8el25dSbCPDA3siEEFUYAKrAB3yOQj4/GvW9cvP&#10;EmsXWo6ld3F9fX0rT3NzcSGSWeRjlnZjySTySa9O/bi+NmofHz9qXxhrl5dXFzawajPp+mJKAPs1&#10;nDK6QxgAAAYyx7lmYkkkk+T1+z8K5HTy7BrT95NJyf5L0X56n8b+KXHGI4hzeaTaoUm4049NHZyf&#10;nK3yVkfst+yv8XfAH7H/AOxN8P8AS/GXi/QPD95aaFDqVzY3F0v26Nrwtd7fswzMWzMRgITwa878&#10;Uf8ABbH4a2WryR+H/DPjTxdrEjrBYhbWG1t5S3ASMs7TZYkD/U5Y444AH5XTzNLI8kjFmY7mdjkk&#10;+pNfpH/wSt/4JozeHb6z+JvxI0ma21C3dZvDujXStHJaOpDC8nTghuB5aN05YjOzHy+bcOZXl8Km&#10;OzCbnKTbSvy3bd7JLX1d9Efp3CfiJxNn9ahkmQUYUaVOMYubTnyxirJtv3b2Xurl1l5bfeHw11/V&#10;vFfgHSNT17RV8OavqFqlxdaWLv7UdPZhu8ppNibnUEBsKAGyASBuO5RRX5ROScm0rLt2+8/qqjCU&#10;KcYSk5NJJt2u/N2SV3vokuyKPiDUrjTNN32dnNqF5JJHBb28eR5skjqi7mAOxAWBd8HYgZsHGKue&#10;IdNGn6PpPgmTUri6vLtW1HVri2tUhWaFZNzI+1h5KTStsAIdnijmUkkNKtTSHs7OS68aaldrNo/h&#10;4vFYW9qrSSPeAyW8xwOZJSzm3jiXPzF/vMyiPW0K1kLXl/dWsNnqGrz/AGu7jimaVVfYkajceMrH&#10;HGp2gKSpIAzz+05Dg/7ByP63LTEYpe7rrGnZP5N7/OPWLPJrz9vX5F8MfzLqKIo1VVChRgADp9Ky&#10;fC+rW8st54y1FvJ0XTI5LXSkyQ12zOEecAtsYyMqxQYGSrOQzLcBVk1pLzW7+00fTbyKxvb4maSZ&#10;lLPFaxvGJ2jGCPMxIqLu4VpA5DBNjQX72vi/xRa2dmGbw74QJghG8yR3V9H+765y32YK6fMWBlkY&#10;kB7cGvV4aw9PA4aed4laR0prvJ6f8D/wJ20M8TJzkqMfmSeGtFkguLzVL5T/AGzqziW8YyiXygM+&#10;Xbo4VQYoVYquFXJLuRvkdm1/1PYetFY+t6Y3jvUV8Ow3CwxzKsuqlS6yLZMxUojKPlaYq0YbcrBR&#10;K6ndGK+aw9HE5pjVBO86j1f5t+SX4aI6ZSjShfohuhazbvZ/8Jo/2q8t9rWeh2KKEN48kgQSoS21&#10;zOVURyHaFiZmyFkc13ng3QJNB0j/AElhJf3Ttc3kgcPvlfkjdtXcqDCISoIREHasjw9Y/wDCT+Jv&#10;tjQxw6JopMGlW7WyqfOUPFJcqx+ZV2O0KKoUbfNY71kj29bX9B5bl9LBYeOGo7RX3vq35t6ngVKj&#10;nLmYUUUV3GYUUUUAFFFFABRRRQAUUUUAFFFFABRRRQAUUUUAFFFFABRRRQAUUUUAFFFFABRRRQAU&#10;UUUAFFFFABXJ+NrSa2+I/gvULaFpJHurrS7l8FljtZbWS4Y9QATNaWwDc4yRj5sjrK5f4v61deHP&#10;B8d9aztbfZtT09rmQFQEtjeQrcFi3AQQmQseoAOOcUAeR/8ABQnwe2oeDPDeuQ27STaTqT288oC/&#10;ubaeB92SedpmituB1O3PAyPl+vsj9uPTZ9Q/Zt1iS3aRWsbmzu5Arbd0SXURkzweAm5sd9o5HWvj&#10;evxfxFocuYwqLaUF96b/AEsfufhniOfLJ0usZv7mlb8bhRRRX5+fooUUUUAFFFFAFTXZJo9IuPso&#10;3XToY7dQQC0rfLGBkgZLlQMkDJ61+j3hDwza+CvCWl6NZII7PSbSKygUDAWONAij8lFfBnwg0u11&#10;34yeELG7W5khm1m2kCwKWZmicTrnH8GYhv7bA2eM1+gUYwi/Sv2Dw3w/Lhatf+aSX/gKv/7cfi3i&#10;hiHLF0aH8sW//Anb/wBtCaXyYWbazbQThRyfYV4n8L7O6sfh9pK3ysuoTW63V6GJyLib97N1JP8A&#10;rHfjJx0yetd5+0HrEmj/AAb11YJpbe81KFdJs5o2KGG5vHW1gfcvzKFlmQlhyACRkjFYTnLnHTPF&#10;fJeNGMdsLhE/5pNfco/+3HxmTx1lL0Eooor8IPcCiiigAooooAKKKKACiiigAooooAKKKKACiiig&#10;AooooAKKKKACiiigAooooAKKKKACiiigAooooAKKKKACiiigAooooAKKKKACiiigAooooAKKKKAC&#10;igc0EYNABRRXA/tFftMeD/2WvAUniDxhqi2cGGW1tIwJLzUZAP8AVQR5BduRkkhVyCzKOa0o0ala&#10;apUk5SeyW7ObGYyhhKEsTiZqEIq7k3ZJebZ33U1w3gv9pbwL8SPihqng3w/4ksda8Q6Jam8v4LIN&#10;NFaoJFjIaZQYt4dgDGHLjByBivyl/bH/AOCpHjv9pzULrTNHubzwb4Ly0cenWVwUub6MgqTdTLgv&#10;uBOYlxGMgEORvP0L/wAEDPBE1toPxL8RzWe22up9P02zuiv3miWeSeNT7ebbk/UV9liuD54LLZ47&#10;GytNWtFd20tX89l95+PZX4wUc54ko5Jk1PmpNy5qkk9VGLfux0aTaSUpd/hP0OJwK/Lz/gp7/wAF&#10;OZPidcah8Ovhvq0Z8JtH9n1nWLXesmrNllkton4/0bGAzKP3vIBMZO/6V/4K7/tSXH7P37OH9h6T&#10;I8OvfEAzaZFMuM2toqj7U4z/ABFZFjBHI80sCCor8fQMCvZ4E4bp1Y/2liVdJ+4umm8vk9F5p+R8&#10;f45+ItfCz/1dy6XK2r1ZLe0lpBPpday7ppdy5oGgXnizXrHStNha41DVLiOztYV6yyyMERR9WIH4&#10;1/QF4E8L6b8FfhNouii6ig0nwjpEFj9quJFjRIbaFY/MdjgKNqZJPA5NfhP+zl8SdJ+Dnxx8M+LN&#10;a0mbXrLw3eLqK2EU4ga4niBaD5yDtAmEbE4PCkYOa9U+NP8AwU9+J3xn8byapcXGl2em29ws+m6M&#10;bRLrT9PKEFHaGUNHcSggMJJ0co/zRiPgD6LivI8XmtanRpWjTim231b0slvol2tr1eh+e+FfHGUc&#10;LYTE4vFJzr1ZRjGMVtGKbcm3ZWbdkrttpbLU+gPj3/wS3j/ar+J2peNvhHqa2Wh+IpbjUZ7rXVNt&#10;p95cPKDmxEcZmaBsyN5jx7GwpjeRWyvZfDf/AIIR+E7fwMsPi/xfr114ilkWSSfR/Kt7W3UA5iRZ&#10;Y3Z8kgl22k7RhV5z8or/AMFRP2ivGeq29la+OdQur68lWC3t7HRLLzriRjtVEWODczMSAAMkkiv0&#10;k/YF8KfGSx+Hc2tfGLxXJq2o60kMtho7WkEUmkRbSxMzpGjGZ9wBj5CBBklmIT57O6ud5ZhIxqYm&#10;EUrKKTbm7ebir26vRfgj9A4KwvBfEma1KmHy6rOcrucpKMaUW9X7qqO13sveet+7Mb9mj/glP8L/&#10;ANmnxqviK3TVvFWsW7I9jNrjwzJprqciSKNI0XzM4IdgxUqCu05J+l+9FFfnWMx2IxdT2uJm5Pz/&#10;AE7H9DZPkeX5VQ+rZdRjThe9oq133fVv19ArP1mBvEF5a6Bb31xp99rQkRLiCLzJbWJVzLMOylQQ&#10;quwKrLLFkNnabd9ew6bZTXFxNFb29ujSyyyuEjiRRlmZjwFABJJ4AFS6HPN4f8ES+ILWwis/EniR&#10;UtrCLUnKuV+Yw7omKMoWPzJ3hXEmFkB+YYX6vgTh6OZY/wBridKFFc821pZaqL9ba/3U+p047Eez&#10;p2j8T0RNrMLf8JDZaDptu2l+HfDKxqUEPy30nlERxJuH+qiDK5deWlCgMPLkVrGs6vb+HtHur68k&#10;8m1sommmfaW2ooyTgAknA6AEnoATUfhzQ08O6THbLJLcSZaSa4lx5t1KxLPK+ABuZiWOAAM4AAAA&#10;h0xrfxf4nZp7W3k0Dw6wu7i9uGPkPdxs21E+YKxgZC7s4Ko4jx+8RjF9/UdbiHN7Q0i9Fp8ME/z6&#10;+rsjgjbD0dd/1JDHdeANMmv7W1ik8WeKpok8u6lRjZQIQBkKRujt0d5DGrENLK6hx5u+rGk2H9la&#10;Zb2oeSQW8ax73Ys74GMsTySepJ6k1S00S+INfvNduJnljuh5WmxHIS2tBgggZ+9Kw8xiQGwY0I/d&#10;1qjms+KM0hXrRwmG/g0Vyx82tG/Py+/qVhaTiueW7KPiDXY/D2mNcSLJId6RRRRjc88ruqRxqP7z&#10;OyqCeBnJIAJqPS/Dt5pmlw+HftEbeIPEStea/fW80imyidSrNA6hWXBCwQZKsFUyfO0bh4/D+rwX&#10;LXfii/tD/Y+h7hpcr+WWvpzujeWFGGQTu8iJt4MvmS4Uo0bydt4O0G40a2uZr6drnUNRna5uGMhZ&#10;Y8n5IUHACRptQbVXcVLkb3Yn9A4HyH6ph/rdZfvKm3lHp9+7+S3TPPx1fnlyrZGhpel22h6bb2dn&#10;bw2lnaRrDBBCgjjhjUYVFUcKoAAAHAAxViiivuzhCiiigAooooAKKKKACiiigAooooAKKKKACiii&#10;gAooooAKKKKACiiigAooooAKKKKACiiigAooooAKKKKACsP4l+HZPF/w517SoWZJtS064tYmUgMj&#10;vGyqQTkAgkEE9CK3KCcCgDlfiP4VufiX8F9b0SaNLe817Rp7N0WU7YpZYGTAcc8M3DDnjNfANrMb&#10;iBZCVbcobK9DkZ49q++/gVBLp/wn0bT5hL52iRtpDtIH3SG0ka235YlmDeVuDE/MCD3r4GXww/ga&#10;5vNBkhkgPh+7n0pQ6hd6W8rwJIACcK6xq699rrnByB+YeJVC9KhW7OS+9Jr8mfq3hbiLVcRQ7qL+&#10;5tP80Oooor8mP2IKKKKACiiigD0j9jrw/Z+I/wBpbRPPnRLzQ7K81m1iKBml2otm5HptF8MkeuOh&#10;NfblfJv/AAT58N/2h8TfFWtyK2zS9NttPtWAYKHnlkkuAx6MQsFoQOqhmJyHGPrKv3zgjDullFNv&#10;eV3970/BI/njjzEqtnNVLaNo/ck3+LZw/wAcNXWC18P6ZJaw3cesasqSCQFvJEEMt2koGOqzW8QB&#10;OACw5yQDj1a+J32S++Jmlr51x9u03Tbh/J2Dyik8sIDlsZ3A27AAHozZB4xVr8L8WcZ7bPnS/wCf&#10;cIx++8//AG45Mqhahfu3/l+gUUUV+ZnpBRRRQAUUUUAFFFFABRRRQAUUUUAFFFFABRRRQAUUUUAF&#10;FFFABRRRQAUU2aZbeJpJGWONerMcKPxrzP4hftofCb4V37WmvfEPwrY3kb+XJbLfLcTxN6PHHuZe&#10;h+8BW1HD1az5aUXJ+Sb/ACOPGZhhcJD2mKqRpx7ykor720enUVh/Db4laD8YPBNj4k8M6lBrGh6l&#10;5n2a8hDBJtkjRPjcAeHRl5Hatys5wlCThNWa0ae6Z0Ua1OrTjVpSUoySaad009U01o01swooqrrG&#10;uWPh3T5LvULy1sLSFS8k9zMsMcagZJLMQAAOp7Ukm3ZFSkormloi1RXzD8Wv+CvfwT+F3lpa63qX&#10;jC4kLBovD9n5wiwcZaSZoo8HttZjjnGCM/M/xM/4LzeKL7UCvg3wLoOmWaqy+ZrNxLezSH+FgsRi&#10;VMf3SX+tfRYLhPNcVrCk0u8vd/PX8D89zrxW4Xyy8a2KjOXaHvv743S+bX3n6bUV8t/8ExP2l/ib&#10;+1h4Q8ReKPHFvotrocM8djpH2Cxa3+1SruM75aRiyrmNeMDJYZJUgfUleRmGBng8RLDVWnKO9ndf&#10;138z6zIc6oZvgKeY4ZSUKiuuZWdrtXt2drrurMKKKzvFHi/SfA+jTajrWqabo+n26l5bm+uUt4Y1&#10;HUl3IAH41yRi5O0dz1qlSMIuc3ZLdvY0aK+YPin/AMFfvgj8NDGtrreqeLppM7otBsDL5QzjJeZo&#10;oznnhXJ46cjPCfCD/gr9eftHftCeG/BPgn4a3Ulrq96iXV7qGphZra1B3TzmKNCq7IgzAGQ5OF6k&#10;Z9unw3mc6brexcYpNtytHRetj4vEeI3DdLExwaxcZ1JNRUYXm23ol7ia/E+2qKKM14Z9sFFfPf7T&#10;3/BTP4X/ALMFzeabealP4i8T2ZCNo2kp5ksbFA482VsRRrhlz8xcbuEOCB8E/Hf/AILKfFb4sWt9&#10;YaD/AGb4E0u6bCHTN8moxxj+E3LHqe7RpGeOMc5+myrhLMcclOEOWD6y0XyW7+St5n5rxT4scPZH&#10;J0a1X2lVX9yHvNNdJP4Yu+lm7+R+vRGKK8L/AOCb3g7UfCf7HfhG41m+1LUtZ8SQvr97c3109xNK&#10;90xkQln+b/VGPg989STXsnizxZpvgXw5e6xrF/a6XpemwtPdXdzII4YIx1ZmP+TXh4rD+yxEqEHz&#10;craulvZ20XmfcZZmDxOAp46tH2fPBTab+FNXs3pstzQ6186/tZf8FNfhv+yy2oaS963ibxhaqQNF&#10;047vJk5wtxNgpDyPmX5pAOdhyM/Ff7c3/BXTxB8bm1Lwt8PGuPDfg2UiGTURuh1TVFGd3zA/uIW4&#10;GwfOyj5mAZox8XzTPcTNJIzSSSMWZmOWYnkknuTX6JkPAEppV8ydl/Kt/wDt59PRa+aP55468e4U&#10;JywXDiUmtHVkrxv/AHI9fKT0fZrU+lPjt/wU7+MX7TGsTaPpuqTeGdJ1af7Na6NoX7qWUOwVInuP&#10;9dIzZCn5lViT8gBwP1t+Afw7k+EfwO8H+F5vLa48PaLZ6fcNGcq80cKJIwPoXDH8a/Kz/gj1+ztJ&#10;8ZP2p7fxFdQ3H9i+AIxqjyqB5b3hbbbRMT6nzJOP+ePbNfsAOBXn8dVMNQqU8uwkFFQV3ZdXtfu0&#10;tde573gfRzPHUK/EWbVZVJ1XyQ5m3aMXeTS2SctLJJLlPJP2zv2utF/Y1+D7+JdTt31K/u5/sela&#10;aknltf3BUtgtg7I1VSzPg44GCzKD+LXx1+PHij9o74i3nifxZqU2o6hdFliQsfJsYtxZYIUyQkS7&#10;jhR6kkliSfaP+Ct3xJ1rx1+254m0/U5JBZ+Flg03TbfkLDCYUmLAH+J3kZi3cbR0UV8z19xwbkNH&#10;B4SOJavUqJO/ZNXSX6938j8V8YePMXnGbVctg3HD0JOKj/NKLacpd9V7qey82wYkDhSx7AdTX7z/&#10;ALI3wGs/2Z/2dfDPhG1VTJp9oJr+faV+0Xcn7yeQ55A3kgA9FVR2r8RPgf8AFP8A4Ul8TdL8VR6L&#10;pevXuhyi5srXUg7WgnH3JJEQqz7PvKoZfnCk5AKt13xv/bd+I/7RXii31Dxbr0l/aWjsYtJh3Wmn&#10;qjEbozHCysysBtLMxcjjdV8UZHis1dPD05KNON23u2+iS8td2t/I5/DHjXK+Fo18fXpuriJ2jGK0&#10;UY3vJuTv8Ttoot+75n3B/wAFKtZ+H/7cdrpfg74falqHjf4neGblpLKDw7aG+so45tiSrc3W5beK&#10;MlYyZfMOwpgjk18m2n/BKP4+XWvpp7eApLfcRuuZNWsvs8alsbi6zHIHUhQWx/CeldL8P/8AgsD8&#10;R/hdpcen6D4V+F2k6ZCFVbOx0GS1hwM4GI5h6nk88k9zX1//AME+v24PjJ+2F4mmutU8DeEbHwPZ&#10;Ex3WswNc2p80DiKAO8vnScgkfKqrnc4JRW8OUs3yPBONGMPZR1vOV3d9rcq1ey116s+4jDhLjbOV&#10;UxlSr9aqWVqVPljaKsnLm9o3ZWTn7qsvhR8WftYf8EuPiH+zhNps2l6XqnjjR57GJ73UdJs2mW1v&#10;CW8yIxLmVY1wu2RlCtuHIYlBh/Bf/gmT8aPjXLbS2/g698P6XNKI3v8AXSNPSFSRl/KkxO6gHOUj&#10;YHGBzX7Zjg0d68GHiJmEaHI4Rcv5nf8AJWV/w8j7qt9HvIJ4x11VqRpfyJrTy5mm7fj5nzn+xl/w&#10;TT8D/sieTq3zeKPGgVlbWryEL9l3DBW2iyRCCOC2WcgsNwU7a+jAMUUV8VjMdXxdV1sTJyk+r/Ts&#10;vJaH7Nk+S4HKsLHB5dSVOmui/Nvdt9W22+4UUVV1nUW0vTZJkj8+bKpDCG2meRmCpGD0Bd2VQTwC&#10;wzxWFOnKpNU4K7bSS7t7I9OUkldha6LN418X2emLa+Zplq0d9qUssWYiqvmGFc8M7yJubGQqRncB&#10;5iZvi9tfHniZtdt7pr6xt1a20wiIpGgziWVCT8/mMuFkwAUUFMq5Z4L/AE5vD/g218K3k0moa14o&#10;Dy6vLbymOOCIqFndM8xxYCwRgfOdwYksskg2IYFgjWONVVUAVVUYCgdAAOg9q/csbh45FlVPJKX8&#10;Sdp1Wn1f2fTRdtEn9pniU5OvVdZ7LRFHxHqN1aWccOnxW9xql9MttZwzSrGjyHJLHcwLLHGskrKu&#10;XKRPtBOBUPie2tb+zs/A8l5qerLZQRT6zcOwjW5U7tsUxAAPnOrM0MYC+WhVgsUio6eHdTto9GuP&#10;HSw3mr+ZELbRbeKMKrxOyqHjO4gid9rec21REIyAAGd7Og2MtlYbrpLFb64Y3F21pD5UMk78yMo5&#10;OCehYliAMkmu+Vskyq3/ADEYhfOMP0f3avrykfxqv92P4svZzWXrdpfeIdRs9F09prdtQLNdXkan&#10;NjbKPnZWxt81iVjQEgje0gDiFlNjXdctfDmlS3l5J5cEeBwu5nZmCoiqOWd2ZVVRyzMAASQKh0XR&#10;77w9YW9jtVPFni4m71JzJxYW8YjWVUdccQrIkUYU5MkvmEHMjVxcH5D/AGhivaVV+7hq/N9F+r8t&#10;OpeMr+zjaO7Nbw5plr4m1yz+y2cMfh3woWttOUDapu4zJbvtTA2rAqtGpPDGRyBhEZu0qvpWlw6J&#10;ptvZ2sYitrWNYYYx0jRQAqj6AAVYr91PDCiiigAooooAKKKKACiiigAooooAKKKKACiiigAooooA&#10;KKKKACiiigAooooAKKKKACiiigAooooAKKKKACiiigAoIyKKKAOX+G3iC61TUPFGn3j+dNoOtS2g&#10;m2qqyRyQw3cQCgnGyO5SMk4LGMtjDCviv472s2l/H7xvZ3Fw100OrGSOViNzRzwQ3KrgAAbBP5Y7&#10;kRgkkkmvtbQtDvNN+LHiK7WLytJ1GwsJFKldst4rXSTOQOd3kraKWPVUQD7pr5g/bp8HzaP8d4dY&#10;+UWetaPbxIBJlmnglmEhK9vklgG7qcY/hFfE8fYdVMqc/wCSUX9/u/qfd+HWJdPOFT/njJfd73/t&#10;p5BRRRX4afvoUUUUAFB6UUGgD6y/4J/+HrXTfgzqGpW83nSa5rVxcTDYF8l4kjtNmcZbi3BycnLE&#10;dAAPcq85/ZH0q30r9nHwn9ljuIob20OobZnLMWuJHuGIP90tISo6BSAOBXoxGRX9MZRR9jgaNL+W&#10;EV+CP5ZznEe3x9et/NOT+9s8fuG/tP4v+MNQZcPA9ppEZx96KGAXAOcA/wCsvJh36decDQrK8F+I&#10;5vGOhf2xNJ5yapc3N1aSYx5lm88jWrY7ZtzDweR3AORWrX8i8W4x4rOsVXve85JekXyr8Ej3sHDl&#10;oxXkFFFFfOnQFFFFABRRRQAUUUUAFFFFABRRRQAUUUUAFFFFABRRRQAVV1rXLLw1pM9/qV5aafY2&#10;q75rm6mWGGFfVnYhVHuTXyp+3P8A8FVfDf7MdzqnhfwzFF4k+IGnyxRTW00Ui2Gn7lDt5sgK+YwU&#10;qNkbcFvmYFStfmP+0J+1T48/ag8STah4w8QX2oQtP59vpiSumm2BxtHkW+SiYXjdy56szEkn7PI+&#10;CsZj4qtV/d03s2tWvJdn3f4n43xt40ZRkU5YTDL29eOjUXaMXqmpS11T3ik30dj9Nvj7/wAFlPhX&#10;8I9QWw8P/bfiBfA4lfSmWOyhHH/Lw4w5548tXXggsDxXyH8a/wDgtJ8WviHqMq+FzpfgPSzuVIrW&#10;CO+u2UjHzzzoRkdQY44yK+QqK/S8v4MyvC2bhzy7y1/Db8D+b+IPGTifNG4qv7GD+zT93/yb4/X3&#10;rPsdd8Vvj742+Od75/jDxVrviJlO5I727Z4Yj/sRZ2J/wFRWl+y7+zpq37U3xq0jwXosi2cmoF5L&#10;i8aFpI9Pt0Xc8zqvYcKASAWdFyN2a4rQNBvfFWvWOl6bazX2palcR2trbQrukuJXYKiKO7MxAA96&#10;/Zz/AIJ1fsOWP7Hnwnjk1C3guPHevxLLrV58rm26FbOJhn93GRyQTvfLZwECviPOqOUYO1FJTlpF&#10;JLTzt2X4vQjw64MxnFub8+LcpUYNOrOTbbX8qe/NL10V32v7b8NPh3pXwk+Hui+F9Dt/s2k6DZx2&#10;Nqh5bYigbmPG525Zm/iZiepqn8XPjX4T+A3hQ654w17T/D+mbzEk10+DM+0t5caDLSPtUnagLHHS&#10;uO/bU/aq0/8AY9+Bd54svLVtQvpZ10/SrMZC3d46uyK7D7sYWN3Y+iYHzFa/Fv48fH/xV+0l8Qbz&#10;xJ4s1S41C8uJHaCAyubXTo2bPk28bMfLiHZR1xkksST+ZcOcK1s2k8RWk4076vrJ9bfq3+J/S3iJ&#10;4pYPhSEcvwdNTr8qtHaMI7Jyt6aRVnbqla/2Z+0l/wAFyNX1/TZtN+F+hnw/J9oZf7b1Py7qZoQS&#10;FMduVKIzcEmTfgZG3PzD4u+MPx68ZftAa5HqPjTxJqviK5hLeSLuXMVtnGRFEMJGDgZCKM4FcjRX&#10;6/luRYHAK2GppPvvL73r8tj+ReJOOs8z2beY4iUo/wAqfLBW291WV/NpvzCvQv2XP2dNa/am+NGk&#10;eEdHjuFW8lD394kW9NNtQR5k79gAOBn7zMqjJIFcf4O8Ial8QPFmm6Ho9pJfatrF1HZ2dvHjdNK7&#10;BVXngcnqeAOTgCv2q/YG/Yr0/wDYu+Eb6b566j4m11o7vXL5QNjSqmFgiOAfJiy+0tyWkduNwVfO&#10;4p4hhlmG9z+LL4V+r8l+L07n0Phf4f1uJcxTqprDU2nUl36qC85dey17J+qfC34X6D8Fvh/pfhfw&#10;zp8el6Ho8Xk21upLbQSWZmY8szMWZmPJZiT1rh/2nv20/AP7Jvh6a48TaxC+reV5lrotq6yahek9&#10;NseflU/33woHcnAPjP8AwU//AOCik37K2mw+D/CX2ebxxrVo08lzICyaLbPuRZQM4admBKA5C7dz&#10;AgqG/JnxF4k1Lxfrl1qmr6hfatqd8/mXN5e3D3FxcN03PI5LMeOpJNfn/DnB1TMV9dxsmoSd/wC9&#10;Lu79E++7/E/fvETxgw3Dsnk2S04yrQSi39inpoklu0raaJbO+qPsj9oj/gtl8QPiDPHbeALK38Ba&#10;aq/vJ3EeoX9wxBBG6RPLjTkYCpvyud/O0fI/xG+J3iL4veJZNY8U65qniDVJM5ub+4aZ0BOdq7jh&#10;FGeFXCjsBWHRX6tl+T4LBRthaaj521+ber+8/lfPuMM5zqbnmWIlUW/Le0V6RVor5ICdor9ev+CT&#10;f7E9x+zR8KbjxR4msfsvjXxgis8Mq4m0uxGGjt2B5WR2/eSDtiNSAUOfnH/gkz/wTxT4p6ha/FDx&#10;tZ3UegaXcxz+HrNsLHq88bMTPIDyYY2Vdo4EjZydqlX/AEi+LfxK0/4N/DDxB4r1Ztun+H7CW/mG&#10;drS7FJCA/wB52wo92FfnfG/EDrS/srCO+q5rdX0ivnv56dGf0J4J+H6wdL/WnNly2i3TT6Rs71Gv&#10;NfD5XfVMyf2gP2ifCv7NHw8vPEfirU7ezt7eKRre28xRdalKqlhBAjEb5GxgDoM5YgZI/K/9sP8A&#10;4Kt+Ov2kZrzSfD8tz4L8F3lstvPpsLxyXN4eS5luAgcBs42IQpUc7smvGf2m/wBpvxR+1l8UJvFX&#10;imW3Fz5S21raWylbbT4FJIijBJOMlmJJJZmJ9APPa97hzgzD4KKrYpKdXfXVR9Fs2u/3WPhPETxk&#10;x+dVJ4PK5OjhtVppKa7ya1Sf8qe3xX6CqFGAMD0Fe2/8E9v2aI/2p/2odC8P6hBLN4dsd2p61tDY&#10;a1i58osuColkKRZBBAkJHIrxiwsJ9VvobW1gmurq6kWKGGFDJJM7EBVVRyzEkAAckmv2a/YC/Zr0&#10;v9hT9mZZvFz6T4e8Sau/2zxHfXl7CsULbmWCAznChI4yONxHmPKQSGr0OLM6+oYNqn/En7sUt9d3&#10;8vzseB4U8G/29nEZ4hf7PRtOo2vdaTuoN7e91u/hUn0Po6GFLaFI40WOONQqIowqgcAAdgK/KP8A&#10;4LDftk6r8T/i/ffDHTWlsfC3g+4CXqBudVvQAxd8fwRZ2qv94Mx5Khftj4g/8FVPgV8O9Tazl8bw&#10;6xcRttf+x7Oa+iXryJkUxMP91zX5Q/tkfEDwz8Vf2nfGXibwjPfT6Fr1+1/E13b+RIJJAGl+Xcfl&#10;8zeQTg4IyBXw/AuS1Y414jF0pJKN4uSaV7rXXrbb7z9u8cOMsNPJVgMqxcJOU0qkYTTlypN2dm7K&#10;6V/kno2eZ1Y0rSrnXdUtrGzhe4vLyVIIIU+9LIxCqo9ySB+NVwwJor9g9D+RY2TXNsfrl+zb8TPg&#10;z/wTc/Zzs/C+vePvDkniZG/tDX4dOuv7QuZb+VQGRY4d7BUVEiGQoxGGOC5JyYv+CtWufF64vrP4&#10;SfBfxl4unXi1vbr91bAbtpklWMMFXdkYMi5xyVwQPyjAwK9Y+Fv7dXxg+DlxaNofxD8UC1sYVtoL&#10;G+vGv7GKJQAsawT741UKABtUEDoRXweI4JpSlLESftasnf324xv6R1/HRH7tgPGrEwhSwFNfVcNT&#10;SilSjGc7LT4qj5b9bqN27tn2P8R/+CZXxq/bV8QL4y+J/ibwT4V1uaERQadp+mec1pEMlYpJIyN2&#10;0ngtLMQCfm7ViWf/AAQT1qG3vXufiJptxIlnMbSGDTHj8662HyVd2chYy+NzAE4BAGTkZ/wi/wCC&#10;7fizS9Vt4/HPhHQ9X03G2WfRzJZ3a/dw+2R3jY8NlfkBJHKgYP3L+zF+2j4D/a8tdRbwbfahPNo6&#10;xNe293YSW8lt5gO3LEGNuVYYVjyp7YJ+bzHHcSZZTs4qNNbcsYuKXa9m189T9D4fyTw54lr3hOVX&#10;Eybb9pOaqSdrt2uoy0V/dVkltY/DDxBoN94T1280vVLO407UtPlaC6tbhDHLbyKcMrKeQQa6j4S/&#10;s7+OvjveeT4P8J654g+ZVea1tWa3i3NtG+U4jQZB5Zh90+hx+7/i34U+FfH99Dda94Z8O65dWw2w&#10;zajpsN1JEPRWkUkfhW7FEsECRRqqRxgKiKMKgHQAdhXVV8SpezSp0Pe85afda7+9fM83C/RvprEN&#10;4jGt0r6KMLSa8220vud/I+B/2Vv+CIuk+EtRh1b4q6lb+JJo1V49F055I7JH5z50vyySgfLhVCLk&#10;HO9eD94aHodl4Z0a107TbO10/T7GJYLa2tolhht41GAiIoAVR2AGKtUV8BmecYvMKntMVO/ZbJei&#10;2/XufvPDPB+U5BQ9hllFQvu95S9ZPV+S2XRIKKKK8w+mCiiigANVfDOnQa94gute1NwPD/hPMkIS&#10;Qus14qt5sjqmSwhUhVQ5/etISm+KJhDrN3PJc2em2MsMWqatMba1aVGZIiEZ3lYDqqRqzYJUMwRN&#10;ylwavanotvYT6b4L0y32eH9Bghurx50EzXMwcPAm5w299yPNK5w+5oWDEuxH6l4eZTToqpxBjV7l&#10;HSCf2p9LemmvRu/2Ty8wquVsPDd7+hJ4Z+16sZta1Szjs9U1ZY3eDAaSzhVf3dsz87im52OPlDyy&#10;leDkpqNpB4619fC7RzTQzwC51Qwz+Wbe23YVG4J/fsrR7fl3RrOQwKAG9qV+ul2JkaO4nYFUWOBN&#10;8kjMwVVUdMliBkkAZySACRQliutC8GR6DeagNO8XeLYpLq6fTEXNkFSKOd45MKW8pTFEkzhm3tGx&#10;UqNi/U5Dh/r2LqZtmH8On78n3e6il+noupzV5ezgqNPd6E+oTt4u8ZC7W8tZtF0Vnt7GG1k3K1yN&#10;8U8kpAxujO+FUHCnzSxZmUR6OcCodN0630fToLS1hjt7W1jWKGKNdqRIowqqOwAAAFUfEEt1qFza&#10;6Ppt1Ba6lqZYrK5UvbQIV86dEYEMyBlVQQV3yR7gVyD42MxOJznMeZaym7RXZdF6Lq/Vm0Ixo0/Q&#10;bo1/Y6pqdxrmpGG10HwvNL5dxcbl866UeW0idAUjDyxYIbdIxwAY1Ldb4G8Otbtca1eZbVtYjj84&#10;lCv2eFS7Q24BAOI/NcZIBZmdiBkKuRoWnWviXVLXTLe0lm8P+E3VUnuJ5ZPtd9EcDlm/f+SdzO8m&#10;4eftIPmwsV7gDaOOK/dsnyull+FjhqXTd931f9dNDwq1R1JczCiiivUMwooooAKKKKACiiigAooo&#10;oAKKKKACiiigAooooAKKKKACiiigAooooAKKKKACiiigAooooAKKKKACiiigAooooAKKKKAOR8R3&#10;Eml/GPwzMzstrfWGoWG0O2GnJtp48r93/VwXHzHkdB9448M/4KHeHJh4j8F61HHI0Cw32nzuEYhW&#10;YwSxZOcLxHKOmSSOeDn3/wCIEljZXPh+8vLWa4a01aNbZ422i2mmjktg7cjK7Z2XHPLjuK8p/wCC&#10;hVncH4N6TfRzNDaadr1s9790LKksc1tGrFueZ7iHG3ksFHQmvD4moe2yqvD+6392v6H0HCuI9jm+&#10;Hm3b3kv/AAL3f1PlOikU5Wlr+cz+mAooooAKpeIpriDQrxrONZbxYX+zIzFQ8u07FyASMtgZAJGe&#10;h6Vdre+E1jb6r8YvBtpcW01552uWbxwRPsdnilE4bqMrH5RlYd0icYPQ9mX4f2+KpUH9qUV97SOP&#10;MsR9XwlWuvsxk/uTZ95eCvCtv4F8HaTolmALTR7OGxgAULhIo1ReBwOFHA4pvjzxXH4E8D6zrksL&#10;3EejWM988SMFaURRs5UE8AnbjJ4rWHSuN+OsC3/gL7G17b2Rvr+zi/fAkXKC5jklhABHzSRJIo7D&#10;dkgjIP8ASOOxUcLhqmJltCLk/SKb/Q/lWnFyko9zlfDlpeWHh6wt9RuY7zUILaOO6uI4vKSeYKA7&#10;qn8IZgSF7A4q5RRX8QSk5Scpbs+2WmgUUUVIBRRRQAUUUUAFFGacsLv91WP0FADaK8/+Iv7V/wAM&#10;/hI8kfiPx74T0q4i5a2k1KNrkf8AbFSZP/Ha8t8Q/wDBXD4B6Da+ZH40m1RscRWWj3jOf++4lX8y&#10;K9ChlONrK9GjKS7qLa/I8HHcVZLg5cmLxdKD7SnFP7m7n0lRXxTqP/Bdb4U2tyUt/DfxAuox0kFp&#10;aRg/gbjNcj4i/wCC+Wh28jDSPhnq94vZrzWY7Un8Eikx+Zr06fCObzdlQfzaX5tHzOI8WOEqKvPG&#10;x+SlL8IxZ+glFfnC/wDwX8uCh2/CWFW7E+KCR+X2SsTUv+C9viyV/wDQ/h54bt19JtQnmP5gJXTH&#10;gfOXvSt/29H9GebV8bOD4K8cU5elOp+sUfpzRX5YXH/BeD4lMf3Pg7wIg/20u2/lMKiH/Bd34o55&#10;8J/D3/wHvP8A5Irb/UPN/wCVf+BI4347cJp/xJ/+ASP1Ur5v/wCCp37Smpfs1/srXdxoN49h4i8T&#10;XkejWN1FJtmsw6vJLMnBO4RxsoIwVaRWBBAz8iWn/BeP4iIf3/gvwRJ6+X9qT+cpry79tD/go/qX&#10;7anw50fQ9Y8I6Xotxo+o/b4r2zvJJNwMTxtGUYdDuU5zkFB6mvQyngnH0sbSniqadNNN6p7eV9Vf&#10;c8DizxqyHE5LiaGV15Rryg1G8ZLV6Ozto7Xs9LPqj5uuLiS7uJJppJJppmLySOxZnYnJJJ5JJ5JP&#10;WmUUV+zH8cttu7CptO0641jULezs7ee7u7qRYYIIYzJJNIxCqiqMlmJIAAGSTioas6NrV54c1e11&#10;DT7u6sNQsZVuLa5tpWimt5FIZXR1IKsCAQQQQRSle2m46fLzLn2623t5H6o/8Es/+CcqfArR7T4i&#10;eNLNZPGmpQLJptnKjA6DBInO9GAxcsGIbI/dj5Qclq+1q/F34S/8FWvjZ8Ltct7i48VyeKrGJVSW&#10;w1uJbiOdR6yACUN/tB8k/e3dK+svBf8AwXm8FXegq/iLwL4r0/VASGh02a3vbcjsRJI8LZPOQU49&#10;TX4xxFwxndfEvE1Eql/5Xsuis7O3pfzd2f2R4e+JfBWCy2OXYeTw/Lv7RayfWTlG6bfm0+iVkc3/&#10;AMF8tG1aW0+GeoKs76DC9/bSMqny4rpxAybj03NGj7c84jfHevzjr9Gf2jv+Cq/wN/ah+E+oeEfE&#10;3gv4iPZXmJYJ4oLITWFwoIjniP2jh13HrwwZlIKsQfzs1FLeLULhbOWee0WRhBJNEIZJI8nazIGY&#10;KxGCVDMAeMnrX3nB9PE0MAsLiqbhKF99mm2/11PwvxgrZfjM+nmuW4mNaFZRvZ6xcYqNmn0aSafq&#10;tNLw1a0XRLzxHqcNlp9rPeXdwwSOGJCzOT7D+dVaCMivq3e2h+Vx5eZc233f5/kfsl/wTn/4J7aX&#10;+yF4cu9Y1K+0nxN401fakuo2ke+302IKQYLaRhuIYkl3wm8bRtAXn6eFfz3/AA7+K3if4Rar9u8K&#10;+Ita8O3WQWk069ktvMx0DBSAw68NkHJ45r123/4Ki/Hy10x7RfiNqLROxYs9hZvMM+khhLgewOBX&#10;5Zm3AuY4vEPEOvGbfVpx+SS5lZH9R8J+OXD2VZfDARwM6MYbKDjO77tycG2927M6n/gsf4W1LQ/2&#10;5Ndv7yG4Wx1qxsp7CV4yscsaW0cThG6NtkRs46E/TPyzXrmoePfix+3f4x0Pw3qGuN4v1m3aQaXB&#10;qF3Z2b7n270jeQxhmbYvyBiTt4BxXrnhD/gil8a/Ee06hH4T8OjOCt9qvmOv4QJIP1r7LC43D5Xg&#10;6WGx9WEZRilvulonZ67LtufjmaZLj+Js2xOZZFhatSlVm5XcdnLWSbTcdG3bW9rHyPXu37D/AMK/&#10;hX4r8cQ618WvHGj6D4f064+XRZFna51dwAQHZEKxW+TyS25trKAoO+uZ/a1/ZT1r9jz4lWvhXX9U&#10;0bVdRutOj1LfpjStFFG8kiKrGREO790xwBjBXn08vr06nLjcLfD1GozWko728rr8beh83h/aZJmd&#10;sfh1OdJ6053tda+8otX9L2fW60P2y8U/8FMfgL8ObaO3bx/o9wsMQWGDSLWe9RVUYVFMEbIuAMAE&#10;gD2r5X/b3/4KnfDP9pH9m7xL4F8PWfjZNQ1RrV7e7nsIIrNzFcxylXP2jzACEP8AyzPOOK/PWu+/&#10;Z4+OafATx5Dq1x4S8IeNLEun2jTtf0yK6R1Vs5idlLQyYzh1yM4LK+AK+UwvA+DwcliafNUqRakk&#10;2km079vzP1TMvG3N83hLLcR7OhQqpwk1CUmoyTT+15/ZSfk9jgQciiv0O8G6T+yr/wAFHdftUmsd&#10;Q+E/xC1CURGwsLiO0XUpCFx5RMbW0mWJAASKZyD8p4r23Uv+CRPw08HfAjxTo/hXS577xjfabdQ6&#10;dret3XnXEM7xMqL8gSJF525WMEBiSSQDXTiONMNhmqWKpzhN20a2873s15r7jzcv8G8yzGMsTlmJ&#10;pVqKTalGTbdldR5LXjN/yytZ9T8kPD/iLUPCes2+paVf32l6hatvgurOdoJ4TgjKupDKcEjIPQmo&#10;NSvZtZ1GS8vJpru7mO6SedzJJIfUsckn61b8W+E9T8BeKNQ0XWrG40zVtLna2u7SddslvIvBUj+o&#10;4IwRkEGs+vro8kv3kbarfy9ex+S1HWp3oTurN3i7qz2enR6WfU94/ZX/AGm/hn8Gr22bxj8EvD3j&#10;KaLah1A39w0oHd2trhpbeR/QKsQ+lfpl+yv+3L8C/ip4WOn+Eb7QfBf8Mug6hbW+jyLuYqAEU+TL&#10;uz/yyd/vAHBOK/FWhhkc9Pevmc64Tw2Ye9Kcoy78za+5tr7rH6Vwb4rZlw/anClTqU7WtyRjL/wO&#10;KTb783Nc/ffUf2a/A/8Awh3iTRdN8K+HfD8XijTbjSr+XStKt7SaSGaNkYEogz94nByM1+UHx9/4&#10;JO/GD4K63Mum6FN460Xe32fUNDjM0jpk7fMtv9bG5XBIUOgJwHbGasfsX/8ABRj4yfDDxhpPh/Sv&#10;7W+JmkrELaLw1Kr3NwYx08iVUeaMoOB95AvBUgLt/XrwL4huvFng/TtSvtH1Dw/eXsIlm02+aNri&#10;zY9UcxsyE/RjwRnByB8FUrZpwzXalKNSM+7ve3lfmT+9ep+8YfB8M+JWCi4U54epRutFZLms2r2c&#10;JJvppLd2Sev4h+Gf2BfjV4tvlt7T4YeMo3Y43XuntYxj/gc2xf1r3D4Z/wDBDv4reK/sc3iLVvCf&#10;hO1mb/SInuXvr63XHURxL5LnPbzx9a/WKis8V4iZjUVqUYw87Nv8Xb8Doy36PnD1CXNiqlSr5NqK&#10;/wDJVfy+I+PvgN/wRb+FvwxEN14qm1H4gapGdx+15s7AEHIIt42JPoRJI6n0r608O+HNP8H6Fa6X&#10;pOn2Wl6ZYp5dvaWcCwQQL6IigKo9gKu0V8hjs0xeNlzYqo5euy9Fsvkj9ayPhfKcmp+yyzDxprZt&#10;LV+sneT+bYUUUVwHvBRRRQAUUUUAFHJ6cntRWfPpp8ceIIvDsawyQXEBn1UuxxHZlghjwpDBpvnR&#10;TwAElbJKBG9LKMrr5ljKeCw696bt6Ldt+SV2/QzrVVTg5y6E3gjXEsvDF544/s+6vJ9QjNnoVoZl&#10;33sO7KOgwBGJ2Ak3EtiFInYphkTQ8LaCfD2leXNcNfXs7me9vHBD3k7Y3yEEnaDgBUBwiKiLhUUB&#10;txqsPjzxRJcQrE+l+HZ5bKybaRm6TfDcSKN23CfPAMruBWbB2sNztfvHlntNJtZJF1DWHMMJhYCW&#10;CMY824GVYDy0OQWBUuY0PLqD+050oupR4fy1e5StH/FN7t+jvd93J7HjUdniKm7/ACDT3W51ybXr&#10;66W38P8AhkSbPKlZzdXW0q7MqfeWIMY1j+YtKz5QNFGzN8Pefqtxea1e2I0++1dlYwNIZJreBBiG&#10;J2yVDAFmZI/3aySybS5LSyO12xUarY+HdMtW0/w/4fMc85GR9rnHzxwgn5mCkrM7k/M/lrlv3oGk&#10;BtFVxLiaeEoQyXCvSGs33n/wP8l9kMNFzk60uu3oV9T1OHR9PlurmRYYIRud27du3JJPAAySSAMk&#10;1V0PTNR07Qvtdratb+LfF2drX8kZfRrYZZC8fBYQqykxJu3Ty7S4VjKsc1nJqmvfbdQ2WPhjwy39&#10;oXU91Gvl3kqR+YmNwOIociUyLg+ZHGAcJIp6jwJpEmoXE3iC/W6+3agzi2ju4BFJp9oSNkKoCdm7&#10;Ysj5O5nPzBQiRx/VcB5D7Gl/aFZe9Ne75R7+r/L1OTHV+aXIuhtaBosPh/R7ezgVtkK4LO26SRjy&#10;zu38TsxLMx5ZiSeTVyiiv0U88KKKKACiiigAooooAKKKKACiiigAooooAKKKKACiiigAooooAKKK&#10;KACiiigAooooAKKKKACiiigAooooAKKKKACiiigAooooA5D49bYPhFrl8V8x9FhGsRL8vzSWbrdI&#10;MtwMtCvJ6deKxf2vNF/4SL9mHxt5WZJrHSpdUtlDYWWa1AuolY4Y7GkhQNgE7ScYODXot3aR39rJ&#10;BNGssMyFJEYZV1IwQR6EVg/DfxFJ46+F2g6rcQxxzaxptvczRYyqNJErMhBA4BJGCB06dqipTU4O&#10;EtmrfeaU6kqc1UjundfI/P3G3p07UVR8NtdHw/Yi+jaK+FtH9pRo2jKS7RvBVuVw2RggEdDV6v5c&#10;lGUJOMt0f1lCanFTjs9QoooqSgr0T9kGCS+/aW0CKG3hnNvb3l7K0gP+jxLD5RdDjG/zJ4kwSMq7&#10;kdMV53XuX/BPfw/9v+KPizV3XK6XpttYQPxw88kkky9c52wW55HRlweor6bg/C+3zeintFuX3Jtf&#10;jY+V41xXsMmrPrJKK+bSf4XPrIdK8/8AjVZf2rr3hSP7XDH9hvJ9RNsSRJcBbeSDIAOCqtcqSDnk&#10;oeor0CvJ/Gl3/bfxxuV+/H4f0eKCN15VZbqZ5Jo2PTcEtrVsdQsqkjDKT+oeIOMWG4fxMr/FHl/8&#10;Caj+TfyP59wEeavFFiiiiv5FPrAooooAKKKKACuf+KU3ii38B6jJ4Lt9DuvEyxg2MWsSSx2UjZGR&#10;I0YLD5c4x3wCQMkdBRVQlyyUrXt0exnWp+0pyp3cbpq63V+q810Px/8Aj7/wVQ/aCutYvvDOp31n&#10;4D1HSppLPULbSdPFvcCRTghpJGldSMcGJlBBzkjBr5n8XfELxB8QJjJr2va1rkjOZS2o30t0xc9W&#10;zIx59+tfs9+3L+wL4Z/bS8KxvcSJovjDS4jHpmtJHvKpnd5E6gjzISc4GcoWLL1ZX/PH4af8Edvj&#10;N478W31hqGn6X4X0/TbpraTUtRusxXIVsF7dIwzyKRypIRTnG4HOP2jh3P8AJvq3tFGFGUd1ovmn&#10;u/zW3m/4z8QuA+MlmSw7qVcZTn8ErtpeUo35YNd9Iy3TvdL5WVQvQAfSlr9MPg9/wQe0PS7o3Hjz&#10;xrqGsKrApZaNbizjIH9+WTezZ44VUIx9454+kfAf/BNz4HfDuNhY/DjQbxnYMX1QSamwI6Y+0M+3&#10;6DGe+a1xniBllF8tLmqPyVl97s/wOfJ/APiTFxVTFuFBdpS5pfdFNffJH4laF4f1DxTqMdnpdje6&#10;leTHbHBaQNNJIfQKoJP4V7R4N/4JofHfx5p32qx+GutQQ8calPb6ZJz/ANM7mSN/0r9tNF0iz8Na&#10;XHY6baWun2MIxHb2sSwwxj0CKAB+AqxXzeJ8ScQ/93oxj/ibf5cp+jZb9HHAQ1zDGTn/AIIxh+Mu&#10;e/3I/JPw9/wQ9+MmsWcc13qHgTSGY/PDc6nPJNGP+2UDofwevTvCH/BAy4eNW8QfEyGNsjdFp2jG&#10;Qe+JJJV/9A/wr9HqK8Stx1m9T4ZqPpFfrc+0wfgbwlQd50ZVP8U5ff7rj/l5HxZo3/BCz4T2dvtv&#10;vEPj6+l/vreWsIH4C3P86up/wQ5+DSuD/aXxAbBzg6pb4P8A5L19jUV5r4ozZu/t5fefRR8L+FEr&#10;LA0/uf8AmfKumf8ABGf4F2CAS6R4hviO8+tTAn/v3tFa0H/BIr4Awj5vBVzJ7trl/wD0mFfSlFYy&#10;4gzN74if/gT/AMzvp8A8NQVlgKPzpwf5pn5/ftk/8Ea/BejfDTxJ4s+Hd3rWjahollNqQ0WWQ31r&#10;dJDFuaGIt++R22Egs8mWbGACMfmgDkV/RgDg/Tmvzd/bX/4Iz6xfeLNb8V/ChtOuLO+lF1/wjDkW&#10;0kDMf3i20jHyyu7LiNim0EqpOFU/dcIcYWvhszq9uWUvyb/G787s/C/FzwiuoZlw3hlpf2lOC+al&#10;GN7eTjFX2snrb88aK7Txl+zj8Qvh5HLJr3gXxho8MGPMlu9HuIokz0y5Tbz9a4nzVzjcuRwRmv1K&#10;nWhUXNTaa8nc/mDEYOvh5cleDi+zTT/EdRTTMo/iX860vDnhLVvGN0sGj6XqWrTyHCx2VrJcOx9g&#10;gJqpSUVdvQzp0p1JcsE230SuU7aVYLiORo45lRgxjfO1wOxwQcHpwQfcV9lfsWfGL9l3xB5Wl/Ez&#10;4Z6L4V1zASPVmu9QvtJvGLAAOkksjW7c53NujwrEunCn550L9jr4teJT/oXwy8ezYYKSdCuUUE+p&#10;ZAB/SvbvhJ/wRg+MXxAeOXXIdF8FWbLu3ajdi4uCD0Aig34PPR2TGD34Pz2dYnLqlFwxGI9n5xnZ&#10;/cnr6NM/QeC8t4iw+NVXA5d7fuqlFSj/AOBSS5fVSj81ob//AAWP/Zv0X4T+JPAniLwX4d0PRvBu&#10;raWbISaRbxxwTXSu0quzIMOZIZFKsSdwibBwK+Kq/YL9nX/gmBa+B/g1feCviV4su/iP4dumWW00&#10;WSJrex0SVSx861fc08ch3OC0bxqRIwZGzmvmj4zf8ELvGmg3F7deB/E2i+IrNZWa3sr/AHWN55Z5&#10;Vd/zRO46ElkBxnAztHh5DxVl9GH1GvWu46KbTSkr+ezWzvp1TZ9vx54XZ9i6/wDbeCwfKqqTlSi4&#10;uVOSSTSUdHF2uuW7WqaWl/hSivWvEX7Bfxo8LXU0N38L/GjNCMs9rpr3cePZ4dyn8Ca5v/hmb4lf&#10;9E78ef8AhPXn/wAbr7SOYYWSvGpF/Nf5n4zVyDM6cuSphqifZwkv0OJI3Cvqb9kD/gq149/ZtGn6&#10;HrUn/CYeDY7jdNBeOz6haRHO5bectwASGCSBl+XaCgJNeH/8MzfEr/onfjz/AMJ68/8Ajdaml/sZ&#10;/F3Wbfzbb4X+P5I/739g3K/zQVyZhDLsXS9linGUfNrT0d9H6Hr5DV4iynFLFZXCrCa7RlZrs1az&#10;Xk1Y+q/2+/BNl/wUS8OaZ8Y/g603iR/DunjSvEuh+V5Wracil54pDBz5mPMlVjGXBwuwuFcp8FA5&#10;r62/Zj/4J0ftLeGfHNj4i8M2Mnw7voRhNS1HUo7bC5BKSQp5kjocDKPEVOMEGv0a8Y/sW+Afjr4f&#10;tZ/iR4L8J6x4qntYl1XU9Pt3s5Lm4C4d0lQrMFLZIVmJAIBJxmvkf9Y8JkqjhIzVamtuVpyiuz6P&#10;yd0+jXU/V/8AiHea8ZyqZrVoywmJduZVIyVOo7W5ofbi9FzJxkm3eL+yvwvor9fvFf8AwRa+B/iF&#10;82dn4o0DAxix1hpAff8A0hZTn8cVzbf8EJPhOX48UfEgL6fbbH/5Erth4gZVJXfMvWP+TZ49bwB4&#10;phLlj7OS7qen4xT/AAPylIyK+v8A9if/AIK0+Kv2fzpfhvxmbjxT4Jhkk8ydt9xrFmrKNixSPIFe&#10;NWHCN0DMAwwor6t0T/gh98G9KlVri+8daoFOStxqcKK3sfKgQ4+hz713fhn/AIJR/AXwvqMN1H4D&#10;jvJoMELfaneXUTH1aN5SjfQqR7V5mbcY5Hi6Lo16cprpolZ+TbTTPpeFfCDjbKcWsZgsRToy0veU&#10;mmr3s0otNeTa+R0fiH4O/Bv9v/4Zaf4kudF0fxVpOroWstYigks7792xiIE2EnXa0ZUo3GUwVOK8&#10;huv+CH3wZuLh5EvvHturHIjj1WAqg9ButyfzJNfVngP4eaD8LPDUWjeGtG03QdJhd5I7Owt1t4UZ&#10;juYhVAGSTkmtivzmlnWMwzcMHVnGF9E306eV+9j+iMVwXlOZRhWzjCUqlay5pKNru2tn8Vr3sm3Y&#10;+PrD/giD8F7O7SSS78dXaKeYptVhCP8AXZArfkRXqfw4/wCCcHwR+F0qy6f8O9DvLhQP3urB9UYk&#10;fxAXDOqn3UCvbqKmvn2ZVly1K8mvVr8i8DwHw7g5c+HwVJPvyJtejabXyKujaLZ+HbH7Lp9na6fa&#10;glhDbQrDHk9TtUAZNWulFFeU227s+qjFRXLFWQUUUUigooooAKKKKACiiigAooooAq63rMPh/SLm&#10;+uPM8m1jMriOMySMB2VVBLMegUAkkgDmrEMF14B8Ox6f9ovm8UeMJmuJHQJ/xKkVI0kK5LoqQptA&#10;GXDTSZ58xiI/D1hB4k8Sve3xsx4f8Mn7TcSyzAL9sTDpv52hIU/eneCN7QsCDE1WNH+0a5rt/rt8&#10;qK96VisI+rWdmAu2MnJUu775WKgffRCWESsf2bhHBrJMolm9Vfv665aa7R6y+e/yj3PHxU/b1fYr&#10;aO5d06xh0HR7e1jzHbWUKxJuZnKoi4GSSScAdSST7mqOmarfeHPDF1r1xGLfWPEMsdlotnPb7pLZ&#10;SD5fmpuRmP8ArJ5UDKVjQr1jLGa50NvGuuRaW4hOkwL5+qpcWplhvYWV1W2yw2fM2GfJJCJt24l3&#10;LW0zUU8feKJvEy5az8prLSS6DJg3ZknU5OVnZUYHjdHFCe5r3MlisrwE84rfxJ3jTT895f10T/mR&#10;jW/e1FRjsty54e0KLw7p32eOSaYvI80s0zbpbiV2LPI5AA3MxJ4AA4AAUACPxFqE6SWWn2FxZ2+r&#10;avP9mszcq7RqQrSSOVUHOyJJHAJVWZVQum8Grmo6lb6Pp811dTw2trbRtLLNM4SOJFGWZmPAAAJJ&#10;PQCqejCWy0ka9DZ/Z/FHiQiy0qDVWCtbRHLBfK+RlHlo1zLFnzTtKFv3cap53DOTTzXHc1a7hF80&#10;2+uu1+8uvldmmKrKlTtHfoXvD3h1LfULfwzY2jTaDoe2W/vL4Ey3t78k8e3p5jbm86WUjbuKKu4m&#10;QRd4OlZ3hfw6nhnRobUT3F3IuXluJ23SXEjEs8jdACzEnCgKvRQAABo1+8xioqy0R4IUUUVQBRRR&#10;QAUUUUAFFFFABRRRQAUUUUAFFFFABRRRQAUUUUAFFFFABRRRQAUUUUAFFFFABRRRQAUUUUAFFFFA&#10;BRRRQAUUUUAFFFFABXO/DFrE+HLqOwiuoYYdV1BHjuGJdJBeTb8c8IWJZB0EbJgAYroq47wKy6Z8&#10;UPG2n/L5t1PZ6zxtH7uW2W2HAO771jIckc5wM7eAD4e8ewXFn8TvFsF4zNdQ69qCsWAB2m6kaM4B&#10;I5jZCPYjODxWbXoP7W2hN4e/aZ8S7m+XV4bPVYxkfKrQ/ZjjAGPntHPOTknnBAHn1fzfxBh/YZlX&#10;pLZSdvR6r8Gf09w5ivrGV0KvVxSfqlZ/igooorxz2gY4WvrD9gPR7ez+EepXsIuvO1PWZpbgzLhd&#10;yRRQqIzjmPbGD3+dn96+T8buPXivtL9iy2ng/Zj8KyTyeat9HPf278Ye3uLiWeAjHbyZI8d8YzzX&#10;6F4c0XLH1KvSMLfNtf5M/N/E3EKOXU6XWU7/ACSd/wAWj1KvIbA2V94m8TanYtcsuqavKZhMgTZL&#10;bxx2LhfVSbTIJyTnPTAHrkrKkbMxCqoySegFeM/D/Ul17wdY6otnFp/9tIdUe3jBCo9yxnfhgDkt&#10;IxOQDknNdHjJiuTK6NBfaqX+UYv9Wn8j8lyeN6rl2RsUUUV/OJ9EFFBOKM0AFFQ6lqVvo1qZ7y4g&#10;s4F6yTyCNB+LYFZrePtG/saz1KPUbW60/Um2Wdxat9ojvDgnERj3bzgE4XPSt6OFrVnajBy9E3+R&#10;MpRW7NiiqNxrZt9Bg1L+zPETW9yypGiaLdtcZbGN0Pl+Yg55LqoHOSMGpNCHiDWb1IpvBviHS43L&#10;Dz7ufT/LUA4BIjuXfkcgbc46gHivZw/CedV/4eFqfOEkvvaSMZYujHeS+8tUUzU/CXjaO7mWx0jw&#10;vcwKB5Ulxrs8DSHnOVWzcLgYPDHOe3Wnr8LvGtzuZtd8J2OZFIQaRcXWE43Lu+0xZbrhtoAyDtOM&#10;H2sP4a8RVtfq/KvOUV+F7/gYyzLDx6hRW1rHwnur+yjW116XT7hSPMkjtI5FfkZwr5xkZHU9ak1r&#10;4Q/2vo/2eHXtZ0u4K4+12aWrSZ9Qs0Mif+OkV6VPwmz6W6gvWX+SZm81oef3GDmgc1buPghpemt9&#10;o1XxV4llh27WE2ox2cbH1zCkRB+hFYlp4N+E9xqK6Mnib7ZfQ4lNrJ44vLi4AzwWVrouRnjng9K9&#10;Sl4N5la9avTj6cz/ADUTN5xT6RZpeU2M7Wx9Ka48v73y/WofEvg74L+C9RjbWdI+HtnfXGIUkvbS&#10;1a5mPULucF2PtknmrfgLVPhz4ev5rfw74bj0lmfzHls/CdxaQSMf4hKLdUY8ckMfeur/AIhDSjG9&#10;XMIx/wC3E/zqIz/taV9Ifj/wCAyqoyWUAcnJ6Vg658W/CfhieOHUvFHhvTppW2pHdapBCzn0AZgS&#10;favTPE3xR0fwpB5lz/a0yqM/6DpN3fN+UEbmse8+OO5ozp/hHxhqkMhwZEht7Pyx6lbuaF/yUms4&#10;+FuXR1qZnC3pFfnUZTzSp0pv+vkcG/xu8FxPGreMPCqtMdsa/wBr2+6Q+gG/k+wqxN8UNIjiWSL+&#10;1r5GOA2n6NeXyn8YYnGPfpXYx/G2/bU4YT4B8YLFJndcG50ryosD+Ifbd/PT5VP4V0I8dLLZeYlj&#10;cRzf88p3RcfUqWH5ZrT/AIh7w5D+JmF/Tl/4JP8AaGIe0DzKbx9awQGRtM8XMoGfk8Lam7H8Bbk/&#10;pS2HjT+1oFktdC8XSq4yBJ4fvLVvxE8aEfjiuqvPiT4tTUylv4Z8PyWeOJZNfljkz6bBaMP/AB6q&#10;8vxJ8dfbI1j8L+EWt2zvd/E1yJF9MKLAg/8AfQraPA3CMdZ4yb9HH/5Bk/XsX/Iv6+Zg22u6zPfe&#10;SvgvxcikZ85orZY/1n3fpU998IbXxod2qeDbG6Zhyb+ztpT+OS1a994v8dXMX+ip4RsZP+mgubpf&#10;08uhvEHjiRONU8Jwtj/oD3EoB/8AApaP9VeDIO8cVVv5X/8AlZM62JqR5Zwi12a/4Jj2n7O+j+H2&#10;8yx8E+HYX65tbC0jYH64FXJ9N1zTI9sPhbV5VXosE9ko/DdOtWNH1jx7BK51DxB4Quoy2VW38N3F&#10;uyj0Ja/fJ98D6V0Vn4q1NF/0hrGY+sdu0f8AN2qZcP8AB17yrVZet/8A5BCpOvTVqUIxXkkjz7+2&#10;vFRvTD/wrXxpsBx532vR/LP/AJP7v/Ha1bW21+5xu8I65b5H/LS4sOP++bk11V5r2q3APkzxw+mI&#10;N2PzNYerDxbex4tfE32Ns9RpUcmPzNT/AGDwX/NU/H/Iv6xjPIWLw7rEn3tHu4/96aD+khqzH4Q1&#10;R1+azKf70qf0NVdNTxdapi48Ufam9f7JiT+RrUg1PXoh+81BJP8AtzC/1oeQ8F9JVf6+RSxGM8iF&#10;fA+ok/6uIfWSpP8AhBdQ/wCmH/fz/wCtVpfFF/D9+aFvrHt/rSv43nVeZrRff/JrP+w+DP8Ap796&#10;K9tjPIqN4F1EDpCf+2n/ANao28E6kP8AlnG30kFWZPG8v/P9ar+KVG3jWT/oKQj2Bi/wo/sPg3/p&#10;796D22L8ipJ4R1ROlizfSWP+rVXm0DWIvu6LeSf7s1v/AFkFaQ8ZzZ/5CkX5xf4VInjG4J41CFvr&#10;5f8AhR/YnBv/AE9+9B7bGeRzN3B4gth8vg/Xrjr/AKu4sOf++rkVmRaz4qkujGfhn40Rf+ejXejb&#10;T+V+W/SvQU8X3J6TQP8AgP6VIfFF9IPl8n8Iyf60f2LwZ/09+9E+2xnkcnZ2OvXX3vC+sW//AF0u&#10;LLj/AL5uDWlbeE9UnHz2MkHs8sZ/9BY1pTa3q8g+W4SP/t2z/WqN3e+I5v8AV6wsP0sEbH5mpfD/&#10;AAbL7dZfd/8AIsf1jFrsVrvw5qlqGxptzNj/AJ5vGc/mwrB1PVtZ02RVHg3xVdZON0EdqwHvzOK0&#10;pLPxs975i+MtsXeL+xYTn8c5rXsdR8QWpH2jV0uPXNiqZ/I0f6t8G/8AP2t+H/yAfWsZ2X9fM5R/&#10;El1bpuuPDviq39R/ZckxH/frf+lVLX4jWt5NJGuk+M1aI7W3+EtVjX8C1sA31BIr0mLxZexx4fyG&#10;b1KEfpmqGo+JfEM2fsl5o1v6edpss38p0rN8L8HyemIrL7v/AJWP6zjP5V/XzOGufiRY2k6RyWHi&#10;tGkOAT4X1PYPq32fav4kVFqPxh8LaLD5mo+INK0lcgZ1G4Flyeg/e7ea6S01b4iR3EjT+IvBc0RP&#10;yJH4ZuYmUe7G/bP1wKlufEnj0PH5N74Pdd3z79OuVLD2xOcH35rN8H8LP4cbNesG/wAoIf1vFfyL&#10;7/8AgnIXfxz8EWFq00/jPwlDCo3GSTWbZVA+pfFaug+O9D8VRJJpetaRqcci7la0vI51YeoKscit&#10;278e+OLS0b7PovhPUJwPlEms3Nkp+pFrMR+tPT4j+NPs25/C/hfzsfcTxJOy59NxsgfxxWcuA8jn&#10;/CzK3rTf+aGsdXW9P8Sl5q/3h+dOVS/3Ru+ldB4c8e6tcwodW0exsX2/MLXUmugD6AtDHn64FYPx&#10;Kt/DOt2rSah8NV8YNG/mrG1lpsjM46EfaZUGfckdaiPh3lbdv7Uj/wCC/wD7oN5hV/59P7/+AHkv&#10;jO1vyppGK5u40Xwcwhuv+FBNJdLwu3T9AE0WeuG+1jHvg/nUwsPh7BqCxzaH8QtKuLz5RHbx6y0K&#10;bf8AatWeGPr/AHlz74py8MsO/wCDmVKXrZf+3MSzOX2qbN7NGaq3nwt8J6LoiNaax48s41+bKajq&#10;OpXDY55W485/bGPasbStW8JW95Dd3XxE8WabbSERpZ67p8OlrIxbA/4+LKObJ6fewe3rXJLwtxz/&#10;AIGJoz9Ju/8A6S1+JazSH2otfI6OqPiC4vo9NaLS445tVu2+zWSyRs8ImYHa0u3kRLyzkEEIrYyc&#10;A6XifQtMexj1K38bWujaZEQ8ssht3idR1y742/XtVfS9f8E6av8Awl1n4j0/xM1rZtbWKWWoW0vn&#10;vKy/JDhgjTTOsUa5bGcAEbmz15T4V5g8XTljnD2Kd5tSvotWum+1+l79Ca2aU+RqF79NCfXtCj07&#10;TLHwZayM9rGq3+sSy2KtHqEcjylkLfKgeecM8mFcbFkUhDKj1Y1/V/7H04ybY5riV1gt4XlEQuZ3&#10;IWOPceAWYgZ5xnODiq3hHR59L0+S4v8A7P8A2xqkv23U3gZmie4ZVUhGYBiiKqRpuAOyNMjNSaVq&#10;VvbnUPFV9aXUlnoe+005Vt901xISFlkhG47t77YE3KpyshBaOVWP1MovP82VOHu0KasuiUI/lzfh&#10;8jl/gUrv4n+ZWvNIXw1pMPhW1uVm1bVMX/iO9WXy7iSORWQyArhw0rRCGMjbsiiYKy+Ui1t//rqj&#10;odndQi5uL66mur3UJftE+T+7ifYibIlyQkahAAoJydzElmYk13VGsUt7eFk+36lMLSyVlDhpWBOS&#10;u5SyoqvIwBB2RvjkV5mfZjLNMdGjhV7kbQpxXba/z/Ky6GuHpqlDmlvuyGG2/wCEq8UCKQ28eh6E&#10;6XOpzySgbpkCzRQDawZNv7uZ2cAFTEoDiR9nReCrSDxTqzeKmjuh9uthFpouV8toLRtjkhDzGZWC&#10;uwbD4SIMFKbRk2XheO3ubPwrpsbSaZZ3H9pazeXEYkaeVpTOIgcBfNkmxI/y4SM4Cr5kbL6Ao2jF&#10;fsmQ5PDLcJHDx33k+7e/y6LyR4+IrOpPmCiiivaMQooooAKKKKACiiigAooooAKKKKACiiigAooo&#10;oAKKKKACiiigAooooAKKKKACiiigAooooAKKKKACiiigAooooAKKKKACiiigAooooAK52XWIbH4t&#10;Q6ebW3SfVNIkuFuA372VbaZFKEY+6puwQc9ZDxXRVzfiqTT9O8c+F7q5W9a+uprjS7Pyc+UDJA9w&#10;5kHTG20wCf4iB3oA+cf+CgtvLafEnwu7Rr5N9plyElVTu3QzRllY4x0nUqM5P7zjg14bX0v/AMFE&#10;obmLw74OuVw1nJqktlKgX5ld7eSZJM54UC3kUgAkmVOgBr5or8H46o+zzecv5lF/hb80f0H4f4j2&#10;mSwjf4XJfjf8mFFFFfHn2pT1+e4t9FuzZqHvTC4tlILb5iMRrgcnLFRgcnOK/R7wf4btvBnhPTNH&#10;swws9JtYrKAMckRxoEXP4KK+D/g9ojeIfjB4TtUs477/AIm9rO0LnC7YpVlZ/qioXA7lAK/QIDFf&#10;r3htQSw1at3kl9yv/wC3H4v4oYhvFUKHRRb+92/9tOO/aB1CWy+DXiCO3eSO81K2/su1dBkxz3TC&#10;2iboRxJKp5GOOcDJrir7xPo3hO2aCa8s7OOxjjXyTKPMjQ5WMbOWO7aQoxliCBk16x4i8P2PinR5&#10;7DUrWG8sbkBZoJV3RyqCDtYdGU45B4IyDkEiuVT4jeEfCeuS6TpKw3GpNceXd2+j2fnfZpOMm5eM&#10;bITtGf3zKWCkLuOAejjbg+GdVKVXE4hUqVJPot5NX1bSWiXc/P8ABYt0U1GN2zl5dS1O7sLafS/D&#10;XiDUxdo0iDyEsigBI+cXTRMmSOARkgggY5rY03wL4mvEtxdx6Dp7SQy+e8V5LeC2lB/dBVMUXmqR&#10;yxLRlTwN33q0NY+I+vXUEf8AY2hWqM5kWR9VvRD5IUsqsFhWXfuwGALIQrc4YFap3nizWNI8J6g+&#10;va/pdjtQyNqNraLZJYxheX/fyTJxgnL5HtXx8OG+CsEuWrKVd/4pP/0jlX4s6vrOMntp/Xnchsvg&#10;ZrGoKrax4yvNy4V4dFsIbG3lXjOfO+0TKx5GUmXAIwAQWO1qXw48M2mg2ej3091GszLFAz6vPDdX&#10;LL823zRIsjnjkbjkZzkV5jHf+HfFs6yTap4t+ILyMMyW63V9pc7bjtjdbVF07chx99Qy4RnOcNXX&#10;ab4RM2u2upR+C5bTUNVhVLq/lislmtVRTsjndZTI2OiiPzAM9hmvoKEsupxSy7KeZdG4Ja+rUn+J&#10;zv2j/iVbfMr2N18I/BGt7tO03Q7rVo5PKebTNKbVL1HD4IkkhjkkG1mydx+UZJwATXTeIPjDHo96&#10;tvZ+H/EmtysEYm1gihjVW7+ZcSRJx3UMW9FNY99p/jVpHEeneGbG1j3E3N3q0sjKARg+UsAGCNxy&#10;ZRjA4OeMHR/iRotprW2++IPhjxAyowbS/Dtg91eA7wu/ZFNPLtQ/KzbAoJySvSva/tDP+S9PDQpR&#10;X80v8mrfcZezoX1k2/I7LRviTrOp6kxuPD8Om6dsO1p9SV7zfngGKNGjC47iYn/ZotfGviK+sbpZ&#10;rHRdLut5FtJHdS6hGVzwzoY4CCRjKhiB/ePWuYn1Wy8d6lGNL1T4haTb/PHJIujRWkSsDjJF7bea&#10;e5BQFT15GKh0zwNoeo63dpeaX8QmNuVcXl54nlFpqLYI+WCG82qO5VoUXPO2vJlmmat/vsdRp+Sc&#10;ZNfKz/M19nS+zBs1ZT441IGK88VafZrhdr6RoQt59wPzc3E1whU8cbARzycjGVDAb7X2srz4ga9q&#10;l/DIs62X2+1tZIR0AKWsUTMhIPEm7Jz6YCWllcWujNpNj8NPAtjo85cT21xfBY25O1vKjtHR92ST&#10;uYEZ781Y0Sx8UaDZpDpZ8B+HrdYgi21loEsixMOhVxcRDaOmPL/HtXDiMcnf2+au/wDcg/zi0i40&#10;/wCWl97J9S+N+g2Ulzp8nia0lurZB59ta3Pn3cIOcFkizIucHBwM4PoaxNE8M+HfF2pNZrY+NNRe&#10;N/ODaumsyW+W3H5Zbr90R14VsLwMDgV6FpHibVreyRLyaxvLgfeljtmhVvou9sfnWLq1hrmq6q1x&#10;D4w8Q6fGy4FtbW9g0SH1BktnfP1YiuFY3LLNVcbXl6XX5tl+zq7qETl5vhv4b0LVpray+F63FzN+&#10;9kkttBtUSdhgZMshRC3A+82eK2tPv/En2O3jtvAGuWKScGOe906JYOP4vKuJB7fLmo5/h79qaGTU&#10;vEHjDULqFdvnHXLix39Mkx2jQxE8f3OO2OaxvFHhbwF4V09ZvFFzp8lvA/nJN4n1h70QkHO5XvJX&#10;24PTBGO2K45Yjh9u3JWqP+84r8tS1GvvojtfDeieLrq8mXVNN0HTrUMPKe11ia6kdcc7ka2jCkeg&#10;Zh71l+NNZvvCWu2drJdeCoY7l9pOpeIGs5z6bI/IbefbcKw7/wCI/wAOfEFlHptxrngvVIJlPlWR&#10;u7a681cDO2IFi3bIAPUVH4f1Dwh4etWg0nwrqljb22AFs/BF/HFwONmy1CsMd1yO1dFP+zZa08tq&#10;S/7fn+iJftFvUX3I7jWbaOy0I3TeINC00bSTPcjzrdfx8yPIH1Fec2/xH87RZ7iH4tfC/UzGzASa&#10;boM94sZBxgpFqLkkdwCD7Cuns/HE19ZxzaX4X8YX0cmMD+ymsGXOOSt2YWGOvTPHrxXT2FnqV/Zt&#10;M2n3tuyjIimeMSH6Ycr+tdVOioq8Mpl83Uf5omUr/wDL38jzmfxPHe2Ua3PjfxMskpVfO8OeCLhk&#10;B9vNgugAe5YnGeoroF8F/wBsaaslv8QvHVvjBydM0+KVsdtkth3+mauz6nrya4tr/wAIX4kkgZcm&#10;8W407yFPoQboSfkhFbqeHdSls/MW3VJP+eUsoVh9Su4fqa25ccv4eVw+cW/zaF+7e9Vnn+sWekC4&#10;+xXV18VtSkYZ861WS1Ukf7cCxKM/gDWhp3imLQp4YbfwP8QtQhIP+kT6nZOq4/vCa9D5P+7Wpd2/&#10;jCLU/Jh8M6bJb7eJ31oR8+m3ySaiutP8fLPH5Ph/we0LZ8xpfEtwjoPYCwYH/voV1RjnMlaGXUV/&#10;25H9ZE/uf+fj+8fdfEe4SWNYfh74hkDEgs17p6hPc/6ST+QJqrrXiLXr+1b7F4N0lXPRbvxLNZn3&#10;+aCCX9KzfFXi7VfC1nJJf618MdFMYyxv9dcIo9yUSqWnfFKy1azWWP4mfCONXXIeG7F0n4H7SmRS&#10;/s/PpbYOjH/t2n/8kw9pQX23+Jov4Cj8SxL/AGvpupWTcFhpvj3V1APsVEWfyFaEnw30C3t1WHTt&#10;UvGUDi98SX8mfqWdyfxrlbL4jwTazJat8Z/g7cSY3La29gftAHuP7TYn8FFaV1r91JAxt/Gun3DY&#10;4Nj4QvLv8hHM2fwrWOWcR30hTj/27D/Jk+0w3n+JS8RfDOOWVZLT4d+DtQdW4a98UXsRx3PFnJz7&#10;frWppPgLTvLX7Z8PPBMZxyE1GS4A/wC+7Vc1U8N+K7qUFbrWvEF0ynBI+G+r2oP03Kc/hXRW/jHT&#10;bdf9IfxZN67PB+pr/wC0TW39n8TrZ018of8AyIc+G63/ABI2+GHgm9h23Xw98GyZ6hrCCUH/AL6i&#10;FZbfAH4f20xksfhv8NbWQnJY+GbZmJ+qha1o/iv4Zku/J+x/EDzPU+DNYVP++vsm39a0E8XaPMP3&#10;en+Mn+ug3cf/AKFEKX1Pi1bVI/dD/wCQHz4Ts/x/zOWn+E1kgP2Pw/8ADO39N3hBX/lOtZw+FOtJ&#10;PlI/hCsP93/hX8m78/7Qx+ld2fEVo3+r0PxjJ/3Dyv8A6FimHxBgceFvGjf9sIB/OSrWG4vX/L2P&#10;3Q/+RFzYTs/x/wAzlIvhtqCD5rX4XH/d8EsP/byn/wDCvL4f8uvwy/8ACMb/AOTK6KXxVLH93wT4&#10;6k/3Vsx/OcVCPGFyf+ZC8f8A5WH/AMk0vq3F/wDz9j/5J/8AIi5sJ2f4mGfh1f8A/Pr8Mf8Awi2/&#10;+TKafhresObP4Xn/ALkpv/kyugXxbcN/zIvj0fUWP/yRU0HiVpB+88H+N4f96O1b/wBBmNL6pxd/&#10;z9X/AJJ/8iPmwnZ/icq3wpnk+9p3wrb6+CD/APJlVbr4HQ3ybZtB+EMwPaTwGGH63dd0PENuPv8A&#10;h3xlH/25o3/oLGl/4SbTUX95pPjCP/uEzP8A+gqan6nxb/z9j/5J/wDIhzYTs/xPOLT9nHTdOk8y&#10;18L/AAVt5Ou6P4eqpz+F2Kkk+C2qCZfJt/hDDFnlV8Ayqx+hXUBj8q7jUviR4d0uMtLZ+OuBnEXh&#10;LVJj/wCQ7ZqqxfEbRdWj3Wq+NoPTz/BOrLj8Gt1NP6lxY96kfuh/8gHNhPP8Tnk+CNvdwKmoWPgm&#10;4/vfZ9CuLcH6D7Y2K19L+EuhadEsf9lWKKv/AD6yXNv+WJjiodX8QzSQt9k1bX7ZuxfwBqk2PwCj&#10;NZmkeK9Ql3RzeJNQV4/vS3Xw21a0i/76cqv5Gs5ZZxS95w/8Bp//ACA1Uw3n+P8Ambmr/CnQdRtv&#10;LW38RR8g4t/GGq2f6xSg/hUS6BeaBbhdL0OO8KDC/wBoeN9UbP1LRSn881j6941k0228x/it8M9G&#10;VCC7atoc0OB/wPUIsH6/lUln8TbG4tFkh+KXwk1BWGQ8cwhRvcYvJP61zSyniXrCEv8At2l/8ih+&#10;1w3n+J1Wg65rrwKNS8L+G7VsfMLbxBcXWPxe0jJrcOo27W3/ACDYfO/ui4baP+Bbc/pXmek/F5dQ&#10;1KS0j8afB++ukORBb+I9sm33GGI/KuisH8a6rdA2mleBbyy25M8Pimdnz/uCxIx77655ZXxDH/mG&#10;p/8AgNEtVcP/ADP72UvG2l61rJEdnotr5MjYkePxnfWEiL6qI7VufbcB71lTaXrGkWqx29j46V+E&#10;3WPiGyvig7tm+Azj3BPtXWSQ+MormNP+EZ0mSNmw8keu5EfvhoATW/aeHNUktt81tDDJ18tJ/MP5&#10;4AqJUc8jpPBU3/3Dg/yDmoPab+9nmUn9vadbQx5+L19IxCNIv/CLbk/2jkIMD2GfapY9V1mxWO3h&#10;1bxZ9pdcCXWfDEN5Gp9XNk0K/kQD29a63Ub3XLDUY4Y/BviG8ickNcQT6eIo/ch7pX59lNbC6TqB&#10;svNbTrhW/wCeJeIyfo5X9azlHMvt5bB+lOX/ALbIcfZdKj+84/UbDxZa6Mkq+LPDKTMBkjwXfz89&#10;/wB2l9uH5/nSaT8VNHh0pptT1i8jb7oM/hTUtLUnOPuzqzYz3/nWg/iu/tbuZLrwl4stoYjgTi1i&#10;uEl/3Vhlkf8ANRVVPizp5tPPXTfGgjHGP+EQ1cP/AN8/Zt36VzTpVVrXyz7lVj+TZSkvs1fyK2jf&#10;E631rxYumw658PWaRQyRJ4m3XzZOM/ZzADjp/FyeOMVt+NtZuvDF1b2tje+EZL66IWK31LXTp7yn&#10;uFAhlLH6Cs26+NvhSwuUt73xLpGm3EgJS31C6WzmYDqRHMVbjvxxSaT418HfEJ5obHWPC+vNExil&#10;jt7u3uyrY5VgpPOCOD61y1MTl0Herl7iv+vk1+aZSjUeiqfgjQkvPFVncqsvg+6ufkLedp+p2sse&#10;fQGZ4myf90D3rNmupLq+tL7U/h74itb+OXbBNNZ2d3NATlNweCaXYCpPORhTzjkVo+HfAuheFIbi&#10;HSdH0jS47xmeeOys47cTlvvFgijcT3znNVH+EmiW8ga1t9Q0b5zKyaTqV1pccrnOWdLeSNXJyTlg&#10;eeetZxxWQzfvUakP8M0/zRXLXXVP5Gtquj6rrX2GztbW8t49Ql2XVzuEL2EAVmaQEg5ckKiqOQZA&#10;3RWqreta+JdehsbJYW0Hwm620Kq8m2W8QAEYKhWWBcIGDuPNaUMEkgBNT/hCdS0+18jS/GfjLS7d&#10;Yyixm4t9QZWP8fmXsM8pYe7leehrX0fSodD0y3tIPM8m3jWNfMcuxAGMsx5Zj1JOSSSTya6sRnGA&#10;w2XyweVc16j96UrXt200/wCBfuTGjUlU56ttNrFrOPb61l+Er4/2f/wl01qsl1fKbHQIHKxyPBM6&#10;EMSeR57RxylTyscaZVXDrTbnSB8QfEn/AAj8kNvcaVDEtxrKTB9s0T7xFbjGFYSMjGQMSPLUoykT&#10;Aje8FpB8QNYTxU26ezRWj0XeoCiJhh7pMMd3ncbXOD5QXaAHff8AScBZDyr+0q61ekPTZy+ey8r9&#10;0c2OxF/3a+Zt+DvDsnhrRliuLt9Qv5tst5dsuw3U21VZwmSEB2jCDhQABWrRRX6geYFFFFABRRRQ&#10;AUUUUAFFFFABRRRQAUUUUAFFFFABRRRQAUUUUAFFFFABRRRQAUUUUAFFFFABRRRQAUUUUAFFFFAB&#10;RRRQAUUUUAFFFFABRRRQAVxvxwdtN8LWGrRqFk0PWLC7aYgbbS3NwkV1K2SAEW1luCzE4Vdzc4rs&#10;qxPiX4Uj8efDnxBocszW0WtabcWDzKAxiEsTIWAYEHG7PIIoA83/AG7NAXVf2btUu/LXzdBubTVF&#10;lO3NukdxGJ3BI4H2dpwSOdrMO9fH2cdeD6V+h+3SviX4J+dIdS0XX7LlWGY7m3mTofZlb9a5T/hl&#10;n4f/APQsWP8A31J/8VXw/FXCdTNK8K1Kai4qzvfvdberPveEeMKWUUJ0K0HJSd1a3az39EfDe6jd&#10;X3J/wyz8P/8AoWLH/vqT/wCKo/4ZZ+H/AP0LFj/31J/8VXy//EN8X/z+j9zPrf8AiKGE/wCfMvvR&#10;8q/ss6G/iL9pbwlGnmbdNa61SbYW/wBXHbvEMlSOPMuIuuQenUivuquT8HfAvwj8PteOqaLoVlp+&#10;omBrX7QgLSCJmRmQFicKzRxkgdSi+grU+IM+qWvgXWJdDtvtmtR2UzafAWVRLceW3lqSxVQC2OSQ&#10;Pev0DhvJ3leC+ryak7ttrz/4CR+b8UZ2s1x31qCcY2SSe+n/AAWzz3xx4M1fWPFXiq91Wz0u+0Aw&#10;R29pHrWrGLTTGFt32tbhJY/9d5zNNIokBSNApX5xVS9j1vwnaapb+OrSXQ440iL+FNGN9NJLu2Ex&#10;H/SQYeVGBCSoUneB0I/hneanodjqF14XtrjVNKcC3bxZqqzXMKnLPN50a3IVxucYXAAJAKrgVHb+&#10;PILvT7i3fxx4Nn153Rks9ItJdXks4+A6tHHN5sx3BwJdkagkZQ4wfmsTg8Ri67xEcBzNverPT0UL&#10;2SPNjKMI8rn9y/Um02O21/xjDer4e8WG080T/adV1lrSBU2/L5NnHIxLblUlLiOIgO3ORsq34Y0e&#10;+0OTU73T/D/gTwzq2oNlZLCwa6OdxLNLIPs7TFsk4wu0t1fGTF4e8ONLZTasbj4meKGsXR7axu4r&#10;bR2uCQQWVNlpvGG5Wc4BXhcjnYuPA82q+FLpY/CMNxNqF0GuLDX9eleNUBA3Iyi4VRtGRGoVSeuC&#10;Sa66eT56v4VSlRXaEdvvj+pPtaHVN+rMfWPFMnhKyvE8SfEBrP7bHsUzyWWnra5JAaLKBw3IGWZx&#10;kDjk5d4K0LS9adtW0vUtb1rBeF531i7vIjnAZdjSGPt0VQBzjGTW98P/AIZXXhSK4ng0jwL4duJk&#10;Jhg0rSy4tpCTvZ5t0RmDcHAjjPqT1q1D8PPEWo+XJqnjjV1mYKJ4NKsrSzs3xkEIJI5p0DZ5/flh&#10;jgirlwni6qaxOOqSv20X3XaEsVFfDBHB6XYeG/D3iCabQ/AuoLrBZ4jJaeFZLJ5Scsw+0SxRR7Sc&#10;nLSBSe5NbtnqPjDXCsdt4LvdPb5Gdtb1W1t4tp+8FNq90zSL6FVU/wB+uxl+G9hceHbfTJLrX2gt&#10;pFlWVdavI7hmDbhumSQSMueqsxUjggjim+IfhN4a8YFf7Y0TT9YVYmh238QulZGGCGEmQ2QO+aKf&#10;AOWp81WU5vzf+ST/ABE8dU2VkcP488Xf8IbdQwz674B0pZGEUk2q655LRStgBFi2DeSemXUn0540&#10;PDiz+OvDMjaH4q8N3mpQ5R7mHT5Li1V+n+rFwrYyP+en4123h3wVo/hBNuk6TpumKUEeLS1jhG0d&#10;B8oHA7CtSu+nwbk8F/Bv6yk/1JeMrPqeP+IdIutHv/sup+L/ABpHPNHuU6D4RaaCMr97Dm1uVGcj&#10;AZieDjODVnWZJPEWmwx2Xh34kXEOzf8AbraSz02WU8Ha0dxLDIpP/XNRz1B6er4or0KfD2WQ2w8P&#10;/AU/zRm8RUf2meP6Z8IJfEF+slx4b1q2sbqPbcDVfHN99qjI6BbeB5YBnJyVlXkDr1HTeKPBV9JF&#10;Fpdj4V8J6tor5WZtX1KVnUY4/dNbSCTnqDIvrz0ruqK7oYHDQVo04r0S/wAjP2ku55v4I/Z60fQG&#10;Rrzwt8OY2tmJtP7M8Nx232YYwACWbtkZG3PoK3ZvD/jBr+RYvEHh+103aBFFDoMn2iM8/wDLRroo&#10;RjHHljGPwrq6K6tlZEnGt8OfEFzDCJfiB4khkjcM7Wtlp0aygdVYSW0nB/2SD710jaNJLY+TJf3z&#10;N/z2BRJP/HVA/Sr1FAHHj4M2txBNHea94wvVmLf8xy4tWQHsrW7RkY7HOR607/hR+gm3WKSXxJOs&#10;eMed4j1GVuMEZLTknp3NddRQBR07w5Z6XaeRHHI8RGCs0zzZ+pcmsPWfgX4J8R6gl3qHg7wrfXUZ&#10;yk1xpNvLIh9mZCRXVUUAckPgH4FFzFN/whfhMTQHdE/9kW+6M4x8p2ZHHpXRaboNjoyBbOztbVV4&#10;AhhWMAfgKt0UAFFFFABRRRQAUUUUAFFFFABRRRQAUUUUAFFFFABRRRQAUUUUAFFFFABRRRQAU2SN&#10;ZV2sAynqCODTqKAOd8QfCHwn4sH/ABNPDHh7UvmDf6VpsM3I6H5lNZ99+zt8P9Ug8q68C+DriPIO&#10;2XRbZ1yOnBTtXZUUAZ2i+ENK8NwiPTdNsNPjUYC2tukIA9PlArO134WaP4juI5bpdU8yN96mHVbq&#10;AA/SORR+B4roqKAOR/4Upo63fnrfeLUk27RjxRqRQDOfuGcpnjrirvh74fnw/dzS/wBueIb1ZSCI&#10;7u7EqR47L8ufzJroaKAOf8U+DtS1+aNrPxZ4g0NY3DsllDYssgB+6fPt5Dg9OCD7iqJ8HeKrSSRr&#10;bxiZ8rhE1DSYZkVueT5JhJ7ZAI6dRXXUUAcHbfBKx1yL7R4q0fwLr+sCMxi7Tw2sIAPUYklmbafT&#10;fWdo3ws1T4eWN1b+H/DPw3+xzSHy7aztpNDCIx+bc8aT5bljkKuTjp1r02is6lKFTSok/XUak1se&#10;Zaz8CYG0SSay0u4XVpZPPa3Txnqllbl+uPNiy23IHHl4xnjsaWkaXqvhC7uFm8JeOtWZow/7jXLK&#10;8tFbGNkbXE8MpPGcugHI56getUVx1cpwNX+JRg/WKf6FqrNbNnmug2c2pwNoNjoeuaQuoO13rl3q&#10;ZMcxD4BVJoXKyTOo8tTFJiGOMY2hYkb0lV2jilortp0404qEFZLRJbJGbberCiiirAKKKKACiiig&#10;AooooAKKKKACiiigAooooAKKKKACiiigAooooAKKKKACiiigAooooAKKKKACiiigAooooAKKKKAC&#10;iiigAooooAKKKKACiiigApG7fWiigDhv2f8A/kgngf8A7F7T/wD0mjrrqKKzNAooooAK8O/4KDf8&#10;kCX/ALCtl/6OjooqokyLf/BP/wD5Nztf+vy6/wDR0le16b/x5r9T/M0UVRJL2/CnUUUAFFFFABRR&#10;RQAUUUUAFFFFABRRRQAUUUUAFFFFABRRRQAUUUUAFFFFABRRRQAUUUUAFFFFABRRRQAUUUUAFFFF&#10;ABRRRQAUUUUAFFFFABRRRQAUUUUAFFFFABRRRQAUUUUAFFFFABRRRQAUUUUAFFFFABRRRQAUUUUA&#10;FFFFABRRRQAUUUUAFFFFABRRRQAUUUUAFFFFABRRRQAUUUUAFFFFABRRRQAUUUUAf//Z"/>
  <p:tag name="ISPRING_COMPANY_LOGO" val="ISPRING_PRESENTER_PHOTO_1"/>
  <p:tag name="FLASHSPRING_PRESENTATION_REFERENCES" val=""/>
  <p:tag name="ISPRING_PRESENTATION_COURSE_TITLE" val="Toán - Bài 1- Các số 0, 1, 2, 3, 4, 5 (T3)"/>
  <p:tag name="ISPRING_CURRENT_PLAYER_ID" val="universal"/>
  <p:tag name="ISPRING_PLAYERS_CUSTOMIZATION_2" val="UEsDBBQAAgAIAKJITk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ijiNTciS9NE0FAAAFFAAAHQAAAHVuaXZlcnNhbC9jb21tb25fbWVzc2FnZXMubG5nrVjdbts2FL4v0HcgBBTYgC5tBzTYReKAlhlbiCy5Ep20GwaBkRibiCR6+nHqXe0N9gC7HLDd7GLXzcUuCuw9sifZISW7dttAklPABkzJ33cOye/8kEcnb5MYLXmWC5keGy8OnhuIp6GMRDo7Nqb09JvvDJQXLI1YLFN+bKTSQCe9x4+OYpbOSjbj8PvxI4SOEp7nMMx7avRhjER0bEz6QR+bZwF1AzyZBP0ppa4T2LhPbKPXZ+H10bP67/egTXc8wc6bwHaHbtC3hkbPlMmCpStky5n86tvDw7cvXh5+3YnGH2Pb3iVCmunl8xZEDvVcOwA2YgcOeU2NHhV37/5ZoGLOZTe4O6W25RCjV//ohp545ByMZ//+fXf7W9iInXoecWjg29aABJYfOC7Vy2ITSgZG740s0ZwtOSokWgp+o6YDgihExlEei0i/CCU8SEveZGzgjrHlBB7xqWeZ1HIdo+fLLFs91bSsLOYyA3M5ikTOLmMeaZsgPf1+kfEcTLMCpIngU8wF/FMmTKQHzaYvHNvFA623MfF9PIQFpptJAdMO/Y0o5vAu4vIpmLhJY8kidJVxIHR9xBaLWITVP4W/yJSHk5itGr3w8IXlDEH3ru0HxBmsnxg9kkZokDE12Y4sHvaJBwQZy3m2BzbQstdwhOO4G8PIGo5s+FLlwkjM5jF8i65+TAgoYcLTJhQolXigc9+/cL2BWjQwhRhasDy/kVm0o9Lt/WwithzThUAw6RY5VRxrYtCHgDSYZTwsmsnAS6z1XccVTBUEGFCdF1RIJWVeQNgki5gXXHsr1FRYqCV1ya8kxFfM2bLSPljXwdYocxtPHXMU9Okmm9qsTMN5SxwE52fjYzsaSpDJtuYbfarZgr77GrKL0XPcLgj3DPLgWRfEG+LDIhO/CePgc2uI9S5B3lsnpXXSC5nKMfEKsTAEnFLTUsgyhydqSSA16R3JD7qZ8cmrKajYwvY9ubViBTno0UwsOfiRRTxrNASJ3yQDFVSvptb3wSm2bDL4jPTYCqWyQCxasjTkILaQqT1dwbtIRPqdkr22/1MpfkasqFP9k7pKOAPy+klXf3YKyz0RwYqCJ4uiybRasNr9fbxQIX6vC22mvp993yQO9iz3y+xMLpIyrirQg/dn41nXPWp04oEr1X63vrQnflVqCDQsqjhCjxG3R42U2b7lqooY8fY4yzkFzKSqW1DYrPRKtkc7bk3gSLQvhz+CNdae+9DqJFCF2mPPYdY77p+rgtEef0H6vkWh6lzwy1wUjZZ1PLeurzqc9y+sWz3rTrGhFrXBZQcIZ3U/mKNYJOB/1IJzOibrFahKxM5MLmQZRzr8Y3GtywSsbZnwT7vhq0wm+mnM8rX8qzJ18hAvqsl5ldFJh35qE8Gt92crgPffJZ9gD9oYEzum6n1Gd7d/rtDl3e2vLYEQQmo5bOqv2yeIpYQV4RxK8pUs06glUXUUG5BTDGT1vOn7vxJ0rQ6FSUuWj3w5A2gBQr579zsq9iRTLR5kVbIh/cGRBc9/7Eyi5rTmaAJT3N81OpwLFM7fv2sDrA/Ba2jLMzG1QNNf5KDJqlKXyAQeHTTbhZCptx9Tis3RGKLK10EkywxayS4MawGZ7tSDg1odjyYQQVtARRFzRN4yFUVdWMfYO4N8q49eRm/MsmtI1lTKuJNvekM7bOUWdHPB0QX0sDKpJkutSYAHA33bA6sIJ/jrqiuI4AgZ1tc+sZy1JjNH2IE68BEfj0TRldAjZHONo64p9JWALZm6dvvvlz+a8Lr0rrMsJLFq/CGFLT+txJtRri/sjp5t3d/9D1BLAwQUAAIACABijiNT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KOI1OY1wrnuwQAAHgXAAAnAAAAdW5pdmVyc2FsL2ZsYXNoX3B1Ymxpc2hpbmdfc2V0dGluZ3MueG1s5VjNbuM2EL77KQgVe1zL+c8GsoOsLXeN+CeNtd0NiiKgJdpiQ5GqSDnrPfU9eizQUw89p4ceFuh7pE/SoegoduwkcpoU2e4hcETOfDOcn48jOfsfIobGJJFU8Kq1Vq5YiHBfBJSPqtZbr/ly10JSYR5gJjipWlxYaL9WcuJ0wKgM+0QpEJUIYLjci1XVCpWK92z7/Py8TGWc6F3BUgX4suyLyI4TIglXJLFjhifwoyYxkdYUoQAA/EWCT9VqpRJCjkHqiCBlBNEAPOdUHwqzJsMytGwjNsD+2SgRKQ/qgokEJaNB1fqq7jY2GpUrGQPVoBHhOiayBot6We3hIKDaC8z69CNBIaGjENzd2bTQOQ1UWLU2KusaBsTtRZgM3Jwda5i6gCBwNcWPiMIBVtg8GoOKfFDyasEsBROOI+p7sIN0AKpWwzvtt1sN97Tb89z+6Ruv0zY+rKDkue+9FZS8ltd2V5EvCl/vdY4Ouien79zX/ZZXzMSbkyP3uN3qHp56vV7bax1da0EW5oLo2PNRdiAbIk18kgfZUWEaDTimDAr7RuglUdAaDCcj4okmhcwPMZPEQj/EZPRNihlVE+igCnTQGSHxgYyJr451qquWSlJiXcMZQHAM8p/X0darvI52dueObhvr18da6qUDfRFjPmmLkfiPXV/b2s59X9/evtv5ZW46YxoQ0cVJkrXGovv3OVBZv+7CtY37XLjFmoOVwn4ILQtRzSLk2LNLV2JUsxf2FR0DH5Abzg5TxvppHItE1XTsMuuzi7kXt8A4Q8Hnak8/o4FgQZ42Eg1I0MURmSG6/hnlTZBcs9AQuoRBQnsx4aiPOZArVZBkPweQ6UAqqjJSbU6lDxKKGQI8YH+COv2FpPshTuRcW+QJ0ozm177rCkXk9ybeZuk20XciZQGaiBQxekaQEgh6MY3gv5CgWZZEw0RE2SoQuUKSQerQmJJzEuwXMXQCJqIUNHXZMaKMhR9T+hENyFAkgEvwGO4YWKfS4JdXAo6xlNeg+MrHF4b7Wt2G+/6FPiAOxpj7K4JD+ZEoVk+CjyeIC3WlB+HwcSpJlpSABtlekbOVH56GvAMgz4+UjTl8SaOU4ceEzwMyA/2EKX8aK6sk/l4PCpsN8ThrdN28GTS0OIWUGEzY8IG9KJ8yZgFAH3MkOJsg7MMVLjVtjKlIJawYgjDQ8uEeGn0o0+xpBEwLFpOAJIUgK2vrG5tb2zu7r/bK9t8//fryTqXpcHPEsDZnppv6rRNXMa0bc9c9SndMX/do3jGDLeg2RRLpEg8W3F0+ixZQb3U99/ig7rW+bXknSwCyuC/eXo6tb9blF2029TzXe/bw8uJPBZR8efELUp9+i9AZhZWoSE12BbS/8kOo6qF+Dyqokw1MRWR7bz2oA7eI6NchRX746aKIrJf89fvlHz/7hWR1MGLdsYU8PnH7hYLQK3T8wyJSx2bUOZoZcwq5AFfXyFAxXF6MRhTa4LMgokKd/SAO+zzY5F+P7YaOnoZNvNUY5EHF9GWQ/lNm6X8c9uf9UvtogZ+PXN/ttF732o0vgGCeaQTNU/5pcO5boGMv/VKrdyLKaQRh1a8G+efd2tZmxbGXb5VKgDb/tbxW+gdQSwMEFAACAAgAYo4jU2uh18R0AwAAmQwAACEAAAB1bml2ZXJzYWwvZmxhc2hfc2tpbl9zZXR0aW5ncy54bWyVV21v2jAQ/t5fgdj3skE3ipQiUaBSNdZWK+t3hxxg1bEj26Hj3+/8EmJDUhioEr57nnv3WU3UO+WdHUhFBb/r9rvjq04nWZVSAtdLyAtGNHRSouAxu+s+/Fksuj0HEUzIV9Ca8o0ykkrWoQhMS60Fv14JrtHONRcyJ6w7/vJgP0nPIs+xBIZ1KWdNVlC7+d6/vZ9dRPE+bu6Hs+mojbASeUH4fiE24jolq/eNFCXPTGgD822jbfcFSEb5+9mIGFX6UUMexTT/Nu/P+5dRCglKgQlpNJv0Jz/OshhJgR2yH97c3kwu5NSuPm/MEW1HFdWWNuwPB8ObNlpBNhAXeTqfDWZf2/Ecrcdd+TQuR9DwVyP0q/20QhnZg4yNjwaz0WDayhBFWfzPjBRSbExBjzhD8z3LYYJkeP2QMBuZ71mCScg4OjuQitEM2yBkdsEV9LU8mSL/M1wSibnbUrAX04Sj7WEmJGUw1rKEpFednE5txcdzqfEywXhNmEJAKKpBL5jhCylVZSaW1bjf8EF5FoC8oEa8CVbmMHXxBsBYXuOn03u7V8L4DrIgQAk7LwwirIU18gnLeoIMhDXy1XTrmbP9CfxY4zjVPNwT38zPq49a4ASPVb2qU6U1nhbmlqvAtRdUmFxkMLZjtaQ5mK4lPStzIfVOYko42dEN0fgu/TK4dG+TUUnvSOEnrXmuEk01g6ZxW4lSKgwG1W8+W9+5Bo2juIdDTfQC1rpCx8K6Kea1CMthjvGgewO7Jh+HurlzR+NbctfNiXwHuRSCqW7H8/D+oRP3Kp8yzLbGtxTkI1+LCzlcaAjt2zjbwMJdwUvhRGuy2uYYUlsGh4q6xjb3L/FumxrLyzwFOcd5oFANZCxzuC3dbBn+6TcKH5DFhBalY+otmuOEHuY9EPgBACJX26r97uA0eck0ZbCDaqcEAptwW2aJwulvytdMVzySgeSSefQbqJ6T0E6saCC8YVgi3mWh4vxu1yRVNq9on1SrvTYcLftqR5pRDdejPfs5igyjvql+2KmomKTU4lUTqb3R+uxTJzuYcJrb9YOKwH2DxnGYEIWvilVW5T2R1yGYJ+tgTFWEBk0bxSzZcb+JYjXHG3aJl3O8lgDhdrXCq2D//4R9KojMng6Q6EFoUDs25ohPpl3WuObzQie9QOSac2gD/sZ/Scb/AFBLAwQUAAIACABijiNTUnIKYrgEAAACFwAAJgAAAHVuaXZlcnNhbC9odG1sX3B1Ymxpc2hpbmdfc2V0dGluZ3MueG1s3VjNUuNGEL7zFFNK7XEtA8vPUrIp1hZZF8Z2kDa7VCpFjaWxNWE0o2hGZr2nvEeOqcoph5zJIYetynuQJ0mPxhiMDYwp2C1yoECt7q97+uebRt7ux5ShEcklFbzmrFaqDiI8EjHlw5rzLtx/ue0gqTCPMROc1BwuHLRbX/Gyos+oTAKiFKhKBDBc7mSq5iRKZTuue3Z2VqEyy/VbwQoF+LISidTNciIJVyR3M4bH8EuNMyKdCYIFAPykgk/M6isrCHkG6VDEBSOIxhA5p/pQmL1VKXNco9XH0ekwFwWPG4KJHOXDfs35puE315vVSx2D1KQp4Tolsg5CLVY7OI6pDgKzgH4iKCF0mEC0W68cdEZjldSc9eqahgF1dx6mBDdHxxqmISAHXE3wU6JwjBU2j8ahIh+VvBQYUTzmOKVRCG+QPn/NaYYnQbvV9E863dAPTt6Gh20TwxJGof8hXMIobIVtfxl9W/hG97C31zk+ee+/CVqhnYu3xz3/qN3qHJyE3W47bPWurKAKM0n03Nkse1ANUeQRmSbZU0mR9jmmDPr6RuolUTAZDOdDEop9CpUfYCaJg37KyPC7AjOqxjBAVRigU0KyPZmRSB3pUtcclRfEuYIzgBAY1H/aRxuvp320tT1zdNd4vzrWwig9GIsM83FbDMUXDn11Y3Ma+9rm5t3BLwrTG9GYiA7O83I05sO/L4Dq2tUUrq7fF8It3jysFI4SGFnIapkhz70uulSjmrxwpOgI+IDcCHZQMBYUWSZyVde5K71fF06juAXGGwg+03v6GfUFi6dlI2mfxB2cwgT09rmDBjAWDCrYzQhHAeZAplRBVaOphSz6UlFVkuj+RHsvp5ghIEpge4IOg7kqRwnO5cwcTCuiKSyq/9ARisgfTYKN6DbV96JgMRqLAjF6SpASCIavSOGvhKDrtIgGuUhLKcNSIcmgVmhEyRmJd20cHYOLtABL3WeMKOPh54J+Qn0yEDngEjyCOwXkVBr8ylLAGZbyChRfxvjCkF2r0/Q/vNAHxPEI82hJcOg3kmbqSfDxGHGhLu0gHREuJCmLEtO4fGdztsrDyzBteajzI1VjBl/StGD4MeGnCbkG/YQlfxovyxT+3gis3SZ4VA66Ht4SGkacQkkMJryIgNgon1CkBWCEORKcjRGO4M6WmjZGVBQSJIYgDLR8eITGHtq0fBrCCgke85jkVpDV1bX1VxubW9uvdyruv7/8/vJOo8k202NYuzPrTOPWFcvO6saidY/RHevWPZZ3LF1ztvsiT3WLx3PhLl4+LcxbndA/2muEre9b4fECgDLv87eX5+qrdPHNWq45Ny7W/te7WQ8uzv9WQMIX578h9fmPFJ1SkKQ2XdgRMPAqSqCPB/pfHUubciey0e2+C6Hyvo3qtwlFUfL53EY3zP/58+KvXyMrXZ2MTM+oVcTHfmCVhK7V8Q9stI7MctO7tthYhQCX1dCQL1xXjKYUGv9ZUI/VLD+ItZ4HfyzczOmdBGIo52n4I1yOMx7UPs+Y2L9eYf7HmV44AnLRJYoCklJt9IVu00dL+mzWAv+w9abbbj5p+qhd/p5Fzz5u+szT9NvezMc8z134qXUF5LPfresr/wFQSwMEFAACAAgAYo4jU3rrJwXAAQAAeQYAAB8AAAB1bml2ZXJzYWwvaHRtbF9za2luX3NldHRpbmdzLmpzjZTBTuMwEIbvPEWVva4qSAoh3ErTlZA4IMENcXDSaRrV8Vi2m6Ug3p04KdROJlD7Ev/58o9nHM/72aQZQR5Mbibv7XO7fvDXrQZWM2oHf32dj+iV1QPNyxU8lRXwUkDQQ+qvT7/ljyNBGQeiNc32j9ZWO34B2jdrxrWLS8JCEZomtJrQ/hPaKxX4zcvskFWXkVPmbGcMimmOwoAwU4GqYi0T/PnXDjfBHow1qF/QNcvBM70Mr2/TUfLoOLuN00XicjlWkon9PRY4zVi+LRTuxOoQP7LTpTd7Cao58O1YWF5qc2eg6gdeXizDZThOSgVawyFuks7D+RUJc5YBdxOKZ9ez+Q+oZzwsaI+uS12aLzoO4yieubRkBQyqtFimUXruY6LxGlRzELzjDLyajjhvh0dwtgc1sEqiNIkWHohyJ084QKmwsBUZorGdJMqRrUpRdFya2ElydrPWduzfaDvGNEO1Gv/Bj8U4nKx3zbB3zTbEra3GmssJncGQl1v3ot5TfYGfGBYJTVKGNbkX0280dv3cZM3UFtQTIm96pz0T0E0vAXUn1mgFZgzLN1WjNdm8uH2CU8HzU1Osv8Fum2cfn1BLAwQUAAIACABijiNTlBOzImkAAABuAAAAHAAAAHVuaXZlcnNhbC9sb2NhbF9zZXR0aW5ncy54bWwNzDEOgzAMQNGdU1jeKe3WgcDGVpbSA1jERZEcG5GA4PZk+8PTb/szChy8pWDq8PV4IrDO5oMuDn/TUL8RUib1JKbsUA2h76pWbCb5cs4FJliFLt4mjiUyjxSLHHYRqOFTXv/AHpuuugFQSwMEFAACAAgAY44jU8K22qAXOwAAGmoAABcAAAB1bml2ZXJzYWwvdW5pdmVyc2FsLnBuZ+29fVySd/s3brW2a7XVdW05a6Vea6uWpq7sSVLZavagqamcYj5ROfMSRSsF8wHY1prXsnSrkNSUZaIBAvkAKCrUmlGRkgqioNI0RUFkPgAJAj90W0tq133fr9/3vl/f1333h/I64TyPz/s4jvfx8Pl8zhO+OxSw7+0l7y+xsbF5+8D+z4NtbF5j29gsVP7tdcs704Vjf7O8LEgJ3rfbhta6ZsRy8FrcZ/6f2dhU5S2dObrYcvzmif2HU2xslt2Z/VvAS77xhY1NPP3A559BTkerehGV6O4oR5QfOggAgI1u+tIbVPJWuGEtnOJdhtOXBq8YDd+9kL/w/rYfQStiLh8Cndr4z9GFB276v/ZxDNmm7UoF2yGk6KOBu5/eq/v5/kdnziTGFP37yLdH1vz61tPvQPeIQalFsrPbKruzBIfjepGOrb26GmLeWH0cuCRl7LDZYDTpvHU+dr1TRQQzMYdg+hlW93QcZnDH983kmRIs2G12rqayyMso7EpMBmc4Q52C3Uh7a/Z9ORlE3R71XpT51xrsh65/m3uLxqbyS5UsM1f276Wzb9xCB9mLcxQZd7e+O3s4lqOoi57aI2j0bH3NcviloRREsyOumv3ohOxj9uxr12Ifu9nXhh+HF1pejtitiJo9HP26dFbgl1FXnNgH11+6/8WWgrkX0FbimvSHEYTpcznLPXUDdo7GJyF2BEOP/Ms3aHe/fv9deOL+mLsby3NoqWDL5culidEzJljGePMG70n+5tGFyyMuvL1tb1lVzOdtFj/dqu5ufLqUOx2y+fHCy+9/2N61uXQWxJHuxOiDt9/7EX839x9z4PjHJ/u3P+I8Xefm9a+GTSewRN3pmqjtF+w/POdq+TS/ZagZ8aP/NVa369Ie2IhXXyLeP4b371n8X8bWpJ9c/a/li6OOmOf0uorrbqx7u/ac6+m6/z/HNhHxoyuDUhfY2NxM3O5WfmjpI7/nRtx8NvzL6Pd37Z27YlNRS85G4cKpecpdm6/csSUMm6atqPNzHgnbXmQXcmPxMPE5I13Z7fKp2/P6roAvyHgFYQU8fWfJ6f4oO9kEWwxrnOBzJ/qb3dJHiGzjk0vq7/iTn1hdbtA+dBdEeuqHi9w4T2LdsJweX/JrfsrJX8uszpscrRFEvwfN85yQhMHtg4lhEoflfvOVqXZ01D/Kduv79e6OtwV9oCdVvL53WPw7F+dr1JOsGqVCsS0Jx9K3XfemO6vOZK+br0I9oQSjH+HXsIKPMkpbl/gZBn7ZP9+MY3mgTCUij2tcjN02zgbS87Utd36YP8xV7gZClqCZ1TimqbrCTtJMR4+sPL1zvrXzJyHYBVXea0zrLXDLvCed7d9dvme+TqeiyV+wqTWsZSQja4AkGCX/RPV+t/IByxTWXTHfM4NjwFdTw9eTOY2Jn9gGpl3DhWvqj0jTNXYOlLcoCytdKZXvJBqu1HGtIDQELQ4ubgKIbcz97LcZspi4POA7Ua5G6P5QsYW/zyFdNchmIBZ3GS9bWZHGXnHTVP1L1NUmwFCJFm+e4l3Kp7aTXULiEMTYAMBAXVjZGk7hvj+y5d5kvtW1jaBMypKSBst/3/IYx0+ww4vUBvfqJMWecWUXOWvS44j8QyuPeAA9kO8uLSkpCm2G4PZVrNgH/ERECKtYsYrEytqH/uMeR9I2WF0SDWwCTqaGxH16AeIBaT4EYu5RXOlgKi7eAa1WdW1hUUvEWo8jNXmXOqyYJr7uiw8B1xrZwHTIYLgzkdb/qEqH9+wTEfE8YYwanHIeOT/I+CLR4QDk8TaLKUTeYSa26whlt7Oq4gG1bUsaFTz5wumNoDM3XAl+RL4/pZ+0pKLoYxT5E19DImESMHjWPoyiuEuYedmUA/MZNyRcBWFFaYUmxZ3HEb+khixDn8CoMmdP93Mz8H4SWYVVStLklmanZL3gHjseWR4Oys14iChw0rdbELXeVDouhVqF+dWx7b4lTjhFCjdJP0rds8w23QjbWSm/tqQO1EFZUp5Sd7UKrDy/zUqTkaTqYXbr8nxYEAGJHH7aPuGPxkDtsbhUxijCfPau1HMSobaiW4c9u1ZNJr9FPjZy1XTsiL0fqPMUbqBSXtn6uoWkrSY2yQ8suPZRT858cse2KmIzGJjiccjiQxKTxw3B6348TDG2++Y5kqQPGWW6or0tsvJjiuJhGaT2PKQgBC8u7uiOyBauChvZLFz1r/hpZTDBr9MVW1mtEvIdDcv5cVHzg25LxYMrEOZHwC3hKr80ze0J52XFR5F2caUib8pHnpAt+pwcsfN8thVAm32dIgtBq0lm57O6INvUkareQdgOy8mhC/Lz5XArK6QjUUFOkYq3aIbT2tBTw2d0yoP02hnEDf77HZunX5ReX5hisVr5Gv35ygan/GVR7GE312i6VfjDl0VJoNigzS5YRxHM52BelWvLQb6sdo8gPTyfYlUGaENr3FQNSRq7tR0xm9JOfndcn1jr5SWTr7Ual53SUKteL+yOGNnc2R0dP1102dVOY2dHh1klKWS292VM4KCfUXNvaqXyjK5jYsfgo+7YtGnoP3VO1jKdYMvQHxujTfpjHtnL+8BTdnbq/ofVTVYQO4XZgoqFxwPj3rfXJ2Szpm8bsltLJl8cu3roUcHeTP33U3vyqsoGk3+6Vk1tJfvxU6yjjq1vJEN+EsojiIPqoj2EDiBJed4Je3Jca0UbpSKllLnuIIkbdiWf66ZIuauostefp52K8IHql+JN/f0tVrWgE/ig1uVooeHptSlNehjQTuTVIC0nS3QIzN6uPVbFJzJvT/MhNBMSbuoRwg5VLn8ERmk7OxFRoDBevhYLK5Ea1luZyyHbm0f25jq7YJcpzvQo239OPfx4Py4S+JSoimbtcfwWGxF3yWurlbKaejdHXxgvRUH8LgI4IVp3hpV+YOgat+60o9vSpuVWZFSG4E3E3UNrvC9zfK91+72bqbmt1nRHxUt3UM8xUg/GH+60Si5ieVd2uzj26/jiIoih8pTCCb8+H7SH2lrOVrpXkL+QOhRZRkqxHgXnWxBMOIvL576JjO+/VvNjQJCypGMwf2TTVosXhqyTMKX1R0n+lsFy8GVOK5tcQ1+GDujaX6wBeBi7uBL7EN6lXDEsstHDWm/ysaFH8iNROtibifj1DqCcxLLcGm+WkmnK6AfWWOJWrl1gzrT2CXcP/u1o8SAKMAmZNP3tCc0vT2ejvkZxUTC1srX+aoN1ElNC1x10insAuL1d6fcuZareYubry/NlSVzfWlBIZetTsoES2ZDDf195hZVHLIutd7CC2bJzCr8sTlBGHlS+VVlLDREWwHiuBVd7Mc634A3AbhEzeYK+pZy/RVnvzz/lZTV40cnhiw0hvoWgDxMH239ue4Mv1ioPUilJ5u+LPr7VvioReEh8yYg3LsZHPNo6MkmET+MsmGvJE4pD9UImdvhgTVGty60AYxZ1j+AoYoOLQGPF76QA3C7SDVJ/hUsI1uuEZchw3WXup2GLQ4oHgXVB1BS7s+JQ+z32fvYhXt8iFuS7RmyaDRLfF4T4kW4cBuLQou7D4pPxRxDXc2selDsNkSPZY37v06WkuG9OWpeXFraC+O8IwBv4B0CESARICv91Q80tsk0DjVftZO8mtq74h4F3iNVDEIsruEuRe4Eo7y7C4vxc4/opPPqUu7UVAfzrrdFLwuIC7A1HplNErmcq+U7Kp8n9W+45ids59d7WWHZpKmkh4DCTt8LtTKMi+xdoPCogjqkCrDLhLnLPgUF/i8js8MfC2O8rslZieuV7hpP3WZ2XKVnlT0xyTlqW4PitbOclpXUaejW5eBkE3ePvNvQhx7/dwRnp94vWTuTYcZ8Q8dHGbfTv+GNtMXlNg/0/7IteLe/Nl5ilDljDoEqvf+BmfiCH5WRElWRNeLmFmUYqCJjbW6QDji2O04+yvbOm3Q8JWlDR0uN0gnl2LjLm1mLOFzeZJrr0gzqrbKxucKojP7qxlrjk38HNYmZYd02DK1vhodaZLY03hjPlRH0Kl4ENozV4mVgpHFNeGMoTmsiRFMQaJzZTpyE/JBMoW+m5KleCUvr9fFvoDuOWAeHC7l3xmJC4YcgvbUKdcSb0W0hVMIvyMQmBR8mYqfFKyLVOeodbh1bqW4fhMpr0nNym/I2qg9dCOxmxRZJ9EeVQpYMzTFEH71VhClWTHbUD9lSYIYAnFerR9RDpTlQjb0jMhGPMkTodzkmi6EpYjcRyMb2wdWFYGN0hokXN4gLrwjLstVatgLrG6ftlxekdkKNtraMbga+FOvQPQesO9srySe4/wwskqAZ6/ojgHYqasp9Ug4Vj0Co3fOVuYoszIxFbqUGP6CIW+1GhcINxM9OgSGigx0tlfTLhSY2BxOu027aNa5/gAjWQpAgYr5NeSssHh84IUXp5ea4mbPP2QhgvnNfBoUtH5D8yQ3hSGZSXPlpPHtwHDmEctN9TyHpjPjEzCYyJdS0J5Nphvx+qXfYyffxtw6U1GfBizj+7aSH8TnR2qyulv3yIpU6IkO4mPvhRe5oZG1gcJML7NIXLD6WHSLto0Dz6AzI7Ku9aLgVbaeTsU4pPavKcSXJafoJMPAGsEKVEsqS6ilZ6DDUdOUrMpYNN5Q48rfy6V1+wEoEnqf28OMzI3jEWTHrDyFK/QKQayBeJQFBQ8+dYmPMufSxzMkFqREu3xDcEdDsE4j5kUJ1yyEKFmBTL4onoXJcrCpQzgcnkdUodQjpK8Ki9obAnQo4EdF2TEO3cdBFyWcRm9Kq8pZObC2Hh3aE6Rye75faZ9GJEZ4k0vIIpJXhApcOskEnFSqku89ILzNsnrSllhn/QIYPKdD7NzNob08DpKR3Q1ibDn8vlhJHoyM5Ae1hxS63XJCm/1wHKxZA0FEh8sy9sZmoWVFINScUwijczBxWjFKascEe4uYtD8SSnSwdoSAP/Uz9EhSpuK5c04Il685drMTKyuNzr29oAffqNmFGu7NL8LNAkIO8nVQ8cWgBRjF5FxLfDMqBMYjPJR4ziMlqc/MM3iwhfAdJRXYgU7hOChcGqISNCV8Ou0GFEHhWqFG3XGxR1yrDwAiDuc8bARpVpSzhX2wumlRffx0UXsbkOlmsQFV7atplgHmQd1F6n1SCYAvkHjIPODyUow7SUkI16L5L7sGR+RlahocT93fl7/W1dpf2lHPXS7xHxVS7bfV1kMqhyKvagMzj8AIRl8FPACUYMPEIa0/eeu8WLE+3VTaoqjWIl82yIfRo3y7kG7mjcjG/TMwK8aBhT1UWKJTI/OwyjfJRocGihH6O00OU3hjSDkTVobz6qXnIcQcFd1KAzVHoxO99rKkv92fwc25cGoCBBIYOf0912wjG4D4AAoVi1ypeRZTaSfKC90LMBvTL8OqK2TV2Tr9KF6PLO0VAwqkzGEjGbRExZ6xEKgjGAWBdcBOOLjZqdEhXGdE2jTHCREQCRlisCM7WFIiZcKhU/eTQTatL4QHCHkJEqQ3lnrzeBkZi5iait6k1rykXIRqbJgyzl6IH58MZ8bB2B0a3SaeD7NYVptsA3QrHTp/Ai9Hh7bYzvZADDy5DokzmDjg8hBuC2GwsCtnGXlKhScJ1ugC9CULjLR9p3TR631UzWE86qVkX7Z6oeoKJtEdmd0jPWs5/wNuQlciLJmJhDVELinDVxpduA1OLwT4CRGi8+nK44f9OL0AJYdQGU+vullNa15Jo6ciKbVlO/LB5vFGEK2bX01nZfvmPwOnGJ4BRccbLvi/HTy6yvPYCvjcKj4nsRtvsQ2JY9O91z7rxaUvxfhsD6Sju3QKgy3jLZZ5grnkPzX7As7DK8Xhr7lcG5iVekqn5ekaRFiCVNLajDj02+6vHjDYnP6yD9dOlN3PMr3fvA05C3mDbEu/9+HrlM/xAamaVggf+xyPXXm6KuQzGfP5PS4Bs9cxuG6W7meRtvr0z9Kpt095v3V7dfObnkN6FPfB6v+U3QereF8k/nNN6S/o+db/xm+fs5tzwOzUE9GP1a61e/WXti7Yllv0m/ZPdVytzmwJGCxr9dXfS/KHLUKX2cKshqbn6jxDCek4eZIOUI0GMptxZBYz678Oa27WWbB1Y8I4DaTLSDZfW7c9fceUFJi6m4vxaBbRe5fkraPL9fSHzVr76C8D8NoVVQI/DOHGfyZJjxex/Sm6bWuWVON+fAJtprgnnCXHouI9fD670xglXOb4QcnVLQ0/034VsP29dUJzhar65PWCYKG987oPvMPjPjYI+b1ZQu3YPHXxEI8EocOu69G9jo3CfotZr6tvo5fT92aepKLumi0kl50npJY7LaJXesaOrKsvh14tGMnkpreFPEILqp+peOQLC9uN5/bm8ib519zAHlR+j722ocdliZycMNPd3hx+8jpp5f59LAcKkPiMqTWu8q4BELhGWx6mDQ3Yv5KuJF5WVNnZe1XgfWHTrwuxjpGqd63/CShhfEQBbiakejfHlh7dWDYfeBdlDPBWv4Ze/c+GMke1zkOirvJeb5yjdc60qM2SQdDNhY/wDlNRZgvX0R/CakvTpto33MCN6D8cTJmNFD/cuB2ocElyOJsu1pztaWIb3mFN/dcDm3StjYfZGSyBL0HvhLLNCN9b6SN9I+/CsZJ33+O35a1fjLheRzurwy9Ikd1jy76Pvjxfwmv5GVfi0Nvt2MXm/rzY7nxNRO18RCuYix0P/giIKNDXpNXcRf8ia2oYcUK/6P3jzALwlGETV1q/8D+SL2xkLDs/8j91qqqp1dBP+BWPHdfdcsp/D/4ylUCIo4+CKU7vc+bZE6YDMjTa6e4z839G/Or82qdmlo3/Ii16cGBejLDh0foLtxQykv2L8dv1cXlHGQV1vt3DKQZLVSIx8UwSYLwRCHXjvk6MjmC5Bu3Jj8xZNmNyP9ygw/5np5rR/DW4/vaRitsaPPTNDP+7R7UGJoMYF53xmstiU9wMBKNF8Z7biUmALhkZ9I8l5Vo/8KCGkjc4tKw9eTcydfINHVCgJG/9sWNhQzDY32nLiX4MYZRNK5Tx9le6/Bg+3E6CzgkGggcHJ23zkqQ9sd50aoiCtJX+8KdcgcdcELjha+kDmHakspSdB0iAzappmtdW275TTRONFAJ+PCSJ9S0F7TTzJdk8WTNcWykNRiq7oXGwBL3UadItVcVRj04UQomrq2AufF6Jlb8EIbjf4RHEiQ0C6OkVgEld5AaJSiagDEiNWjO4lfIbMQ0RHqrnGhqnyIweuk1DCZePvOkzpiOJfbzhQzD8NYPlDuQ21Vvindl9dcaD0y7hNpKUWI3kZPgp4MWXewFxp7aJdyZDYA+HwjPNr2cyMRy0hqSV4cEK8E0oVMQCc+hb4dYnBmtDCTdt2pFGaQhkEoTxVHEoBo8GL2MYVO0gkKlgZfzcjalRtOG9L5iIerOkGI6HgBskjAth7fiU0+PbKU4AQLbxOOUarLXU8myvB6Dm4n4wIok0SQQRaIYGvDWIZgshaqZKn9nFsUKNBQ27iQzQiwDTRuidDslG5BDgHUDscErkyCgX2NA7VyhkHaMOV0pUoTd5qB1gq2JVglAA/qVgUQ1IF3H9l0nU3vlU3xgdsQYhBalXOVycU0Bes0UtqgRKfiMFWQ1Au5FWgZ/RLkdqcvE6TlfOlsxCi12p0G43mHBG4iHZxkvZ2SEhxfCzT7OZWEf9ChxFPcr5O3kqtv2O7IfkDYzkXsUtFdLuWmp3qqDJjiMm7W5uIqkZqVlJxXow3iBbH25TE4zNhMY0ys9R7mBtzeCKAxcWmx003mukcfIPdCcVGMC6n1faESGMxUFuNgHwj75EIt346FT8jHcJGZmRu/gEVfcEgo3hyKByWpZZhcuxcMAXVhKwxOX+v91mRKDZRv4D4hCHqUw5Wr4amadcLh08fP0UCdTkXBb4rAUORdqLn+CPVRgg/UQxuWMC3Zh32IbHDgVa393nrb5mro+8R0f6cS3+IWiLJzJpglPaVBO6N9bUHURhLdOANZhtBBdRofi9s6E3zaqgYKNrLhmYwk/SdGNreXNqhYqagSmRQJuHBkg4t7RiW1i2yQzGhP11lvg6jIweUPytoJZyFxEQxDRLeQEittpKzYhTCqiGezc+XlU3kxmZviC/bkIWvfprm+Sp+vIPw3hTA7bV+ZuMD3wj+eB8LRFNDrngqTsWtfj3x8lFJ17bkVCxSu8ekZ7kx1Th5af2bz8MLlIfMn+/9b1xz+ByK7gcn+POOAOLLRXJ8WnTUVEhil75F775Pv8J5skxOKMkpMEl70agJvlcz4g1vj0yGCqTyHjp7JdovW5KfBGvszZWnj1dyneY7fuBlL8iK9hyZEYH0uX36tJG/K8yR44x8WCGv2d0rbSXtAJzx9yrorTy07V+yUGfzm1CGgDSrwy+DUYZ/5DBCWvZPdkTXBwg5MJNZN9ThMvK02pVQN/6JrncowCrKisvrqYM/OdjRMvRHz1Z0R8miGkp6VnoVhKc4TIb/+uls2zoH+LM8z7HnmynOrh0RxaUQ5C0r4bPBUc4cw9vyIxxPToWdsav+Wsirqp6f33pXZ+tlvIYiR3I3PeHH0jkiYra+Q16XvxwLjICHs+kHBh7ozz5hnuz2yV4edah5PN2krOE75Hmug+Mxy+aXJimfci30bCsU2b/ESIFHBTqd2tg7m6PDPrsdti4zSH9KDnDfidooH29LMnc3ZWNWknVpfL8ud5Ds7GruaBwLRQ/1VG8C2csfJe8uN+kGtXyGhUW8Am2ZAyF0uKeegTYO92OHpJ5g/daoeujJ3P5wzd8bZLXrmIt5bPbeBx/Iyae026WZn/Vd1Ux2BPIPjbNMk00m7Ja41vaE1xTAlwyDZXrid7hIBk1Y3qTLcMb/iYdqv5XWtvr7rWjeSfySfUhAwJgKMw9zmpevGosZLlmPH+pF52P5TBU434aDQz5vG6d5p9Qf9402bGYTtxOn7dE9dA54XuS6yEDywC/xrs9tp73rHZ84k3fB4ssdR/+ukzyMKd2gbngigETrRDHOU5ANFy5IrfGtQsncDG5WnCphGyoooRlMcAa2djs2zjUJwjRx6/33shB3s1zVYTR7nw/d2Vty4qHwkbL0MIg7D41KjiKcLLUX0rZsSKNp/Mg59p8Hcs7QkcOyNZ7nACb4sPlY4e+OgWx0Xt28b19JlBcE+RqhlJZtFSyoKZTKYwlRL3TMpHYfcB2AyS9vpxR2tKqW41ChiCKbHk4Lk4guXHxSFTC0Oico/fWMn3Ada7AM0h6G5LoyA+pmb52qYSSG8R477EDUtFDTwVWdnslSdl1IrCBHCKKPY4/MscaAkfahAvvSa6SE1OO4gI50R2Zu2zEd8PY8zPZ2uupJ8fdhJNdEMWr0Rt6PiBv/dhPdtfQCQSAjr6ypnf1GV7zFYWblHqVMmVZhSbksg/GR1ggwmSmtU22KH4/CT5c9Yuc5/i9M3ksbQfxbvaQNgykQau5eZWTmssJeISZLBHNi4EfxuTlEI5DYQYntYg7bdr0okty8hhqaKIHGRImOguV0diZH5VnMq4VI1Q/AruZqST3VnSLQGpDTujMaQKP1XSASdS0djAZiulTuTjUF5JD9Lp5D2j9AfXB5KXlqaspGtSKxBvRnTArbI5hSpDifUYAbcHaPYiVWJOTROJDk+E4sdEms5lpH4U5IJRFFTbRKb7r8jKLU+a9z0Z1G4uH7ELSoRv8GhSLyEivAQjXGppRQOnfu3wzIxLMczNJWhisKrnxbl8dqHIKr2Zn24TBz3L+A74Rh2vw90ejZ8TW+llPzpix89ys6VOn3DdNwr815KGWIZ4AVsulutvoYyu7UtkMGSqi3OODMljam7UKqkm0Ydsw4ZAGHsvxEK8GN0hC/Cj5oquzEMx/ZW4eBNlPeikNMxRZItzhztuGMu+M7VDX9S8F/LSKfIuN3ASmCjaElZOx4a6DlOk6vpg77OBeRRBSsiwNKBwRARxKjoriFHZ7Z+NwXG5HJlKHtshI6MGRSDVy8tWqXBr5BCiED6WI15dMKg3GSxbNV20RsPxXpGEjUN3ibKpXA69aqUn+BwfuXTdvX0/plVQ55/JrvPUg7a7lFVVpZzkpuD6GZKtj8uamSSHv4LZF0Hqg+12l8q1xogqTjt7SljNYIbIUXSFdgsPi8mPoUMciZHkbsCgfWiVTDGQ+SKqNgGgv6IHnRpVFhKAS+ilkuipccjjouU2CFlv2CzfN+z/Pyg4Af2a1VLSss5gXyc/iEN0137sKRpgCQ7f7alMnQnzrTlrrJTXeHLrH24WZXysyKhkKugYKfsx+VXJq8/4/PgW2I5yBX25CzH8CFsJTbfw+1PsrWeaOKMYM0bqm7+AudMV3A3mjalRP/p5yu/ZDQZHGf64uJPes3WNx4htjXnzwzvHsmFmoiwC8S3oZPFjk/7n04+nP4z0QZ/q9T1BmatfW97ZIu4adKNR4hrzf4zvW+J5OqM1wN5P31LSW/WcdxMninef458+ZfjWRodelO+5WIWWAOMxxVO/vhMpbNv7RiwDzQe35RYVzhbfAcEW+WfPTPbklVJd+kz+rgYS4lC6/ZxPjFFpuj+FP39Agfm3F7D3EMKyegh5/66P3ZDZhugepvBdwnTgzmzGw685zufn1w+nZx9IuHk8w3Xkf8rer4meUnmWL8ca5K79ZlNOlijrkm9GFXa16Hpo+lOZ6h1869nzhZI2IyCblI0Jxs7k6NmxtQm15vvakpoOlQTryOTay0fNPnh2S+OOCq8SvoMVuqqNrKPyH7bKqPOqosIbFtsmEvHjxPn1M0859q1Y05YXMKsutKQ1NucudjcGTGrrqSkdKnWf85e3YWz6moddrdpcrhPc+wczU95A5474wimqQq3vulWS0s3sAMzMMkxSrnG/g3YiQ0DE9/NGa5m2xyW3s/bgM9m1DPF3HflUcDimVRs8OCtPNNwXvR7kcDfssRpaPEgOv7wTijQiunGo7ub7dBtdj5YrcDUXdeX/7ykKMawnqM2cFZy/Iq/OgX/G7jZIDObzvhA7XkoGFArQmsYnSr5bfSh5kTjW2IDyVfKuUFdWIlhJkTj6owZ81BRS9qABY0L04q9RDKYpXKLD0OAq8A13BAwrHbzqzQyY0iaq/eb0ZDBzqq1FLef9sbS5l3+XpRttXKCrDLaCiMWAPytSCzJkIAxmMLC6DVQci1ZavtrwnTocZGKM6zQtXXG6+hrFvWUQ5sUAF5NifFBGBtLToXirUQCf0e4OVe+Q154eukIABFtsb2XML1kHDkE9ELj4CIxJH8bI+usHvWe31Kt1CgUSwJU9PyRnK9FMV9KIWCxxr1gSBNwOOB5t4Xm0Jy+J+9UqCnLv1SDd1B8ie0c+iAFAo+LZbiHSGaibQFEtDNZ0qjCwDHYTYxoKe/B5luIXcRbThWbKp5nDMUHitsn9TMp3iJpC8KpN8jB5Bb6kT7sUCgV+3GluBH1bSjsFA4DRr55TFXR2g6XJkgjvV6vQ6gmWZJV3x0wVoq3GAUnS61ELhkAVjKCSUvKTActFZ+kRRdHIT+uZLnT4auN3eFEWSCCnk8ykFdKMd7iWWAUAk+/qje/wb9JHr6qs9XX8/N52p6zaKv3e6NoiUy1qN/5pu4o2lAfTjxH4qQqRI1ONfBMY1wSToVh+oTVZLx1wi78B2AQYa4JB3OBns7GYL5mkvV81CQTh8k15cy4q7V/7+Mk+wAGTmd3iYXCoc6VTHh0Q5QUHtuJAjPyTO13lphcZugOi3rO6qephN7Qf9mnVI4Gz6aTE8zfohVXSvGlcT510qBhGOCa0G7/NjoBNskkdlxLR75+eBcloYHApv+EcYGdhaKpWyqHqBa6MEAdNzHlRfpuKsGc4XY1GPV8hPb5tiFzyW85Z7cmfdV0Yy3LrUGBck7LnMtprZ1zKYXFKl3qcDEUZe9Uf+55pv3XZ4cVUTeTnx9ZZ9Jxzf1QrAYa8+nrY6yMZHGmZ5Muc36OlWaO1ctdSzIUJH6N95do0svz3P8NKwgNmpFArL5f3me+nUOYiVDXPx1PM17IYZm6dn2VSe67o4mm6VKbWB2ZGKvNsUyBt6GnOa9RxXN1MPxgXtRV8FemnIjrW71oy83lGodAtdFKQe3VlsWGUPX4VJ96PnCE2+KYI7D2F2vLinNfoQ+8KCf4Y1fZry30GHm7stWbqMNYqZ25cQXeabe3hhRYFWLpKT/P6u2ueMmYZ/tLhyU7fMR3Lr5YuIiHIldEWciYEfZSVDmlCRbmLvd7sXzid58MSlUVlSqPvhz3ORo6JNVr00iTbD4bJNFLmn3aGMnnaNnrXjSr37W6j9kWqmtulr1MWzsfsSUuHPJfKflKyVdK/h9VUnVtRRRYzzRP9tM5yt6TfZ2ypySurZrrilyD9Izv8/f7qxEb4G0abZpJkwMzdvECXfO8J5Zjx/t3eI+PLhUaNRqn5mAVuBe7X3VdVcMtFl4eAx/P9DRuZ07S9Ffoe/5KRylg6TzivadJlhYebO6XDwl/GjpUnyKqKSJ/4adzbMdHXK9pgPvqHGu8SkxVSfKN7J+MFmCeic+rC93IxujNJikeFrekaA+/syCamkqWArubzGccMzhryOkadLzS3O4GThk3m8bU0Uk1nfFSeDtIw7CN2saFqZPNvVzzzASyoXw73T7wUutHfrwOrYgJlbEMigRz5IxRZ+yZlAYK2pC+f2WciOnzNMTRlIfXYg0GJcrAeXDD6UvFwyo9R6hjRPbSBvWqrRWVHTLaWoov2UmtMCHagLMROCgiIp5r1BZiVhtVwfxOELKBedhwQ+1nzwdaT+wC/tJoCEvH+6lI3E6YFjKDWNLuY0TfivAKtEw4wRjVmk49ABlVToWK85WY7kJFQnETozewSGzRyU0sc2UkZj4EEu0L0979S062qs7TVFtUb1FBSlLU9jC+sNp4qqnNIhN1/0gESyjMT8B/pNXHSk9JDdLtTJafS4SyNt3I9Gu4PLn+L8OnOLNNJDQCIOBNCCuhuzZS/WgWZD2TMAmERLgW2zNxuRWImMyGqbya8qJGyEnnv+QvKIcGyiS72o/i45n8cgOLD1kg9P1RLzE9iOmOnhCviahgwnQ6lvJKQgET00IhoWGTklWhjKZUJgAqwazexnDn+5p3KqvvgxZRWxJ0sst/FdUsS+vZ+o0ihwB5ulUa22GUxipQuN3+5sPhyIYxackF5L+K2VwXqcxVU38EMa1aFc1IlEK7x+jdDoG9SZPke3ClWMc4iGAlQdM7ky00+2vjUFdE9YBfpaxXSr5S8pWS/z2UJJ5z1SqRMq184OUzFvAE0zHn9squ7Iy8ihc/DTQ9zIzZ+br2Wt/Ai9L7agTe8krXLtLLp2QNmgRH8wa7wEZDxbFDr49VZASKM3c1yVn/p1cuJSEzPwfOvLYLH53mUD5ftpeP7QcEvbCii7Sh5PRazpjnQatnrZbMedoKgWrjnBtLrYBXHJr1UY6Vf0p2z7LMNeOV4FeC/6cEez0pVXbHEZrm7sCTr3Png41THeOmlJfIlSa2AbGC2c3K2QdDM0cionX6nLmb86SU/gpqCHx1fL1UmLuxxU8/uE85+31GF3SEBqsQOGtJO7Tg1KZfLiRnmEbL2VGx0HAmae3o3Ab27K527GdTP7+rZs8U5jf5O/uIh0ddfcQLahbNQll+ZzaEtStmG+em1PHL1Tfy0wfx2NirULJN5mgVK5L8TmUvbHH33M17RqCccapyLJmPR2FJ7s3kbxRysQ6BkUanDHdRfobza1W6PMaQLo4oOskaVKJgqYg8+WX3x2O+LzHd7Fos6Lo7mzxMsvz7QtJK+Wl47j49FeQHCCuiCkI8VLw5VIYPDQO6IQqO03241NiIKWZHwaPRMqZsiFhKya2B0ezTepP4OpZ0QCkIU+bQMjDkFQlSX4On3Uv8YuntkMeDcduBx2XTTU5nyGHk3TeWVIYeZASTXcStGWQpI7GBSzqWmIkKQ1zHBSE9gZ2MdPQHwNkQ3KH4aHo+qTQhE8vNwjZoex/UlttGqTx8J1uDXqIb1IVNvkVaS3YjBQQpgY3Cc2VOXylQaET4KtySa5AAzWBYizKPBDN1NVJRoVBcjCr4DmbahOKay+0zXaCCEBepEu+14SUaRM2u5laRX1MIcguDlKy1N3wJprcqo106Wmfg5FRJCQLAL9bGpdo71TANCrl9+zky6FIljMONWifW0vdrfcTa04LDLwFc4wN1rrfY450KkoHyje8gtBfmE2Tg5MfjHTtVJncOvD40SVQAk7oTfVVc21BGIoJSjAQGQ+wDI5hJrN3wBroE5cSGF6lWSrTSgYM+UFUD92r1kCbuuqhR+zQh05hyMml+0ZhjXJHFTpvIX8dRiscve0MTGgJw/ujuEOJhMNftLHkUrhOjFKZCmZuMQATiQjVSmtTYHYpsgCVnrg/tTuKiTaFcqgqVEPF7x2/e2e4t8HmJds6OewWmsv+uOUQclOo1+/VS3lPXlvPS87y0+X7xDnKrG+gDr1kmQZQVUcmnB4qifzXO3tzRX2DJEyZtRyDYOOPpIzZefHl2iUtC3+dHm75eSLGNGpzNMYe/ETXqMRGpIjTwDS4096T3SxzT4Num6cc3Tk1Xk8copyi2ULqpUBzZqBpnwTDm0RoB58dhsho2PQibzvpHKAsXJV/3MriR7DAfqBntzLbMTGGporj02duGSwiWyXz61eyX5LCkmmFyOvIuFO2C3IsvVTa+xGUoqQ8UnDd56SW6Ajk0fSNVa2QOk5dXJE/qSymczsFziL805ew3gIGxbx5Dy+yiNJ9NIQ8c64U6RloOgFwRextdCEtO/VacfsCqEZmd9jr52Blwr8rlK8H/jws+58Tuous4uqZxpPyo76u7bF9BeAXhFYQXIdxLbYv9/ctgZ186UPpbFTKHlCcf/I5gCzB7wS3k/ucBsFyfx9vDfl72CWXw81Cofi+9sDyHpjbds4v2nPg5LapR4aLmnG7WcdT9sdhxR0ITqBXUBxoDmabqbGzqwIo0Nj1TDuPM2NPLZAvqHVQeNHnmYFo8vZsTyRP4/G6Jg7ZRsumv3DhztwKuGR7LAZky1oyML7A5YeIMoOl1Ou6lPqimUTxJiMbHNB43oESEnN9xFzix525jXCRFh+R96OVtY9Mqg5qHd/WrT/fkZpg6lKfOixPNtImUH343aoiPONpkV+6wLyPLxuYqd8pgz3JucuWVIW6CRxjg9X/oeI629Uov9DcM7WpUD22KveYS87apTGy68qfJWDTvm1Mg841mwPz4mwGbOkJ7F0/lS+dvjl89GpihyjvwzIAnKEn6vHAhM3D6zLu5ix6bfAdeOu6KqFtU9gUw/OQDx6sn1tjooO8r66JGkB7rEWeMB+jGzc+4xd4r0z/BosZ55ieO9U9hJgl2jXwDtt/PdIGv0RtM2WYVuLGnlauDzSjx0doW89jSoRQ0Z2yf6emkAIlWwXLMY29jR6fFj7nT57CT/f7mx9ys2+yKTWmK7cx2gQ/VIDMVYA3TKg3YjpFI7RgSDSjEXsh6yT77OPs0rBnJvl+DL5Tsk6QJTtr0wOIrB1BE8eCV2re1G5q0vLI/QkRZCDn662LzbW7G+D7OY5h32JZE4INQZaKavvD6A5qTPTzCLaMtp/yBewCUDvUSazzFk9HrDvXCzh7KdPHDHSHNeDB7SNIu0FRKkLJzu0QLL5Dsa6EM0N6pHKPzQgy9NHA4jQlI6arOLcYM8cYmx+TdkjQ3asq77ZzM+OKi77Vvn4ART+ZKcRbetG/vIkxJHC/9EVy0hGDiZ2gv1PaW0GKPlAfd4e7SJ6maQqCqQ6ajzySY2yfjtmno/jBv4APhuR9j+PZFaQ+vEXLCWW6eCQXhzFxWbgOM6QA1FFR+XYnB7OWLxOHlDkWlSn0ZWtcOyi7fJzNGnJwOKUMv6oHGX/3dPhdSJtg88Mnxe8uNGVd5I+0J2IPPsgGt++BGkS9uKx0a1zu1+A3xh7YglcaPHlN8GApTMv61uLtqMLdl19AjQTOq17RTmQCmYxOBb4HvtoWPdaFnlWf1PYUSGk7r8Rh5/x2udtoZvyte1lTb6r/fMEZEttcGn8LVJn9pcLqQAgXMnbWkpIrY1gO4zXlgTYEf3WTK48Um7cmIyj0grYsHonEqIz1rKsbtiq7rEoGdZYSaqf6tvzDgSQNxXn+6+F7xe1HSEWG6+AMvjvL7BxfKWqvj8fftQ+JUiQJQf0bZ7gq3XCY9xomU62JhVgYP40oLT91W4YofawgYMXYJ3dTciR61ydRg0pXrBz9x2XVR2+unPL8GlF/YblynasB3dgdA0csy4mU2OuB9Oa3Uds02Y4fAPHmJ/+80Y08y7L3F2T2fHw0m//jbzcank+GOFb8FIBT5YBJmju8sZ/fSZWZakPlup+A2qkDZXg6p62Xqp2mEye2igQA+df+8uDpO6tmv97u7jOR+ktn8mniDLQh9shZtn3x9GKRNqdKVUsyDTRaRmMMqPAX2AB7dC1NOTWbM2fkDBmEW98weHb5WHR0et0vkRqTg/2BAETAAB7essFfJvtnTgZx5w8e4CyodWXpRotbKvmH2+Ntuyy6bowgFNDhND67Id0Z/NT37REP1MDzurqhWn5xIUnXWNnH95YdScRybyhGQQ6bb/GgjnoqhoPenF4qFBV6agoMVkZJ7Isi1Wq+IscuCYYV9xJgQsfU6IYeC2QtNUZxKA1I13FqHpX9DHogBi9zyR/C1teo+1PQehV2HCQs2pKsM2m0HZrkjEWLiaaTcX8Kqdlz8LaaSQrGhgUbpxXyPMlMvCevoKw240K3ihFZOsfx6aVWNwkYVF4YwFsqYDcblBCozsnjw8pDs8lwWPQm4C7AF07oaxK6WXWVacbnKW3oZA613NqqDNTPEWJrTfK2Kg1MZX69tcaY+Iau2om/f1pD6K7xYwNNa9xIFx6k4vK3LFH60l7abHH297RRvaJ1Fw0KZXYoqrixJbKRCKANKsJySyxhb7SLu8WkDuD+zSJggf/7W7HKER762V4nvBW1H4JXc9bNeDPB36ZoS+Bu3gCb5GW6q1Y85vgM951HrA/0p5h8ema6vN27w9wecpuLaatcSy8PTGrL8VWCQpEqkN2LZQkhzqGFHqdFwSDomyKXFZ+7tQB6YY6P46NSMWGgHNWIrRRBBAnZ7ZBFMkAwWTUryR0RMFt3fH0FASEz7erWMQPo4qkC1WaSMzsvUyln5ah2upIHiO5+lAOS8L8nJM3z8e0h3NbLS5heFAnljoqJkQC/BewNriXLumFpwHlTb86++zmF5KeSAiCl+wAzmRUktU3jCbT0HF8HLT4A3GJn0iAwwE2ZS4O/FcCsRgSw6rF2Br5lamiVJS27IUncJhyroB2azao1RZljiqgnjA+Z9O383DCn8vrCc81r9uZBz+aFOtdVl9neY94YrCqExGGND1wMKm15bcwUO54v0yIZyCcwoDT97uFesHmD/RnXlI4fJjT5Qw0Fm6N9xhYppOBdbq7LYJxMti+aquAIis/fc/UIJSqpej4BLFSwZU8y9CxwX6aU8gH7S34iSgK6bPzpIM6AfWRVmpyZH6Vb2aKnZp7pc77PNBTpXEYb+1OaS0K0O6lLvK9lxC427Wx+iWReE+yy+YJV0d6mFkI1BbSL8MmNBk4pjCq5PlT3g2s2mlQ9m25Rcad2yCk+zajqx+RA3sYGO/iRTGm2W1BqW2fqi42uLxeUYgiruZq84eoBzQqmmqKXqT40nEfgCESEWNZpGXjWimVfvfdW87URYcOY2bquCTEf48nGz2aPCYztjeiRhLh9ehQ8FX/49dVfA4zRCyOLbD8MKH65waTnYJjK1SN/7BwLOd3COSNqdEbVs7gmSpAHQQ08zr5yJkURnvs2kQ1NG65ND2J7VqusI86PLnRud6enGHpa7CM6mcW9diTbH/Nn69ZCnMIkdw+dp5ebz57Zy5+pZSxWpJRB2aRaZfIUG3KBZqtBiVcuNbpjfDbhKnL6ef7CtvfbrYxFXa0kw06H77eXMUd+Rk7Zz/cscHgQZuydhOjpiPYKeJK5Fv10YI0AXSbR8lCPCgEQd7u3zVV7GiWfYgsTEeaUxYEouMxBgMzrZpBqW1c0ytdndMMCjw994eqfdUGWcCOU+Jk5HqPA1Mb98NFs04nP9pYP63xzt3m4+JsVHaTSPBpf+XkaOCwePGrs3odM/cbb9u3+R/uL12pON5jS6ec0DzLTJhIJhC441CKnc5AZu0fdzrQPtzsNJmWtIIuECrlalwW9kWpy9W6WpjN9F9zcmVHsNod7sr5KdkWAnRGwVJ6TTD85FkHWfGVaxl83r7hYBx4BrGpFMX+GKmVBzjP1nuE910Y/tsZP0yMb+1aafB7cscVvpp+Zpc8L9r99sM/+EHd1qmLX6hhHsqkoSQcxJ/sMLxpRQblmnzqWWONjBWTBG2draojB7kUbIhIRtIbVb0RsBc3yIdDiHhZl2+kBvfkyKjTjagXcg9sKk5HREN6ZAefE33fZ43S0MSDdJuSOaGaEqeHGweQ3DEoU6nUzMZSDqo42jtaSmvSo5yZ93jsY5Td1CtY9o6NW25ZM0fgaOS8o5U1iCwo3UOF/VfVk6gRlqB5sCG3fhYzurRlK4k938WHh3+AbE0qdeI8YwiZt8m73+LBWzKoErFIljzIsKZtm+Jph7lWksn84ec5srqyR9NYXQXv2sBUDfSvMHDkUOPsxHxLcldDCHnaiN8BBbV9VpJl+3bl8R+bVuh+TwgDbNT/KafGkAaZgsvo51Nbg3XlQpu7Xd5aaV7ZvFCazevf7oeqZLXAJoaldIO7582wWHDmBeFrEff7Bjpipnh5dWw8W+NjBCTUYrm5fP3FoemWWaJGRH6XECT3uZs7uFgolYDzrsZwWeVY65pq5oM39aPhs0PKFbtiYnvhAawv4titwV9d0B8fV/dGFBMZlmRxcgqWwwyRfnSDS9fXCSBa9nBhTCFJsZsbkuliw2O0PowYGu07zAUjnH7Zp+UB+7LJ5fws5qT46J+CIJ76GRl8fjwZ0QsC6byV07vzVL2+jF6TPrO8wjg+u+q+lgoaWsqJmf3GZ2b3rzyPJ2Q+zeDPB2zdJYvewhhrylElPvp9T90TnPpZ2IZcyNLkXzu+jWtir3n1f6PV+OQD96f8HxvpSwSxS3kGH2GTF7Iosw2jistn8f5sm+Y5/ZZH7f5zZrJqi5IUxNNWG7EshqJXYt5S0/JYI4a5gdH8yGrUfztYuU8tqs31KKRxJ0rhvdue8cbds8ar3R+CTBTM0JnOmkR5n2iMtT7TPN3cu2oRUhBPbTu8kzd8P+fsuhTMc/r8ocLi/7U379m7+T6Pc51cAaUdwx4D7yQffAzNH5I8zcBxsXc2FRxtuXmSHMDjHWKOZ9baP9ZxPseNaILusjTh4tRPWhqkG+02aMvrXzZEO78tRByeuGS9GGPzMp8svSpdVTmIJxRp75RJZjVMX/eML0ZerIMXTSI9QuqWDk1MjaTLzFcJzJRbCs63GbRcwEx3iZF2/BCSxx/C8mNYuip78Fvwc+z6FJk6U3pFKS93nTG5jHb1icoOuNw8pZ/YbYztnHMO3oGfwG2K8ljcsYLRKUJK7fokjF1qG/UOTWDjPMfL8ZilUS9Ea9YorUSUJ2bF9gE4bHsF6myT1IG/ISXtxTPjuPRzSNFpl6c9JmWrgTBtvO0+TYhOJaFxsbGs+Zo0OPp3km7fMyWxxyN4GJhU7XPx3eQDh3+70fhSt/uJv7A6lUud176/T2q/rbD5MzZIS6mUqao0kp0xiA0BJv3S5CU2R5PhXZzrSxqXPInC6e4rAfOHqMF6pkAMa176Vf1WeZ3BeZHj2RfmK4/RCIFMmRTWMtdPbTx26mJhmdaTqib1Cbv+PzbRNWrbOzudUivaMu04lG1e0XxIkymj4laPY5ZNR4VSD2k9ejHh8lb75299utx68eIw877dBcu886OnimwCxPm9lnB9NSsVP9gaYRt9NfselDRKQF4yrddFq7Aa7Ju3q6RRuvkS98zPa3m/uhnxO5Vj/4M/dwn83NpXPrQDaoX3zAUw/5A3O/QFTnRh7IaAvE9rv9XDB3LQzC05TKZmbcmp87zsFubtLVc1fM/azQlynQ3lB/vA/UH2y4z+v/eu40GrkD3jFpeU+QNdZkBzYlYNfTXpv7PaNSUKWi2nSEXffUvGBflTo8+vLOB7MfHPAJ+Jy2+8jX/x9QSwMEFAACAAgAY44jU1+z2G9KAAAAagAAABsAAAB1bml2ZXJzYWwvdW5pdmVyc2FsLnBuZy54bWyzsa/IzVEoSy0qzszPs1Uy1DNQsrfj5bIpKEoty0wtV6gAigEFIUBJoRLINUJwyzNTSjJslSwNLBBiGamZ6RkltkpmFgh9+kAjAVBLAQIAABQAAgAIAKJITk42YVgCRwMAAOEJAAAUAAAAAAAAAAEAAAAAAAAAAAB1bml2ZXJzYWwvcGxheWVyLnhtbFBLAQIAABQAAgAIAGKOI1NyJL00TQUAAAUUAAAdAAAAAAAAAAEAAAAAAHkDAAB1bml2ZXJzYWwvY29tbW9uX21lc3NhZ2VzLmxuZ1BLAQIAABQAAgAIAGKOI1MVHmAbowAAAH8BAAAuAAAAAAAAAAEAAAAAAAEJAAB1bml2ZXJzYWwvcGxheWJhY2tfYW5kX25hdmlnYXRpb25fc2V0dGluZ3MueG1sUEsBAgAAFAACAAgAYo4jU5jXCue7BAAAeBcAACcAAAAAAAAAAQAAAAAA8AkAAHVuaXZlcnNhbC9mbGFzaF9wdWJsaXNoaW5nX3NldHRpbmdzLnhtbFBLAQIAABQAAgAIAGKOI1NrodfEdAMAAJkMAAAhAAAAAAAAAAEAAAAAAPAOAAB1bml2ZXJzYWwvZmxhc2hfc2tpbl9zZXR0aW5ncy54bWxQSwECAAAUAAIACABijiNTUnIKYrgEAAACFwAAJgAAAAAAAAABAAAAAACjEgAAdW5pdmVyc2FsL2h0bWxfcHVibGlzaGluZ19zZXR0aW5ncy54bWxQSwECAAAUAAIACABijiNTeusnBcABAAB5BgAAHwAAAAAAAAABAAAAAACfFwAAdW5pdmVyc2FsL2h0bWxfc2tpbl9zZXR0aW5ncy5qc1BLAQIAABQAAgAIAGKOI1OUE7MiaQAAAG4AAAAcAAAAAAAAAAEAAAAAAJwZAAB1bml2ZXJzYWwvbG9jYWxfc2V0dGluZ3MueG1sUEsBAgAAFAACAAgAY44jU8K22qAXOwAAGmoAABcAAAAAAAAAAAAAAAAAPxoAAHVuaXZlcnNhbC91bml2ZXJzYWwucG5nUEsBAgAAFAACAAgAY44jU1+z2G9KAAAAagAAABsAAAAAAAAAAQAAAAAAi1UAAHVuaXZlcnNhbC91bml2ZXJzYWwucG5nLnhtbFBLBQYAAAAACgAKAAYDAAAOVgAAAAA="/>
  <p:tag name="FLASHSPRING_ZOOM_TAG" val="84"/>
  <p:tag name="ISPRING_PRESENTATION_INFO_2" val="&lt;?xml version=&quot;1.0&quot; encoding=&quot;UTF-8&quot; standalone=&quot;no&quot; ?&gt;&#10;&lt;presentation2&gt;&#10;&#10;  &lt;slides&gt;&#10;    &lt;slide id=&quot;{871CAFA3-4096-47D2-982D-502EF3566616}&quot; pptId=&quot;348&quot;/&gt;&#10;    &lt;slide id=&quot;{FC29C2B0-CC02-4D26-A269-D47638EE0208}&quot; pptId=&quot;349&quot;/&gt;&#10;    &lt;slide id=&quot;{86DBF1EE-791F-4E3A-B36A-769696AAFB06}&quot; pptId=&quot;350&quot;/&gt;&#10;    &lt;slide id=&quot;{D11322D5-426E-4E69-94FD-AEE186054580}&quot; pptId=&quot;308&quot;/&gt;&#10;    &lt;slide id=&quot;{48C83F4C-2B0B-47EB-95AC-F336CA64C9B0}&quot; pptId=&quot;289&quot;/&gt;&#10;    &lt;slide id=&quot;{529D4081-4B79-4949-BBC3-577BA6590FCB}&quot; pptId=&quot;343&quot;/&gt;&#10;    &lt;slide id=&quot;{A2B83F80-D907-4F66-AA14-23FCEC8CDA72}&quot; pptId=&quot;357&quot;/&gt;&#10;    &lt;slide id=&quot;{B16B4CC7-1F81-4262-BF1C-CAC5A72F5288}&quot; pptId=&quot;270&quot;/&gt;&#10;    &lt;slide id=&quot;{7507F640-AF0A-468B-BFAC-B40C918DD15D}&quot; pptId=&quot;342&quot;/&gt;&#10;    &lt;slide id=&quot;{72813871-AC9A-432A-BF20-E96E4EF99009}&quot; pptId=&quot;302&quot;/&gt;&#10;    &lt;slide id=&quot;{AEE261E0-D802-49E5-A9D1-C24D92EC7BFA}&quot; pptId=&quot;355&quot;/&gt;&#10;    &lt;slide id=&quot;{8E316B9F-8C00-4630-A1C6-CBB6FC29F994}&quot; pptId=&quot;346&quot;/&gt;&#10;    &lt;slide id=&quot;{0166FDA2-FD76-434A-AC02-93A7CFE9DB7E}&quot; pptId=&quot;353&quot;/&gt;&#10;    &lt;slide id=&quot;{0D9F5007-D6AD-45D5-997D-1696D547C5DE}&quot; pptId=&quot;303&quot;/&gt;&#10;    &lt;slide id=&quot;{E8282A4F-20F0-45E0-9CF5-1AB95263D214}&quot; pptId=&quot;351&quot;/&gt;&#10;    &lt;slide id=&quot;{0128E155-8DCB-4DC6-9078-E1E07CB8B000}&quot; pptId=&quot;330&quot;/&gt;&#10;    &lt;slide id=&quot;{0C0F0AE7-F226-4439-803E-8AD0F6418EE2}&quot; pptId=&quot;347&quot;/&gt;&#10;    &lt;slide id=&quot;{5124BA9E-724A-4EE2-8A2E-F3572EECC104}&quot; pptId=&quot;331&quot;/&gt;&#10;    &lt;slide id=&quot;{62385BD2-49E1-4EC2-AE6B-4BCAAEF855EB}&quot; pptId=&quot;354&quot;/&gt;&#10;    &lt;slide id=&quot;{42C22570-C3A9-4E70-8FE7-A2422CCCFA08}&quot; pptId=&quot;332&quot;/&gt;&#10;    &lt;slide id=&quot;{8E9181DB-7FC1-45DB-85B2-506496347297}&quot; pptId=&quot;340&quot;/&gt;&#10;    &lt;slide id=&quot;{79B0A808-71BC-4A34-8F3F-C1752AD4A8BB}&quot; pptId=&quot;356&quot;/&gt;&#10;    &lt;slide id=&quot;{E649775D-7334-48D0-A232-8B522832D78F}&quot; pptId=&quot;333&quot;/&gt;&#10;    &lt;slide id=&quot;{F5C76217-7EFD-4657-B5D3-FE33761D1DC5}&quot; pptId=&quot;314&quot;/&gt;&#10;    &lt;slide id=&quot;{703227C7-1D45-46B2-94EF-98E6BF34FF1A}&quot; pptId=&quot;352&quot;/&gt;&#10;    &lt;slide id=&quot;{9B73BBDE-7CA6-433E-826F-A2B087EAA731}&quot; pptId=&quot;344&quot;/&gt;&#10;  &lt;/slides&gt;&#10;&#10;  &lt;narration&gt;&#10;    &lt;audioTracks&gt;&#10;      &lt;audioTrack muted=&quot;false&quot; name=&quot;Đối chiếu kết quả&quot; resource=&quot;53fb0415&quot; slideId=&quot;{8E316B9F-8C00-4630-A1C6-CBB6FC29F994}&quot; startTime=&quot;0&quot; stepIndex=&quot;0&quot; volume=&quot;1&quot;&gt;&#10;        &lt;audio channels=&quot;1&quot; format=&quot;fltp&quot; sampleRate=&quot;48000&quot;/&gt;&#10;      &lt;/audioTrack&gt;&#10;      &lt;audioTrack muted=&quot;false&quot; name=&quot;Đối chiếu kết quả (2)&quot; resource=&quot;f561cb13&quot; slideId=&quot;{0128E155-8DCB-4DC6-9078-E1E07CB8B000}&quot; startTime=&quot;0&quot; stepIndex=&quot;0&quot; volume=&quot;1&quot;&gt;&#10;        &lt;audio channels=&quot;1&quot; format=&quot;fltp&quot; sampleRate=&quot;48000&quot;/&gt;&#10;      &lt;/audioTrack&gt;&#10;      &lt;audioTrack muted=&quot;false&quot; name=&quot;Chốt 3&quot; resource=&quot;8b3dfeb8&quot; slideId=&quot;{42C22570-C3A9-4E70-8FE7-A2422CCCFA08}&quot; startTime=&quot;0&quot; stepIndex=&quot;0&quot; volume=&quot;1&quot;&gt;&#10;        &lt;audio channels=&quot;1&quot; format=&quot;fltp&quot; sampleRate=&quot;48000&quot;/&gt;&#10;      &lt;/audioTrack&gt;&#10;      &lt;audioTrack muted=&quot;false&quot; name=&quot;Chốt 4&quot; resource=&quot;489fa3af&quot; slideId=&quot;{E649775D-7334-48D0-A232-8B522832D78F}&quot; startTime=&quot;0&quot; stepIndex=&quot;0&quot; volume=&quot;1&quot;&gt;&#10;        &lt;audio channels=&quot;1&quot; format=&quot;fltp&quot; sampleRate=&quot;48000&quot;/&gt;&#10;      &lt;/audioTrack&gt;&#10;    &lt;/audioTracks&gt;&#10;    &lt;videoTracks&gt;&#10;      &lt;videoTrack muted=&quot;false&quot; name=&quot;KTbChao&quot; resource=&quot;0170fcbf&quot; slideId=&quot;{F5C76217-7EFD-4657-B5D3-FE33761D1DC5}&quot; startTime=&quot;0&quot; stepIndex=&quot;0&quot; volume=&quot;1&quot;&gt;&#10;        &lt;video format=&quot;yuv420p&quot; frameRate=&quot;30&quot; height=&quot;480&quot; pixelAspectRatio=&quot;1&quot; width=&quot;640&quot;/&gt;&#10;        &lt;audio channels=&quot;1&quot; format=&quot;fltp&quot; sampleRate=&quot;44100&quot;/&gt;&#10;      &lt;/videoTrack&gt;&#10;      &lt;videoTrack muted=&quot;false&quot; name=&quot;GTb&quot; resource=&quot;33615c43&quot; slideId=&quot;{48C83F4C-2B0B-47EB-95AC-F336CA64C9B0}&quot; startTime=&quot;0&quot; stepIndex=&quot;0&quot; volume=&quot;1&quot;&gt;&#10;        &lt;video format=&quot;yuv420p&quot; frameRate=&quot;30&quot; height=&quot;480&quot; pixelAspectRatio=&quot;1&quot; width=&quot;640&quot;/&gt;&#10;        &lt;audio channels=&quot;1&quot; format=&quot;fltp&quot; sampleRate=&quot;44100&quot;/&gt;&#10;      &lt;/videoTrack&gt;&#10;    &lt;/videoTracks&gt;&#10;  &lt;/narration&gt;&#10;&#10;&lt;/presentation2&gt;&#10;"/>
  <p:tag name="ISPRING_LMS_API_VERSION" val="SCORM 1.2"/>
  <p:tag name="ISPRING_ULTRA_SCORM_COURCE_TITLE" val="Toán-Bài 1- Các số 0, 1, 2, 3, 4, 5 (T3)"/>
  <p:tag name="ISPRING_ULTRA_SCORM_COURSE_ID" val="A3246D8F-8B47-4A35-A1A0-F20BB5AC75D5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3\uFFFD\u001E\uFFFD{FA082E45-E741-4D0B-AA9E-CB063A6685EC}&quot;,&quot;C:\\Users\\AD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95.000000"/>
  <p:tag name="ISPRING_PRESENTATION_TITLE" val="Toán-Bài 1- Các số 0, 1, 2, 3, 4, 5 (T3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7507F640-AF0A-468B-BFAC-B40C918DD15D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.000"/>
  <p:tag name="ISPRING_SLIDE_ID_2" val="{72813871-AC9A-432A-BF20-E96E4EF9900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F:\BÀI GIẢNG\Toán - Bài 1- Các số 0, 1, 2, 3, 4, 5 (T3)\quiz\quiz3.quiz"/>
  <p:tag name="ISPRING_QUIZ_RELATIVE_PATH" val="Toán - Bài 1- Các số 0, 1, 2, 3, 4, 5 (T3)\quiz\quiz3.quiz"/>
  <p:tag name="ISPRING_CUSTOM_TIMING_USED" val="1"/>
  <p:tag name="GENSWF_ADVANCE_TIME" val="30.000"/>
  <p:tag name="ISPRING_SLIDE_INDENT_LEVEL" val="0"/>
  <p:tag name="ISPRING_SLIDE_ID_2" val="{AEE261E0-D802-49E5-A9D1-C24D92EC7BFA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000"/>
  <p:tag name="ISPRING_SLIDE_INDENT_LEVEL" val="0"/>
  <p:tag name="ISPRING_SLIDE_ID_2" val="{8E316B9F-8C00-4630-A1C6-CBB6FC29F99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000"/>
  <p:tag name="ISPRING_SLIDE_INDENT_LEVEL" val="0"/>
  <p:tag name="ISPRING_SLIDE_ID_2" val="{0166FDA2-FD76-434A-AC02-93A7CFE9DB7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0.000"/>
  <p:tag name="ISPRING_SLIDE_ID_2" val="{0D9F5007-D6AD-45D5-997D-1696D547C5D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F:\BÀI GIẢNG\Toán - Bài 1- Các số 0, 1, 2, 3, 4, 5 (T3)\quiz\quiz1.quiz"/>
  <p:tag name="ISPRING_QUIZ_RELATIVE_PATH" val="Toán - Bài 1- Các số 0, 1, 2, 3, 4, 5 (T3)\quiz\quiz1.quiz"/>
  <p:tag name="ISPRING_CUSTOM_TIMING_USED" val="1"/>
  <p:tag name="GENSWF_ADVANCE_TIME" val="15.000"/>
  <p:tag name="ISPRING_SLIDE_INDENT_LEVEL" val="0"/>
  <p:tag name="ISPRING_SLIDE_ID_2" val="{E8282A4F-20F0-45E0-9CF5-1AB95263D214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031|1.078|1.78"/>
  <p:tag name="GENSWF_ADVANCE_TIME" val="10.000"/>
  <p:tag name="ISPRING_SLIDE_INDENT_LEVEL" val="0"/>
  <p:tag name="ISPRING_SLIDE_ID_2" val="{0128E155-8DCB-4DC6-9078-E1E07CB8B00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00"/>
  <p:tag name="ISPRING_SLIDE_INDENT_LEVEL" val="0"/>
  <p:tag name="ISPRING_SLIDE_ID_2" val="{0C0F0AE7-F226-4439-803E-8AD0F6418EE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.000"/>
  <p:tag name="ISPRING_SLIDE_ID_2" val="{5124BA9E-724A-4EE2-8A2E-F3572EECC10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ISPRING_SLIDE_ID_2" val="{871CAFA3-4096-47D2-982D-502EF356661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F:\BÀI GIẢNG\Toán - Bài 1- Các số 0, 1, 2, 3, 4, 5 (T3)\quiz\quiz4.quiz"/>
  <p:tag name="ISPRING_QUIZ_RELATIVE_PATH" val="Toán - Bài 1- Các số 0, 1, 2, 3, 4, 5 (T3)\quiz\quiz4.quiz"/>
  <p:tag name="ISPRING_CUSTOM_TIMING_USED" val="1"/>
  <p:tag name="GENSWF_ADVANCE_TIME" val="20.000"/>
  <p:tag name="ISPRING_SLIDE_INDENT_LEVEL" val="0"/>
  <p:tag name="ISPRING_SLIDE_ID_2" val="{62385BD2-49E1-4EC2-AE6B-4BCAAEF855EB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1|1|1"/>
  <p:tag name="ISPRING_CUSTOM_TIMING_USED" val="1"/>
  <p:tag name="GENSWF_ADVANCE_TIME" val="17.000"/>
  <p:tag name="ISPRING_SLIDE_INDENT_LEVEL" val="0"/>
  <p:tag name="ISPRING_SLIDE_ID_2" val="{42C22570-C3A9-4E70-8FE7-A2422CCCFA08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.000"/>
  <p:tag name="ISPRING_SLIDE_ID_2" val="{8E9181DB-7FC1-45DB-85B2-506496347297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F:\BÀI GIẢNG\Toán - Bài 1- Các số 0, 1, 2, 3, 4, 5 (T3)\quiz\quiz5.quiz"/>
  <p:tag name="ISPRING_QUIZ_RELATIVE_PATH" val="Toán - Bài 1- Các số 0, 1, 2, 3, 4, 5 (T3)\quiz\quiz5.quiz"/>
  <p:tag name="ISPRING_CUSTOM_TIMING_USED" val="1"/>
  <p:tag name="GENSWF_ADVANCE_TIME" val="20.000"/>
  <p:tag name="ISPRING_SLIDE_INDENT_LEVEL" val="0"/>
  <p:tag name="ISPRING_SLIDE_ID_2" val="{79B0A808-71BC-4A34-8F3F-C1752AD4A8BB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1.077"/>
  <p:tag name="TIMING" val="|0.967|0.975|1|0.96|0.973"/>
  <p:tag name="ISPRING_SLIDE_ID_2" val="{E649775D-7334-48D0-A232-8B522832D78F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0.000"/>
  <p:tag name="ISPRING_SLIDE_INDENT_LEVEL" val="0"/>
  <p:tag name="ISPRING_SLIDE_ID_2" val="{F5C76217-7EFD-4657-B5D3-FE33761D1DC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0.000"/>
  <p:tag name="ISPRING_SLIDE_INDENT_LEVEL" val="0"/>
  <p:tag name="ISPRING_SLIDE_ID_2" val="{703227C7-1D45-46B2-94EF-98E6BF34FF1A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2.55"/>
  <p:tag name="ISPRING_CUSTOM_TIMING_USED" val="1"/>
  <p:tag name="GENSWF_ADVANCE_TIME" val="10.000"/>
  <p:tag name="ISPRING_SLIDE_INDENT_LEVEL" val="0"/>
  <p:tag name="ISPRING_SLIDE_ID_2" val="{9B73BBDE-7CA6-433E-826F-A2B087EAA73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000"/>
  <p:tag name="ISPRING_SLIDE_INDENT_LEVEL" val="0"/>
  <p:tag name="ISPRING_SLIDE_ID_2" val="{FC29C2B0-CC02-4D26-A269-D47638EE020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35.000"/>
  <p:tag name="ISPRING_SLIDE_ID_2" val="{86DBF1EE-791F-4E3A-B36A-769696AAFB0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48C83F4C-2B0B-47EB-95AC-F336CA64C9B0}"/>
  <p:tag name="GENSWF_ADVANCE_TIME" val="28.325"/>
  <p:tag name="TIMING" val="|16.05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.000"/>
  <p:tag name="ISPRING_SLIDE_INDENT_LEVEL" val="0"/>
  <p:tag name="ISPRING_SLIDE_ID_2" val="{529D4081-4B79-4949-BBC3-577BA6590FC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D11322D5-426E-4E69-94FD-AEE18605458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0.000"/>
  <p:tag name="ISPRING_SLIDE_INDENT_LEVEL" val="0"/>
  <p:tag name="TIMING" val="|0.001"/>
  <p:tag name="ISPRING_CUSTOM_TIMING_USED" val="1"/>
  <p:tag name="ISPRING_SLIDE_ID_2" val="{A2B83F80-D907-4F66-AA14-23FCEC8CDA7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ADVANCE_TIME" val="15.000"/>
  <p:tag name="ISPRING_SLIDE_INDENT_LEVEL" val="0"/>
  <p:tag name="ISPRING_SLIDE_ID_2" val="{B16B4CC7-1F81-4262-BF1C-CAC5A72F528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363</Words>
  <Application>Microsoft Office PowerPoint</Application>
  <PresentationFormat>On-screen Show (16:9)</PresentationFormat>
  <Paragraphs>84</Paragraphs>
  <Slides>26</Slides>
  <Notes>26</Notes>
  <HiddenSlides>0</HiddenSlides>
  <MMClips>9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Office Theme</vt:lpstr>
      <vt:lpstr>Custom Design</vt:lpstr>
      <vt:lpstr>1_Office Theme</vt:lpstr>
      <vt:lpstr>3_Office Theme</vt:lpstr>
      <vt:lpstr>5_Office Theme</vt:lpstr>
      <vt:lpstr>6_Office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- Ôn lại bài học - Xem trước bài sau: Các số 6,7,8,9,10  (T1) 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Toán-Bài 1- Các số 0, 1, 2, 3, 4, 5 (T3)</dc:title>
  <dc:creator>Registered User</dc:creator>
  <cp:lastModifiedBy>admin</cp:lastModifiedBy>
  <cp:revision>269</cp:revision>
  <dcterms:created xsi:type="dcterms:W3CDTF">2014-04-01T16:27:38Z</dcterms:created>
  <dcterms:modified xsi:type="dcterms:W3CDTF">2021-09-04T03:19:15Z</dcterms:modified>
</cp:coreProperties>
</file>