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007577426" r:id="rId5"/>
    <p:sldId id="324" r:id="rId6"/>
    <p:sldId id="2007577427" r:id="rId7"/>
    <p:sldId id="2007577444" r:id="rId8"/>
    <p:sldId id="2007577428" r:id="rId9"/>
    <p:sldId id="2007577429" r:id="rId10"/>
    <p:sldId id="2007577434" r:id="rId11"/>
    <p:sldId id="2007577435" r:id="rId12"/>
    <p:sldId id="2007577437" r:id="rId13"/>
    <p:sldId id="2007577433" r:id="rId14"/>
    <p:sldId id="2007577438" r:id="rId15"/>
    <p:sldId id="2007577440" r:id="rId16"/>
    <p:sldId id="2007577436" r:id="rId17"/>
    <p:sldId id="299" r:id="rId18"/>
    <p:sldId id="2007577430" r:id="rId19"/>
    <p:sldId id="2007577431" r:id="rId20"/>
    <p:sldId id="2007577443" r:id="rId21"/>
    <p:sldId id="2007577441" r:id="rId22"/>
    <p:sldId id="200757744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638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FA1E-743E-4813-8886-50DC3015D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0BDB6-F39D-4ADE-B333-2434E5426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17216-678A-46C1-9D69-0744086F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1C598-695C-49DD-B3AD-34D2E9D1F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9304-B03F-47FE-94CF-F80DC04F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0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DEF2-6D1F-4353-994A-733B035F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1EA90A-3815-4AA7-87C9-B51C16A2F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7C90-84A0-4BF2-9512-F516D5D7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DAE24-A64E-4B5A-BF7C-0EB220C7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82CC0-9465-41E7-8EA5-065855EAE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A788DB-4499-4B69-B250-74B88B9BDA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BAA7C-8CA2-44E0-8AC1-935A96EDB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ACFD-61A1-4A6B-A043-68A8A844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A9605-8A6E-4B66-BF9E-5F5BA648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E1044-668F-425A-AA4E-0201D4BF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2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87B16-3AFC-4857-811D-24D4FBCC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759FD-5239-4315-AF6A-51660C7B6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3009E-15B1-4AE6-9449-47F792CC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8A1C4-33D6-42BD-A7D7-AC641DD2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03BFC-F9C5-4E30-B6C7-C04B583C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0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6371-2BE7-4D1D-9370-7AD79023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A0CE6-D707-4E14-98D9-80A746082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4FE6F-2CD4-40CF-8A56-5E1226D0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D6BA8-0133-4F1E-BE7B-4713ED352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795DA-0A96-4A0A-B615-0519C5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8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3910-A2B8-4F44-88CF-2094E20BF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1C59-1B06-4C51-A866-8EAE18AC3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EA7E2-326F-4032-8B3C-0983C8DA0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680A5-09F9-4A91-97A3-C21123D0C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DD7DA-88AF-4428-9537-79E5D3FF2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BB001-C475-4EF0-89BF-FF558740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7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650D2-0912-42C0-891C-7F94599A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A50D1-6596-4538-94C8-E7B29CDDE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D6F38-366B-4F95-9FE5-9E7B1A40E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761D5-66F5-45D0-83A4-12D1CD9DD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4FCDC-60BC-41A6-89B7-16CA0A7B8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C3DCB3-843F-44F4-BB25-07619D33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06FE9-3B02-4074-B887-DF6B7F690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531B07-0275-42C5-9FA1-D8CC7462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18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58814-E7F0-48F0-956D-830B46EF0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6A19E-2108-4705-869C-C6C0CC28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CEBF2-A64B-4950-8302-C3470C0A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39B2C-2567-4403-B88C-076E5E95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6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D8FBC-37F9-481D-A5AB-4349EDAD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5BC5A-9518-4FE5-A009-701B868D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54685-C4FE-4749-891B-1EC47C07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3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EA8AF-9FEC-43FB-87A3-392F319E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B095B-0A0D-440C-83C6-ADCEB3CBA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DC543-F051-46C7-9479-181BED986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D748F-8BBC-4CFA-8FB0-72C7DEF5E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41804-A381-4A18-87B8-FAB4109B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3D647-5BE8-406B-88E3-AFFDC583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0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2E6D4-E115-49CE-A4CF-6A55745E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FF3AB8-2D42-4A84-A72A-33A83BB11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EC07F-7E4B-424D-B102-AF33817AE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D3848-F2BA-42A5-8DD0-222BD2F5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F392B-AB36-4E2A-A814-04BEFF54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C1966-916A-4A83-857F-3EDFABFF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9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603447-8F4F-423E-9EB5-B33C8AB42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36844-DB0F-4F4F-BA45-DB81CCCD6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6885B-ED7E-4C7F-9BEE-CEC38613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66A1B-0C7A-4574-925F-180A89F1668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94C53-C3B7-447D-94FC-0392C4530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C872F-4C56-4C52-8B62-C3C7B2135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4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3DA9-736B-4435-9118-99CB1E8DBD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A868A-6BC8-4ADB-8A52-0A3160E00B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 trẻ em đẹp">
            <a:extLst>
              <a:ext uri="{FF2B5EF4-FFF2-40B4-BE49-F238E27FC236}">
                <a16:creationId xmlns:a16="http://schemas.microsoft.com/office/drawing/2014/main" id="{C7BD6262-429E-47EA-BB4B-FAAD61C8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44178-0726-4BAA-BC07-597ADCA79A60}"/>
              </a:ext>
            </a:extLst>
          </p:cNvPr>
          <p:cNvSpPr txBox="1"/>
          <p:nvPr/>
        </p:nvSpPr>
        <p:spPr>
          <a:xfrm>
            <a:off x="3667524" y="275293"/>
            <a:ext cx="7345990" cy="497883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ĐÀO  TẠO QUẬN LONG BIÊN</a:t>
            </a:r>
          </a:p>
          <a:p>
            <a:pPr algn="ctr"/>
            <a:endParaRPr lang="en-US" sz="1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87E73-C657-4040-9B79-80B2D1FEEADE}"/>
              </a:ext>
            </a:extLst>
          </p:cNvPr>
          <p:cNvSpPr/>
          <p:nvPr/>
        </p:nvSpPr>
        <p:spPr>
          <a:xfrm>
            <a:off x="4612250" y="1876596"/>
            <a:ext cx="74817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12007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ở đầu Powerpoint ấn tượng - Hình nền powerpoint Mẫu slide thuyết trình |  Background powerpoint, Powerpoint background free, Wallpaper powerpoint">
            <a:extLst>
              <a:ext uri="{FF2B5EF4-FFF2-40B4-BE49-F238E27FC236}">
                <a16:creationId xmlns:a16="http://schemas.microsoft.com/office/drawing/2014/main" id="{087CFA7C-7C69-4446-82E1-AC5446BD2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7B710915-45EE-4B62-AA67-7DBB9622D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49" y="3171825"/>
            <a:ext cx="1590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49E25-1B08-49BB-BD36-7BF1848D2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200025"/>
            <a:ext cx="927735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3D7AE-0356-49DF-876C-5FF6BF9F8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D00AB-B9D7-41BB-AB6D-D21E49DC4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 powerpoint đơn giản mà đẹp | Thiệp, Thiệp giấy, Viết chữ">
            <a:extLst>
              <a:ext uri="{FF2B5EF4-FFF2-40B4-BE49-F238E27FC236}">
                <a16:creationId xmlns:a16="http://schemas.microsoft.com/office/drawing/2014/main" id="{F11136E2-CEDE-4146-8B0D-8891C2D6B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1AB8F-36D5-48DA-9B08-982D6C423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92" r="1473"/>
          <a:stretch/>
        </p:blipFill>
        <p:spPr>
          <a:xfrm>
            <a:off x="3374571" y="180753"/>
            <a:ext cx="8512629" cy="6507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5C7AAD6-0B72-495A-8D6F-871AFB2BD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01" y="2055813"/>
            <a:ext cx="24787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alt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7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358A0-CA1E-49E7-BA89-36796216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C05DF-97AB-4DFD-843E-B3EE60FA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ình nền mở đầu powerpoint ấn tượng | Background powerpoint, Powerpoint  background design, Wallpaper powerpoint">
            <a:extLst>
              <a:ext uri="{FF2B5EF4-FFF2-40B4-BE49-F238E27FC236}">
                <a16:creationId xmlns:a16="http://schemas.microsoft.com/office/drawing/2014/main" id="{B61C61A0-EB45-4F51-8BD8-523A42EED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94D9E-3960-4071-888C-21B27AC86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0065" y="131135"/>
            <a:ext cx="8787256" cy="6546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6D8AF61-90D3-445C-B293-CC6F19B0E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76" y="847460"/>
            <a:ext cx="2478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alt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động 2- Kiến tạo kiến thức và kĩ năng.">
            <a:hlinkClick r:id="" action="ppaction://media"/>
            <a:extLst>
              <a:ext uri="{FF2B5EF4-FFF2-40B4-BE49-F238E27FC236}">
                <a16:creationId xmlns:a16="http://schemas.microsoft.com/office/drawing/2014/main" id="{290F983D-4A01-4E08-AC2F-7DBA76D764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519" y="0"/>
            <a:ext cx="12208519" cy="6858000"/>
          </a:xfrm>
        </p:spPr>
      </p:pic>
    </p:spTree>
    <p:extLst>
      <p:ext uri="{BB962C8B-B14F-4D97-AF65-F5344CB8AC3E}">
        <p14:creationId xmlns:p14="http://schemas.microsoft.com/office/powerpoint/2010/main" val="6683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1DCB9B-20B2-44F0-B84A-63F53A7E0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750A1BA-0C7C-420E-A3B9-516778B417EE}"/>
              </a:ext>
            </a:extLst>
          </p:cNvPr>
          <p:cNvSpPr/>
          <p:nvPr/>
        </p:nvSpPr>
        <p:spPr>
          <a:xfrm>
            <a:off x="1212113" y="2647507"/>
            <a:ext cx="9569302" cy="3296093"/>
          </a:xfrm>
          <a:prstGeom prst="cloudCallout">
            <a:avLst>
              <a:gd name="adj1" fmla="val -26028"/>
              <a:gd name="adj2" fmla="val 7254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7F782993-9C37-47CB-BE03-8E63743D3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950" y="3429000"/>
            <a:ext cx="73896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352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358A0-CA1E-49E7-BA89-36796216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C05DF-97AB-4DFD-843E-B3EE60FA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ình nền mở đầu powerpoint ấn tượng | Background powerpoint, Powerpoint  background design, Wallpaper powerpoint">
            <a:extLst>
              <a:ext uri="{FF2B5EF4-FFF2-40B4-BE49-F238E27FC236}">
                <a16:creationId xmlns:a16="http://schemas.microsoft.com/office/drawing/2014/main" id="{B61C61A0-EB45-4F51-8BD8-523A42EED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6D8AF61-90D3-445C-B293-CC6F19B0E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76" y="847460"/>
            <a:ext cx="2478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alt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F22E7-03DC-4208-AF27-B261A643B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6913" y="191386"/>
            <a:ext cx="4077353" cy="6420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09E77-5FB2-4A87-9260-5156BF35D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5271" y="191386"/>
            <a:ext cx="4315724" cy="6420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890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BC79-C701-406B-9733-5001504D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8AED5-4DDB-4D28-A203-67F40E8C1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ình nền powerpoint đơn giản mà đẹp | Thiệp, Thiệp giấy, Viết chữ">
            <a:extLst>
              <a:ext uri="{FF2B5EF4-FFF2-40B4-BE49-F238E27FC236}">
                <a16:creationId xmlns:a16="http://schemas.microsoft.com/office/drawing/2014/main" id="{E5147009-C2D0-445A-8261-100C46432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C3058-B7AD-4B17-A9C7-F010666A1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1786" y="74427"/>
            <a:ext cx="8506047" cy="6581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C4253A5D-1D9B-40C3-96A8-24A3BF1AD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02" y="2022958"/>
            <a:ext cx="247871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3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altLang="en-US" sz="3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5153" y="627321"/>
            <a:ext cx="10047767" cy="56352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53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động 3">
            <a:hlinkClick r:id="" action="ppaction://media"/>
            <a:extLst>
              <a:ext uri="{FF2B5EF4-FFF2-40B4-BE49-F238E27FC236}">
                <a16:creationId xmlns:a16="http://schemas.microsoft.com/office/drawing/2014/main" id="{6B0770DE-D223-4B85-AF54-738836C28C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1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id="{E1D3BB5A-0711-437A-9A72-E8F821D5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42A3CA-175E-44DD-A260-A5626A72BA37}"/>
              </a:ext>
            </a:extLst>
          </p:cNvPr>
          <p:cNvSpPr/>
          <p:nvPr/>
        </p:nvSpPr>
        <p:spPr>
          <a:xfrm>
            <a:off x="2679404" y="1913861"/>
            <a:ext cx="7081284" cy="2158517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 HÀNH - SÁNG TẠO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họn nội dung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 hợp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 ý thích.</a:t>
            </a:r>
          </a:p>
          <a:p>
            <a:pPr algn="ctr"/>
            <a:endParaRPr lang="en-GB" sz="2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3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0 Hình Nền Pp Dễ Thương, Ngộ Nghĩnh Nhất, Hình Nền Powerpoint Dễ  Thương - sonlavn.com">
            <a:extLst>
              <a:ext uri="{FF2B5EF4-FFF2-40B4-BE49-F238E27FC236}">
                <a16:creationId xmlns:a16="http://schemas.microsoft.com/office/drawing/2014/main" id="{32CC76A5-41B9-48F2-B333-34D6D6D57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10248">
            <a:extLst>
              <a:ext uri="{FF2B5EF4-FFF2-40B4-BE49-F238E27FC236}">
                <a16:creationId xmlns:a16="http://schemas.microsoft.com/office/drawing/2014/main" id="{76536AE2-9DEA-4610-920B-18ACC27CAA00}"/>
              </a:ext>
            </a:extLst>
          </p:cNvPr>
          <p:cNvSpPr txBox="1"/>
          <p:nvPr/>
        </p:nvSpPr>
        <p:spPr>
          <a:xfrm>
            <a:off x="3657601" y="1513977"/>
            <a:ext cx="112395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200" b="1" dirty="0" err="1">
                <a:solidFill>
                  <a:schemeClr val="bg1"/>
                </a:solidFill>
                <a:latin typeface="Elephant" panose="02020904090505020303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3200" b="1" dirty="0">
                <a:solidFill>
                  <a:schemeClr val="bg1"/>
                </a:solidFill>
                <a:latin typeface="Elephant" panose="02020904090505020303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Elephant" panose="02020904090505020303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chơi</a:t>
            </a:r>
            <a:endParaRPr lang="zh-CN" altLang="en-US" sz="3200" b="1" dirty="0">
              <a:solidFill>
                <a:schemeClr val="bg1"/>
              </a:solidFill>
              <a:latin typeface="Elephant" panose="02020904090505020303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0248">
            <a:extLst>
              <a:ext uri="{FF2B5EF4-FFF2-40B4-BE49-F238E27FC236}">
                <a16:creationId xmlns:a16="http://schemas.microsoft.com/office/drawing/2014/main" id="{29A2227A-86BF-48E5-BDBF-00ADD93E2644}"/>
              </a:ext>
            </a:extLst>
          </p:cNvPr>
          <p:cNvSpPr txBox="1"/>
          <p:nvPr/>
        </p:nvSpPr>
        <p:spPr>
          <a:xfrm>
            <a:off x="8020050" y="1334461"/>
            <a:ext cx="2781302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800" b="1" dirty="0" err="1">
                <a:solidFill>
                  <a:srgbClr val="7030A0"/>
                </a:solidFill>
                <a:latin typeface="Elephant" panose="02020904090505020303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3800" b="1" dirty="0">
                <a:solidFill>
                  <a:srgbClr val="7030A0"/>
                </a:solidFill>
                <a:latin typeface="Elephant" panose="02020904090505020303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7030A0"/>
                </a:solidFill>
                <a:latin typeface="Elephant" panose="02020904090505020303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động</a:t>
            </a:r>
            <a:endParaRPr lang="zh-CN" altLang="en-US" sz="3800" b="1" dirty="0">
              <a:solidFill>
                <a:srgbClr val="7030A0"/>
              </a:solidFill>
              <a:latin typeface="Elephant" panose="02020904090505020303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0248">
            <a:extLst>
              <a:ext uri="{FF2B5EF4-FFF2-40B4-BE49-F238E27FC236}">
                <a16:creationId xmlns:a16="http://schemas.microsoft.com/office/drawing/2014/main" id="{0ED2294E-75C4-4235-970B-6EA791F3AD40}"/>
              </a:ext>
            </a:extLst>
          </p:cNvPr>
          <p:cNvSpPr txBox="1"/>
          <p:nvPr/>
        </p:nvSpPr>
        <p:spPr>
          <a:xfrm>
            <a:off x="4895851" y="3036633"/>
            <a:ext cx="3238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6600" b="1" dirty="0" err="1">
                <a:solidFill>
                  <a:srgbClr val="FF0000"/>
                </a:solidFill>
                <a:latin typeface="Elephant" panose="02020904090505020303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6600" b="1" dirty="0">
                <a:solidFill>
                  <a:srgbClr val="FF0000"/>
                </a:solidFill>
                <a:latin typeface="Elephant" panose="02020904090505020303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Elephant" panose="02020904090505020303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đố</a:t>
            </a:r>
            <a:endParaRPr lang="zh-CN" altLang="en-US" sz="6600" b="1" dirty="0">
              <a:solidFill>
                <a:srgbClr val="FF0000"/>
              </a:solidFill>
              <a:latin typeface="Elephant" panose="02020904090505020303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039F8-9258-4EEB-A12C-4C01270A5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7" y="823783"/>
            <a:ext cx="1358196" cy="13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27061-C088-4E2D-A43A-B8395C74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CEE91-8975-4816-8990-281D7DFB9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99+ Background Powerpoint Đẹp cho bài thuyết trình chuyên nghiệp | Hình  nền, Hình ảnh, Hình">
            <a:extLst>
              <a:ext uri="{FF2B5EF4-FFF2-40B4-BE49-F238E27FC236}">
                <a16:creationId xmlns:a16="http://schemas.microsoft.com/office/drawing/2014/main" id="{0227B1B0-ABE2-4E57-9C62-188F5107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EB95F6-C13D-462F-BA7B-CFDA8C37BBFC}"/>
              </a:ext>
            </a:extLst>
          </p:cNvPr>
          <p:cNvSpPr/>
          <p:nvPr/>
        </p:nvSpPr>
        <p:spPr>
          <a:xfrm>
            <a:off x="3401902" y="378914"/>
            <a:ext cx="7510278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PHÂN TÍCH- ĐÁNH GIÁ</a:t>
            </a: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CD8F1217-C111-44E5-AA34-9D7E536898C0}"/>
              </a:ext>
            </a:extLst>
          </p:cNvPr>
          <p:cNvSpPr/>
          <p:nvPr/>
        </p:nvSpPr>
        <p:spPr>
          <a:xfrm>
            <a:off x="3037114" y="983160"/>
            <a:ext cx="8273640" cy="25124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GB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GB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endParaRPr lang="en-GB" sz="3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4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83B335-8EBF-49F3-B430-64F29F97B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文本框 7174">
            <a:extLst>
              <a:ext uri="{FF2B5EF4-FFF2-40B4-BE49-F238E27FC236}">
                <a16:creationId xmlns:a16="http://schemas.microsoft.com/office/drawing/2014/main" id="{19AAA5B7-2475-4477-A9D8-C2EA4FB22812}"/>
              </a:ext>
            </a:extLst>
          </p:cNvPr>
          <p:cNvSpPr txBox="1"/>
          <p:nvPr/>
        </p:nvSpPr>
        <p:spPr>
          <a:xfrm>
            <a:off x="4157331" y="1853330"/>
            <a:ext cx="3077163" cy="54269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Goudy Stout" panose="0202090407030B020401" pitchFamily="18" charset="0"/>
                <a:cs typeface="Times New Roman" pitchFamily="18" charset="0"/>
              </a:rPr>
              <a:t>DẶN DÒ</a:t>
            </a:r>
            <a:endParaRPr lang="zh-CN" altLang="en-US" sz="3200" b="1" dirty="0">
              <a:solidFill>
                <a:srgbClr val="FF0000"/>
              </a:solidFill>
              <a:latin typeface="Goudy Stout" panose="0202090407030B020401" pitchFamily="18" charset="0"/>
              <a:cs typeface="Times New Roman" pitchFamily="18" charset="0"/>
            </a:endParaRPr>
          </a:p>
        </p:txBody>
      </p:sp>
      <p:sp>
        <p:nvSpPr>
          <p:cNvPr id="7" name="文本框 7174">
            <a:extLst>
              <a:ext uri="{FF2B5EF4-FFF2-40B4-BE49-F238E27FC236}">
                <a16:creationId xmlns:a16="http://schemas.microsoft.com/office/drawing/2014/main" id="{B5E543D3-E5E6-4B47-9703-37DD01AED403}"/>
              </a:ext>
            </a:extLst>
          </p:cNvPr>
          <p:cNvSpPr txBox="1"/>
          <p:nvPr/>
        </p:nvSpPr>
        <p:spPr>
          <a:xfrm>
            <a:off x="2211572" y="2771422"/>
            <a:ext cx="7485321" cy="2020018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457200" indent="-457200" defTabSz="816575">
              <a:spcBef>
                <a:spcPct val="50000"/>
              </a:spcBef>
              <a:buFont typeface="+mj-lt"/>
              <a:buAutoNum type="arabicPeriod"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zh-CN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>
              <a:spcBef>
                <a:spcPct val="50000"/>
              </a:spcBef>
            </a:pPr>
            <a:r>
              <a:rPr lang="en-US" altLang="zh-CN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  <a:p>
            <a:pPr defTabSz="816575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3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ền Hoạt Hình Nhân Vật Hoạt Hình Phim Hoạt Hình Nền Giáo Dục, Phim Hoạt  Hình, Cáo, Poster Hình nền Vector để tải xuống miễn phí">
            <a:extLst>
              <a:ext uri="{FF2B5EF4-FFF2-40B4-BE49-F238E27FC236}">
                <a16:creationId xmlns:a16="http://schemas.microsoft.com/office/drawing/2014/main" id="{67EEC8D1-7F3A-47BE-A10E-5FB0A46AC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D9E5458-0643-4B25-9EF3-41D23445EC88}"/>
              </a:ext>
            </a:extLst>
          </p:cNvPr>
          <p:cNvSpPr/>
          <p:nvPr/>
        </p:nvSpPr>
        <p:spPr>
          <a:xfrm>
            <a:off x="1747284" y="1127051"/>
            <a:ext cx="8697432" cy="21158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42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970"/>
            <a:ext cx="2495473" cy="358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81204" y="564608"/>
            <a:ext cx="8964878" cy="185291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(L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ED1C14C-69E9-4D44-A964-CC25B122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8948" y="2510138"/>
            <a:ext cx="3661358" cy="43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617E1-3B4E-4209-B771-5D64E958C2A7}"/>
              </a:ext>
            </a:extLst>
          </p:cNvPr>
          <p:cNvGrpSpPr/>
          <p:nvPr/>
        </p:nvGrpSpPr>
        <p:grpSpPr>
          <a:xfrm>
            <a:off x="5136065" y="2906480"/>
            <a:ext cx="4601018" cy="3586308"/>
            <a:chOff x="5136065" y="2906480"/>
            <a:chExt cx="4601018" cy="358630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9A04C41-C12B-4474-BCD3-95E387E0F5CC}"/>
                </a:ext>
              </a:extLst>
            </p:cNvPr>
            <p:cNvSpPr/>
            <p:nvPr/>
          </p:nvSpPr>
          <p:spPr>
            <a:xfrm>
              <a:off x="5136065" y="2906480"/>
              <a:ext cx="4601018" cy="35863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D45E2A-98F6-495E-BBF2-DE2F738EA460}"/>
                </a:ext>
              </a:extLst>
            </p:cNvPr>
            <p:cNvSpPr/>
            <p:nvPr/>
          </p:nvSpPr>
          <p:spPr>
            <a:xfrm>
              <a:off x="5974902" y="5718276"/>
              <a:ext cx="25426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ctr">
                <a:defRPr/>
              </a:pP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endPara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087BD8-834F-4529-8CA5-A6441E7E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0706" y="7239000"/>
            <a:ext cx="609600" cy="609600"/>
          </a:xfrm>
          <a:prstGeom prst="rect">
            <a:avLst/>
          </a:prstGeom>
        </p:spPr>
      </p:pic>
      <p:pic>
        <p:nvPicPr>
          <p:cNvPr id="11" name="Picture 10" descr="Địa điểm chụp ảnh mùa thu ở Hà Nội">
            <a:extLst>
              <a:ext uri="{FF2B5EF4-FFF2-40B4-BE49-F238E27FC236}">
                <a16:creationId xmlns:a16="http://schemas.microsoft.com/office/drawing/2014/main" id="{0E182B1B-5238-4C81-8929-ECF97FFC8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173639"/>
            <a:ext cx="3600450" cy="2607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73892" y="3670300"/>
            <a:ext cx="2218108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81204" y="564608"/>
            <a:ext cx="8964878" cy="185291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(L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</a:t>
            </a:r>
          </a:p>
        </p:txBody>
      </p:sp>
      <p:pic>
        <p:nvPicPr>
          <p:cNvPr id="7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ED1C14C-69E9-4D44-A964-CC25B122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755129" y="2314690"/>
            <a:ext cx="3986367" cy="47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087BD8-834F-4529-8CA5-A6441E7E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0706" y="7239000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617E1-3B4E-4209-B771-5D64E958C2A7}"/>
              </a:ext>
            </a:extLst>
          </p:cNvPr>
          <p:cNvGrpSpPr/>
          <p:nvPr/>
        </p:nvGrpSpPr>
        <p:grpSpPr>
          <a:xfrm>
            <a:off x="5131705" y="3000920"/>
            <a:ext cx="4601018" cy="3586308"/>
            <a:chOff x="5131705" y="3000920"/>
            <a:chExt cx="4601018" cy="358630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9A04C41-C12B-4474-BCD3-95E387E0F5CC}"/>
                </a:ext>
              </a:extLst>
            </p:cNvPr>
            <p:cNvSpPr/>
            <p:nvPr/>
          </p:nvSpPr>
          <p:spPr>
            <a:xfrm>
              <a:off x="5131705" y="3000920"/>
              <a:ext cx="4601018" cy="35863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D45E2A-98F6-495E-BBF2-DE2F738EA460}"/>
                </a:ext>
              </a:extLst>
            </p:cNvPr>
            <p:cNvSpPr/>
            <p:nvPr/>
          </p:nvSpPr>
          <p:spPr>
            <a:xfrm>
              <a:off x="5579764" y="5603976"/>
              <a:ext cx="333296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 descr="Sở Giáo Dục Và Đào Tạo Vĩnh Phúc">
            <a:extLst>
              <a:ext uri="{FF2B5EF4-FFF2-40B4-BE49-F238E27FC236}">
                <a16:creationId xmlns:a16="http://schemas.microsoft.com/office/drawing/2014/main" id="{989BA57C-3952-43E3-870D-66530D64F3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3258184"/>
            <a:ext cx="3905250" cy="2513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02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28300" y="4467054"/>
            <a:ext cx="1663700" cy="239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ED1C14C-69E9-4D44-A964-CC25B122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72321" y="3429000"/>
            <a:ext cx="2926438" cy="347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087BD8-834F-4529-8CA5-A6441E7E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0706" y="7239000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617E1-3B4E-4209-B771-5D64E958C2A7}"/>
              </a:ext>
            </a:extLst>
          </p:cNvPr>
          <p:cNvGrpSpPr/>
          <p:nvPr/>
        </p:nvGrpSpPr>
        <p:grpSpPr>
          <a:xfrm>
            <a:off x="6453544" y="1066652"/>
            <a:ext cx="4601018" cy="3586308"/>
            <a:chOff x="5131705" y="3000920"/>
            <a:chExt cx="4601018" cy="358630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9A04C41-C12B-4474-BCD3-95E387E0F5CC}"/>
                </a:ext>
              </a:extLst>
            </p:cNvPr>
            <p:cNvSpPr/>
            <p:nvPr/>
          </p:nvSpPr>
          <p:spPr>
            <a:xfrm>
              <a:off x="5131705" y="3000920"/>
              <a:ext cx="4601018" cy="35863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D45E2A-98F6-495E-BBF2-DE2F738EA460}"/>
                </a:ext>
              </a:extLst>
            </p:cNvPr>
            <p:cNvSpPr/>
            <p:nvPr/>
          </p:nvSpPr>
          <p:spPr>
            <a:xfrm>
              <a:off x="5804185" y="5603976"/>
              <a:ext cx="288412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5617E1-3B4E-4209-B771-5D64E958C2A7}"/>
              </a:ext>
            </a:extLst>
          </p:cNvPr>
          <p:cNvGrpSpPr/>
          <p:nvPr/>
        </p:nvGrpSpPr>
        <p:grpSpPr>
          <a:xfrm>
            <a:off x="1704773" y="1066652"/>
            <a:ext cx="4601018" cy="3586308"/>
            <a:chOff x="5136065" y="2906480"/>
            <a:chExt cx="4601018" cy="3586308"/>
          </a:xfrm>
        </p:grpSpPr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09A04C41-C12B-4474-BCD3-95E387E0F5CC}"/>
                </a:ext>
              </a:extLst>
            </p:cNvPr>
            <p:cNvSpPr/>
            <p:nvPr/>
          </p:nvSpPr>
          <p:spPr>
            <a:xfrm>
              <a:off x="5136065" y="2906480"/>
              <a:ext cx="4601018" cy="35863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D45E2A-98F6-495E-BBF2-DE2F738EA460}"/>
                </a:ext>
              </a:extLst>
            </p:cNvPr>
            <p:cNvSpPr/>
            <p:nvPr/>
          </p:nvSpPr>
          <p:spPr>
            <a:xfrm>
              <a:off x="5974902" y="5718276"/>
              <a:ext cx="25426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ctr">
                <a:defRPr/>
              </a:pP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endPara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 descr="Địa điểm chụp ảnh mùa thu ở Hà Nội">
            <a:extLst>
              <a:ext uri="{FF2B5EF4-FFF2-40B4-BE49-F238E27FC236}">
                <a16:creationId xmlns:a16="http://schemas.microsoft.com/office/drawing/2014/main" id="{45C5AD57-DC11-443B-B8C6-96CACC57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1419225"/>
            <a:ext cx="3609800" cy="241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ở Giáo Dục Và Đào Tạo Vĩnh Phúc">
            <a:extLst>
              <a:ext uri="{FF2B5EF4-FFF2-40B4-BE49-F238E27FC236}">
                <a16:creationId xmlns:a16="http://schemas.microsoft.com/office/drawing/2014/main" id="{63943438-A48E-41F5-8E0A-B57773416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419224"/>
            <a:ext cx="3575050" cy="2390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0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50++ hình nền powerpoint đẹp long lanh">
            <a:extLst>
              <a:ext uri="{FF2B5EF4-FFF2-40B4-BE49-F238E27FC236}">
                <a16:creationId xmlns:a16="http://schemas.microsoft.com/office/drawing/2014/main" id="{C44CE37B-E229-4C3F-A6DB-56A2A01B5F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50++ hình nền powerpoint đẹp long lanh">
            <a:extLst>
              <a:ext uri="{FF2B5EF4-FFF2-40B4-BE49-F238E27FC236}">
                <a16:creationId xmlns:a16="http://schemas.microsoft.com/office/drawing/2014/main" id="{15CD0878-20C7-454D-8B79-F15925563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" y="0"/>
            <a:ext cx="121902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9D0275D9-FDC2-4F41-8C2E-2C9A0BD4EE68}"/>
              </a:ext>
            </a:extLst>
          </p:cNvPr>
          <p:cNvSpPr txBox="1"/>
          <p:nvPr/>
        </p:nvSpPr>
        <p:spPr>
          <a:xfrm>
            <a:off x="625549" y="3276600"/>
            <a:ext cx="3625702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6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6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6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6:</a:t>
            </a:r>
            <a:endParaRPr lang="zh-CN" altLang="en-US" sz="6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D6FA359E-BF48-48B3-8E07-D6B887D4134E}"/>
              </a:ext>
            </a:extLst>
          </p:cNvPr>
          <p:cNvSpPr txBox="1"/>
          <p:nvPr/>
        </p:nvSpPr>
        <p:spPr>
          <a:xfrm>
            <a:off x="3179136" y="4282469"/>
            <a:ext cx="7655441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8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zh-CN" sz="8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zh-CN" sz="8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sz="8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8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altLang="zh-CN" sz="8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8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Địa điểm chụp ảnh mùa thu ở Hà Nội">
            <a:extLst>
              <a:ext uri="{FF2B5EF4-FFF2-40B4-BE49-F238E27FC236}">
                <a16:creationId xmlns:a16="http://schemas.microsoft.com/office/drawing/2014/main" id="{B0C85859-13FF-499F-AA2C-51FC580629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702635"/>
            <a:ext cx="1257300" cy="91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iữ ấm trong mùa đông bằng cách nào?">
            <a:extLst>
              <a:ext uri="{FF2B5EF4-FFF2-40B4-BE49-F238E27FC236}">
                <a16:creationId xmlns:a16="http://schemas.microsoft.com/office/drawing/2014/main" id="{21806233-3AC0-41D2-B761-2EFAF9534F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98" y="702635"/>
            <a:ext cx="12573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ảm xúc mùa xuân của học sinh">
            <a:extLst>
              <a:ext uri="{FF2B5EF4-FFF2-40B4-BE49-F238E27FC236}">
                <a16:creationId xmlns:a16="http://schemas.microsoft.com/office/drawing/2014/main" id="{8AA5D4DD-B43F-43AD-AEC0-36E477A60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59" y="866315"/>
            <a:ext cx="1398645" cy="9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op những bài thơ hay về mùa hè về tuổi học trò đáng nhớ nhất - Dân Việt">
            <a:extLst>
              <a:ext uri="{FF2B5EF4-FFF2-40B4-BE49-F238E27FC236}">
                <a16:creationId xmlns:a16="http://schemas.microsoft.com/office/drawing/2014/main" id="{7A26D927-5CA6-40F8-8C61-1002CF9AE2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35" y="702635"/>
            <a:ext cx="914400" cy="717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8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A1D1A-778F-4DA5-B2B2-F7EA0C089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3D5CC7-C95E-434F-AFF8-D0ADE279C4CA}"/>
              </a:ext>
            </a:extLst>
          </p:cNvPr>
          <p:cNvSpPr/>
          <p:nvPr/>
        </p:nvSpPr>
        <p:spPr>
          <a:xfrm rot="21438669">
            <a:off x="3008577" y="1821499"/>
            <a:ext cx="57791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CHUẨN BỊ ĐỒ DÙNG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107DA-349B-404C-BC1E-58AEADEAC101}"/>
              </a:ext>
            </a:extLst>
          </p:cNvPr>
          <p:cNvSpPr txBox="1"/>
          <p:nvPr/>
        </p:nvSpPr>
        <p:spPr>
          <a:xfrm rot="21395023">
            <a:off x="3490893" y="2593523"/>
            <a:ext cx="5549917" cy="2169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07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bảng đen - Mẫu Powerpoint bảng đen cực đẹp - VnDoc.com">
            <a:extLst>
              <a:ext uri="{FF2B5EF4-FFF2-40B4-BE49-F238E27FC236}">
                <a16:creationId xmlns:a16="http://schemas.microsoft.com/office/drawing/2014/main" id="{9CABC334-643A-4876-BF25-79F2DC3CC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12192000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5365BC8E-A593-48FE-BC80-C36C163C6AF4}"/>
              </a:ext>
            </a:extLst>
          </p:cNvPr>
          <p:cNvSpPr/>
          <p:nvPr/>
        </p:nvSpPr>
        <p:spPr>
          <a:xfrm>
            <a:off x="2922323" y="782229"/>
            <a:ext cx="63473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 cầu </a:t>
            </a:r>
            <a:r>
              <a:rPr lang="en-US" altLang="zh-CN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zh-CN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9B8F8-AB63-497A-B8E1-E8DD8897A8DE}"/>
              </a:ext>
            </a:extLst>
          </p:cNvPr>
          <p:cNvSpPr txBox="1"/>
          <p:nvPr/>
        </p:nvSpPr>
        <p:spPr>
          <a:xfrm>
            <a:off x="1913860" y="1719531"/>
            <a:ext cx="830782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00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pPr>
              <a:tabLst>
                <a:tab pos="6931025" algn="l"/>
              </a:tabLst>
            </a:pP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lạnh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9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900" b="1" kern="800" dirty="0">
              <a:solidFill>
                <a:srgbClr val="0070C0"/>
              </a:solidFill>
              <a:latin typeface=".VnTime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394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động 1">
            <a:hlinkClick r:id="" action="ppaction://media"/>
            <a:extLst>
              <a:ext uri="{FF2B5EF4-FFF2-40B4-BE49-F238E27FC236}">
                <a16:creationId xmlns:a16="http://schemas.microsoft.com/office/drawing/2014/main" id="{D4347620-A955-42B2-B6CC-898B82B71B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334</Words>
  <Application>Microsoft Office PowerPoint</Application>
  <PresentationFormat>Widescreen</PresentationFormat>
  <Paragraphs>49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宋体</vt:lpstr>
      <vt:lpstr>.VnTime</vt:lpstr>
      <vt:lpstr>Arial</vt:lpstr>
      <vt:lpstr>Calibri</vt:lpstr>
      <vt:lpstr>Calibri Light</vt:lpstr>
      <vt:lpstr>等线</vt:lpstr>
      <vt:lpstr>Elephant</vt:lpstr>
      <vt:lpstr>Goudy Stout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41</cp:revision>
  <dcterms:created xsi:type="dcterms:W3CDTF">2021-11-16T02:48:42Z</dcterms:created>
  <dcterms:modified xsi:type="dcterms:W3CDTF">2021-11-22T14:30:56Z</dcterms:modified>
</cp:coreProperties>
</file>