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613228" y="1"/>
            <a:ext cx="10416993" cy="5116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5730" y="1783698"/>
            <a:ext cx="13116538" cy="547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332B5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691" y="1391082"/>
            <a:ext cx="15172617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15296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6874" y="3581553"/>
            <a:ext cx="14434251" cy="2934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332B5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20.png"/><Relationship Id="rId4" Type="http://schemas.openxmlformats.org/officeDocument/2006/relationships/image" Target="../media/image48.png"/><Relationship Id="rId5" Type="http://schemas.openxmlformats.org/officeDocument/2006/relationships/image" Target="../media/image15.png"/><Relationship Id="rId6" Type="http://schemas.openxmlformats.org/officeDocument/2006/relationships/image" Target="../media/image45.png"/><Relationship Id="rId7" Type="http://schemas.openxmlformats.org/officeDocument/2006/relationships/image" Target="../media/image27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20.png"/><Relationship Id="rId4" Type="http://schemas.openxmlformats.org/officeDocument/2006/relationships/image" Target="../media/image52.png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g"/><Relationship Id="rId11" Type="http://schemas.openxmlformats.org/officeDocument/2006/relationships/image" Target="../media/image57.png"/><Relationship Id="rId12" Type="http://schemas.openxmlformats.org/officeDocument/2006/relationships/image" Target="../media/image5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0.png"/><Relationship Id="rId4" Type="http://schemas.openxmlformats.org/officeDocument/2006/relationships/image" Target="../media/image60.png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53.png"/><Relationship Id="rId4" Type="http://schemas.openxmlformats.org/officeDocument/2006/relationships/image" Target="../media/image27.png"/><Relationship Id="rId5" Type="http://schemas.openxmlformats.org/officeDocument/2006/relationships/image" Target="../media/image64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6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20.png"/><Relationship Id="rId4" Type="http://schemas.openxmlformats.org/officeDocument/2006/relationships/image" Target="../media/image68.png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0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Relationship Id="rId4" Type="http://schemas.openxmlformats.org/officeDocument/2006/relationships/image" Target="../media/image2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20.png"/><Relationship Id="rId4" Type="http://schemas.openxmlformats.org/officeDocument/2006/relationships/image" Target="../media/image44.png"/><Relationship Id="rId5" Type="http://schemas.openxmlformats.org/officeDocument/2006/relationships/image" Target="../media/image15.png"/><Relationship Id="rId6" Type="http://schemas.openxmlformats.org/officeDocument/2006/relationships/image" Target="../media/image45.png"/><Relationship Id="rId7" Type="http://schemas.openxmlformats.org/officeDocument/2006/relationships/image" Target="../media/image27.png"/><Relationship Id="rId8" Type="http://schemas.openxmlformats.org/officeDocument/2006/relationships/image" Target="../media/image4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5730" y="1783698"/>
            <a:ext cx="12402820" cy="547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615">
                <a:latin typeface="Times New Roman"/>
                <a:cs typeface="Times New Roman"/>
              </a:rPr>
              <a:t>PHÒNG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509">
                <a:latin typeface="Times New Roman"/>
                <a:cs typeface="Times New Roman"/>
              </a:rPr>
              <a:t>GIÁO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360">
                <a:latin typeface="Times New Roman"/>
                <a:cs typeface="Times New Roman"/>
              </a:rPr>
              <a:t>DỤC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685">
                <a:latin typeface="Times New Roman"/>
                <a:cs typeface="Times New Roman"/>
              </a:rPr>
              <a:t>VÀ</a:t>
            </a:r>
            <a:r>
              <a:rPr dirty="0" sz="3400" spc="30">
                <a:latin typeface="Times New Roman"/>
                <a:cs typeface="Times New Roman"/>
              </a:rPr>
              <a:t> </a:t>
            </a:r>
            <a:r>
              <a:rPr dirty="0" sz="3400" spc="590">
                <a:latin typeface="Times New Roman"/>
                <a:cs typeface="Times New Roman"/>
              </a:rPr>
              <a:t>ĐÀO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520">
                <a:latin typeface="Times New Roman"/>
                <a:cs typeface="Times New Roman"/>
              </a:rPr>
              <a:t>TẠO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545">
                <a:latin typeface="Times New Roman"/>
                <a:cs typeface="Times New Roman"/>
              </a:rPr>
              <a:t>QUẬN</a:t>
            </a:r>
            <a:r>
              <a:rPr dirty="0" sz="3400" spc="30">
                <a:latin typeface="Times New Roman"/>
                <a:cs typeface="Times New Roman"/>
              </a:rPr>
              <a:t> </a:t>
            </a:r>
            <a:r>
              <a:rPr dirty="0" sz="3400" spc="360">
                <a:latin typeface="Times New Roman"/>
                <a:cs typeface="Times New Roman"/>
              </a:rPr>
              <a:t>LONG</a:t>
            </a:r>
            <a:r>
              <a:rPr dirty="0" sz="3400" spc="25">
                <a:latin typeface="Times New Roman"/>
                <a:cs typeface="Times New Roman"/>
              </a:rPr>
              <a:t> </a:t>
            </a:r>
            <a:r>
              <a:rPr dirty="0" sz="3400" spc="465">
                <a:latin typeface="Times New Roman"/>
                <a:cs typeface="Times New Roman"/>
              </a:rPr>
              <a:t>BIÊN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2673" y="3871964"/>
            <a:ext cx="6043295" cy="1272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150" spc="15" b="1">
                <a:solidFill>
                  <a:srgbClr val="FF1616"/>
                </a:solidFill>
                <a:latin typeface="Noto Sans"/>
                <a:cs typeface="Noto Sans"/>
              </a:rPr>
              <a:t>MĨ THUẬT</a:t>
            </a:r>
            <a:r>
              <a:rPr dirty="0" sz="8150" spc="-90" b="1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dirty="0" sz="8150" spc="15" b="1">
                <a:solidFill>
                  <a:srgbClr val="FF1616"/>
                </a:solidFill>
                <a:latin typeface="Noto Sans"/>
                <a:cs typeface="Noto Sans"/>
              </a:rPr>
              <a:t>2</a:t>
            </a:r>
            <a:endParaRPr sz="81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62"/>
            <a:ext cx="3548902" cy="629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80"/>
            <a:ext cx="4519295" cy="2805430"/>
            <a:chOff x="13767617" y="328580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80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12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56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7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5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31"/>
                </a:moveTo>
                <a:lnTo>
                  <a:pt x="24089" y="293331"/>
                </a:lnTo>
                <a:lnTo>
                  <a:pt x="15799" y="290208"/>
                </a:lnTo>
                <a:lnTo>
                  <a:pt x="9447" y="283964"/>
                </a:lnTo>
                <a:lnTo>
                  <a:pt x="2361" y="273226"/>
                </a:lnTo>
                <a:lnTo>
                  <a:pt x="0" y="261045"/>
                </a:lnTo>
                <a:lnTo>
                  <a:pt x="2361" y="248884"/>
                </a:lnTo>
                <a:lnTo>
                  <a:pt x="9447" y="238207"/>
                </a:lnTo>
                <a:lnTo>
                  <a:pt x="247727" y="0"/>
                </a:lnTo>
                <a:lnTo>
                  <a:pt x="339168" y="0"/>
                </a:lnTo>
                <a:lnTo>
                  <a:pt x="55204" y="283964"/>
                </a:lnTo>
                <a:lnTo>
                  <a:pt x="48852" y="290208"/>
                </a:lnTo>
                <a:lnTo>
                  <a:pt x="40562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34" y="5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9" y="293331"/>
                </a:moveTo>
                <a:lnTo>
                  <a:pt x="298499" y="293331"/>
                </a:lnTo>
                <a:lnTo>
                  <a:pt x="290208" y="290208"/>
                </a:lnTo>
                <a:lnTo>
                  <a:pt x="0" y="0"/>
                </a:lnTo>
                <a:lnTo>
                  <a:pt x="91477" y="0"/>
                </a:lnTo>
                <a:lnTo>
                  <a:pt x="329613" y="238207"/>
                </a:lnTo>
                <a:lnTo>
                  <a:pt x="336699" y="248884"/>
                </a:lnTo>
                <a:lnTo>
                  <a:pt x="339061" y="261045"/>
                </a:lnTo>
                <a:lnTo>
                  <a:pt x="336699" y="273226"/>
                </a:lnTo>
                <a:lnTo>
                  <a:pt x="329613" y="283964"/>
                </a:lnTo>
                <a:lnTo>
                  <a:pt x="323369" y="290208"/>
                </a:lnTo>
                <a:lnTo>
                  <a:pt x="315079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9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3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56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2" y="5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22" y="62178"/>
                </a:moveTo>
                <a:lnTo>
                  <a:pt x="47723" y="62178"/>
                </a:lnTo>
                <a:lnTo>
                  <a:pt x="38492" y="60826"/>
                </a:lnTo>
                <a:lnTo>
                  <a:pt x="30079" y="56930"/>
                </a:lnTo>
                <a:lnTo>
                  <a:pt x="23060" y="50732"/>
                </a:lnTo>
                <a:lnTo>
                  <a:pt x="18008" y="42476"/>
                </a:lnTo>
                <a:lnTo>
                  <a:pt x="0" y="0"/>
                </a:lnTo>
                <a:lnTo>
                  <a:pt x="70114" y="0"/>
                </a:lnTo>
                <a:lnTo>
                  <a:pt x="77438" y="17283"/>
                </a:lnTo>
                <a:lnTo>
                  <a:pt x="79971" y="29814"/>
                </a:lnTo>
                <a:lnTo>
                  <a:pt x="77599" y="41951"/>
                </a:lnTo>
                <a:lnTo>
                  <a:pt x="70867" y="52332"/>
                </a:lnTo>
                <a:lnTo>
                  <a:pt x="60319" y="59594"/>
                </a:lnTo>
                <a:lnTo>
                  <a:pt x="56228" y="61317"/>
                </a:lnTo>
                <a:lnTo>
                  <a:pt x="51922" y="6217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2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9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86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5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81"/>
                </a:moveTo>
                <a:lnTo>
                  <a:pt x="28239" y="53781"/>
                </a:lnTo>
                <a:lnTo>
                  <a:pt x="24256" y="53027"/>
                </a:lnTo>
                <a:lnTo>
                  <a:pt x="20272" y="51520"/>
                </a:lnTo>
                <a:lnTo>
                  <a:pt x="9544" y="44458"/>
                </a:lnTo>
                <a:lnTo>
                  <a:pt x="2602" y="34186"/>
                </a:lnTo>
                <a:lnTo>
                  <a:pt x="0" y="22057"/>
                </a:lnTo>
                <a:lnTo>
                  <a:pt x="2292" y="9423"/>
                </a:lnTo>
                <a:lnTo>
                  <a:pt x="6064" y="0"/>
                </a:lnTo>
                <a:lnTo>
                  <a:pt x="75641" y="0"/>
                </a:lnTo>
                <a:lnTo>
                  <a:pt x="57251" y="41971"/>
                </a:lnTo>
                <a:lnTo>
                  <a:pt x="32330" y="5378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63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75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39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5"/>
            <a:ext cx="136126" cy="130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8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75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57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53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82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21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2" y="5"/>
            <a:ext cx="143062" cy="13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13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82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53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/>
          <p:cNvGrpSpPr/>
          <p:nvPr/>
        </p:nvGrpSpPr>
        <p:grpSpPr>
          <a:xfrm>
            <a:off x="2947528" y="2236344"/>
            <a:ext cx="12851765" cy="7019925"/>
            <a:chOff x="2947528" y="2236344"/>
            <a:chExt cx="12851765" cy="7019925"/>
          </a:xfrm>
        </p:grpSpPr>
        <p:sp>
          <p:nvSpPr>
            <p:cNvPr id="43" name="object 43"/>
            <p:cNvSpPr/>
            <p:nvPr/>
          </p:nvSpPr>
          <p:spPr>
            <a:xfrm>
              <a:off x="2994355" y="2283144"/>
              <a:ext cx="12757785" cy="6926580"/>
            </a:xfrm>
            <a:custGeom>
              <a:avLst/>
              <a:gdLst/>
              <a:ahLst/>
              <a:cxnLst/>
              <a:rect l="l" t="t" r="r" b="b"/>
              <a:pathLst>
                <a:path w="12757785" h="6926580">
                  <a:moveTo>
                    <a:pt x="12757557" y="6926329"/>
                  </a:moveTo>
                  <a:lnTo>
                    <a:pt x="0" y="6926329"/>
                  </a:lnTo>
                  <a:lnTo>
                    <a:pt x="0" y="0"/>
                  </a:lnTo>
                  <a:lnTo>
                    <a:pt x="12757557" y="0"/>
                  </a:lnTo>
                  <a:lnTo>
                    <a:pt x="12757557" y="6926329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947528" y="2236344"/>
              <a:ext cx="12851765" cy="7019925"/>
            </a:xfrm>
            <a:custGeom>
              <a:avLst/>
              <a:gdLst/>
              <a:ahLst/>
              <a:cxnLst/>
              <a:rect l="l" t="t" r="r" b="b"/>
              <a:pathLst>
                <a:path w="12851765" h="7019925">
                  <a:moveTo>
                    <a:pt x="12804384" y="7019928"/>
                  </a:moveTo>
                  <a:lnTo>
                    <a:pt x="46827" y="7019928"/>
                  </a:lnTo>
                  <a:lnTo>
                    <a:pt x="28447" y="7016301"/>
                  </a:lnTo>
                  <a:lnTo>
                    <a:pt x="13579" y="7006356"/>
                  </a:lnTo>
                  <a:lnTo>
                    <a:pt x="3629" y="6991498"/>
                  </a:lnTo>
                  <a:lnTo>
                    <a:pt x="0" y="6973129"/>
                  </a:lnTo>
                  <a:lnTo>
                    <a:pt x="0" y="46799"/>
                  </a:lnTo>
                  <a:lnTo>
                    <a:pt x="3629" y="28430"/>
                  </a:lnTo>
                  <a:lnTo>
                    <a:pt x="13579" y="13571"/>
                  </a:lnTo>
                  <a:lnTo>
                    <a:pt x="28447" y="3626"/>
                  </a:lnTo>
                  <a:lnTo>
                    <a:pt x="46827" y="0"/>
                  </a:lnTo>
                  <a:lnTo>
                    <a:pt x="12804384" y="0"/>
                  </a:lnTo>
                  <a:lnTo>
                    <a:pt x="12822764" y="3626"/>
                  </a:lnTo>
                  <a:lnTo>
                    <a:pt x="12837631" y="13571"/>
                  </a:lnTo>
                  <a:lnTo>
                    <a:pt x="12847582" y="28430"/>
                  </a:lnTo>
                  <a:lnTo>
                    <a:pt x="12851211" y="46799"/>
                  </a:lnTo>
                  <a:lnTo>
                    <a:pt x="12851211" y="93599"/>
                  </a:lnTo>
                  <a:lnTo>
                    <a:pt x="93654" y="93599"/>
                  </a:lnTo>
                  <a:lnTo>
                    <a:pt x="93654" y="6926329"/>
                  </a:lnTo>
                  <a:lnTo>
                    <a:pt x="12851211" y="6926329"/>
                  </a:lnTo>
                  <a:lnTo>
                    <a:pt x="12851211" y="6973129"/>
                  </a:lnTo>
                  <a:lnTo>
                    <a:pt x="12847582" y="6991498"/>
                  </a:lnTo>
                  <a:lnTo>
                    <a:pt x="12837631" y="7006356"/>
                  </a:lnTo>
                  <a:lnTo>
                    <a:pt x="12822764" y="7016301"/>
                  </a:lnTo>
                  <a:lnTo>
                    <a:pt x="12804384" y="7019928"/>
                  </a:lnTo>
                  <a:close/>
                </a:path>
                <a:path w="12851765" h="7019925">
                  <a:moveTo>
                    <a:pt x="12851211" y="6926329"/>
                  </a:moveTo>
                  <a:lnTo>
                    <a:pt x="12757557" y="6926329"/>
                  </a:lnTo>
                  <a:lnTo>
                    <a:pt x="12757557" y="93599"/>
                  </a:lnTo>
                  <a:lnTo>
                    <a:pt x="12851211" y="93599"/>
                  </a:lnTo>
                  <a:lnTo>
                    <a:pt x="12851211" y="6926329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499960" y="3425034"/>
              <a:ext cx="190500" cy="190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499960" y="4949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499960" y="6473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499960" y="7997034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4581468" y="2230621"/>
            <a:ext cx="10318750" cy="693674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4550" spc="5" b="1">
                <a:solidFill>
                  <a:srgbClr val="152969"/>
                </a:solidFill>
                <a:latin typeface="TeXGyreTermes"/>
                <a:cs typeface="TeXGyreTermes"/>
              </a:rPr>
              <a:t>Các bước để nặn dáng</a:t>
            </a:r>
            <a:r>
              <a:rPr dirty="0" sz="4550" spc="-35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550" b="1">
                <a:solidFill>
                  <a:srgbClr val="152969"/>
                </a:solidFill>
                <a:latin typeface="TeXGyreTermes"/>
                <a:cs typeface="TeXGyreTermes"/>
              </a:rPr>
              <a:t>người:</a:t>
            </a:r>
            <a:endParaRPr sz="4550">
              <a:latin typeface="TeXGyreTermes"/>
              <a:cs typeface="TeXGyreTermes"/>
            </a:endParaRPr>
          </a:p>
          <a:p>
            <a:pPr marL="361315" marR="88900">
              <a:lnSpc>
                <a:spcPct val="116300"/>
              </a:lnSpc>
              <a:spcBef>
                <a:spcPts val="20"/>
              </a:spcBef>
              <a:tabLst>
                <a:tab pos="1469390" algn="l"/>
                <a:tab pos="2789555" algn="l"/>
                <a:tab pos="3881754" algn="l"/>
              </a:tabLst>
            </a:pP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Nặn	rời</a:t>
            </a:r>
            <a:r>
              <a:rPr dirty="0" sz="4300" spc="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các</a:t>
            </a:r>
            <a:r>
              <a:rPr dirty="0" sz="4300" spc="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bộ	phận, thêm các chi tiết như  tóc,</a:t>
            </a:r>
            <a:r>
              <a:rPr dirty="0" sz="4300" spc="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quần	áo.</a:t>
            </a:r>
            <a:endParaRPr sz="4300">
              <a:latin typeface="TeXGyreTermes"/>
              <a:cs typeface="TeXGyreTermes"/>
            </a:endParaRPr>
          </a:p>
          <a:p>
            <a:pPr marL="361315" marR="67310">
              <a:lnSpc>
                <a:spcPts val="6000"/>
              </a:lnSpc>
              <a:spcBef>
                <a:spcPts val="340"/>
              </a:spcBef>
              <a:tabLst>
                <a:tab pos="1378585" algn="l"/>
                <a:tab pos="1499870" algn="l"/>
                <a:tab pos="3108325" algn="l"/>
                <a:tab pos="3564254" algn="l"/>
                <a:tab pos="4429125" algn="l"/>
                <a:tab pos="5385435" algn="l"/>
                <a:tab pos="6068695" algn="l"/>
                <a:tab pos="6933565" algn="l"/>
                <a:tab pos="8223884" algn="l"/>
                <a:tab pos="9180195" algn="l"/>
              </a:tabLst>
            </a:pP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Gắ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c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b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ộ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phậ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và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o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v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à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tạ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o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dán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g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ch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o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hìn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h 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nặn	thật</a:t>
            </a:r>
            <a:r>
              <a:rPr dirty="0" sz="4300" spc="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sinh	động.</a:t>
            </a:r>
            <a:endParaRPr sz="4300">
              <a:latin typeface="TeXGyreTermes"/>
              <a:cs typeface="TeXGyreTermes"/>
            </a:endParaRPr>
          </a:p>
          <a:p>
            <a:pPr marL="361315" marR="5080">
              <a:lnSpc>
                <a:spcPts val="6000"/>
              </a:lnSpc>
              <a:tabLst>
                <a:tab pos="1378585" algn="l"/>
                <a:tab pos="1651635" algn="l"/>
                <a:tab pos="2334895" algn="l"/>
                <a:tab pos="3534410" algn="l"/>
                <a:tab pos="3883025" algn="l"/>
                <a:tab pos="4551680" algn="l"/>
                <a:tab pos="4869815" algn="l"/>
                <a:tab pos="5994400" algn="l"/>
                <a:tab pos="8043545" algn="l"/>
                <a:tab pos="8969375" algn="l"/>
              </a:tabLst>
            </a:pP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Sắ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p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xế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p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hìn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h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ản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h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chín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h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phụ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,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tạ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o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sả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phẩ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m 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hoàn	chỉnh,</a:t>
            </a:r>
            <a:r>
              <a:rPr dirty="0" sz="4300" spc="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rõ	chủ	đề.</a:t>
            </a:r>
            <a:endParaRPr sz="4300">
              <a:latin typeface="TeXGyreTermes"/>
              <a:cs typeface="TeXGyreTermes"/>
            </a:endParaRPr>
          </a:p>
          <a:p>
            <a:pPr marL="388620" marR="264795" indent="-27305">
              <a:lnSpc>
                <a:spcPts val="6000"/>
              </a:lnSpc>
              <a:tabLst>
                <a:tab pos="1469390" algn="l"/>
                <a:tab pos="2456180" algn="l"/>
                <a:tab pos="3776979" algn="l"/>
                <a:tab pos="6766559" algn="l"/>
                <a:tab pos="9225915" algn="l"/>
              </a:tabLst>
            </a:pP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Co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hã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y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qua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sá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t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c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dán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g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hoạ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t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độn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g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	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củ</a:t>
            </a:r>
            <a:r>
              <a:rPr dirty="0" sz="4300" b="1">
                <a:solidFill>
                  <a:srgbClr val="152969"/>
                </a:solidFill>
                <a:latin typeface="TeXGyreTermes"/>
                <a:cs typeface="TeXGyreTermes"/>
              </a:rPr>
              <a:t>a 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mọi người để làm bài thật tốt</a:t>
            </a:r>
            <a:r>
              <a:rPr dirty="0" sz="4300" spc="15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4300" spc="-5" b="1">
                <a:solidFill>
                  <a:srgbClr val="152969"/>
                </a:solidFill>
                <a:latin typeface="TeXGyreTermes"/>
                <a:cs typeface="TeXGyreTermes"/>
              </a:rPr>
              <a:t>nhé!</a:t>
            </a:r>
            <a:endParaRPr sz="4300">
              <a:latin typeface="TeXGyreTermes"/>
              <a:cs typeface="TeXGyreTermes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6589145" y="471944"/>
            <a:ext cx="485013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795" b="1">
                <a:latin typeface="Times New Roman"/>
                <a:cs typeface="Times New Roman"/>
              </a:rPr>
              <a:t>Ghi</a:t>
            </a:r>
            <a:r>
              <a:rPr dirty="0" sz="9000" spc="-310" b="1">
                <a:latin typeface="Times New Roman"/>
                <a:cs typeface="Times New Roman"/>
              </a:rPr>
              <a:t> </a:t>
            </a:r>
            <a:r>
              <a:rPr dirty="0" sz="9000" spc="1355" b="1">
                <a:latin typeface="Times New Roman"/>
                <a:cs typeface="Times New Roman"/>
              </a:rPr>
              <a:t>nhớ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990432"/>
            <a:ext cx="3205347" cy="629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/>
          <p:cNvGrpSpPr/>
          <p:nvPr/>
        </p:nvGrpSpPr>
        <p:grpSpPr>
          <a:xfrm>
            <a:off x="4939345" y="1709129"/>
            <a:ext cx="3990975" cy="3990975"/>
            <a:chOff x="4939345" y="1709129"/>
            <a:chExt cx="3990975" cy="3990975"/>
          </a:xfrm>
        </p:grpSpPr>
        <p:sp>
          <p:nvSpPr>
            <p:cNvPr id="43" name="object 43"/>
            <p:cNvSpPr/>
            <p:nvPr/>
          </p:nvSpPr>
          <p:spPr>
            <a:xfrm>
              <a:off x="4995214" y="1765005"/>
              <a:ext cx="3879219" cy="38784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939345" y="1709129"/>
              <a:ext cx="3990975" cy="3990975"/>
            </a:xfrm>
            <a:custGeom>
              <a:avLst/>
              <a:gdLst/>
              <a:ahLst/>
              <a:cxnLst/>
              <a:rect l="l" t="t" r="r" b="b"/>
              <a:pathLst>
                <a:path w="3990975" h="3990975">
                  <a:moveTo>
                    <a:pt x="3741938" y="3990974"/>
                  </a:moveTo>
                  <a:lnTo>
                    <a:pt x="249036" y="3990974"/>
                  </a:lnTo>
                  <a:lnTo>
                    <a:pt x="204337" y="3986954"/>
                  </a:lnTo>
                  <a:lnTo>
                    <a:pt x="162240" y="3975365"/>
                  </a:lnTo>
                  <a:lnTo>
                    <a:pt x="123454" y="3956918"/>
                  </a:lnTo>
                  <a:lnTo>
                    <a:pt x="88688" y="3932322"/>
                  </a:lnTo>
                  <a:lnTo>
                    <a:pt x="58652" y="3902286"/>
                  </a:lnTo>
                  <a:lnTo>
                    <a:pt x="34056" y="3867520"/>
                  </a:lnTo>
                  <a:lnTo>
                    <a:pt x="15609" y="3828734"/>
                  </a:lnTo>
                  <a:lnTo>
                    <a:pt x="4020" y="3786637"/>
                  </a:lnTo>
                  <a:lnTo>
                    <a:pt x="71" y="3742736"/>
                  </a:lnTo>
                  <a:lnTo>
                    <a:pt x="0" y="249036"/>
                  </a:lnTo>
                  <a:lnTo>
                    <a:pt x="4020" y="204337"/>
                  </a:lnTo>
                  <a:lnTo>
                    <a:pt x="15609" y="162240"/>
                  </a:lnTo>
                  <a:lnTo>
                    <a:pt x="34056" y="123454"/>
                  </a:lnTo>
                  <a:lnTo>
                    <a:pt x="58652" y="88688"/>
                  </a:lnTo>
                  <a:lnTo>
                    <a:pt x="88688" y="58652"/>
                  </a:lnTo>
                  <a:lnTo>
                    <a:pt x="123454" y="34056"/>
                  </a:lnTo>
                  <a:lnTo>
                    <a:pt x="162240" y="15609"/>
                  </a:lnTo>
                  <a:lnTo>
                    <a:pt x="204337" y="4020"/>
                  </a:lnTo>
                  <a:lnTo>
                    <a:pt x="249036" y="0"/>
                  </a:lnTo>
                  <a:lnTo>
                    <a:pt x="3742736" y="0"/>
                  </a:lnTo>
                  <a:lnTo>
                    <a:pt x="3787197" y="4020"/>
                  </a:lnTo>
                  <a:lnTo>
                    <a:pt x="3829110" y="15609"/>
                  </a:lnTo>
                  <a:lnTo>
                    <a:pt x="3867757" y="34056"/>
                  </a:lnTo>
                  <a:lnTo>
                    <a:pt x="3902423" y="58652"/>
                  </a:lnTo>
                  <a:lnTo>
                    <a:pt x="3932392" y="88688"/>
                  </a:lnTo>
                  <a:lnTo>
                    <a:pt x="3949243" y="112545"/>
                  </a:lnTo>
                  <a:lnTo>
                    <a:pt x="249036" y="112545"/>
                  </a:lnTo>
                  <a:lnTo>
                    <a:pt x="206030" y="119537"/>
                  </a:lnTo>
                  <a:lnTo>
                    <a:pt x="168578" y="138981"/>
                  </a:lnTo>
                  <a:lnTo>
                    <a:pt x="138981" y="168578"/>
                  </a:lnTo>
                  <a:lnTo>
                    <a:pt x="119537" y="206030"/>
                  </a:lnTo>
                  <a:lnTo>
                    <a:pt x="112545" y="249036"/>
                  </a:lnTo>
                  <a:lnTo>
                    <a:pt x="112545" y="3742736"/>
                  </a:lnTo>
                  <a:lnTo>
                    <a:pt x="119537" y="3785743"/>
                  </a:lnTo>
                  <a:lnTo>
                    <a:pt x="138981" y="3823194"/>
                  </a:lnTo>
                  <a:lnTo>
                    <a:pt x="168578" y="3852791"/>
                  </a:lnTo>
                  <a:lnTo>
                    <a:pt x="206030" y="3872235"/>
                  </a:lnTo>
                  <a:lnTo>
                    <a:pt x="249036" y="3879227"/>
                  </a:lnTo>
                  <a:lnTo>
                    <a:pt x="3948780" y="3879227"/>
                  </a:lnTo>
                  <a:lnTo>
                    <a:pt x="3932322" y="3902423"/>
                  </a:lnTo>
                  <a:lnTo>
                    <a:pt x="3902286" y="3932392"/>
                  </a:lnTo>
                  <a:lnTo>
                    <a:pt x="3867520" y="3956948"/>
                  </a:lnTo>
                  <a:lnTo>
                    <a:pt x="3828734" y="3975374"/>
                  </a:lnTo>
                  <a:lnTo>
                    <a:pt x="3786637" y="3986955"/>
                  </a:lnTo>
                  <a:lnTo>
                    <a:pt x="3741938" y="3990974"/>
                  </a:lnTo>
                  <a:close/>
                </a:path>
                <a:path w="3990975" h="3990975">
                  <a:moveTo>
                    <a:pt x="3948780" y="3879227"/>
                  </a:moveTo>
                  <a:lnTo>
                    <a:pt x="3742736" y="3879227"/>
                  </a:lnTo>
                  <a:lnTo>
                    <a:pt x="3785743" y="3872235"/>
                  </a:lnTo>
                  <a:lnTo>
                    <a:pt x="3823194" y="3852791"/>
                  </a:lnTo>
                  <a:lnTo>
                    <a:pt x="3852791" y="3823194"/>
                  </a:lnTo>
                  <a:lnTo>
                    <a:pt x="3872235" y="3785743"/>
                  </a:lnTo>
                  <a:lnTo>
                    <a:pt x="3879227" y="3742736"/>
                  </a:lnTo>
                  <a:lnTo>
                    <a:pt x="3879227" y="249036"/>
                  </a:lnTo>
                  <a:lnTo>
                    <a:pt x="3872235" y="206030"/>
                  </a:lnTo>
                  <a:lnTo>
                    <a:pt x="3852791" y="168578"/>
                  </a:lnTo>
                  <a:lnTo>
                    <a:pt x="3823194" y="138981"/>
                  </a:lnTo>
                  <a:lnTo>
                    <a:pt x="3785743" y="119537"/>
                  </a:lnTo>
                  <a:lnTo>
                    <a:pt x="3742736" y="112545"/>
                  </a:lnTo>
                  <a:lnTo>
                    <a:pt x="3949243" y="112545"/>
                  </a:lnTo>
                  <a:lnTo>
                    <a:pt x="3956948" y="123454"/>
                  </a:lnTo>
                  <a:lnTo>
                    <a:pt x="3975374" y="162240"/>
                  </a:lnTo>
                  <a:lnTo>
                    <a:pt x="3986955" y="204337"/>
                  </a:lnTo>
                  <a:lnTo>
                    <a:pt x="3990974" y="249036"/>
                  </a:lnTo>
                  <a:lnTo>
                    <a:pt x="3990974" y="3742736"/>
                  </a:lnTo>
                  <a:lnTo>
                    <a:pt x="3986954" y="3787197"/>
                  </a:lnTo>
                  <a:lnTo>
                    <a:pt x="3975365" y="3829110"/>
                  </a:lnTo>
                  <a:lnTo>
                    <a:pt x="3956918" y="3867757"/>
                  </a:lnTo>
                  <a:lnTo>
                    <a:pt x="3948780" y="3879227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9541245" y="1693258"/>
            <a:ext cx="4006850" cy="4006850"/>
            <a:chOff x="9541245" y="1693258"/>
            <a:chExt cx="4006850" cy="4006850"/>
          </a:xfrm>
        </p:grpSpPr>
        <p:sp>
          <p:nvSpPr>
            <p:cNvPr id="46" name="object 46"/>
            <p:cNvSpPr/>
            <p:nvPr/>
          </p:nvSpPr>
          <p:spPr>
            <a:xfrm>
              <a:off x="9597328" y="1749353"/>
              <a:ext cx="3894673" cy="38938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541245" y="1693258"/>
              <a:ext cx="4006850" cy="4006850"/>
            </a:xfrm>
            <a:custGeom>
              <a:avLst/>
              <a:gdLst/>
              <a:ahLst/>
              <a:cxnLst/>
              <a:rect l="l" t="t" r="r" b="b"/>
              <a:pathLst>
                <a:path w="4006850" h="4006850">
                  <a:moveTo>
                    <a:pt x="3756827" y="4006855"/>
                  </a:moveTo>
                  <a:lnTo>
                    <a:pt x="250027" y="4006855"/>
                  </a:lnTo>
                  <a:lnTo>
                    <a:pt x="205150" y="4002818"/>
                  </a:lnTo>
                  <a:lnTo>
                    <a:pt x="162886" y="3991184"/>
                  </a:lnTo>
                  <a:lnTo>
                    <a:pt x="123945" y="3972663"/>
                  </a:lnTo>
                  <a:lnTo>
                    <a:pt x="89041" y="3947969"/>
                  </a:lnTo>
                  <a:lnTo>
                    <a:pt x="58885" y="3917814"/>
                  </a:lnTo>
                  <a:lnTo>
                    <a:pt x="34191" y="3882909"/>
                  </a:lnTo>
                  <a:lnTo>
                    <a:pt x="15671" y="3843969"/>
                  </a:lnTo>
                  <a:lnTo>
                    <a:pt x="4036" y="3801704"/>
                  </a:lnTo>
                  <a:lnTo>
                    <a:pt x="72" y="3757628"/>
                  </a:lnTo>
                  <a:lnTo>
                    <a:pt x="0" y="250027"/>
                  </a:lnTo>
                  <a:lnTo>
                    <a:pt x="4036" y="205150"/>
                  </a:lnTo>
                  <a:lnTo>
                    <a:pt x="15671" y="162886"/>
                  </a:lnTo>
                  <a:lnTo>
                    <a:pt x="34191" y="123945"/>
                  </a:lnTo>
                  <a:lnTo>
                    <a:pt x="58885" y="89041"/>
                  </a:lnTo>
                  <a:lnTo>
                    <a:pt x="89041" y="58885"/>
                  </a:lnTo>
                  <a:lnTo>
                    <a:pt x="123945" y="34191"/>
                  </a:lnTo>
                  <a:lnTo>
                    <a:pt x="162886" y="15671"/>
                  </a:lnTo>
                  <a:lnTo>
                    <a:pt x="205150" y="4036"/>
                  </a:lnTo>
                  <a:lnTo>
                    <a:pt x="250027" y="0"/>
                  </a:lnTo>
                  <a:lnTo>
                    <a:pt x="3757628" y="0"/>
                  </a:lnTo>
                  <a:lnTo>
                    <a:pt x="3802267" y="4036"/>
                  </a:lnTo>
                  <a:lnTo>
                    <a:pt x="3844346" y="15671"/>
                  </a:lnTo>
                  <a:lnTo>
                    <a:pt x="3883147" y="34191"/>
                  </a:lnTo>
                  <a:lnTo>
                    <a:pt x="3917951" y="58885"/>
                  </a:lnTo>
                  <a:lnTo>
                    <a:pt x="3948039" y="89041"/>
                  </a:lnTo>
                  <a:lnTo>
                    <a:pt x="3964957" y="112993"/>
                  </a:lnTo>
                  <a:lnTo>
                    <a:pt x="250027" y="112993"/>
                  </a:lnTo>
                  <a:lnTo>
                    <a:pt x="206849" y="120013"/>
                  </a:lnTo>
                  <a:lnTo>
                    <a:pt x="169249" y="139534"/>
                  </a:lnTo>
                  <a:lnTo>
                    <a:pt x="139534" y="169249"/>
                  </a:lnTo>
                  <a:lnTo>
                    <a:pt x="120013" y="206849"/>
                  </a:lnTo>
                  <a:lnTo>
                    <a:pt x="112993" y="250027"/>
                  </a:lnTo>
                  <a:lnTo>
                    <a:pt x="112993" y="3757628"/>
                  </a:lnTo>
                  <a:lnTo>
                    <a:pt x="120013" y="3800806"/>
                  </a:lnTo>
                  <a:lnTo>
                    <a:pt x="139534" y="3838407"/>
                  </a:lnTo>
                  <a:lnTo>
                    <a:pt x="169249" y="3868121"/>
                  </a:lnTo>
                  <a:lnTo>
                    <a:pt x="206849" y="3887643"/>
                  </a:lnTo>
                  <a:lnTo>
                    <a:pt x="250027" y="3894663"/>
                  </a:lnTo>
                  <a:lnTo>
                    <a:pt x="3964492" y="3894663"/>
                  </a:lnTo>
                  <a:lnTo>
                    <a:pt x="3947969" y="3917951"/>
                  </a:lnTo>
                  <a:lnTo>
                    <a:pt x="3917814" y="3948039"/>
                  </a:lnTo>
                  <a:lnTo>
                    <a:pt x="3882909" y="3972693"/>
                  </a:lnTo>
                  <a:lnTo>
                    <a:pt x="3843969" y="3991192"/>
                  </a:lnTo>
                  <a:lnTo>
                    <a:pt x="3801704" y="4002819"/>
                  </a:lnTo>
                  <a:lnTo>
                    <a:pt x="3756827" y="4006855"/>
                  </a:lnTo>
                  <a:close/>
                </a:path>
                <a:path w="4006850" h="4006850">
                  <a:moveTo>
                    <a:pt x="3964492" y="3894663"/>
                  </a:moveTo>
                  <a:lnTo>
                    <a:pt x="3757628" y="3894663"/>
                  </a:lnTo>
                  <a:lnTo>
                    <a:pt x="3800806" y="3887643"/>
                  </a:lnTo>
                  <a:lnTo>
                    <a:pt x="3838407" y="3868121"/>
                  </a:lnTo>
                  <a:lnTo>
                    <a:pt x="3868121" y="3838407"/>
                  </a:lnTo>
                  <a:lnTo>
                    <a:pt x="3887643" y="3800806"/>
                  </a:lnTo>
                  <a:lnTo>
                    <a:pt x="3894663" y="3757628"/>
                  </a:lnTo>
                  <a:lnTo>
                    <a:pt x="3894663" y="250027"/>
                  </a:lnTo>
                  <a:lnTo>
                    <a:pt x="3887643" y="206849"/>
                  </a:lnTo>
                  <a:lnTo>
                    <a:pt x="3868121" y="169249"/>
                  </a:lnTo>
                  <a:lnTo>
                    <a:pt x="3838407" y="139534"/>
                  </a:lnTo>
                  <a:lnTo>
                    <a:pt x="3800806" y="120013"/>
                  </a:lnTo>
                  <a:lnTo>
                    <a:pt x="3757628" y="112993"/>
                  </a:lnTo>
                  <a:lnTo>
                    <a:pt x="3964957" y="112993"/>
                  </a:lnTo>
                  <a:lnTo>
                    <a:pt x="3972693" y="123945"/>
                  </a:lnTo>
                  <a:lnTo>
                    <a:pt x="3991192" y="162886"/>
                  </a:lnTo>
                  <a:lnTo>
                    <a:pt x="4002819" y="205150"/>
                  </a:lnTo>
                  <a:lnTo>
                    <a:pt x="4006855" y="250027"/>
                  </a:lnTo>
                  <a:lnTo>
                    <a:pt x="4006855" y="3757628"/>
                  </a:lnTo>
                  <a:lnTo>
                    <a:pt x="4002818" y="3802267"/>
                  </a:lnTo>
                  <a:lnTo>
                    <a:pt x="3991184" y="3844346"/>
                  </a:lnTo>
                  <a:lnTo>
                    <a:pt x="3972663" y="3883147"/>
                  </a:lnTo>
                  <a:lnTo>
                    <a:pt x="3964492" y="3894663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3343015" y="5700125"/>
            <a:ext cx="6125210" cy="4172585"/>
            <a:chOff x="3343015" y="5700125"/>
            <a:chExt cx="6125210" cy="4172585"/>
          </a:xfrm>
        </p:grpSpPr>
        <p:sp>
          <p:nvSpPr>
            <p:cNvPr id="49" name="object 49"/>
            <p:cNvSpPr/>
            <p:nvPr/>
          </p:nvSpPr>
          <p:spPr>
            <a:xfrm>
              <a:off x="3450274" y="5807354"/>
              <a:ext cx="5670163" cy="37176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343015" y="5700125"/>
              <a:ext cx="6125016" cy="41724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9468032" y="5895776"/>
            <a:ext cx="4080510" cy="4080510"/>
            <a:chOff x="9468032" y="5895776"/>
            <a:chExt cx="4080510" cy="4080510"/>
          </a:xfrm>
        </p:grpSpPr>
        <p:sp>
          <p:nvSpPr>
            <p:cNvPr id="52" name="object 52"/>
            <p:cNvSpPr/>
            <p:nvPr/>
          </p:nvSpPr>
          <p:spPr>
            <a:xfrm>
              <a:off x="9525152" y="5952926"/>
              <a:ext cx="3965813" cy="39649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468032" y="5895776"/>
              <a:ext cx="4080510" cy="4080510"/>
            </a:xfrm>
            <a:custGeom>
              <a:avLst/>
              <a:gdLst/>
              <a:ahLst/>
              <a:cxnLst/>
              <a:rect l="l" t="t" r="r" b="b"/>
              <a:pathLst>
                <a:path w="4080509" h="4080509">
                  <a:moveTo>
                    <a:pt x="3825471" y="4080067"/>
                  </a:moveTo>
                  <a:lnTo>
                    <a:pt x="254596" y="4080067"/>
                  </a:lnTo>
                  <a:lnTo>
                    <a:pt x="208899" y="4075957"/>
                  </a:lnTo>
                  <a:lnTo>
                    <a:pt x="165862" y="4064110"/>
                  </a:lnTo>
                  <a:lnTo>
                    <a:pt x="126210" y="4045251"/>
                  </a:lnTo>
                  <a:lnTo>
                    <a:pt x="90668" y="4020106"/>
                  </a:lnTo>
                  <a:lnTo>
                    <a:pt x="59961" y="3989399"/>
                  </a:lnTo>
                  <a:lnTo>
                    <a:pt x="34816" y="3953857"/>
                  </a:lnTo>
                  <a:lnTo>
                    <a:pt x="15957" y="3914205"/>
                  </a:lnTo>
                  <a:lnTo>
                    <a:pt x="4110" y="3871168"/>
                  </a:lnTo>
                  <a:lnTo>
                    <a:pt x="73" y="3826287"/>
                  </a:lnTo>
                  <a:lnTo>
                    <a:pt x="0" y="254596"/>
                  </a:lnTo>
                  <a:lnTo>
                    <a:pt x="4110" y="208899"/>
                  </a:lnTo>
                  <a:lnTo>
                    <a:pt x="15957" y="165862"/>
                  </a:lnTo>
                  <a:lnTo>
                    <a:pt x="34816" y="126210"/>
                  </a:lnTo>
                  <a:lnTo>
                    <a:pt x="59961" y="90668"/>
                  </a:lnTo>
                  <a:lnTo>
                    <a:pt x="90668" y="59961"/>
                  </a:lnTo>
                  <a:lnTo>
                    <a:pt x="126210" y="34816"/>
                  </a:lnTo>
                  <a:lnTo>
                    <a:pt x="165862" y="15957"/>
                  </a:lnTo>
                  <a:lnTo>
                    <a:pt x="208899" y="4110"/>
                  </a:lnTo>
                  <a:lnTo>
                    <a:pt x="254596" y="0"/>
                  </a:lnTo>
                  <a:lnTo>
                    <a:pt x="3826287" y="0"/>
                  </a:lnTo>
                  <a:lnTo>
                    <a:pt x="3871741" y="4110"/>
                  </a:lnTo>
                  <a:lnTo>
                    <a:pt x="3914589" y="15957"/>
                  </a:lnTo>
                  <a:lnTo>
                    <a:pt x="3954099" y="34816"/>
                  </a:lnTo>
                  <a:lnTo>
                    <a:pt x="3989539" y="59961"/>
                  </a:lnTo>
                  <a:lnTo>
                    <a:pt x="4020177" y="90668"/>
                  </a:lnTo>
                  <a:lnTo>
                    <a:pt x="4037404" y="115057"/>
                  </a:lnTo>
                  <a:lnTo>
                    <a:pt x="254596" y="115057"/>
                  </a:lnTo>
                  <a:lnTo>
                    <a:pt x="210629" y="122206"/>
                  </a:lnTo>
                  <a:lnTo>
                    <a:pt x="172342" y="142084"/>
                  </a:lnTo>
                  <a:lnTo>
                    <a:pt x="142084" y="172342"/>
                  </a:lnTo>
                  <a:lnTo>
                    <a:pt x="122206" y="210629"/>
                  </a:lnTo>
                  <a:lnTo>
                    <a:pt x="115057" y="254596"/>
                  </a:lnTo>
                  <a:lnTo>
                    <a:pt x="115057" y="3826287"/>
                  </a:lnTo>
                  <a:lnTo>
                    <a:pt x="122206" y="3870254"/>
                  </a:lnTo>
                  <a:lnTo>
                    <a:pt x="142084" y="3908541"/>
                  </a:lnTo>
                  <a:lnTo>
                    <a:pt x="172342" y="3938799"/>
                  </a:lnTo>
                  <a:lnTo>
                    <a:pt x="210629" y="3958677"/>
                  </a:lnTo>
                  <a:lnTo>
                    <a:pt x="254596" y="3965826"/>
                  </a:lnTo>
                  <a:lnTo>
                    <a:pt x="4036931" y="3965826"/>
                  </a:lnTo>
                  <a:lnTo>
                    <a:pt x="4020106" y="3989539"/>
                  </a:lnTo>
                  <a:lnTo>
                    <a:pt x="3989399" y="4020177"/>
                  </a:lnTo>
                  <a:lnTo>
                    <a:pt x="3953857" y="4045281"/>
                  </a:lnTo>
                  <a:lnTo>
                    <a:pt x="3914205" y="4064119"/>
                  </a:lnTo>
                  <a:lnTo>
                    <a:pt x="3871168" y="4075958"/>
                  </a:lnTo>
                  <a:lnTo>
                    <a:pt x="3825471" y="4080067"/>
                  </a:lnTo>
                  <a:close/>
                </a:path>
                <a:path w="4080509" h="4080509">
                  <a:moveTo>
                    <a:pt x="4036931" y="3965826"/>
                  </a:moveTo>
                  <a:lnTo>
                    <a:pt x="3826287" y="3965826"/>
                  </a:lnTo>
                  <a:lnTo>
                    <a:pt x="3870254" y="3958677"/>
                  </a:lnTo>
                  <a:lnTo>
                    <a:pt x="3908541" y="3938799"/>
                  </a:lnTo>
                  <a:lnTo>
                    <a:pt x="3938799" y="3908541"/>
                  </a:lnTo>
                  <a:lnTo>
                    <a:pt x="3958677" y="3870254"/>
                  </a:lnTo>
                  <a:lnTo>
                    <a:pt x="3965826" y="3826287"/>
                  </a:lnTo>
                  <a:lnTo>
                    <a:pt x="3965826" y="254596"/>
                  </a:lnTo>
                  <a:lnTo>
                    <a:pt x="3958677" y="210629"/>
                  </a:lnTo>
                  <a:lnTo>
                    <a:pt x="3938799" y="172342"/>
                  </a:lnTo>
                  <a:lnTo>
                    <a:pt x="3908541" y="142084"/>
                  </a:lnTo>
                  <a:lnTo>
                    <a:pt x="3870254" y="122206"/>
                  </a:lnTo>
                  <a:lnTo>
                    <a:pt x="3826287" y="115057"/>
                  </a:lnTo>
                  <a:lnTo>
                    <a:pt x="4037404" y="115057"/>
                  </a:lnTo>
                  <a:lnTo>
                    <a:pt x="4045281" y="126210"/>
                  </a:lnTo>
                  <a:lnTo>
                    <a:pt x="4064119" y="165862"/>
                  </a:lnTo>
                  <a:lnTo>
                    <a:pt x="4075958" y="208899"/>
                  </a:lnTo>
                  <a:lnTo>
                    <a:pt x="4080067" y="254596"/>
                  </a:lnTo>
                  <a:lnTo>
                    <a:pt x="4080067" y="3826287"/>
                  </a:lnTo>
                  <a:lnTo>
                    <a:pt x="4075957" y="3871741"/>
                  </a:lnTo>
                  <a:lnTo>
                    <a:pt x="4064110" y="3914589"/>
                  </a:lnTo>
                  <a:lnTo>
                    <a:pt x="4045251" y="3954099"/>
                  </a:lnTo>
                  <a:lnTo>
                    <a:pt x="4036931" y="3965826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4585604" y="328056"/>
            <a:ext cx="868934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830" b="1">
                <a:latin typeface="Times New Roman"/>
                <a:cs typeface="Times New Roman"/>
              </a:rPr>
              <a:t>Bài </a:t>
            </a:r>
            <a:r>
              <a:rPr dirty="0" sz="9000" spc="1245" b="1">
                <a:latin typeface="Times New Roman"/>
                <a:cs typeface="Times New Roman"/>
              </a:rPr>
              <a:t>tham</a:t>
            </a:r>
            <a:r>
              <a:rPr dirty="0" sz="9000" spc="-1355" b="1">
                <a:latin typeface="Times New Roman"/>
                <a:cs typeface="Times New Roman"/>
              </a:rPr>
              <a:t> </a:t>
            </a:r>
            <a:r>
              <a:rPr dirty="0" sz="9000" spc="1165" b="1">
                <a:latin typeface="Times New Roman"/>
                <a:cs typeface="Times New Roman"/>
              </a:rPr>
              <a:t>khảo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4173586"/>
            <a:ext cx="3548902" cy="611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443703"/>
            <a:ext cx="685800" cy="709930"/>
            <a:chOff x="13960786" y="9443703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443703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659146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173586"/>
            <a:ext cx="3176896" cy="611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077051" y="1363541"/>
            <a:ext cx="647700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1035" b="1">
                <a:latin typeface="Times New Roman"/>
                <a:cs typeface="Times New Roman"/>
              </a:rPr>
              <a:t>Thực</a:t>
            </a:r>
            <a:r>
              <a:rPr dirty="0" sz="9000" spc="-310" b="1">
                <a:latin typeface="Times New Roman"/>
                <a:cs typeface="Times New Roman"/>
              </a:rPr>
              <a:t> </a:t>
            </a:r>
            <a:r>
              <a:rPr dirty="0" sz="9000" spc="1175" b="1">
                <a:latin typeface="Times New Roman"/>
                <a:cs typeface="Times New Roman"/>
              </a:rPr>
              <a:t>hành</a:t>
            </a:r>
            <a:endParaRPr sz="9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821283" y="3233379"/>
            <a:ext cx="12984480" cy="7054215"/>
            <a:chOff x="2821283" y="3233379"/>
            <a:chExt cx="12984480" cy="7054215"/>
          </a:xfrm>
        </p:grpSpPr>
        <p:sp>
          <p:nvSpPr>
            <p:cNvPr id="44" name="object 44"/>
            <p:cNvSpPr/>
            <p:nvPr/>
          </p:nvSpPr>
          <p:spPr>
            <a:xfrm>
              <a:off x="2868595" y="3280686"/>
              <a:ext cx="12889865" cy="7001509"/>
            </a:xfrm>
            <a:custGeom>
              <a:avLst/>
              <a:gdLst/>
              <a:ahLst/>
              <a:cxnLst/>
              <a:rect l="l" t="t" r="r" b="b"/>
              <a:pathLst>
                <a:path w="12889865" h="7001509">
                  <a:moveTo>
                    <a:pt x="12889777" y="7001506"/>
                  </a:moveTo>
                  <a:lnTo>
                    <a:pt x="0" y="7001506"/>
                  </a:lnTo>
                  <a:lnTo>
                    <a:pt x="0" y="0"/>
                  </a:lnTo>
                  <a:lnTo>
                    <a:pt x="12889777" y="0"/>
                  </a:lnTo>
                  <a:lnTo>
                    <a:pt x="12889777" y="7001506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821283" y="3233379"/>
              <a:ext cx="12984480" cy="7054215"/>
            </a:xfrm>
            <a:custGeom>
              <a:avLst/>
              <a:gdLst/>
              <a:ahLst/>
              <a:cxnLst/>
              <a:rect l="l" t="t" r="r" b="b"/>
              <a:pathLst>
                <a:path w="12984480" h="7054215">
                  <a:moveTo>
                    <a:pt x="12983453" y="7053620"/>
                  </a:moveTo>
                  <a:lnTo>
                    <a:pt x="949" y="7053620"/>
                  </a:lnTo>
                  <a:lnTo>
                    <a:pt x="0" y="7048813"/>
                  </a:lnTo>
                  <a:lnTo>
                    <a:pt x="0" y="47307"/>
                  </a:lnTo>
                  <a:lnTo>
                    <a:pt x="3666" y="28739"/>
                  </a:lnTo>
                  <a:lnTo>
                    <a:pt x="13720" y="13719"/>
                  </a:lnTo>
                  <a:lnTo>
                    <a:pt x="28742" y="3666"/>
                  </a:lnTo>
                  <a:lnTo>
                    <a:pt x="47312" y="0"/>
                  </a:lnTo>
                  <a:lnTo>
                    <a:pt x="12937090" y="0"/>
                  </a:lnTo>
                  <a:lnTo>
                    <a:pt x="12955660" y="3666"/>
                  </a:lnTo>
                  <a:lnTo>
                    <a:pt x="12970681" y="13719"/>
                  </a:lnTo>
                  <a:lnTo>
                    <a:pt x="12980735" y="28739"/>
                  </a:lnTo>
                  <a:lnTo>
                    <a:pt x="12984402" y="47307"/>
                  </a:lnTo>
                  <a:lnTo>
                    <a:pt x="12984402" y="94614"/>
                  </a:lnTo>
                  <a:lnTo>
                    <a:pt x="94624" y="94614"/>
                  </a:lnTo>
                  <a:lnTo>
                    <a:pt x="94624" y="7001506"/>
                  </a:lnTo>
                  <a:lnTo>
                    <a:pt x="12984402" y="7001506"/>
                  </a:lnTo>
                  <a:lnTo>
                    <a:pt x="12984402" y="7048813"/>
                  </a:lnTo>
                  <a:lnTo>
                    <a:pt x="12983453" y="7053620"/>
                  </a:lnTo>
                  <a:close/>
                </a:path>
                <a:path w="12984480" h="7054215">
                  <a:moveTo>
                    <a:pt x="12984402" y="7001506"/>
                  </a:moveTo>
                  <a:lnTo>
                    <a:pt x="12889777" y="7001506"/>
                  </a:lnTo>
                  <a:lnTo>
                    <a:pt x="12889777" y="94614"/>
                  </a:lnTo>
                  <a:lnTo>
                    <a:pt x="12984402" y="94614"/>
                  </a:lnTo>
                  <a:lnTo>
                    <a:pt x="12984402" y="7001506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279349" y="4381704"/>
            <a:ext cx="12071985" cy="4121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5599"/>
              </a:lnSpc>
              <a:spcBef>
                <a:spcPts val="95"/>
              </a:spcBef>
            </a:pP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Em hãy nặn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hình dáng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cô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giáo,các 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bạn học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sinh với các hoạt động khác 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nhau và sắp xếp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hình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ảnh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chính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phụ  cho sản phẩm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nổi bật được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chủ đề 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cổng trường 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nhộn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nhịp</a:t>
            </a:r>
            <a:r>
              <a:rPr dirty="0" sz="4650" b="1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dirty="0" sz="4650" spc="-5" b="1">
                <a:solidFill>
                  <a:srgbClr val="152969"/>
                </a:solidFill>
                <a:latin typeface="DejaVu Serif"/>
                <a:cs typeface="DejaVu Serif"/>
              </a:rPr>
              <a:t>nhé!</a:t>
            </a:r>
            <a:endParaRPr sz="465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7519" y="3990432"/>
            <a:ext cx="3480479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4032963" y="9260549"/>
            <a:ext cx="685800" cy="709930"/>
            <a:chOff x="14032963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4032963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4275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902436"/>
            <a:ext cx="3176896" cy="6343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259571" y="1363541"/>
            <a:ext cx="1115822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985" b="1">
                <a:latin typeface="Times New Roman"/>
                <a:cs typeface="Times New Roman"/>
              </a:rPr>
              <a:t>Phân </a:t>
            </a:r>
            <a:r>
              <a:rPr dirty="0" sz="9000" spc="935" b="1">
                <a:latin typeface="Times New Roman"/>
                <a:cs typeface="Times New Roman"/>
              </a:rPr>
              <a:t>tích-đánh</a:t>
            </a:r>
            <a:r>
              <a:rPr dirty="0" sz="9000" spc="-1500" b="1">
                <a:latin typeface="Times New Roman"/>
                <a:cs typeface="Times New Roman"/>
              </a:rPr>
              <a:t> </a:t>
            </a:r>
            <a:r>
              <a:rPr dirty="0" sz="9000" spc="900" b="1">
                <a:latin typeface="Times New Roman"/>
                <a:cs typeface="Times New Roman"/>
              </a:rPr>
              <a:t>giá</a:t>
            </a:r>
            <a:endParaRPr sz="9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9571" y="4301644"/>
            <a:ext cx="12997815" cy="28733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 marR="617855">
              <a:lnSpc>
                <a:spcPts val="5480"/>
              </a:lnSpc>
              <a:spcBef>
                <a:spcPts val="715"/>
              </a:spcBef>
              <a:tabLst>
                <a:tab pos="11419205" algn="l"/>
              </a:tabLst>
            </a:pP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E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m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hã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y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chi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a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s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ẻ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vớ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ngườ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thâ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n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v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ề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bà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i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 là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m	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củ</a:t>
            </a:r>
            <a:r>
              <a:rPr dirty="0" sz="5000" b="1">
                <a:solidFill>
                  <a:srgbClr val="152969"/>
                </a:solidFill>
                <a:latin typeface="TeXGyreTermes"/>
                <a:cs typeface="TeXGyreTermes"/>
              </a:rPr>
              <a:t>a  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mình</a:t>
            </a:r>
            <a:r>
              <a:rPr dirty="0" sz="5000" spc="-1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nhé!</a:t>
            </a:r>
            <a:endParaRPr sz="5000">
              <a:latin typeface="TeXGyreTermes"/>
              <a:cs typeface="TeXGyreTermes"/>
            </a:endParaRPr>
          </a:p>
          <a:p>
            <a:pPr marL="12700">
              <a:lnSpc>
                <a:spcPts val="5110"/>
              </a:lnSpc>
              <a:tabLst>
                <a:tab pos="1951989" algn="l"/>
              </a:tabLst>
            </a:pP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-Cách	nặn dáng người bắt đầu từ hình tròn</a:t>
            </a:r>
            <a:r>
              <a:rPr dirty="0" sz="5000" spc="-60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cho</a:t>
            </a:r>
            <a:endParaRPr sz="5000">
              <a:latin typeface="TeXGyreTermes"/>
              <a:cs typeface="TeXGyreTermes"/>
            </a:endParaRPr>
          </a:p>
          <a:p>
            <a:pPr marL="12700">
              <a:lnSpc>
                <a:spcPts val="5740"/>
              </a:lnSpc>
            </a:pP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em cảm giác thế</a:t>
            </a:r>
            <a:r>
              <a:rPr dirty="0" sz="5000" spc="-15" b="1">
                <a:solidFill>
                  <a:srgbClr val="152969"/>
                </a:solidFill>
                <a:latin typeface="TeXGyreTermes"/>
                <a:cs typeface="TeXGyreTermes"/>
              </a:rPr>
              <a:t> </a:t>
            </a:r>
            <a:r>
              <a:rPr dirty="0" sz="5000" spc="-5" b="1">
                <a:solidFill>
                  <a:srgbClr val="152969"/>
                </a:solidFill>
                <a:latin typeface="TeXGyreTermes"/>
                <a:cs typeface="TeXGyreTermes"/>
              </a:rPr>
              <a:t>nào?</a:t>
            </a:r>
            <a:endParaRPr sz="5000">
              <a:latin typeface="TeXGyreTermes"/>
              <a:cs typeface="TeXGyreTer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0011" y="8578014"/>
            <a:ext cx="796925" cy="751840"/>
          </a:xfrm>
          <a:custGeom>
            <a:avLst/>
            <a:gdLst/>
            <a:ahLst/>
            <a:cxnLst/>
            <a:rect l="l" t="t" r="r" b="b"/>
            <a:pathLst>
              <a:path w="796925" h="751840">
                <a:moveTo>
                  <a:pt x="178542" y="744806"/>
                </a:moveTo>
                <a:lnTo>
                  <a:pt x="138095" y="731336"/>
                </a:lnTo>
                <a:lnTo>
                  <a:pt x="100648" y="709614"/>
                </a:lnTo>
                <a:lnTo>
                  <a:pt x="67410" y="678504"/>
                </a:lnTo>
                <a:lnTo>
                  <a:pt x="39587" y="636872"/>
                </a:lnTo>
                <a:lnTo>
                  <a:pt x="18387" y="583582"/>
                </a:lnTo>
                <a:lnTo>
                  <a:pt x="6387" y="529711"/>
                </a:lnTo>
                <a:lnTo>
                  <a:pt x="545" y="473423"/>
                </a:lnTo>
                <a:lnTo>
                  <a:pt x="0" y="415792"/>
                </a:lnTo>
                <a:lnTo>
                  <a:pt x="3885" y="357891"/>
                </a:lnTo>
                <a:lnTo>
                  <a:pt x="11338" y="300794"/>
                </a:lnTo>
                <a:lnTo>
                  <a:pt x="21494" y="245575"/>
                </a:lnTo>
                <a:lnTo>
                  <a:pt x="33490" y="193308"/>
                </a:lnTo>
                <a:lnTo>
                  <a:pt x="46462" y="145066"/>
                </a:lnTo>
                <a:lnTo>
                  <a:pt x="59545" y="101923"/>
                </a:lnTo>
                <a:lnTo>
                  <a:pt x="71875" y="64954"/>
                </a:lnTo>
                <a:lnTo>
                  <a:pt x="89774" y="24698"/>
                </a:lnTo>
                <a:lnTo>
                  <a:pt x="100374" y="19223"/>
                </a:lnTo>
                <a:lnTo>
                  <a:pt x="112191" y="19329"/>
                </a:lnTo>
                <a:lnTo>
                  <a:pt x="123027" y="25537"/>
                </a:lnTo>
                <a:lnTo>
                  <a:pt x="159835" y="61671"/>
                </a:lnTo>
                <a:lnTo>
                  <a:pt x="219642" y="6327"/>
                </a:lnTo>
                <a:lnTo>
                  <a:pt x="220481" y="5683"/>
                </a:lnTo>
                <a:lnTo>
                  <a:pt x="221361" y="4879"/>
                </a:lnTo>
                <a:lnTo>
                  <a:pt x="222200" y="4236"/>
                </a:lnTo>
                <a:lnTo>
                  <a:pt x="231050" y="262"/>
                </a:lnTo>
                <a:lnTo>
                  <a:pt x="240421" y="0"/>
                </a:lnTo>
                <a:lnTo>
                  <a:pt x="249190" y="3297"/>
                </a:lnTo>
                <a:lnTo>
                  <a:pt x="256234" y="10001"/>
                </a:lnTo>
                <a:lnTo>
                  <a:pt x="331584" y="116130"/>
                </a:lnTo>
                <a:lnTo>
                  <a:pt x="435073" y="93177"/>
                </a:lnTo>
                <a:lnTo>
                  <a:pt x="491585" y="173456"/>
                </a:lnTo>
                <a:lnTo>
                  <a:pt x="619773" y="138587"/>
                </a:lnTo>
                <a:lnTo>
                  <a:pt x="722997" y="260200"/>
                </a:lnTo>
                <a:lnTo>
                  <a:pt x="758093" y="233824"/>
                </a:lnTo>
                <a:lnTo>
                  <a:pt x="773831" y="228666"/>
                </a:lnTo>
                <a:lnTo>
                  <a:pt x="787991" y="233972"/>
                </a:lnTo>
                <a:lnTo>
                  <a:pt x="796596" y="246622"/>
                </a:lnTo>
                <a:lnTo>
                  <a:pt x="795665" y="263496"/>
                </a:lnTo>
                <a:lnTo>
                  <a:pt x="779578" y="303150"/>
                </a:lnTo>
                <a:lnTo>
                  <a:pt x="761646" y="343711"/>
                </a:lnTo>
                <a:lnTo>
                  <a:pt x="741702" y="384743"/>
                </a:lnTo>
                <a:lnTo>
                  <a:pt x="719579" y="425811"/>
                </a:lnTo>
                <a:lnTo>
                  <a:pt x="695113" y="466479"/>
                </a:lnTo>
                <a:lnTo>
                  <a:pt x="668135" y="506310"/>
                </a:lnTo>
                <a:lnTo>
                  <a:pt x="638479" y="544869"/>
                </a:lnTo>
                <a:lnTo>
                  <a:pt x="605980" y="581720"/>
                </a:lnTo>
                <a:lnTo>
                  <a:pt x="570470" y="616427"/>
                </a:lnTo>
                <a:lnTo>
                  <a:pt x="531784" y="648554"/>
                </a:lnTo>
                <a:lnTo>
                  <a:pt x="489755" y="677665"/>
                </a:lnTo>
                <a:lnTo>
                  <a:pt x="444216" y="703324"/>
                </a:lnTo>
                <a:lnTo>
                  <a:pt x="383504" y="728073"/>
                </a:lnTo>
                <a:lnTo>
                  <a:pt x="346174" y="738848"/>
                </a:lnTo>
                <a:lnTo>
                  <a:pt x="305805" y="747043"/>
                </a:lnTo>
                <a:lnTo>
                  <a:pt x="263604" y="751524"/>
                </a:lnTo>
                <a:lnTo>
                  <a:pt x="220781" y="751157"/>
                </a:lnTo>
                <a:lnTo>
                  <a:pt x="178542" y="74480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4" name="object 4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30833" y="3268095"/>
            <a:ext cx="12756515" cy="5763895"/>
            <a:chOff x="30833" y="3268095"/>
            <a:chExt cx="12756515" cy="5763895"/>
          </a:xfrm>
        </p:grpSpPr>
        <p:sp>
          <p:nvSpPr>
            <p:cNvPr id="38" name="object 38"/>
            <p:cNvSpPr/>
            <p:nvPr/>
          </p:nvSpPr>
          <p:spPr>
            <a:xfrm>
              <a:off x="67624" y="3412388"/>
              <a:ext cx="4176003" cy="5582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822" y="3375570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51" y="0"/>
                  </a:moveTo>
                  <a:lnTo>
                    <a:pt x="0" y="0"/>
                  </a:lnTo>
                  <a:lnTo>
                    <a:pt x="0" y="73596"/>
                  </a:lnTo>
                  <a:lnTo>
                    <a:pt x="0" y="5582488"/>
                  </a:lnTo>
                  <a:lnTo>
                    <a:pt x="0" y="5656072"/>
                  </a:lnTo>
                  <a:lnTo>
                    <a:pt x="4256951" y="5656072"/>
                  </a:lnTo>
                  <a:lnTo>
                    <a:pt x="4256951" y="5582755"/>
                  </a:lnTo>
                  <a:lnTo>
                    <a:pt x="4256951" y="5582488"/>
                  </a:lnTo>
                  <a:lnTo>
                    <a:pt x="4256951" y="73634"/>
                  </a:lnTo>
                  <a:lnTo>
                    <a:pt x="4183164" y="73634"/>
                  </a:lnTo>
                  <a:lnTo>
                    <a:pt x="4183164" y="5582488"/>
                  </a:lnTo>
                  <a:lnTo>
                    <a:pt x="73787" y="5582488"/>
                  </a:lnTo>
                  <a:lnTo>
                    <a:pt x="73787" y="73596"/>
                  </a:lnTo>
                  <a:lnTo>
                    <a:pt x="4256951" y="73596"/>
                  </a:lnTo>
                  <a:lnTo>
                    <a:pt x="4256951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317278" y="3412388"/>
              <a:ext cx="4176003" cy="5582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280484" y="3375570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38" y="0"/>
                  </a:moveTo>
                  <a:lnTo>
                    <a:pt x="0" y="0"/>
                  </a:lnTo>
                  <a:lnTo>
                    <a:pt x="0" y="73596"/>
                  </a:lnTo>
                  <a:lnTo>
                    <a:pt x="0" y="5582488"/>
                  </a:lnTo>
                  <a:lnTo>
                    <a:pt x="0" y="5656072"/>
                  </a:lnTo>
                  <a:lnTo>
                    <a:pt x="4256938" y="5656072"/>
                  </a:lnTo>
                  <a:lnTo>
                    <a:pt x="4256938" y="5582755"/>
                  </a:lnTo>
                  <a:lnTo>
                    <a:pt x="4256938" y="5582488"/>
                  </a:lnTo>
                  <a:lnTo>
                    <a:pt x="4256938" y="73634"/>
                  </a:lnTo>
                  <a:lnTo>
                    <a:pt x="4183164" y="73634"/>
                  </a:lnTo>
                  <a:lnTo>
                    <a:pt x="4183164" y="5582488"/>
                  </a:lnTo>
                  <a:lnTo>
                    <a:pt x="73774" y="5582488"/>
                  </a:lnTo>
                  <a:lnTo>
                    <a:pt x="73774" y="73596"/>
                  </a:lnTo>
                  <a:lnTo>
                    <a:pt x="4256938" y="73596"/>
                  </a:lnTo>
                  <a:lnTo>
                    <a:pt x="4256938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566922" y="3304946"/>
              <a:ext cx="4176003" cy="5582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530132" y="3268103"/>
              <a:ext cx="4257040" cy="5656580"/>
            </a:xfrm>
            <a:custGeom>
              <a:avLst/>
              <a:gdLst/>
              <a:ahLst/>
              <a:cxnLst/>
              <a:rect l="l" t="t" r="r" b="b"/>
              <a:pathLst>
                <a:path w="4257040" h="5656580">
                  <a:moveTo>
                    <a:pt x="4256938" y="0"/>
                  </a:moveTo>
                  <a:lnTo>
                    <a:pt x="0" y="0"/>
                  </a:lnTo>
                  <a:lnTo>
                    <a:pt x="0" y="73583"/>
                  </a:lnTo>
                  <a:lnTo>
                    <a:pt x="0" y="5582475"/>
                  </a:lnTo>
                  <a:lnTo>
                    <a:pt x="0" y="5656072"/>
                  </a:lnTo>
                  <a:lnTo>
                    <a:pt x="4256938" y="5656072"/>
                  </a:lnTo>
                  <a:lnTo>
                    <a:pt x="4256938" y="5582742"/>
                  </a:lnTo>
                  <a:lnTo>
                    <a:pt x="4256938" y="5582475"/>
                  </a:lnTo>
                  <a:lnTo>
                    <a:pt x="4256938" y="73634"/>
                  </a:lnTo>
                  <a:lnTo>
                    <a:pt x="4183164" y="73634"/>
                  </a:lnTo>
                  <a:lnTo>
                    <a:pt x="4183164" y="5582475"/>
                  </a:lnTo>
                  <a:lnTo>
                    <a:pt x="73774" y="5582475"/>
                  </a:lnTo>
                  <a:lnTo>
                    <a:pt x="73774" y="73583"/>
                  </a:lnTo>
                  <a:lnTo>
                    <a:pt x="4256938" y="73583"/>
                  </a:lnTo>
                  <a:lnTo>
                    <a:pt x="4256938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12779745" y="3268095"/>
            <a:ext cx="5508625" cy="5657850"/>
            <a:chOff x="12779745" y="3268095"/>
            <a:chExt cx="5508625" cy="5657850"/>
          </a:xfrm>
        </p:grpSpPr>
        <p:sp>
          <p:nvSpPr>
            <p:cNvPr id="45" name="object 45"/>
            <p:cNvSpPr/>
            <p:nvPr/>
          </p:nvSpPr>
          <p:spPr>
            <a:xfrm>
              <a:off x="12890631" y="3379012"/>
              <a:ext cx="5397367" cy="54315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779743" y="3268103"/>
              <a:ext cx="5508625" cy="5657850"/>
            </a:xfrm>
            <a:custGeom>
              <a:avLst/>
              <a:gdLst/>
              <a:ahLst/>
              <a:cxnLst/>
              <a:rect l="l" t="t" r="r" b="b"/>
              <a:pathLst>
                <a:path w="5508625" h="5657850">
                  <a:moveTo>
                    <a:pt x="5508244" y="0"/>
                  </a:moveTo>
                  <a:lnTo>
                    <a:pt x="5434927" y="0"/>
                  </a:lnTo>
                  <a:lnTo>
                    <a:pt x="5434927" y="222250"/>
                  </a:lnTo>
                  <a:lnTo>
                    <a:pt x="5434927" y="5435600"/>
                  </a:lnTo>
                  <a:lnTo>
                    <a:pt x="221780" y="5435600"/>
                  </a:lnTo>
                  <a:lnTo>
                    <a:pt x="221780" y="222250"/>
                  </a:lnTo>
                  <a:lnTo>
                    <a:pt x="5434927" y="222250"/>
                  </a:lnTo>
                  <a:lnTo>
                    <a:pt x="5434927" y="0"/>
                  </a:lnTo>
                  <a:lnTo>
                    <a:pt x="0" y="0"/>
                  </a:lnTo>
                  <a:lnTo>
                    <a:pt x="0" y="222250"/>
                  </a:lnTo>
                  <a:lnTo>
                    <a:pt x="0" y="5435600"/>
                  </a:lnTo>
                  <a:lnTo>
                    <a:pt x="0" y="5657850"/>
                  </a:lnTo>
                  <a:lnTo>
                    <a:pt x="5508244" y="5657850"/>
                  </a:lnTo>
                  <a:lnTo>
                    <a:pt x="5508244" y="5436057"/>
                  </a:lnTo>
                  <a:lnTo>
                    <a:pt x="5508244" y="5435600"/>
                  </a:lnTo>
                  <a:lnTo>
                    <a:pt x="5508244" y="222250"/>
                  </a:lnTo>
                  <a:lnTo>
                    <a:pt x="5508244" y="221780"/>
                  </a:lnTo>
                  <a:lnTo>
                    <a:pt x="5508244" y="0"/>
                  </a:lnTo>
                  <a:close/>
                </a:path>
              </a:pathLst>
            </a:custGeom>
            <a:solidFill>
              <a:srgbClr val="2990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938300" y="997506"/>
            <a:ext cx="11581130" cy="13569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00" spc="735" b="1">
                <a:latin typeface="Times New Roman"/>
                <a:cs typeface="Times New Roman"/>
              </a:rPr>
              <a:t>Vận</a:t>
            </a:r>
            <a:r>
              <a:rPr dirty="0" sz="8700" spc="-235" b="1">
                <a:latin typeface="Times New Roman"/>
                <a:cs typeface="Times New Roman"/>
              </a:rPr>
              <a:t> </a:t>
            </a:r>
            <a:r>
              <a:rPr dirty="0" sz="8700" spc="1015" b="1">
                <a:latin typeface="Times New Roman"/>
                <a:cs typeface="Times New Roman"/>
              </a:rPr>
              <a:t>dụng</a:t>
            </a:r>
            <a:r>
              <a:rPr dirty="0" sz="8700" spc="-229" b="1">
                <a:latin typeface="Times New Roman"/>
                <a:cs typeface="Times New Roman"/>
              </a:rPr>
              <a:t> </a:t>
            </a:r>
            <a:r>
              <a:rPr dirty="0" sz="8700" spc="1070" b="1">
                <a:latin typeface="Times New Roman"/>
                <a:cs typeface="Times New Roman"/>
              </a:rPr>
              <a:t>phát</a:t>
            </a:r>
            <a:r>
              <a:rPr dirty="0" sz="8700" spc="-229" b="1">
                <a:latin typeface="Times New Roman"/>
                <a:cs typeface="Times New Roman"/>
              </a:rPr>
              <a:t> </a:t>
            </a:r>
            <a:r>
              <a:rPr dirty="0" sz="8700" spc="1075" b="1">
                <a:latin typeface="Times New Roman"/>
                <a:cs typeface="Times New Roman"/>
              </a:rPr>
              <a:t>triển</a:t>
            </a:r>
            <a:endParaRPr sz="8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68"/>
            <a:ext cx="4519295" cy="2805430"/>
            <a:chOff x="13767617" y="328568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68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0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/>
          <p:cNvGrpSpPr/>
          <p:nvPr/>
        </p:nvGrpSpPr>
        <p:grpSpPr>
          <a:xfrm>
            <a:off x="11720413" y="7043959"/>
            <a:ext cx="2506345" cy="3182620"/>
            <a:chOff x="11720413" y="7043959"/>
            <a:chExt cx="2506345" cy="3182620"/>
          </a:xfrm>
        </p:grpSpPr>
        <p:sp>
          <p:nvSpPr>
            <p:cNvPr id="43" name="object 43"/>
            <p:cNvSpPr/>
            <p:nvPr/>
          </p:nvSpPr>
          <p:spPr>
            <a:xfrm>
              <a:off x="12581960" y="8292311"/>
              <a:ext cx="1644406" cy="19337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720413" y="7043959"/>
              <a:ext cx="1721327" cy="14937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/>
          <p:nvPr/>
        </p:nvSpPr>
        <p:spPr>
          <a:xfrm>
            <a:off x="3362066" y="0"/>
            <a:ext cx="2801895" cy="289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/>
          <p:cNvGrpSpPr/>
          <p:nvPr/>
        </p:nvGrpSpPr>
        <p:grpSpPr>
          <a:xfrm>
            <a:off x="3579418" y="6695968"/>
            <a:ext cx="9220200" cy="3592829"/>
            <a:chOff x="3579418" y="6695968"/>
            <a:chExt cx="9220200" cy="3592829"/>
          </a:xfrm>
        </p:grpSpPr>
        <p:sp>
          <p:nvSpPr>
            <p:cNvPr id="47" name="object 47"/>
            <p:cNvSpPr/>
            <p:nvPr/>
          </p:nvSpPr>
          <p:spPr>
            <a:xfrm>
              <a:off x="3579418" y="8292311"/>
              <a:ext cx="9219631" cy="19962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131673" y="6695968"/>
              <a:ext cx="2056650" cy="21146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087245" marR="5080">
              <a:lnSpc>
                <a:spcPct val="116399"/>
              </a:lnSpc>
              <a:spcBef>
                <a:spcPts val="90"/>
              </a:spcBef>
            </a:pPr>
            <a:r>
              <a:rPr dirty="0" spc="315"/>
              <a:t>Các</a:t>
            </a:r>
            <a:r>
              <a:rPr dirty="0" spc="-105"/>
              <a:t> </a:t>
            </a:r>
            <a:r>
              <a:rPr dirty="0" spc="710"/>
              <a:t>em</a:t>
            </a:r>
            <a:r>
              <a:rPr dirty="0" spc="-100"/>
              <a:t> </a:t>
            </a:r>
            <a:r>
              <a:rPr dirty="0" spc="635"/>
              <a:t>nhớ</a:t>
            </a:r>
            <a:r>
              <a:rPr dirty="0" spc="-105"/>
              <a:t> </a:t>
            </a:r>
            <a:r>
              <a:rPr dirty="0" spc="615"/>
              <a:t>lưu</a:t>
            </a:r>
            <a:r>
              <a:rPr dirty="0" spc="-100"/>
              <a:t> </a:t>
            </a:r>
            <a:r>
              <a:rPr dirty="0" spc="455"/>
              <a:t>lại</a:t>
            </a:r>
            <a:r>
              <a:rPr dirty="0" spc="-105"/>
              <a:t> </a:t>
            </a:r>
            <a:r>
              <a:rPr dirty="0" spc="509"/>
              <a:t>sản</a:t>
            </a:r>
            <a:r>
              <a:rPr dirty="0" spc="-100"/>
              <a:t> </a:t>
            </a:r>
            <a:r>
              <a:rPr dirty="0" spc="585"/>
              <a:t>phẩm</a:t>
            </a:r>
            <a:r>
              <a:rPr dirty="0" spc="-105"/>
              <a:t> </a:t>
            </a:r>
            <a:r>
              <a:rPr dirty="0" spc="505"/>
              <a:t>cẩn</a:t>
            </a:r>
            <a:r>
              <a:rPr dirty="0" spc="-100"/>
              <a:t> </a:t>
            </a:r>
            <a:r>
              <a:rPr dirty="0" spc="520"/>
              <a:t>thận</a:t>
            </a:r>
            <a:r>
              <a:rPr dirty="0" spc="-100"/>
              <a:t> </a:t>
            </a:r>
            <a:r>
              <a:rPr dirty="0" spc="525"/>
              <a:t>nhé!  </a:t>
            </a:r>
            <a:r>
              <a:rPr dirty="0" spc="335"/>
              <a:t>Khi</a:t>
            </a:r>
            <a:r>
              <a:rPr dirty="0" spc="-105"/>
              <a:t> </a:t>
            </a:r>
            <a:r>
              <a:rPr dirty="0" spc="455"/>
              <a:t>đi</a:t>
            </a:r>
            <a:r>
              <a:rPr dirty="0" spc="-105"/>
              <a:t> </a:t>
            </a:r>
            <a:r>
              <a:rPr dirty="0" spc="480"/>
              <a:t>học,</a:t>
            </a:r>
            <a:r>
              <a:rPr dirty="0" spc="-100"/>
              <a:t> </a:t>
            </a:r>
            <a:r>
              <a:rPr dirty="0" spc="480"/>
              <a:t>các</a:t>
            </a:r>
            <a:r>
              <a:rPr dirty="0" spc="-105"/>
              <a:t> </a:t>
            </a:r>
            <a:r>
              <a:rPr dirty="0" spc="525"/>
              <a:t>con</a:t>
            </a:r>
            <a:r>
              <a:rPr dirty="0" spc="-105"/>
              <a:t> </a:t>
            </a:r>
            <a:r>
              <a:rPr dirty="0" spc="555"/>
              <a:t>sẽ</a:t>
            </a:r>
            <a:r>
              <a:rPr dirty="0" spc="-100"/>
              <a:t> </a:t>
            </a:r>
            <a:r>
              <a:rPr dirty="0" spc="540"/>
              <a:t>mang</a:t>
            </a:r>
            <a:r>
              <a:rPr dirty="0" spc="-105"/>
              <a:t> </a:t>
            </a:r>
            <a:r>
              <a:rPr dirty="0" spc="509"/>
              <a:t>sản</a:t>
            </a:r>
            <a:r>
              <a:rPr dirty="0" spc="-105"/>
              <a:t> </a:t>
            </a:r>
            <a:r>
              <a:rPr dirty="0" spc="585"/>
              <a:t>phẩm</a:t>
            </a:r>
            <a:r>
              <a:rPr dirty="0" spc="-100"/>
              <a:t> </a:t>
            </a:r>
            <a:r>
              <a:rPr dirty="0" spc="560"/>
              <a:t>đến</a:t>
            </a:r>
            <a:r>
              <a:rPr dirty="0" spc="-105"/>
              <a:t> </a:t>
            </a:r>
            <a:r>
              <a:rPr dirty="0" spc="570"/>
              <a:t>lớp  để</a:t>
            </a:r>
            <a:r>
              <a:rPr dirty="0" spc="-105"/>
              <a:t> </a:t>
            </a:r>
            <a:r>
              <a:rPr dirty="0" spc="530"/>
              <a:t>trưng</a:t>
            </a:r>
            <a:r>
              <a:rPr dirty="0" spc="-100"/>
              <a:t> </a:t>
            </a:r>
            <a:r>
              <a:rPr dirty="0" spc="470"/>
              <a:t>bày</a:t>
            </a:r>
            <a:r>
              <a:rPr dirty="0" spc="-100"/>
              <a:t> </a:t>
            </a:r>
            <a:r>
              <a:rPr dirty="0" spc="530"/>
              <a:t>và</a:t>
            </a:r>
            <a:r>
              <a:rPr dirty="0" spc="-105"/>
              <a:t> </a:t>
            </a:r>
            <a:r>
              <a:rPr dirty="0" spc="490"/>
              <a:t>chia</a:t>
            </a:r>
            <a:r>
              <a:rPr dirty="0" spc="-100"/>
              <a:t> </a:t>
            </a:r>
            <a:r>
              <a:rPr dirty="0" spc="555"/>
              <a:t>sẻ</a:t>
            </a:r>
            <a:r>
              <a:rPr dirty="0" spc="-100"/>
              <a:t> </a:t>
            </a:r>
            <a:r>
              <a:rPr dirty="0" spc="470"/>
              <a:t>cùng</a:t>
            </a:r>
            <a:r>
              <a:rPr dirty="0" spc="-105"/>
              <a:t> </a:t>
            </a:r>
            <a:r>
              <a:rPr dirty="0" spc="480"/>
              <a:t>các</a:t>
            </a:r>
            <a:r>
              <a:rPr dirty="0" spc="-100"/>
              <a:t> </a:t>
            </a:r>
            <a:r>
              <a:rPr dirty="0" spc="470"/>
              <a:t>bạn.</a:t>
            </a:r>
          </a:p>
          <a:p>
            <a:pPr marL="2087245">
              <a:lnSpc>
                <a:spcPct val="100000"/>
              </a:lnSpc>
              <a:spcBef>
                <a:spcPts val="805"/>
              </a:spcBef>
            </a:pPr>
            <a:r>
              <a:rPr dirty="0" spc="480"/>
              <a:t>Hẹn</a:t>
            </a:r>
            <a:r>
              <a:rPr dirty="0" spc="-105"/>
              <a:t> </a:t>
            </a:r>
            <a:r>
              <a:rPr dirty="0" spc="440"/>
              <a:t>gặp</a:t>
            </a:r>
            <a:r>
              <a:rPr dirty="0" spc="-100"/>
              <a:t> </a:t>
            </a:r>
            <a:r>
              <a:rPr dirty="0" spc="455"/>
              <a:t>lại</a:t>
            </a:r>
            <a:r>
              <a:rPr dirty="0" spc="-100"/>
              <a:t> </a:t>
            </a:r>
            <a:r>
              <a:rPr dirty="0" spc="480"/>
              <a:t>các</a:t>
            </a:r>
            <a:r>
              <a:rPr dirty="0" spc="-105"/>
              <a:t> </a:t>
            </a:r>
            <a:r>
              <a:rPr dirty="0" spc="525"/>
              <a:t>con</a:t>
            </a:r>
            <a:r>
              <a:rPr dirty="0" spc="-100"/>
              <a:t> </a:t>
            </a:r>
            <a:r>
              <a:rPr dirty="0" spc="480"/>
              <a:t>trong</a:t>
            </a:r>
            <a:r>
              <a:rPr dirty="0" spc="-100"/>
              <a:t> </a:t>
            </a:r>
            <a:r>
              <a:rPr dirty="0" spc="480"/>
              <a:t>bài</a:t>
            </a:r>
            <a:r>
              <a:rPr dirty="0" spc="-100"/>
              <a:t> </a:t>
            </a:r>
            <a:r>
              <a:rPr dirty="0" spc="535"/>
              <a:t>học</a:t>
            </a:r>
            <a:r>
              <a:rPr dirty="0" spc="-105"/>
              <a:t> </a:t>
            </a:r>
            <a:r>
              <a:rPr dirty="0" spc="470"/>
              <a:t>sau.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4251665" y="385285"/>
            <a:ext cx="10736580" cy="31305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1513205">
              <a:lnSpc>
                <a:spcPct val="117100"/>
              </a:lnSpc>
              <a:spcBef>
                <a:spcPts val="90"/>
              </a:spcBef>
            </a:pPr>
            <a:r>
              <a:rPr dirty="0" sz="8700" spc="810" b="1">
                <a:solidFill>
                  <a:srgbClr val="813A7B"/>
                </a:solidFill>
                <a:latin typeface="Times New Roman"/>
                <a:cs typeface="Times New Roman"/>
              </a:rPr>
              <a:t>Chúc</a:t>
            </a:r>
            <a:r>
              <a:rPr dirty="0" sz="8700" spc="810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015" b="1">
                <a:solidFill>
                  <a:srgbClr val="813A7B"/>
                </a:solidFill>
                <a:latin typeface="Times New Roman"/>
                <a:cs typeface="Times New Roman"/>
              </a:rPr>
              <a:t>các</a:t>
            </a:r>
            <a:r>
              <a:rPr dirty="0" sz="8700" spc="1015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105" b="1">
                <a:solidFill>
                  <a:srgbClr val="813A7B"/>
                </a:solidFill>
                <a:latin typeface="Times New Roman"/>
                <a:cs typeface="Times New Roman"/>
              </a:rPr>
              <a:t>con </a:t>
            </a:r>
            <a:r>
              <a:rPr dirty="0" sz="8700" spc="1105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165" b="1">
                <a:solidFill>
                  <a:srgbClr val="813A7B"/>
                </a:solidFill>
                <a:latin typeface="Times New Roman"/>
                <a:cs typeface="Times New Roman"/>
              </a:rPr>
              <a:t>hoàn</a:t>
            </a:r>
            <a:r>
              <a:rPr dirty="0" sz="8700" spc="-240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120" b="1">
                <a:solidFill>
                  <a:srgbClr val="813A7B"/>
                </a:solidFill>
                <a:latin typeface="Times New Roman"/>
                <a:cs typeface="Times New Roman"/>
              </a:rPr>
              <a:t>thành</a:t>
            </a:r>
            <a:r>
              <a:rPr dirty="0" sz="8700" spc="-235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010" b="1">
                <a:solidFill>
                  <a:srgbClr val="813A7B"/>
                </a:solidFill>
                <a:latin typeface="Times New Roman"/>
                <a:cs typeface="Times New Roman"/>
              </a:rPr>
              <a:t>bài</a:t>
            </a:r>
            <a:r>
              <a:rPr dirty="0" sz="8700" spc="-229" b="1">
                <a:solidFill>
                  <a:srgbClr val="813A7B"/>
                </a:solidFill>
                <a:latin typeface="Times New Roman"/>
                <a:cs typeface="Times New Roman"/>
              </a:rPr>
              <a:t> </a:t>
            </a:r>
            <a:r>
              <a:rPr dirty="0" sz="8700" spc="1060" b="1">
                <a:solidFill>
                  <a:srgbClr val="813A7B"/>
                </a:solidFill>
                <a:latin typeface="Times New Roman"/>
                <a:cs typeface="Times New Roman"/>
              </a:rPr>
              <a:t>tốt</a:t>
            </a:r>
            <a:endParaRPr sz="8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506" y="0"/>
            <a:ext cx="17630775" cy="10287000"/>
            <a:chOff x="330506" y="0"/>
            <a:chExt cx="17630775" cy="10287000"/>
          </a:xfrm>
        </p:grpSpPr>
        <p:sp>
          <p:nvSpPr>
            <p:cNvPr id="3" name="object 3"/>
            <p:cNvSpPr/>
            <p:nvPr/>
          </p:nvSpPr>
          <p:spPr>
            <a:xfrm>
              <a:off x="330506" y="0"/>
              <a:ext cx="1763075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332677" y="287886"/>
              <a:ext cx="1627903" cy="1638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07722" y="7722246"/>
              <a:ext cx="956513" cy="17153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225144" y="7482725"/>
              <a:ext cx="749215" cy="1763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95347" y="7134431"/>
              <a:ext cx="1245477" cy="18872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61828" y="5841766"/>
              <a:ext cx="2477560" cy="24713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742984" y="5844753"/>
              <a:ext cx="1886336" cy="1637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27855" y="3155407"/>
              <a:ext cx="46355" cy="394335"/>
            </a:xfrm>
            <a:custGeom>
              <a:avLst/>
              <a:gdLst/>
              <a:ahLst/>
              <a:cxnLst/>
              <a:rect l="l" t="t" r="r" b="b"/>
              <a:pathLst>
                <a:path w="46355" h="394335">
                  <a:moveTo>
                    <a:pt x="45818" y="394304"/>
                  </a:moveTo>
                  <a:lnTo>
                    <a:pt x="0" y="394304"/>
                  </a:lnTo>
                  <a:lnTo>
                    <a:pt x="0" y="0"/>
                  </a:lnTo>
                  <a:lnTo>
                    <a:pt x="45818" y="0"/>
                  </a:lnTo>
                  <a:lnTo>
                    <a:pt x="45818" y="394304"/>
                  </a:lnTo>
                  <a:close/>
                </a:path>
              </a:pathLst>
            </a:custGeom>
            <a:solidFill>
              <a:srgbClr val="483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01836" y="1901595"/>
              <a:ext cx="868044" cy="1247140"/>
            </a:xfrm>
            <a:custGeom>
              <a:avLst/>
              <a:gdLst/>
              <a:ahLst/>
              <a:cxnLst/>
              <a:rect l="l" t="t" r="r" b="b"/>
              <a:pathLst>
                <a:path w="868045" h="1247139">
                  <a:moveTo>
                    <a:pt x="867702" y="431787"/>
                  </a:moveTo>
                  <a:lnTo>
                    <a:pt x="708431" y="274066"/>
                  </a:lnTo>
                  <a:lnTo>
                    <a:pt x="533793" y="101142"/>
                  </a:lnTo>
                  <a:lnTo>
                    <a:pt x="431647" y="0"/>
                  </a:lnTo>
                  <a:lnTo>
                    <a:pt x="343611" y="88049"/>
                  </a:lnTo>
                  <a:lnTo>
                    <a:pt x="168973" y="262724"/>
                  </a:lnTo>
                  <a:lnTo>
                    <a:pt x="0" y="431787"/>
                  </a:lnTo>
                  <a:lnTo>
                    <a:pt x="0" y="1246898"/>
                  </a:lnTo>
                  <a:lnTo>
                    <a:pt x="168973" y="1246898"/>
                  </a:lnTo>
                  <a:lnTo>
                    <a:pt x="343611" y="1246886"/>
                  </a:lnTo>
                  <a:lnTo>
                    <a:pt x="533793" y="1246898"/>
                  </a:lnTo>
                  <a:lnTo>
                    <a:pt x="708431" y="1246898"/>
                  </a:lnTo>
                  <a:lnTo>
                    <a:pt x="867702" y="1246898"/>
                  </a:lnTo>
                  <a:lnTo>
                    <a:pt x="867702" y="431787"/>
                  </a:lnTo>
                  <a:close/>
                </a:path>
              </a:pathLst>
            </a:custGeom>
            <a:solidFill>
              <a:srgbClr val="95DA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70810" y="2063787"/>
              <a:ext cx="539750" cy="1067435"/>
            </a:xfrm>
            <a:custGeom>
              <a:avLst/>
              <a:gdLst/>
              <a:ahLst/>
              <a:cxnLst/>
              <a:rect l="l" t="t" r="r" b="b"/>
              <a:pathLst>
                <a:path w="539750" h="1067435">
                  <a:moveTo>
                    <a:pt x="174637" y="1333"/>
                  </a:moveTo>
                  <a:lnTo>
                    <a:pt x="0" y="178079"/>
                  </a:lnTo>
                  <a:lnTo>
                    <a:pt x="0" y="1067409"/>
                  </a:lnTo>
                  <a:lnTo>
                    <a:pt x="174637" y="1067409"/>
                  </a:lnTo>
                  <a:lnTo>
                    <a:pt x="174637" y="709396"/>
                  </a:lnTo>
                  <a:lnTo>
                    <a:pt x="135839" y="687489"/>
                  </a:lnTo>
                  <a:lnTo>
                    <a:pt x="102082" y="658850"/>
                  </a:lnTo>
                  <a:lnTo>
                    <a:pt x="74269" y="624395"/>
                  </a:lnTo>
                  <a:lnTo>
                    <a:pt x="53276" y="585012"/>
                  </a:lnTo>
                  <a:lnTo>
                    <a:pt x="40030" y="541604"/>
                  </a:lnTo>
                  <a:lnTo>
                    <a:pt x="35420" y="495071"/>
                  </a:lnTo>
                  <a:lnTo>
                    <a:pt x="35420" y="484276"/>
                  </a:lnTo>
                  <a:lnTo>
                    <a:pt x="40055" y="438734"/>
                  </a:lnTo>
                  <a:lnTo>
                    <a:pt x="53352" y="396354"/>
                  </a:lnTo>
                  <a:lnTo>
                    <a:pt x="74396" y="358076"/>
                  </a:lnTo>
                  <a:lnTo>
                    <a:pt x="102235" y="324827"/>
                  </a:lnTo>
                  <a:lnTo>
                    <a:pt x="135966" y="297535"/>
                  </a:lnTo>
                  <a:lnTo>
                    <a:pt x="174637" y="277139"/>
                  </a:lnTo>
                  <a:lnTo>
                    <a:pt x="174637" y="1333"/>
                  </a:lnTo>
                  <a:close/>
                </a:path>
                <a:path w="539750" h="1067435">
                  <a:moveTo>
                    <a:pt x="539457" y="173062"/>
                  </a:moveTo>
                  <a:lnTo>
                    <a:pt x="364820" y="0"/>
                  </a:lnTo>
                  <a:lnTo>
                    <a:pt x="364820" y="280809"/>
                  </a:lnTo>
                  <a:lnTo>
                    <a:pt x="403618" y="302704"/>
                  </a:lnTo>
                  <a:lnTo>
                    <a:pt x="437375" y="331317"/>
                  </a:lnTo>
                  <a:lnTo>
                    <a:pt x="465188" y="365772"/>
                  </a:lnTo>
                  <a:lnTo>
                    <a:pt x="486181" y="405142"/>
                  </a:lnTo>
                  <a:lnTo>
                    <a:pt x="499427" y="448538"/>
                  </a:lnTo>
                  <a:lnTo>
                    <a:pt x="504050" y="495071"/>
                  </a:lnTo>
                  <a:lnTo>
                    <a:pt x="499427" y="541604"/>
                  </a:lnTo>
                  <a:lnTo>
                    <a:pt x="486181" y="585012"/>
                  </a:lnTo>
                  <a:lnTo>
                    <a:pt x="465188" y="624395"/>
                  </a:lnTo>
                  <a:lnTo>
                    <a:pt x="437375" y="658850"/>
                  </a:lnTo>
                  <a:lnTo>
                    <a:pt x="403618" y="687489"/>
                  </a:lnTo>
                  <a:lnTo>
                    <a:pt x="364820" y="709396"/>
                  </a:lnTo>
                  <a:lnTo>
                    <a:pt x="364820" y="1067409"/>
                  </a:lnTo>
                  <a:lnTo>
                    <a:pt x="539457" y="1067409"/>
                  </a:lnTo>
                  <a:lnTo>
                    <a:pt x="539457" y="173062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51008" y="3131193"/>
              <a:ext cx="979169" cy="48895"/>
            </a:xfrm>
            <a:custGeom>
              <a:avLst/>
              <a:gdLst/>
              <a:ahLst/>
              <a:cxnLst/>
              <a:rect l="l" t="t" r="r" b="b"/>
              <a:pathLst>
                <a:path w="979170" h="48894">
                  <a:moveTo>
                    <a:pt x="979102" y="48462"/>
                  </a:moveTo>
                  <a:lnTo>
                    <a:pt x="0" y="48462"/>
                  </a:lnTo>
                  <a:lnTo>
                    <a:pt x="0" y="0"/>
                  </a:lnTo>
                  <a:lnTo>
                    <a:pt x="979102" y="0"/>
                  </a:lnTo>
                  <a:lnTo>
                    <a:pt x="979102" y="48462"/>
                  </a:lnTo>
                  <a:close/>
                </a:path>
              </a:pathLst>
            </a:custGeom>
            <a:solidFill>
              <a:srgbClr val="95DA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50986" y="3179660"/>
              <a:ext cx="979169" cy="1270"/>
            </a:xfrm>
            <a:custGeom>
              <a:avLst/>
              <a:gdLst/>
              <a:ahLst/>
              <a:cxnLst/>
              <a:rect l="l" t="t" r="r" b="b"/>
              <a:pathLst>
                <a:path w="979170" h="1269">
                  <a:moveTo>
                    <a:pt x="476872" y="0"/>
                  </a:moveTo>
                  <a:lnTo>
                    <a:pt x="12" y="0"/>
                  </a:lnTo>
                  <a:lnTo>
                    <a:pt x="0" y="762"/>
                  </a:lnTo>
                  <a:lnTo>
                    <a:pt x="476872" y="762"/>
                  </a:lnTo>
                  <a:lnTo>
                    <a:pt x="476872" y="0"/>
                  </a:lnTo>
                  <a:close/>
                </a:path>
                <a:path w="979170" h="1269">
                  <a:moveTo>
                    <a:pt x="979106" y="0"/>
                  </a:moveTo>
                  <a:lnTo>
                    <a:pt x="522681" y="0"/>
                  </a:lnTo>
                  <a:lnTo>
                    <a:pt x="522681" y="762"/>
                  </a:lnTo>
                  <a:lnTo>
                    <a:pt x="979106" y="762"/>
                  </a:lnTo>
                  <a:lnTo>
                    <a:pt x="979106" y="0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27855" y="3179655"/>
              <a:ext cx="46355" cy="1270"/>
            </a:xfrm>
            <a:custGeom>
              <a:avLst/>
              <a:gdLst/>
              <a:ahLst/>
              <a:cxnLst/>
              <a:rect l="l" t="t" r="r" b="b"/>
              <a:pathLst>
                <a:path w="46355" h="1269">
                  <a:moveTo>
                    <a:pt x="45818" y="761"/>
                  </a:moveTo>
                  <a:lnTo>
                    <a:pt x="0" y="761"/>
                  </a:lnTo>
                  <a:lnTo>
                    <a:pt x="0" y="0"/>
                  </a:lnTo>
                  <a:lnTo>
                    <a:pt x="45818" y="0"/>
                  </a:lnTo>
                  <a:lnTo>
                    <a:pt x="45818" y="761"/>
                  </a:lnTo>
                  <a:close/>
                </a:path>
              </a:pathLst>
            </a:custGeom>
            <a:solidFill>
              <a:srgbClr val="3726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50994" y="3131954"/>
              <a:ext cx="979169" cy="48260"/>
            </a:xfrm>
            <a:custGeom>
              <a:avLst/>
              <a:gdLst/>
              <a:ahLst/>
              <a:cxnLst/>
              <a:rect l="l" t="t" r="r" b="b"/>
              <a:pathLst>
                <a:path w="979170" h="48260">
                  <a:moveTo>
                    <a:pt x="979102" y="47701"/>
                  </a:moveTo>
                  <a:lnTo>
                    <a:pt x="0" y="47701"/>
                  </a:lnTo>
                  <a:lnTo>
                    <a:pt x="13" y="0"/>
                  </a:lnTo>
                  <a:lnTo>
                    <a:pt x="979116" y="0"/>
                  </a:lnTo>
                  <a:lnTo>
                    <a:pt x="979116" y="47701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02368" y="1882978"/>
              <a:ext cx="1276350" cy="685165"/>
            </a:xfrm>
            <a:custGeom>
              <a:avLst/>
              <a:gdLst/>
              <a:ahLst/>
              <a:cxnLst/>
              <a:rect l="l" t="t" r="r" b="b"/>
              <a:pathLst>
                <a:path w="1276350" h="685164">
                  <a:moveTo>
                    <a:pt x="46441" y="684835"/>
                  </a:moveTo>
                  <a:lnTo>
                    <a:pt x="0" y="638379"/>
                  </a:lnTo>
                  <a:lnTo>
                    <a:pt x="638177" y="0"/>
                  </a:lnTo>
                  <a:lnTo>
                    <a:pt x="1276354" y="638379"/>
                  </a:lnTo>
                  <a:lnTo>
                    <a:pt x="1236206" y="678539"/>
                  </a:lnTo>
                  <a:lnTo>
                    <a:pt x="638177" y="85889"/>
                  </a:lnTo>
                  <a:lnTo>
                    <a:pt x="46441" y="684835"/>
                  </a:lnTo>
                  <a:close/>
                </a:path>
              </a:pathLst>
            </a:custGeom>
            <a:solidFill>
              <a:srgbClr val="F69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69547" y="2393986"/>
              <a:ext cx="209550" cy="168275"/>
            </a:xfrm>
            <a:custGeom>
              <a:avLst/>
              <a:gdLst/>
              <a:ahLst/>
              <a:cxnLst/>
              <a:rect l="l" t="t" r="r" b="b"/>
              <a:pathLst>
                <a:path w="209550" h="168275">
                  <a:moveTo>
                    <a:pt x="169027" y="168216"/>
                  </a:moveTo>
                  <a:lnTo>
                    <a:pt x="0" y="691"/>
                  </a:lnTo>
                  <a:lnTo>
                    <a:pt x="0" y="0"/>
                  </a:lnTo>
                  <a:lnTo>
                    <a:pt x="169027" y="167524"/>
                  </a:lnTo>
                  <a:lnTo>
                    <a:pt x="208829" y="127710"/>
                  </a:lnTo>
                  <a:lnTo>
                    <a:pt x="209175" y="128056"/>
                  </a:lnTo>
                  <a:lnTo>
                    <a:pt x="169027" y="168216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40545" y="1968880"/>
              <a:ext cx="429259" cy="426084"/>
            </a:xfrm>
            <a:custGeom>
              <a:avLst/>
              <a:gdLst/>
              <a:ahLst/>
              <a:cxnLst/>
              <a:rect l="l" t="t" r="r" b="b"/>
              <a:pathLst>
                <a:path w="429260" h="426085">
                  <a:moveTo>
                    <a:pt x="95084" y="94221"/>
                  </a:moveTo>
                  <a:lnTo>
                    <a:pt x="0" y="0"/>
                  </a:lnTo>
                  <a:lnTo>
                    <a:pt x="0" y="673"/>
                  </a:lnTo>
                  <a:lnTo>
                    <a:pt x="95084" y="94907"/>
                  </a:lnTo>
                  <a:lnTo>
                    <a:pt x="95084" y="94221"/>
                  </a:lnTo>
                  <a:close/>
                </a:path>
                <a:path w="429260" h="426085">
                  <a:moveTo>
                    <a:pt x="428993" y="425107"/>
                  </a:moveTo>
                  <a:lnTo>
                    <a:pt x="269722" y="267271"/>
                  </a:lnTo>
                  <a:lnTo>
                    <a:pt x="269722" y="267970"/>
                  </a:lnTo>
                  <a:lnTo>
                    <a:pt x="428993" y="425805"/>
                  </a:lnTo>
                  <a:lnTo>
                    <a:pt x="428993" y="425107"/>
                  </a:lnTo>
                  <a:close/>
                </a:path>
              </a:pathLst>
            </a:custGeom>
            <a:solidFill>
              <a:srgbClr val="73A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935641" y="2063101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174629" y="17373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74629" y="173045"/>
                  </a:lnTo>
                  <a:lnTo>
                    <a:pt x="174629" y="173737"/>
                  </a:lnTo>
                  <a:close/>
                </a:path>
              </a:pathLst>
            </a:custGeom>
            <a:solidFill>
              <a:srgbClr val="588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40546" y="1883674"/>
              <a:ext cx="638175" cy="678180"/>
            </a:xfrm>
            <a:custGeom>
              <a:avLst/>
              <a:gdLst/>
              <a:ahLst/>
              <a:cxnLst/>
              <a:rect l="l" t="t" r="r" b="b"/>
              <a:pathLst>
                <a:path w="638175" h="678180">
                  <a:moveTo>
                    <a:pt x="598029" y="677837"/>
                  </a:moveTo>
                  <a:lnTo>
                    <a:pt x="0" y="85194"/>
                  </a:lnTo>
                  <a:lnTo>
                    <a:pt x="0" y="0"/>
                  </a:lnTo>
                  <a:lnTo>
                    <a:pt x="637831" y="638033"/>
                  </a:lnTo>
                  <a:lnTo>
                    <a:pt x="598029" y="677848"/>
                  </a:lnTo>
                  <a:close/>
                </a:path>
              </a:pathLst>
            </a:custGeom>
            <a:solidFill>
              <a:srgbClr val="C77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809631" y="2947963"/>
              <a:ext cx="74139" cy="741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06230" y="2324458"/>
              <a:ext cx="468630" cy="469265"/>
            </a:xfrm>
            <a:custGeom>
              <a:avLst/>
              <a:gdLst/>
              <a:ahLst/>
              <a:cxnLst/>
              <a:rect l="l" t="t" r="r" b="b"/>
              <a:pathLst>
                <a:path w="468630" h="469264">
                  <a:moveTo>
                    <a:pt x="234315" y="468813"/>
                  </a:moveTo>
                  <a:lnTo>
                    <a:pt x="187095" y="464051"/>
                  </a:lnTo>
                  <a:lnTo>
                    <a:pt x="143113" y="450392"/>
                  </a:lnTo>
                  <a:lnTo>
                    <a:pt x="103311" y="428779"/>
                  </a:lnTo>
                  <a:lnTo>
                    <a:pt x="68632" y="400154"/>
                  </a:lnTo>
                  <a:lnTo>
                    <a:pt x="40019" y="365460"/>
                  </a:lnTo>
                  <a:lnTo>
                    <a:pt x="18415" y="325640"/>
                  </a:lnTo>
                  <a:lnTo>
                    <a:pt x="4760" y="281635"/>
                  </a:lnTo>
                  <a:lnTo>
                    <a:pt x="0" y="234389"/>
                  </a:lnTo>
                  <a:lnTo>
                    <a:pt x="4760" y="187154"/>
                  </a:lnTo>
                  <a:lnTo>
                    <a:pt x="18415" y="143158"/>
                  </a:lnTo>
                  <a:lnTo>
                    <a:pt x="40019" y="103344"/>
                  </a:lnTo>
                  <a:lnTo>
                    <a:pt x="68632" y="68654"/>
                  </a:lnTo>
                  <a:lnTo>
                    <a:pt x="103311" y="40032"/>
                  </a:lnTo>
                  <a:lnTo>
                    <a:pt x="143113" y="18420"/>
                  </a:lnTo>
                  <a:lnTo>
                    <a:pt x="187095" y="4762"/>
                  </a:lnTo>
                  <a:lnTo>
                    <a:pt x="234315" y="0"/>
                  </a:lnTo>
                  <a:lnTo>
                    <a:pt x="281535" y="4762"/>
                  </a:lnTo>
                  <a:lnTo>
                    <a:pt x="325517" y="18420"/>
                  </a:lnTo>
                  <a:lnTo>
                    <a:pt x="365318" y="40032"/>
                  </a:lnTo>
                  <a:lnTo>
                    <a:pt x="399997" y="68654"/>
                  </a:lnTo>
                  <a:lnTo>
                    <a:pt x="428610" y="103344"/>
                  </a:lnTo>
                  <a:lnTo>
                    <a:pt x="450215" y="143158"/>
                  </a:lnTo>
                  <a:lnTo>
                    <a:pt x="463869" y="187154"/>
                  </a:lnTo>
                  <a:lnTo>
                    <a:pt x="468630" y="234389"/>
                  </a:lnTo>
                  <a:lnTo>
                    <a:pt x="463869" y="281635"/>
                  </a:lnTo>
                  <a:lnTo>
                    <a:pt x="450215" y="325640"/>
                  </a:lnTo>
                  <a:lnTo>
                    <a:pt x="428610" y="365460"/>
                  </a:lnTo>
                  <a:lnTo>
                    <a:pt x="399997" y="400154"/>
                  </a:lnTo>
                  <a:lnTo>
                    <a:pt x="365318" y="428779"/>
                  </a:lnTo>
                  <a:lnTo>
                    <a:pt x="325517" y="450392"/>
                  </a:lnTo>
                  <a:lnTo>
                    <a:pt x="281535" y="464051"/>
                  </a:lnTo>
                  <a:lnTo>
                    <a:pt x="234315" y="468813"/>
                  </a:lnTo>
                  <a:close/>
                </a:path>
              </a:pathLst>
            </a:custGeom>
            <a:solidFill>
              <a:srgbClr val="483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606230" y="2324458"/>
              <a:ext cx="228851" cy="2290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06265" y="2324527"/>
              <a:ext cx="447040" cy="447675"/>
            </a:xfrm>
            <a:custGeom>
              <a:avLst/>
              <a:gdLst/>
              <a:ahLst/>
              <a:cxnLst/>
              <a:rect l="l" t="t" r="r" b="b"/>
              <a:pathLst>
                <a:path w="447039" h="447675">
                  <a:moveTo>
                    <a:pt x="223491" y="447125"/>
                  </a:moveTo>
                  <a:lnTo>
                    <a:pt x="179091" y="442713"/>
                  </a:lnTo>
                  <a:lnTo>
                    <a:pt x="137676" y="430053"/>
                  </a:lnTo>
                  <a:lnTo>
                    <a:pt x="100106" y="410003"/>
                  </a:lnTo>
                  <a:lnTo>
                    <a:pt x="67241" y="383425"/>
                  </a:lnTo>
                  <a:lnTo>
                    <a:pt x="39938" y="351178"/>
                  </a:lnTo>
                  <a:lnTo>
                    <a:pt x="19057" y="314123"/>
                  </a:lnTo>
                  <a:lnTo>
                    <a:pt x="5458" y="273119"/>
                  </a:lnTo>
                  <a:lnTo>
                    <a:pt x="0" y="229027"/>
                  </a:lnTo>
                  <a:lnTo>
                    <a:pt x="7557" y="174895"/>
                  </a:lnTo>
                  <a:lnTo>
                    <a:pt x="26719" y="125465"/>
                  </a:lnTo>
                  <a:lnTo>
                    <a:pt x="56022" y="82206"/>
                  </a:lnTo>
                  <a:lnTo>
                    <a:pt x="93999" y="46583"/>
                  </a:lnTo>
                  <a:lnTo>
                    <a:pt x="139185" y="20062"/>
                  </a:lnTo>
                  <a:lnTo>
                    <a:pt x="182367" y="5711"/>
                  </a:lnTo>
                  <a:lnTo>
                    <a:pt x="228816" y="0"/>
                  </a:lnTo>
                  <a:lnTo>
                    <a:pt x="272920" y="5427"/>
                  </a:lnTo>
                  <a:lnTo>
                    <a:pt x="313936" y="19009"/>
                  </a:lnTo>
                  <a:lnTo>
                    <a:pt x="351003" y="39885"/>
                  </a:lnTo>
                  <a:lnTo>
                    <a:pt x="383260" y="67193"/>
                  </a:lnTo>
                  <a:lnTo>
                    <a:pt x="409848" y="100072"/>
                  </a:lnTo>
                  <a:lnTo>
                    <a:pt x="429905" y="137661"/>
                  </a:lnTo>
                  <a:lnTo>
                    <a:pt x="442570" y="179100"/>
                  </a:lnTo>
                  <a:lnTo>
                    <a:pt x="446983" y="223527"/>
                  </a:lnTo>
                  <a:lnTo>
                    <a:pt x="442442" y="268590"/>
                  </a:lnTo>
                  <a:lnTo>
                    <a:pt x="429418" y="310562"/>
                  </a:lnTo>
                  <a:lnTo>
                    <a:pt x="408810" y="348543"/>
                  </a:lnTo>
                  <a:lnTo>
                    <a:pt x="381518" y="381635"/>
                  </a:lnTo>
                  <a:lnTo>
                    <a:pt x="348441" y="408938"/>
                  </a:lnTo>
                  <a:lnTo>
                    <a:pt x="310478" y="429553"/>
                  </a:lnTo>
                  <a:lnTo>
                    <a:pt x="268528" y="442582"/>
                  </a:lnTo>
                  <a:lnTo>
                    <a:pt x="223491" y="447125"/>
                  </a:lnTo>
                  <a:close/>
                </a:path>
              </a:pathLst>
            </a:custGeom>
            <a:solidFill>
              <a:srgbClr val="231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494550" y="136508"/>
              <a:ext cx="1140714" cy="17896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466317" y="2968013"/>
            <a:ext cx="14062710" cy="2310765"/>
          </a:xfrm>
          <a:prstGeom prst="rect"/>
        </p:spPr>
        <p:txBody>
          <a:bodyPr wrap="square" lIns="0" tIns="25717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025"/>
              </a:spcBef>
            </a:pPr>
            <a:r>
              <a:rPr dirty="0" sz="7350" b="1">
                <a:solidFill>
                  <a:srgbClr val="332B5C"/>
                </a:solidFill>
                <a:latin typeface="Noto Sans"/>
                <a:cs typeface="Noto Sans"/>
              </a:rPr>
              <a:t>Bài: Cổng trường nhộn</a:t>
            </a:r>
            <a:r>
              <a:rPr dirty="0" sz="7350" spc="-15" b="1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dirty="0" sz="7350" b="1">
                <a:solidFill>
                  <a:srgbClr val="332B5C"/>
                </a:solidFill>
                <a:latin typeface="Noto Sans"/>
                <a:cs typeface="Noto Sans"/>
              </a:rPr>
              <a:t>nhịp</a:t>
            </a:r>
            <a:endParaRPr sz="735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dirty="0" sz="4950" b="1">
                <a:solidFill>
                  <a:srgbClr val="FF1616"/>
                </a:solidFill>
                <a:latin typeface="Noto Sans"/>
                <a:cs typeface="Noto Sans"/>
              </a:rPr>
              <a:t>Tiết 2: Tập nặn hình dáng cô giáo </a:t>
            </a:r>
            <a:r>
              <a:rPr dirty="0" sz="4950" spc="5" b="1">
                <a:solidFill>
                  <a:srgbClr val="FF1616"/>
                </a:solidFill>
                <a:latin typeface="Noto Sans"/>
                <a:cs typeface="Noto Sans"/>
              </a:rPr>
              <a:t>và </a:t>
            </a:r>
            <a:r>
              <a:rPr dirty="0" sz="4950" b="1">
                <a:solidFill>
                  <a:srgbClr val="FF1616"/>
                </a:solidFill>
                <a:latin typeface="Noto Sans"/>
                <a:cs typeface="Noto Sans"/>
              </a:rPr>
              <a:t>học</a:t>
            </a:r>
            <a:r>
              <a:rPr dirty="0" sz="4950" spc="15" b="1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dirty="0" sz="4950" b="1">
                <a:solidFill>
                  <a:srgbClr val="FF1616"/>
                </a:solidFill>
                <a:latin typeface="Noto Sans"/>
                <a:cs typeface="Noto Sans"/>
              </a:rPr>
              <a:t>sinh</a:t>
            </a:r>
            <a:endParaRPr sz="49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434687" y="2738021"/>
            <a:ext cx="8242934" cy="5514975"/>
            <a:chOff x="4434687" y="2738021"/>
            <a:chExt cx="8242934" cy="5514975"/>
          </a:xfrm>
        </p:grpSpPr>
        <p:sp>
          <p:nvSpPr>
            <p:cNvPr id="4" name="object 4"/>
            <p:cNvSpPr/>
            <p:nvPr/>
          </p:nvSpPr>
          <p:spPr>
            <a:xfrm>
              <a:off x="4434687" y="2888347"/>
              <a:ext cx="8226425" cy="5365115"/>
            </a:xfrm>
            <a:custGeom>
              <a:avLst/>
              <a:gdLst/>
              <a:ahLst/>
              <a:cxnLst/>
              <a:rect l="l" t="t" r="r" b="b"/>
              <a:pathLst>
                <a:path w="8226425" h="5365115">
                  <a:moveTo>
                    <a:pt x="8225955" y="0"/>
                  </a:moveTo>
                  <a:lnTo>
                    <a:pt x="0" y="0"/>
                  </a:lnTo>
                  <a:lnTo>
                    <a:pt x="0" y="5266169"/>
                  </a:lnTo>
                  <a:lnTo>
                    <a:pt x="0" y="5364645"/>
                  </a:lnTo>
                  <a:lnTo>
                    <a:pt x="8225955" y="5364645"/>
                  </a:lnTo>
                  <a:lnTo>
                    <a:pt x="8225955" y="5266169"/>
                  </a:lnTo>
                  <a:lnTo>
                    <a:pt x="8225955" y="0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14875" y="2738030"/>
              <a:ext cx="8162925" cy="5416550"/>
            </a:xfrm>
            <a:custGeom>
              <a:avLst/>
              <a:gdLst/>
              <a:ahLst/>
              <a:cxnLst/>
              <a:rect l="l" t="t" r="r" b="b"/>
              <a:pathLst>
                <a:path w="8162925" h="5416550">
                  <a:moveTo>
                    <a:pt x="8162722" y="743737"/>
                  </a:moveTo>
                  <a:lnTo>
                    <a:pt x="0" y="743737"/>
                  </a:lnTo>
                  <a:lnTo>
                    <a:pt x="0" y="5416486"/>
                  </a:lnTo>
                  <a:lnTo>
                    <a:pt x="8162722" y="5416486"/>
                  </a:lnTo>
                  <a:lnTo>
                    <a:pt x="8162722" y="743737"/>
                  </a:lnTo>
                  <a:close/>
                </a:path>
                <a:path w="8162925" h="5416550">
                  <a:moveTo>
                    <a:pt x="8162722" y="682193"/>
                  </a:moveTo>
                  <a:lnTo>
                    <a:pt x="0" y="682193"/>
                  </a:lnTo>
                  <a:lnTo>
                    <a:pt x="0" y="708837"/>
                  </a:lnTo>
                  <a:lnTo>
                    <a:pt x="8162722" y="708837"/>
                  </a:lnTo>
                  <a:lnTo>
                    <a:pt x="8162722" y="682193"/>
                  </a:lnTo>
                  <a:close/>
                </a:path>
                <a:path w="8162925" h="5416550">
                  <a:moveTo>
                    <a:pt x="8162722" y="0"/>
                  </a:moveTo>
                  <a:lnTo>
                    <a:pt x="0" y="0"/>
                  </a:lnTo>
                  <a:lnTo>
                    <a:pt x="0" y="647293"/>
                  </a:lnTo>
                  <a:lnTo>
                    <a:pt x="8162722" y="647293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14875" y="2738030"/>
              <a:ext cx="8162925" cy="5416550"/>
            </a:xfrm>
            <a:custGeom>
              <a:avLst/>
              <a:gdLst/>
              <a:ahLst/>
              <a:cxnLst/>
              <a:rect l="l" t="t" r="r" b="b"/>
              <a:pathLst>
                <a:path w="8162925" h="5416550">
                  <a:moveTo>
                    <a:pt x="8162722" y="743737"/>
                  </a:moveTo>
                  <a:lnTo>
                    <a:pt x="0" y="743737"/>
                  </a:lnTo>
                  <a:lnTo>
                    <a:pt x="0" y="5416486"/>
                  </a:lnTo>
                  <a:lnTo>
                    <a:pt x="8162722" y="5416486"/>
                  </a:lnTo>
                  <a:lnTo>
                    <a:pt x="8162722" y="743737"/>
                  </a:lnTo>
                  <a:close/>
                </a:path>
                <a:path w="8162925" h="5416550">
                  <a:moveTo>
                    <a:pt x="8162722" y="682193"/>
                  </a:moveTo>
                  <a:lnTo>
                    <a:pt x="0" y="682193"/>
                  </a:lnTo>
                  <a:lnTo>
                    <a:pt x="0" y="708837"/>
                  </a:lnTo>
                  <a:lnTo>
                    <a:pt x="8162722" y="708837"/>
                  </a:lnTo>
                  <a:lnTo>
                    <a:pt x="8162722" y="682193"/>
                  </a:lnTo>
                  <a:close/>
                </a:path>
                <a:path w="8162925" h="5416550">
                  <a:moveTo>
                    <a:pt x="8162722" y="0"/>
                  </a:moveTo>
                  <a:lnTo>
                    <a:pt x="0" y="0"/>
                  </a:lnTo>
                  <a:lnTo>
                    <a:pt x="0" y="647293"/>
                  </a:lnTo>
                  <a:lnTo>
                    <a:pt x="8162722" y="647293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EE266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14875" y="3385324"/>
              <a:ext cx="8162925" cy="96520"/>
            </a:xfrm>
            <a:custGeom>
              <a:avLst/>
              <a:gdLst/>
              <a:ahLst/>
              <a:cxnLst/>
              <a:rect l="l" t="t" r="r" b="b"/>
              <a:pathLst>
                <a:path w="8162925" h="96520">
                  <a:moveTo>
                    <a:pt x="8162722" y="61544"/>
                  </a:moveTo>
                  <a:lnTo>
                    <a:pt x="0" y="61544"/>
                  </a:lnTo>
                  <a:lnTo>
                    <a:pt x="0" y="96443"/>
                  </a:lnTo>
                  <a:lnTo>
                    <a:pt x="8162722" y="96443"/>
                  </a:lnTo>
                  <a:lnTo>
                    <a:pt x="8162722" y="61544"/>
                  </a:lnTo>
                  <a:close/>
                </a:path>
                <a:path w="8162925" h="96520">
                  <a:moveTo>
                    <a:pt x="8162722" y="0"/>
                  </a:moveTo>
                  <a:lnTo>
                    <a:pt x="0" y="0"/>
                  </a:lnTo>
                  <a:lnTo>
                    <a:pt x="0" y="34899"/>
                  </a:lnTo>
                  <a:lnTo>
                    <a:pt x="8162722" y="34899"/>
                  </a:lnTo>
                  <a:lnTo>
                    <a:pt x="8162722" y="0"/>
                  </a:lnTo>
                  <a:close/>
                </a:path>
              </a:pathLst>
            </a:custGeom>
            <a:solidFill>
              <a:srgbClr val="FEE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14875" y="3840555"/>
              <a:ext cx="8162925" cy="4314190"/>
            </a:xfrm>
            <a:custGeom>
              <a:avLst/>
              <a:gdLst/>
              <a:ahLst/>
              <a:cxnLst/>
              <a:rect l="l" t="t" r="r" b="b"/>
              <a:pathLst>
                <a:path w="8162925" h="4314190">
                  <a:moveTo>
                    <a:pt x="8162709" y="4300880"/>
                  </a:moveTo>
                  <a:lnTo>
                    <a:pt x="0" y="4300880"/>
                  </a:lnTo>
                  <a:lnTo>
                    <a:pt x="0" y="4313961"/>
                  </a:lnTo>
                  <a:lnTo>
                    <a:pt x="8162709" y="4313961"/>
                  </a:lnTo>
                  <a:lnTo>
                    <a:pt x="8162709" y="4300880"/>
                  </a:lnTo>
                  <a:close/>
                </a:path>
                <a:path w="8162925" h="4314190">
                  <a:moveTo>
                    <a:pt x="8162709" y="0"/>
                  </a:moveTo>
                  <a:lnTo>
                    <a:pt x="0" y="0"/>
                  </a:lnTo>
                  <a:lnTo>
                    <a:pt x="0" y="13068"/>
                  </a:lnTo>
                  <a:lnTo>
                    <a:pt x="8162709" y="13068"/>
                  </a:lnTo>
                  <a:lnTo>
                    <a:pt x="8162709" y="0"/>
                  </a:lnTo>
                  <a:close/>
                </a:path>
                <a:path w="8162925" h="4314190">
                  <a:moveTo>
                    <a:pt x="8162734" y="3966540"/>
                  </a:moveTo>
                  <a:lnTo>
                    <a:pt x="8162709" y="3941470"/>
                  </a:lnTo>
                  <a:lnTo>
                    <a:pt x="0" y="3941470"/>
                  </a:lnTo>
                  <a:lnTo>
                    <a:pt x="0" y="3966540"/>
                  </a:lnTo>
                  <a:lnTo>
                    <a:pt x="8162734" y="3966540"/>
                  </a:lnTo>
                  <a:close/>
                </a:path>
                <a:path w="8162925" h="4314190">
                  <a:moveTo>
                    <a:pt x="8162734" y="3607130"/>
                  </a:moveTo>
                  <a:lnTo>
                    <a:pt x="8162709" y="3582098"/>
                  </a:lnTo>
                  <a:lnTo>
                    <a:pt x="0" y="3582098"/>
                  </a:lnTo>
                  <a:lnTo>
                    <a:pt x="0" y="3607130"/>
                  </a:lnTo>
                  <a:lnTo>
                    <a:pt x="8162734" y="3607130"/>
                  </a:lnTo>
                  <a:close/>
                </a:path>
                <a:path w="8162925" h="4314190">
                  <a:moveTo>
                    <a:pt x="8162734" y="3247733"/>
                  </a:moveTo>
                  <a:lnTo>
                    <a:pt x="8162709" y="3222663"/>
                  </a:lnTo>
                  <a:lnTo>
                    <a:pt x="0" y="3222663"/>
                  </a:lnTo>
                  <a:lnTo>
                    <a:pt x="0" y="3247733"/>
                  </a:lnTo>
                  <a:lnTo>
                    <a:pt x="8162734" y="3247733"/>
                  </a:lnTo>
                  <a:close/>
                </a:path>
                <a:path w="8162925" h="4314190">
                  <a:moveTo>
                    <a:pt x="8162734" y="2888323"/>
                  </a:moveTo>
                  <a:lnTo>
                    <a:pt x="8162709" y="2863253"/>
                  </a:lnTo>
                  <a:lnTo>
                    <a:pt x="0" y="2863253"/>
                  </a:lnTo>
                  <a:lnTo>
                    <a:pt x="0" y="2888323"/>
                  </a:lnTo>
                  <a:lnTo>
                    <a:pt x="8162734" y="2888323"/>
                  </a:lnTo>
                  <a:close/>
                </a:path>
                <a:path w="8162925" h="4314190">
                  <a:moveTo>
                    <a:pt x="8162734" y="2528925"/>
                  </a:moveTo>
                  <a:lnTo>
                    <a:pt x="8162709" y="2503843"/>
                  </a:lnTo>
                  <a:lnTo>
                    <a:pt x="0" y="2503843"/>
                  </a:lnTo>
                  <a:lnTo>
                    <a:pt x="0" y="2528925"/>
                  </a:lnTo>
                  <a:lnTo>
                    <a:pt x="8162734" y="2528925"/>
                  </a:lnTo>
                  <a:close/>
                </a:path>
                <a:path w="8162925" h="4314190">
                  <a:moveTo>
                    <a:pt x="8162734" y="2169528"/>
                  </a:moveTo>
                  <a:lnTo>
                    <a:pt x="8162709" y="2144471"/>
                  </a:lnTo>
                  <a:lnTo>
                    <a:pt x="0" y="2144471"/>
                  </a:lnTo>
                  <a:lnTo>
                    <a:pt x="0" y="2169528"/>
                  </a:lnTo>
                  <a:lnTo>
                    <a:pt x="8162734" y="2169528"/>
                  </a:lnTo>
                  <a:close/>
                </a:path>
                <a:path w="8162925" h="4314190">
                  <a:moveTo>
                    <a:pt x="8162734" y="1810118"/>
                  </a:moveTo>
                  <a:lnTo>
                    <a:pt x="8162709" y="1785048"/>
                  </a:lnTo>
                  <a:lnTo>
                    <a:pt x="0" y="1785048"/>
                  </a:lnTo>
                  <a:lnTo>
                    <a:pt x="0" y="1810118"/>
                  </a:lnTo>
                  <a:lnTo>
                    <a:pt x="8162734" y="1810118"/>
                  </a:lnTo>
                  <a:close/>
                </a:path>
                <a:path w="8162925" h="4314190">
                  <a:moveTo>
                    <a:pt x="8162734" y="1450708"/>
                  </a:moveTo>
                  <a:lnTo>
                    <a:pt x="8162709" y="1425625"/>
                  </a:lnTo>
                  <a:lnTo>
                    <a:pt x="0" y="1425625"/>
                  </a:lnTo>
                  <a:lnTo>
                    <a:pt x="0" y="1450708"/>
                  </a:lnTo>
                  <a:lnTo>
                    <a:pt x="8162734" y="1450708"/>
                  </a:lnTo>
                  <a:close/>
                </a:path>
                <a:path w="8162925" h="4314190">
                  <a:moveTo>
                    <a:pt x="8162734" y="1091311"/>
                  </a:moveTo>
                  <a:lnTo>
                    <a:pt x="8162709" y="1066228"/>
                  </a:lnTo>
                  <a:lnTo>
                    <a:pt x="0" y="1066228"/>
                  </a:lnTo>
                  <a:lnTo>
                    <a:pt x="0" y="1091311"/>
                  </a:lnTo>
                  <a:lnTo>
                    <a:pt x="8162734" y="1091311"/>
                  </a:lnTo>
                  <a:close/>
                </a:path>
                <a:path w="8162925" h="4314190">
                  <a:moveTo>
                    <a:pt x="8162734" y="731901"/>
                  </a:moveTo>
                  <a:lnTo>
                    <a:pt x="8162709" y="706831"/>
                  </a:lnTo>
                  <a:lnTo>
                    <a:pt x="0" y="706831"/>
                  </a:lnTo>
                  <a:lnTo>
                    <a:pt x="0" y="731901"/>
                  </a:lnTo>
                  <a:lnTo>
                    <a:pt x="8162734" y="731901"/>
                  </a:lnTo>
                  <a:close/>
                </a:path>
                <a:path w="8162925" h="4314190">
                  <a:moveTo>
                    <a:pt x="8162734" y="372491"/>
                  </a:moveTo>
                  <a:lnTo>
                    <a:pt x="8162709" y="347421"/>
                  </a:lnTo>
                  <a:lnTo>
                    <a:pt x="0" y="347421"/>
                  </a:lnTo>
                  <a:lnTo>
                    <a:pt x="0" y="372491"/>
                  </a:lnTo>
                  <a:lnTo>
                    <a:pt x="8162734" y="372491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97983" y="3966882"/>
              <a:ext cx="285750" cy="2514600"/>
            </a:xfrm>
            <a:custGeom>
              <a:avLst/>
              <a:gdLst/>
              <a:ahLst/>
              <a:cxnLst/>
              <a:rect l="l" t="t" r="r" b="b"/>
              <a:pathLst>
                <a:path w="285750" h="2514600">
                  <a:moveTo>
                    <a:pt x="285750" y="2371725"/>
                  </a:moveTo>
                  <a:lnTo>
                    <a:pt x="279590" y="2330259"/>
                  </a:lnTo>
                  <a:lnTo>
                    <a:pt x="261670" y="2292350"/>
                  </a:lnTo>
                  <a:lnTo>
                    <a:pt x="233502" y="2261285"/>
                  </a:lnTo>
                  <a:lnTo>
                    <a:pt x="197548" y="2239734"/>
                  </a:lnTo>
                  <a:lnTo>
                    <a:pt x="156870" y="2229535"/>
                  </a:lnTo>
                  <a:lnTo>
                    <a:pt x="142875" y="2228850"/>
                  </a:lnTo>
                  <a:lnTo>
                    <a:pt x="135851" y="2229027"/>
                  </a:lnTo>
                  <a:lnTo>
                    <a:pt x="94742" y="2237206"/>
                  </a:lnTo>
                  <a:lnTo>
                    <a:pt x="57746" y="2256980"/>
                  </a:lnTo>
                  <a:lnTo>
                    <a:pt x="28117" y="2286609"/>
                  </a:lnTo>
                  <a:lnTo>
                    <a:pt x="8343" y="2323604"/>
                  </a:lnTo>
                  <a:lnTo>
                    <a:pt x="165" y="2364714"/>
                  </a:lnTo>
                  <a:lnTo>
                    <a:pt x="0" y="2371725"/>
                  </a:lnTo>
                  <a:lnTo>
                    <a:pt x="165" y="2378748"/>
                  </a:lnTo>
                  <a:lnTo>
                    <a:pt x="8343" y="2419845"/>
                  </a:lnTo>
                  <a:lnTo>
                    <a:pt x="28117" y="2456840"/>
                  </a:lnTo>
                  <a:lnTo>
                    <a:pt x="57746" y="2486482"/>
                  </a:lnTo>
                  <a:lnTo>
                    <a:pt x="94742" y="2506256"/>
                  </a:lnTo>
                  <a:lnTo>
                    <a:pt x="135851" y="2514435"/>
                  </a:lnTo>
                  <a:lnTo>
                    <a:pt x="142875" y="2514600"/>
                  </a:lnTo>
                  <a:lnTo>
                    <a:pt x="149885" y="2514435"/>
                  </a:lnTo>
                  <a:lnTo>
                    <a:pt x="190995" y="2506256"/>
                  </a:lnTo>
                  <a:lnTo>
                    <a:pt x="227990" y="2486482"/>
                  </a:lnTo>
                  <a:lnTo>
                    <a:pt x="257619" y="2456840"/>
                  </a:lnTo>
                  <a:lnTo>
                    <a:pt x="277393" y="2419845"/>
                  </a:lnTo>
                  <a:lnTo>
                    <a:pt x="285572" y="2378748"/>
                  </a:lnTo>
                  <a:lnTo>
                    <a:pt x="285750" y="2371725"/>
                  </a:lnTo>
                  <a:close/>
                </a:path>
                <a:path w="285750" h="2514600">
                  <a:moveTo>
                    <a:pt x="285750" y="1257300"/>
                  </a:moveTo>
                  <a:lnTo>
                    <a:pt x="279590" y="1215834"/>
                  </a:lnTo>
                  <a:lnTo>
                    <a:pt x="261670" y="1177925"/>
                  </a:lnTo>
                  <a:lnTo>
                    <a:pt x="233502" y="1146860"/>
                  </a:lnTo>
                  <a:lnTo>
                    <a:pt x="197548" y="1125308"/>
                  </a:lnTo>
                  <a:lnTo>
                    <a:pt x="156870" y="1115110"/>
                  </a:lnTo>
                  <a:lnTo>
                    <a:pt x="142875" y="1114425"/>
                  </a:lnTo>
                  <a:lnTo>
                    <a:pt x="135851" y="1114602"/>
                  </a:lnTo>
                  <a:lnTo>
                    <a:pt x="94742" y="1122781"/>
                  </a:lnTo>
                  <a:lnTo>
                    <a:pt x="57746" y="1142555"/>
                  </a:lnTo>
                  <a:lnTo>
                    <a:pt x="28117" y="1172184"/>
                  </a:lnTo>
                  <a:lnTo>
                    <a:pt x="8343" y="1209179"/>
                  </a:lnTo>
                  <a:lnTo>
                    <a:pt x="165" y="1250289"/>
                  </a:lnTo>
                  <a:lnTo>
                    <a:pt x="0" y="1257300"/>
                  </a:lnTo>
                  <a:lnTo>
                    <a:pt x="165" y="1264323"/>
                  </a:lnTo>
                  <a:lnTo>
                    <a:pt x="8343" y="1305420"/>
                  </a:lnTo>
                  <a:lnTo>
                    <a:pt x="28117" y="1342415"/>
                  </a:lnTo>
                  <a:lnTo>
                    <a:pt x="57746" y="1372057"/>
                  </a:lnTo>
                  <a:lnTo>
                    <a:pt x="94742" y="1391831"/>
                  </a:lnTo>
                  <a:lnTo>
                    <a:pt x="135851" y="1400009"/>
                  </a:lnTo>
                  <a:lnTo>
                    <a:pt x="142875" y="1400175"/>
                  </a:lnTo>
                  <a:lnTo>
                    <a:pt x="149885" y="1400009"/>
                  </a:lnTo>
                  <a:lnTo>
                    <a:pt x="190995" y="1391831"/>
                  </a:lnTo>
                  <a:lnTo>
                    <a:pt x="227990" y="1372057"/>
                  </a:lnTo>
                  <a:lnTo>
                    <a:pt x="257619" y="1342415"/>
                  </a:lnTo>
                  <a:lnTo>
                    <a:pt x="277393" y="1305420"/>
                  </a:lnTo>
                  <a:lnTo>
                    <a:pt x="285572" y="1264323"/>
                  </a:lnTo>
                  <a:lnTo>
                    <a:pt x="285750" y="1257300"/>
                  </a:lnTo>
                  <a:close/>
                </a:path>
                <a:path w="285750" h="2514600">
                  <a:moveTo>
                    <a:pt x="285750" y="142875"/>
                  </a:moveTo>
                  <a:lnTo>
                    <a:pt x="279590" y="101409"/>
                  </a:lnTo>
                  <a:lnTo>
                    <a:pt x="261670" y="63500"/>
                  </a:lnTo>
                  <a:lnTo>
                    <a:pt x="233502" y="32435"/>
                  </a:lnTo>
                  <a:lnTo>
                    <a:pt x="197548" y="10883"/>
                  </a:lnTo>
                  <a:lnTo>
                    <a:pt x="156870" y="685"/>
                  </a:lnTo>
                  <a:lnTo>
                    <a:pt x="142875" y="0"/>
                  </a:lnTo>
                  <a:lnTo>
                    <a:pt x="135851" y="177"/>
                  </a:lnTo>
                  <a:lnTo>
                    <a:pt x="94742" y="8356"/>
                  </a:lnTo>
                  <a:lnTo>
                    <a:pt x="57746" y="28130"/>
                  </a:lnTo>
                  <a:lnTo>
                    <a:pt x="28117" y="57759"/>
                  </a:lnTo>
                  <a:lnTo>
                    <a:pt x="8343" y="94754"/>
                  </a:lnTo>
                  <a:lnTo>
                    <a:pt x="165" y="135864"/>
                  </a:lnTo>
                  <a:lnTo>
                    <a:pt x="0" y="142875"/>
                  </a:lnTo>
                  <a:lnTo>
                    <a:pt x="165" y="149898"/>
                  </a:lnTo>
                  <a:lnTo>
                    <a:pt x="8343" y="191008"/>
                  </a:lnTo>
                  <a:lnTo>
                    <a:pt x="28117" y="227990"/>
                  </a:lnTo>
                  <a:lnTo>
                    <a:pt x="57746" y="257632"/>
                  </a:lnTo>
                  <a:lnTo>
                    <a:pt x="94742" y="277406"/>
                  </a:lnTo>
                  <a:lnTo>
                    <a:pt x="135851" y="285584"/>
                  </a:lnTo>
                  <a:lnTo>
                    <a:pt x="142875" y="285750"/>
                  </a:lnTo>
                  <a:lnTo>
                    <a:pt x="149885" y="285584"/>
                  </a:lnTo>
                  <a:lnTo>
                    <a:pt x="190995" y="277406"/>
                  </a:lnTo>
                  <a:lnTo>
                    <a:pt x="227990" y="257632"/>
                  </a:lnTo>
                  <a:lnTo>
                    <a:pt x="257619" y="227990"/>
                  </a:lnTo>
                  <a:lnTo>
                    <a:pt x="277393" y="191008"/>
                  </a:lnTo>
                  <a:lnTo>
                    <a:pt x="285572" y="149898"/>
                  </a:lnTo>
                  <a:lnTo>
                    <a:pt x="285750" y="142875"/>
                  </a:lnTo>
                  <a:close/>
                </a:path>
              </a:pathLst>
            </a:custGeom>
            <a:solidFill>
              <a:srgbClr val="332B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521077" y="3428343"/>
            <a:ext cx="5528945" cy="3368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dirty="0" sz="6300" spc="-5" b="1">
                <a:solidFill>
                  <a:srgbClr val="332B5C"/>
                </a:solidFill>
                <a:latin typeface="Noto Sans"/>
                <a:cs typeface="Noto Sans"/>
              </a:rPr>
              <a:t>Sách Mĩ</a:t>
            </a:r>
            <a:r>
              <a:rPr dirty="0" sz="6300" spc="-95" b="1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dirty="0" sz="6300" spc="-5" b="1">
                <a:solidFill>
                  <a:srgbClr val="332B5C"/>
                </a:solidFill>
                <a:latin typeface="Noto Sans"/>
                <a:cs typeface="Noto Sans"/>
              </a:rPr>
              <a:t>thuật  Giấy</a:t>
            </a:r>
            <a:endParaRPr sz="6300">
              <a:latin typeface="Noto Sans"/>
              <a:cs typeface="Noto Sans"/>
            </a:endParaRPr>
          </a:p>
          <a:p>
            <a:pPr marL="219710">
              <a:lnSpc>
                <a:spcPct val="100000"/>
              </a:lnSpc>
              <a:spcBef>
                <a:spcPts val="1215"/>
              </a:spcBef>
            </a:pPr>
            <a:r>
              <a:rPr dirty="0" sz="6300" spc="-5" b="1">
                <a:solidFill>
                  <a:srgbClr val="332B5C"/>
                </a:solidFill>
                <a:latin typeface="Noto Sans"/>
                <a:cs typeface="Noto Sans"/>
              </a:rPr>
              <a:t>Đất</a:t>
            </a:r>
            <a:r>
              <a:rPr dirty="0" sz="6300" spc="-15" b="1">
                <a:solidFill>
                  <a:srgbClr val="332B5C"/>
                </a:solidFill>
                <a:latin typeface="Noto Sans"/>
                <a:cs typeface="Noto Sans"/>
              </a:rPr>
              <a:t> </a:t>
            </a:r>
            <a:r>
              <a:rPr dirty="0" sz="6300" spc="-5" b="1">
                <a:solidFill>
                  <a:srgbClr val="332B5C"/>
                </a:solidFill>
                <a:latin typeface="Noto Sans"/>
                <a:cs typeface="Noto Sans"/>
              </a:rPr>
              <a:t>nặn</a:t>
            </a:r>
            <a:endParaRPr sz="6300">
              <a:latin typeface="Noto Sans"/>
              <a:cs typeface="Noto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4705" y="0"/>
            <a:ext cx="64769" cy="402590"/>
          </a:xfrm>
          <a:custGeom>
            <a:avLst/>
            <a:gdLst/>
            <a:ahLst/>
            <a:cxnLst/>
            <a:rect l="l" t="t" r="r" b="b"/>
            <a:pathLst>
              <a:path w="64769" h="402590">
                <a:moveTo>
                  <a:pt x="32108" y="402483"/>
                </a:moveTo>
                <a:lnTo>
                  <a:pt x="19596" y="399965"/>
                </a:lnTo>
                <a:lnTo>
                  <a:pt x="9391" y="393092"/>
                </a:lnTo>
                <a:lnTo>
                  <a:pt x="2518" y="382887"/>
                </a:lnTo>
                <a:lnTo>
                  <a:pt x="0" y="370374"/>
                </a:lnTo>
                <a:lnTo>
                  <a:pt x="0" y="0"/>
                </a:lnTo>
                <a:lnTo>
                  <a:pt x="64217" y="0"/>
                </a:lnTo>
                <a:lnTo>
                  <a:pt x="64217" y="370374"/>
                </a:lnTo>
                <a:lnTo>
                  <a:pt x="61699" y="382887"/>
                </a:lnTo>
                <a:lnTo>
                  <a:pt x="54825" y="393092"/>
                </a:lnTo>
                <a:lnTo>
                  <a:pt x="44621" y="399965"/>
                </a:lnTo>
                <a:lnTo>
                  <a:pt x="32108" y="40248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0888" y="1414449"/>
            <a:ext cx="565785" cy="64769"/>
          </a:xfrm>
          <a:custGeom>
            <a:avLst/>
            <a:gdLst/>
            <a:ahLst/>
            <a:cxnLst/>
            <a:rect l="l" t="t" r="r" b="b"/>
            <a:pathLst>
              <a:path w="565785" h="64769">
                <a:moveTo>
                  <a:pt x="533542" y="64217"/>
                </a:moveTo>
                <a:lnTo>
                  <a:pt x="32108" y="64217"/>
                </a:lnTo>
                <a:lnTo>
                  <a:pt x="19596" y="61699"/>
                </a:lnTo>
                <a:lnTo>
                  <a:pt x="9391" y="54825"/>
                </a:lnTo>
                <a:lnTo>
                  <a:pt x="2518" y="44621"/>
                </a:lnTo>
                <a:lnTo>
                  <a:pt x="0" y="32108"/>
                </a:lnTo>
                <a:lnTo>
                  <a:pt x="2518" y="19641"/>
                </a:lnTo>
                <a:lnTo>
                  <a:pt x="9391" y="9431"/>
                </a:lnTo>
                <a:lnTo>
                  <a:pt x="19596" y="2533"/>
                </a:lnTo>
                <a:lnTo>
                  <a:pt x="32108" y="0"/>
                </a:lnTo>
                <a:lnTo>
                  <a:pt x="533542" y="0"/>
                </a:lnTo>
                <a:lnTo>
                  <a:pt x="546055" y="2533"/>
                </a:lnTo>
                <a:lnTo>
                  <a:pt x="556259" y="9431"/>
                </a:lnTo>
                <a:lnTo>
                  <a:pt x="563132" y="19641"/>
                </a:lnTo>
                <a:lnTo>
                  <a:pt x="565651" y="32108"/>
                </a:lnTo>
                <a:lnTo>
                  <a:pt x="563132" y="44621"/>
                </a:lnTo>
                <a:lnTo>
                  <a:pt x="556259" y="54825"/>
                </a:lnTo>
                <a:lnTo>
                  <a:pt x="546055" y="61699"/>
                </a:lnTo>
                <a:lnTo>
                  <a:pt x="533542" y="6421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078" y="1414449"/>
            <a:ext cx="565785" cy="64769"/>
          </a:xfrm>
          <a:custGeom>
            <a:avLst/>
            <a:gdLst/>
            <a:ahLst/>
            <a:cxnLst/>
            <a:rect l="l" t="t" r="r" b="b"/>
            <a:pathLst>
              <a:path w="565785" h="64769">
                <a:moveTo>
                  <a:pt x="533553" y="64217"/>
                </a:moveTo>
                <a:lnTo>
                  <a:pt x="32108" y="64217"/>
                </a:lnTo>
                <a:lnTo>
                  <a:pt x="19614" y="61699"/>
                </a:lnTo>
                <a:lnTo>
                  <a:pt x="9407" y="54825"/>
                </a:lnTo>
                <a:lnTo>
                  <a:pt x="2524" y="44621"/>
                </a:lnTo>
                <a:lnTo>
                  <a:pt x="0" y="32108"/>
                </a:lnTo>
                <a:lnTo>
                  <a:pt x="2524" y="19641"/>
                </a:lnTo>
                <a:lnTo>
                  <a:pt x="9407" y="9431"/>
                </a:lnTo>
                <a:lnTo>
                  <a:pt x="19614" y="2533"/>
                </a:lnTo>
                <a:lnTo>
                  <a:pt x="32108" y="0"/>
                </a:lnTo>
                <a:lnTo>
                  <a:pt x="533553" y="0"/>
                </a:lnTo>
                <a:lnTo>
                  <a:pt x="546065" y="2533"/>
                </a:lnTo>
                <a:lnTo>
                  <a:pt x="556270" y="9431"/>
                </a:lnTo>
                <a:lnTo>
                  <a:pt x="563143" y="19641"/>
                </a:lnTo>
                <a:lnTo>
                  <a:pt x="565662" y="32108"/>
                </a:lnTo>
                <a:lnTo>
                  <a:pt x="563143" y="44621"/>
                </a:lnTo>
                <a:lnTo>
                  <a:pt x="556270" y="54825"/>
                </a:lnTo>
                <a:lnTo>
                  <a:pt x="546065" y="61699"/>
                </a:lnTo>
                <a:lnTo>
                  <a:pt x="533553" y="6421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8254980" cy="10287000"/>
            <a:chOff x="0" y="0"/>
            <a:chExt cx="18254980" cy="10287000"/>
          </a:xfrm>
        </p:grpSpPr>
        <p:sp>
          <p:nvSpPr>
            <p:cNvPr id="15" name="object 15"/>
            <p:cNvSpPr/>
            <p:nvPr/>
          </p:nvSpPr>
          <p:spPr>
            <a:xfrm>
              <a:off x="11297756" y="3794208"/>
              <a:ext cx="6845467" cy="6492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4344619"/>
              <a:ext cx="5669828" cy="5942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94705" y="2490631"/>
              <a:ext cx="64769" cy="565785"/>
            </a:xfrm>
            <a:custGeom>
              <a:avLst/>
              <a:gdLst/>
              <a:ahLst/>
              <a:cxnLst/>
              <a:rect l="l" t="t" r="r" b="b"/>
              <a:pathLst>
                <a:path w="64769" h="565785">
                  <a:moveTo>
                    <a:pt x="32108" y="565651"/>
                  </a:moveTo>
                  <a:lnTo>
                    <a:pt x="19596" y="563132"/>
                  </a:lnTo>
                  <a:lnTo>
                    <a:pt x="9391" y="556259"/>
                  </a:lnTo>
                  <a:lnTo>
                    <a:pt x="2518" y="546055"/>
                  </a:lnTo>
                  <a:lnTo>
                    <a:pt x="0" y="533542"/>
                  </a:lnTo>
                  <a:lnTo>
                    <a:pt x="0" y="32108"/>
                  </a:lnTo>
                  <a:lnTo>
                    <a:pt x="2518" y="19596"/>
                  </a:lnTo>
                  <a:lnTo>
                    <a:pt x="9391" y="9391"/>
                  </a:lnTo>
                  <a:lnTo>
                    <a:pt x="19596" y="2518"/>
                  </a:lnTo>
                  <a:lnTo>
                    <a:pt x="32108" y="0"/>
                  </a:lnTo>
                  <a:lnTo>
                    <a:pt x="44621" y="2518"/>
                  </a:lnTo>
                  <a:lnTo>
                    <a:pt x="54825" y="9391"/>
                  </a:lnTo>
                  <a:lnTo>
                    <a:pt x="61699" y="19596"/>
                  </a:lnTo>
                  <a:lnTo>
                    <a:pt x="64217" y="32108"/>
                  </a:lnTo>
                  <a:lnTo>
                    <a:pt x="64217" y="533542"/>
                  </a:lnTo>
                  <a:lnTo>
                    <a:pt x="61699" y="546055"/>
                  </a:lnTo>
                  <a:lnTo>
                    <a:pt x="54825" y="556259"/>
                  </a:lnTo>
                  <a:lnTo>
                    <a:pt x="44621" y="563132"/>
                  </a:lnTo>
                  <a:lnTo>
                    <a:pt x="32108" y="565651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13852" y="533595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962" y="1826032"/>
                  </a:moveTo>
                  <a:lnTo>
                    <a:pt x="864475" y="1824766"/>
                  </a:lnTo>
                  <a:lnTo>
                    <a:pt x="816648" y="1821012"/>
                  </a:lnTo>
                  <a:lnTo>
                    <a:pt x="769543" y="1814831"/>
                  </a:lnTo>
                  <a:lnTo>
                    <a:pt x="723223" y="1806288"/>
                  </a:lnTo>
                  <a:lnTo>
                    <a:pt x="677752" y="1795446"/>
                  </a:lnTo>
                  <a:lnTo>
                    <a:pt x="633192" y="1782366"/>
                  </a:lnTo>
                  <a:lnTo>
                    <a:pt x="589607" y="1767113"/>
                  </a:lnTo>
                  <a:lnTo>
                    <a:pt x="547059" y="1749750"/>
                  </a:lnTo>
                  <a:lnTo>
                    <a:pt x="505613" y="1730339"/>
                  </a:lnTo>
                  <a:lnTo>
                    <a:pt x="465330" y="1708944"/>
                  </a:lnTo>
                  <a:lnTo>
                    <a:pt x="426274" y="1685627"/>
                  </a:lnTo>
                  <a:lnTo>
                    <a:pt x="388509" y="1660452"/>
                  </a:lnTo>
                  <a:lnTo>
                    <a:pt x="352096" y="1633483"/>
                  </a:lnTo>
                  <a:lnTo>
                    <a:pt x="317100" y="1604781"/>
                  </a:lnTo>
                  <a:lnTo>
                    <a:pt x="283583" y="1574410"/>
                  </a:lnTo>
                  <a:lnTo>
                    <a:pt x="251609" y="1542433"/>
                  </a:lnTo>
                  <a:lnTo>
                    <a:pt x="221241" y="1508913"/>
                  </a:lnTo>
                  <a:lnTo>
                    <a:pt x="192541" y="1473914"/>
                  </a:lnTo>
                  <a:lnTo>
                    <a:pt x="165573" y="1437498"/>
                  </a:lnTo>
                  <a:lnTo>
                    <a:pt x="140399" y="1399728"/>
                  </a:lnTo>
                  <a:lnTo>
                    <a:pt x="117084" y="1360668"/>
                  </a:lnTo>
                  <a:lnTo>
                    <a:pt x="95690" y="1320380"/>
                  </a:lnTo>
                  <a:lnTo>
                    <a:pt x="76280" y="1278928"/>
                  </a:lnTo>
                  <a:lnTo>
                    <a:pt x="58917" y="1236375"/>
                  </a:lnTo>
                  <a:lnTo>
                    <a:pt x="43664" y="1192783"/>
                  </a:lnTo>
                  <a:lnTo>
                    <a:pt x="30585" y="1148216"/>
                  </a:lnTo>
                  <a:lnTo>
                    <a:pt x="19743" y="1102737"/>
                  </a:lnTo>
                  <a:lnTo>
                    <a:pt x="11200" y="1056409"/>
                  </a:lnTo>
                  <a:lnTo>
                    <a:pt x="5019" y="1009295"/>
                  </a:lnTo>
                  <a:lnTo>
                    <a:pt x="1265" y="961459"/>
                  </a:lnTo>
                  <a:lnTo>
                    <a:pt x="0" y="912962"/>
                  </a:lnTo>
                  <a:lnTo>
                    <a:pt x="1265" y="864475"/>
                  </a:lnTo>
                  <a:lnTo>
                    <a:pt x="5019" y="816648"/>
                  </a:lnTo>
                  <a:lnTo>
                    <a:pt x="11200" y="769543"/>
                  </a:lnTo>
                  <a:lnTo>
                    <a:pt x="19743" y="723223"/>
                  </a:lnTo>
                  <a:lnTo>
                    <a:pt x="30585" y="677752"/>
                  </a:lnTo>
                  <a:lnTo>
                    <a:pt x="43664" y="633192"/>
                  </a:lnTo>
                  <a:lnTo>
                    <a:pt x="58917" y="589607"/>
                  </a:lnTo>
                  <a:lnTo>
                    <a:pt x="76280" y="547059"/>
                  </a:lnTo>
                  <a:lnTo>
                    <a:pt x="95690" y="505613"/>
                  </a:lnTo>
                  <a:lnTo>
                    <a:pt x="117084" y="465330"/>
                  </a:lnTo>
                  <a:lnTo>
                    <a:pt x="140399" y="426274"/>
                  </a:lnTo>
                  <a:lnTo>
                    <a:pt x="165573" y="388509"/>
                  </a:lnTo>
                  <a:lnTo>
                    <a:pt x="192541" y="352096"/>
                  </a:lnTo>
                  <a:lnTo>
                    <a:pt x="221241" y="317100"/>
                  </a:lnTo>
                  <a:lnTo>
                    <a:pt x="251609" y="283583"/>
                  </a:lnTo>
                  <a:lnTo>
                    <a:pt x="283583" y="251609"/>
                  </a:lnTo>
                  <a:lnTo>
                    <a:pt x="317100" y="221241"/>
                  </a:lnTo>
                  <a:lnTo>
                    <a:pt x="352096" y="192541"/>
                  </a:lnTo>
                  <a:lnTo>
                    <a:pt x="388509" y="165573"/>
                  </a:lnTo>
                  <a:lnTo>
                    <a:pt x="426274" y="140399"/>
                  </a:lnTo>
                  <a:lnTo>
                    <a:pt x="465330" y="117084"/>
                  </a:lnTo>
                  <a:lnTo>
                    <a:pt x="505613" y="95690"/>
                  </a:lnTo>
                  <a:lnTo>
                    <a:pt x="547059" y="76280"/>
                  </a:lnTo>
                  <a:lnTo>
                    <a:pt x="589607" y="58917"/>
                  </a:lnTo>
                  <a:lnTo>
                    <a:pt x="633192" y="43664"/>
                  </a:lnTo>
                  <a:lnTo>
                    <a:pt x="677752" y="30585"/>
                  </a:lnTo>
                  <a:lnTo>
                    <a:pt x="723223" y="19743"/>
                  </a:lnTo>
                  <a:lnTo>
                    <a:pt x="769543" y="11200"/>
                  </a:lnTo>
                  <a:lnTo>
                    <a:pt x="816648" y="5019"/>
                  </a:lnTo>
                  <a:lnTo>
                    <a:pt x="864475" y="1265"/>
                  </a:lnTo>
                  <a:lnTo>
                    <a:pt x="912962" y="0"/>
                  </a:lnTo>
                  <a:lnTo>
                    <a:pt x="961449" y="1265"/>
                  </a:lnTo>
                  <a:lnTo>
                    <a:pt x="1009276" y="5019"/>
                  </a:lnTo>
                  <a:lnTo>
                    <a:pt x="1056381" y="11200"/>
                  </a:lnTo>
                  <a:lnTo>
                    <a:pt x="1102701" y="19743"/>
                  </a:lnTo>
                  <a:lnTo>
                    <a:pt x="1148172" y="30585"/>
                  </a:lnTo>
                  <a:lnTo>
                    <a:pt x="1192732" y="43664"/>
                  </a:lnTo>
                  <a:lnTo>
                    <a:pt x="1236317" y="58917"/>
                  </a:lnTo>
                  <a:lnTo>
                    <a:pt x="1278865" y="76280"/>
                  </a:lnTo>
                  <a:lnTo>
                    <a:pt x="1320312" y="95690"/>
                  </a:lnTo>
                  <a:lnTo>
                    <a:pt x="1360594" y="117084"/>
                  </a:lnTo>
                  <a:lnTo>
                    <a:pt x="1399650" y="140399"/>
                  </a:lnTo>
                  <a:lnTo>
                    <a:pt x="1437416" y="165573"/>
                  </a:lnTo>
                  <a:lnTo>
                    <a:pt x="1473828" y="192541"/>
                  </a:lnTo>
                  <a:lnTo>
                    <a:pt x="1508824" y="221241"/>
                  </a:lnTo>
                  <a:lnTo>
                    <a:pt x="1542341" y="251609"/>
                  </a:lnTo>
                  <a:lnTo>
                    <a:pt x="1574315" y="283583"/>
                  </a:lnTo>
                  <a:lnTo>
                    <a:pt x="1604683" y="317100"/>
                  </a:lnTo>
                  <a:lnTo>
                    <a:pt x="1633383" y="352096"/>
                  </a:lnTo>
                  <a:lnTo>
                    <a:pt x="1660352" y="388509"/>
                  </a:lnTo>
                  <a:lnTo>
                    <a:pt x="1685525" y="426274"/>
                  </a:lnTo>
                  <a:lnTo>
                    <a:pt x="1708840" y="465330"/>
                  </a:lnTo>
                  <a:lnTo>
                    <a:pt x="1730234" y="505613"/>
                  </a:lnTo>
                  <a:lnTo>
                    <a:pt x="1749645" y="547059"/>
                  </a:lnTo>
                  <a:lnTo>
                    <a:pt x="1767007" y="589607"/>
                  </a:lnTo>
                  <a:lnTo>
                    <a:pt x="1782260" y="633192"/>
                  </a:lnTo>
                  <a:lnTo>
                    <a:pt x="1795339" y="677752"/>
                  </a:lnTo>
                  <a:lnTo>
                    <a:pt x="1806182" y="723223"/>
                  </a:lnTo>
                  <a:lnTo>
                    <a:pt x="1814725" y="769543"/>
                  </a:lnTo>
                  <a:lnTo>
                    <a:pt x="1820905" y="816648"/>
                  </a:lnTo>
                  <a:lnTo>
                    <a:pt x="1824659" y="864475"/>
                  </a:lnTo>
                  <a:lnTo>
                    <a:pt x="1825925" y="912962"/>
                  </a:lnTo>
                  <a:lnTo>
                    <a:pt x="1824659" y="961459"/>
                  </a:lnTo>
                  <a:lnTo>
                    <a:pt x="1820905" y="1009295"/>
                  </a:lnTo>
                  <a:lnTo>
                    <a:pt x="1814725" y="1056409"/>
                  </a:lnTo>
                  <a:lnTo>
                    <a:pt x="1806182" y="1102737"/>
                  </a:lnTo>
                  <a:lnTo>
                    <a:pt x="1795339" y="1148216"/>
                  </a:lnTo>
                  <a:lnTo>
                    <a:pt x="1782260" y="1192783"/>
                  </a:lnTo>
                  <a:lnTo>
                    <a:pt x="1767007" y="1236375"/>
                  </a:lnTo>
                  <a:lnTo>
                    <a:pt x="1749645" y="1278928"/>
                  </a:lnTo>
                  <a:lnTo>
                    <a:pt x="1730234" y="1320380"/>
                  </a:lnTo>
                  <a:lnTo>
                    <a:pt x="1708840" y="1360668"/>
                  </a:lnTo>
                  <a:lnTo>
                    <a:pt x="1685525" y="1399728"/>
                  </a:lnTo>
                  <a:lnTo>
                    <a:pt x="1660352" y="1437498"/>
                  </a:lnTo>
                  <a:lnTo>
                    <a:pt x="1633383" y="1473914"/>
                  </a:lnTo>
                  <a:lnTo>
                    <a:pt x="1604683" y="1508913"/>
                  </a:lnTo>
                  <a:lnTo>
                    <a:pt x="1574315" y="1542433"/>
                  </a:lnTo>
                  <a:lnTo>
                    <a:pt x="1542341" y="1574410"/>
                  </a:lnTo>
                  <a:lnTo>
                    <a:pt x="1508824" y="1604781"/>
                  </a:lnTo>
                  <a:lnTo>
                    <a:pt x="1473828" y="1633483"/>
                  </a:lnTo>
                  <a:lnTo>
                    <a:pt x="1437416" y="1660452"/>
                  </a:lnTo>
                  <a:lnTo>
                    <a:pt x="1399650" y="1685627"/>
                  </a:lnTo>
                  <a:lnTo>
                    <a:pt x="1360594" y="1708944"/>
                  </a:lnTo>
                  <a:lnTo>
                    <a:pt x="1320312" y="1730339"/>
                  </a:lnTo>
                  <a:lnTo>
                    <a:pt x="1278865" y="1749750"/>
                  </a:lnTo>
                  <a:lnTo>
                    <a:pt x="1236317" y="1767113"/>
                  </a:lnTo>
                  <a:lnTo>
                    <a:pt x="1192732" y="1782366"/>
                  </a:lnTo>
                  <a:lnTo>
                    <a:pt x="1148172" y="1795446"/>
                  </a:lnTo>
                  <a:lnTo>
                    <a:pt x="1102701" y="1806288"/>
                  </a:lnTo>
                  <a:lnTo>
                    <a:pt x="1056381" y="1814831"/>
                  </a:lnTo>
                  <a:lnTo>
                    <a:pt x="1009276" y="1821012"/>
                  </a:lnTo>
                  <a:lnTo>
                    <a:pt x="961449" y="1824766"/>
                  </a:lnTo>
                  <a:lnTo>
                    <a:pt x="912962" y="1826032"/>
                  </a:lnTo>
                  <a:close/>
                </a:path>
              </a:pathLst>
            </a:custGeom>
            <a:solidFill>
              <a:srgbClr val="FAB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9945" y="11"/>
              <a:ext cx="2994025" cy="2943860"/>
            </a:xfrm>
            <a:custGeom>
              <a:avLst/>
              <a:gdLst/>
              <a:ahLst/>
              <a:cxnLst/>
              <a:rect l="l" t="t" r="r" b="b"/>
              <a:pathLst>
                <a:path w="2994025" h="2943860">
                  <a:moveTo>
                    <a:pt x="430949" y="1660499"/>
                  </a:moveTo>
                  <a:lnTo>
                    <a:pt x="425996" y="1648777"/>
                  </a:lnTo>
                  <a:lnTo>
                    <a:pt x="417245" y="1640141"/>
                  </a:lnTo>
                  <a:lnTo>
                    <a:pt x="405892" y="1635404"/>
                  </a:lnTo>
                  <a:lnTo>
                    <a:pt x="393179" y="1635353"/>
                  </a:lnTo>
                  <a:lnTo>
                    <a:pt x="148971" y="1684375"/>
                  </a:lnTo>
                  <a:lnTo>
                    <a:pt x="137210" y="1689328"/>
                  </a:lnTo>
                  <a:lnTo>
                    <a:pt x="128549" y="1698104"/>
                  </a:lnTo>
                  <a:lnTo>
                    <a:pt x="123812" y="1709470"/>
                  </a:lnTo>
                  <a:lnTo>
                    <a:pt x="123799" y="1722259"/>
                  </a:lnTo>
                  <a:lnTo>
                    <a:pt x="127901" y="1732699"/>
                  </a:lnTo>
                  <a:lnTo>
                    <a:pt x="135064" y="1740852"/>
                  </a:lnTo>
                  <a:lnTo>
                    <a:pt x="144449" y="1746161"/>
                  </a:lnTo>
                  <a:lnTo>
                    <a:pt x="155244" y="1748053"/>
                  </a:lnTo>
                  <a:lnTo>
                    <a:pt x="159473" y="1747837"/>
                  </a:lnTo>
                  <a:lnTo>
                    <a:pt x="405803" y="1698396"/>
                  </a:lnTo>
                  <a:lnTo>
                    <a:pt x="417550" y="1693430"/>
                  </a:lnTo>
                  <a:lnTo>
                    <a:pt x="426199" y="1684667"/>
                  </a:lnTo>
                  <a:lnTo>
                    <a:pt x="430949" y="1673288"/>
                  </a:lnTo>
                  <a:lnTo>
                    <a:pt x="430949" y="1660499"/>
                  </a:lnTo>
                  <a:close/>
                </a:path>
                <a:path w="2994025" h="2943860">
                  <a:moveTo>
                    <a:pt x="431380" y="1249934"/>
                  </a:moveTo>
                  <a:lnTo>
                    <a:pt x="405587" y="1212583"/>
                  </a:lnTo>
                  <a:lnTo>
                    <a:pt x="157048" y="1166672"/>
                  </a:lnTo>
                  <a:lnTo>
                    <a:pt x="144297" y="1166888"/>
                  </a:lnTo>
                  <a:lnTo>
                    <a:pt x="133032" y="1171816"/>
                  </a:lnTo>
                  <a:lnTo>
                    <a:pt x="124421" y="1180617"/>
                  </a:lnTo>
                  <a:lnTo>
                    <a:pt x="119672" y="1192466"/>
                  </a:lnTo>
                  <a:lnTo>
                    <a:pt x="119888" y="1205204"/>
                  </a:lnTo>
                  <a:lnTo>
                    <a:pt x="395960" y="1276159"/>
                  </a:lnTo>
                  <a:lnTo>
                    <a:pt x="399808" y="1276273"/>
                  </a:lnTo>
                  <a:lnTo>
                    <a:pt x="410743" y="1274330"/>
                  </a:lnTo>
                  <a:lnTo>
                    <a:pt x="420217" y="1268920"/>
                  </a:lnTo>
                  <a:lnTo>
                    <a:pt x="427367" y="1260602"/>
                  </a:lnTo>
                  <a:lnTo>
                    <a:pt x="431380" y="1249934"/>
                  </a:lnTo>
                  <a:close/>
                </a:path>
                <a:path w="2994025" h="2943860">
                  <a:moveTo>
                    <a:pt x="529818" y="1046238"/>
                  </a:moveTo>
                  <a:lnTo>
                    <a:pt x="44030" y="830808"/>
                  </a:lnTo>
                  <a:lnTo>
                    <a:pt x="31508" y="828484"/>
                  </a:lnTo>
                  <a:lnTo>
                    <a:pt x="19481" y="831075"/>
                  </a:lnTo>
                  <a:lnTo>
                    <a:pt x="9309" y="838009"/>
                  </a:lnTo>
                  <a:lnTo>
                    <a:pt x="2311" y="848690"/>
                  </a:lnTo>
                  <a:lnTo>
                    <a:pt x="0" y="861187"/>
                  </a:lnTo>
                  <a:lnTo>
                    <a:pt x="2603" y="873213"/>
                  </a:lnTo>
                  <a:lnTo>
                    <a:pt x="9537" y="883412"/>
                  </a:lnTo>
                  <a:lnTo>
                    <a:pt x="20205" y="890422"/>
                  </a:lnTo>
                  <a:lnTo>
                    <a:pt x="489712" y="1078268"/>
                  </a:lnTo>
                  <a:lnTo>
                    <a:pt x="493776" y="1079017"/>
                  </a:lnTo>
                  <a:lnTo>
                    <a:pt x="497738" y="1079017"/>
                  </a:lnTo>
                  <a:lnTo>
                    <a:pt x="529818" y="1046238"/>
                  </a:lnTo>
                  <a:close/>
                </a:path>
                <a:path w="2994025" h="2943860">
                  <a:moveTo>
                    <a:pt x="538149" y="1866430"/>
                  </a:moveTo>
                  <a:lnTo>
                    <a:pt x="535635" y="1853907"/>
                  </a:lnTo>
                  <a:lnTo>
                    <a:pt x="528408" y="1843417"/>
                  </a:lnTo>
                  <a:lnTo>
                    <a:pt x="518071" y="1836724"/>
                  </a:lnTo>
                  <a:lnTo>
                    <a:pt x="505980" y="1834375"/>
                  </a:lnTo>
                  <a:lnTo>
                    <a:pt x="493458" y="1836889"/>
                  </a:lnTo>
                  <a:lnTo>
                    <a:pt x="31788" y="2032647"/>
                  </a:lnTo>
                  <a:lnTo>
                    <a:pt x="21259" y="2039810"/>
                  </a:lnTo>
                  <a:lnTo>
                    <a:pt x="14541" y="2050110"/>
                  </a:lnTo>
                  <a:lnTo>
                    <a:pt x="12192" y="2062187"/>
                  </a:lnTo>
                  <a:lnTo>
                    <a:pt x="14732" y="2074710"/>
                  </a:lnTo>
                  <a:lnTo>
                    <a:pt x="19786" y="2082914"/>
                  </a:lnTo>
                  <a:lnTo>
                    <a:pt x="26784" y="2089073"/>
                  </a:lnTo>
                  <a:lnTo>
                    <a:pt x="35166" y="2092947"/>
                  </a:lnTo>
                  <a:lnTo>
                    <a:pt x="44335" y="2094293"/>
                  </a:lnTo>
                  <a:lnTo>
                    <a:pt x="48501" y="2094293"/>
                  </a:lnTo>
                  <a:lnTo>
                    <a:pt x="518617" y="1896071"/>
                  </a:lnTo>
                  <a:lnTo>
                    <a:pt x="538149" y="1866430"/>
                  </a:lnTo>
                  <a:close/>
                </a:path>
                <a:path w="2994025" h="2943860">
                  <a:moveTo>
                    <a:pt x="602767" y="836447"/>
                  </a:moveTo>
                  <a:lnTo>
                    <a:pt x="375615" y="661708"/>
                  </a:lnTo>
                  <a:lnTo>
                    <a:pt x="363816" y="656856"/>
                  </a:lnTo>
                  <a:lnTo>
                    <a:pt x="351510" y="656920"/>
                  </a:lnTo>
                  <a:lnTo>
                    <a:pt x="340131" y="661581"/>
                  </a:lnTo>
                  <a:lnTo>
                    <a:pt x="331101" y="670585"/>
                  </a:lnTo>
                  <a:lnTo>
                    <a:pt x="326250" y="682396"/>
                  </a:lnTo>
                  <a:lnTo>
                    <a:pt x="326326" y="694690"/>
                  </a:lnTo>
                  <a:lnTo>
                    <a:pt x="331025" y="706081"/>
                  </a:lnTo>
                  <a:lnTo>
                    <a:pt x="340080" y="715111"/>
                  </a:lnTo>
                  <a:lnTo>
                    <a:pt x="558850" y="860882"/>
                  </a:lnTo>
                  <a:lnTo>
                    <a:pt x="565061" y="862596"/>
                  </a:lnTo>
                  <a:lnTo>
                    <a:pt x="571169" y="862596"/>
                  </a:lnTo>
                  <a:lnTo>
                    <a:pt x="602767" y="836447"/>
                  </a:lnTo>
                  <a:close/>
                </a:path>
                <a:path w="2994025" h="2943860">
                  <a:moveTo>
                    <a:pt x="607034" y="2081466"/>
                  </a:moveTo>
                  <a:lnTo>
                    <a:pt x="606971" y="2069172"/>
                  </a:lnTo>
                  <a:lnTo>
                    <a:pt x="601992" y="2057476"/>
                  </a:lnTo>
                  <a:lnTo>
                    <a:pt x="592874" y="2048560"/>
                  </a:lnTo>
                  <a:lnTo>
                    <a:pt x="581444" y="2043976"/>
                  </a:lnTo>
                  <a:lnTo>
                    <a:pt x="569112" y="2044039"/>
                  </a:lnTo>
                  <a:lnTo>
                    <a:pt x="557352" y="2049018"/>
                  </a:lnTo>
                  <a:lnTo>
                    <a:pt x="348653" y="2191474"/>
                  </a:lnTo>
                  <a:lnTo>
                    <a:pt x="339737" y="2200630"/>
                  </a:lnTo>
                  <a:lnTo>
                    <a:pt x="335191" y="2212073"/>
                  </a:lnTo>
                  <a:lnTo>
                    <a:pt x="335254" y="2224367"/>
                  </a:lnTo>
                  <a:lnTo>
                    <a:pt x="366737" y="2250135"/>
                  </a:lnTo>
                  <a:lnTo>
                    <a:pt x="372948" y="2250135"/>
                  </a:lnTo>
                  <a:lnTo>
                    <a:pt x="379260" y="2248306"/>
                  </a:lnTo>
                  <a:lnTo>
                    <a:pt x="593534" y="2102002"/>
                  </a:lnTo>
                  <a:lnTo>
                    <a:pt x="602449" y="2092896"/>
                  </a:lnTo>
                  <a:lnTo>
                    <a:pt x="607034" y="2081466"/>
                  </a:lnTo>
                  <a:close/>
                </a:path>
                <a:path w="2994025" h="2943860">
                  <a:moveTo>
                    <a:pt x="767969" y="2207526"/>
                  </a:moveTo>
                  <a:lnTo>
                    <a:pt x="765619" y="2195449"/>
                  </a:lnTo>
                  <a:lnTo>
                    <a:pt x="758571" y="2184844"/>
                  </a:lnTo>
                  <a:lnTo>
                    <a:pt x="747953" y="2177796"/>
                  </a:lnTo>
                  <a:lnTo>
                    <a:pt x="735876" y="2175446"/>
                  </a:lnTo>
                  <a:lnTo>
                    <a:pt x="723811" y="2177796"/>
                  </a:lnTo>
                  <a:lnTo>
                    <a:pt x="713193" y="2184844"/>
                  </a:lnTo>
                  <a:lnTo>
                    <a:pt x="358597" y="2539428"/>
                  </a:lnTo>
                  <a:lnTo>
                    <a:pt x="351561" y="2550045"/>
                  </a:lnTo>
                  <a:lnTo>
                    <a:pt x="349211" y="2562123"/>
                  </a:lnTo>
                  <a:lnTo>
                    <a:pt x="351561" y="2574201"/>
                  </a:lnTo>
                  <a:lnTo>
                    <a:pt x="358597" y="2584805"/>
                  </a:lnTo>
                  <a:lnTo>
                    <a:pt x="364921" y="2591130"/>
                  </a:lnTo>
                  <a:lnTo>
                    <a:pt x="373164" y="2594229"/>
                  </a:lnTo>
                  <a:lnTo>
                    <a:pt x="389534" y="2594229"/>
                  </a:lnTo>
                  <a:lnTo>
                    <a:pt x="397776" y="2591130"/>
                  </a:lnTo>
                  <a:lnTo>
                    <a:pt x="758571" y="2230221"/>
                  </a:lnTo>
                  <a:lnTo>
                    <a:pt x="765619" y="2219604"/>
                  </a:lnTo>
                  <a:lnTo>
                    <a:pt x="767969" y="2207526"/>
                  </a:lnTo>
                  <a:close/>
                </a:path>
                <a:path w="2994025" h="2943860">
                  <a:moveTo>
                    <a:pt x="767969" y="685584"/>
                  </a:moveTo>
                  <a:lnTo>
                    <a:pt x="404088" y="308292"/>
                  </a:lnTo>
                  <a:lnTo>
                    <a:pt x="381304" y="298894"/>
                  </a:lnTo>
                  <a:lnTo>
                    <a:pt x="369214" y="301244"/>
                  </a:lnTo>
                  <a:lnTo>
                    <a:pt x="358597" y="308292"/>
                  </a:lnTo>
                  <a:lnTo>
                    <a:pt x="351561" y="318947"/>
                  </a:lnTo>
                  <a:lnTo>
                    <a:pt x="349211" y="331038"/>
                  </a:lnTo>
                  <a:lnTo>
                    <a:pt x="351561" y="343115"/>
                  </a:lnTo>
                  <a:lnTo>
                    <a:pt x="358597" y="353783"/>
                  </a:lnTo>
                  <a:lnTo>
                    <a:pt x="719404" y="714578"/>
                  </a:lnTo>
                  <a:lnTo>
                    <a:pt x="727646" y="717677"/>
                  </a:lnTo>
                  <a:lnTo>
                    <a:pt x="744118" y="717677"/>
                  </a:lnTo>
                  <a:lnTo>
                    <a:pt x="752360" y="714578"/>
                  </a:lnTo>
                  <a:lnTo>
                    <a:pt x="758571" y="708367"/>
                  </a:lnTo>
                  <a:lnTo>
                    <a:pt x="765619" y="697699"/>
                  </a:lnTo>
                  <a:lnTo>
                    <a:pt x="767969" y="685584"/>
                  </a:lnTo>
                  <a:close/>
                </a:path>
                <a:path w="2994025" h="2943860">
                  <a:moveTo>
                    <a:pt x="903566" y="537222"/>
                  </a:moveTo>
                  <a:lnTo>
                    <a:pt x="751941" y="298335"/>
                  </a:lnTo>
                  <a:lnTo>
                    <a:pt x="731393" y="284873"/>
                  </a:lnTo>
                  <a:lnTo>
                    <a:pt x="719061" y="284937"/>
                  </a:lnTo>
                  <a:lnTo>
                    <a:pt x="707301" y="289877"/>
                  </a:lnTo>
                  <a:lnTo>
                    <a:pt x="698398" y="299034"/>
                  </a:lnTo>
                  <a:lnTo>
                    <a:pt x="693851" y="310476"/>
                  </a:lnTo>
                  <a:lnTo>
                    <a:pt x="693915" y="322770"/>
                  </a:lnTo>
                  <a:lnTo>
                    <a:pt x="845477" y="549325"/>
                  </a:lnTo>
                  <a:lnTo>
                    <a:pt x="872134" y="563346"/>
                  </a:lnTo>
                  <a:lnTo>
                    <a:pt x="878344" y="563346"/>
                  </a:lnTo>
                  <a:lnTo>
                    <a:pt x="884542" y="561530"/>
                  </a:lnTo>
                  <a:lnTo>
                    <a:pt x="890117" y="557784"/>
                  </a:lnTo>
                  <a:lnTo>
                    <a:pt x="899020" y="548665"/>
                  </a:lnTo>
                  <a:lnTo>
                    <a:pt x="903566" y="537222"/>
                  </a:lnTo>
                  <a:close/>
                </a:path>
                <a:path w="2994025" h="2943860">
                  <a:moveTo>
                    <a:pt x="910259" y="2381212"/>
                  </a:moveTo>
                  <a:lnTo>
                    <a:pt x="910209" y="2368905"/>
                  </a:lnTo>
                  <a:lnTo>
                    <a:pt x="905535" y="2357526"/>
                  </a:lnTo>
                  <a:lnTo>
                    <a:pt x="896531" y="2348496"/>
                  </a:lnTo>
                  <a:lnTo>
                    <a:pt x="884732" y="2343708"/>
                  </a:lnTo>
                  <a:lnTo>
                    <a:pt x="872426" y="2343797"/>
                  </a:lnTo>
                  <a:lnTo>
                    <a:pt x="861047" y="2348471"/>
                  </a:lnTo>
                  <a:lnTo>
                    <a:pt x="852004" y="2357475"/>
                  </a:lnTo>
                  <a:lnTo>
                    <a:pt x="711911" y="2567902"/>
                  </a:lnTo>
                  <a:lnTo>
                    <a:pt x="707085" y="2579700"/>
                  </a:lnTo>
                  <a:lnTo>
                    <a:pt x="707174" y="2592006"/>
                  </a:lnTo>
                  <a:lnTo>
                    <a:pt x="711873" y="2603385"/>
                  </a:lnTo>
                  <a:lnTo>
                    <a:pt x="720902" y="2612428"/>
                  </a:lnTo>
                  <a:lnTo>
                    <a:pt x="726351" y="2616060"/>
                  </a:lnTo>
                  <a:lnTo>
                    <a:pt x="732561" y="2617774"/>
                  </a:lnTo>
                  <a:lnTo>
                    <a:pt x="738670" y="2617774"/>
                  </a:lnTo>
                  <a:lnTo>
                    <a:pt x="905421" y="2393010"/>
                  </a:lnTo>
                  <a:lnTo>
                    <a:pt x="910259" y="2381212"/>
                  </a:lnTo>
                  <a:close/>
                </a:path>
                <a:path w="2994025" h="2943860">
                  <a:moveTo>
                    <a:pt x="1109040" y="455714"/>
                  </a:moveTo>
                  <a:lnTo>
                    <a:pt x="1106525" y="443255"/>
                  </a:lnTo>
                  <a:lnTo>
                    <a:pt x="918705" y="0"/>
                  </a:lnTo>
                  <a:lnTo>
                    <a:pt x="850366" y="0"/>
                  </a:lnTo>
                  <a:lnTo>
                    <a:pt x="1047445" y="468299"/>
                  </a:lnTo>
                  <a:lnTo>
                    <a:pt x="1076985" y="487883"/>
                  </a:lnTo>
                  <a:lnTo>
                    <a:pt x="1081163" y="487883"/>
                  </a:lnTo>
                  <a:lnTo>
                    <a:pt x="1109040" y="455714"/>
                  </a:lnTo>
                  <a:close/>
                </a:path>
                <a:path w="2994025" h="2943860">
                  <a:moveTo>
                    <a:pt x="1129296" y="2445118"/>
                  </a:moveTo>
                  <a:lnTo>
                    <a:pt x="1126705" y="2433091"/>
                  </a:lnTo>
                  <a:lnTo>
                    <a:pt x="1119771" y="2422918"/>
                  </a:lnTo>
                  <a:lnTo>
                    <a:pt x="1109091" y="2415921"/>
                  </a:lnTo>
                  <a:lnTo>
                    <a:pt x="1096556" y="2413597"/>
                  </a:lnTo>
                  <a:lnTo>
                    <a:pt x="1084529" y="2416187"/>
                  </a:lnTo>
                  <a:lnTo>
                    <a:pt x="1074356" y="2423109"/>
                  </a:lnTo>
                  <a:lnTo>
                    <a:pt x="1067358" y="2433790"/>
                  </a:lnTo>
                  <a:lnTo>
                    <a:pt x="881126" y="2899372"/>
                  </a:lnTo>
                  <a:lnTo>
                    <a:pt x="878789" y="2911932"/>
                  </a:lnTo>
                  <a:lnTo>
                    <a:pt x="881380" y="2923971"/>
                  </a:lnTo>
                  <a:lnTo>
                    <a:pt x="888276" y="2934157"/>
                  </a:lnTo>
                  <a:lnTo>
                    <a:pt x="898893" y="2941116"/>
                  </a:lnTo>
                  <a:lnTo>
                    <a:pt x="902843" y="2942717"/>
                  </a:lnTo>
                  <a:lnTo>
                    <a:pt x="906919" y="2943466"/>
                  </a:lnTo>
                  <a:lnTo>
                    <a:pt x="910882" y="2943466"/>
                  </a:lnTo>
                  <a:lnTo>
                    <a:pt x="1126972" y="2457666"/>
                  </a:lnTo>
                  <a:lnTo>
                    <a:pt x="1129296" y="2445118"/>
                  </a:lnTo>
                  <a:close/>
                </a:path>
                <a:path w="2994025" h="2943860">
                  <a:moveTo>
                    <a:pt x="1310220" y="366407"/>
                  </a:moveTo>
                  <a:lnTo>
                    <a:pt x="1259039" y="98666"/>
                  </a:lnTo>
                  <a:lnTo>
                    <a:pt x="1221257" y="73507"/>
                  </a:lnTo>
                  <a:lnTo>
                    <a:pt x="1209471" y="78447"/>
                  </a:lnTo>
                  <a:lnTo>
                    <a:pt x="1200823" y="87210"/>
                  </a:lnTo>
                  <a:lnTo>
                    <a:pt x="1196098" y="98577"/>
                  </a:lnTo>
                  <a:lnTo>
                    <a:pt x="1196111" y="111340"/>
                  </a:lnTo>
                  <a:lnTo>
                    <a:pt x="1247267" y="366306"/>
                  </a:lnTo>
                  <a:lnTo>
                    <a:pt x="1278737" y="392099"/>
                  </a:lnTo>
                  <a:lnTo>
                    <a:pt x="1280769" y="392099"/>
                  </a:lnTo>
                  <a:lnTo>
                    <a:pt x="1285049" y="391452"/>
                  </a:lnTo>
                  <a:lnTo>
                    <a:pt x="1296835" y="386549"/>
                  </a:lnTo>
                  <a:lnTo>
                    <a:pt x="1305496" y="377786"/>
                  </a:lnTo>
                  <a:lnTo>
                    <a:pt x="1310220" y="366407"/>
                  </a:lnTo>
                  <a:close/>
                </a:path>
                <a:path w="2994025" h="2943860">
                  <a:moveTo>
                    <a:pt x="1326680" y="2545854"/>
                  </a:moveTo>
                  <a:lnTo>
                    <a:pt x="1326476" y="2533104"/>
                  </a:lnTo>
                  <a:lnTo>
                    <a:pt x="1321587" y="2521839"/>
                  </a:lnTo>
                  <a:lnTo>
                    <a:pt x="1312824" y="2513241"/>
                  </a:lnTo>
                  <a:lnTo>
                    <a:pt x="1301000" y="2508504"/>
                  </a:lnTo>
                  <a:lnTo>
                    <a:pt x="1288186" y="2508656"/>
                  </a:lnTo>
                  <a:lnTo>
                    <a:pt x="1276896" y="2513558"/>
                  </a:lnTo>
                  <a:lnTo>
                    <a:pt x="1268272" y="2522347"/>
                  </a:lnTo>
                  <a:lnTo>
                    <a:pt x="1263535" y="2534183"/>
                  </a:lnTo>
                  <a:lnTo>
                    <a:pt x="1216977" y="2786354"/>
                  </a:lnTo>
                  <a:lnTo>
                    <a:pt x="1217244" y="2799105"/>
                  </a:lnTo>
                  <a:lnTo>
                    <a:pt x="1248664" y="2824340"/>
                  </a:lnTo>
                  <a:lnTo>
                    <a:pt x="1259598" y="2822410"/>
                  </a:lnTo>
                  <a:lnTo>
                    <a:pt x="1269060" y="2816999"/>
                  </a:lnTo>
                  <a:lnTo>
                    <a:pt x="1276223" y="2808681"/>
                  </a:lnTo>
                  <a:lnTo>
                    <a:pt x="1280236" y="2798013"/>
                  </a:lnTo>
                  <a:lnTo>
                    <a:pt x="1326680" y="2545854"/>
                  </a:lnTo>
                  <a:close/>
                </a:path>
                <a:path w="2994025" h="2943860">
                  <a:moveTo>
                    <a:pt x="1776742" y="106781"/>
                  </a:moveTo>
                  <a:lnTo>
                    <a:pt x="1776526" y="94030"/>
                  </a:lnTo>
                  <a:lnTo>
                    <a:pt x="1771599" y="82740"/>
                  </a:lnTo>
                  <a:lnTo>
                    <a:pt x="1762798" y="74117"/>
                  </a:lnTo>
                  <a:lnTo>
                    <a:pt x="1750949" y="69354"/>
                  </a:lnTo>
                  <a:lnTo>
                    <a:pt x="1738210" y="69570"/>
                  </a:lnTo>
                  <a:lnTo>
                    <a:pt x="1726933" y="74485"/>
                  </a:lnTo>
                  <a:lnTo>
                    <a:pt x="1718335" y="83273"/>
                  </a:lnTo>
                  <a:lnTo>
                    <a:pt x="1713598" y="95110"/>
                  </a:lnTo>
                  <a:lnTo>
                    <a:pt x="1666392" y="350888"/>
                  </a:lnTo>
                  <a:lnTo>
                    <a:pt x="1666608" y="363651"/>
                  </a:lnTo>
                  <a:lnTo>
                    <a:pt x="1697977" y="388886"/>
                  </a:lnTo>
                  <a:lnTo>
                    <a:pt x="1708912" y="386956"/>
                  </a:lnTo>
                  <a:lnTo>
                    <a:pt x="1718373" y="381546"/>
                  </a:lnTo>
                  <a:lnTo>
                    <a:pt x="1725536" y="373214"/>
                  </a:lnTo>
                  <a:lnTo>
                    <a:pt x="1729549" y="362559"/>
                  </a:lnTo>
                  <a:lnTo>
                    <a:pt x="1776742" y="106781"/>
                  </a:lnTo>
                  <a:close/>
                </a:path>
                <a:path w="2994025" h="2943860">
                  <a:moveTo>
                    <a:pt x="1797634" y="2794571"/>
                  </a:moveTo>
                  <a:lnTo>
                    <a:pt x="1746453" y="2526804"/>
                  </a:lnTo>
                  <a:lnTo>
                    <a:pt x="1708670" y="2501646"/>
                  </a:lnTo>
                  <a:lnTo>
                    <a:pt x="1696935" y="2506611"/>
                  </a:lnTo>
                  <a:lnTo>
                    <a:pt x="1688274" y="2515374"/>
                  </a:lnTo>
                  <a:lnTo>
                    <a:pt x="1683524" y="2526754"/>
                  </a:lnTo>
                  <a:lnTo>
                    <a:pt x="1683524" y="2539542"/>
                  </a:lnTo>
                  <a:lnTo>
                    <a:pt x="1734680" y="2794482"/>
                  </a:lnTo>
                  <a:lnTo>
                    <a:pt x="1766150" y="2820276"/>
                  </a:lnTo>
                  <a:lnTo>
                    <a:pt x="1768182" y="2820276"/>
                  </a:lnTo>
                  <a:lnTo>
                    <a:pt x="1772577" y="2819628"/>
                  </a:lnTo>
                  <a:lnTo>
                    <a:pt x="1784299" y="2814675"/>
                  </a:lnTo>
                  <a:lnTo>
                    <a:pt x="1792922" y="2805925"/>
                  </a:lnTo>
                  <a:lnTo>
                    <a:pt x="1797634" y="2794571"/>
                  </a:lnTo>
                  <a:close/>
                </a:path>
                <a:path w="2994025" h="2943860">
                  <a:moveTo>
                    <a:pt x="2110206" y="0"/>
                  </a:moveTo>
                  <a:lnTo>
                    <a:pt x="2041055" y="0"/>
                  </a:lnTo>
                  <a:lnTo>
                    <a:pt x="1866760" y="435444"/>
                  </a:lnTo>
                  <a:lnTo>
                    <a:pt x="1864474" y="448005"/>
                  </a:lnTo>
                  <a:lnTo>
                    <a:pt x="1867065" y="460057"/>
                  </a:lnTo>
                  <a:lnTo>
                    <a:pt x="1873961" y="470268"/>
                  </a:lnTo>
                  <a:lnTo>
                    <a:pt x="1884629" y="477291"/>
                  </a:lnTo>
                  <a:lnTo>
                    <a:pt x="1888591" y="478790"/>
                  </a:lnTo>
                  <a:lnTo>
                    <a:pt x="1892554" y="479539"/>
                  </a:lnTo>
                  <a:lnTo>
                    <a:pt x="1896618" y="479539"/>
                  </a:lnTo>
                  <a:lnTo>
                    <a:pt x="2110206" y="0"/>
                  </a:lnTo>
                  <a:close/>
                </a:path>
                <a:path w="2994025" h="2943860">
                  <a:moveTo>
                    <a:pt x="2144598" y="2899092"/>
                  </a:moveTo>
                  <a:lnTo>
                    <a:pt x="1946389" y="2424912"/>
                  </a:lnTo>
                  <a:lnTo>
                    <a:pt x="1916734" y="2405316"/>
                  </a:lnTo>
                  <a:lnTo>
                    <a:pt x="1904212" y="2407894"/>
                  </a:lnTo>
                  <a:lnTo>
                    <a:pt x="1893735" y="2415057"/>
                  </a:lnTo>
                  <a:lnTo>
                    <a:pt x="1887042" y="2425357"/>
                  </a:lnTo>
                  <a:lnTo>
                    <a:pt x="1884680" y="2437434"/>
                  </a:lnTo>
                  <a:lnTo>
                    <a:pt x="1887194" y="2449957"/>
                  </a:lnTo>
                  <a:lnTo>
                    <a:pt x="2082952" y="2911678"/>
                  </a:lnTo>
                  <a:lnTo>
                    <a:pt x="2112492" y="2931261"/>
                  </a:lnTo>
                  <a:lnTo>
                    <a:pt x="2116671" y="2931261"/>
                  </a:lnTo>
                  <a:lnTo>
                    <a:pt x="2144598" y="2899092"/>
                  </a:lnTo>
                  <a:close/>
                </a:path>
                <a:path w="2994025" h="2943860">
                  <a:moveTo>
                    <a:pt x="2286647" y="313512"/>
                  </a:moveTo>
                  <a:lnTo>
                    <a:pt x="2286558" y="301205"/>
                  </a:lnTo>
                  <a:lnTo>
                    <a:pt x="2281847" y="289814"/>
                  </a:lnTo>
                  <a:lnTo>
                    <a:pt x="2272830" y="280784"/>
                  </a:lnTo>
                  <a:lnTo>
                    <a:pt x="2261019" y="275945"/>
                  </a:lnTo>
                  <a:lnTo>
                    <a:pt x="2248712" y="275996"/>
                  </a:lnTo>
                  <a:lnTo>
                    <a:pt x="2237333" y="280670"/>
                  </a:lnTo>
                  <a:lnTo>
                    <a:pt x="2228304" y="289674"/>
                  </a:lnTo>
                  <a:lnTo>
                    <a:pt x="2084235" y="506183"/>
                  </a:lnTo>
                  <a:lnTo>
                    <a:pt x="2079396" y="517994"/>
                  </a:lnTo>
                  <a:lnTo>
                    <a:pt x="2079447" y="530301"/>
                  </a:lnTo>
                  <a:lnTo>
                    <a:pt x="2084120" y="541680"/>
                  </a:lnTo>
                  <a:lnTo>
                    <a:pt x="2093125" y="550710"/>
                  </a:lnTo>
                  <a:lnTo>
                    <a:pt x="2098586" y="554355"/>
                  </a:lnTo>
                  <a:lnTo>
                    <a:pt x="2104796" y="556171"/>
                  </a:lnTo>
                  <a:lnTo>
                    <a:pt x="2110892" y="556171"/>
                  </a:lnTo>
                  <a:lnTo>
                    <a:pt x="2281821" y="325310"/>
                  </a:lnTo>
                  <a:lnTo>
                    <a:pt x="2286647" y="313512"/>
                  </a:lnTo>
                  <a:close/>
                </a:path>
                <a:path w="2994025" h="2943860">
                  <a:moveTo>
                    <a:pt x="2299881" y="2582634"/>
                  </a:moveTo>
                  <a:lnTo>
                    <a:pt x="2148243" y="2343785"/>
                  </a:lnTo>
                  <a:lnTo>
                    <a:pt x="2127656" y="2330323"/>
                  </a:lnTo>
                  <a:lnTo>
                    <a:pt x="2115362" y="2330386"/>
                  </a:lnTo>
                  <a:lnTo>
                    <a:pt x="2103615" y="2335326"/>
                  </a:lnTo>
                  <a:lnTo>
                    <a:pt x="2094712" y="2344496"/>
                  </a:lnTo>
                  <a:lnTo>
                    <a:pt x="2090153" y="2355951"/>
                  </a:lnTo>
                  <a:lnTo>
                    <a:pt x="2090216" y="2368258"/>
                  </a:lnTo>
                  <a:lnTo>
                    <a:pt x="2241791" y="2594762"/>
                  </a:lnTo>
                  <a:lnTo>
                    <a:pt x="2268334" y="2608897"/>
                  </a:lnTo>
                  <a:lnTo>
                    <a:pt x="2274646" y="2608897"/>
                  </a:lnTo>
                  <a:lnTo>
                    <a:pt x="2280958" y="2606967"/>
                  </a:lnTo>
                  <a:lnTo>
                    <a:pt x="2286419" y="2603220"/>
                  </a:lnTo>
                  <a:lnTo>
                    <a:pt x="2295321" y="2594064"/>
                  </a:lnTo>
                  <a:lnTo>
                    <a:pt x="2299881" y="2582634"/>
                  </a:lnTo>
                  <a:close/>
                </a:path>
                <a:path w="2994025" h="2943860">
                  <a:moveTo>
                    <a:pt x="2644508" y="2562123"/>
                  </a:moveTo>
                  <a:lnTo>
                    <a:pt x="2280539" y="2184844"/>
                  </a:lnTo>
                  <a:lnTo>
                    <a:pt x="2257831" y="2175446"/>
                  </a:lnTo>
                  <a:lnTo>
                    <a:pt x="2245715" y="2177796"/>
                  </a:lnTo>
                  <a:lnTo>
                    <a:pt x="2235047" y="2184844"/>
                  </a:lnTo>
                  <a:lnTo>
                    <a:pt x="2227999" y="2195449"/>
                  </a:lnTo>
                  <a:lnTo>
                    <a:pt x="2225649" y="2207526"/>
                  </a:lnTo>
                  <a:lnTo>
                    <a:pt x="2227999" y="2219604"/>
                  </a:lnTo>
                  <a:lnTo>
                    <a:pt x="2235047" y="2230221"/>
                  </a:lnTo>
                  <a:lnTo>
                    <a:pt x="2595956" y="2591130"/>
                  </a:lnTo>
                  <a:lnTo>
                    <a:pt x="2604185" y="2594229"/>
                  </a:lnTo>
                  <a:lnTo>
                    <a:pt x="2620670" y="2594229"/>
                  </a:lnTo>
                  <a:lnTo>
                    <a:pt x="2628811" y="2591130"/>
                  </a:lnTo>
                  <a:lnTo>
                    <a:pt x="2635123" y="2584805"/>
                  </a:lnTo>
                  <a:lnTo>
                    <a:pt x="2642171" y="2574201"/>
                  </a:lnTo>
                  <a:lnTo>
                    <a:pt x="2644508" y="2562123"/>
                  </a:lnTo>
                  <a:close/>
                </a:path>
                <a:path w="2994025" h="2943860">
                  <a:moveTo>
                    <a:pt x="2644508" y="331038"/>
                  </a:moveTo>
                  <a:lnTo>
                    <a:pt x="2642171" y="318947"/>
                  </a:lnTo>
                  <a:lnTo>
                    <a:pt x="2635123" y="308292"/>
                  </a:lnTo>
                  <a:lnTo>
                    <a:pt x="2624505" y="301244"/>
                  </a:lnTo>
                  <a:lnTo>
                    <a:pt x="2612428" y="298894"/>
                  </a:lnTo>
                  <a:lnTo>
                    <a:pt x="2600350" y="301244"/>
                  </a:lnTo>
                  <a:lnTo>
                    <a:pt x="2589746" y="308292"/>
                  </a:lnTo>
                  <a:lnTo>
                    <a:pt x="2235047" y="662876"/>
                  </a:lnTo>
                  <a:lnTo>
                    <a:pt x="2227999" y="673493"/>
                  </a:lnTo>
                  <a:lnTo>
                    <a:pt x="2225649" y="685584"/>
                  </a:lnTo>
                  <a:lnTo>
                    <a:pt x="2227999" y="697699"/>
                  </a:lnTo>
                  <a:lnTo>
                    <a:pt x="2235047" y="708367"/>
                  </a:lnTo>
                  <a:lnTo>
                    <a:pt x="2241359" y="714578"/>
                  </a:lnTo>
                  <a:lnTo>
                    <a:pt x="2249601" y="717677"/>
                  </a:lnTo>
                  <a:lnTo>
                    <a:pt x="2265972" y="717677"/>
                  </a:lnTo>
                  <a:lnTo>
                    <a:pt x="2274214" y="714578"/>
                  </a:lnTo>
                  <a:lnTo>
                    <a:pt x="2635123" y="353783"/>
                  </a:lnTo>
                  <a:lnTo>
                    <a:pt x="2642171" y="343115"/>
                  </a:lnTo>
                  <a:lnTo>
                    <a:pt x="2644508" y="331038"/>
                  </a:lnTo>
                  <a:close/>
                </a:path>
                <a:path w="2994025" h="2943860">
                  <a:moveTo>
                    <a:pt x="2658580" y="681075"/>
                  </a:moveTo>
                  <a:lnTo>
                    <a:pt x="2658516" y="668756"/>
                  </a:lnTo>
                  <a:lnTo>
                    <a:pt x="2653538" y="656996"/>
                  </a:lnTo>
                  <a:lnTo>
                    <a:pt x="2644381" y="648093"/>
                  </a:lnTo>
                  <a:lnTo>
                    <a:pt x="2632938" y="643534"/>
                  </a:lnTo>
                  <a:lnTo>
                    <a:pt x="2620645" y="643597"/>
                  </a:lnTo>
                  <a:lnTo>
                    <a:pt x="2608897" y="648538"/>
                  </a:lnTo>
                  <a:lnTo>
                    <a:pt x="2390991" y="797306"/>
                  </a:lnTo>
                  <a:lnTo>
                    <a:pt x="2382139" y="806424"/>
                  </a:lnTo>
                  <a:lnTo>
                    <a:pt x="2377617" y="817854"/>
                  </a:lnTo>
                  <a:lnTo>
                    <a:pt x="2377694" y="830186"/>
                  </a:lnTo>
                  <a:lnTo>
                    <a:pt x="2409177" y="855967"/>
                  </a:lnTo>
                  <a:lnTo>
                    <a:pt x="2415387" y="855967"/>
                  </a:lnTo>
                  <a:lnTo>
                    <a:pt x="2421699" y="854138"/>
                  </a:lnTo>
                  <a:lnTo>
                    <a:pt x="2645079" y="701624"/>
                  </a:lnTo>
                  <a:lnTo>
                    <a:pt x="2653995" y="692518"/>
                  </a:lnTo>
                  <a:lnTo>
                    <a:pt x="2658580" y="681075"/>
                  </a:lnTo>
                  <a:close/>
                </a:path>
                <a:path w="2994025" h="2943860">
                  <a:moveTo>
                    <a:pt x="2667470" y="2210803"/>
                  </a:moveTo>
                  <a:lnTo>
                    <a:pt x="2434234" y="2031898"/>
                  </a:lnTo>
                  <a:lnTo>
                    <a:pt x="2422410" y="2027072"/>
                  </a:lnTo>
                  <a:lnTo>
                    <a:pt x="2410079" y="2027161"/>
                  </a:lnTo>
                  <a:lnTo>
                    <a:pt x="2398687" y="2031873"/>
                  </a:lnTo>
                  <a:lnTo>
                    <a:pt x="2389708" y="2040890"/>
                  </a:lnTo>
                  <a:lnTo>
                    <a:pt x="2384856" y="2052650"/>
                  </a:lnTo>
                  <a:lnTo>
                    <a:pt x="2384920" y="2064956"/>
                  </a:lnTo>
                  <a:lnTo>
                    <a:pt x="2389581" y="2076361"/>
                  </a:lnTo>
                  <a:lnTo>
                    <a:pt x="2398585" y="2085416"/>
                  </a:lnTo>
                  <a:lnTo>
                    <a:pt x="2623667" y="2235149"/>
                  </a:lnTo>
                  <a:lnTo>
                    <a:pt x="2629776" y="2236863"/>
                  </a:lnTo>
                  <a:lnTo>
                    <a:pt x="2635872" y="2236863"/>
                  </a:lnTo>
                  <a:lnTo>
                    <a:pt x="2667470" y="2210803"/>
                  </a:lnTo>
                  <a:close/>
                </a:path>
                <a:path w="2994025" h="2943860">
                  <a:moveTo>
                    <a:pt x="2869946" y="1170952"/>
                  </a:moveTo>
                  <a:lnTo>
                    <a:pt x="2864993" y="1159167"/>
                  </a:lnTo>
                  <a:lnTo>
                    <a:pt x="2856230" y="1150505"/>
                  </a:lnTo>
                  <a:lnTo>
                    <a:pt x="2844889" y="1145781"/>
                  </a:lnTo>
                  <a:lnTo>
                    <a:pt x="2832163" y="1145794"/>
                  </a:lnTo>
                  <a:lnTo>
                    <a:pt x="2577109" y="1196962"/>
                  </a:lnTo>
                  <a:lnTo>
                    <a:pt x="2551963" y="1234744"/>
                  </a:lnTo>
                  <a:lnTo>
                    <a:pt x="2556040" y="1245222"/>
                  </a:lnTo>
                  <a:lnTo>
                    <a:pt x="2563203" y="1253375"/>
                  </a:lnTo>
                  <a:lnTo>
                    <a:pt x="2572613" y="1258658"/>
                  </a:lnTo>
                  <a:lnTo>
                    <a:pt x="2583421" y="1260538"/>
                  </a:lnTo>
                  <a:lnTo>
                    <a:pt x="2587599" y="1260322"/>
                  </a:lnTo>
                  <a:lnTo>
                    <a:pt x="2844800" y="1208735"/>
                  </a:lnTo>
                  <a:lnTo>
                    <a:pt x="2869946" y="1170952"/>
                  </a:lnTo>
                  <a:close/>
                </a:path>
                <a:path w="2994025" h="2943860">
                  <a:moveTo>
                    <a:pt x="2874124" y="1700644"/>
                  </a:moveTo>
                  <a:lnTo>
                    <a:pt x="2848330" y="1663280"/>
                  </a:lnTo>
                  <a:lnTo>
                    <a:pt x="2588996" y="1615440"/>
                  </a:lnTo>
                  <a:lnTo>
                    <a:pt x="2576182" y="1615605"/>
                  </a:lnTo>
                  <a:lnTo>
                    <a:pt x="2564879" y="1620507"/>
                  </a:lnTo>
                  <a:lnTo>
                    <a:pt x="2556268" y="1629295"/>
                  </a:lnTo>
                  <a:lnTo>
                    <a:pt x="2551531" y="1641132"/>
                  </a:lnTo>
                  <a:lnTo>
                    <a:pt x="2551760" y="1653895"/>
                  </a:lnTo>
                  <a:lnTo>
                    <a:pt x="2838589" y="1726755"/>
                  </a:lnTo>
                  <a:lnTo>
                    <a:pt x="2842552" y="1726971"/>
                  </a:lnTo>
                  <a:lnTo>
                    <a:pt x="2853486" y="1725041"/>
                  </a:lnTo>
                  <a:lnTo>
                    <a:pt x="2862948" y="1719630"/>
                  </a:lnTo>
                  <a:lnTo>
                    <a:pt x="2870098" y="1711299"/>
                  </a:lnTo>
                  <a:lnTo>
                    <a:pt x="2874124" y="1700644"/>
                  </a:lnTo>
                  <a:close/>
                </a:path>
                <a:path w="2994025" h="2943860">
                  <a:moveTo>
                    <a:pt x="2981566" y="830910"/>
                  </a:moveTo>
                  <a:lnTo>
                    <a:pt x="2979013" y="818400"/>
                  </a:lnTo>
                  <a:lnTo>
                    <a:pt x="2971787" y="807910"/>
                  </a:lnTo>
                  <a:lnTo>
                    <a:pt x="2961462" y="801217"/>
                  </a:lnTo>
                  <a:lnTo>
                    <a:pt x="2949359" y="798855"/>
                  </a:lnTo>
                  <a:lnTo>
                    <a:pt x="2936837" y="801382"/>
                  </a:lnTo>
                  <a:lnTo>
                    <a:pt x="2475217" y="997140"/>
                  </a:lnTo>
                  <a:lnTo>
                    <a:pt x="2464676" y="1004290"/>
                  </a:lnTo>
                  <a:lnTo>
                    <a:pt x="2457945" y="1014590"/>
                  </a:lnTo>
                  <a:lnTo>
                    <a:pt x="2455583" y="1026680"/>
                  </a:lnTo>
                  <a:lnTo>
                    <a:pt x="2458097" y="1039202"/>
                  </a:lnTo>
                  <a:lnTo>
                    <a:pt x="2463177" y="1047407"/>
                  </a:lnTo>
                  <a:lnTo>
                    <a:pt x="2470188" y="1053566"/>
                  </a:lnTo>
                  <a:lnTo>
                    <a:pt x="2478570" y="1057440"/>
                  </a:lnTo>
                  <a:lnTo>
                    <a:pt x="2487739" y="1058786"/>
                  </a:lnTo>
                  <a:lnTo>
                    <a:pt x="2491917" y="1058786"/>
                  </a:lnTo>
                  <a:lnTo>
                    <a:pt x="2961995" y="860564"/>
                  </a:lnTo>
                  <a:lnTo>
                    <a:pt x="2981566" y="830910"/>
                  </a:lnTo>
                  <a:close/>
                </a:path>
                <a:path w="2994025" h="2943860">
                  <a:moveTo>
                    <a:pt x="2993745" y="2031923"/>
                  </a:moveTo>
                  <a:lnTo>
                    <a:pt x="2507970" y="1816442"/>
                  </a:lnTo>
                  <a:lnTo>
                    <a:pt x="2495423" y="1814182"/>
                  </a:lnTo>
                  <a:lnTo>
                    <a:pt x="2483408" y="1816811"/>
                  </a:lnTo>
                  <a:lnTo>
                    <a:pt x="2473236" y="1823745"/>
                  </a:lnTo>
                  <a:lnTo>
                    <a:pt x="2466225" y="1834426"/>
                  </a:lnTo>
                  <a:lnTo>
                    <a:pt x="2463901" y="1846922"/>
                  </a:lnTo>
                  <a:lnTo>
                    <a:pt x="2466492" y="1858937"/>
                  </a:lnTo>
                  <a:lnTo>
                    <a:pt x="2473426" y="1869109"/>
                  </a:lnTo>
                  <a:lnTo>
                    <a:pt x="2484107" y="1876056"/>
                  </a:lnTo>
                  <a:lnTo>
                    <a:pt x="2953639" y="2064004"/>
                  </a:lnTo>
                  <a:lnTo>
                    <a:pt x="2957601" y="2064651"/>
                  </a:lnTo>
                  <a:lnTo>
                    <a:pt x="2961563" y="2064651"/>
                  </a:lnTo>
                  <a:lnTo>
                    <a:pt x="2993745" y="2031923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747076" y="1028852"/>
              <a:ext cx="3507821" cy="2105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735795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777097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917933" y="656704"/>
            <a:ext cx="12548235" cy="148336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50" spc="2425">
                <a:solidFill>
                  <a:srgbClr val="332B5C"/>
                </a:solidFill>
              </a:rPr>
              <a:t>Chuẩn</a:t>
            </a:r>
            <a:r>
              <a:rPr dirty="0" sz="9550" spc="55">
                <a:solidFill>
                  <a:srgbClr val="332B5C"/>
                </a:solidFill>
              </a:rPr>
              <a:t> </a:t>
            </a:r>
            <a:r>
              <a:rPr dirty="0" sz="9550" spc="1610">
                <a:solidFill>
                  <a:srgbClr val="332B5C"/>
                </a:solidFill>
              </a:rPr>
              <a:t>bị</a:t>
            </a:r>
            <a:r>
              <a:rPr dirty="0" sz="9550" spc="60">
                <a:solidFill>
                  <a:srgbClr val="332B5C"/>
                </a:solidFill>
              </a:rPr>
              <a:t> </a:t>
            </a:r>
            <a:r>
              <a:rPr dirty="0" sz="9550" spc="2425">
                <a:solidFill>
                  <a:srgbClr val="332B5C"/>
                </a:solidFill>
              </a:rPr>
              <a:t>đồ</a:t>
            </a:r>
            <a:r>
              <a:rPr dirty="0" sz="9550" spc="60">
                <a:solidFill>
                  <a:srgbClr val="332B5C"/>
                </a:solidFill>
              </a:rPr>
              <a:t> </a:t>
            </a:r>
            <a:r>
              <a:rPr dirty="0" sz="9550" spc="2490">
                <a:solidFill>
                  <a:srgbClr val="332B5C"/>
                </a:solidFill>
              </a:rPr>
              <a:t>dùng</a:t>
            </a:r>
            <a:endParaRPr sz="95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2211972"/>
            <a:ext cx="16101694" cy="8075295"/>
            <a:chOff x="0" y="2211972"/>
            <a:chExt cx="16101694" cy="8075295"/>
          </a:xfrm>
        </p:grpSpPr>
        <p:sp>
          <p:nvSpPr>
            <p:cNvPr id="4" name="object 4"/>
            <p:cNvSpPr/>
            <p:nvPr/>
          </p:nvSpPr>
          <p:spPr>
            <a:xfrm>
              <a:off x="3258856" y="2258962"/>
              <a:ext cx="12795885" cy="6954520"/>
            </a:xfrm>
            <a:custGeom>
              <a:avLst/>
              <a:gdLst/>
              <a:ahLst/>
              <a:cxnLst/>
              <a:rect l="l" t="t" r="r" b="b"/>
              <a:pathLst>
                <a:path w="12795885" h="6954520">
                  <a:moveTo>
                    <a:pt x="12795381" y="6954524"/>
                  </a:moveTo>
                  <a:lnTo>
                    <a:pt x="0" y="6954524"/>
                  </a:lnTo>
                  <a:lnTo>
                    <a:pt x="0" y="0"/>
                  </a:lnTo>
                  <a:lnTo>
                    <a:pt x="12795381" y="0"/>
                  </a:lnTo>
                  <a:lnTo>
                    <a:pt x="12795381" y="6954524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11890" y="2211972"/>
              <a:ext cx="12889865" cy="7048500"/>
            </a:xfrm>
            <a:custGeom>
              <a:avLst/>
              <a:gdLst/>
              <a:ahLst/>
              <a:cxnLst/>
              <a:rect l="l" t="t" r="r" b="b"/>
              <a:pathLst>
                <a:path w="12889865" h="7048500">
                  <a:moveTo>
                    <a:pt x="12842346" y="7048503"/>
                  </a:moveTo>
                  <a:lnTo>
                    <a:pt x="46965" y="7048503"/>
                  </a:lnTo>
                  <a:lnTo>
                    <a:pt x="28531" y="7044862"/>
                  </a:lnTo>
                  <a:lnTo>
                    <a:pt x="13620" y="7034876"/>
                  </a:lnTo>
                  <a:lnTo>
                    <a:pt x="3639" y="7019957"/>
                  </a:lnTo>
                  <a:lnTo>
                    <a:pt x="0" y="7001513"/>
                  </a:lnTo>
                  <a:lnTo>
                    <a:pt x="0" y="46990"/>
                  </a:lnTo>
                  <a:lnTo>
                    <a:pt x="3639" y="28546"/>
                  </a:lnTo>
                  <a:lnTo>
                    <a:pt x="13620" y="13627"/>
                  </a:lnTo>
                  <a:lnTo>
                    <a:pt x="28531" y="3641"/>
                  </a:lnTo>
                  <a:lnTo>
                    <a:pt x="46965" y="0"/>
                  </a:lnTo>
                  <a:lnTo>
                    <a:pt x="12842346" y="0"/>
                  </a:lnTo>
                  <a:lnTo>
                    <a:pt x="12860780" y="3641"/>
                  </a:lnTo>
                  <a:lnTo>
                    <a:pt x="12875692" y="13627"/>
                  </a:lnTo>
                  <a:lnTo>
                    <a:pt x="12885672" y="28546"/>
                  </a:lnTo>
                  <a:lnTo>
                    <a:pt x="12889312" y="46990"/>
                  </a:lnTo>
                  <a:lnTo>
                    <a:pt x="12889312" y="93980"/>
                  </a:lnTo>
                  <a:lnTo>
                    <a:pt x="93931" y="93980"/>
                  </a:lnTo>
                  <a:lnTo>
                    <a:pt x="93931" y="6954523"/>
                  </a:lnTo>
                  <a:lnTo>
                    <a:pt x="12889312" y="6954523"/>
                  </a:lnTo>
                  <a:lnTo>
                    <a:pt x="12889312" y="7001513"/>
                  </a:lnTo>
                  <a:lnTo>
                    <a:pt x="12885672" y="7019957"/>
                  </a:lnTo>
                  <a:lnTo>
                    <a:pt x="12875692" y="7034876"/>
                  </a:lnTo>
                  <a:lnTo>
                    <a:pt x="12860780" y="7044862"/>
                  </a:lnTo>
                  <a:lnTo>
                    <a:pt x="12842346" y="7048503"/>
                  </a:lnTo>
                  <a:close/>
                </a:path>
                <a:path w="12889865" h="7048500">
                  <a:moveTo>
                    <a:pt x="12889312" y="6954523"/>
                  </a:moveTo>
                  <a:lnTo>
                    <a:pt x="12795380" y="6954523"/>
                  </a:lnTo>
                  <a:lnTo>
                    <a:pt x="12795380" y="93980"/>
                  </a:lnTo>
                  <a:lnTo>
                    <a:pt x="12889312" y="93980"/>
                  </a:lnTo>
                  <a:lnTo>
                    <a:pt x="12889312" y="6954523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344618"/>
              <a:ext cx="5669828" cy="5942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47486" y="7348575"/>
              <a:ext cx="3724290" cy="2933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321531" y="10881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5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07597" y="2077432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0148" y="994881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0634" y="994881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73000" y="0"/>
            <a:ext cx="340360" cy="294005"/>
          </a:xfrm>
          <a:custGeom>
            <a:avLst/>
            <a:gdLst/>
            <a:ahLst/>
            <a:cxnLst/>
            <a:rect l="l" t="t" r="r" b="b"/>
            <a:pathLst>
              <a:path w="340360" h="294005">
                <a:moveTo>
                  <a:pt x="40562" y="293994"/>
                </a:moveTo>
                <a:lnTo>
                  <a:pt x="24089" y="293994"/>
                </a:lnTo>
                <a:lnTo>
                  <a:pt x="15799" y="290872"/>
                </a:lnTo>
                <a:lnTo>
                  <a:pt x="9447" y="284627"/>
                </a:lnTo>
                <a:lnTo>
                  <a:pt x="2361" y="273890"/>
                </a:lnTo>
                <a:lnTo>
                  <a:pt x="0" y="261708"/>
                </a:lnTo>
                <a:lnTo>
                  <a:pt x="2361" y="249548"/>
                </a:lnTo>
                <a:lnTo>
                  <a:pt x="9447" y="238870"/>
                </a:lnTo>
                <a:lnTo>
                  <a:pt x="248390" y="0"/>
                </a:lnTo>
                <a:lnTo>
                  <a:pt x="339831" y="0"/>
                </a:lnTo>
                <a:lnTo>
                  <a:pt x="55204" y="284627"/>
                </a:lnTo>
                <a:lnTo>
                  <a:pt x="48852" y="290872"/>
                </a:lnTo>
                <a:lnTo>
                  <a:pt x="40562" y="29399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5453" y="176039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73000" y="176039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6960" y="0"/>
            <a:ext cx="339725" cy="294005"/>
          </a:xfrm>
          <a:custGeom>
            <a:avLst/>
            <a:gdLst/>
            <a:ahLst/>
            <a:cxnLst/>
            <a:rect l="l" t="t" r="r" b="b"/>
            <a:pathLst>
              <a:path w="339725" h="294005">
                <a:moveTo>
                  <a:pt x="315742" y="293994"/>
                </a:moveTo>
                <a:lnTo>
                  <a:pt x="299162" y="293994"/>
                </a:lnTo>
                <a:lnTo>
                  <a:pt x="290872" y="290872"/>
                </a:lnTo>
                <a:lnTo>
                  <a:pt x="0" y="0"/>
                </a:lnTo>
                <a:lnTo>
                  <a:pt x="91477" y="0"/>
                </a:lnTo>
                <a:lnTo>
                  <a:pt x="330276" y="238870"/>
                </a:lnTo>
                <a:lnTo>
                  <a:pt x="337362" y="249548"/>
                </a:lnTo>
                <a:lnTo>
                  <a:pt x="339724" y="261708"/>
                </a:lnTo>
                <a:lnTo>
                  <a:pt x="337362" y="273890"/>
                </a:lnTo>
                <a:lnTo>
                  <a:pt x="330276" y="284627"/>
                </a:lnTo>
                <a:lnTo>
                  <a:pt x="324032" y="290872"/>
                </a:lnTo>
                <a:lnTo>
                  <a:pt x="315742" y="29399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04285" y="375654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6434" y="141729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30009" y="199161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69529" y="0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5">
                <a:moveTo>
                  <a:pt x="52203" y="62841"/>
                </a:moveTo>
                <a:lnTo>
                  <a:pt x="48004" y="62841"/>
                </a:lnTo>
                <a:lnTo>
                  <a:pt x="38773" y="61489"/>
                </a:lnTo>
                <a:lnTo>
                  <a:pt x="30361" y="57593"/>
                </a:lnTo>
                <a:lnTo>
                  <a:pt x="23341" y="51396"/>
                </a:lnTo>
                <a:lnTo>
                  <a:pt x="18289" y="43139"/>
                </a:lnTo>
                <a:lnTo>
                  <a:pt x="0" y="0"/>
                </a:lnTo>
                <a:lnTo>
                  <a:pt x="70114" y="0"/>
                </a:lnTo>
                <a:lnTo>
                  <a:pt x="77719" y="17946"/>
                </a:lnTo>
                <a:lnTo>
                  <a:pt x="80252" y="30477"/>
                </a:lnTo>
                <a:lnTo>
                  <a:pt x="77880" y="42614"/>
                </a:lnTo>
                <a:lnTo>
                  <a:pt x="71148" y="52995"/>
                </a:lnTo>
                <a:lnTo>
                  <a:pt x="60600" y="60258"/>
                </a:lnTo>
                <a:lnTo>
                  <a:pt x="56509" y="61980"/>
                </a:lnTo>
                <a:lnTo>
                  <a:pt x="52203" y="6284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12661" y="1396987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4181" y="40545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18171" y="1999945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09686" y="0"/>
            <a:ext cx="76200" cy="54610"/>
          </a:xfrm>
          <a:custGeom>
            <a:avLst/>
            <a:gdLst/>
            <a:ahLst/>
            <a:cxnLst/>
            <a:rect l="l" t="t" r="r" b="b"/>
            <a:pathLst>
              <a:path w="76200" h="54610">
                <a:moveTo>
                  <a:pt x="32330" y="54444"/>
                </a:moveTo>
                <a:lnTo>
                  <a:pt x="28239" y="54444"/>
                </a:lnTo>
                <a:lnTo>
                  <a:pt x="24256" y="53690"/>
                </a:lnTo>
                <a:lnTo>
                  <a:pt x="20272" y="52183"/>
                </a:lnTo>
                <a:lnTo>
                  <a:pt x="9544" y="45121"/>
                </a:lnTo>
                <a:lnTo>
                  <a:pt x="2602" y="34849"/>
                </a:lnTo>
                <a:lnTo>
                  <a:pt x="0" y="22720"/>
                </a:lnTo>
                <a:lnTo>
                  <a:pt x="2292" y="10087"/>
                </a:lnTo>
                <a:lnTo>
                  <a:pt x="6330" y="0"/>
                </a:lnTo>
                <a:lnTo>
                  <a:pt x="75907" y="0"/>
                </a:lnTo>
                <a:lnTo>
                  <a:pt x="57251" y="42634"/>
                </a:lnTo>
                <a:lnTo>
                  <a:pt x="32330" y="5444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27660" y="208852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01238" y="724633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8709" y="1217097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25878" y="0"/>
            <a:ext cx="136568" cy="13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45441" y="1929646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33149" y="161113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62361" y="23281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25868" y="21941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71349" y="1628141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36699" y="1916180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99578" y="0"/>
            <a:ext cx="143515" cy="138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00807" y="1197072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54553" y="745641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58357" y="2095412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14076593" y="328577"/>
            <a:ext cx="2016125" cy="1397000"/>
            <a:chOff x="14076593" y="328577"/>
            <a:chExt cx="2016125" cy="1397000"/>
          </a:xfrm>
        </p:grpSpPr>
        <p:sp>
          <p:nvSpPr>
            <p:cNvPr id="39" name="object 39"/>
            <p:cNvSpPr/>
            <p:nvPr/>
          </p:nvSpPr>
          <p:spPr>
            <a:xfrm>
              <a:off x="14076593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117893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135084" y="423205"/>
            <a:ext cx="12018010" cy="17843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0" spc="1210" b="1">
                <a:solidFill>
                  <a:srgbClr val="332B5C"/>
                </a:solidFill>
                <a:latin typeface="Times New Roman"/>
                <a:cs typeface="Times New Roman"/>
              </a:rPr>
              <a:t>Yêu</a:t>
            </a:r>
            <a:r>
              <a:rPr dirty="0" sz="11500" spc="-305" b="1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dirty="0" sz="11500" spc="1435" b="1">
                <a:solidFill>
                  <a:srgbClr val="332B5C"/>
                </a:solidFill>
                <a:latin typeface="Times New Roman"/>
                <a:cs typeface="Times New Roman"/>
              </a:rPr>
              <a:t>cầu</a:t>
            </a:r>
            <a:r>
              <a:rPr dirty="0" sz="11500" spc="-300" b="1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dirty="0" sz="11500" spc="1405" b="1">
                <a:solidFill>
                  <a:srgbClr val="332B5C"/>
                </a:solidFill>
                <a:latin typeface="Times New Roman"/>
                <a:cs typeface="Times New Roman"/>
              </a:rPr>
              <a:t>cần</a:t>
            </a:r>
            <a:r>
              <a:rPr dirty="0" sz="11500" spc="-300" b="1">
                <a:solidFill>
                  <a:srgbClr val="332B5C"/>
                </a:solidFill>
                <a:latin typeface="Times New Roman"/>
                <a:cs typeface="Times New Roman"/>
              </a:rPr>
              <a:t> </a:t>
            </a:r>
            <a:r>
              <a:rPr dirty="0" sz="11500" spc="1380" b="1">
                <a:solidFill>
                  <a:srgbClr val="332B5C"/>
                </a:solidFill>
                <a:latin typeface="Times New Roman"/>
                <a:cs typeface="Times New Roman"/>
              </a:rPr>
              <a:t>đạt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735342" y="3482752"/>
            <a:ext cx="3548902" cy="6804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13960786" y="9238115"/>
            <a:ext cx="685800" cy="709930"/>
            <a:chOff x="13960786" y="9238115"/>
            <a:chExt cx="685800" cy="709930"/>
          </a:xfrm>
        </p:grpSpPr>
        <p:sp>
          <p:nvSpPr>
            <p:cNvPr id="44" name="object 44"/>
            <p:cNvSpPr/>
            <p:nvPr/>
          </p:nvSpPr>
          <p:spPr>
            <a:xfrm>
              <a:off x="13960786" y="9238115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212098" y="9453558"/>
              <a:ext cx="239676" cy="2349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15087843" y="1041535"/>
            <a:ext cx="3200156" cy="2092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917382" y="2911488"/>
            <a:ext cx="162483" cy="162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925934" y="4339634"/>
            <a:ext cx="162483" cy="162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17382" y="5784884"/>
            <a:ext cx="162483" cy="162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280823" y="2531045"/>
            <a:ext cx="11539220" cy="5028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850265">
              <a:lnSpc>
                <a:spcPct val="116399"/>
              </a:lnSpc>
              <a:spcBef>
                <a:spcPts val="90"/>
              </a:spcBef>
            </a:pPr>
            <a:r>
              <a:rPr dirty="0" sz="4000" spc="25" b="1" i="1">
                <a:solidFill>
                  <a:srgbClr val="332B5C"/>
                </a:solidFill>
                <a:latin typeface="DejaVu Serif"/>
                <a:cs typeface="DejaVu Serif"/>
              </a:rPr>
              <a:t>Học </a:t>
            </a:r>
            <a:r>
              <a:rPr dirty="0" sz="4000" spc="15" b="1" i="1">
                <a:solidFill>
                  <a:srgbClr val="332B5C"/>
                </a:solidFill>
                <a:latin typeface="DejaVu Serif"/>
                <a:cs typeface="DejaVu Serif"/>
              </a:rPr>
              <a:t>sinh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nhận </a:t>
            </a:r>
            <a:r>
              <a:rPr dirty="0" sz="4000" spc="15" b="1" i="1">
                <a:solidFill>
                  <a:srgbClr val="332B5C"/>
                </a:solidFill>
                <a:latin typeface="DejaVu Serif"/>
                <a:cs typeface="DejaVu Serif"/>
              </a:rPr>
              <a:t>biết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được các bộ phận 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chính của</a:t>
            </a:r>
            <a:r>
              <a:rPr dirty="0" sz="4000" spc="-5" b="1" i="1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dirty="0" sz="4000" spc="15" b="1" i="1">
                <a:solidFill>
                  <a:srgbClr val="332B5C"/>
                </a:solidFill>
                <a:latin typeface="DejaVu Serif"/>
                <a:cs typeface="DejaVu Serif"/>
              </a:rPr>
              <a:t>người.</a:t>
            </a:r>
            <a:endParaRPr sz="4000">
              <a:latin typeface="DejaVu Serif"/>
              <a:cs typeface="DejaVu Serif"/>
            </a:endParaRPr>
          </a:p>
          <a:p>
            <a:pPr marL="31750" marR="5080">
              <a:lnSpc>
                <a:spcPct val="116300"/>
              </a:lnSpc>
              <a:spcBef>
                <a:spcPts val="25"/>
              </a:spcBef>
            </a:pPr>
            <a:r>
              <a:rPr dirty="0" sz="4100" spc="15" b="1" i="1">
                <a:solidFill>
                  <a:srgbClr val="332B5C"/>
                </a:solidFill>
                <a:latin typeface="DejaVu Serif"/>
                <a:cs typeface="DejaVu Serif"/>
              </a:rPr>
              <a:t>Học sinh </a:t>
            </a:r>
            <a:r>
              <a:rPr dirty="0" sz="4100" spc="10" b="1" i="1">
                <a:solidFill>
                  <a:srgbClr val="332B5C"/>
                </a:solidFill>
                <a:latin typeface="DejaVu Serif"/>
                <a:cs typeface="DejaVu Serif"/>
              </a:rPr>
              <a:t>biết </a:t>
            </a:r>
            <a:r>
              <a:rPr dirty="0" sz="4100" spc="15" b="1" i="1">
                <a:solidFill>
                  <a:srgbClr val="332B5C"/>
                </a:solidFill>
                <a:latin typeface="DejaVu Serif"/>
                <a:cs typeface="DejaVu Serif"/>
              </a:rPr>
              <a:t>nặn hình dáng cô giáo và  </a:t>
            </a:r>
            <a:r>
              <a:rPr dirty="0" sz="4100" spc="15" b="1" i="1">
                <a:solidFill>
                  <a:srgbClr val="332B5C"/>
                </a:solidFill>
                <a:latin typeface="DejaVu Serif"/>
                <a:cs typeface="DejaVu Serif"/>
              </a:rPr>
              <a:t>học sinh ở các </a:t>
            </a:r>
            <a:r>
              <a:rPr dirty="0" sz="4100" spc="10" b="1" i="1">
                <a:solidFill>
                  <a:srgbClr val="332B5C"/>
                </a:solidFill>
                <a:latin typeface="DejaVu Serif"/>
                <a:cs typeface="DejaVu Serif"/>
              </a:rPr>
              <a:t>hoạt </a:t>
            </a:r>
            <a:r>
              <a:rPr dirty="0" sz="4100" spc="15" b="1" i="1">
                <a:solidFill>
                  <a:srgbClr val="332B5C"/>
                </a:solidFill>
                <a:latin typeface="DejaVu Serif"/>
                <a:cs typeface="DejaVu Serif"/>
              </a:rPr>
              <a:t>động khác</a:t>
            </a:r>
            <a:r>
              <a:rPr dirty="0" sz="4100" spc="-35" b="1" i="1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dirty="0" sz="4100" spc="10" b="1" i="1">
                <a:solidFill>
                  <a:srgbClr val="332B5C"/>
                </a:solidFill>
                <a:latin typeface="DejaVu Serif"/>
                <a:cs typeface="DejaVu Serif"/>
              </a:rPr>
              <a:t>nhau.</a:t>
            </a:r>
            <a:endParaRPr sz="4100">
              <a:latin typeface="DejaVu Serif"/>
              <a:cs typeface="DejaVu Serif"/>
            </a:endParaRPr>
          </a:p>
          <a:p>
            <a:pPr marL="12700" marR="793750">
              <a:lnSpc>
                <a:spcPts val="5590"/>
              </a:lnSpc>
              <a:spcBef>
                <a:spcPts val="295"/>
              </a:spcBef>
            </a:pPr>
            <a:r>
              <a:rPr dirty="0" sz="4000" spc="25" b="1" i="1">
                <a:solidFill>
                  <a:srgbClr val="332B5C"/>
                </a:solidFill>
                <a:latin typeface="DejaVu Serif"/>
                <a:cs typeface="DejaVu Serif"/>
              </a:rPr>
              <a:t>Học </a:t>
            </a:r>
            <a:r>
              <a:rPr dirty="0" sz="4000" spc="15" b="1" i="1">
                <a:solidFill>
                  <a:srgbClr val="332B5C"/>
                </a:solidFill>
                <a:latin typeface="DejaVu Serif"/>
                <a:cs typeface="DejaVu Serif"/>
              </a:rPr>
              <a:t>sinh biết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sắp xếp hình ảnh chính  </a:t>
            </a:r>
            <a:r>
              <a:rPr dirty="0" sz="4000" spc="25" b="1" i="1">
                <a:solidFill>
                  <a:srgbClr val="332B5C"/>
                </a:solidFill>
                <a:latin typeface="DejaVu Serif"/>
                <a:cs typeface="DejaVu Serif"/>
              </a:rPr>
              <a:t>phụ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tạo sản </a:t>
            </a:r>
            <a:r>
              <a:rPr dirty="0" sz="4000" spc="25" b="1" i="1">
                <a:solidFill>
                  <a:srgbClr val="332B5C"/>
                </a:solidFill>
                <a:latin typeface="DejaVu Serif"/>
                <a:cs typeface="DejaVu Serif"/>
              </a:rPr>
              <a:t>phẩm </a:t>
            </a:r>
            <a:r>
              <a:rPr dirty="0" sz="4000" spc="20" b="1" i="1">
                <a:solidFill>
                  <a:srgbClr val="332B5C"/>
                </a:solidFill>
                <a:latin typeface="DejaVu Serif"/>
                <a:cs typeface="DejaVu Serif"/>
              </a:rPr>
              <a:t>rõ chủ đề cổng  trường nhộn</a:t>
            </a:r>
            <a:r>
              <a:rPr dirty="0" sz="4000" spc="-5" b="1" i="1">
                <a:solidFill>
                  <a:srgbClr val="332B5C"/>
                </a:solidFill>
                <a:latin typeface="DejaVu Serif"/>
                <a:cs typeface="DejaVu Serif"/>
              </a:rPr>
              <a:t> </a:t>
            </a:r>
            <a:r>
              <a:rPr dirty="0" sz="4000" spc="15" b="1" i="1">
                <a:solidFill>
                  <a:srgbClr val="332B5C"/>
                </a:solidFill>
                <a:latin typeface="DejaVu Serif"/>
                <a:cs typeface="DejaVu Serif"/>
              </a:rPr>
              <a:t>nhịp.</a:t>
            </a:r>
            <a:endParaRPr sz="40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E1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5" name="object 5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929608" y="8578019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143" y="4178188"/>
            <a:ext cx="3548877" cy="6108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3767617" y="328577"/>
            <a:ext cx="4519295" cy="2805430"/>
            <a:chOff x="13767617" y="328577"/>
            <a:chExt cx="4519295" cy="2805430"/>
          </a:xfrm>
        </p:grpSpPr>
        <p:sp>
          <p:nvSpPr>
            <p:cNvPr id="10" name="object 10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767617" y="328577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808916" y="365009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473042" y="108147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59108" y="207676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41660" y="994213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2145" y="994213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4511" y="3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36964" y="1759724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24511" y="1759724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9141" y="3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3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55797" y="374986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7945" y="141662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81521" y="1990947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21325" y="3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64172" y="1396319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5692" y="404789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69682" y="1999277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61197" y="3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79171" y="2087854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52749" y="723966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10220" y="1216430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77390" y="3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96952" y="192897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84660" y="1610466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13872" y="232148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77379" y="218744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22860" y="1627473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988210" y="1915512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51547" y="3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52318" y="1196404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6064" y="744973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09868" y="2094744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89957" y="2341920"/>
            <a:ext cx="4842117" cy="7556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5733142" y="0"/>
            <a:ext cx="6252845" cy="2901950"/>
          </a:xfrm>
          <a:prstGeom prst="rect"/>
        </p:spPr>
        <p:txBody>
          <a:bodyPr wrap="square" lIns="0" tIns="464184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3654"/>
              </a:spcBef>
            </a:pPr>
            <a:r>
              <a:rPr dirty="0" sz="9000" spc="1005" b="1">
                <a:latin typeface="Times New Roman"/>
                <a:cs typeface="Times New Roman"/>
              </a:rPr>
              <a:t>Khám</a:t>
            </a:r>
            <a:r>
              <a:rPr dirty="0" sz="9000" spc="-310" b="1">
                <a:latin typeface="Times New Roman"/>
                <a:cs typeface="Times New Roman"/>
              </a:rPr>
              <a:t> </a:t>
            </a:r>
            <a:r>
              <a:rPr dirty="0" sz="9000" spc="1115" b="1">
                <a:latin typeface="Times New Roman"/>
                <a:cs typeface="Times New Roman"/>
              </a:rPr>
              <a:t>phá</a:t>
            </a:r>
            <a:endParaRPr sz="9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dirty="0" sz="5200" spc="-5">
                <a:latin typeface="DejaVu Serif"/>
                <a:cs typeface="DejaVu Serif"/>
              </a:rPr>
              <a:t>Đầu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38235" y="3839068"/>
            <a:ext cx="1710689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>
                <a:solidFill>
                  <a:srgbClr val="152969"/>
                </a:solidFill>
                <a:latin typeface="DejaVu Serif"/>
                <a:cs typeface="DejaVu Serif"/>
              </a:rPr>
              <a:t>Thâ</a:t>
            </a:r>
            <a:r>
              <a:rPr dirty="0" sz="5200">
                <a:solidFill>
                  <a:srgbClr val="152969"/>
                </a:solidFill>
                <a:latin typeface="DejaVu Serif"/>
                <a:cs typeface="DejaVu Serif"/>
              </a:rPr>
              <a:t>n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31730" y="4694276"/>
            <a:ext cx="123317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>
                <a:solidFill>
                  <a:srgbClr val="152969"/>
                </a:solidFill>
                <a:latin typeface="DejaVu Serif"/>
                <a:cs typeface="DejaVu Serif"/>
              </a:rPr>
              <a:t>Ta</a:t>
            </a:r>
            <a:r>
              <a:rPr dirty="0" sz="5200">
                <a:solidFill>
                  <a:srgbClr val="152969"/>
                </a:solidFill>
                <a:latin typeface="DejaVu Serif"/>
                <a:cs typeface="DejaVu Serif"/>
              </a:rPr>
              <a:t>y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113856" y="6941902"/>
            <a:ext cx="177546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">
                <a:solidFill>
                  <a:srgbClr val="152969"/>
                </a:solidFill>
                <a:latin typeface="DejaVu Serif"/>
                <a:cs typeface="DejaVu Serif"/>
              </a:rPr>
              <a:t>Châ</a:t>
            </a:r>
            <a:r>
              <a:rPr dirty="0" sz="5200">
                <a:solidFill>
                  <a:srgbClr val="152969"/>
                </a:solidFill>
                <a:latin typeface="DejaVu Serif"/>
                <a:cs typeface="DejaVu Serif"/>
              </a:rPr>
              <a:t>n</a:t>
            </a:r>
            <a:endParaRPr sz="5200">
              <a:latin typeface="DejaVu Serif"/>
              <a:cs typeface="DejaVu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2945" y="5240425"/>
            <a:ext cx="3250565" cy="887094"/>
          </a:xfrm>
          <a:custGeom>
            <a:avLst/>
            <a:gdLst/>
            <a:ahLst/>
            <a:cxnLst/>
            <a:rect l="l" t="t" r="r" b="b"/>
            <a:pathLst>
              <a:path w="3250565" h="887095">
                <a:moveTo>
                  <a:pt x="3250425" y="381012"/>
                </a:moveTo>
                <a:lnTo>
                  <a:pt x="3230956" y="336562"/>
                </a:lnTo>
                <a:lnTo>
                  <a:pt x="3196501" y="309892"/>
                </a:lnTo>
                <a:lnTo>
                  <a:pt x="3183407" y="306082"/>
                </a:lnTo>
                <a:lnTo>
                  <a:pt x="3180854" y="306082"/>
                </a:lnTo>
                <a:lnTo>
                  <a:pt x="3176028" y="306082"/>
                </a:lnTo>
                <a:lnTo>
                  <a:pt x="3168408" y="304812"/>
                </a:lnTo>
                <a:lnTo>
                  <a:pt x="3163303" y="302272"/>
                </a:lnTo>
                <a:lnTo>
                  <a:pt x="3158198" y="297192"/>
                </a:lnTo>
                <a:lnTo>
                  <a:pt x="3153816" y="295744"/>
                </a:lnTo>
                <a:lnTo>
                  <a:pt x="3153092" y="294652"/>
                </a:lnTo>
                <a:lnTo>
                  <a:pt x="3150539" y="294652"/>
                </a:lnTo>
                <a:lnTo>
                  <a:pt x="3125686" y="287032"/>
                </a:lnTo>
                <a:lnTo>
                  <a:pt x="3076943" y="274332"/>
                </a:lnTo>
                <a:lnTo>
                  <a:pt x="3029432" y="255282"/>
                </a:lnTo>
                <a:lnTo>
                  <a:pt x="2983166" y="231152"/>
                </a:lnTo>
                <a:lnTo>
                  <a:pt x="2959074" y="219722"/>
                </a:lnTo>
                <a:lnTo>
                  <a:pt x="2915666" y="201942"/>
                </a:lnTo>
                <a:lnTo>
                  <a:pt x="2872270" y="186702"/>
                </a:lnTo>
                <a:lnTo>
                  <a:pt x="2840355" y="176542"/>
                </a:lnTo>
                <a:lnTo>
                  <a:pt x="2808452" y="166382"/>
                </a:lnTo>
                <a:lnTo>
                  <a:pt x="2782036" y="156222"/>
                </a:lnTo>
                <a:lnTo>
                  <a:pt x="2730182" y="134632"/>
                </a:lnTo>
                <a:lnTo>
                  <a:pt x="2703779" y="124472"/>
                </a:lnTo>
                <a:lnTo>
                  <a:pt x="2682671" y="115582"/>
                </a:lnTo>
                <a:lnTo>
                  <a:pt x="2661335" y="107962"/>
                </a:lnTo>
                <a:lnTo>
                  <a:pt x="2639517" y="99072"/>
                </a:lnTo>
                <a:lnTo>
                  <a:pt x="2605532" y="87642"/>
                </a:lnTo>
                <a:lnTo>
                  <a:pt x="2594318" y="85102"/>
                </a:lnTo>
                <a:lnTo>
                  <a:pt x="2583586" y="82562"/>
                </a:lnTo>
                <a:lnTo>
                  <a:pt x="2573578" y="78752"/>
                </a:lnTo>
                <a:lnTo>
                  <a:pt x="2554871" y="71132"/>
                </a:lnTo>
                <a:lnTo>
                  <a:pt x="2536875" y="62242"/>
                </a:lnTo>
                <a:lnTo>
                  <a:pt x="2519362" y="53352"/>
                </a:lnTo>
                <a:lnTo>
                  <a:pt x="2502090" y="45732"/>
                </a:lnTo>
                <a:lnTo>
                  <a:pt x="2488260" y="38112"/>
                </a:lnTo>
                <a:lnTo>
                  <a:pt x="2473693" y="30492"/>
                </a:lnTo>
                <a:lnTo>
                  <a:pt x="2443378" y="17792"/>
                </a:lnTo>
                <a:lnTo>
                  <a:pt x="2431491" y="11442"/>
                </a:lnTo>
                <a:lnTo>
                  <a:pt x="2419121" y="5092"/>
                </a:lnTo>
                <a:lnTo>
                  <a:pt x="2406764" y="0"/>
                </a:lnTo>
                <a:lnTo>
                  <a:pt x="2394877" y="0"/>
                </a:lnTo>
                <a:lnTo>
                  <a:pt x="2392324" y="12"/>
                </a:lnTo>
                <a:lnTo>
                  <a:pt x="2372372" y="5092"/>
                </a:lnTo>
                <a:lnTo>
                  <a:pt x="2355304" y="16522"/>
                </a:lnTo>
                <a:lnTo>
                  <a:pt x="2342057" y="31762"/>
                </a:lnTo>
                <a:lnTo>
                  <a:pt x="2333599" y="50812"/>
                </a:lnTo>
                <a:lnTo>
                  <a:pt x="2333599" y="53352"/>
                </a:lnTo>
                <a:lnTo>
                  <a:pt x="2336152" y="58432"/>
                </a:lnTo>
                <a:lnTo>
                  <a:pt x="2338705" y="60972"/>
                </a:lnTo>
                <a:lnTo>
                  <a:pt x="2338705" y="68592"/>
                </a:lnTo>
                <a:lnTo>
                  <a:pt x="2329218" y="69862"/>
                </a:lnTo>
                <a:lnTo>
                  <a:pt x="2325941" y="73672"/>
                </a:lnTo>
                <a:lnTo>
                  <a:pt x="2326500" y="80022"/>
                </a:lnTo>
                <a:lnTo>
                  <a:pt x="2328494" y="86372"/>
                </a:lnTo>
                <a:lnTo>
                  <a:pt x="2328494" y="93992"/>
                </a:lnTo>
                <a:lnTo>
                  <a:pt x="2336152" y="101612"/>
                </a:lnTo>
                <a:lnTo>
                  <a:pt x="2336152" y="109232"/>
                </a:lnTo>
                <a:lnTo>
                  <a:pt x="2342616" y="125742"/>
                </a:lnTo>
                <a:lnTo>
                  <a:pt x="2344597" y="128092"/>
                </a:lnTo>
                <a:lnTo>
                  <a:pt x="2354021" y="139712"/>
                </a:lnTo>
                <a:lnTo>
                  <a:pt x="2361641" y="143840"/>
                </a:lnTo>
                <a:lnTo>
                  <a:pt x="2367026" y="147332"/>
                </a:lnTo>
                <a:lnTo>
                  <a:pt x="2382113" y="153682"/>
                </a:lnTo>
                <a:lnTo>
                  <a:pt x="2395118" y="156222"/>
                </a:lnTo>
                <a:lnTo>
                  <a:pt x="2420162" y="162572"/>
                </a:lnTo>
                <a:lnTo>
                  <a:pt x="2433167" y="166382"/>
                </a:lnTo>
                <a:lnTo>
                  <a:pt x="2440825" y="168414"/>
                </a:lnTo>
                <a:lnTo>
                  <a:pt x="2454872" y="174002"/>
                </a:lnTo>
                <a:lnTo>
                  <a:pt x="2466352" y="177050"/>
                </a:lnTo>
                <a:lnTo>
                  <a:pt x="2471458" y="179082"/>
                </a:lnTo>
                <a:lnTo>
                  <a:pt x="2474010" y="179082"/>
                </a:lnTo>
                <a:lnTo>
                  <a:pt x="2479116" y="179082"/>
                </a:lnTo>
                <a:lnTo>
                  <a:pt x="2481669" y="179082"/>
                </a:lnTo>
                <a:lnTo>
                  <a:pt x="2486774" y="179082"/>
                </a:lnTo>
                <a:lnTo>
                  <a:pt x="2489327" y="179082"/>
                </a:lnTo>
                <a:lnTo>
                  <a:pt x="2495473" y="181622"/>
                </a:lnTo>
                <a:lnTo>
                  <a:pt x="2492895" y="181622"/>
                </a:lnTo>
                <a:lnTo>
                  <a:pt x="2495956" y="182892"/>
                </a:lnTo>
                <a:lnTo>
                  <a:pt x="2513342" y="190512"/>
                </a:lnTo>
                <a:lnTo>
                  <a:pt x="2522524" y="194322"/>
                </a:lnTo>
                <a:lnTo>
                  <a:pt x="2591447" y="224802"/>
                </a:lnTo>
                <a:lnTo>
                  <a:pt x="2610599" y="232422"/>
                </a:lnTo>
                <a:lnTo>
                  <a:pt x="2648889" y="243852"/>
                </a:lnTo>
                <a:lnTo>
                  <a:pt x="2688666" y="257822"/>
                </a:lnTo>
                <a:lnTo>
                  <a:pt x="2727985" y="273062"/>
                </a:lnTo>
                <a:lnTo>
                  <a:pt x="2747175" y="281952"/>
                </a:lnTo>
                <a:lnTo>
                  <a:pt x="2765450" y="288302"/>
                </a:lnTo>
                <a:lnTo>
                  <a:pt x="2782278" y="294652"/>
                </a:lnTo>
                <a:lnTo>
                  <a:pt x="2813558" y="304812"/>
                </a:lnTo>
                <a:lnTo>
                  <a:pt x="2811005" y="307352"/>
                </a:lnTo>
                <a:lnTo>
                  <a:pt x="2811005" y="309892"/>
                </a:lnTo>
                <a:lnTo>
                  <a:pt x="2752280" y="304812"/>
                </a:lnTo>
                <a:lnTo>
                  <a:pt x="2648889" y="293382"/>
                </a:lnTo>
                <a:lnTo>
                  <a:pt x="2614422" y="292112"/>
                </a:lnTo>
                <a:lnTo>
                  <a:pt x="2574175" y="288302"/>
                </a:lnTo>
                <a:lnTo>
                  <a:pt x="2492718" y="283222"/>
                </a:lnTo>
                <a:lnTo>
                  <a:pt x="2451036" y="281952"/>
                </a:lnTo>
                <a:lnTo>
                  <a:pt x="2424226" y="279412"/>
                </a:lnTo>
                <a:lnTo>
                  <a:pt x="2370620" y="273062"/>
                </a:lnTo>
                <a:lnTo>
                  <a:pt x="2343810" y="270522"/>
                </a:lnTo>
                <a:lnTo>
                  <a:pt x="2332571" y="269913"/>
                </a:lnTo>
                <a:lnTo>
                  <a:pt x="2296782" y="266712"/>
                </a:lnTo>
                <a:lnTo>
                  <a:pt x="2253564" y="264287"/>
                </a:lnTo>
                <a:lnTo>
                  <a:pt x="2252230" y="264172"/>
                </a:lnTo>
                <a:lnTo>
                  <a:pt x="2250236" y="264071"/>
                </a:lnTo>
                <a:lnTo>
                  <a:pt x="2205913" y="260362"/>
                </a:lnTo>
                <a:lnTo>
                  <a:pt x="2173211" y="258737"/>
                </a:lnTo>
                <a:lnTo>
                  <a:pt x="2162556" y="257822"/>
                </a:lnTo>
                <a:lnTo>
                  <a:pt x="2004275" y="250202"/>
                </a:lnTo>
                <a:lnTo>
                  <a:pt x="2001723" y="250202"/>
                </a:lnTo>
                <a:lnTo>
                  <a:pt x="1982177" y="248932"/>
                </a:lnTo>
                <a:lnTo>
                  <a:pt x="1962150" y="248932"/>
                </a:lnTo>
                <a:lnTo>
                  <a:pt x="1942122" y="247662"/>
                </a:lnTo>
                <a:lnTo>
                  <a:pt x="1925129" y="247662"/>
                </a:lnTo>
                <a:lnTo>
                  <a:pt x="1884959" y="247662"/>
                </a:lnTo>
                <a:lnTo>
                  <a:pt x="1805584" y="246392"/>
                </a:lnTo>
                <a:lnTo>
                  <a:pt x="1766849" y="245122"/>
                </a:lnTo>
                <a:lnTo>
                  <a:pt x="1764296" y="245122"/>
                </a:lnTo>
                <a:lnTo>
                  <a:pt x="1743633" y="243852"/>
                </a:lnTo>
                <a:lnTo>
                  <a:pt x="1723453" y="245122"/>
                </a:lnTo>
                <a:lnTo>
                  <a:pt x="1682597" y="245122"/>
                </a:lnTo>
                <a:lnTo>
                  <a:pt x="1665605" y="245122"/>
                </a:lnTo>
                <a:lnTo>
                  <a:pt x="1645589" y="246392"/>
                </a:lnTo>
                <a:lnTo>
                  <a:pt x="1625561" y="246392"/>
                </a:lnTo>
                <a:lnTo>
                  <a:pt x="1606016" y="247662"/>
                </a:lnTo>
                <a:lnTo>
                  <a:pt x="1498790" y="247662"/>
                </a:lnTo>
                <a:lnTo>
                  <a:pt x="1496237" y="247662"/>
                </a:lnTo>
                <a:lnTo>
                  <a:pt x="1378800" y="252742"/>
                </a:lnTo>
                <a:lnTo>
                  <a:pt x="1348244" y="255282"/>
                </a:lnTo>
                <a:lnTo>
                  <a:pt x="1318171" y="255282"/>
                </a:lnTo>
                <a:lnTo>
                  <a:pt x="1290027" y="256552"/>
                </a:lnTo>
                <a:lnTo>
                  <a:pt x="1289456" y="256552"/>
                </a:lnTo>
                <a:lnTo>
                  <a:pt x="1258811" y="257822"/>
                </a:lnTo>
                <a:lnTo>
                  <a:pt x="1232649" y="257822"/>
                </a:lnTo>
                <a:lnTo>
                  <a:pt x="1230096" y="257822"/>
                </a:lnTo>
                <a:lnTo>
                  <a:pt x="1209027" y="259092"/>
                </a:lnTo>
                <a:lnTo>
                  <a:pt x="1190523" y="259092"/>
                </a:lnTo>
                <a:lnTo>
                  <a:pt x="1187970" y="259092"/>
                </a:lnTo>
                <a:lnTo>
                  <a:pt x="1155420" y="261632"/>
                </a:lnTo>
                <a:lnTo>
                  <a:pt x="1132446" y="265442"/>
                </a:lnTo>
                <a:lnTo>
                  <a:pt x="1039266" y="265442"/>
                </a:lnTo>
                <a:lnTo>
                  <a:pt x="1036713" y="265442"/>
                </a:lnTo>
                <a:lnTo>
                  <a:pt x="936828" y="273062"/>
                </a:lnTo>
                <a:lnTo>
                  <a:pt x="931913" y="273558"/>
                </a:lnTo>
                <a:lnTo>
                  <a:pt x="850506" y="280809"/>
                </a:lnTo>
                <a:lnTo>
                  <a:pt x="835025" y="281952"/>
                </a:lnTo>
                <a:lnTo>
                  <a:pt x="802881" y="283222"/>
                </a:lnTo>
                <a:lnTo>
                  <a:pt x="739533" y="287032"/>
                </a:lnTo>
                <a:lnTo>
                  <a:pt x="707377" y="289572"/>
                </a:lnTo>
                <a:lnTo>
                  <a:pt x="678624" y="290842"/>
                </a:lnTo>
                <a:lnTo>
                  <a:pt x="676440" y="291134"/>
                </a:lnTo>
                <a:lnTo>
                  <a:pt x="621258" y="295922"/>
                </a:lnTo>
                <a:lnTo>
                  <a:pt x="597077" y="299135"/>
                </a:lnTo>
                <a:lnTo>
                  <a:pt x="589940" y="299732"/>
                </a:lnTo>
                <a:lnTo>
                  <a:pt x="585343" y="300342"/>
                </a:lnTo>
                <a:lnTo>
                  <a:pt x="532828" y="304812"/>
                </a:lnTo>
                <a:lnTo>
                  <a:pt x="479552" y="311848"/>
                </a:lnTo>
                <a:lnTo>
                  <a:pt x="472516" y="312432"/>
                </a:lnTo>
                <a:lnTo>
                  <a:pt x="436130" y="316242"/>
                </a:lnTo>
                <a:lnTo>
                  <a:pt x="363372" y="326402"/>
                </a:lnTo>
                <a:lnTo>
                  <a:pt x="292925" y="334022"/>
                </a:lnTo>
                <a:lnTo>
                  <a:pt x="225755" y="340372"/>
                </a:lnTo>
                <a:lnTo>
                  <a:pt x="113817" y="358152"/>
                </a:lnTo>
                <a:lnTo>
                  <a:pt x="35953" y="373392"/>
                </a:lnTo>
                <a:lnTo>
                  <a:pt x="19570" y="377863"/>
                </a:lnTo>
                <a:lnTo>
                  <a:pt x="17132" y="378472"/>
                </a:lnTo>
                <a:lnTo>
                  <a:pt x="16446" y="379044"/>
                </a:lnTo>
                <a:lnTo>
                  <a:pt x="14579" y="379742"/>
                </a:lnTo>
                <a:lnTo>
                  <a:pt x="6883" y="386092"/>
                </a:lnTo>
                <a:lnTo>
                  <a:pt x="2768" y="396252"/>
                </a:lnTo>
                <a:lnTo>
                  <a:pt x="977" y="408952"/>
                </a:lnTo>
                <a:lnTo>
                  <a:pt x="0" y="420382"/>
                </a:lnTo>
                <a:lnTo>
                  <a:pt x="101" y="428002"/>
                </a:lnTo>
                <a:lnTo>
                  <a:pt x="13944" y="468642"/>
                </a:lnTo>
                <a:lnTo>
                  <a:pt x="49796" y="488149"/>
                </a:lnTo>
                <a:lnTo>
                  <a:pt x="61810" y="490232"/>
                </a:lnTo>
                <a:lnTo>
                  <a:pt x="76847" y="490232"/>
                </a:lnTo>
                <a:lnTo>
                  <a:pt x="92125" y="488962"/>
                </a:lnTo>
                <a:lnTo>
                  <a:pt x="176364" y="478802"/>
                </a:lnTo>
                <a:lnTo>
                  <a:pt x="203581" y="474992"/>
                </a:lnTo>
                <a:lnTo>
                  <a:pt x="258940" y="469912"/>
                </a:lnTo>
                <a:lnTo>
                  <a:pt x="286143" y="466102"/>
                </a:lnTo>
                <a:lnTo>
                  <a:pt x="309524" y="463562"/>
                </a:lnTo>
                <a:lnTo>
                  <a:pt x="333375" y="462292"/>
                </a:lnTo>
                <a:lnTo>
                  <a:pt x="357225" y="458482"/>
                </a:lnTo>
                <a:lnTo>
                  <a:pt x="403974" y="453402"/>
                </a:lnTo>
                <a:lnTo>
                  <a:pt x="451688" y="445782"/>
                </a:lnTo>
                <a:lnTo>
                  <a:pt x="475068" y="443242"/>
                </a:lnTo>
                <a:lnTo>
                  <a:pt x="551649" y="438162"/>
                </a:lnTo>
                <a:lnTo>
                  <a:pt x="584200" y="433082"/>
                </a:lnTo>
                <a:lnTo>
                  <a:pt x="649300" y="424192"/>
                </a:lnTo>
                <a:lnTo>
                  <a:pt x="714794" y="416572"/>
                </a:lnTo>
                <a:lnTo>
                  <a:pt x="781659" y="410222"/>
                </a:lnTo>
                <a:lnTo>
                  <a:pt x="814603" y="406412"/>
                </a:lnTo>
                <a:lnTo>
                  <a:pt x="844842" y="405142"/>
                </a:lnTo>
                <a:lnTo>
                  <a:pt x="904354" y="398792"/>
                </a:lnTo>
                <a:lnTo>
                  <a:pt x="934593" y="396252"/>
                </a:lnTo>
                <a:lnTo>
                  <a:pt x="968616" y="394982"/>
                </a:lnTo>
                <a:lnTo>
                  <a:pt x="1034757" y="393712"/>
                </a:lnTo>
                <a:lnTo>
                  <a:pt x="1067346" y="391172"/>
                </a:lnTo>
                <a:lnTo>
                  <a:pt x="1069898" y="391172"/>
                </a:lnTo>
                <a:lnTo>
                  <a:pt x="1072451" y="391172"/>
                </a:lnTo>
                <a:lnTo>
                  <a:pt x="1091996" y="389902"/>
                </a:lnTo>
                <a:lnTo>
                  <a:pt x="1132039" y="383552"/>
                </a:lnTo>
                <a:lnTo>
                  <a:pt x="1150607" y="381152"/>
                </a:lnTo>
                <a:lnTo>
                  <a:pt x="1164755" y="382282"/>
                </a:lnTo>
                <a:lnTo>
                  <a:pt x="1197140" y="386092"/>
                </a:lnTo>
                <a:lnTo>
                  <a:pt x="1199692" y="386092"/>
                </a:lnTo>
                <a:lnTo>
                  <a:pt x="1230134" y="386092"/>
                </a:lnTo>
                <a:lnTo>
                  <a:pt x="1234122" y="386092"/>
                </a:lnTo>
                <a:lnTo>
                  <a:pt x="1252118" y="383552"/>
                </a:lnTo>
                <a:lnTo>
                  <a:pt x="1285748" y="381101"/>
                </a:lnTo>
                <a:lnTo>
                  <a:pt x="1305407" y="382282"/>
                </a:lnTo>
                <a:lnTo>
                  <a:pt x="1347533" y="382282"/>
                </a:lnTo>
                <a:lnTo>
                  <a:pt x="1368590" y="381012"/>
                </a:lnTo>
                <a:lnTo>
                  <a:pt x="1371142" y="381012"/>
                </a:lnTo>
                <a:lnTo>
                  <a:pt x="1387779" y="381012"/>
                </a:lnTo>
                <a:lnTo>
                  <a:pt x="1438871" y="374523"/>
                </a:lnTo>
                <a:lnTo>
                  <a:pt x="1450289" y="373392"/>
                </a:lnTo>
                <a:lnTo>
                  <a:pt x="1470545" y="372122"/>
                </a:lnTo>
                <a:lnTo>
                  <a:pt x="1506245" y="372122"/>
                </a:lnTo>
                <a:lnTo>
                  <a:pt x="1526870" y="370852"/>
                </a:lnTo>
                <a:lnTo>
                  <a:pt x="1529422" y="370852"/>
                </a:lnTo>
                <a:lnTo>
                  <a:pt x="1542148" y="370852"/>
                </a:lnTo>
                <a:lnTo>
                  <a:pt x="1557185" y="368312"/>
                </a:lnTo>
                <a:lnTo>
                  <a:pt x="1585595" y="365772"/>
                </a:lnTo>
                <a:lnTo>
                  <a:pt x="1602828" y="365772"/>
                </a:lnTo>
                <a:lnTo>
                  <a:pt x="1637284" y="368312"/>
                </a:lnTo>
                <a:lnTo>
                  <a:pt x="1639836" y="368312"/>
                </a:lnTo>
                <a:lnTo>
                  <a:pt x="1654517" y="368312"/>
                </a:lnTo>
                <a:lnTo>
                  <a:pt x="1807692" y="373392"/>
                </a:lnTo>
                <a:lnTo>
                  <a:pt x="1810245" y="373392"/>
                </a:lnTo>
                <a:lnTo>
                  <a:pt x="1840890" y="375932"/>
                </a:lnTo>
                <a:lnTo>
                  <a:pt x="1869224" y="375932"/>
                </a:lnTo>
                <a:lnTo>
                  <a:pt x="1873885" y="376326"/>
                </a:lnTo>
                <a:lnTo>
                  <a:pt x="1887232" y="378472"/>
                </a:lnTo>
                <a:lnTo>
                  <a:pt x="1919630" y="381012"/>
                </a:lnTo>
                <a:lnTo>
                  <a:pt x="1932787" y="381012"/>
                </a:lnTo>
                <a:lnTo>
                  <a:pt x="2162556" y="381012"/>
                </a:lnTo>
                <a:lnTo>
                  <a:pt x="2205952" y="386092"/>
                </a:lnTo>
                <a:lnTo>
                  <a:pt x="2259812" y="393712"/>
                </a:lnTo>
                <a:lnTo>
                  <a:pt x="2277440" y="393712"/>
                </a:lnTo>
                <a:lnTo>
                  <a:pt x="2298903" y="394982"/>
                </a:lnTo>
                <a:lnTo>
                  <a:pt x="2301456" y="394982"/>
                </a:lnTo>
                <a:lnTo>
                  <a:pt x="2342781" y="394982"/>
                </a:lnTo>
                <a:lnTo>
                  <a:pt x="2364232" y="396252"/>
                </a:lnTo>
                <a:lnTo>
                  <a:pt x="2400617" y="398792"/>
                </a:lnTo>
                <a:lnTo>
                  <a:pt x="2436990" y="402602"/>
                </a:lnTo>
                <a:lnTo>
                  <a:pt x="2473375" y="405142"/>
                </a:lnTo>
                <a:lnTo>
                  <a:pt x="2516251" y="409562"/>
                </a:lnTo>
                <a:lnTo>
                  <a:pt x="2537193" y="412762"/>
                </a:lnTo>
                <a:lnTo>
                  <a:pt x="2604211" y="419608"/>
                </a:lnTo>
                <a:lnTo>
                  <a:pt x="2609316" y="420382"/>
                </a:lnTo>
                <a:lnTo>
                  <a:pt x="2628468" y="421652"/>
                </a:lnTo>
                <a:lnTo>
                  <a:pt x="2666758" y="428002"/>
                </a:lnTo>
                <a:lnTo>
                  <a:pt x="2685910" y="430542"/>
                </a:lnTo>
                <a:lnTo>
                  <a:pt x="2691282" y="430872"/>
                </a:lnTo>
                <a:lnTo>
                  <a:pt x="2732824" y="435622"/>
                </a:lnTo>
                <a:lnTo>
                  <a:pt x="2746083" y="436422"/>
                </a:lnTo>
                <a:lnTo>
                  <a:pt x="2750172" y="436892"/>
                </a:lnTo>
                <a:lnTo>
                  <a:pt x="2930995" y="466102"/>
                </a:lnTo>
                <a:lnTo>
                  <a:pt x="2933547" y="466102"/>
                </a:lnTo>
                <a:lnTo>
                  <a:pt x="2946311" y="472452"/>
                </a:lnTo>
                <a:lnTo>
                  <a:pt x="2946311" y="483882"/>
                </a:lnTo>
                <a:lnTo>
                  <a:pt x="2943758" y="496582"/>
                </a:lnTo>
                <a:lnTo>
                  <a:pt x="2938653" y="499122"/>
                </a:lnTo>
                <a:lnTo>
                  <a:pt x="2918701" y="514362"/>
                </a:lnTo>
                <a:lnTo>
                  <a:pt x="2876905" y="542302"/>
                </a:lnTo>
                <a:lnTo>
                  <a:pt x="2835491" y="571512"/>
                </a:lnTo>
                <a:lnTo>
                  <a:pt x="2791612" y="601992"/>
                </a:lnTo>
                <a:lnTo>
                  <a:pt x="2770149" y="617232"/>
                </a:lnTo>
                <a:lnTo>
                  <a:pt x="2760535" y="624852"/>
                </a:lnTo>
                <a:lnTo>
                  <a:pt x="2758808" y="625970"/>
                </a:lnTo>
                <a:lnTo>
                  <a:pt x="2741828" y="636282"/>
                </a:lnTo>
                <a:lnTo>
                  <a:pt x="2738475" y="638416"/>
                </a:lnTo>
                <a:lnTo>
                  <a:pt x="2729306" y="642632"/>
                </a:lnTo>
                <a:lnTo>
                  <a:pt x="2687180" y="668032"/>
                </a:lnTo>
                <a:lnTo>
                  <a:pt x="2645054" y="690892"/>
                </a:lnTo>
                <a:lnTo>
                  <a:pt x="2610916" y="713752"/>
                </a:lnTo>
                <a:lnTo>
                  <a:pt x="2595918" y="742962"/>
                </a:lnTo>
                <a:lnTo>
                  <a:pt x="2593365" y="778522"/>
                </a:lnTo>
                <a:lnTo>
                  <a:pt x="2596553" y="816622"/>
                </a:lnTo>
                <a:lnTo>
                  <a:pt x="2595918" y="833132"/>
                </a:lnTo>
                <a:lnTo>
                  <a:pt x="2617292" y="871232"/>
                </a:lnTo>
                <a:lnTo>
                  <a:pt x="2661653" y="886472"/>
                </a:lnTo>
                <a:lnTo>
                  <a:pt x="2670187" y="886472"/>
                </a:lnTo>
                <a:lnTo>
                  <a:pt x="2675699" y="884745"/>
                </a:lnTo>
                <a:lnTo>
                  <a:pt x="2680805" y="883932"/>
                </a:lnTo>
                <a:lnTo>
                  <a:pt x="2727071" y="845832"/>
                </a:lnTo>
                <a:lnTo>
                  <a:pt x="2750845" y="802652"/>
                </a:lnTo>
                <a:lnTo>
                  <a:pt x="2764409" y="783602"/>
                </a:lnTo>
                <a:lnTo>
                  <a:pt x="2798241" y="753122"/>
                </a:lnTo>
                <a:lnTo>
                  <a:pt x="2831744" y="731532"/>
                </a:lnTo>
                <a:lnTo>
                  <a:pt x="2849575" y="722642"/>
                </a:lnTo>
                <a:lnTo>
                  <a:pt x="2867164" y="712482"/>
                </a:lnTo>
                <a:lnTo>
                  <a:pt x="2891663" y="694702"/>
                </a:lnTo>
                <a:lnTo>
                  <a:pt x="2939681" y="660412"/>
                </a:lnTo>
                <a:lnTo>
                  <a:pt x="2964180" y="642632"/>
                </a:lnTo>
                <a:lnTo>
                  <a:pt x="2981007" y="631202"/>
                </a:lnTo>
                <a:lnTo>
                  <a:pt x="3013722" y="608342"/>
                </a:lnTo>
                <a:lnTo>
                  <a:pt x="3030550" y="596912"/>
                </a:lnTo>
                <a:lnTo>
                  <a:pt x="3049346" y="582942"/>
                </a:lnTo>
                <a:lnTo>
                  <a:pt x="3067888" y="567702"/>
                </a:lnTo>
                <a:lnTo>
                  <a:pt x="3086912" y="552462"/>
                </a:lnTo>
                <a:lnTo>
                  <a:pt x="3127883" y="532142"/>
                </a:lnTo>
                <a:lnTo>
                  <a:pt x="3143402" y="528332"/>
                </a:lnTo>
                <a:lnTo>
                  <a:pt x="3155645" y="524522"/>
                </a:lnTo>
                <a:lnTo>
                  <a:pt x="3160750" y="521982"/>
                </a:lnTo>
                <a:lnTo>
                  <a:pt x="3168408" y="516902"/>
                </a:lnTo>
                <a:lnTo>
                  <a:pt x="3178619" y="511822"/>
                </a:lnTo>
                <a:lnTo>
                  <a:pt x="3181172" y="509282"/>
                </a:lnTo>
                <a:lnTo>
                  <a:pt x="3186277" y="506742"/>
                </a:lnTo>
                <a:lnTo>
                  <a:pt x="3195815" y="499122"/>
                </a:lnTo>
                <a:lnTo>
                  <a:pt x="3223704" y="472452"/>
                </a:lnTo>
                <a:lnTo>
                  <a:pt x="3223933" y="466102"/>
                </a:lnTo>
                <a:lnTo>
                  <a:pt x="3227044" y="459752"/>
                </a:lnTo>
                <a:lnTo>
                  <a:pt x="3237344" y="458482"/>
                </a:lnTo>
                <a:lnTo>
                  <a:pt x="3239897" y="455942"/>
                </a:lnTo>
                <a:lnTo>
                  <a:pt x="3239897" y="453402"/>
                </a:lnTo>
                <a:lnTo>
                  <a:pt x="3239173" y="443242"/>
                </a:lnTo>
                <a:lnTo>
                  <a:pt x="3237979" y="433082"/>
                </a:lnTo>
                <a:lnTo>
                  <a:pt x="3237738" y="422922"/>
                </a:lnTo>
                <a:lnTo>
                  <a:pt x="3239897" y="414032"/>
                </a:lnTo>
                <a:lnTo>
                  <a:pt x="3248152" y="397522"/>
                </a:lnTo>
                <a:lnTo>
                  <a:pt x="3250425" y="381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042779" y="4026788"/>
            <a:ext cx="3246120" cy="904875"/>
          </a:xfrm>
          <a:custGeom>
            <a:avLst/>
            <a:gdLst/>
            <a:ahLst/>
            <a:cxnLst/>
            <a:rect l="l" t="t" r="r" b="b"/>
            <a:pathLst>
              <a:path w="3246119" h="904875">
                <a:moveTo>
                  <a:pt x="3245815" y="640067"/>
                </a:moveTo>
                <a:lnTo>
                  <a:pt x="3227451" y="594271"/>
                </a:lnTo>
                <a:lnTo>
                  <a:pt x="3190900" y="580199"/>
                </a:lnTo>
                <a:lnTo>
                  <a:pt x="3189922" y="580148"/>
                </a:lnTo>
                <a:lnTo>
                  <a:pt x="3188373" y="579755"/>
                </a:lnTo>
                <a:lnTo>
                  <a:pt x="3173374" y="578700"/>
                </a:lnTo>
                <a:lnTo>
                  <a:pt x="3167126" y="578777"/>
                </a:lnTo>
                <a:lnTo>
                  <a:pt x="3160636" y="578383"/>
                </a:lnTo>
                <a:lnTo>
                  <a:pt x="3048495" y="584187"/>
                </a:lnTo>
                <a:lnTo>
                  <a:pt x="3001327" y="585889"/>
                </a:lnTo>
                <a:lnTo>
                  <a:pt x="2990291" y="586117"/>
                </a:lnTo>
                <a:lnTo>
                  <a:pt x="2974009" y="587235"/>
                </a:lnTo>
                <a:lnTo>
                  <a:pt x="2965475" y="587705"/>
                </a:lnTo>
                <a:lnTo>
                  <a:pt x="2918599" y="588530"/>
                </a:lnTo>
                <a:lnTo>
                  <a:pt x="2915513" y="588467"/>
                </a:lnTo>
                <a:lnTo>
                  <a:pt x="2911906" y="588797"/>
                </a:lnTo>
                <a:lnTo>
                  <a:pt x="2894076" y="589521"/>
                </a:lnTo>
                <a:lnTo>
                  <a:pt x="2871876" y="591324"/>
                </a:lnTo>
                <a:lnTo>
                  <a:pt x="2844457" y="592353"/>
                </a:lnTo>
                <a:lnTo>
                  <a:pt x="2796324" y="596582"/>
                </a:lnTo>
                <a:lnTo>
                  <a:pt x="2787421" y="596925"/>
                </a:lnTo>
                <a:lnTo>
                  <a:pt x="2762643" y="597433"/>
                </a:lnTo>
                <a:lnTo>
                  <a:pt x="2742730" y="597344"/>
                </a:lnTo>
                <a:lnTo>
                  <a:pt x="2717838" y="596938"/>
                </a:lnTo>
                <a:lnTo>
                  <a:pt x="2698635" y="597103"/>
                </a:lnTo>
                <a:lnTo>
                  <a:pt x="2697937" y="597154"/>
                </a:lnTo>
                <a:lnTo>
                  <a:pt x="2696070" y="597141"/>
                </a:lnTo>
                <a:lnTo>
                  <a:pt x="2688679" y="597776"/>
                </a:lnTo>
                <a:lnTo>
                  <a:pt x="2580297" y="604964"/>
                </a:lnTo>
                <a:lnTo>
                  <a:pt x="2531808" y="607161"/>
                </a:lnTo>
                <a:lnTo>
                  <a:pt x="2464676" y="608774"/>
                </a:lnTo>
                <a:lnTo>
                  <a:pt x="2454630" y="609231"/>
                </a:lnTo>
                <a:lnTo>
                  <a:pt x="2434171" y="609244"/>
                </a:lnTo>
                <a:lnTo>
                  <a:pt x="2418740" y="609892"/>
                </a:lnTo>
                <a:lnTo>
                  <a:pt x="2401290" y="609384"/>
                </a:lnTo>
                <a:lnTo>
                  <a:pt x="2354326" y="611060"/>
                </a:lnTo>
                <a:lnTo>
                  <a:pt x="2344051" y="611174"/>
                </a:lnTo>
                <a:lnTo>
                  <a:pt x="2313762" y="610997"/>
                </a:lnTo>
                <a:lnTo>
                  <a:pt x="2220569" y="607885"/>
                </a:lnTo>
                <a:lnTo>
                  <a:pt x="2211044" y="607390"/>
                </a:lnTo>
                <a:lnTo>
                  <a:pt x="2206777" y="607428"/>
                </a:lnTo>
                <a:lnTo>
                  <a:pt x="2175878" y="606386"/>
                </a:lnTo>
                <a:lnTo>
                  <a:pt x="2168791" y="607237"/>
                </a:lnTo>
                <a:lnTo>
                  <a:pt x="2153666" y="607148"/>
                </a:lnTo>
                <a:lnTo>
                  <a:pt x="2113280" y="610654"/>
                </a:lnTo>
                <a:lnTo>
                  <a:pt x="2103589" y="611225"/>
                </a:lnTo>
                <a:lnTo>
                  <a:pt x="2096211" y="611035"/>
                </a:lnTo>
                <a:lnTo>
                  <a:pt x="2080590" y="609130"/>
                </a:lnTo>
                <a:lnTo>
                  <a:pt x="2048535" y="603326"/>
                </a:lnTo>
                <a:lnTo>
                  <a:pt x="2032914" y="601421"/>
                </a:lnTo>
                <a:lnTo>
                  <a:pt x="2015629" y="601002"/>
                </a:lnTo>
                <a:lnTo>
                  <a:pt x="2013534" y="601065"/>
                </a:lnTo>
                <a:lnTo>
                  <a:pt x="2011629" y="600925"/>
                </a:lnTo>
                <a:lnTo>
                  <a:pt x="2007044" y="601256"/>
                </a:lnTo>
                <a:lnTo>
                  <a:pt x="1979968" y="602005"/>
                </a:lnTo>
                <a:lnTo>
                  <a:pt x="1961248" y="601484"/>
                </a:lnTo>
                <a:lnTo>
                  <a:pt x="1898294" y="595947"/>
                </a:lnTo>
                <a:lnTo>
                  <a:pt x="1858010" y="595033"/>
                </a:lnTo>
                <a:lnTo>
                  <a:pt x="1797723" y="597623"/>
                </a:lnTo>
                <a:lnTo>
                  <a:pt x="1778508" y="597395"/>
                </a:lnTo>
                <a:lnTo>
                  <a:pt x="1739252" y="594944"/>
                </a:lnTo>
                <a:lnTo>
                  <a:pt x="1703298" y="594321"/>
                </a:lnTo>
                <a:lnTo>
                  <a:pt x="1673529" y="595757"/>
                </a:lnTo>
                <a:lnTo>
                  <a:pt x="1659661" y="595579"/>
                </a:lnTo>
                <a:lnTo>
                  <a:pt x="1552994" y="583933"/>
                </a:lnTo>
                <a:lnTo>
                  <a:pt x="1476743" y="576453"/>
                </a:lnTo>
                <a:lnTo>
                  <a:pt x="1438656" y="572236"/>
                </a:lnTo>
                <a:lnTo>
                  <a:pt x="1423403" y="571004"/>
                </a:lnTo>
                <a:lnTo>
                  <a:pt x="1405661" y="568248"/>
                </a:lnTo>
                <a:lnTo>
                  <a:pt x="1387144" y="566953"/>
                </a:lnTo>
                <a:lnTo>
                  <a:pt x="1377721" y="565353"/>
                </a:lnTo>
                <a:lnTo>
                  <a:pt x="1367790" y="564375"/>
                </a:lnTo>
                <a:lnTo>
                  <a:pt x="1359611" y="562444"/>
                </a:lnTo>
                <a:lnTo>
                  <a:pt x="1327480" y="557618"/>
                </a:lnTo>
                <a:lnTo>
                  <a:pt x="1322285" y="557263"/>
                </a:lnTo>
                <a:lnTo>
                  <a:pt x="1314411" y="555739"/>
                </a:lnTo>
                <a:lnTo>
                  <a:pt x="1085227" y="539521"/>
                </a:lnTo>
                <a:lnTo>
                  <a:pt x="1074191" y="538302"/>
                </a:lnTo>
                <a:lnTo>
                  <a:pt x="1053223" y="534009"/>
                </a:lnTo>
                <a:lnTo>
                  <a:pt x="1042289" y="531342"/>
                </a:lnTo>
                <a:lnTo>
                  <a:pt x="1006983" y="524027"/>
                </a:lnTo>
                <a:lnTo>
                  <a:pt x="989063" y="520712"/>
                </a:lnTo>
                <a:lnTo>
                  <a:pt x="950201" y="516001"/>
                </a:lnTo>
                <a:lnTo>
                  <a:pt x="906449" y="512584"/>
                </a:lnTo>
                <a:lnTo>
                  <a:pt x="849007" y="505028"/>
                </a:lnTo>
                <a:lnTo>
                  <a:pt x="776897" y="493255"/>
                </a:lnTo>
                <a:lnTo>
                  <a:pt x="740879" y="486892"/>
                </a:lnTo>
                <a:lnTo>
                  <a:pt x="717778" y="483311"/>
                </a:lnTo>
                <a:lnTo>
                  <a:pt x="713689" y="482384"/>
                </a:lnTo>
                <a:lnTo>
                  <a:pt x="649706" y="471246"/>
                </a:lnTo>
                <a:lnTo>
                  <a:pt x="566610" y="454012"/>
                </a:lnTo>
                <a:lnTo>
                  <a:pt x="540600" y="449592"/>
                </a:lnTo>
                <a:lnTo>
                  <a:pt x="520166" y="445770"/>
                </a:lnTo>
                <a:lnTo>
                  <a:pt x="516572" y="445312"/>
                </a:lnTo>
                <a:lnTo>
                  <a:pt x="502996" y="442645"/>
                </a:lnTo>
                <a:lnTo>
                  <a:pt x="441477" y="428701"/>
                </a:lnTo>
                <a:lnTo>
                  <a:pt x="363943" y="409879"/>
                </a:lnTo>
                <a:lnTo>
                  <a:pt x="324675" y="400926"/>
                </a:lnTo>
                <a:lnTo>
                  <a:pt x="321183" y="400685"/>
                </a:lnTo>
                <a:lnTo>
                  <a:pt x="309803" y="393979"/>
                </a:lnTo>
                <a:lnTo>
                  <a:pt x="310654" y="381939"/>
                </a:lnTo>
                <a:lnTo>
                  <a:pt x="313855" y="370255"/>
                </a:lnTo>
                <a:lnTo>
                  <a:pt x="315645" y="368706"/>
                </a:lnTo>
                <a:lnTo>
                  <a:pt x="319379" y="367144"/>
                </a:lnTo>
                <a:lnTo>
                  <a:pt x="340334" y="353644"/>
                </a:lnTo>
                <a:lnTo>
                  <a:pt x="404850" y="316649"/>
                </a:lnTo>
                <a:lnTo>
                  <a:pt x="495782" y="261404"/>
                </a:lnTo>
                <a:lnTo>
                  <a:pt x="504850" y="255524"/>
                </a:lnTo>
                <a:lnTo>
                  <a:pt x="525335" y="244983"/>
                </a:lnTo>
                <a:lnTo>
                  <a:pt x="530834" y="241998"/>
                </a:lnTo>
                <a:lnTo>
                  <a:pt x="538327" y="238709"/>
                </a:lnTo>
                <a:lnTo>
                  <a:pt x="560260" y="227215"/>
                </a:lnTo>
                <a:lnTo>
                  <a:pt x="603973" y="206133"/>
                </a:lnTo>
                <a:lnTo>
                  <a:pt x="625805" y="196062"/>
                </a:lnTo>
                <a:lnTo>
                  <a:pt x="661403" y="176745"/>
                </a:lnTo>
                <a:lnTo>
                  <a:pt x="678446" y="148399"/>
                </a:lnTo>
                <a:lnTo>
                  <a:pt x="683475" y="113411"/>
                </a:lnTo>
                <a:lnTo>
                  <a:pt x="683056" y="74193"/>
                </a:lnTo>
                <a:lnTo>
                  <a:pt x="684847" y="57937"/>
                </a:lnTo>
                <a:lnTo>
                  <a:pt x="666140" y="19354"/>
                </a:lnTo>
                <a:lnTo>
                  <a:pt x="631456" y="1917"/>
                </a:lnTo>
                <a:lnTo>
                  <a:pt x="614476" y="0"/>
                </a:lnTo>
                <a:lnTo>
                  <a:pt x="606259" y="1943"/>
                </a:lnTo>
                <a:lnTo>
                  <a:pt x="605878" y="2070"/>
                </a:lnTo>
                <a:lnTo>
                  <a:pt x="603681" y="2247"/>
                </a:lnTo>
                <a:lnTo>
                  <a:pt x="554837" y="36995"/>
                </a:lnTo>
                <a:lnTo>
                  <a:pt x="528078" y="78384"/>
                </a:lnTo>
                <a:lnTo>
                  <a:pt x="513207" y="96431"/>
                </a:lnTo>
                <a:lnTo>
                  <a:pt x="477316" y="124447"/>
                </a:lnTo>
                <a:lnTo>
                  <a:pt x="435978" y="146265"/>
                </a:lnTo>
                <a:lnTo>
                  <a:pt x="423951" y="151231"/>
                </a:lnTo>
                <a:lnTo>
                  <a:pt x="405688" y="160121"/>
                </a:lnTo>
                <a:lnTo>
                  <a:pt x="379996" y="176136"/>
                </a:lnTo>
                <a:lnTo>
                  <a:pt x="329679" y="206946"/>
                </a:lnTo>
                <a:lnTo>
                  <a:pt x="303987" y="222961"/>
                </a:lnTo>
                <a:lnTo>
                  <a:pt x="286385" y="233172"/>
                </a:lnTo>
                <a:lnTo>
                  <a:pt x="252145" y="253669"/>
                </a:lnTo>
                <a:lnTo>
                  <a:pt x="234556" y="263880"/>
                </a:lnTo>
                <a:lnTo>
                  <a:pt x="214820" y="276491"/>
                </a:lnTo>
                <a:lnTo>
                  <a:pt x="195249" y="290385"/>
                </a:lnTo>
                <a:lnTo>
                  <a:pt x="178333" y="302082"/>
                </a:lnTo>
                <a:lnTo>
                  <a:pt x="132905" y="321500"/>
                </a:lnTo>
                <a:lnTo>
                  <a:pt x="117144" y="324332"/>
                </a:lnTo>
                <a:lnTo>
                  <a:pt x="112255" y="325488"/>
                </a:lnTo>
                <a:lnTo>
                  <a:pt x="107276" y="326440"/>
                </a:lnTo>
                <a:lnTo>
                  <a:pt x="99453" y="328447"/>
                </a:lnTo>
                <a:lnTo>
                  <a:pt x="96354" y="331152"/>
                </a:lnTo>
                <a:lnTo>
                  <a:pt x="91389" y="333959"/>
                </a:lnTo>
                <a:lnTo>
                  <a:pt x="80848" y="338315"/>
                </a:lnTo>
                <a:lnTo>
                  <a:pt x="78117" y="340664"/>
                </a:lnTo>
                <a:lnTo>
                  <a:pt x="72847" y="342836"/>
                </a:lnTo>
                <a:lnTo>
                  <a:pt x="62801" y="349770"/>
                </a:lnTo>
                <a:lnTo>
                  <a:pt x="53086" y="355447"/>
                </a:lnTo>
                <a:lnTo>
                  <a:pt x="43840" y="361162"/>
                </a:lnTo>
                <a:lnTo>
                  <a:pt x="35229" y="368185"/>
                </a:lnTo>
                <a:lnTo>
                  <a:pt x="33108" y="374408"/>
                </a:lnTo>
                <a:lnTo>
                  <a:pt x="32423" y="380720"/>
                </a:lnTo>
                <a:lnTo>
                  <a:pt x="28867" y="386829"/>
                </a:lnTo>
                <a:lnTo>
                  <a:pt x="21945" y="387197"/>
                </a:lnTo>
                <a:lnTo>
                  <a:pt x="21082" y="387159"/>
                </a:lnTo>
                <a:lnTo>
                  <a:pt x="18516" y="387375"/>
                </a:lnTo>
                <a:lnTo>
                  <a:pt x="15786" y="389724"/>
                </a:lnTo>
                <a:lnTo>
                  <a:pt x="15608" y="392264"/>
                </a:lnTo>
                <a:lnTo>
                  <a:pt x="15608" y="402450"/>
                </a:lnTo>
                <a:lnTo>
                  <a:pt x="16078" y="412661"/>
                </a:lnTo>
                <a:lnTo>
                  <a:pt x="15608" y="422821"/>
                </a:lnTo>
                <a:lnTo>
                  <a:pt x="12827" y="431533"/>
                </a:lnTo>
                <a:lnTo>
                  <a:pt x="3429" y="447421"/>
                </a:lnTo>
                <a:lnTo>
                  <a:pt x="0" y="463727"/>
                </a:lnTo>
                <a:lnTo>
                  <a:pt x="16281" y="509447"/>
                </a:lnTo>
                <a:lnTo>
                  <a:pt x="48768" y="538480"/>
                </a:lnTo>
                <a:lnTo>
                  <a:pt x="68910" y="543725"/>
                </a:lnTo>
                <a:lnTo>
                  <a:pt x="76428" y="545528"/>
                </a:lnTo>
                <a:lnTo>
                  <a:pt x="81343" y="548424"/>
                </a:lnTo>
                <a:lnTo>
                  <a:pt x="86080" y="553847"/>
                </a:lnTo>
                <a:lnTo>
                  <a:pt x="90474" y="555663"/>
                </a:lnTo>
                <a:lnTo>
                  <a:pt x="90995" y="556577"/>
                </a:lnTo>
                <a:lnTo>
                  <a:pt x="93040" y="556729"/>
                </a:lnTo>
                <a:lnTo>
                  <a:pt x="93535" y="556920"/>
                </a:lnTo>
                <a:lnTo>
                  <a:pt x="117792" y="566280"/>
                </a:lnTo>
                <a:lnTo>
                  <a:pt x="165519" y="582383"/>
                </a:lnTo>
                <a:lnTo>
                  <a:pt x="188239" y="592899"/>
                </a:lnTo>
                <a:lnTo>
                  <a:pt x="211556" y="604735"/>
                </a:lnTo>
                <a:lnTo>
                  <a:pt x="233832" y="617766"/>
                </a:lnTo>
                <a:lnTo>
                  <a:pt x="256019" y="632066"/>
                </a:lnTo>
                <a:lnTo>
                  <a:pt x="279247" y="645172"/>
                </a:lnTo>
                <a:lnTo>
                  <a:pt x="321284" y="665975"/>
                </a:lnTo>
                <a:lnTo>
                  <a:pt x="363499" y="684237"/>
                </a:lnTo>
                <a:lnTo>
                  <a:pt x="394614" y="696620"/>
                </a:lnTo>
                <a:lnTo>
                  <a:pt x="425729" y="709002"/>
                </a:lnTo>
                <a:lnTo>
                  <a:pt x="451345" y="721004"/>
                </a:lnTo>
                <a:lnTo>
                  <a:pt x="501548" y="746201"/>
                </a:lnTo>
                <a:lnTo>
                  <a:pt x="527177" y="758202"/>
                </a:lnTo>
                <a:lnTo>
                  <a:pt x="547598" y="768553"/>
                </a:lnTo>
                <a:lnTo>
                  <a:pt x="568350" y="777659"/>
                </a:lnTo>
                <a:lnTo>
                  <a:pt x="589483" y="788073"/>
                </a:lnTo>
                <a:lnTo>
                  <a:pt x="622579" y="801865"/>
                </a:lnTo>
                <a:lnTo>
                  <a:pt x="633590" y="805192"/>
                </a:lnTo>
                <a:lnTo>
                  <a:pt x="644105" y="808482"/>
                </a:lnTo>
                <a:lnTo>
                  <a:pt x="653834" y="812990"/>
                </a:lnTo>
                <a:lnTo>
                  <a:pt x="671957" y="821918"/>
                </a:lnTo>
                <a:lnTo>
                  <a:pt x="689267" y="832053"/>
                </a:lnTo>
                <a:lnTo>
                  <a:pt x="706107" y="842149"/>
                </a:lnTo>
                <a:lnTo>
                  <a:pt x="722807" y="850976"/>
                </a:lnTo>
                <a:lnTo>
                  <a:pt x="736066" y="859548"/>
                </a:lnTo>
                <a:lnTo>
                  <a:pt x="750062" y="868184"/>
                </a:lnTo>
                <a:lnTo>
                  <a:pt x="779399" y="882980"/>
                </a:lnTo>
                <a:lnTo>
                  <a:pt x="790816" y="890155"/>
                </a:lnTo>
                <a:lnTo>
                  <a:pt x="802703" y="897369"/>
                </a:lnTo>
                <a:lnTo>
                  <a:pt x="814679" y="903300"/>
                </a:lnTo>
                <a:lnTo>
                  <a:pt x="826528" y="904138"/>
                </a:lnTo>
                <a:lnTo>
                  <a:pt x="826922" y="904062"/>
                </a:lnTo>
                <a:lnTo>
                  <a:pt x="829081" y="904328"/>
                </a:lnTo>
                <a:lnTo>
                  <a:pt x="867206" y="889990"/>
                </a:lnTo>
                <a:lnTo>
                  <a:pt x="891273" y="857326"/>
                </a:lnTo>
                <a:lnTo>
                  <a:pt x="891451" y="854773"/>
                </a:lnTo>
                <a:lnTo>
                  <a:pt x="889266" y="849477"/>
                </a:lnTo>
                <a:lnTo>
                  <a:pt x="886904" y="846734"/>
                </a:lnTo>
                <a:lnTo>
                  <a:pt x="887412" y="839304"/>
                </a:lnTo>
                <a:lnTo>
                  <a:pt x="890079" y="839076"/>
                </a:lnTo>
                <a:lnTo>
                  <a:pt x="896962" y="839089"/>
                </a:lnTo>
                <a:lnTo>
                  <a:pt x="900531" y="834847"/>
                </a:lnTo>
                <a:lnTo>
                  <a:pt x="900430" y="828421"/>
                </a:lnTo>
                <a:lnTo>
                  <a:pt x="898893" y="821880"/>
                </a:lnTo>
                <a:lnTo>
                  <a:pt x="899439" y="814209"/>
                </a:lnTo>
                <a:lnTo>
                  <a:pt x="892340" y="806005"/>
                </a:lnTo>
                <a:lnTo>
                  <a:pt x="892886" y="798334"/>
                </a:lnTo>
                <a:lnTo>
                  <a:pt x="887603" y="781367"/>
                </a:lnTo>
                <a:lnTo>
                  <a:pt x="878916" y="770216"/>
                </a:lnTo>
                <a:lnTo>
                  <a:pt x="877138" y="767676"/>
                </a:lnTo>
                <a:lnTo>
                  <a:pt x="871410" y="764057"/>
                </a:lnTo>
                <a:lnTo>
                  <a:pt x="864704" y="759117"/>
                </a:lnTo>
                <a:lnTo>
                  <a:pt x="850112" y="751611"/>
                </a:lnTo>
                <a:lnTo>
                  <a:pt x="791819" y="732561"/>
                </a:lnTo>
                <a:lnTo>
                  <a:pt x="778967" y="726351"/>
                </a:lnTo>
                <a:lnTo>
                  <a:pt x="770483" y="723455"/>
                </a:lnTo>
                <a:lnTo>
                  <a:pt x="762800" y="719747"/>
                </a:lnTo>
                <a:lnTo>
                  <a:pt x="757885" y="716826"/>
                </a:lnTo>
                <a:lnTo>
                  <a:pt x="752614" y="719023"/>
                </a:lnTo>
                <a:lnTo>
                  <a:pt x="747522" y="718654"/>
                </a:lnTo>
                <a:lnTo>
                  <a:pt x="646366" y="665251"/>
                </a:lnTo>
                <a:lnTo>
                  <a:pt x="627748" y="657021"/>
                </a:lnTo>
                <a:lnTo>
                  <a:pt x="590384" y="642493"/>
                </a:lnTo>
                <a:lnTo>
                  <a:pt x="532434" y="616064"/>
                </a:lnTo>
                <a:lnTo>
                  <a:pt x="477291" y="589521"/>
                </a:lnTo>
                <a:lnTo>
                  <a:pt x="460933" y="582104"/>
                </a:lnTo>
                <a:lnTo>
                  <a:pt x="445477" y="575703"/>
                </a:lnTo>
                <a:lnTo>
                  <a:pt x="430606" y="570382"/>
                </a:lnTo>
                <a:lnTo>
                  <a:pt x="433120" y="568210"/>
                </a:lnTo>
                <a:lnTo>
                  <a:pt x="433298" y="565683"/>
                </a:lnTo>
                <a:lnTo>
                  <a:pt x="435851" y="565861"/>
                </a:lnTo>
                <a:lnTo>
                  <a:pt x="493674" y="575017"/>
                </a:lnTo>
                <a:lnTo>
                  <a:pt x="559777" y="586841"/>
                </a:lnTo>
                <a:lnTo>
                  <a:pt x="593940" y="592353"/>
                </a:lnTo>
                <a:lnTo>
                  <a:pt x="628142" y="597141"/>
                </a:lnTo>
                <a:lnTo>
                  <a:pt x="641985" y="599313"/>
                </a:lnTo>
                <a:lnTo>
                  <a:pt x="671995" y="604202"/>
                </a:lnTo>
                <a:lnTo>
                  <a:pt x="695172" y="606945"/>
                </a:lnTo>
                <a:lnTo>
                  <a:pt x="748957" y="613994"/>
                </a:lnTo>
                <a:lnTo>
                  <a:pt x="790409" y="618896"/>
                </a:lnTo>
                <a:lnTo>
                  <a:pt x="829157" y="625398"/>
                </a:lnTo>
                <a:lnTo>
                  <a:pt x="872540" y="633666"/>
                </a:lnTo>
                <a:lnTo>
                  <a:pt x="943190" y="645033"/>
                </a:lnTo>
                <a:lnTo>
                  <a:pt x="988098" y="650748"/>
                </a:lnTo>
                <a:lnTo>
                  <a:pt x="1033386" y="657771"/>
                </a:lnTo>
                <a:lnTo>
                  <a:pt x="1236357" y="682320"/>
                </a:lnTo>
                <a:lnTo>
                  <a:pt x="1255763" y="684961"/>
                </a:lnTo>
                <a:lnTo>
                  <a:pt x="1275740" y="686371"/>
                </a:lnTo>
                <a:lnTo>
                  <a:pt x="1295628" y="689051"/>
                </a:lnTo>
                <a:lnTo>
                  <a:pt x="1353756" y="693166"/>
                </a:lnTo>
                <a:lnTo>
                  <a:pt x="1432852" y="700036"/>
                </a:lnTo>
                <a:lnTo>
                  <a:pt x="1472831" y="704138"/>
                </a:lnTo>
                <a:lnTo>
                  <a:pt x="1493354" y="706856"/>
                </a:lnTo>
                <a:lnTo>
                  <a:pt x="1513573" y="707021"/>
                </a:lnTo>
                <a:lnTo>
                  <a:pt x="1554327" y="709904"/>
                </a:lnTo>
                <a:lnTo>
                  <a:pt x="1573974" y="710031"/>
                </a:lnTo>
                <a:lnTo>
                  <a:pt x="1591335" y="711212"/>
                </a:lnTo>
                <a:lnTo>
                  <a:pt x="1611363" y="711860"/>
                </a:lnTo>
                <a:lnTo>
                  <a:pt x="1617649" y="711835"/>
                </a:lnTo>
                <a:lnTo>
                  <a:pt x="1740395" y="720509"/>
                </a:lnTo>
                <a:lnTo>
                  <a:pt x="1857908" y="723734"/>
                </a:lnTo>
                <a:lnTo>
                  <a:pt x="1888566" y="723353"/>
                </a:lnTo>
                <a:lnTo>
                  <a:pt x="1918563" y="725474"/>
                </a:lnTo>
                <a:lnTo>
                  <a:pt x="1975408" y="726948"/>
                </a:lnTo>
                <a:lnTo>
                  <a:pt x="2004047" y="728980"/>
                </a:lnTo>
                <a:lnTo>
                  <a:pt x="2025154" y="729195"/>
                </a:lnTo>
                <a:lnTo>
                  <a:pt x="2046160" y="730681"/>
                </a:lnTo>
                <a:lnTo>
                  <a:pt x="2078812" y="730440"/>
                </a:lnTo>
                <a:lnTo>
                  <a:pt x="2100402" y="728421"/>
                </a:lnTo>
                <a:lnTo>
                  <a:pt x="2102116" y="728281"/>
                </a:lnTo>
                <a:lnTo>
                  <a:pt x="2197493" y="735025"/>
                </a:lnTo>
                <a:lnTo>
                  <a:pt x="2299576" y="734606"/>
                </a:lnTo>
                <a:lnTo>
                  <a:pt x="2387739" y="733005"/>
                </a:lnTo>
                <a:lnTo>
                  <a:pt x="2402382" y="732917"/>
                </a:lnTo>
                <a:lnTo>
                  <a:pt x="2405291" y="732955"/>
                </a:lnTo>
                <a:lnTo>
                  <a:pt x="2431999" y="733780"/>
                </a:lnTo>
                <a:lnTo>
                  <a:pt x="2495448" y="734453"/>
                </a:lnTo>
                <a:lnTo>
                  <a:pt x="2525725" y="734212"/>
                </a:lnTo>
                <a:lnTo>
                  <a:pt x="2529725" y="734250"/>
                </a:lnTo>
                <a:lnTo>
                  <a:pt x="2557919" y="735050"/>
                </a:lnTo>
                <a:lnTo>
                  <a:pt x="2616606" y="734110"/>
                </a:lnTo>
                <a:lnTo>
                  <a:pt x="2645562" y="732332"/>
                </a:lnTo>
                <a:lnTo>
                  <a:pt x="2646730" y="732320"/>
                </a:lnTo>
                <a:lnTo>
                  <a:pt x="2648127" y="732307"/>
                </a:lnTo>
                <a:lnTo>
                  <a:pt x="2648381" y="732294"/>
                </a:lnTo>
                <a:lnTo>
                  <a:pt x="2705443" y="731481"/>
                </a:lnTo>
                <a:lnTo>
                  <a:pt x="2763596" y="727951"/>
                </a:lnTo>
                <a:lnTo>
                  <a:pt x="2800159" y="726719"/>
                </a:lnTo>
                <a:lnTo>
                  <a:pt x="2842247" y="723849"/>
                </a:lnTo>
                <a:lnTo>
                  <a:pt x="2907017" y="720471"/>
                </a:lnTo>
                <a:lnTo>
                  <a:pt x="2946743" y="719086"/>
                </a:lnTo>
                <a:lnTo>
                  <a:pt x="2977946" y="718921"/>
                </a:lnTo>
                <a:lnTo>
                  <a:pt x="3011716" y="717499"/>
                </a:lnTo>
                <a:lnTo>
                  <a:pt x="3124619" y="707656"/>
                </a:lnTo>
                <a:lnTo>
                  <a:pt x="3203371" y="697953"/>
                </a:lnTo>
                <a:lnTo>
                  <a:pt x="3214967" y="696188"/>
                </a:lnTo>
                <a:lnTo>
                  <a:pt x="3217392" y="695883"/>
                </a:lnTo>
                <a:lnTo>
                  <a:pt x="3218675" y="695528"/>
                </a:lnTo>
                <a:lnTo>
                  <a:pt x="3225050" y="694385"/>
                </a:lnTo>
                <a:lnTo>
                  <a:pt x="3226549" y="693318"/>
                </a:lnTo>
                <a:lnTo>
                  <a:pt x="3245294" y="652475"/>
                </a:lnTo>
                <a:lnTo>
                  <a:pt x="3245815" y="640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646766" y="7268971"/>
            <a:ext cx="3246120" cy="904875"/>
          </a:xfrm>
          <a:custGeom>
            <a:avLst/>
            <a:gdLst/>
            <a:ahLst/>
            <a:cxnLst/>
            <a:rect l="l" t="t" r="r" b="b"/>
            <a:pathLst>
              <a:path w="3246119" h="904875">
                <a:moveTo>
                  <a:pt x="3245815" y="640067"/>
                </a:moveTo>
                <a:lnTo>
                  <a:pt x="3227463" y="594283"/>
                </a:lnTo>
                <a:lnTo>
                  <a:pt x="3190900" y="580212"/>
                </a:lnTo>
                <a:lnTo>
                  <a:pt x="3189922" y="580161"/>
                </a:lnTo>
                <a:lnTo>
                  <a:pt x="3188373" y="579767"/>
                </a:lnTo>
                <a:lnTo>
                  <a:pt x="3173374" y="578700"/>
                </a:lnTo>
                <a:lnTo>
                  <a:pt x="3167037" y="578789"/>
                </a:lnTo>
                <a:lnTo>
                  <a:pt x="3160649" y="578396"/>
                </a:lnTo>
                <a:lnTo>
                  <a:pt x="3048508" y="584187"/>
                </a:lnTo>
                <a:lnTo>
                  <a:pt x="3001314" y="585889"/>
                </a:lnTo>
                <a:lnTo>
                  <a:pt x="2990304" y="586117"/>
                </a:lnTo>
                <a:lnTo>
                  <a:pt x="2973413" y="587286"/>
                </a:lnTo>
                <a:lnTo>
                  <a:pt x="2965475" y="587717"/>
                </a:lnTo>
                <a:lnTo>
                  <a:pt x="2918955" y="588530"/>
                </a:lnTo>
                <a:lnTo>
                  <a:pt x="2915513" y="588467"/>
                </a:lnTo>
                <a:lnTo>
                  <a:pt x="2911627" y="588810"/>
                </a:lnTo>
                <a:lnTo>
                  <a:pt x="2894088" y="589534"/>
                </a:lnTo>
                <a:lnTo>
                  <a:pt x="2872092" y="591324"/>
                </a:lnTo>
                <a:lnTo>
                  <a:pt x="2844457" y="592353"/>
                </a:lnTo>
                <a:lnTo>
                  <a:pt x="2796336" y="596595"/>
                </a:lnTo>
                <a:lnTo>
                  <a:pt x="2787154" y="596938"/>
                </a:lnTo>
                <a:lnTo>
                  <a:pt x="2763164" y="597433"/>
                </a:lnTo>
                <a:lnTo>
                  <a:pt x="2742057" y="597344"/>
                </a:lnTo>
                <a:lnTo>
                  <a:pt x="2717850" y="596938"/>
                </a:lnTo>
                <a:lnTo>
                  <a:pt x="2698648" y="597115"/>
                </a:lnTo>
                <a:lnTo>
                  <a:pt x="2698127" y="597154"/>
                </a:lnTo>
                <a:lnTo>
                  <a:pt x="2696083" y="597141"/>
                </a:lnTo>
                <a:lnTo>
                  <a:pt x="2687980" y="597827"/>
                </a:lnTo>
                <a:lnTo>
                  <a:pt x="2580449" y="604977"/>
                </a:lnTo>
                <a:lnTo>
                  <a:pt x="2531821" y="607161"/>
                </a:lnTo>
                <a:lnTo>
                  <a:pt x="2464676" y="608787"/>
                </a:lnTo>
                <a:lnTo>
                  <a:pt x="2454922" y="609231"/>
                </a:lnTo>
                <a:lnTo>
                  <a:pt x="2434171" y="609244"/>
                </a:lnTo>
                <a:lnTo>
                  <a:pt x="2418550" y="609892"/>
                </a:lnTo>
                <a:lnTo>
                  <a:pt x="2401290" y="609396"/>
                </a:lnTo>
                <a:lnTo>
                  <a:pt x="2354415" y="611073"/>
                </a:lnTo>
                <a:lnTo>
                  <a:pt x="2344064" y="611187"/>
                </a:lnTo>
                <a:lnTo>
                  <a:pt x="2313762" y="611009"/>
                </a:lnTo>
                <a:lnTo>
                  <a:pt x="2221268" y="607923"/>
                </a:lnTo>
                <a:lnTo>
                  <a:pt x="2211044" y="607390"/>
                </a:lnTo>
                <a:lnTo>
                  <a:pt x="2206510" y="607428"/>
                </a:lnTo>
                <a:lnTo>
                  <a:pt x="2175891" y="606399"/>
                </a:lnTo>
                <a:lnTo>
                  <a:pt x="2168880" y="607250"/>
                </a:lnTo>
                <a:lnTo>
                  <a:pt x="2153678" y="607161"/>
                </a:lnTo>
                <a:lnTo>
                  <a:pt x="2113280" y="610666"/>
                </a:lnTo>
                <a:lnTo>
                  <a:pt x="2103691" y="611238"/>
                </a:lnTo>
                <a:lnTo>
                  <a:pt x="2096211" y="611035"/>
                </a:lnTo>
                <a:lnTo>
                  <a:pt x="2080602" y="609130"/>
                </a:lnTo>
                <a:lnTo>
                  <a:pt x="2048535" y="603326"/>
                </a:lnTo>
                <a:lnTo>
                  <a:pt x="2032914" y="601421"/>
                </a:lnTo>
                <a:lnTo>
                  <a:pt x="2015629" y="601002"/>
                </a:lnTo>
                <a:lnTo>
                  <a:pt x="2013546" y="601065"/>
                </a:lnTo>
                <a:lnTo>
                  <a:pt x="2011629" y="600925"/>
                </a:lnTo>
                <a:lnTo>
                  <a:pt x="2007044" y="601256"/>
                </a:lnTo>
                <a:lnTo>
                  <a:pt x="1979968" y="602018"/>
                </a:lnTo>
                <a:lnTo>
                  <a:pt x="1961248" y="601497"/>
                </a:lnTo>
                <a:lnTo>
                  <a:pt x="1898294" y="595960"/>
                </a:lnTo>
                <a:lnTo>
                  <a:pt x="1858010" y="595033"/>
                </a:lnTo>
                <a:lnTo>
                  <a:pt x="1797723" y="597636"/>
                </a:lnTo>
                <a:lnTo>
                  <a:pt x="1778508" y="597395"/>
                </a:lnTo>
                <a:lnTo>
                  <a:pt x="1739252" y="594944"/>
                </a:lnTo>
                <a:lnTo>
                  <a:pt x="1703298" y="594334"/>
                </a:lnTo>
                <a:lnTo>
                  <a:pt x="1673529" y="595757"/>
                </a:lnTo>
                <a:lnTo>
                  <a:pt x="1659661" y="595579"/>
                </a:lnTo>
                <a:lnTo>
                  <a:pt x="1552994" y="583933"/>
                </a:lnTo>
                <a:lnTo>
                  <a:pt x="1476743" y="576453"/>
                </a:lnTo>
                <a:lnTo>
                  <a:pt x="1438656" y="572236"/>
                </a:lnTo>
                <a:lnTo>
                  <a:pt x="1423504" y="571017"/>
                </a:lnTo>
                <a:lnTo>
                  <a:pt x="1405674" y="568248"/>
                </a:lnTo>
                <a:lnTo>
                  <a:pt x="1387081" y="566940"/>
                </a:lnTo>
                <a:lnTo>
                  <a:pt x="1377721" y="565353"/>
                </a:lnTo>
                <a:lnTo>
                  <a:pt x="1367790" y="564375"/>
                </a:lnTo>
                <a:lnTo>
                  <a:pt x="1359611" y="562444"/>
                </a:lnTo>
                <a:lnTo>
                  <a:pt x="1327480" y="557631"/>
                </a:lnTo>
                <a:lnTo>
                  <a:pt x="1322412" y="557276"/>
                </a:lnTo>
                <a:lnTo>
                  <a:pt x="1314424" y="555739"/>
                </a:lnTo>
                <a:lnTo>
                  <a:pt x="1085227" y="539534"/>
                </a:lnTo>
                <a:lnTo>
                  <a:pt x="1074191" y="538302"/>
                </a:lnTo>
                <a:lnTo>
                  <a:pt x="1053223" y="534009"/>
                </a:lnTo>
                <a:lnTo>
                  <a:pt x="1042301" y="531355"/>
                </a:lnTo>
                <a:lnTo>
                  <a:pt x="1006983" y="524040"/>
                </a:lnTo>
                <a:lnTo>
                  <a:pt x="989063" y="520725"/>
                </a:lnTo>
                <a:lnTo>
                  <a:pt x="950201" y="516001"/>
                </a:lnTo>
                <a:lnTo>
                  <a:pt x="906462" y="512584"/>
                </a:lnTo>
                <a:lnTo>
                  <a:pt x="849007" y="505028"/>
                </a:lnTo>
                <a:lnTo>
                  <a:pt x="776897" y="493268"/>
                </a:lnTo>
                <a:lnTo>
                  <a:pt x="740879" y="486905"/>
                </a:lnTo>
                <a:lnTo>
                  <a:pt x="717842" y="483336"/>
                </a:lnTo>
                <a:lnTo>
                  <a:pt x="713689" y="482384"/>
                </a:lnTo>
                <a:lnTo>
                  <a:pt x="650036" y="471322"/>
                </a:lnTo>
                <a:lnTo>
                  <a:pt x="566610" y="454012"/>
                </a:lnTo>
                <a:lnTo>
                  <a:pt x="540105" y="449516"/>
                </a:lnTo>
                <a:lnTo>
                  <a:pt x="520166" y="445782"/>
                </a:lnTo>
                <a:lnTo>
                  <a:pt x="516788" y="445350"/>
                </a:lnTo>
                <a:lnTo>
                  <a:pt x="502996" y="442645"/>
                </a:lnTo>
                <a:lnTo>
                  <a:pt x="441477" y="428701"/>
                </a:lnTo>
                <a:lnTo>
                  <a:pt x="363956" y="409892"/>
                </a:lnTo>
                <a:lnTo>
                  <a:pt x="324675" y="400926"/>
                </a:lnTo>
                <a:lnTo>
                  <a:pt x="321183" y="400685"/>
                </a:lnTo>
                <a:lnTo>
                  <a:pt x="309803" y="393979"/>
                </a:lnTo>
                <a:lnTo>
                  <a:pt x="310667" y="381939"/>
                </a:lnTo>
                <a:lnTo>
                  <a:pt x="313842" y="370281"/>
                </a:lnTo>
                <a:lnTo>
                  <a:pt x="315696" y="368681"/>
                </a:lnTo>
                <a:lnTo>
                  <a:pt x="319392" y="367144"/>
                </a:lnTo>
                <a:lnTo>
                  <a:pt x="340334" y="353644"/>
                </a:lnTo>
                <a:lnTo>
                  <a:pt x="404863" y="316649"/>
                </a:lnTo>
                <a:lnTo>
                  <a:pt x="495782" y="261404"/>
                </a:lnTo>
                <a:lnTo>
                  <a:pt x="504710" y="255612"/>
                </a:lnTo>
                <a:lnTo>
                  <a:pt x="525335" y="244983"/>
                </a:lnTo>
                <a:lnTo>
                  <a:pt x="530910" y="241973"/>
                </a:lnTo>
                <a:lnTo>
                  <a:pt x="538340" y="238709"/>
                </a:lnTo>
                <a:lnTo>
                  <a:pt x="560260" y="227215"/>
                </a:lnTo>
                <a:lnTo>
                  <a:pt x="603986" y="206133"/>
                </a:lnTo>
                <a:lnTo>
                  <a:pt x="625805" y="196075"/>
                </a:lnTo>
                <a:lnTo>
                  <a:pt x="661403" y="176745"/>
                </a:lnTo>
                <a:lnTo>
                  <a:pt x="678446" y="148399"/>
                </a:lnTo>
                <a:lnTo>
                  <a:pt x="683475" y="113423"/>
                </a:lnTo>
                <a:lnTo>
                  <a:pt x="683056" y="74193"/>
                </a:lnTo>
                <a:lnTo>
                  <a:pt x="684847" y="57937"/>
                </a:lnTo>
                <a:lnTo>
                  <a:pt x="666140" y="19354"/>
                </a:lnTo>
                <a:lnTo>
                  <a:pt x="631469" y="1917"/>
                </a:lnTo>
                <a:lnTo>
                  <a:pt x="614489" y="0"/>
                </a:lnTo>
                <a:lnTo>
                  <a:pt x="606272" y="1943"/>
                </a:lnTo>
                <a:lnTo>
                  <a:pt x="605840" y="2082"/>
                </a:lnTo>
                <a:lnTo>
                  <a:pt x="603681" y="2260"/>
                </a:lnTo>
                <a:lnTo>
                  <a:pt x="554837" y="36995"/>
                </a:lnTo>
                <a:lnTo>
                  <a:pt x="528078" y="78397"/>
                </a:lnTo>
                <a:lnTo>
                  <a:pt x="513207" y="96443"/>
                </a:lnTo>
                <a:lnTo>
                  <a:pt x="477316" y="124460"/>
                </a:lnTo>
                <a:lnTo>
                  <a:pt x="435889" y="146304"/>
                </a:lnTo>
                <a:lnTo>
                  <a:pt x="423951" y="151244"/>
                </a:lnTo>
                <a:lnTo>
                  <a:pt x="405688" y="160134"/>
                </a:lnTo>
                <a:lnTo>
                  <a:pt x="380009" y="176136"/>
                </a:lnTo>
                <a:lnTo>
                  <a:pt x="329679" y="206959"/>
                </a:lnTo>
                <a:lnTo>
                  <a:pt x="303987" y="222961"/>
                </a:lnTo>
                <a:lnTo>
                  <a:pt x="286397" y="233172"/>
                </a:lnTo>
                <a:lnTo>
                  <a:pt x="252158" y="253669"/>
                </a:lnTo>
                <a:lnTo>
                  <a:pt x="234556" y="263880"/>
                </a:lnTo>
                <a:lnTo>
                  <a:pt x="214833" y="276491"/>
                </a:lnTo>
                <a:lnTo>
                  <a:pt x="195249" y="290385"/>
                </a:lnTo>
                <a:lnTo>
                  <a:pt x="178384" y="302044"/>
                </a:lnTo>
                <a:lnTo>
                  <a:pt x="132905" y="321513"/>
                </a:lnTo>
                <a:lnTo>
                  <a:pt x="117144" y="324332"/>
                </a:lnTo>
                <a:lnTo>
                  <a:pt x="112153" y="325513"/>
                </a:lnTo>
                <a:lnTo>
                  <a:pt x="107289" y="326440"/>
                </a:lnTo>
                <a:lnTo>
                  <a:pt x="99466" y="328460"/>
                </a:lnTo>
                <a:lnTo>
                  <a:pt x="96380" y="331152"/>
                </a:lnTo>
                <a:lnTo>
                  <a:pt x="91389" y="333971"/>
                </a:lnTo>
                <a:lnTo>
                  <a:pt x="80848" y="338315"/>
                </a:lnTo>
                <a:lnTo>
                  <a:pt x="78130" y="340664"/>
                </a:lnTo>
                <a:lnTo>
                  <a:pt x="72847" y="342849"/>
                </a:lnTo>
                <a:lnTo>
                  <a:pt x="62801" y="349770"/>
                </a:lnTo>
                <a:lnTo>
                  <a:pt x="53086" y="355447"/>
                </a:lnTo>
                <a:lnTo>
                  <a:pt x="43840" y="361162"/>
                </a:lnTo>
                <a:lnTo>
                  <a:pt x="35229" y="368185"/>
                </a:lnTo>
                <a:lnTo>
                  <a:pt x="33108" y="374408"/>
                </a:lnTo>
                <a:lnTo>
                  <a:pt x="32423" y="380720"/>
                </a:lnTo>
                <a:lnTo>
                  <a:pt x="28867" y="386842"/>
                </a:lnTo>
                <a:lnTo>
                  <a:pt x="21996" y="387197"/>
                </a:lnTo>
                <a:lnTo>
                  <a:pt x="21094" y="387159"/>
                </a:lnTo>
                <a:lnTo>
                  <a:pt x="18516" y="387375"/>
                </a:lnTo>
                <a:lnTo>
                  <a:pt x="15786" y="389737"/>
                </a:lnTo>
                <a:lnTo>
                  <a:pt x="15608" y="392264"/>
                </a:lnTo>
                <a:lnTo>
                  <a:pt x="15608" y="402450"/>
                </a:lnTo>
                <a:lnTo>
                  <a:pt x="16090" y="412673"/>
                </a:lnTo>
                <a:lnTo>
                  <a:pt x="15608" y="422821"/>
                </a:lnTo>
                <a:lnTo>
                  <a:pt x="12827" y="431533"/>
                </a:lnTo>
                <a:lnTo>
                  <a:pt x="3429" y="447421"/>
                </a:lnTo>
                <a:lnTo>
                  <a:pt x="0" y="463740"/>
                </a:lnTo>
                <a:lnTo>
                  <a:pt x="1485" y="479120"/>
                </a:lnTo>
                <a:lnTo>
                  <a:pt x="1727" y="481685"/>
                </a:lnTo>
                <a:lnTo>
                  <a:pt x="8178" y="497420"/>
                </a:lnTo>
                <a:lnTo>
                  <a:pt x="37541" y="530047"/>
                </a:lnTo>
                <a:lnTo>
                  <a:pt x="68922" y="543725"/>
                </a:lnTo>
                <a:lnTo>
                  <a:pt x="76428" y="545528"/>
                </a:lnTo>
                <a:lnTo>
                  <a:pt x="81343" y="548424"/>
                </a:lnTo>
                <a:lnTo>
                  <a:pt x="86080" y="553847"/>
                </a:lnTo>
                <a:lnTo>
                  <a:pt x="90487" y="555675"/>
                </a:lnTo>
                <a:lnTo>
                  <a:pt x="91008" y="556577"/>
                </a:lnTo>
                <a:lnTo>
                  <a:pt x="93052" y="556729"/>
                </a:lnTo>
                <a:lnTo>
                  <a:pt x="93535" y="556920"/>
                </a:lnTo>
                <a:lnTo>
                  <a:pt x="117792" y="566280"/>
                </a:lnTo>
                <a:lnTo>
                  <a:pt x="165519" y="582383"/>
                </a:lnTo>
                <a:lnTo>
                  <a:pt x="188252" y="592912"/>
                </a:lnTo>
                <a:lnTo>
                  <a:pt x="211569" y="604748"/>
                </a:lnTo>
                <a:lnTo>
                  <a:pt x="233832" y="617778"/>
                </a:lnTo>
                <a:lnTo>
                  <a:pt x="256019" y="632079"/>
                </a:lnTo>
                <a:lnTo>
                  <a:pt x="279247" y="645172"/>
                </a:lnTo>
                <a:lnTo>
                  <a:pt x="321284" y="665975"/>
                </a:lnTo>
                <a:lnTo>
                  <a:pt x="363499" y="684237"/>
                </a:lnTo>
                <a:lnTo>
                  <a:pt x="394614" y="696633"/>
                </a:lnTo>
                <a:lnTo>
                  <a:pt x="425729" y="709015"/>
                </a:lnTo>
                <a:lnTo>
                  <a:pt x="451358" y="721017"/>
                </a:lnTo>
                <a:lnTo>
                  <a:pt x="501561" y="746201"/>
                </a:lnTo>
                <a:lnTo>
                  <a:pt x="527189" y="758202"/>
                </a:lnTo>
                <a:lnTo>
                  <a:pt x="547611" y="768565"/>
                </a:lnTo>
                <a:lnTo>
                  <a:pt x="568350" y="777671"/>
                </a:lnTo>
                <a:lnTo>
                  <a:pt x="589495" y="788073"/>
                </a:lnTo>
                <a:lnTo>
                  <a:pt x="622592" y="801878"/>
                </a:lnTo>
                <a:lnTo>
                  <a:pt x="671957" y="821918"/>
                </a:lnTo>
                <a:lnTo>
                  <a:pt x="706120" y="842162"/>
                </a:lnTo>
                <a:lnTo>
                  <a:pt x="722807" y="850976"/>
                </a:lnTo>
                <a:lnTo>
                  <a:pt x="736079" y="859561"/>
                </a:lnTo>
                <a:lnTo>
                  <a:pt x="750062" y="868184"/>
                </a:lnTo>
                <a:lnTo>
                  <a:pt x="779411" y="882992"/>
                </a:lnTo>
                <a:lnTo>
                  <a:pt x="790816" y="890168"/>
                </a:lnTo>
                <a:lnTo>
                  <a:pt x="802703" y="897369"/>
                </a:lnTo>
                <a:lnTo>
                  <a:pt x="814679" y="903312"/>
                </a:lnTo>
                <a:lnTo>
                  <a:pt x="826541" y="904151"/>
                </a:lnTo>
                <a:lnTo>
                  <a:pt x="826960" y="904074"/>
                </a:lnTo>
                <a:lnTo>
                  <a:pt x="829081" y="904328"/>
                </a:lnTo>
                <a:lnTo>
                  <a:pt x="867206" y="890003"/>
                </a:lnTo>
                <a:lnTo>
                  <a:pt x="891273" y="857326"/>
                </a:lnTo>
                <a:lnTo>
                  <a:pt x="891451" y="854773"/>
                </a:lnTo>
                <a:lnTo>
                  <a:pt x="889266" y="849477"/>
                </a:lnTo>
                <a:lnTo>
                  <a:pt x="886904" y="846747"/>
                </a:lnTo>
                <a:lnTo>
                  <a:pt x="887425" y="839304"/>
                </a:lnTo>
                <a:lnTo>
                  <a:pt x="890054" y="839076"/>
                </a:lnTo>
                <a:lnTo>
                  <a:pt x="896962" y="839101"/>
                </a:lnTo>
                <a:lnTo>
                  <a:pt x="900544" y="834859"/>
                </a:lnTo>
                <a:lnTo>
                  <a:pt x="900442" y="828421"/>
                </a:lnTo>
                <a:lnTo>
                  <a:pt x="898893" y="821893"/>
                </a:lnTo>
                <a:lnTo>
                  <a:pt x="899439" y="814222"/>
                </a:lnTo>
                <a:lnTo>
                  <a:pt x="892340" y="806005"/>
                </a:lnTo>
                <a:lnTo>
                  <a:pt x="892886" y="798334"/>
                </a:lnTo>
                <a:lnTo>
                  <a:pt x="887603" y="781380"/>
                </a:lnTo>
                <a:lnTo>
                  <a:pt x="878903" y="770216"/>
                </a:lnTo>
                <a:lnTo>
                  <a:pt x="877138" y="767676"/>
                </a:lnTo>
                <a:lnTo>
                  <a:pt x="871410" y="764057"/>
                </a:lnTo>
                <a:lnTo>
                  <a:pt x="864704" y="759117"/>
                </a:lnTo>
                <a:lnTo>
                  <a:pt x="850125" y="751624"/>
                </a:lnTo>
                <a:lnTo>
                  <a:pt x="791845" y="732586"/>
                </a:lnTo>
                <a:lnTo>
                  <a:pt x="778967" y="726363"/>
                </a:lnTo>
                <a:lnTo>
                  <a:pt x="770521" y="723480"/>
                </a:lnTo>
                <a:lnTo>
                  <a:pt x="762800" y="719747"/>
                </a:lnTo>
                <a:lnTo>
                  <a:pt x="757885" y="716826"/>
                </a:lnTo>
                <a:lnTo>
                  <a:pt x="752614" y="719023"/>
                </a:lnTo>
                <a:lnTo>
                  <a:pt x="747522" y="718667"/>
                </a:lnTo>
                <a:lnTo>
                  <a:pt x="646366" y="665251"/>
                </a:lnTo>
                <a:lnTo>
                  <a:pt x="627761" y="657034"/>
                </a:lnTo>
                <a:lnTo>
                  <a:pt x="590397" y="642505"/>
                </a:lnTo>
                <a:lnTo>
                  <a:pt x="532434" y="616077"/>
                </a:lnTo>
                <a:lnTo>
                  <a:pt x="477291" y="589521"/>
                </a:lnTo>
                <a:lnTo>
                  <a:pt x="460946" y="582104"/>
                </a:lnTo>
                <a:lnTo>
                  <a:pt x="445477" y="575716"/>
                </a:lnTo>
                <a:lnTo>
                  <a:pt x="430618" y="570382"/>
                </a:lnTo>
                <a:lnTo>
                  <a:pt x="433133" y="568210"/>
                </a:lnTo>
                <a:lnTo>
                  <a:pt x="433311" y="565683"/>
                </a:lnTo>
                <a:lnTo>
                  <a:pt x="435851" y="565861"/>
                </a:lnTo>
                <a:lnTo>
                  <a:pt x="493064" y="574916"/>
                </a:lnTo>
                <a:lnTo>
                  <a:pt x="559777" y="586854"/>
                </a:lnTo>
                <a:lnTo>
                  <a:pt x="593940" y="592353"/>
                </a:lnTo>
                <a:lnTo>
                  <a:pt x="628154" y="597141"/>
                </a:lnTo>
                <a:lnTo>
                  <a:pt x="640638" y="599097"/>
                </a:lnTo>
                <a:lnTo>
                  <a:pt x="671995" y="604202"/>
                </a:lnTo>
                <a:lnTo>
                  <a:pt x="694905" y="606907"/>
                </a:lnTo>
                <a:lnTo>
                  <a:pt x="748969" y="614006"/>
                </a:lnTo>
                <a:lnTo>
                  <a:pt x="790409" y="618896"/>
                </a:lnTo>
                <a:lnTo>
                  <a:pt x="828954" y="625360"/>
                </a:lnTo>
                <a:lnTo>
                  <a:pt x="872540" y="633666"/>
                </a:lnTo>
                <a:lnTo>
                  <a:pt x="943203" y="645033"/>
                </a:lnTo>
                <a:lnTo>
                  <a:pt x="988098" y="650760"/>
                </a:lnTo>
                <a:lnTo>
                  <a:pt x="1033399" y="657783"/>
                </a:lnTo>
                <a:lnTo>
                  <a:pt x="1236357" y="682320"/>
                </a:lnTo>
                <a:lnTo>
                  <a:pt x="1255776" y="684961"/>
                </a:lnTo>
                <a:lnTo>
                  <a:pt x="1275740" y="686384"/>
                </a:lnTo>
                <a:lnTo>
                  <a:pt x="1295628" y="689063"/>
                </a:lnTo>
                <a:lnTo>
                  <a:pt x="1354378" y="693229"/>
                </a:lnTo>
                <a:lnTo>
                  <a:pt x="1432852" y="700036"/>
                </a:lnTo>
                <a:lnTo>
                  <a:pt x="1472831" y="704138"/>
                </a:lnTo>
                <a:lnTo>
                  <a:pt x="1493354" y="706869"/>
                </a:lnTo>
                <a:lnTo>
                  <a:pt x="1513586" y="707021"/>
                </a:lnTo>
                <a:lnTo>
                  <a:pt x="1554327" y="709904"/>
                </a:lnTo>
                <a:lnTo>
                  <a:pt x="1573987" y="710031"/>
                </a:lnTo>
                <a:lnTo>
                  <a:pt x="1591348" y="711212"/>
                </a:lnTo>
                <a:lnTo>
                  <a:pt x="1611376" y="711860"/>
                </a:lnTo>
                <a:lnTo>
                  <a:pt x="1617548" y="711835"/>
                </a:lnTo>
                <a:lnTo>
                  <a:pt x="1740408" y="720521"/>
                </a:lnTo>
                <a:lnTo>
                  <a:pt x="1857908" y="723734"/>
                </a:lnTo>
                <a:lnTo>
                  <a:pt x="1888566" y="723366"/>
                </a:lnTo>
                <a:lnTo>
                  <a:pt x="1918563" y="725487"/>
                </a:lnTo>
                <a:lnTo>
                  <a:pt x="1975408" y="726960"/>
                </a:lnTo>
                <a:lnTo>
                  <a:pt x="2004060" y="728980"/>
                </a:lnTo>
                <a:lnTo>
                  <a:pt x="2025154" y="729195"/>
                </a:lnTo>
                <a:lnTo>
                  <a:pt x="2046160" y="730694"/>
                </a:lnTo>
                <a:lnTo>
                  <a:pt x="2078812" y="730453"/>
                </a:lnTo>
                <a:lnTo>
                  <a:pt x="2100402" y="728421"/>
                </a:lnTo>
                <a:lnTo>
                  <a:pt x="2102129" y="728281"/>
                </a:lnTo>
                <a:lnTo>
                  <a:pt x="2197493" y="735025"/>
                </a:lnTo>
                <a:lnTo>
                  <a:pt x="2299576" y="734606"/>
                </a:lnTo>
                <a:lnTo>
                  <a:pt x="2388628" y="732993"/>
                </a:lnTo>
                <a:lnTo>
                  <a:pt x="2402395" y="732917"/>
                </a:lnTo>
                <a:lnTo>
                  <a:pt x="2404668" y="732942"/>
                </a:lnTo>
                <a:lnTo>
                  <a:pt x="2431999" y="733793"/>
                </a:lnTo>
                <a:lnTo>
                  <a:pt x="2495461" y="734453"/>
                </a:lnTo>
                <a:lnTo>
                  <a:pt x="2525725" y="734212"/>
                </a:lnTo>
                <a:lnTo>
                  <a:pt x="2529725" y="734250"/>
                </a:lnTo>
                <a:lnTo>
                  <a:pt x="2557919" y="735050"/>
                </a:lnTo>
                <a:lnTo>
                  <a:pt x="2616606" y="734110"/>
                </a:lnTo>
                <a:lnTo>
                  <a:pt x="2645562" y="732345"/>
                </a:lnTo>
                <a:lnTo>
                  <a:pt x="2705455" y="731481"/>
                </a:lnTo>
                <a:lnTo>
                  <a:pt x="2763609" y="727964"/>
                </a:lnTo>
                <a:lnTo>
                  <a:pt x="2800159" y="726732"/>
                </a:lnTo>
                <a:lnTo>
                  <a:pt x="2843060" y="723811"/>
                </a:lnTo>
                <a:lnTo>
                  <a:pt x="2906153" y="720521"/>
                </a:lnTo>
                <a:lnTo>
                  <a:pt x="2932722" y="719531"/>
                </a:lnTo>
                <a:lnTo>
                  <a:pt x="2946273" y="719099"/>
                </a:lnTo>
                <a:lnTo>
                  <a:pt x="2977946" y="718934"/>
                </a:lnTo>
                <a:lnTo>
                  <a:pt x="3011716" y="717499"/>
                </a:lnTo>
                <a:lnTo>
                  <a:pt x="3046057" y="714832"/>
                </a:lnTo>
                <a:lnTo>
                  <a:pt x="3124631" y="707656"/>
                </a:lnTo>
                <a:lnTo>
                  <a:pt x="3203371" y="697953"/>
                </a:lnTo>
                <a:lnTo>
                  <a:pt x="3214814" y="696214"/>
                </a:lnTo>
                <a:lnTo>
                  <a:pt x="3215017" y="696188"/>
                </a:lnTo>
                <a:lnTo>
                  <a:pt x="3217392" y="695883"/>
                </a:lnTo>
                <a:lnTo>
                  <a:pt x="3218624" y="695540"/>
                </a:lnTo>
                <a:lnTo>
                  <a:pt x="3225063" y="694397"/>
                </a:lnTo>
                <a:lnTo>
                  <a:pt x="3226574" y="693331"/>
                </a:lnTo>
                <a:lnTo>
                  <a:pt x="3227717" y="693000"/>
                </a:lnTo>
                <a:lnTo>
                  <a:pt x="3235858" y="687070"/>
                </a:lnTo>
                <a:lnTo>
                  <a:pt x="3240709" y="676567"/>
                </a:lnTo>
                <a:lnTo>
                  <a:pt x="3243351" y="664794"/>
                </a:lnTo>
                <a:lnTo>
                  <a:pt x="3245294" y="652475"/>
                </a:lnTo>
                <a:lnTo>
                  <a:pt x="3245815" y="640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90432"/>
            <a:ext cx="3548902" cy="62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260549"/>
            <a:ext cx="685800" cy="709930"/>
            <a:chOff x="13960786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3" y="4178188"/>
            <a:ext cx="3548877" cy="6108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74"/>
            <a:ext cx="4519295" cy="2805430"/>
            <a:chOff x="13767617" y="328574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261831" y="6654949"/>
            <a:ext cx="3550384" cy="3184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289286" y="2488045"/>
            <a:ext cx="3659616" cy="4053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73688" y="2335748"/>
            <a:ext cx="7017261" cy="7777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874908" y="294248"/>
            <a:ext cx="611124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1005" b="1">
                <a:latin typeface="Times New Roman"/>
                <a:cs typeface="Times New Roman"/>
              </a:rPr>
              <a:t>Khám</a:t>
            </a:r>
            <a:r>
              <a:rPr dirty="0" sz="9000" spc="-310" b="1">
                <a:latin typeface="Times New Roman"/>
                <a:cs typeface="Times New Roman"/>
              </a:rPr>
              <a:t> </a:t>
            </a:r>
            <a:r>
              <a:rPr dirty="0" sz="9000" spc="1115" b="1">
                <a:latin typeface="Times New Roman"/>
                <a:cs typeface="Times New Roman"/>
              </a:rPr>
              <a:t>phá</a:t>
            </a:r>
            <a:endParaRPr sz="9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5342" y="3902436"/>
            <a:ext cx="3548902" cy="6343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3960786" y="9172523"/>
            <a:ext cx="685800" cy="709930"/>
            <a:chOff x="13960786" y="9172523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3960786" y="9172523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12098" y="9387965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300291"/>
            <a:ext cx="3176896" cy="598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74"/>
            <a:ext cx="4519295" cy="2805430"/>
            <a:chOff x="13767617" y="328574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49"/>
              <a:ext cx="3507821" cy="2105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44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61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10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0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24"/>
                </a:moveTo>
                <a:lnTo>
                  <a:pt x="24089" y="293324"/>
                </a:lnTo>
                <a:lnTo>
                  <a:pt x="15799" y="290201"/>
                </a:lnTo>
                <a:lnTo>
                  <a:pt x="9447" y="283957"/>
                </a:lnTo>
                <a:lnTo>
                  <a:pt x="2361" y="273219"/>
                </a:lnTo>
                <a:lnTo>
                  <a:pt x="0" y="261038"/>
                </a:lnTo>
                <a:lnTo>
                  <a:pt x="2361" y="248877"/>
                </a:lnTo>
                <a:lnTo>
                  <a:pt x="9447" y="238200"/>
                </a:lnTo>
                <a:lnTo>
                  <a:pt x="247720" y="0"/>
                </a:lnTo>
                <a:lnTo>
                  <a:pt x="339161" y="0"/>
                </a:lnTo>
                <a:lnTo>
                  <a:pt x="55204" y="283957"/>
                </a:lnTo>
                <a:lnTo>
                  <a:pt x="48852" y="290201"/>
                </a:lnTo>
                <a:lnTo>
                  <a:pt x="4056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2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41" y="0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2" y="293324"/>
                </a:moveTo>
                <a:lnTo>
                  <a:pt x="298491" y="293324"/>
                </a:lnTo>
                <a:lnTo>
                  <a:pt x="290201" y="290201"/>
                </a:lnTo>
                <a:lnTo>
                  <a:pt x="0" y="0"/>
                </a:lnTo>
                <a:lnTo>
                  <a:pt x="91477" y="0"/>
                </a:lnTo>
                <a:lnTo>
                  <a:pt x="329606" y="238200"/>
                </a:lnTo>
                <a:lnTo>
                  <a:pt x="336692" y="248877"/>
                </a:lnTo>
                <a:lnTo>
                  <a:pt x="339054" y="261038"/>
                </a:lnTo>
                <a:lnTo>
                  <a:pt x="336692" y="273219"/>
                </a:lnTo>
                <a:lnTo>
                  <a:pt x="329606" y="283957"/>
                </a:lnTo>
                <a:lnTo>
                  <a:pt x="323362" y="290201"/>
                </a:lnTo>
                <a:lnTo>
                  <a:pt x="315072" y="29332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83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22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44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5" y="0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19" y="62171"/>
                </a:moveTo>
                <a:lnTo>
                  <a:pt x="47720" y="62171"/>
                </a:lnTo>
                <a:lnTo>
                  <a:pt x="38489" y="60819"/>
                </a:lnTo>
                <a:lnTo>
                  <a:pt x="30076" y="56923"/>
                </a:lnTo>
                <a:lnTo>
                  <a:pt x="23057" y="50725"/>
                </a:lnTo>
                <a:lnTo>
                  <a:pt x="18005" y="42469"/>
                </a:lnTo>
                <a:lnTo>
                  <a:pt x="0" y="0"/>
                </a:lnTo>
                <a:lnTo>
                  <a:pt x="70114" y="0"/>
                </a:lnTo>
                <a:lnTo>
                  <a:pt x="77435" y="17276"/>
                </a:lnTo>
                <a:lnTo>
                  <a:pt x="79968" y="29807"/>
                </a:lnTo>
                <a:lnTo>
                  <a:pt x="77596" y="41944"/>
                </a:lnTo>
                <a:lnTo>
                  <a:pt x="70864" y="52325"/>
                </a:lnTo>
                <a:lnTo>
                  <a:pt x="60316" y="59587"/>
                </a:lnTo>
                <a:lnTo>
                  <a:pt x="56225" y="61310"/>
                </a:lnTo>
                <a:lnTo>
                  <a:pt x="51919" y="6217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16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85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74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0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74"/>
                </a:moveTo>
                <a:lnTo>
                  <a:pt x="28239" y="53774"/>
                </a:lnTo>
                <a:lnTo>
                  <a:pt x="24256" y="53020"/>
                </a:lnTo>
                <a:lnTo>
                  <a:pt x="20272" y="51513"/>
                </a:lnTo>
                <a:lnTo>
                  <a:pt x="9544" y="44451"/>
                </a:lnTo>
                <a:lnTo>
                  <a:pt x="2602" y="34179"/>
                </a:lnTo>
                <a:lnTo>
                  <a:pt x="0" y="22050"/>
                </a:lnTo>
                <a:lnTo>
                  <a:pt x="2292" y="9416"/>
                </a:lnTo>
                <a:lnTo>
                  <a:pt x="6062" y="0"/>
                </a:lnTo>
                <a:lnTo>
                  <a:pt x="75639" y="0"/>
                </a:lnTo>
                <a:lnTo>
                  <a:pt x="57251" y="41964"/>
                </a:lnTo>
                <a:lnTo>
                  <a:pt x="32330" y="5377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51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62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26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0"/>
            <a:ext cx="136122" cy="130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75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63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45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41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70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09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7" y="0"/>
            <a:ext cx="143057" cy="13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01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70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41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505264" y="294248"/>
            <a:ext cx="485013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795" b="1">
                <a:latin typeface="Times New Roman"/>
                <a:cs typeface="Times New Roman"/>
              </a:rPr>
              <a:t>Ghi</a:t>
            </a:r>
            <a:r>
              <a:rPr dirty="0" sz="9000" spc="-310" b="1">
                <a:latin typeface="Times New Roman"/>
                <a:cs typeface="Times New Roman"/>
              </a:rPr>
              <a:t> </a:t>
            </a:r>
            <a:r>
              <a:rPr dirty="0" sz="9000" spc="1355" b="1">
                <a:latin typeface="Times New Roman"/>
                <a:cs typeface="Times New Roman"/>
              </a:rPr>
              <a:t>nhớ</a:t>
            </a:r>
            <a:endParaRPr sz="9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97312" y="2081091"/>
            <a:ext cx="14069694" cy="7686675"/>
            <a:chOff x="2397312" y="2081091"/>
            <a:chExt cx="14069694" cy="7686675"/>
          </a:xfrm>
        </p:grpSpPr>
        <p:sp>
          <p:nvSpPr>
            <p:cNvPr id="44" name="object 44"/>
            <p:cNvSpPr/>
            <p:nvPr/>
          </p:nvSpPr>
          <p:spPr>
            <a:xfrm>
              <a:off x="2448579" y="2132336"/>
              <a:ext cx="13967460" cy="7584440"/>
            </a:xfrm>
            <a:custGeom>
              <a:avLst/>
              <a:gdLst/>
              <a:ahLst/>
              <a:cxnLst/>
              <a:rect l="l" t="t" r="r" b="b"/>
              <a:pathLst>
                <a:path w="13967460" h="7584440">
                  <a:moveTo>
                    <a:pt x="13967113" y="7584185"/>
                  </a:moveTo>
                  <a:lnTo>
                    <a:pt x="0" y="7584185"/>
                  </a:lnTo>
                  <a:lnTo>
                    <a:pt x="0" y="0"/>
                  </a:lnTo>
                  <a:lnTo>
                    <a:pt x="13967113" y="0"/>
                  </a:lnTo>
                  <a:lnTo>
                    <a:pt x="13967113" y="7584185"/>
                  </a:lnTo>
                  <a:close/>
                </a:path>
              </a:pathLst>
            </a:custGeom>
            <a:solidFill>
              <a:srgbClr val="FDE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97312" y="2081091"/>
              <a:ext cx="14069694" cy="7686675"/>
            </a:xfrm>
            <a:custGeom>
              <a:avLst/>
              <a:gdLst/>
              <a:ahLst/>
              <a:cxnLst/>
              <a:rect l="l" t="t" r="r" b="b"/>
              <a:pathLst>
                <a:path w="14069694" h="7686675">
                  <a:moveTo>
                    <a:pt x="14018380" y="7686675"/>
                  </a:moveTo>
                  <a:lnTo>
                    <a:pt x="51266" y="7686675"/>
                  </a:lnTo>
                  <a:lnTo>
                    <a:pt x="31144" y="7682703"/>
                  </a:lnTo>
                  <a:lnTo>
                    <a:pt x="14867" y="7671814"/>
                  </a:lnTo>
                  <a:lnTo>
                    <a:pt x="3973" y="7655544"/>
                  </a:lnTo>
                  <a:lnTo>
                    <a:pt x="0" y="7635430"/>
                  </a:lnTo>
                  <a:lnTo>
                    <a:pt x="0" y="51244"/>
                  </a:lnTo>
                  <a:lnTo>
                    <a:pt x="3973" y="31131"/>
                  </a:lnTo>
                  <a:lnTo>
                    <a:pt x="14867" y="14860"/>
                  </a:lnTo>
                  <a:lnTo>
                    <a:pt x="31144" y="3971"/>
                  </a:lnTo>
                  <a:lnTo>
                    <a:pt x="51266" y="0"/>
                  </a:lnTo>
                  <a:lnTo>
                    <a:pt x="14018380" y="0"/>
                  </a:lnTo>
                  <a:lnTo>
                    <a:pt x="14038502" y="3971"/>
                  </a:lnTo>
                  <a:lnTo>
                    <a:pt x="14054779" y="14860"/>
                  </a:lnTo>
                  <a:lnTo>
                    <a:pt x="14065673" y="31131"/>
                  </a:lnTo>
                  <a:lnTo>
                    <a:pt x="14069646" y="51244"/>
                  </a:lnTo>
                  <a:lnTo>
                    <a:pt x="14069646" y="102489"/>
                  </a:lnTo>
                  <a:lnTo>
                    <a:pt x="102533" y="102489"/>
                  </a:lnTo>
                  <a:lnTo>
                    <a:pt x="102533" y="7584186"/>
                  </a:lnTo>
                  <a:lnTo>
                    <a:pt x="14069646" y="7584186"/>
                  </a:lnTo>
                  <a:lnTo>
                    <a:pt x="14069646" y="7635430"/>
                  </a:lnTo>
                  <a:lnTo>
                    <a:pt x="14065673" y="7655544"/>
                  </a:lnTo>
                  <a:lnTo>
                    <a:pt x="14054779" y="7671814"/>
                  </a:lnTo>
                  <a:lnTo>
                    <a:pt x="14038502" y="7682703"/>
                  </a:lnTo>
                  <a:lnTo>
                    <a:pt x="14018380" y="7686675"/>
                  </a:lnTo>
                  <a:close/>
                </a:path>
                <a:path w="14069694" h="7686675">
                  <a:moveTo>
                    <a:pt x="14069646" y="7584186"/>
                  </a:moveTo>
                  <a:lnTo>
                    <a:pt x="13967113" y="7584186"/>
                  </a:lnTo>
                  <a:lnTo>
                    <a:pt x="13967113" y="102489"/>
                  </a:lnTo>
                  <a:lnTo>
                    <a:pt x="14069646" y="102489"/>
                  </a:lnTo>
                  <a:lnTo>
                    <a:pt x="14069646" y="7584186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438938" y="2612271"/>
              <a:ext cx="182192" cy="1821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438938" y="4295381"/>
              <a:ext cx="182192" cy="182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438938" y="5978492"/>
              <a:ext cx="182192" cy="182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438938" y="7661602"/>
              <a:ext cx="182192" cy="182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850130" y="2147266"/>
            <a:ext cx="11532235" cy="75996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14325">
              <a:lnSpc>
                <a:spcPct val="117500"/>
              </a:lnSpc>
              <a:spcBef>
                <a:spcPts val="90"/>
              </a:spcBef>
            </a:pP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Hình dáng của cơ thể người </a:t>
            </a: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gồm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các  </a:t>
            </a: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bộ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phận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: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đầu,</a:t>
            </a:r>
            <a:r>
              <a:rPr dirty="0" sz="4700" spc="-1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thân,tay,chân..</a:t>
            </a:r>
            <a:endParaRPr sz="4700">
              <a:latin typeface="DejaVu Serif"/>
              <a:cs typeface="DejaVu Serif"/>
            </a:endParaRPr>
          </a:p>
          <a:p>
            <a:pPr marL="12700" marR="5080">
              <a:lnSpc>
                <a:spcPct val="117500"/>
              </a:lnSpc>
            </a:pP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Khi hoạt động các </a:t>
            </a: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bộ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phận của cơ thể  sẽ thay</a:t>
            </a:r>
            <a:r>
              <a:rPr dirty="0" sz="470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đổi.</a:t>
            </a:r>
            <a:endParaRPr sz="4700">
              <a:latin typeface="DejaVu Serif"/>
              <a:cs typeface="DejaVu Serif"/>
            </a:endParaRPr>
          </a:p>
          <a:p>
            <a:pPr marL="12700" marR="1243965">
              <a:lnSpc>
                <a:spcPct val="117500"/>
              </a:lnSpc>
            </a:pP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Có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thể nặn dáng người </a:t>
            </a: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ở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các hoạt  dộng khác nhau: chạy,</a:t>
            </a:r>
            <a:r>
              <a:rPr dirty="0" sz="4700" spc="-20">
                <a:solidFill>
                  <a:srgbClr val="152969"/>
                </a:solidFill>
                <a:latin typeface="DejaVu Serif"/>
                <a:cs typeface="DejaVu Serif"/>
              </a:rPr>
              <a:t>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ngồi..</a:t>
            </a:r>
            <a:endParaRPr sz="4700">
              <a:latin typeface="DejaVu Serif"/>
              <a:cs typeface="DejaVu Serif"/>
            </a:endParaRPr>
          </a:p>
          <a:p>
            <a:pPr marL="12700" marR="391795">
              <a:lnSpc>
                <a:spcPct val="117500"/>
              </a:lnSpc>
            </a:pP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Có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thể sắp xếp hình nặn theo các </a:t>
            </a:r>
            <a:r>
              <a:rPr dirty="0" sz="4700" spc="20">
                <a:solidFill>
                  <a:srgbClr val="152969"/>
                </a:solidFill>
                <a:latin typeface="DejaVu Serif"/>
                <a:cs typeface="DejaVu Serif"/>
              </a:rPr>
              <a:t>đề 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tài </a:t>
            </a:r>
            <a:r>
              <a:rPr dirty="0" sz="4700" spc="15">
                <a:solidFill>
                  <a:srgbClr val="152969"/>
                </a:solidFill>
                <a:latin typeface="DejaVu Serif"/>
                <a:cs typeface="DejaVu Serif"/>
              </a:rPr>
              <a:t>như: trường học, lao động, vui  </a:t>
            </a:r>
            <a:r>
              <a:rPr dirty="0" sz="4700" spc="10">
                <a:solidFill>
                  <a:srgbClr val="152969"/>
                </a:solidFill>
                <a:latin typeface="DejaVu Serif"/>
                <a:cs typeface="DejaVu Serif"/>
              </a:rPr>
              <a:t>chơi..</a:t>
            </a:r>
            <a:endParaRPr sz="47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144542" y="2721543"/>
              <a:ext cx="14001749" cy="67532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496976" y="3990432"/>
              <a:ext cx="2791023" cy="6296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722391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73702" y="9475991"/>
              <a:ext cx="239676" cy="234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204645"/>
              <a:ext cx="3179514" cy="60823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114661" y="694858"/>
              <a:ext cx="3173338" cy="20894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767616" y="328574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808918" y="365006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73042" y="108144"/>
              <a:ext cx="1837055" cy="1837055"/>
            </a:xfrm>
            <a:custGeom>
              <a:avLst/>
              <a:gdLst/>
              <a:ahLst/>
              <a:cxnLst/>
              <a:rect l="l" t="t" r="r" b="b"/>
              <a:pathLst>
                <a:path w="1837054" h="1837055">
                  <a:moveTo>
                    <a:pt x="918365" y="1836838"/>
                  </a:moveTo>
                  <a:lnTo>
                    <a:pt x="869591" y="1835565"/>
                  </a:lnTo>
                  <a:lnTo>
                    <a:pt x="821481" y="1831788"/>
                  </a:lnTo>
                  <a:lnTo>
                    <a:pt x="774097" y="1825571"/>
                  </a:lnTo>
                  <a:lnTo>
                    <a:pt x="727503" y="1816977"/>
                  </a:lnTo>
                  <a:lnTo>
                    <a:pt x="681762" y="1806071"/>
                  </a:lnTo>
                  <a:lnTo>
                    <a:pt x="636939" y="1792914"/>
                  </a:lnTo>
                  <a:lnTo>
                    <a:pt x="593096" y="1777570"/>
                  </a:lnTo>
                  <a:lnTo>
                    <a:pt x="550297" y="1760104"/>
                  </a:lnTo>
                  <a:lnTo>
                    <a:pt x="508605" y="1740579"/>
                  </a:lnTo>
                  <a:lnTo>
                    <a:pt x="468084" y="1719057"/>
                  </a:lnTo>
                  <a:lnTo>
                    <a:pt x="428797" y="1695602"/>
                  </a:lnTo>
                  <a:lnTo>
                    <a:pt x="390808" y="1670278"/>
                  </a:lnTo>
                  <a:lnTo>
                    <a:pt x="354180" y="1643149"/>
                  </a:lnTo>
                  <a:lnTo>
                    <a:pt x="318977" y="1614277"/>
                  </a:lnTo>
                  <a:lnTo>
                    <a:pt x="285262" y="1583727"/>
                  </a:lnTo>
                  <a:lnTo>
                    <a:pt x="253098" y="1551561"/>
                  </a:lnTo>
                  <a:lnTo>
                    <a:pt x="222550" y="1517843"/>
                  </a:lnTo>
                  <a:lnTo>
                    <a:pt x="193680" y="1482636"/>
                  </a:lnTo>
                  <a:lnTo>
                    <a:pt x="166552" y="1446005"/>
                  </a:lnTo>
                  <a:lnTo>
                    <a:pt x="141230" y="1408011"/>
                  </a:lnTo>
                  <a:lnTo>
                    <a:pt x="117777" y="1368720"/>
                  </a:lnTo>
                  <a:lnTo>
                    <a:pt x="96256" y="1328194"/>
                  </a:lnTo>
                  <a:lnTo>
                    <a:pt x="76731" y="1286497"/>
                  </a:lnTo>
                  <a:lnTo>
                    <a:pt x="59265" y="1243691"/>
                  </a:lnTo>
                  <a:lnTo>
                    <a:pt x="43923" y="1199842"/>
                  </a:lnTo>
                  <a:lnTo>
                    <a:pt x="30766" y="1155011"/>
                  </a:lnTo>
                  <a:lnTo>
                    <a:pt x="19859" y="1109263"/>
                  </a:lnTo>
                  <a:lnTo>
                    <a:pt x="11266" y="1062661"/>
                  </a:lnTo>
                  <a:lnTo>
                    <a:pt x="5049" y="1015268"/>
                  </a:lnTo>
                  <a:lnTo>
                    <a:pt x="1272" y="967148"/>
                  </a:lnTo>
                  <a:lnTo>
                    <a:pt x="0" y="918365"/>
                  </a:lnTo>
                  <a:lnTo>
                    <a:pt x="1272" y="869591"/>
                  </a:lnTo>
                  <a:lnTo>
                    <a:pt x="5049" y="821481"/>
                  </a:lnTo>
                  <a:lnTo>
                    <a:pt x="11266" y="774097"/>
                  </a:lnTo>
                  <a:lnTo>
                    <a:pt x="19859" y="727503"/>
                  </a:lnTo>
                  <a:lnTo>
                    <a:pt x="30766" y="681762"/>
                  </a:lnTo>
                  <a:lnTo>
                    <a:pt x="43923" y="636939"/>
                  </a:lnTo>
                  <a:lnTo>
                    <a:pt x="59265" y="593096"/>
                  </a:lnTo>
                  <a:lnTo>
                    <a:pt x="76731" y="550297"/>
                  </a:lnTo>
                  <a:lnTo>
                    <a:pt x="96256" y="508605"/>
                  </a:lnTo>
                  <a:lnTo>
                    <a:pt x="117777" y="468084"/>
                  </a:lnTo>
                  <a:lnTo>
                    <a:pt x="141230" y="428797"/>
                  </a:lnTo>
                  <a:lnTo>
                    <a:pt x="166552" y="390808"/>
                  </a:lnTo>
                  <a:lnTo>
                    <a:pt x="193680" y="354180"/>
                  </a:lnTo>
                  <a:lnTo>
                    <a:pt x="222550" y="318977"/>
                  </a:lnTo>
                  <a:lnTo>
                    <a:pt x="253098" y="285262"/>
                  </a:lnTo>
                  <a:lnTo>
                    <a:pt x="285262" y="253098"/>
                  </a:lnTo>
                  <a:lnTo>
                    <a:pt x="318977" y="222550"/>
                  </a:lnTo>
                  <a:lnTo>
                    <a:pt x="354180" y="193680"/>
                  </a:lnTo>
                  <a:lnTo>
                    <a:pt x="390808" y="166552"/>
                  </a:lnTo>
                  <a:lnTo>
                    <a:pt x="428797" y="141230"/>
                  </a:lnTo>
                  <a:lnTo>
                    <a:pt x="468084" y="117777"/>
                  </a:lnTo>
                  <a:lnTo>
                    <a:pt x="508605" y="96256"/>
                  </a:lnTo>
                  <a:lnTo>
                    <a:pt x="550297" y="76731"/>
                  </a:lnTo>
                  <a:lnTo>
                    <a:pt x="593096" y="59265"/>
                  </a:lnTo>
                  <a:lnTo>
                    <a:pt x="636939" y="43923"/>
                  </a:lnTo>
                  <a:lnTo>
                    <a:pt x="681762" y="30766"/>
                  </a:lnTo>
                  <a:lnTo>
                    <a:pt x="727503" y="19859"/>
                  </a:lnTo>
                  <a:lnTo>
                    <a:pt x="774097" y="11266"/>
                  </a:lnTo>
                  <a:lnTo>
                    <a:pt x="821481" y="5049"/>
                  </a:lnTo>
                  <a:lnTo>
                    <a:pt x="869591" y="1272"/>
                  </a:lnTo>
                  <a:lnTo>
                    <a:pt x="918365" y="0"/>
                  </a:lnTo>
                  <a:lnTo>
                    <a:pt x="967138" y="1272"/>
                  </a:lnTo>
                  <a:lnTo>
                    <a:pt x="1015249" y="5049"/>
                  </a:lnTo>
                  <a:lnTo>
                    <a:pt x="1062633" y="11266"/>
                  </a:lnTo>
                  <a:lnTo>
                    <a:pt x="1109227" y="19859"/>
                  </a:lnTo>
                  <a:lnTo>
                    <a:pt x="1154967" y="30766"/>
                  </a:lnTo>
                  <a:lnTo>
                    <a:pt x="1199791" y="43923"/>
                  </a:lnTo>
                  <a:lnTo>
                    <a:pt x="1243634" y="59265"/>
                  </a:lnTo>
                  <a:lnTo>
                    <a:pt x="1286433" y="76731"/>
                  </a:lnTo>
                  <a:lnTo>
                    <a:pt x="1328125" y="96256"/>
                  </a:lnTo>
                  <a:lnTo>
                    <a:pt x="1368646" y="117777"/>
                  </a:lnTo>
                  <a:lnTo>
                    <a:pt x="1407933" y="141230"/>
                  </a:lnTo>
                  <a:lnTo>
                    <a:pt x="1445922" y="166552"/>
                  </a:lnTo>
                  <a:lnTo>
                    <a:pt x="1482550" y="193680"/>
                  </a:lnTo>
                  <a:lnTo>
                    <a:pt x="1517753" y="222550"/>
                  </a:lnTo>
                  <a:lnTo>
                    <a:pt x="1551468" y="253098"/>
                  </a:lnTo>
                  <a:lnTo>
                    <a:pt x="1583631" y="285262"/>
                  </a:lnTo>
                  <a:lnTo>
                    <a:pt x="1614180" y="318977"/>
                  </a:lnTo>
                  <a:lnTo>
                    <a:pt x="1643049" y="354180"/>
                  </a:lnTo>
                  <a:lnTo>
                    <a:pt x="1670177" y="390808"/>
                  </a:lnTo>
                  <a:lnTo>
                    <a:pt x="1695499" y="428797"/>
                  </a:lnTo>
                  <a:lnTo>
                    <a:pt x="1718953" y="468084"/>
                  </a:lnTo>
                  <a:lnTo>
                    <a:pt x="1740473" y="508605"/>
                  </a:lnTo>
                  <a:lnTo>
                    <a:pt x="1759998" y="550297"/>
                  </a:lnTo>
                  <a:lnTo>
                    <a:pt x="1777464" y="593096"/>
                  </a:lnTo>
                  <a:lnTo>
                    <a:pt x="1792807" y="636939"/>
                  </a:lnTo>
                  <a:lnTo>
                    <a:pt x="1805963" y="681762"/>
                  </a:lnTo>
                  <a:lnTo>
                    <a:pt x="1816870" y="727503"/>
                  </a:lnTo>
                  <a:lnTo>
                    <a:pt x="1825464" y="774097"/>
                  </a:lnTo>
                  <a:lnTo>
                    <a:pt x="1831680" y="821481"/>
                  </a:lnTo>
                  <a:lnTo>
                    <a:pt x="1835457" y="869591"/>
                  </a:lnTo>
                  <a:lnTo>
                    <a:pt x="1836730" y="918365"/>
                  </a:lnTo>
                  <a:lnTo>
                    <a:pt x="1835457" y="967148"/>
                  </a:lnTo>
                  <a:lnTo>
                    <a:pt x="1831680" y="1015268"/>
                  </a:lnTo>
                  <a:lnTo>
                    <a:pt x="1825464" y="1062661"/>
                  </a:lnTo>
                  <a:lnTo>
                    <a:pt x="1816870" y="1109263"/>
                  </a:lnTo>
                  <a:lnTo>
                    <a:pt x="1805963" y="1155011"/>
                  </a:lnTo>
                  <a:lnTo>
                    <a:pt x="1792807" y="1199842"/>
                  </a:lnTo>
                  <a:lnTo>
                    <a:pt x="1777464" y="1243691"/>
                  </a:lnTo>
                  <a:lnTo>
                    <a:pt x="1759998" y="1286497"/>
                  </a:lnTo>
                  <a:lnTo>
                    <a:pt x="1740473" y="1328194"/>
                  </a:lnTo>
                  <a:lnTo>
                    <a:pt x="1718953" y="1368720"/>
                  </a:lnTo>
                  <a:lnTo>
                    <a:pt x="1695499" y="1408011"/>
                  </a:lnTo>
                  <a:lnTo>
                    <a:pt x="1670177" y="1446005"/>
                  </a:lnTo>
                  <a:lnTo>
                    <a:pt x="1643049" y="1482636"/>
                  </a:lnTo>
                  <a:lnTo>
                    <a:pt x="1614180" y="1517843"/>
                  </a:lnTo>
                  <a:lnTo>
                    <a:pt x="1583631" y="1551561"/>
                  </a:lnTo>
                  <a:lnTo>
                    <a:pt x="1551468" y="1583727"/>
                  </a:lnTo>
                  <a:lnTo>
                    <a:pt x="1517753" y="1614277"/>
                  </a:lnTo>
                  <a:lnTo>
                    <a:pt x="1482550" y="1643149"/>
                  </a:lnTo>
                  <a:lnTo>
                    <a:pt x="1445922" y="1670278"/>
                  </a:lnTo>
                  <a:lnTo>
                    <a:pt x="1407933" y="1695602"/>
                  </a:lnTo>
                  <a:lnTo>
                    <a:pt x="1368646" y="1719057"/>
                  </a:lnTo>
                  <a:lnTo>
                    <a:pt x="1328125" y="1740579"/>
                  </a:lnTo>
                  <a:lnTo>
                    <a:pt x="1286433" y="1760104"/>
                  </a:lnTo>
                  <a:lnTo>
                    <a:pt x="1243634" y="1777570"/>
                  </a:lnTo>
                  <a:lnTo>
                    <a:pt x="1199791" y="1792914"/>
                  </a:lnTo>
                  <a:lnTo>
                    <a:pt x="1154967" y="1806071"/>
                  </a:lnTo>
                  <a:lnTo>
                    <a:pt x="1109227" y="1816977"/>
                  </a:lnTo>
                  <a:lnTo>
                    <a:pt x="1062633" y="1825571"/>
                  </a:lnTo>
                  <a:lnTo>
                    <a:pt x="1015249" y="1831788"/>
                  </a:lnTo>
                  <a:lnTo>
                    <a:pt x="967138" y="1835565"/>
                  </a:lnTo>
                  <a:lnTo>
                    <a:pt x="918365" y="1836838"/>
                  </a:lnTo>
                  <a:close/>
                </a:path>
              </a:pathLst>
            </a:custGeom>
            <a:solidFill>
              <a:srgbClr val="FAB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34" y="11"/>
              <a:ext cx="3239135" cy="2646045"/>
            </a:xfrm>
            <a:custGeom>
              <a:avLst/>
              <a:gdLst/>
              <a:ahLst/>
              <a:cxnLst/>
              <a:rect l="l" t="t" r="r" b="b"/>
              <a:pathLst>
                <a:path w="3239135" h="2646045">
                  <a:moveTo>
                    <a:pt x="547052" y="1241717"/>
                  </a:moveTo>
                  <a:lnTo>
                    <a:pt x="542061" y="1229931"/>
                  </a:lnTo>
                  <a:lnTo>
                    <a:pt x="533260" y="1221244"/>
                  </a:lnTo>
                  <a:lnTo>
                    <a:pt x="521843" y="1216469"/>
                  </a:lnTo>
                  <a:lnTo>
                    <a:pt x="509041" y="1216418"/>
                  </a:lnTo>
                  <a:lnTo>
                    <a:pt x="263398" y="1265732"/>
                  </a:lnTo>
                  <a:lnTo>
                    <a:pt x="251574" y="1270711"/>
                  </a:lnTo>
                  <a:lnTo>
                    <a:pt x="242862" y="1279537"/>
                  </a:lnTo>
                  <a:lnTo>
                    <a:pt x="238086" y="1290980"/>
                  </a:lnTo>
                  <a:lnTo>
                    <a:pt x="238074" y="1303845"/>
                  </a:lnTo>
                  <a:lnTo>
                    <a:pt x="242201" y="1314348"/>
                  </a:lnTo>
                  <a:lnTo>
                    <a:pt x="249402" y="1322552"/>
                  </a:lnTo>
                  <a:lnTo>
                    <a:pt x="258851" y="1327886"/>
                  </a:lnTo>
                  <a:lnTo>
                    <a:pt x="269709" y="1329791"/>
                  </a:lnTo>
                  <a:lnTo>
                    <a:pt x="273964" y="1329575"/>
                  </a:lnTo>
                  <a:lnTo>
                    <a:pt x="521754" y="1279829"/>
                  </a:lnTo>
                  <a:lnTo>
                    <a:pt x="533565" y="1274851"/>
                  </a:lnTo>
                  <a:lnTo>
                    <a:pt x="542277" y="1266024"/>
                  </a:lnTo>
                  <a:lnTo>
                    <a:pt x="547052" y="1254582"/>
                  </a:lnTo>
                  <a:lnTo>
                    <a:pt x="547052" y="1241717"/>
                  </a:lnTo>
                  <a:close/>
                </a:path>
                <a:path w="3239135" h="2646045">
                  <a:moveTo>
                    <a:pt x="569010" y="1026502"/>
                  </a:moveTo>
                  <a:lnTo>
                    <a:pt x="566483" y="1013968"/>
                  </a:lnTo>
                  <a:lnTo>
                    <a:pt x="559562" y="1003693"/>
                  </a:lnTo>
                  <a:lnTo>
                    <a:pt x="549300" y="996746"/>
                  </a:lnTo>
                  <a:lnTo>
                    <a:pt x="536714" y="994206"/>
                  </a:lnTo>
                  <a:lnTo>
                    <a:pt x="32308" y="994206"/>
                  </a:lnTo>
                  <a:lnTo>
                    <a:pt x="19735" y="996746"/>
                  </a:lnTo>
                  <a:lnTo>
                    <a:pt x="9474" y="1003693"/>
                  </a:lnTo>
                  <a:lnTo>
                    <a:pt x="2540" y="1013968"/>
                  </a:lnTo>
                  <a:lnTo>
                    <a:pt x="0" y="1026502"/>
                  </a:lnTo>
                  <a:lnTo>
                    <a:pt x="2540" y="1039088"/>
                  </a:lnTo>
                  <a:lnTo>
                    <a:pt x="9474" y="1049350"/>
                  </a:lnTo>
                  <a:lnTo>
                    <a:pt x="19735" y="1056271"/>
                  </a:lnTo>
                  <a:lnTo>
                    <a:pt x="32308" y="1058799"/>
                  </a:lnTo>
                  <a:lnTo>
                    <a:pt x="536714" y="1058799"/>
                  </a:lnTo>
                  <a:lnTo>
                    <a:pt x="549300" y="1056271"/>
                  </a:lnTo>
                  <a:lnTo>
                    <a:pt x="559562" y="1049350"/>
                  </a:lnTo>
                  <a:lnTo>
                    <a:pt x="566483" y="1039088"/>
                  </a:lnTo>
                  <a:lnTo>
                    <a:pt x="569010" y="1026502"/>
                  </a:lnTo>
                  <a:close/>
                </a:path>
                <a:path w="3239135" h="2646045">
                  <a:moveTo>
                    <a:pt x="646506" y="623824"/>
                  </a:moveTo>
                  <a:lnTo>
                    <a:pt x="157835" y="407123"/>
                  </a:lnTo>
                  <a:lnTo>
                    <a:pt x="145237" y="404774"/>
                  </a:lnTo>
                  <a:lnTo>
                    <a:pt x="133146" y="407390"/>
                  </a:lnTo>
                  <a:lnTo>
                    <a:pt x="122910" y="414350"/>
                  </a:lnTo>
                  <a:lnTo>
                    <a:pt x="115874" y="425094"/>
                  </a:lnTo>
                  <a:lnTo>
                    <a:pt x="113550" y="437667"/>
                  </a:lnTo>
                  <a:lnTo>
                    <a:pt x="116166" y="449770"/>
                  </a:lnTo>
                  <a:lnTo>
                    <a:pt x="123139" y="460032"/>
                  </a:lnTo>
                  <a:lnTo>
                    <a:pt x="133870" y="467080"/>
                  </a:lnTo>
                  <a:lnTo>
                    <a:pt x="606158" y="656031"/>
                  </a:lnTo>
                  <a:lnTo>
                    <a:pt x="610247" y="656793"/>
                  </a:lnTo>
                  <a:lnTo>
                    <a:pt x="614235" y="656793"/>
                  </a:lnTo>
                  <a:lnTo>
                    <a:pt x="646506" y="623824"/>
                  </a:lnTo>
                  <a:close/>
                </a:path>
                <a:path w="3239135" h="2646045">
                  <a:moveTo>
                    <a:pt x="654875" y="1448866"/>
                  </a:moveTo>
                  <a:lnTo>
                    <a:pt x="652348" y="1436268"/>
                  </a:lnTo>
                  <a:lnTo>
                    <a:pt x="645083" y="1425714"/>
                  </a:lnTo>
                  <a:lnTo>
                    <a:pt x="634682" y="1418983"/>
                  </a:lnTo>
                  <a:lnTo>
                    <a:pt x="622515" y="1416621"/>
                  </a:lnTo>
                  <a:lnTo>
                    <a:pt x="609930" y="1419148"/>
                  </a:lnTo>
                  <a:lnTo>
                    <a:pt x="145516" y="1616062"/>
                  </a:lnTo>
                  <a:lnTo>
                    <a:pt x="134924" y="1623263"/>
                  </a:lnTo>
                  <a:lnTo>
                    <a:pt x="128181" y="1633626"/>
                  </a:lnTo>
                  <a:lnTo>
                    <a:pt x="125806" y="1645780"/>
                  </a:lnTo>
                  <a:lnTo>
                    <a:pt x="128358" y="1658378"/>
                  </a:lnTo>
                  <a:lnTo>
                    <a:pt x="133438" y="1666633"/>
                  </a:lnTo>
                  <a:lnTo>
                    <a:pt x="140487" y="1672831"/>
                  </a:lnTo>
                  <a:lnTo>
                    <a:pt x="148920" y="1676730"/>
                  </a:lnTo>
                  <a:lnTo>
                    <a:pt x="158140" y="1678076"/>
                  </a:lnTo>
                  <a:lnTo>
                    <a:pt x="162344" y="1678076"/>
                  </a:lnTo>
                  <a:lnTo>
                    <a:pt x="635228" y="1478686"/>
                  </a:lnTo>
                  <a:lnTo>
                    <a:pt x="654875" y="1448866"/>
                  </a:lnTo>
                  <a:close/>
                </a:path>
                <a:path w="3239135" h="2646045">
                  <a:moveTo>
                    <a:pt x="886053" y="1791982"/>
                  </a:moveTo>
                  <a:lnTo>
                    <a:pt x="883691" y="1779841"/>
                  </a:lnTo>
                  <a:lnTo>
                    <a:pt x="876604" y="1769160"/>
                  </a:lnTo>
                  <a:lnTo>
                    <a:pt x="865936" y="1762074"/>
                  </a:lnTo>
                  <a:lnTo>
                    <a:pt x="853782" y="1759712"/>
                  </a:lnTo>
                  <a:lnTo>
                    <a:pt x="841629" y="1762074"/>
                  </a:lnTo>
                  <a:lnTo>
                    <a:pt x="830961" y="1769160"/>
                  </a:lnTo>
                  <a:lnTo>
                    <a:pt x="474268" y="2125853"/>
                  </a:lnTo>
                  <a:lnTo>
                    <a:pt x="467182" y="2136521"/>
                  </a:lnTo>
                  <a:lnTo>
                    <a:pt x="464820" y="2148675"/>
                  </a:lnTo>
                  <a:lnTo>
                    <a:pt x="467182" y="2160828"/>
                  </a:lnTo>
                  <a:lnTo>
                    <a:pt x="474268" y="2171496"/>
                  </a:lnTo>
                  <a:lnTo>
                    <a:pt x="480618" y="2177846"/>
                  </a:lnTo>
                  <a:lnTo>
                    <a:pt x="488911" y="2180971"/>
                  </a:lnTo>
                  <a:lnTo>
                    <a:pt x="505383" y="2180971"/>
                  </a:lnTo>
                  <a:lnTo>
                    <a:pt x="513676" y="2177846"/>
                  </a:lnTo>
                  <a:lnTo>
                    <a:pt x="876604" y="1814817"/>
                  </a:lnTo>
                  <a:lnTo>
                    <a:pt x="883691" y="1804136"/>
                  </a:lnTo>
                  <a:lnTo>
                    <a:pt x="886053" y="1791982"/>
                  </a:lnTo>
                  <a:close/>
                </a:path>
                <a:path w="3239135" h="2646045">
                  <a:moveTo>
                    <a:pt x="886053" y="261035"/>
                  </a:moveTo>
                  <a:lnTo>
                    <a:pt x="883691" y="248869"/>
                  </a:lnTo>
                  <a:lnTo>
                    <a:pt x="876604" y="238201"/>
                  </a:lnTo>
                  <a:lnTo>
                    <a:pt x="638479" y="0"/>
                  </a:lnTo>
                  <a:lnTo>
                    <a:pt x="547001" y="0"/>
                  </a:lnTo>
                  <a:lnTo>
                    <a:pt x="837196" y="290195"/>
                  </a:lnTo>
                  <a:lnTo>
                    <a:pt x="845489" y="293319"/>
                  </a:lnTo>
                  <a:lnTo>
                    <a:pt x="862076" y="293319"/>
                  </a:lnTo>
                  <a:lnTo>
                    <a:pt x="870369" y="290195"/>
                  </a:lnTo>
                  <a:lnTo>
                    <a:pt x="876604" y="283946"/>
                  </a:lnTo>
                  <a:lnTo>
                    <a:pt x="883691" y="273215"/>
                  </a:lnTo>
                  <a:lnTo>
                    <a:pt x="886053" y="261035"/>
                  </a:lnTo>
                  <a:close/>
                </a:path>
                <a:path w="3239135" h="2646045">
                  <a:moveTo>
                    <a:pt x="1229156" y="29806"/>
                  </a:moveTo>
                  <a:lnTo>
                    <a:pt x="1226616" y="17272"/>
                  </a:lnTo>
                  <a:lnTo>
                    <a:pt x="1219301" y="0"/>
                  </a:lnTo>
                  <a:lnTo>
                    <a:pt x="1149184" y="0"/>
                  </a:lnTo>
                  <a:lnTo>
                    <a:pt x="1167193" y="42468"/>
                  </a:lnTo>
                  <a:lnTo>
                    <a:pt x="1196898" y="62166"/>
                  </a:lnTo>
                  <a:lnTo>
                    <a:pt x="1201102" y="62166"/>
                  </a:lnTo>
                  <a:lnTo>
                    <a:pt x="1229156" y="29806"/>
                  </a:lnTo>
                  <a:close/>
                </a:path>
                <a:path w="3239135" h="2646045">
                  <a:moveTo>
                    <a:pt x="1249527" y="2030984"/>
                  </a:moveTo>
                  <a:lnTo>
                    <a:pt x="1246911" y="2018880"/>
                  </a:lnTo>
                  <a:lnTo>
                    <a:pt x="1239951" y="2008657"/>
                  </a:lnTo>
                  <a:lnTo>
                    <a:pt x="1229207" y="2001608"/>
                  </a:lnTo>
                  <a:lnTo>
                    <a:pt x="1216583" y="1999272"/>
                  </a:lnTo>
                  <a:lnTo>
                    <a:pt x="1204493" y="2001875"/>
                  </a:lnTo>
                  <a:lnTo>
                    <a:pt x="1194257" y="2008847"/>
                  </a:lnTo>
                  <a:lnTo>
                    <a:pt x="1187221" y="2019592"/>
                  </a:lnTo>
                  <a:lnTo>
                    <a:pt x="999883" y="2487917"/>
                  </a:lnTo>
                  <a:lnTo>
                    <a:pt x="997546" y="2500553"/>
                  </a:lnTo>
                  <a:lnTo>
                    <a:pt x="1000137" y="2512669"/>
                  </a:lnTo>
                  <a:lnTo>
                    <a:pt x="1007071" y="2522905"/>
                  </a:lnTo>
                  <a:lnTo>
                    <a:pt x="1017752" y="2529903"/>
                  </a:lnTo>
                  <a:lnTo>
                    <a:pt x="1021740" y="2531529"/>
                  </a:lnTo>
                  <a:lnTo>
                    <a:pt x="1025829" y="2532278"/>
                  </a:lnTo>
                  <a:lnTo>
                    <a:pt x="1029817" y="2532278"/>
                  </a:lnTo>
                  <a:lnTo>
                    <a:pt x="1247178" y="2043595"/>
                  </a:lnTo>
                  <a:lnTo>
                    <a:pt x="1249527" y="2030984"/>
                  </a:lnTo>
                  <a:close/>
                </a:path>
                <a:path w="3239135" h="2646045">
                  <a:moveTo>
                    <a:pt x="1651571" y="2109051"/>
                  </a:moveTo>
                  <a:lnTo>
                    <a:pt x="1649031" y="2096465"/>
                  </a:lnTo>
                  <a:lnTo>
                    <a:pt x="1642122" y="2086203"/>
                  </a:lnTo>
                  <a:lnTo>
                    <a:pt x="1631848" y="2079294"/>
                  </a:lnTo>
                  <a:lnTo>
                    <a:pt x="1619262" y="2076754"/>
                  </a:lnTo>
                  <a:lnTo>
                    <a:pt x="1606677" y="2079294"/>
                  </a:lnTo>
                  <a:lnTo>
                    <a:pt x="1596415" y="2086203"/>
                  </a:lnTo>
                  <a:lnTo>
                    <a:pt x="1589506" y="2096465"/>
                  </a:lnTo>
                  <a:lnTo>
                    <a:pt x="1586966" y="2109051"/>
                  </a:lnTo>
                  <a:lnTo>
                    <a:pt x="1586966" y="2613456"/>
                  </a:lnTo>
                  <a:lnTo>
                    <a:pt x="1589506" y="2626042"/>
                  </a:lnTo>
                  <a:lnTo>
                    <a:pt x="1596415" y="2636304"/>
                  </a:lnTo>
                  <a:lnTo>
                    <a:pt x="1606677" y="2643225"/>
                  </a:lnTo>
                  <a:lnTo>
                    <a:pt x="1619262" y="2645753"/>
                  </a:lnTo>
                  <a:lnTo>
                    <a:pt x="1631848" y="2643225"/>
                  </a:lnTo>
                  <a:lnTo>
                    <a:pt x="1642122" y="2636304"/>
                  </a:lnTo>
                  <a:lnTo>
                    <a:pt x="1649031" y="2626042"/>
                  </a:lnTo>
                  <a:lnTo>
                    <a:pt x="1651571" y="2613456"/>
                  </a:lnTo>
                  <a:lnTo>
                    <a:pt x="1651571" y="2109051"/>
                  </a:lnTo>
                  <a:close/>
                </a:path>
                <a:path w="3239135" h="2646045">
                  <a:moveTo>
                    <a:pt x="1921814" y="2382507"/>
                  </a:moveTo>
                  <a:lnTo>
                    <a:pt x="1870341" y="2113140"/>
                  </a:lnTo>
                  <a:lnTo>
                    <a:pt x="1832330" y="2087841"/>
                  </a:lnTo>
                  <a:lnTo>
                    <a:pt x="1820519" y="2092833"/>
                  </a:lnTo>
                  <a:lnTo>
                    <a:pt x="1811807" y="2101646"/>
                  </a:lnTo>
                  <a:lnTo>
                    <a:pt x="1807032" y="2113102"/>
                  </a:lnTo>
                  <a:lnTo>
                    <a:pt x="1807032" y="2125954"/>
                  </a:lnTo>
                  <a:lnTo>
                    <a:pt x="1858492" y="2382405"/>
                  </a:lnTo>
                  <a:lnTo>
                    <a:pt x="1890141" y="2408351"/>
                  </a:lnTo>
                  <a:lnTo>
                    <a:pt x="1892198" y="2408351"/>
                  </a:lnTo>
                  <a:lnTo>
                    <a:pt x="1896605" y="2407716"/>
                  </a:lnTo>
                  <a:lnTo>
                    <a:pt x="1908403" y="2402725"/>
                  </a:lnTo>
                  <a:lnTo>
                    <a:pt x="1917077" y="2393912"/>
                  </a:lnTo>
                  <a:lnTo>
                    <a:pt x="1921814" y="2382507"/>
                  </a:lnTo>
                  <a:close/>
                </a:path>
                <a:path w="3239135" h="2646045">
                  <a:moveTo>
                    <a:pt x="2064689" y="0"/>
                  </a:moveTo>
                  <a:lnTo>
                    <a:pt x="1995119" y="0"/>
                  </a:lnTo>
                  <a:lnTo>
                    <a:pt x="1991347" y="9410"/>
                  </a:lnTo>
                  <a:lnTo>
                    <a:pt x="1989061" y="22047"/>
                  </a:lnTo>
                  <a:lnTo>
                    <a:pt x="1991664" y="34175"/>
                  </a:lnTo>
                  <a:lnTo>
                    <a:pt x="1998599" y="44450"/>
                  </a:lnTo>
                  <a:lnTo>
                    <a:pt x="2009330" y="51511"/>
                  </a:lnTo>
                  <a:lnTo>
                    <a:pt x="2013318" y="53009"/>
                  </a:lnTo>
                  <a:lnTo>
                    <a:pt x="2017293" y="53771"/>
                  </a:lnTo>
                  <a:lnTo>
                    <a:pt x="2021382" y="53771"/>
                  </a:lnTo>
                  <a:lnTo>
                    <a:pt x="2064689" y="0"/>
                  </a:lnTo>
                  <a:close/>
                </a:path>
                <a:path w="3239135" h="2646045">
                  <a:moveTo>
                    <a:pt x="2270836" y="2487638"/>
                  </a:moveTo>
                  <a:lnTo>
                    <a:pt x="2071446" y="2010651"/>
                  </a:lnTo>
                  <a:lnTo>
                    <a:pt x="2041626" y="1990940"/>
                  </a:lnTo>
                  <a:lnTo>
                    <a:pt x="2029028" y="1993531"/>
                  </a:lnTo>
                  <a:lnTo>
                    <a:pt x="2018487" y="2000732"/>
                  </a:lnTo>
                  <a:lnTo>
                    <a:pt x="2011756" y="2011095"/>
                  </a:lnTo>
                  <a:lnTo>
                    <a:pt x="2009381" y="2023249"/>
                  </a:lnTo>
                  <a:lnTo>
                    <a:pt x="2011908" y="2035848"/>
                  </a:lnTo>
                  <a:lnTo>
                    <a:pt x="2208834" y="2500299"/>
                  </a:lnTo>
                  <a:lnTo>
                    <a:pt x="2238540" y="2520010"/>
                  </a:lnTo>
                  <a:lnTo>
                    <a:pt x="2242743" y="2520010"/>
                  </a:lnTo>
                  <a:lnTo>
                    <a:pt x="2270836" y="2487638"/>
                  </a:lnTo>
                  <a:close/>
                </a:path>
                <a:path w="3239135" h="2646045">
                  <a:moveTo>
                    <a:pt x="2691536" y="0"/>
                  </a:moveTo>
                  <a:lnTo>
                    <a:pt x="2600096" y="0"/>
                  </a:lnTo>
                  <a:lnTo>
                    <a:pt x="2361819" y="238201"/>
                  </a:lnTo>
                  <a:lnTo>
                    <a:pt x="2354732" y="248869"/>
                  </a:lnTo>
                  <a:lnTo>
                    <a:pt x="2352370" y="261035"/>
                  </a:lnTo>
                  <a:lnTo>
                    <a:pt x="2354732" y="273215"/>
                  </a:lnTo>
                  <a:lnTo>
                    <a:pt x="2361819" y="283946"/>
                  </a:lnTo>
                  <a:lnTo>
                    <a:pt x="2368169" y="290195"/>
                  </a:lnTo>
                  <a:lnTo>
                    <a:pt x="2376462" y="293319"/>
                  </a:lnTo>
                  <a:lnTo>
                    <a:pt x="2392934" y="293319"/>
                  </a:lnTo>
                  <a:lnTo>
                    <a:pt x="2401227" y="290195"/>
                  </a:lnTo>
                  <a:lnTo>
                    <a:pt x="2407577" y="283946"/>
                  </a:lnTo>
                  <a:lnTo>
                    <a:pt x="2691536" y="0"/>
                  </a:lnTo>
                  <a:close/>
                </a:path>
                <a:path w="3239135" h="2646045">
                  <a:moveTo>
                    <a:pt x="2773705" y="2148675"/>
                  </a:moveTo>
                  <a:lnTo>
                    <a:pt x="2407577" y="1769160"/>
                  </a:lnTo>
                  <a:lnTo>
                    <a:pt x="2384742" y="1759712"/>
                  </a:lnTo>
                  <a:lnTo>
                    <a:pt x="2372550" y="1762074"/>
                  </a:lnTo>
                  <a:lnTo>
                    <a:pt x="2361819" y="1769160"/>
                  </a:lnTo>
                  <a:lnTo>
                    <a:pt x="2354732" y="1779841"/>
                  </a:lnTo>
                  <a:lnTo>
                    <a:pt x="2352370" y="1791982"/>
                  </a:lnTo>
                  <a:lnTo>
                    <a:pt x="2354732" y="1804136"/>
                  </a:lnTo>
                  <a:lnTo>
                    <a:pt x="2361819" y="1814817"/>
                  </a:lnTo>
                  <a:lnTo>
                    <a:pt x="2724861" y="2177846"/>
                  </a:lnTo>
                  <a:lnTo>
                    <a:pt x="2733141" y="2180971"/>
                  </a:lnTo>
                  <a:lnTo>
                    <a:pt x="2749727" y="2180971"/>
                  </a:lnTo>
                  <a:lnTo>
                    <a:pt x="2757906" y="2177846"/>
                  </a:lnTo>
                  <a:lnTo>
                    <a:pt x="2764256" y="2171496"/>
                  </a:lnTo>
                  <a:lnTo>
                    <a:pt x="2771343" y="2160828"/>
                  </a:lnTo>
                  <a:lnTo>
                    <a:pt x="2773705" y="2148675"/>
                  </a:lnTo>
                  <a:close/>
                </a:path>
                <a:path w="3239135" h="2646045">
                  <a:moveTo>
                    <a:pt x="3000476" y="749274"/>
                  </a:moveTo>
                  <a:lnTo>
                    <a:pt x="2995485" y="737412"/>
                  </a:lnTo>
                  <a:lnTo>
                    <a:pt x="2986684" y="728713"/>
                  </a:lnTo>
                  <a:lnTo>
                    <a:pt x="2975267" y="723950"/>
                  </a:lnTo>
                  <a:lnTo>
                    <a:pt x="2962465" y="723976"/>
                  </a:lnTo>
                  <a:lnTo>
                    <a:pt x="2705912" y="775436"/>
                  </a:lnTo>
                  <a:lnTo>
                    <a:pt x="2680614" y="813435"/>
                  </a:lnTo>
                  <a:lnTo>
                    <a:pt x="2684703" y="823988"/>
                  </a:lnTo>
                  <a:lnTo>
                    <a:pt x="2691917" y="832180"/>
                  </a:lnTo>
                  <a:lnTo>
                    <a:pt x="2701379" y="837501"/>
                  </a:lnTo>
                  <a:lnTo>
                    <a:pt x="2712262" y="839381"/>
                  </a:lnTo>
                  <a:lnTo>
                    <a:pt x="2716453" y="839165"/>
                  </a:lnTo>
                  <a:lnTo>
                    <a:pt x="2975178" y="787273"/>
                  </a:lnTo>
                  <a:lnTo>
                    <a:pt x="3000476" y="749274"/>
                  </a:lnTo>
                  <a:close/>
                </a:path>
                <a:path w="3239135" h="2646045">
                  <a:moveTo>
                    <a:pt x="3112757" y="407225"/>
                  </a:moveTo>
                  <a:lnTo>
                    <a:pt x="3110179" y="394627"/>
                  </a:lnTo>
                  <a:lnTo>
                    <a:pt x="3102914" y="384086"/>
                  </a:lnTo>
                  <a:lnTo>
                    <a:pt x="3092526" y="377355"/>
                  </a:lnTo>
                  <a:lnTo>
                    <a:pt x="3080359" y="374980"/>
                  </a:lnTo>
                  <a:lnTo>
                    <a:pt x="3067761" y="377507"/>
                  </a:lnTo>
                  <a:lnTo>
                    <a:pt x="2603411" y="574421"/>
                  </a:lnTo>
                  <a:lnTo>
                    <a:pt x="2592806" y="581621"/>
                  </a:lnTo>
                  <a:lnTo>
                    <a:pt x="2586037" y="591985"/>
                  </a:lnTo>
                  <a:lnTo>
                    <a:pt x="2583650" y="604151"/>
                  </a:lnTo>
                  <a:lnTo>
                    <a:pt x="2586190" y="616737"/>
                  </a:lnTo>
                  <a:lnTo>
                    <a:pt x="2591308" y="624992"/>
                  </a:lnTo>
                  <a:lnTo>
                    <a:pt x="2598356" y="631190"/>
                  </a:lnTo>
                  <a:lnTo>
                    <a:pt x="2606776" y="635088"/>
                  </a:lnTo>
                  <a:lnTo>
                    <a:pt x="2616009" y="636435"/>
                  </a:lnTo>
                  <a:lnTo>
                    <a:pt x="2620213" y="636435"/>
                  </a:lnTo>
                  <a:lnTo>
                    <a:pt x="3093059" y="437045"/>
                  </a:lnTo>
                  <a:lnTo>
                    <a:pt x="3112757" y="407225"/>
                  </a:lnTo>
                  <a:close/>
                </a:path>
                <a:path w="3239135" h="2646045">
                  <a:moveTo>
                    <a:pt x="3125012" y="1615338"/>
                  </a:moveTo>
                  <a:lnTo>
                    <a:pt x="2636355" y="1398587"/>
                  </a:lnTo>
                  <a:lnTo>
                    <a:pt x="2623743" y="1396314"/>
                  </a:lnTo>
                  <a:lnTo>
                    <a:pt x="2611653" y="1398955"/>
                  </a:lnTo>
                  <a:lnTo>
                    <a:pt x="2601417" y="1405928"/>
                  </a:lnTo>
                  <a:lnTo>
                    <a:pt x="2594368" y="1416672"/>
                  </a:lnTo>
                  <a:lnTo>
                    <a:pt x="2592032" y="1429245"/>
                  </a:lnTo>
                  <a:lnTo>
                    <a:pt x="2594635" y="1441323"/>
                  </a:lnTo>
                  <a:lnTo>
                    <a:pt x="2601607" y="1451559"/>
                  </a:lnTo>
                  <a:lnTo>
                    <a:pt x="2612352" y="1458556"/>
                  </a:lnTo>
                  <a:lnTo>
                    <a:pt x="3084665" y="1647609"/>
                  </a:lnTo>
                  <a:lnTo>
                    <a:pt x="3088652" y="1648256"/>
                  </a:lnTo>
                  <a:lnTo>
                    <a:pt x="3092640" y="1648256"/>
                  </a:lnTo>
                  <a:lnTo>
                    <a:pt x="3125012" y="1615338"/>
                  </a:lnTo>
                  <a:close/>
                </a:path>
                <a:path w="3239135" h="2646045">
                  <a:moveTo>
                    <a:pt x="3238512" y="1026502"/>
                  </a:moveTo>
                  <a:lnTo>
                    <a:pt x="3235985" y="1013968"/>
                  </a:lnTo>
                  <a:lnTo>
                    <a:pt x="3229076" y="1003693"/>
                  </a:lnTo>
                  <a:lnTo>
                    <a:pt x="3218802" y="996746"/>
                  </a:lnTo>
                  <a:lnTo>
                    <a:pt x="3206216" y="994206"/>
                  </a:lnTo>
                  <a:lnTo>
                    <a:pt x="2701823" y="994206"/>
                  </a:lnTo>
                  <a:lnTo>
                    <a:pt x="2689237" y="996746"/>
                  </a:lnTo>
                  <a:lnTo>
                    <a:pt x="2678963" y="1003693"/>
                  </a:lnTo>
                  <a:lnTo>
                    <a:pt x="2672054" y="1013968"/>
                  </a:lnTo>
                  <a:lnTo>
                    <a:pt x="2669514" y="1026502"/>
                  </a:lnTo>
                  <a:lnTo>
                    <a:pt x="2672054" y="1039088"/>
                  </a:lnTo>
                  <a:lnTo>
                    <a:pt x="2678963" y="1049350"/>
                  </a:lnTo>
                  <a:lnTo>
                    <a:pt x="2689237" y="1056271"/>
                  </a:lnTo>
                  <a:lnTo>
                    <a:pt x="2701823" y="1058799"/>
                  </a:lnTo>
                  <a:lnTo>
                    <a:pt x="3206216" y="1058799"/>
                  </a:lnTo>
                  <a:lnTo>
                    <a:pt x="3218802" y="1056271"/>
                  </a:lnTo>
                  <a:lnTo>
                    <a:pt x="3229076" y="1049350"/>
                  </a:lnTo>
                  <a:lnTo>
                    <a:pt x="3235985" y="1039088"/>
                  </a:lnTo>
                  <a:lnTo>
                    <a:pt x="3238512" y="1026502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977390" y="0"/>
              <a:ext cx="136122" cy="130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13866" y="218744"/>
              <a:ext cx="2355215" cy="1986280"/>
            </a:xfrm>
            <a:custGeom>
              <a:avLst/>
              <a:gdLst/>
              <a:ahLst/>
              <a:cxnLst/>
              <a:rect l="l" t="t" r="r" b="b"/>
              <a:pathLst>
                <a:path w="2355215" h="1986280">
                  <a:moveTo>
                    <a:pt x="278142" y="194056"/>
                  </a:moveTo>
                  <a:lnTo>
                    <a:pt x="49657" y="18275"/>
                  </a:lnTo>
                  <a:lnTo>
                    <a:pt x="37782" y="13411"/>
                  </a:lnTo>
                  <a:lnTo>
                    <a:pt x="25412" y="13462"/>
                  </a:lnTo>
                  <a:lnTo>
                    <a:pt x="13957" y="18161"/>
                  </a:lnTo>
                  <a:lnTo>
                    <a:pt x="4864" y="27216"/>
                  </a:lnTo>
                  <a:lnTo>
                    <a:pt x="0" y="39090"/>
                  </a:lnTo>
                  <a:lnTo>
                    <a:pt x="63" y="51460"/>
                  </a:lnTo>
                  <a:lnTo>
                    <a:pt x="4800" y="62915"/>
                  </a:lnTo>
                  <a:lnTo>
                    <a:pt x="13919" y="71996"/>
                  </a:lnTo>
                  <a:lnTo>
                    <a:pt x="233972" y="218643"/>
                  </a:lnTo>
                  <a:lnTo>
                    <a:pt x="240220" y="220357"/>
                  </a:lnTo>
                  <a:lnTo>
                    <a:pt x="246354" y="220357"/>
                  </a:lnTo>
                  <a:lnTo>
                    <a:pt x="278142" y="194056"/>
                  </a:lnTo>
                  <a:close/>
                </a:path>
                <a:path w="2355215" h="1986280">
                  <a:moveTo>
                    <a:pt x="282435" y="1446441"/>
                  </a:moveTo>
                  <a:lnTo>
                    <a:pt x="282384" y="1434084"/>
                  </a:lnTo>
                  <a:lnTo>
                    <a:pt x="277368" y="1422311"/>
                  </a:lnTo>
                  <a:lnTo>
                    <a:pt x="268198" y="1413332"/>
                  </a:lnTo>
                  <a:lnTo>
                    <a:pt x="256692" y="1408734"/>
                  </a:lnTo>
                  <a:lnTo>
                    <a:pt x="244297" y="1408785"/>
                  </a:lnTo>
                  <a:lnTo>
                    <a:pt x="232473" y="1413802"/>
                  </a:lnTo>
                  <a:lnTo>
                    <a:pt x="22529" y="1557108"/>
                  </a:lnTo>
                  <a:lnTo>
                    <a:pt x="13563" y="1566316"/>
                  </a:lnTo>
                  <a:lnTo>
                    <a:pt x="8991" y="1577822"/>
                  </a:lnTo>
                  <a:lnTo>
                    <a:pt x="9055" y="1590192"/>
                  </a:lnTo>
                  <a:lnTo>
                    <a:pt x="40716" y="1616100"/>
                  </a:lnTo>
                  <a:lnTo>
                    <a:pt x="46964" y="1616100"/>
                  </a:lnTo>
                  <a:lnTo>
                    <a:pt x="53314" y="1614271"/>
                  </a:lnTo>
                  <a:lnTo>
                    <a:pt x="268859" y="1467104"/>
                  </a:lnTo>
                  <a:lnTo>
                    <a:pt x="277837" y="1457934"/>
                  </a:lnTo>
                  <a:lnTo>
                    <a:pt x="282435" y="1446441"/>
                  </a:lnTo>
                  <a:close/>
                </a:path>
                <a:path w="2355215" h="1986280">
                  <a:moveTo>
                    <a:pt x="587463" y="1747964"/>
                  </a:moveTo>
                  <a:lnTo>
                    <a:pt x="587413" y="1735582"/>
                  </a:lnTo>
                  <a:lnTo>
                    <a:pt x="582714" y="1724139"/>
                  </a:lnTo>
                  <a:lnTo>
                    <a:pt x="573659" y="1715046"/>
                  </a:lnTo>
                  <a:lnTo>
                    <a:pt x="561784" y="1710232"/>
                  </a:lnTo>
                  <a:lnTo>
                    <a:pt x="549402" y="1710321"/>
                  </a:lnTo>
                  <a:lnTo>
                    <a:pt x="537959" y="1715033"/>
                  </a:lnTo>
                  <a:lnTo>
                    <a:pt x="528866" y="1724088"/>
                  </a:lnTo>
                  <a:lnTo>
                    <a:pt x="387934" y="1935759"/>
                  </a:lnTo>
                  <a:lnTo>
                    <a:pt x="383082" y="1947633"/>
                  </a:lnTo>
                  <a:lnTo>
                    <a:pt x="383171" y="1960003"/>
                  </a:lnTo>
                  <a:lnTo>
                    <a:pt x="387908" y="1971459"/>
                  </a:lnTo>
                  <a:lnTo>
                    <a:pt x="396976" y="1980539"/>
                  </a:lnTo>
                  <a:lnTo>
                    <a:pt x="402475" y="1984209"/>
                  </a:lnTo>
                  <a:lnTo>
                    <a:pt x="408711" y="1985924"/>
                  </a:lnTo>
                  <a:lnTo>
                    <a:pt x="414845" y="1985924"/>
                  </a:lnTo>
                  <a:lnTo>
                    <a:pt x="582587" y="1759839"/>
                  </a:lnTo>
                  <a:lnTo>
                    <a:pt x="587463" y="1747964"/>
                  </a:lnTo>
                  <a:close/>
                </a:path>
                <a:path w="2355215" h="1986280">
                  <a:moveTo>
                    <a:pt x="1985302" y="1950567"/>
                  </a:moveTo>
                  <a:lnTo>
                    <a:pt x="1832775" y="1710309"/>
                  </a:lnTo>
                  <a:lnTo>
                    <a:pt x="1812061" y="1696770"/>
                  </a:lnTo>
                  <a:lnTo>
                    <a:pt x="1799691" y="1696834"/>
                  </a:lnTo>
                  <a:lnTo>
                    <a:pt x="1787880" y="1701800"/>
                  </a:lnTo>
                  <a:lnTo>
                    <a:pt x="1778914" y="1711032"/>
                  </a:lnTo>
                  <a:lnTo>
                    <a:pt x="1774342" y="1722551"/>
                  </a:lnTo>
                  <a:lnTo>
                    <a:pt x="1774405" y="1734934"/>
                  </a:lnTo>
                  <a:lnTo>
                    <a:pt x="1926869" y="1962785"/>
                  </a:lnTo>
                  <a:lnTo>
                    <a:pt x="1953564" y="1976996"/>
                  </a:lnTo>
                  <a:lnTo>
                    <a:pt x="1959927" y="1976996"/>
                  </a:lnTo>
                  <a:lnTo>
                    <a:pt x="1966277" y="1975053"/>
                  </a:lnTo>
                  <a:lnTo>
                    <a:pt x="1971763" y="1971281"/>
                  </a:lnTo>
                  <a:lnTo>
                    <a:pt x="1980730" y="1962073"/>
                  </a:lnTo>
                  <a:lnTo>
                    <a:pt x="1985302" y="1950567"/>
                  </a:lnTo>
                  <a:close/>
                </a:path>
                <a:path w="2355215" h="1986280">
                  <a:moveTo>
                    <a:pt x="2346121" y="37769"/>
                  </a:moveTo>
                  <a:lnTo>
                    <a:pt x="2346058" y="25374"/>
                  </a:lnTo>
                  <a:lnTo>
                    <a:pt x="2341054" y="13538"/>
                  </a:lnTo>
                  <a:lnTo>
                    <a:pt x="2331834" y="4584"/>
                  </a:lnTo>
                  <a:lnTo>
                    <a:pt x="2320340" y="0"/>
                  </a:lnTo>
                  <a:lnTo>
                    <a:pt x="2307971" y="63"/>
                  </a:lnTo>
                  <a:lnTo>
                    <a:pt x="2296147" y="5041"/>
                  </a:lnTo>
                  <a:lnTo>
                    <a:pt x="2076958" y="154686"/>
                  </a:lnTo>
                  <a:lnTo>
                    <a:pt x="2068055" y="163855"/>
                  </a:lnTo>
                  <a:lnTo>
                    <a:pt x="2063508" y="175361"/>
                  </a:lnTo>
                  <a:lnTo>
                    <a:pt x="2063584" y="187756"/>
                  </a:lnTo>
                  <a:lnTo>
                    <a:pt x="2095258" y="213690"/>
                  </a:lnTo>
                  <a:lnTo>
                    <a:pt x="2101494" y="213690"/>
                  </a:lnTo>
                  <a:lnTo>
                    <a:pt x="2107857" y="211861"/>
                  </a:lnTo>
                  <a:lnTo>
                    <a:pt x="2332545" y="58432"/>
                  </a:lnTo>
                  <a:lnTo>
                    <a:pt x="2341524" y="49276"/>
                  </a:lnTo>
                  <a:lnTo>
                    <a:pt x="2346121" y="37769"/>
                  </a:lnTo>
                  <a:close/>
                </a:path>
                <a:path w="2355215" h="1986280">
                  <a:moveTo>
                    <a:pt x="2355075" y="1576552"/>
                  </a:moveTo>
                  <a:lnTo>
                    <a:pt x="2120442" y="1396580"/>
                  </a:lnTo>
                  <a:lnTo>
                    <a:pt x="2108555" y="1391729"/>
                  </a:lnTo>
                  <a:lnTo>
                    <a:pt x="2096160" y="1391818"/>
                  </a:lnTo>
                  <a:lnTo>
                    <a:pt x="2084705" y="1396555"/>
                  </a:lnTo>
                  <a:lnTo>
                    <a:pt x="2075662" y="1405623"/>
                  </a:lnTo>
                  <a:lnTo>
                    <a:pt x="2070785" y="1417447"/>
                  </a:lnTo>
                  <a:lnTo>
                    <a:pt x="2070836" y="1429829"/>
                  </a:lnTo>
                  <a:lnTo>
                    <a:pt x="2075535" y="1441310"/>
                  </a:lnTo>
                  <a:lnTo>
                    <a:pt x="2084590" y="1450416"/>
                  </a:lnTo>
                  <a:lnTo>
                    <a:pt x="2311006" y="1601038"/>
                  </a:lnTo>
                  <a:lnTo>
                    <a:pt x="2317153" y="1602752"/>
                  </a:lnTo>
                  <a:lnTo>
                    <a:pt x="2323287" y="1602752"/>
                  </a:lnTo>
                  <a:lnTo>
                    <a:pt x="2355075" y="1576552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51547" y="0"/>
              <a:ext cx="143057" cy="1380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06055" y="744981"/>
              <a:ext cx="2771140" cy="1667510"/>
            </a:xfrm>
            <a:custGeom>
              <a:avLst/>
              <a:gdLst/>
              <a:ahLst/>
              <a:cxnLst/>
              <a:rect l="l" t="t" r="r" b="b"/>
              <a:pathLst>
                <a:path w="2771140" h="1667510">
                  <a:moveTo>
                    <a:pt x="313563" y="83756"/>
                  </a:moveTo>
                  <a:lnTo>
                    <a:pt x="287616" y="46177"/>
                  </a:lnTo>
                  <a:lnTo>
                    <a:pt x="37604" y="0"/>
                  </a:lnTo>
                  <a:lnTo>
                    <a:pt x="24777" y="215"/>
                  </a:lnTo>
                  <a:lnTo>
                    <a:pt x="13436" y="5181"/>
                  </a:lnTo>
                  <a:lnTo>
                    <a:pt x="4775" y="14033"/>
                  </a:lnTo>
                  <a:lnTo>
                    <a:pt x="0" y="25946"/>
                  </a:lnTo>
                  <a:lnTo>
                    <a:pt x="215" y="38760"/>
                  </a:lnTo>
                  <a:lnTo>
                    <a:pt x="277926" y="110134"/>
                  </a:lnTo>
                  <a:lnTo>
                    <a:pt x="281800" y="110236"/>
                  </a:lnTo>
                  <a:lnTo>
                    <a:pt x="292798" y="108292"/>
                  </a:lnTo>
                  <a:lnTo>
                    <a:pt x="302323" y="102857"/>
                  </a:lnTo>
                  <a:lnTo>
                    <a:pt x="309524" y="94475"/>
                  </a:lnTo>
                  <a:lnTo>
                    <a:pt x="313563" y="83756"/>
                  </a:lnTo>
                  <a:close/>
                </a:path>
                <a:path w="2771140" h="1667510">
                  <a:moveTo>
                    <a:pt x="1214158" y="1387335"/>
                  </a:moveTo>
                  <a:lnTo>
                    <a:pt x="1213954" y="1374521"/>
                  </a:lnTo>
                  <a:lnTo>
                    <a:pt x="1209040" y="1363179"/>
                  </a:lnTo>
                  <a:lnTo>
                    <a:pt x="1200213" y="1354531"/>
                  </a:lnTo>
                  <a:lnTo>
                    <a:pt x="1188326" y="1349768"/>
                  </a:lnTo>
                  <a:lnTo>
                    <a:pt x="1175435" y="1349933"/>
                  </a:lnTo>
                  <a:lnTo>
                    <a:pt x="1164069" y="1354848"/>
                  </a:lnTo>
                  <a:lnTo>
                    <a:pt x="1155407" y="1363700"/>
                  </a:lnTo>
                  <a:lnTo>
                    <a:pt x="1150645" y="1375600"/>
                  </a:lnTo>
                  <a:lnTo>
                    <a:pt x="1103807" y="1629257"/>
                  </a:lnTo>
                  <a:lnTo>
                    <a:pt x="1104074" y="1642097"/>
                  </a:lnTo>
                  <a:lnTo>
                    <a:pt x="1135672" y="1667484"/>
                  </a:lnTo>
                  <a:lnTo>
                    <a:pt x="1146683" y="1665541"/>
                  </a:lnTo>
                  <a:lnTo>
                    <a:pt x="1156195" y="1660093"/>
                  </a:lnTo>
                  <a:lnTo>
                    <a:pt x="1163396" y="1651723"/>
                  </a:lnTo>
                  <a:lnTo>
                    <a:pt x="1167434" y="1640992"/>
                  </a:lnTo>
                  <a:lnTo>
                    <a:pt x="1214158" y="1387335"/>
                  </a:lnTo>
                  <a:close/>
                </a:path>
                <a:path w="2771140" h="1667510">
                  <a:moveTo>
                    <a:pt x="2770746" y="537121"/>
                  </a:moveTo>
                  <a:lnTo>
                    <a:pt x="2744800" y="499554"/>
                  </a:lnTo>
                  <a:lnTo>
                    <a:pt x="2483942" y="451421"/>
                  </a:lnTo>
                  <a:lnTo>
                    <a:pt x="2471051" y="451586"/>
                  </a:lnTo>
                  <a:lnTo>
                    <a:pt x="2459685" y="456514"/>
                  </a:lnTo>
                  <a:lnTo>
                    <a:pt x="2451023" y="465353"/>
                  </a:lnTo>
                  <a:lnTo>
                    <a:pt x="2446261" y="477266"/>
                  </a:lnTo>
                  <a:lnTo>
                    <a:pt x="2446477" y="490105"/>
                  </a:lnTo>
                  <a:lnTo>
                    <a:pt x="2735008" y="563397"/>
                  </a:lnTo>
                  <a:lnTo>
                    <a:pt x="2738996" y="563613"/>
                  </a:lnTo>
                  <a:lnTo>
                    <a:pt x="2749994" y="561670"/>
                  </a:lnTo>
                  <a:lnTo>
                    <a:pt x="2759519" y="556221"/>
                  </a:lnTo>
                  <a:lnTo>
                    <a:pt x="2766707" y="547852"/>
                  </a:lnTo>
                  <a:lnTo>
                    <a:pt x="2770746" y="537121"/>
                  </a:lnTo>
                  <a:close/>
                </a:path>
              </a:pathLst>
            </a:custGeom>
            <a:solidFill>
              <a:srgbClr val="F58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18053" y="1359192"/>
            <a:ext cx="12693650" cy="11341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250" spc="705" b="1">
                <a:latin typeface="Times New Roman"/>
                <a:cs typeface="Times New Roman"/>
              </a:rPr>
              <a:t>Kiến</a:t>
            </a:r>
            <a:r>
              <a:rPr dirty="0" sz="7250" spc="-195" b="1">
                <a:latin typeface="Times New Roman"/>
                <a:cs typeface="Times New Roman"/>
              </a:rPr>
              <a:t> </a:t>
            </a:r>
            <a:r>
              <a:rPr dirty="0" sz="7250" spc="925" b="1">
                <a:latin typeface="Times New Roman"/>
                <a:cs typeface="Times New Roman"/>
              </a:rPr>
              <a:t>tạo</a:t>
            </a:r>
            <a:r>
              <a:rPr dirty="0" sz="7250" spc="-190" b="1">
                <a:latin typeface="Times New Roman"/>
                <a:cs typeface="Times New Roman"/>
              </a:rPr>
              <a:t> </a:t>
            </a:r>
            <a:r>
              <a:rPr dirty="0" sz="7250" spc="915" b="1">
                <a:latin typeface="Times New Roman"/>
                <a:cs typeface="Times New Roman"/>
              </a:rPr>
              <a:t>kiến</a:t>
            </a:r>
            <a:r>
              <a:rPr dirty="0" sz="7250" spc="-195" b="1">
                <a:latin typeface="Times New Roman"/>
                <a:cs typeface="Times New Roman"/>
              </a:rPr>
              <a:t> </a:t>
            </a:r>
            <a:r>
              <a:rPr dirty="0" sz="7250" spc="1019" b="1">
                <a:latin typeface="Times New Roman"/>
                <a:cs typeface="Times New Roman"/>
              </a:rPr>
              <a:t>thức</a:t>
            </a:r>
            <a:r>
              <a:rPr dirty="0" sz="7250" spc="-190" b="1">
                <a:latin typeface="Times New Roman"/>
                <a:cs typeface="Times New Roman"/>
              </a:rPr>
              <a:t> </a:t>
            </a:r>
            <a:r>
              <a:rPr dirty="0" sz="7250" spc="795" b="1">
                <a:latin typeface="Times New Roman"/>
                <a:cs typeface="Times New Roman"/>
              </a:rPr>
              <a:t>kĩ</a:t>
            </a:r>
            <a:r>
              <a:rPr dirty="0" sz="7250" spc="-195" b="1">
                <a:latin typeface="Times New Roman"/>
                <a:cs typeface="Times New Roman"/>
              </a:rPr>
              <a:t> </a:t>
            </a:r>
            <a:r>
              <a:rPr dirty="0" sz="7250" spc="840" b="1">
                <a:latin typeface="Times New Roman"/>
                <a:cs typeface="Times New Roman"/>
              </a:rPr>
              <a:t>năng</a:t>
            </a:r>
            <a:endParaRPr sz="7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61209" y="3990462"/>
            <a:ext cx="3126790" cy="629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4386622" y="9260549"/>
            <a:ext cx="685800" cy="709930"/>
            <a:chOff x="14386622" y="9260549"/>
            <a:chExt cx="685800" cy="709930"/>
          </a:xfrm>
        </p:grpSpPr>
        <p:sp>
          <p:nvSpPr>
            <p:cNvPr id="4" name="object 4"/>
            <p:cNvSpPr/>
            <p:nvPr/>
          </p:nvSpPr>
          <p:spPr>
            <a:xfrm>
              <a:off x="14386622" y="9260549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637934" y="9475992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929608" y="8577988"/>
            <a:ext cx="796290" cy="753745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257558"/>
            <a:ext cx="3176896" cy="602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3767617" y="328580"/>
            <a:ext cx="4519295" cy="2805430"/>
            <a:chOff x="13767617" y="328580"/>
            <a:chExt cx="4519295" cy="2805430"/>
          </a:xfrm>
        </p:grpSpPr>
        <p:sp>
          <p:nvSpPr>
            <p:cNvPr id="9" name="object 9"/>
            <p:cNvSpPr/>
            <p:nvPr/>
          </p:nvSpPr>
          <p:spPr>
            <a:xfrm>
              <a:off x="14778867" y="1028852"/>
              <a:ext cx="3507821" cy="2105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67617" y="328580"/>
              <a:ext cx="2016125" cy="1397000"/>
            </a:xfrm>
            <a:custGeom>
              <a:avLst/>
              <a:gdLst/>
              <a:ahLst/>
              <a:cxnLst/>
              <a:rect l="l" t="t" r="r" b="b"/>
              <a:pathLst>
                <a:path w="2016125" h="1397000">
                  <a:moveTo>
                    <a:pt x="507438" y="1397000"/>
                  </a:moveTo>
                  <a:lnTo>
                    <a:pt x="461458" y="1384300"/>
                  </a:lnTo>
                  <a:lnTo>
                    <a:pt x="415798" y="1384300"/>
                  </a:lnTo>
                  <a:lnTo>
                    <a:pt x="370413" y="1371600"/>
                  </a:lnTo>
                  <a:lnTo>
                    <a:pt x="326346" y="1346200"/>
                  </a:lnTo>
                  <a:lnTo>
                    <a:pt x="289069" y="1320800"/>
                  </a:lnTo>
                  <a:lnTo>
                    <a:pt x="259167" y="1282700"/>
                  </a:lnTo>
                  <a:lnTo>
                    <a:pt x="237222" y="1244600"/>
                  </a:lnTo>
                  <a:lnTo>
                    <a:pt x="223818" y="1193800"/>
                  </a:lnTo>
                  <a:lnTo>
                    <a:pt x="219538" y="1143000"/>
                  </a:lnTo>
                  <a:lnTo>
                    <a:pt x="221045" y="1117600"/>
                  </a:lnTo>
                  <a:lnTo>
                    <a:pt x="223716" y="1092200"/>
                  </a:lnTo>
                  <a:lnTo>
                    <a:pt x="226924" y="1066800"/>
                  </a:lnTo>
                  <a:lnTo>
                    <a:pt x="230042" y="1041400"/>
                  </a:lnTo>
                  <a:lnTo>
                    <a:pt x="231012" y="1028700"/>
                  </a:lnTo>
                  <a:lnTo>
                    <a:pt x="229923" y="1028700"/>
                  </a:lnTo>
                  <a:lnTo>
                    <a:pt x="225074" y="1016000"/>
                  </a:lnTo>
                  <a:lnTo>
                    <a:pt x="214764" y="1016000"/>
                  </a:lnTo>
                  <a:lnTo>
                    <a:pt x="167585" y="990600"/>
                  </a:lnTo>
                  <a:lnTo>
                    <a:pt x="123809" y="952500"/>
                  </a:lnTo>
                  <a:lnTo>
                    <a:pt x="83972" y="914400"/>
                  </a:lnTo>
                  <a:lnTo>
                    <a:pt x="48610" y="876300"/>
                  </a:lnTo>
                  <a:lnTo>
                    <a:pt x="23574" y="838200"/>
                  </a:lnTo>
                  <a:lnTo>
                    <a:pt x="7310" y="787400"/>
                  </a:lnTo>
                  <a:lnTo>
                    <a:pt x="0" y="749300"/>
                  </a:lnTo>
                  <a:lnTo>
                    <a:pt x="1820" y="698500"/>
                  </a:lnTo>
                  <a:lnTo>
                    <a:pt x="4685" y="673100"/>
                  </a:lnTo>
                  <a:lnTo>
                    <a:pt x="8982" y="647700"/>
                  </a:lnTo>
                  <a:lnTo>
                    <a:pt x="14711" y="635000"/>
                  </a:lnTo>
                  <a:lnTo>
                    <a:pt x="21873" y="609600"/>
                  </a:lnTo>
                  <a:lnTo>
                    <a:pt x="47282" y="558800"/>
                  </a:lnTo>
                  <a:lnTo>
                    <a:pt x="81196" y="520700"/>
                  </a:lnTo>
                  <a:lnTo>
                    <a:pt x="122451" y="495300"/>
                  </a:lnTo>
                  <a:lnTo>
                    <a:pt x="169883" y="469900"/>
                  </a:lnTo>
                  <a:lnTo>
                    <a:pt x="199590" y="457200"/>
                  </a:lnTo>
                  <a:lnTo>
                    <a:pt x="229923" y="457200"/>
                  </a:lnTo>
                  <a:lnTo>
                    <a:pt x="260793" y="444500"/>
                  </a:lnTo>
                  <a:lnTo>
                    <a:pt x="302615" y="444500"/>
                  </a:lnTo>
                  <a:lnTo>
                    <a:pt x="309299" y="431800"/>
                  </a:lnTo>
                  <a:lnTo>
                    <a:pt x="308344" y="431800"/>
                  </a:lnTo>
                  <a:lnTo>
                    <a:pt x="307389" y="419100"/>
                  </a:lnTo>
                  <a:lnTo>
                    <a:pt x="306435" y="419100"/>
                  </a:lnTo>
                  <a:lnTo>
                    <a:pt x="301500" y="368300"/>
                  </a:lnTo>
                  <a:lnTo>
                    <a:pt x="301561" y="317500"/>
                  </a:lnTo>
                  <a:lnTo>
                    <a:pt x="306572" y="279400"/>
                  </a:lnTo>
                  <a:lnTo>
                    <a:pt x="316488" y="228600"/>
                  </a:lnTo>
                  <a:lnTo>
                    <a:pt x="331262" y="190500"/>
                  </a:lnTo>
                  <a:lnTo>
                    <a:pt x="349927" y="152400"/>
                  </a:lnTo>
                  <a:lnTo>
                    <a:pt x="378410" y="114300"/>
                  </a:lnTo>
                  <a:lnTo>
                    <a:pt x="399538" y="101600"/>
                  </a:lnTo>
                  <a:lnTo>
                    <a:pt x="421381" y="76200"/>
                  </a:lnTo>
                  <a:lnTo>
                    <a:pt x="443941" y="50800"/>
                  </a:lnTo>
                  <a:lnTo>
                    <a:pt x="475856" y="25400"/>
                  </a:lnTo>
                  <a:lnTo>
                    <a:pt x="510904" y="12700"/>
                  </a:lnTo>
                  <a:lnTo>
                    <a:pt x="548279" y="0"/>
                  </a:lnTo>
                  <a:lnTo>
                    <a:pt x="702392" y="0"/>
                  </a:lnTo>
                  <a:lnTo>
                    <a:pt x="739961" y="12700"/>
                  </a:lnTo>
                  <a:lnTo>
                    <a:pt x="790828" y="25400"/>
                  </a:lnTo>
                  <a:lnTo>
                    <a:pt x="598024" y="25400"/>
                  </a:lnTo>
                  <a:lnTo>
                    <a:pt x="551234" y="38100"/>
                  </a:lnTo>
                  <a:lnTo>
                    <a:pt x="507423" y="50800"/>
                  </a:lnTo>
                  <a:lnTo>
                    <a:pt x="467050" y="76200"/>
                  </a:lnTo>
                  <a:lnTo>
                    <a:pt x="430572" y="114300"/>
                  </a:lnTo>
                  <a:lnTo>
                    <a:pt x="421023" y="114300"/>
                  </a:lnTo>
                  <a:lnTo>
                    <a:pt x="416249" y="127000"/>
                  </a:lnTo>
                  <a:lnTo>
                    <a:pt x="385214" y="165100"/>
                  </a:lnTo>
                  <a:lnTo>
                    <a:pt x="362774" y="203200"/>
                  </a:lnTo>
                  <a:lnTo>
                    <a:pt x="347495" y="241300"/>
                  </a:lnTo>
                  <a:lnTo>
                    <a:pt x="337946" y="292100"/>
                  </a:lnTo>
                  <a:lnTo>
                    <a:pt x="334709" y="330200"/>
                  </a:lnTo>
                  <a:lnTo>
                    <a:pt x="334962" y="368300"/>
                  </a:lnTo>
                  <a:lnTo>
                    <a:pt x="338618" y="406400"/>
                  </a:lnTo>
                  <a:lnTo>
                    <a:pt x="345586" y="444500"/>
                  </a:lnTo>
                  <a:lnTo>
                    <a:pt x="346958" y="457200"/>
                  </a:lnTo>
                  <a:lnTo>
                    <a:pt x="343676" y="469900"/>
                  </a:lnTo>
                  <a:lnTo>
                    <a:pt x="335380" y="469900"/>
                  </a:lnTo>
                  <a:lnTo>
                    <a:pt x="321713" y="482600"/>
                  </a:lnTo>
                  <a:lnTo>
                    <a:pt x="301570" y="482600"/>
                  </a:lnTo>
                  <a:lnTo>
                    <a:pt x="250438" y="495300"/>
                  </a:lnTo>
                  <a:lnTo>
                    <a:pt x="207244" y="508000"/>
                  </a:lnTo>
                  <a:lnTo>
                    <a:pt x="165661" y="520700"/>
                  </a:lnTo>
                  <a:lnTo>
                    <a:pt x="125958" y="546100"/>
                  </a:lnTo>
                  <a:lnTo>
                    <a:pt x="112902" y="558800"/>
                  </a:lnTo>
                  <a:lnTo>
                    <a:pt x="101011" y="558800"/>
                  </a:lnTo>
                  <a:lnTo>
                    <a:pt x="59270" y="622300"/>
                  </a:lnTo>
                  <a:lnTo>
                    <a:pt x="44245" y="660400"/>
                  </a:lnTo>
                  <a:lnTo>
                    <a:pt x="36703" y="711200"/>
                  </a:lnTo>
                  <a:lnTo>
                    <a:pt x="37346" y="749300"/>
                  </a:lnTo>
                  <a:lnTo>
                    <a:pt x="46876" y="800100"/>
                  </a:lnTo>
                  <a:lnTo>
                    <a:pt x="65993" y="838200"/>
                  </a:lnTo>
                  <a:lnTo>
                    <a:pt x="95401" y="876300"/>
                  </a:lnTo>
                  <a:lnTo>
                    <a:pt x="127032" y="914400"/>
                  </a:lnTo>
                  <a:lnTo>
                    <a:pt x="161528" y="939800"/>
                  </a:lnTo>
                  <a:lnTo>
                    <a:pt x="198530" y="965200"/>
                  </a:lnTo>
                  <a:lnTo>
                    <a:pt x="237681" y="990600"/>
                  </a:lnTo>
                  <a:lnTo>
                    <a:pt x="253064" y="990600"/>
                  </a:lnTo>
                  <a:lnTo>
                    <a:pt x="263344" y="1003300"/>
                  </a:lnTo>
                  <a:lnTo>
                    <a:pt x="268432" y="1028700"/>
                  </a:lnTo>
                  <a:lnTo>
                    <a:pt x="268238" y="1041400"/>
                  </a:lnTo>
                  <a:lnTo>
                    <a:pt x="266657" y="1054100"/>
                  </a:lnTo>
                  <a:lnTo>
                    <a:pt x="263136" y="1079500"/>
                  </a:lnTo>
                  <a:lnTo>
                    <a:pt x="261554" y="1092200"/>
                  </a:lnTo>
                  <a:lnTo>
                    <a:pt x="258331" y="1117600"/>
                  </a:lnTo>
                  <a:lnTo>
                    <a:pt x="257257" y="1143000"/>
                  </a:lnTo>
                  <a:lnTo>
                    <a:pt x="258331" y="1168400"/>
                  </a:lnTo>
                  <a:lnTo>
                    <a:pt x="278086" y="1231900"/>
                  </a:lnTo>
                  <a:lnTo>
                    <a:pt x="304286" y="1270000"/>
                  </a:lnTo>
                  <a:lnTo>
                    <a:pt x="339438" y="1308100"/>
                  </a:lnTo>
                  <a:lnTo>
                    <a:pt x="382827" y="1333500"/>
                  </a:lnTo>
                  <a:lnTo>
                    <a:pt x="483092" y="1358900"/>
                  </a:lnTo>
                  <a:lnTo>
                    <a:pt x="646420" y="1358900"/>
                  </a:lnTo>
                  <a:lnTo>
                    <a:pt x="507438" y="1397000"/>
                  </a:lnTo>
                  <a:close/>
                </a:path>
                <a:path w="2016125" h="1397000">
                  <a:moveTo>
                    <a:pt x="1075133" y="279400"/>
                  </a:moveTo>
                  <a:lnTo>
                    <a:pt x="1070358" y="279400"/>
                  </a:lnTo>
                  <a:lnTo>
                    <a:pt x="1066539" y="266700"/>
                  </a:lnTo>
                  <a:lnTo>
                    <a:pt x="1061764" y="266700"/>
                  </a:lnTo>
                  <a:lnTo>
                    <a:pt x="1038533" y="228600"/>
                  </a:lnTo>
                  <a:lnTo>
                    <a:pt x="992191" y="177800"/>
                  </a:lnTo>
                  <a:lnTo>
                    <a:pt x="949921" y="139700"/>
                  </a:lnTo>
                  <a:lnTo>
                    <a:pt x="903892" y="114300"/>
                  </a:lnTo>
                  <a:lnTo>
                    <a:pt x="804850" y="63500"/>
                  </a:lnTo>
                  <a:lnTo>
                    <a:pt x="647336" y="25400"/>
                  </a:lnTo>
                  <a:lnTo>
                    <a:pt x="790828" y="25400"/>
                  </a:lnTo>
                  <a:lnTo>
                    <a:pt x="840050" y="38100"/>
                  </a:lnTo>
                  <a:lnTo>
                    <a:pt x="887255" y="63500"/>
                  </a:lnTo>
                  <a:lnTo>
                    <a:pt x="932074" y="88900"/>
                  </a:lnTo>
                  <a:lnTo>
                    <a:pt x="974134" y="127000"/>
                  </a:lnTo>
                  <a:lnTo>
                    <a:pt x="1039205" y="190500"/>
                  </a:lnTo>
                  <a:lnTo>
                    <a:pt x="1052946" y="203200"/>
                  </a:lnTo>
                  <a:lnTo>
                    <a:pt x="1067494" y="228600"/>
                  </a:lnTo>
                  <a:lnTo>
                    <a:pt x="1138045" y="228600"/>
                  </a:lnTo>
                  <a:lnTo>
                    <a:pt x="1125624" y="241300"/>
                  </a:lnTo>
                  <a:lnTo>
                    <a:pt x="1100602" y="254000"/>
                  </a:lnTo>
                  <a:lnTo>
                    <a:pt x="1075133" y="279400"/>
                  </a:lnTo>
                  <a:close/>
                </a:path>
                <a:path w="2016125" h="1397000">
                  <a:moveTo>
                    <a:pt x="1138045" y="228600"/>
                  </a:moveTo>
                  <a:lnTo>
                    <a:pt x="1067494" y="228600"/>
                  </a:lnTo>
                  <a:lnTo>
                    <a:pt x="1073223" y="215900"/>
                  </a:lnTo>
                  <a:lnTo>
                    <a:pt x="1084682" y="215900"/>
                  </a:lnTo>
                  <a:lnTo>
                    <a:pt x="1106764" y="190500"/>
                  </a:lnTo>
                  <a:lnTo>
                    <a:pt x="1128846" y="177800"/>
                  </a:lnTo>
                  <a:lnTo>
                    <a:pt x="1151287" y="152400"/>
                  </a:lnTo>
                  <a:lnTo>
                    <a:pt x="1174443" y="139700"/>
                  </a:lnTo>
                  <a:lnTo>
                    <a:pt x="1217330" y="114300"/>
                  </a:lnTo>
                  <a:lnTo>
                    <a:pt x="1263837" y="88900"/>
                  </a:lnTo>
                  <a:lnTo>
                    <a:pt x="1312774" y="76200"/>
                  </a:lnTo>
                  <a:lnTo>
                    <a:pt x="1362949" y="76200"/>
                  </a:lnTo>
                  <a:lnTo>
                    <a:pt x="1413169" y="88900"/>
                  </a:lnTo>
                  <a:lnTo>
                    <a:pt x="1460377" y="101600"/>
                  </a:lnTo>
                  <a:lnTo>
                    <a:pt x="1505795" y="114300"/>
                  </a:lnTo>
                  <a:lnTo>
                    <a:pt x="1527430" y="127000"/>
                  </a:lnTo>
                  <a:lnTo>
                    <a:pt x="1344461" y="127000"/>
                  </a:lnTo>
                  <a:lnTo>
                    <a:pt x="1264219" y="152400"/>
                  </a:lnTo>
                  <a:lnTo>
                    <a:pt x="1226963" y="165100"/>
                  </a:lnTo>
                  <a:lnTo>
                    <a:pt x="1213534" y="177800"/>
                  </a:lnTo>
                  <a:lnTo>
                    <a:pt x="1200464" y="177800"/>
                  </a:lnTo>
                  <a:lnTo>
                    <a:pt x="1187752" y="190500"/>
                  </a:lnTo>
                  <a:lnTo>
                    <a:pt x="1175398" y="203200"/>
                  </a:lnTo>
                  <a:lnTo>
                    <a:pt x="1150466" y="215900"/>
                  </a:lnTo>
                  <a:lnTo>
                    <a:pt x="1138045" y="228600"/>
                  </a:lnTo>
                  <a:close/>
                </a:path>
                <a:path w="2016125" h="1397000">
                  <a:moveTo>
                    <a:pt x="1803802" y="1079500"/>
                  </a:moveTo>
                  <a:lnTo>
                    <a:pt x="1673858" y="1079500"/>
                  </a:lnTo>
                  <a:lnTo>
                    <a:pt x="1651299" y="1066800"/>
                  </a:lnTo>
                  <a:lnTo>
                    <a:pt x="1629455" y="1066800"/>
                  </a:lnTo>
                  <a:lnTo>
                    <a:pt x="1608328" y="1054100"/>
                  </a:lnTo>
                  <a:lnTo>
                    <a:pt x="1587917" y="1041400"/>
                  </a:lnTo>
                  <a:lnTo>
                    <a:pt x="1761710" y="1041400"/>
                  </a:lnTo>
                  <a:lnTo>
                    <a:pt x="1811365" y="1028700"/>
                  </a:lnTo>
                  <a:lnTo>
                    <a:pt x="1857439" y="1016000"/>
                  </a:lnTo>
                  <a:lnTo>
                    <a:pt x="1898142" y="990600"/>
                  </a:lnTo>
                  <a:lnTo>
                    <a:pt x="1931683" y="952500"/>
                  </a:lnTo>
                  <a:lnTo>
                    <a:pt x="1957564" y="901700"/>
                  </a:lnTo>
                  <a:lnTo>
                    <a:pt x="1967770" y="850900"/>
                  </a:lnTo>
                  <a:lnTo>
                    <a:pt x="1964272" y="800100"/>
                  </a:lnTo>
                  <a:lnTo>
                    <a:pt x="1949039" y="749300"/>
                  </a:lnTo>
                  <a:lnTo>
                    <a:pt x="1924043" y="711200"/>
                  </a:lnTo>
                  <a:lnTo>
                    <a:pt x="1890529" y="673100"/>
                  </a:lnTo>
                  <a:lnTo>
                    <a:pt x="1855502" y="635000"/>
                  </a:lnTo>
                  <a:lnTo>
                    <a:pt x="1818407" y="596900"/>
                  </a:lnTo>
                  <a:lnTo>
                    <a:pt x="1778686" y="571500"/>
                  </a:lnTo>
                  <a:lnTo>
                    <a:pt x="1735781" y="546100"/>
                  </a:lnTo>
                  <a:lnTo>
                    <a:pt x="1689137" y="520700"/>
                  </a:lnTo>
                  <a:lnTo>
                    <a:pt x="1673679" y="508000"/>
                  </a:lnTo>
                  <a:lnTo>
                    <a:pt x="1662161" y="495300"/>
                  </a:lnTo>
                  <a:lnTo>
                    <a:pt x="1655297" y="482600"/>
                  </a:lnTo>
                  <a:lnTo>
                    <a:pt x="1653805" y="457200"/>
                  </a:lnTo>
                  <a:lnTo>
                    <a:pt x="1653940" y="444500"/>
                  </a:lnTo>
                  <a:lnTo>
                    <a:pt x="1654163" y="431800"/>
                  </a:lnTo>
                  <a:lnTo>
                    <a:pt x="1654208" y="419100"/>
                  </a:lnTo>
                  <a:lnTo>
                    <a:pt x="1647703" y="355600"/>
                  </a:lnTo>
                  <a:lnTo>
                    <a:pt x="1630052" y="304800"/>
                  </a:lnTo>
                  <a:lnTo>
                    <a:pt x="1601838" y="254000"/>
                  </a:lnTo>
                  <a:lnTo>
                    <a:pt x="1564044" y="215900"/>
                  </a:lnTo>
                  <a:lnTo>
                    <a:pt x="1523655" y="190500"/>
                  </a:lnTo>
                  <a:lnTo>
                    <a:pt x="1480132" y="165100"/>
                  </a:lnTo>
                  <a:lnTo>
                    <a:pt x="1433924" y="152400"/>
                  </a:lnTo>
                  <a:lnTo>
                    <a:pt x="1385477" y="139700"/>
                  </a:lnTo>
                  <a:lnTo>
                    <a:pt x="1344461" y="127000"/>
                  </a:lnTo>
                  <a:lnTo>
                    <a:pt x="1527430" y="127000"/>
                  </a:lnTo>
                  <a:lnTo>
                    <a:pt x="1549064" y="139700"/>
                  </a:lnTo>
                  <a:lnTo>
                    <a:pt x="1589827" y="165100"/>
                  </a:lnTo>
                  <a:lnTo>
                    <a:pt x="1628151" y="190500"/>
                  </a:lnTo>
                  <a:lnTo>
                    <a:pt x="1659287" y="228600"/>
                  </a:lnTo>
                  <a:lnTo>
                    <a:pt x="1683527" y="279400"/>
                  </a:lnTo>
                  <a:lnTo>
                    <a:pt x="1701162" y="317500"/>
                  </a:lnTo>
                  <a:lnTo>
                    <a:pt x="1712483" y="368300"/>
                  </a:lnTo>
                  <a:lnTo>
                    <a:pt x="1717784" y="419100"/>
                  </a:lnTo>
                  <a:lnTo>
                    <a:pt x="1718187" y="419100"/>
                  </a:lnTo>
                  <a:lnTo>
                    <a:pt x="1718142" y="431800"/>
                  </a:lnTo>
                  <a:lnTo>
                    <a:pt x="1717918" y="444500"/>
                  </a:lnTo>
                  <a:lnTo>
                    <a:pt x="1717784" y="457200"/>
                  </a:lnTo>
                  <a:lnTo>
                    <a:pt x="1723513" y="457200"/>
                  </a:lnTo>
                  <a:lnTo>
                    <a:pt x="1728288" y="469900"/>
                  </a:lnTo>
                  <a:lnTo>
                    <a:pt x="1734017" y="469900"/>
                  </a:lnTo>
                  <a:lnTo>
                    <a:pt x="1780524" y="495300"/>
                  </a:lnTo>
                  <a:lnTo>
                    <a:pt x="1823182" y="520700"/>
                  </a:lnTo>
                  <a:lnTo>
                    <a:pt x="1862795" y="558800"/>
                  </a:lnTo>
                  <a:lnTo>
                    <a:pt x="1900171" y="596900"/>
                  </a:lnTo>
                  <a:lnTo>
                    <a:pt x="1917001" y="609600"/>
                  </a:lnTo>
                  <a:lnTo>
                    <a:pt x="1933115" y="622300"/>
                  </a:lnTo>
                  <a:lnTo>
                    <a:pt x="1948513" y="647700"/>
                  </a:lnTo>
                  <a:lnTo>
                    <a:pt x="1963194" y="660400"/>
                  </a:lnTo>
                  <a:lnTo>
                    <a:pt x="1989580" y="711200"/>
                  </a:lnTo>
                  <a:lnTo>
                    <a:pt x="2006983" y="749300"/>
                  </a:lnTo>
                  <a:lnTo>
                    <a:pt x="2015584" y="800100"/>
                  </a:lnTo>
                  <a:lnTo>
                    <a:pt x="2015569" y="850900"/>
                  </a:lnTo>
                  <a:lnTo>
                    <a:pt x="2007120" y="901700"/>
                  </a:lnTo>
                  <a:lnTo>
                    <a:pt x="1999108" y="927100"/>
                  </a:lnTo>
                  <a:lnTo>
                    <a:pt x="1988141" y="939800"/>
                  </a:lnTo>
                  <a:lnTo>
                    <a:pt x="1974489" y="965200"/>
                  </a:lnTo>
                  <a:lnTo>
                    <a:pt x="1958420" y="990600"/>
                  </a:lnTo>
                  <a:lnTo>
                    <a:pt x="1924807" y="1016000"/>
                  </a:lnTo>
                  <a:lnTo>
                    <a:pt x="1887986" y="1041400"/>
                  </a:lnTo>
                  <a:lnTo>
                    <a:pt x="1847727" y="1066800"/>
                  </a:lnTo>
                  <a:lnTo>
                    <a:pt x="1803802" y="1079500"/>
                  </a:lnTo>
                  <a:close/>
                </a:path>
                <a:path w="2016125" h="1397000">
                  <a:moveTo>
                    <a:pt x="1333149" y="1282700"/>
                  </a:moveTo>
                  <a:lnTo>
                    <a:pt x="1235557" y="1282700"/>
                  </a:lnTo>
                  <a:lnTo>
                    <a:pt x="1287375" y="1270000"/>
                  </a:lnTo>
                  <a:lnTo>
                    <a:pt x="1334270" y="1244600"/>
                  </a:lnTo>
                  <a:lnTo>
                    <a:pt x="1376689" y="1219200"/>
                  </a:lnTo>
                  <a:lnTo>
                    <a:pt x="1415079" y="1181100"/>
                  </a:lnTo>
                  <a:lnTo>
                    <a:pt x="1445144" y="1143000"/>
                  </a:lnTo>
                  <a:lnTo>
                    <a:pt x="1472254" y="1104900"/>
                  </a:lnTo>
                  <a:lnTo>
                    <a:pt x="1496321" y="1066800"/>
                  </a:lnTo>
                  <a:lnTo>
                    <a:pt x="1517254" y="1028700"/>
                  </a:lnTo>
                  <a:lnTo>
                    <a:pt x="1527713" y="1003300"/>
                  </a:lnTo>
                  <a:lnTo>
                    <a:pt x="1540768" y="990600"/>
                  </a:lnTo>
                  <a:lnTo>
                    <a:pt x="1556868" y="990600"/>
                  </a:lnTo>
                  <a:lnTo>
                    <a:pt x="1576458" y="1003300"/>
                  </a:lnTo>
                  <a:lnTo>
                    <a:pt x="1590782" y="1003300"/>
                  </a:lnTo>
                  <a:lnTo>
                    <a:pt x="1631723" y="1028700"/>
                  </a:lnTo>
                  <a:lnTo>
                    <a:pt x="1553540" y="1028700"/>
                  </a:lnTo>
                  <a:lnTo>
                    <a:pt x="1548706" y="1041400"/>
                  </a:lnTo>
                  <a:lnTo>
                    <a:pt x="1544230" y="1041400"/>
                  </a:lnTo>
                  <a:lnTo>
                    <a:pt x="1540112" y="1054100"/>
                  </a:lnTo>
                  <a:lnTo>
                    <a:pt x="1536352" y="1054100"/>
                  </a:lnTo>
                  <a:lnTo>
                    <a:pt x="1516478" y="1092200"/>
                  </a:lnTo>
                  <a:lnTo>
                    <a:pt x="1494097" y="1130300"/>
                  </a:lnTo>
                  <a:lnTo>
                    <a:pt x="1469210" y="1168400"/>
                  </a:lnTo>
                  <a:lnTo>
                    <a:pt x="1441816" y="1206500"/>
                  </a:lnTo>
                  <a:lnTo>
                    <a:pt x="1407910" y="1244600"/>
                  </a:lnTo>
                  <a:lnTo>
                    <a:pt x="1371682" y="1270000"/>
                  </a:lnTo>
                  <a:lnTo>
                    <a:pt x="1333149" y="1282700"/>
                  </a:lnTo>
                  <a:close/>
                </a:path>
                <a:path w="2016125" h="1397000">
                  <a:moveTo>
                    <a:pt x="1717545" y="1041400"/>
                  </a:moveTo>
                  <a:lnTo>
                    <a:pt x="1571803" y="1041400"/>
                  </a:lnTo>
                  <a:lnTo>
                    <a:pt x="1563074" y="1028700"/>
                  </a:lnTo>
                  <a:lnTo>
                    <a:pt x="1674097" y="1028700"/>
                  </a:lnTo>
                  <a:lnTo>
                    <a:pt x="1717545" y="1041400"/>
                  </a:lnTo>
                  <a:close/>
                </a:path>
                <a:path w="2016125" h="1397000">
                  <a:moveTo>
                    <a:pt x="646420" y="1358900"/>
                  </a:moveTo>
                  <a:lnTo>
                    <a:pt x="534299" y="1358900"/>
                  </a:lnTo>
                  <a:lnTo>
                    <a:pt x="586222" y="1346200"/>
                  </a:lnTo>
                  <a:lnTo>
                    <a:pt x="632636" y="1320800"/>
                  </a:lnTo>
                  <a:lnTo>
                    <a:pt x="676478" y="1308100"/>
                  </a:lnTo>
                  <a:lnTo>
                    <a:pt x="717879" y="1270000"/>
                  </a:lnTo>
                  <a:lnTo>
                    <a:pt x="756973" y="1244600"/>
                  </a:lnTo>
                  <a:lnTo>
                    <a:pt x="793891" y="1219200"/>
                  </a:lnTo>
                  <a:lnTo>
                    <a:pt x="828768" y="1181100"/>
                  </a:lnTo>
                  <a:lnTo>
                    <a:pt x="841689" y="1168400"/>
                  </a:lnTo>
                  <a:lnTo>
                    <a:pt x="853356" y="1155700"/>
                  </a:lnTo>
                  <a:lnTo>
                    <a:pt x="866098" y="1168400"/>
                  </a:lnTo>
                  <a:lnTo>
                    <a:pt x="882242" y="1168400"/>
                  </a:lnTo>
                  <a:lnTo>
                    <a:pt x="919483" y="1193800"/>
                  </a:lnTo>
                  <a:lnTo>
                    <a:pt x="849895" y="1193800"/>
                  </a:lnTo>
                  <a:lnTo>
                    <a:pt x="845493" y="1206500"/>
                  </a:lnTo>
                  <a:lnTo>
                    <a:pt x="841181" y="1206500"/>
                  </a:lnTo>
                  <a:lnTo>
                    <a:pt x="806049" y="1244600"/>
                  </a:lnTo>
                  <a:lnTo>
                    <a:pt x="769245" y="1282700"/>
                  </a:lnTo>
                  <a:lnTo>
                    <a:pt x="730532" y="1308100"/>
                  </a:lnTo>
                  <a:lnTo>
                    <a:pt x="689670" y="1333500"/>
                  </a:lnTo>
                  <a:lnTo>
                    <a:pt x="646420" y="1358900"/>
                  </a:lnTo>
                  <a:close/>
                </a:path>
                <a:path w="2016125" h="1397000">
                  <a:moveTo>
                    <a:pt x="1292328" y="1308100"/>
                  </a:moveTo>
                  <a:lnTo>
                    <a:pt x="1106874" y="1308100"/>
                  </a:lnTo>
                  <a:lnTo>
                    <a:pt x="1013293" y="1282700"/>
                  </a:lnTo>
                  <a:lnTo>
                    <a:pt x="968680" y="1257300"/>
                  </a:lnTo>
                  <a:lnTo>
                    <a:pt x="925213" y="1231900"/>
                  </a:lnTo>
                  <a:lnTo>
                    <a:pt x="892627" y="1206500"/>
                  </a:lnTo>
                  <a:lnTo>
                    <a:pt x="876199" y="1206500"/>
                  </a:lnTo>
                  <a:lnTo>
                    <a:pt x="859324" y="1193800"/>
                  </a:lnTo>
                  <a:lnTo>
                    <a:pt x="919483" y="1193800"/>
                  </a:lnTo>
                  <a:lnTo>
                    <a:pt x="950070" y="1206500"/>
                  </a:lnTo>
                  <a:lnTo>
                    <a:pt x="981552" y="1231900"/>
                  </a:lnTo>
                  <a:lnTo>
                    <a:pt x="1046486" y="1257300"/>
                  </a:lnTo>
                  <a:lnTo>
                    <a:pt x="1139589" y="1282700"/>
                  </a:lnTo>
                  <a:lnTo>
                    <a:pt x="1333149" y="1282700"/>
                  </a:lnTo>
                  <a:lnTo>
                    <a:pt x="1292328" y="1308100"/>
                  </a:lnTo>
                  <a:close/>
                </a:path>
                <a:path w="2016125" h="1397000">
                  <a:moveTo>
                    <a:pt x="1203886" y="1320800"/>
                  </a:moveTo>
                  <a:lnTo>
                    <a:pt x="1156300" y="1308100"/>
                  </a:lnTo>
                  <a:lnTo>
                    <a:pt x="1249235" y="1308100"/>
                  </a:lnTo>
                  <a:lnTo>
                    <a:pt x="1203886" y="132080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08916" y="365012"/>
              <a:ext cx="1931670" cy="1325245"/>
            </a:xfrm>
            <a:custGeom>
              <a:avLst/>
              <a:gdLst/>
              <a:ahLst/>
              <a:cxnLst/>
              <a:rect l="l" t="t" r="r" b="b"/>
              <a:pathLst>
                <a:path w="1931669" h="1325245">
                  <a:moveTo>
                    <a:pt x="446566" y="1325051"/>
                  </a:moveTo>
                  <a:lnTo>
                    <a:pt x="396076" y="1317340"/>
                  </a:lnTo>
                  <a:lnTo>
                    <a:pt x="346301" y="1300734"/>
                  </a:lnTo>
                  <a:lnTo>
                    <a:pt x="302779" y="1276806"/>
                  </a:lnTo>
                  <a:lnTo>
                    <a:pt x="267402" y="1245151"/>
                  </a:lnTo>
                  <a:lnTo>
                    <a:pt x="241157" y="1205590"/>
                  </a:lnTo>
                  <a:lnTo>
                    <a:pt x="225029" y="1157943"/>
                  </a:lnTo>
                  <a:lnTo>
                    <a:pt x="220731" y="1110027"/>
                  </a:lnTo>
                  <a:lnTo>
                    <a:pt x="221806" y="1085979"/>
                  </a:lnTo>
                  <a:lnTo>
                    <a:pt x="231713" y="1012277"/>
                  </a:lnTo>
                  <a:lnTo>
                    <a:pt x="231907" y="994443"/>
                  </a:lnTo>
                  <a:lnTo>
                    <a:pt x="226819" y="979574"/>
                  </a:lnTo>
                  <a:lnTo>
                    <a:pt x="216539" y="967401"/>
                  </a:lnTo>
                  <a:lnTo>
                    <a:pt x="201156" y="957653"/>
                  </a:lnTo>
                  <a:lnTo>
                    <a:pt x="162005" y="936315"/>
                  </a:lnTo>
                  <a:lnTo>
                    <a:pt x="125002" y="911293"/>
                  </a:lnTo>
                  <a:lnTo>
                    <a:pt x="90506" y="882858"/>
                  </a:lnTo>
                  <a:lnTo>
                    <a:pt x="58875" y="851278"/>
                  </a:lnTo>
                  <a:lnTo>
                    <a:pt x="29465" y="811797"/>
                  </a:lnTo>
                  <a:lnTo>
                    <a:pt x="10328" y="769063"/>
                  </a:lnTo>
                  <a:lnTo>
                    <a:pt x="746" y="724519"/>
                  </a:lnTo>
                  <a:lnTo>
                    <a:pt x="0" y="679606"/>
                  </a:lnTo>
                  <a:lnTo>
                    <a:pt x="7371" y="635766"/>
                  </a:lnTo>
                  <a:lnTo>
                    <a:pt x="22143" y="594441"/>
                  </a:lnTo>
                  <a:lnTo>
                    <a:pt x="43597" y="557072"/>
                  </a:lnTo>
                  <a:lnTo>
                    <a:pt x="75959" y="523515"/>
                  </a:lnTo>
                  <a:lnTo>
                    <a:pt x="128329" y="492819"/>
                  </a:lnTo>
                  <a:lnTo>
                    <a:pt x="170241" y="476213"/>
                  </a:lnTo>
                  <a:lnTo>
                    <a:pt x="213764" y="464099"/>
                  </a:lnTo>
                  <a:lnTo>
                    <a:pt x="258450" y="455489"/>
                  </a:lnTo>
                  <a:lnTo>
                    <a:pt x="278593" y="452389"/>
                  </a:lnTo>
                  <a:lnTo>
                    <a:pt x="285188" y="450697"/>
                  </a:lnTo>
                  <a:lnTo>
                    <a:pt x="298855" y="445232"/>
                  </a:lnTo>
                  <a:lnTo>
                    <a:pt x="307150" y="437161"/>
                  </a:lnTo>
                  <a:lnTo>
                    <a:pt x="310433" y="426035"/>
                  </a:lnTo>
                  <a:lnTo>
                    <a:pt x="309060" y="411406"/>
                  </a:lnTo>
                  <a:lnTo>
                    <a:pt x="302092" y="374585"/>
                  </a:lnTo>
                  <a:lnTo>
                    <a:pt x="298437" y="337495"/>
                  </a:lnTo>
                  <a:lnTo>
                    <a:pt x="301421" y="262865"/>
                  </a:lnTo>
                  <a:lnTo>
                    <a:pt x="310970" y="216446"/>
                  </a:lnTo>
                  <a:lnTo>
                    <a:pt x="326248" y="172543"/>
                  </a:lnTo>
                  <a:lnTo>
                    <a:pt x="348689" y="131874"/>
                  </a:lnTo>
                  <a:lnTo>
                    <a:pt x="379723" y="95158"/>
                  </a:lnTo>
                  <a:lnTo>
                    <a:pt x="389272" y="85574"/>
                  </a:lnTo>
                  <a:lnTo>
                    <a:pt x="394047" y="79824"/>
                  </a:lnTo>
                  <a:lnTo>
                    <a:pt x="430891" y="45608"/>
                  </a:lnTo>
                  <a:lnTo>
                    <a:pt x="471310" y="21604"/>
                  </a:lnTo>
                  <a:lnTo>
                    <a:pt x="514983" y="6754"/>
                  </a:lnTo>
                  <a:lnTo>
                    <a:pt x="561590" y="0"/>
                  </a:lnTo>
                  <a:lnTo>
                    <a:pt x="610810" y="283"/>
                  </a:lnTo>
                  <a:lnTo>
                    <a:pt x="664136" y="7620"/>
                  </a:lnTo>
                  <a:lnTo>
                    <a:pt x="716566" y="19450"/>
                  </a:lnTo>
                  <a:lnTo>
                    <a:pt x="767922" y="35592"/>
                  </a:lnTo>
                  <a:lnTo>
                    <a:pt x="818024" y="55866"/>
                  </a:lnTo>
                  <a:lnTo>
                    <a:pt x="867366" y="81127"/>
                  </a:lnTo>
                  <a:lnTo>
                    <a:pt x="913396" y="112048"/>
                  </a:lnTo>
                  <a:lnTo>
                    <a:pt x="955665" y="148180"/>
                  </a:lnTo>
                  <a:lnTo>
                    <a:pt x="993727" y="189074"/>
                  </a:lnTo>
                  <a:lnTo>
                    <a:pt x="1025239" y="234115"/>
                  </a:lnTo>
                  <a:lnTo>
                    <a:pt x="1030013" y="239865"/>
                  </a:lnTo>
                  <a:lnTo>
                    <a:pt x="1033833" y="245615"/>
                  </a:lnTo>
                  <a:lnTo>
                    <a:pt x="1038607" y="252323"/>
                  </a:lnTo>
                  <a:lnTo>
                    <a:pt x="1089098" y="210037"/>
                  </a:lnTo>
                  <a:lnTo>
                    <a:pt x="1113941" y="189658"/>
                  </a:lnTo>
                  <a:lnTo>
                    <a:pt x="1151227" y="160743"/>
                  </a:lnTo>
                  <a:lnTo>
                    <a:pt x="1190437" y="135407"/>
                  </a:lnTo>
                  <a:lnTo>
                    <a:pt x="1227694" y="117334"/>
                  </a:lnTo>
                  <a:lnTo>
                    <a:pt x="1267188" y="106538"/>
                  </a:lnTo>
                  <a:lnTo>
                    <a:pt x="1307935" y="103468"/>
                  </a:lnTo>
                  <a:lnTo>
                    <a:pt x="1348952" y="108574"/>
                  </a:lnTo>
                  <a:lnTo>
                    <a:pt x="1397398" y="120928"/>
                  </a:lnTo>
                  <a:lnTo>
                    <a:pt x="1443606" y="139121"/>
                  </a:lnTo>
                  <a:lnTo>
                    <a:pt x="1487129" y="162884"/>
                  </a:lnTo>
                  <a:lnTo>
                    <a:pt x="1527519" y="191949"/>
                  </a:lnTo>
                  <a:lnTo>
                    <a:pt x="1565312" y="230476"/>
                  </a:lnTo>
                  <a:lnTo>
                    <a:pt x="1593527" y="275922"/>
                  </a:lnTo>
                  <a:lnTo>
                    <a:pt x="1611177" y="326579"/>
                  </a:lnTo>
                  <a:lnTo>
                    <a:pt x="1617280" y="380739"/>
                  </a:lnTo>
                  <a:lnTo>
                    <a:pt x="1617683" y="393527"/>
                  </a:lnTo>
                  <a:lnTo>
                    <a:pt x="1617280" y="431531"/>
                  </a:lnTo>
                  <a:lnTo>
                    <a:pt x="1618772" y="449110"/>
                  </a:lnTo>
                  <a:lnTo>
                    <a:pt x="1625635" y="465072"/>
                  </a:lnTo>
                  <a:lnTo>
                    <a:pt x="1637154" y="478159"/>
                  </a:lnTo>
                  <a:lnTo>
                    <a:pt x="1652611" y="487114"/>
                  </a:lnTo>
                  <a:lnTo>
                    <a:pt x="1698858" y="510641"/>
                  </a:lnTo>
                  <a:lnTo>
                    <a:pt x="1741524" y="538615"/>
                  </a:lnTo>
                  <a:lnTo>
                    <a:pt x="1781165" y="570368"/>
                  </a:lnTo>
                  <a:lnTo>
                    <a:pt x="1818340" y="605236"/>
                  </a:lnTo>
                  <a:lnTo>
                    <a:pt x="1853605" y="642554"/>
                  </a:lnTo>
                  <a:lnTo>
                    <a:pt x="1887518" y="681654"/>
                  </a:lnTo>
                  <a:lnTo>
                    <a:pt x="1912513" y="721567"/>
                  </a:lnTo>
                  <a:lnTo>
                    <a:pt x="1927746" y="768885"/>
                  </a:lnTo>
                  <a:lnTo>
                    <a:pt x="1931245" y="820205"/>
                  </a:lnTo>
                  <a:lnTo>
                    <a:pt x="1921039" y="872124"/>
                  </a:lnTo>
                  <a:lnTo>
                    <a:pt x="1895157" y="921236"/>
                  </a:lnTo>
                  <a:lnTo>
                    <a:pt x="1862019" y="958611"/>
                  </a:lnTo>
                  <a:lnTo>
                    <a:pt x="1821271" y="986642"/>
                  </a:lnTo>
                  <a:lnTo>
                    <a:pt x="1774973" y="1004251"/>
                  </a:lnTo>
                  <a:lnTo>
                    <a:pt x="1725184" y="1010361"/>
                  </a:lnTo>
                  <a:lnTo>
                    <a:pt x="1681020" y="1009537"/>
                  </a:lnTo>
                  <a:lnTo>
                    <a:pt x="1637572" y="1004491"/>
                  </a:lnTo>
                  <a:lnTo>
                    <a:pt x="1595198" y="993515"/>
                  </a:lnTo>
                  <a:lnTo>
                    <a:pt x="1554256" y="974902"/>
                  </a:lnTo>
                  <a:lnTo>
                    <a:pt x="1549482" y="972028"/>
                  </a:lnTo>
                  <a:lnTo>
                    <a:pt x="1539933" y="968194"/>
                  </a:lnTo>
                  <a:lnTo>
                    <a:pt x="1519939" y="963597"/>
                  </a:lnTo>
                  <a:lnTo>
                    <a:pt x="1503885" y="965918"/>
                  </a:lnTo>
                  <a:lnTo>
                    <a:pt x="1491053" y="975606"/>
                  </a:lnTo>
                  <a:lnTo>
                    <a:pt x="1480728" y="993111"/>
                  </a:lnTo>
                  <a:lnTo>
                    <a:pt x="1459795" y="1036041"/>
                  </a:lnTo>
                  <a:lnTo>
                    <a:pt x="1435729" y="1077084"/>
                  </a:lnTo>
                  <a:lnTo>
                    <a:pt x="1408618" y="1116151"/>
                  </a:lnTo>
                  <a:lnTo>
                    <a:pt x="1378554" y="1153151"/>
                  </a:lnTo>
                  <a:lnTo>
                    <a:pt x="1340163" y="1189837"/>
                  </a:lnTo>
                  <a:lnTo>
                    <a:pt x="1297745" y="1218797"/>
                  </a:lnTo>
                  <a:lnTo>
                    <a:pt x="1250850" y="1239131"/>
                  </a:lnTo>
                  <a:lnTo>
                    <a:pt x="1199031" y="1249943"/>
                  </a:lnTo>
                  <a:lnTo>
                    <a:pt x="1150958" y="1252653"/>
                  </a:lnTo>
                  <a:lnTo>
                    <a:pt x="1103064" y="1249344"/>
                  </a:lnTo>
                  <a:lnTo>
                    <a:pt x="1055885" y="1240105"/>
                  </a:lnTo>
                  <a:lnTo>
                    <a:pt x="1009960" y="1225026"/>
                  </a:lnTo>
                  <a:lnTo>
                    <a:pt x="945027" y="1196276"/>
                  </a:lnTo>
                  <a:lnTo>
                    <a:pt x="882958" y="1161776"/>
                  </a:lnTo>
                  <a:lnTo>
                    <a:pt x="845717" y="1138777"/>
                  </a:lnTo>
                  <a:lnTo>
                    <a:pt x="829707" y="1131245"/>
                  </a:lnTo>
                  <a:lnTo>
                    <a:pt x="817189" y="1130271"/>
                  </a:lnTo>
                  <a:lnTo>
                    <a:pt x="805566" y="1135946"/>
                  </a:lnTo>
                  <a:lnTo>
                    <a:pt x="792242" y="1148360"/>
                  </a:lnTo>
                  <a:lnTo>
                    <a:pt x="757366" y="1183853"/>
                  </a:lnTo>
                  <a:lnTo>
                    <a:pt x="720447" y="1216366"/>
                  </a:lnTo>
                  <a:lnTo>
                    <a:pt x="681354" y="1245630"/>
                  </a:lnTo>
                  <a:lnTo>
                    <a:pt x="639952" y="1271381"/>
                  </a:lnTo>
                  <a:lnTo>
                    <a:pt x="596111" y="1293351"/>
                  </a:lnTo>
                  <a:lnTo>
                    <a:pt x="549696" y="1311276"/>
                  </a:lnTo>
                  <a:lnTo>
                    <a:pt x="497773" y="1323240"/>
                  </a:lnTo>
                  <a:lnTo>
                    <a:pt x="446566" y="132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73042" y="108156"/>
            <a:ext cx="1837055" cy="1837055"/>
          </a:xfrm>
          <a:custGeom>
            <a:avLst/>
            <a:gdLst/>
            <a:ahLst/>
            <a:cxnLst/>
            <a:rect l="l" t="t" r="r" b="b"/>
            <a:pathLst>
              <a:path w="1837054" h="1837055">
                <a:moveTo>
                  <a:pt x="918365" y="1836838"/>
                </a:moveTo>
                <a:lnTo>
                  <a:pt x="869591" y="1835565"/>
                </a:lnTo>
                <a:lnTo>
                  <a:pt x="821481" y="1831788"/>
                </a:lnTo>
                <a:lnTo>
                  <a:pt x="774097" y="1825571"/>
                </a:lnTo>
                <a:lnTo>
                  <a:pt x="727503" y="1816977"/>
                </a:lnTo>
                <a:lnTo>
                  <a:pt x="681762" y="1806071"/>
                </a:lnTo>
                <a:lnTo>
                  <a:pt x="636939" y="1792914"/>
                </a:lnTo>
                <a:lnTo>
                  <a:pt x="593096" y="1777570"/>
                </a:lnTo>
                <a:lnTo>
                  <a:pt x="550297" y="1760104"/>
                </a:lnTo>
                <a:lnTo>
                  <a:pt x="508605" y="1740579"/>
                </a:lnTo>
                <a:lnTo>
                  <a:pt x="468084" y="1719057"/>
                </a:lnTo>
                <a:lnTo>
                  <a:pt x="428797" y="1695602"/>
                </a:lnTo>
                <a:lnTo>
                  <a:pt x="390808" y="1670278"/>
                </a:lnTo>
                <a:lnTo>
                  <a:pt x="354180" y="1643149"/>
                </a:lnTo>
                <a:lnTo>
                  <a:pt x="318977" y="1614277"/>
                </a:lnTo>
                <a:lnTo>
                  <a:pt x="285262" y="1583727"/>
                </a:lnTo>
                <a:lnTo>
                  <a:pt x="253098" y="1551561"/>
                </a:lnTo>
                <a:lnTo>
                  <a:pt x="222550" y="1517843"/>
                </a:lnTo>
                <a:lnTo>
                  <a:pt x="193680" y="1482636"/>
                </a:lnTo>
                <a:lnTo>
                  <a:pt x="166552" y="1446005"/>
                </a:lnTo>
                <a:lnTo>
                  <a:pt x="141230" y="1408011"/>
                </a:lnTo>
                <a:lnTo>
                  <a:pt x="117777" y="1368720"/>
                </a:lnTo>
                <a:lnTo>
                  <a:pt x="96256" y="1328194"/>
                </a:lnTo>
                <a:lnTo>
                  <a:pt x="76731" y="1286497"/>
                </a:lnTo>
                <a:lnTo>
                  <a:pt x="59265" y="1243691"/>
                </a:lnTo>
                <a:lnTo>
                  <a:pt x="43923" y="1199842"/>
                </a:lnTo>
                <a:lnTo>
                  <a:pt x="30766" y="1155011"/>
                </a:lnTo>
                <a:lnTo>
                  <a:pt x="19859" y="1109263"/>
                </a:lnTo>
                <a:lnTo>
                  <a:pt x="11266" y="1062661"/>
                </a:lnTo>
                <a:lnTo>
                  <a:pt x="5049" y="1015268"/>
                </a:lnTo>
                <a:lnTo>
                  <a:pt x="1272" y="967148"/>
                </a:lnTo>
                <a:lnTo>
                  <a:pt x="0" y="918365"/>
                </a:lnTo>
                <a:lnTo>
                  <a:pt x="1272" y="869591"/>
                </a:lnTo>
                <a:lnTo>
                  <a:pt x="5049" y="821481"/>
                </a:lnTo>
                <a:lnTo>
                  <a:pt x="11266" y="774097"/>
                </a:lnTo>
                <a:lnTo>
                  <a:pt x="19859" y="727503"/>
                </a:lnTo>
                <a:lnTo>
                  <a:pt x="30766" y="681762"/>
                </a:lnTo>
                <a:lnTo>
                  <a:pt x="43923" y="636939"/>
                </a:lnTo>
                <a:lnTo>
                  <a:pt x="59265" y="593096"/>
                </a:lnTo>
                <a:lnTo>
                  <a:pt x="76731" y="550297"/>
                </a:lnTo>
                <a:lnTo>
                  <a:pt x="96256" y="508605"/>
                </a:lnTo>
                <a:lnTo>
                  <a:pt x="117777" y="468084"/>
                </a:lnTo>
                <a:lnTo>
                  <a:pt x="141230" y="428797"/>
                </a:lnTo>
                <a:lnTo>
                  <a:pt x="166552" y="390808"/>
                </a:lnTo>
                <a:lnTo>
                  <a:pt x="193680" y="354180"/>
                </a:lnTo>
                <a:lnTo>
                  <a:pt x="222550" y="318977"/>
                </a:lnTo>
                <a:lnTo>
                  <a:pt x="253098" y="285262"/>
                </a:lnTo>
                <a:lnTo>
                  <a:pt x="285262" y="253098"/>
                </a:lnTo>
                <a:lnTo>
                  <a:pt x="318977" y="222550"/>
                </a:lnTo>
                <a:lnTo>
                  <a:pt x="354180" y="193680"/>
                </a:lnTo>
                <a:lnTo>
                  <a:pt x="390808" y="166552"/>
                </a:lnTo>
                <a:lnTo>
                  <a:pt x="428797" y="141230"/>
                </a:lnTo>
                <a:lnTo>
                  <a:pt x="468084" y="117777"/>
                </a:lnTo>
                <a:lnTo>
                  <a:pt x="508605" y="96256"/>
                </a:lnTo>
                <a:lnTo>
                  <a:pt x="550297" y="76731"/>
                </a:lnTo>
                <a:lnTo>
                  <a:pt x="593096" y="59265"/>
                </a:lnTo>
                <a:lnTo>
                  <a:pt x="636939" y="43923"/>
                </a:lnTo>
                <a:lnTo>
                  <a:pt x="681762" y="30766"/>
                </a:lnTo>
                <a:lnTo>
                  <a:pt x="727503" y="19859"/>
                </a:lnTo>
                <a:lnTo>
                  <a:pt x="774097" y="11266"/>
                </a:lnTo>
                <a:lnTo>
                  <a:pt x="821481" y="5049"/>
                </a:lnTo>
                <a:lnTo>
                  <a:pt x="869591" y="1272"/>
                </a:lnTo>
                <a:lnTo>
                  <a:pt x="918365" y="0"/>
                </a:lnTo>
                <a:lnTo>
                  <a:pt x="967138" y="1272"/>
                </a:lnTo>
                <a:lnTo>
                  <a:pt x="1015249" y="5049"/>
                </a:lnTo>
                <a:lnTo>
                  <a:pt x="1062633" y="11266"/>
                </a:lnTo>
                <a:lnTo>
                  <a:pt x="1109227" y="19859"/>
                </a:lnTo>
                <a:lnTo>
                  <a:pt x="1154967" y="30766"/>
                </a:lnTo>
                <a:lnTo>
                  <a:pt x="1199791" y="43923"/>
                </a:lnTo>
                <a:lnTo>
                  <a:pt x="1243634" y="59265"/>
                </a:lnTo>
                <a:lnTo>
                  <a:pt x="1286433" y="76731"/>
                </a:lnTo>
                <a:lnTo>
                  <a:pt x="1328125" y="96256"/>
                </a:lnTo>
                <a:lnTo>
                  <a:pt x="1368646" y="117777"/>
                </a:lnTo>
                <a:lnTo>
                  <a:pt x="1407933" y="141230"/>
                </a:lnTo>
                <a:lnTo>
                  <a:pt x="1445922" y="166552"/>
                </a:lnTo>
                <a:lnTo>
                  <a:pt x="1482550" y="193680"/>
                </a:lnTo>
                <a:lnTo>
                  <a:pt x="1517753" y="222550"/>
                </a:lnTo>
                <a:lnTo>
                  <a:pt x="1551468" y="253098"/>
                </a:lnTo>
                <a:lnTo>
                  <a:pt x="1583631" y="285262"/>
                </a:lnTo>
                <a:lnTo>
                  <a:pt x="1614180" y="318977"/>
                </a:lnTo>
                <a:lnTo>
                  <a:pt x="1643049" y="354180"/>
                </a:lnTo>
                <a:lnTo>
                  <a:pt x="1670177" y="390808"/>
                </a:lnTo>
                <a:lnTo>
                  <a:pt x="1695499" y="428797"/>
                </a:lnTo>
                <a:lnTo>
                  <a:pt x="1718953" y="468084"/>
                </a:lnTo>
                <a:lnTo>
                  <a:pt x="1740473" y="508605"/>
                </a:lnTo>
                <a:lnTo>
                  <a:pt x="1759998" y="550297"/>
                </a:lnTo>
                <a:lnTo>
                  <a:pt x="1777464" y="593096"/>
                </a:lnTo>
                <a:lnTo>
                  <a:pt x="1792807" y="636939"/>
                </a:lnTo>
                <a:lnTo>
                  <a:pt x="1805963" y="681762"/>
                </a:lnTo>
                <a:lnTo>
                  <a:pt x="1816870" y="727503"/>
                </a:lnTo>
                <a:lnTo>
                  <a:pt x="1825464" y="774097"/>
                </a:lnTo>
                <a:lnTo>
                  <a:pt x="1831680" y="821481"/>
                </a:lnTo>
                <a:lnTo>
                  <a:pt x="1835457" y="869591"/>
                </a:lnTo>
                <a:lnTo>
                  <a:pt x="1836730" y="918365"/>
                </a:lnTo>
                <a:lnTo>
                  <a:pt x="1835457" y="967148"/>
                </a:lnTo>
                <a:lnTo>
                  <a:pt x="1831680" y="1015268"/>
                </a:lnTo>
                <a:lnTo>
                  <a:pt x="1825464" y="1062661"/>
                </a:lnTo>
                <a:lnTo>
                  <a:pt x="1816870" y="1109263"/>
                </a:lnTo>
                <a:lnTo>
                  <a:pt x="1805963" y="1155011"/>
                </a:lnTo>
                <a:lnTo>
                  <a:pt x="1792807" y="1199842"/>
                </a:lnTo>
                <a:lnTo>
                  <a:pt x="1777464" y="1243691"/>
                </a:lnTo>
                <a:lnTo>
                  <a:pt x="1759998" y="1286497"/>
                </a:lnTo>
                <a:lnTo>
                  <a:pt x="1740473" y="1328194"/>
                </a:lnTo>
                <a:lnTo>
                  <a:pt x="1718953" y="1368720"/>
                </a:lnTo>
                <a:lnTo>
                  <a:pt x="1695499" y="1408011"/>
                </a:lnTo>
                <a:lnTo>
                  <a:pt x="1670177" y="1446005"/>
                </a:lnTo>
                <a:lnTo>
                  <a:pt x="1643049" y="1482636"/>
                </a:lnTo>
                <a:lnTo>
                  <a:pt x="1614180" y="1517843"/>
                </a:lnTo>
                <a:lnTo>
                  <a:pt x="1583631" y="1551561"/>
                </a:lnTo>
                <a:lnTo>
                  <a:pt x="1551468" y="1583727"/>
                </a:lnTo>
                <a:lnTo>
                  <a:pt x="1517753" y="1614277"/>
                </a:lnTo>
                <a:lnTo>
                  <a:pt x="1482550" y="1643149"/>
                </a:lnTo>
                <a:lnTo>
                  <a:pt x="1445922" y="1670278"/>
                </a:lnTo>
                <a:lnTo>
                  <a:pt x="1407933" y="1695602"/>
                </a:lnTo>
                <a:lnTo>
                  <a:pt x="1368646" y="1719057"/>
                </a:lnTo>
                <a:lnTo>
                  <a:pt x="1328125" y="1740579"/>
                </a:lnTo>
                <a:lnTo>
                  <a:pt x="1286433" y="1760104"/>
                </a:lnTo>
                <a:lnTo>
                  <a:pt x="1243634" y="1777570"/>
                </a:lnTo>
                <a:lnTo>
                  <a:pt x="1199791" y="1792914"/>
                </a:lnTo>
                <a:lnTo>
                  <a:pt x="1154967" y="1806071"/>
                </a:lnTo>
                <a:lnTo>
                  <a:pt x="1109227" y="1816977"/>
                </a:lnTo>
                <a:lnTo>
                  <a:pt x="1062633" y="1825571"/>
                </a:lnTo>
                <a:lnTo>
                  <a:pt x="1015249" y="1831788"/>
                </a:lnTo>
                <a:lnTo>
                  <a:pt x="967138" y="1835565"/>
                </a:lnTo>
                <a:lnTo>
                  <a:pt x="918365" y="1836838"/>
                </a:lnTo>
                <a:close/>
              </a:path>
            </a:pathLst>
          </a:custGeom>
          <a:solidFill>
            <a:srgbClr val="FAB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9108" y="2076774"/>
            <a:ext cx="64769" cy="569595"/>
          </a:xfrm>
          <a:custGeom>
            <a:avLst/>
            <a:gdLst/>
            <a:ahLst/>
            <a:cxnLst/>
            <a:rect l="l" t="t" r="r" b="b"/>
            <a:pathLst>
              <a:path w="64769" h="569594">
                <a:moveTo>
                  <a:pt x="32298" y="568998"/>
                </a:moveTo>
                <a:lnTo>
                  <a:pt x="19712" y="566465"/>
                </a:lnTo>
                <a:lnTo>
                  <a:pt x="9447" y="559551"/>
                </a:lnTo>
                <a:lnTo>
                  <a:pt x="2533" y="549286"/>
                </a:lnTo>
                <a:lnTo>
                  <a:pt x="0" y="536699"/>
                </a:lnTo>
                <a:lnTo>
                  <a:pt x="0" y="32298"/>
                </a:lnTo>
                <a:lnTo>
                  <a:pt x="2533" y="19712"/>
                </a:lnTo>
                <a:lnTo>
                  <a:pt x="9447" y="9447"/>
                </a:lnTo>
                <a:lnTo>
                  <a:pt x="19712" y="2533"/>
                </a:lnTo>
                <a:lnTo>
                  <a:pt x="32298" y="0"/>
                </a:lnTo>
                <a:lnTo>
                  <a:pt x="44885" y="2533"/>
                </a:lnTo>
                <a:lnTo>
                  <a:pt x="55150" y="9447"/>
                </a:lnTo>
                <a:lnTo>
                  <a:pt x="62064" y="19712"/>
                </a:lnTo>
                <a:lnTo>
                  <a:pt x="64597" y="32298"/>
                </a:lnTo>
                <a:lnTo>
                  <a:pt x="64597" y="536699"/>
                </a:lnTo>
                <a:lnTo>
                  <a:pt x="62064" y="549286"/>
                </a:lnTo>
                <a:lnTo>
                  <a:pt x="55150" y="559551"/>
                </a:lnTo>
                <a:lnTo>
                  <a:pt x="44885" y="566465"/>
                </a:lnTo>
                <a:lnTo>
                  <a:pt x="32298" y="56899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1660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5" h="64769">
                <a:moveTo>
                  <a:pt x="536699" y="64597"/>
                </a:moveTo>
                <a:lnTo>
                  <a:pt x="32298" y="64597"/>
                </a:lnTo>
                <a:lnTo>
                  <a:pt x="19712" y="62064"/>
                </a:lnTo>
                <a:lnTo>
                  <a:pt x="9447" y="55150"/>
                </a:lnTo>
                <a:lnTo>
                  <a:pt x="2533" y="44885"/>
                </a:lnTo>
                <a:lnTo>
                  <a:pt x="0" y="32298"/>
                </a:lnTo>
                <a:lnTo>
                  <a:pt x="2533" y="19757"/>
                </a:lnTo>
                <a:lnTo>
                  <a:pt x="9447" y="9487"/>
                </a:lnTo>
                <a:lnTo>
                  <a:pt x="19712" y="2548"/>
                </a:lnTo>
                <a:lnTo>
                  <a:pt x="32298" y="0"/>
                </a:lnTo>
                <a:lnTo>
                  <a:pt x="536699" y="0"/>
                </a:lnTo>
                <a:lnTo>
                  <a:pt x="549286" y="2548"/>
                </a:lnTo>
                <a:lnTo>
                  <a:pt x="559551" y="9487"/>
                </a:lnTo>
                <a:lnTo>
                  <a:pt x="566465" y="19757"/>
                </a:lnTo>
                <a:lnTo>
                  <a:pt x="568998" y="32298"/>
                </a:lnTo>
                <a:lnTo>
                  <a:pt x="566465" y="44885"/>
                </a:lnTo>
                <a:lnTo>
                  <a:pt x="559551" y="55150"/>
                </a:lnTo>
                <a:lnTo>
                  <a:pt x="549286" y="62064"/>
                </a:lnTo>
                <a:lnTo>
                  <a:pt x="536699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145" y="994222"/>
            <a:ext cx="569595" cy="64769"/>
          </a:xfrm>
          <a:custGeom>
            <a:avLst/>
            <a:gdLst/>
            <a:ahLst/>
            <a:cxnLst/>
            <a:rect l="l" t="t" r="r" b="b"/>
            <a:pathLst>
              <a:path w="569594" h="64769">
                <a:moveTo>
                  <a:pt x="536710" y="64597"/>
                </a:moveTo>
                <a:lnTo>
                  <a:pt x="32298" y="64597"/>
                </a:lnTo>
                <a:lnTo>
                  <a:pt x="19730" y="62064"/>
                </a:lnTo>
                <a:lnTo>
                  <a:pt x="9463" y="55150"/>
                </a:lnTo>
                <a:lnTo>
                  <a:pt x="2539" y="44885"/>
                </a:lnTo>
                <a:lnTo>
                  <a:pt x="0" y="32298"/>
                </a:lnTo>
                <a:lnTo>
                  <a:pt x="2539" y="19757"/>
                </a:lnTo>
                <a:lnTo>
                  <a:pt x="9463" y="9487"/>
                </a:lnTo>
                <a:lnTo>
                  <a:pt x="19730" y="2548"/>
                </a:lnTo>
                <a:lnTo>
                  <a:pt x="32298" y="0"/>
                </a:lnTo>
                <a:lnTo>
                  <a:pt x="536710" y="0"/>
                </a:lnTo>
                <a:lnTo>
                  <a:pt x="549297" y="2548"/>
                </a:lnTo>
                <a:lnTo>
                  <a:pt x="559562" y="9487"/>
                </a:lnTo>
                <a:lnTo>
                  <a:pt x="566476" y="19757"/>
                </a:lnTo>
                <a:lnTo>
                  <a:pt x="569009" y="32298"/>
                </a:lnTo>
                <a:lnTo>
                  <a:pt x="566476" y="44885"/>
                </a:lnTo>
                <a:lnTo>
                  <a:pt x="559562" y="55150"/>
                </a:lnTo>
                <a:lnTo>
                  <a:pt x="549297" y="62064"/>
                </a:lnTo>
                <a:lnTo>
                  <a:pt x="536710" y="64597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24511" y="5"/>
            <a:ext cx="339725" cy="293370"/>
          </a:xfrm>
          <a:custGeom>
            <a:avLst/>
            <a:gdLst/>
            <a:ahLst/>
            <a:cxnLst/>
            <a:rect l="l" t="t" r="r" b="b"/>
            <a:pathLst>
              <a:path w="339725" h="293370">
                <a:moveTo>
                  <a:pt x="40562" y="293331"/>
                </a:moveTo>
                <a:lnTo>
                  <a:pt x="24089" y="293331"/>
                </a:lnTo>
                <a:lnTo>
                  <a:pt x="15799" y="290208"/>
                </a:lnTo>
                <a:lnTo>
                  <a:pt x="9447" y="283964"/>
                </a:lnTo>
                <a:lnTo>
                  <a:pt x="2361" y="273226"/>
                </a:lnTo>
                <a:lnTo>
                  <a:pt x="0" y="261045"/>
                </a:lnTo>
                <a:lnTo>
                  <a:pt x="2361" y="248884"/>
                </a:lnTo>
                <a:lnTo>
                  <a:pt x="9447" y="238207"/>
                </a:lnTo>
                <a:lnTo>
                  <a:pt x="247727" y="0"/>
                </a:lnTo>
                <a:lnTo>
                  <a:pt x="339168" y="0"/>
                </a:lnTo>
                <a:lnTo>
                  <a:pt x="55204" y="283964"/>
                </a:lnTo>
                <a:lnTo>
                  <a:pt x="48852" y="290208"/>
                </a:lnTo>
                <a:lnTo>
                  <a:pt x="40562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6964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40562" y="421258"/>
                </a:moveTo>
                <a:lnTo>
                  <a:pt x="24089" y="421258"/>
                </a:lnTo>
                <a:lnTo>
                  <a:pt x="15799" y="418136"/>
                </a:lnTo>
                <a:lnTo>
                  <a:pt x="9447" y="411783"/>
                </a:lnTo>
                <a:lnTo>
                  <a:pt x="2361" y="401108"/>
                </a:lnTo>
                <a:lnTo>
                  <a:pt x="0" y="388959"/>
                </a:lnTo>
                <a:lnTo>
                  <a:pt x="2361" y="376810"/>
                </a:lnTo>
                <a:lnTo>
                  <a:pt x="9447" y="366134"/>
                </a:lnTo>
                <a:lnTo>
                  <a:pt x="366134" y="9447"/>
                </a:lnTo>
                <a:lnTo>
                  <a:pt x="376810" y="2361"/>
                </a:lnTo>
                <a:lnTo>
                  <a:pt x="388959" y="0"/>
                </a:lnTo>
                <a:lnTo>
                  <a:pt x="401108" y="2361"/>
                </a:lnTo>
                <a:lnTo>
                  <a:pt x="411783" y="9447"/>
                </a:lnTo>
                <a:lnTo>
                  <a:pt x="418869" y="20122"/>
                </a:lnTo>
                <a:lnTo>
                  <a:pt x="421231" y="32271"/>
                </a:lnTo>
                <a:lnTo>
                  <a:pt x="418869" y="44421"/>
                </a:lnTo>
                <a:lnTo>
                  <a:pt x="411783" y="55096"/>
                </a:lnTo>
                <a:lnTo>
                  <a:pt x="48852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4511" y="1759733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397357" y="421258"/>
                </a:moveTo>
                <a:lnTo>
                  <a:pt x="380777" y="421258"/>
                </a:lnTo>
                <a:lnTo>
                  <a:pt x="372486" y="418136"/>
                </a:lnTo>
                <a:lnTo>
                  <a:pt x="9447" y="55096"/>
                </a:lnTo>
                <a:lnTo>
                  <a:pt x="2361" y="44421"/>
                </a:lnTo>
                <a:lnTo>
                  <a:pt x="0" y="32271"/>
                </a:lnTo>
                <a:lnTo>
                  <a:pt x="2361" y="20122"/>
                </a:lnTo>
                <a:lnTo>
                  <a:pt x="9447" y="9447"/>
                </a:lnTo>
                <a:lnTo>
                  <a:pt x="20185" y="2361"/>
                </a:lnTo>
                <a:lnTo>
                  <a:pt x="32366" y="0"/>
                </a:lnTo>
                <a:lnTo>
                  <a:pt x="44527" y="2361"/>
                </a:lnTo>
                <a:lnTo>
                  <a:pt x="55204" y="9447"/>
                </a:lnTo>
                <a:lnTo>
                  <a:pt x="411891" y="366134"/>
                </a:lnTo>
                <a:lnTo>
                  <a:pt x="418977" y="376810"/>
                </a:lnTo>
                <a:lnTo>
                  <a:pt x="421339" y="388959"/>
                </a:lnTo>
                <a:lnTo>
                  <a:pt x="418977" y="401108"/>
                </a:lnTo>
                <a:lnTo>
                  <a:pt x="411891" y="411783"/>
                </a:lnTo>
                <a:lnTo>
                  <a:pt x="405539" y="41813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9134" y="5"/>
            <a:ext cx="339090" cy="293370"/>
          </a:xfrm>
          <a:custGeom>
            <a:avLst/>
            <a:gdLst/>
            <a:ahLst/>
            <a:cxnLst/>
            <a:rect l="l" t="t" r="r" b="b"/>
            <a:pathLst>
              <a:path w="339089" h="293370">
                <a:moveTo>
                  <a:pt x="315079" y="293331"/>
                </a:moveTo>
                <a:lnTo>
                  <a:pt x="298499" y="293331"/>
                </a:lnTo>
                <a:lnTo>
                  <a:pt x="290208" y="290208"/>
                </a:lnTo>
                <a:lnTo>
                  <a:pt x="0" y="0"/>
                </a:lnTo>
                <a:lnTo>
                  <a:pt x="91477" y="0"/>
                </a:lnTo>
                <a:lnTo>
                  <a:pt x="329613" y="238207"/>
                </a:lnTo>
                <a:lnTo>
                  <a:pt x="336699" y="248884"/>
                </a:lnTo>
                <a:lnTo>
                  <a:pt x="339061" y="261045"/>
                </a:lnTo>
                <a:lnTo>
                  <a:pt x="336699" y="273226"/>
                </a:lnTo>
                <a:lnTo>
                  <a:pt x="329613" y="283964"/>
                </a:lnTo>
                <a:lnTo>
                  <a:pt x="323369" y="290208"/>
                </a:lnTo>
                <a:lnTo>
                  <a:pt x="315079" y="29333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797" y="37499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89" h="261620">
                <a:moveTo>
                  <a:pt x="36553" y="261462"/>
                </a:moveTo>
                <a:lnTo>
                  <a:pt x="32354" y="261462"/>
                </a:lnTo>
                <a:lnTo>
                  <a:pt x="23122" y="260110"/>
                </a:lnTo>
                <a:lnTo>
                  <a:pt x="14697" y="256214"/>
                </a:lnTo>
                <a:lnTo>
                  <a:pt x="7645" y="250016"/>
                </a:lnTo>
                <a:lnTo>
                  <a:pt x="2531" y="241760"/>
                </a:lnTo>
                <a:lnTo>
                  <a:pt x="0" y="229169"/>
                </a:lnTo>
                <a:lnTo>
                  <a:pt x="2383" y="217011"/>
                </a:lnTo>
                <a:lnTo>
                  <a:pt x="9147" y="206650"/>
                </a:lnTo>
                <a:lnTo>
                  <a:pt x="19757" y="199449"/>
                </a:lnTo>
                <a:lnTo>
                  <a:pt x="484108" y="2533"/>
                </a:lnTo>
                <a:lnTo>
                  <a:pt x="496701" y="0"/>
                </a:lnTo>
                <a:lnTo>
                  <a:pt x="508870" y="2371"/>
                </a:lnTo>
                <a:lnTo>
                  <a:pt x="519263" y="9104"/>
                </a:lnTo>
                <a:lnTo>
                  <a:pt x="526527" y="19651"/>
                </a:lnTo>
                <a:lnTo>
                  <a:pt x="529106" y="32245"/>
                </a:lnTo>
                <a:lnTo>
                  <a:pt x="526729" y="44414"/>
                </a:lnTo>
                <a:lnTo>
                  <a:pt x="519971" y="54807"/>
                </a:lnTo>
                <a:lnTo>
                  <a:pt x="509409" y="62071"/>
                </a:lnTo>
                <a:lnTo>
                  <a:pt x="40752" y="260601"/>
                </a:lnTo>
                <a:lnTo>
                  <a:pt x="3655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7945" y="1416635"/>
            <a:ext cx="529590" cy="261620"/>
          </a:xfrm>
          <a:custGeom>
            <a:avLst/>
            <a:gdLst/>
            <a:ahLst/>
            <a:cxnLst/>
            <a:rect l="l" t="t" r="r" b="b"/>
            <a:pathLst>
              <a:path w="529590" h="261619">
                <a:moveTo>
                  <a:pt x="36533" y="261462"/>
                </a:moveTo>
                <a:lnTo>
                  <a:pt x="32335" y="261462"/>
                </a:lnTo>
                <a:lnTo>
                  <a:pt x="23109" y="260110"/>
                </a:lnTo>
                <a:lnTo>
                  <a:pt x="14683" y="256214"/>
                </a:lnTo>
                <a:lnTo>
                  <a:pt x="7638" y="250016"/>
                </a:lnTo>
                <a:lnTo>
                  <a:pt x="2555" y="241760"/>
                </a:lnTo>
                <a:lnTo>
                  <a:pt x="0" y="229169"/>
                </a:lnTo>
                <a:lnTo>
                  <a:pt x="2371" y="217011"/>
                </a:lnTo>
                <a:lnTo>
                  <a:pt x="9124" y="206650"/>
                </a:lnTo>
                <a:lnTo>
                  <a:pt x="19716" y="199449"/>
                </a:lnTo>
                <a:lnTo>
                  <a:pt x="484121" y="2533"/>
                </a:lnTo>
                <a:lnTo>
                  <a:pt x="496714" y="0"/>
                </a:lnTo>
                <a:lnTo>
                  <a:pt x="508883" y="2371"/>
                </a:lnTo>
                <a:lnTo>
                  <a:pt x="519276" y="9104"/>
                </a:lnTo>
                <a:lnTo>
                  <a:pt x="526540" y="19651"/>
                </a:lnTo>
                <a:lnTo>
                  <a:pt x="529073" y="32245"/>
                </a:lnTo>
                <a:lnTo>
                  <a:pt x="526701" y="44414"/>
                </a:lnTo>
                <a:lnTo>
                  <a:pt x="519969" y="54807"/>
                </a:lnTo>
                <a:lnTo>
                  <a:pt x="509422" y="62071"/>
                </a:lnTo>
                <a:lnTo>
                  <a:pt x="40786" y="260601"/>
                </a:lnTo>
                <a:lnTo>
                  <a:pt x="36533" y="26146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81521" y="1990956"/>
            <a:ext cx="261620" cy="529590"/>
          </a:xfrm>
          <a:custGeom>
            <a:avLst/>
            <a:gdLst/>
            <a:ahLst/>
            <a:cxnLst/>
            <a:rect l="l" t="t" r="r" b="b"/>
            <a:pathLst>
              <a:path w="261619" h="529589">
                <a:moveTo>
                  <a:pt x="233362" y="529065"/>
                </a:moveTo>
                <a:lnTo>
                  <a:pt x="229164" y="529065"/>
                </a:lnTo>
                <a:lnTo>
                  <a:pt x="219933" y="527713"/>
                </a:lnTo>
                <a:lnTo>
                  <a:pt x="2533" y="44905"/>
                </a:lnTo>
                <a:lnTo>
                  <a:pt x="0" y="32314"/>
                </a:lnTo>
                <a:lnTo>
                  <a:pt x="2371" y="20156"/>
                </a:lnTo>
                <a:lnTo>
                  <a:pt x="9104" y="9795"/>
                </a:lnTo>
                <a:lnTo>
                  <a:pt x="19651" y="2594"/>
                </a:lnTo>
                <a:lnTo>
                  <a:pt x="32245" y="0"/>
                </a:lnTo>
                <a:lnTo>
                  <a:pt x="44414" y="2351"/>
                </a:lnTo>
                <a:lnTo>
                  <a:pt x="54807" y="9104"/>
                </a:lnTo>
                <a:lnTo>
                  <a:pt x="62071" y="19712"/>
                </a:lnTo>
                <a:lnTo>
                  <a:pt x="258878" y="484170"/>
                </a:lnTo>
                <a:lnTo>
                  <a:pt x="261457" y="496701"/>
                </a:lnTo>
                <a:lnTo>
                  <a:pt x="259080" y="508838"/>
                </a:lnTo>
                <a:lnTo>
                  <a:pt x="252323" y="519219"/>
                </a:lnTo>
                <a:lnTo>
                  <a:pt x="241760" y="526482"/>
                </a:lnTo>
                <a:lnTo>
                  <a:pt x="237669" y="528204"/>
                </a:lnTo>
                <a:lnTo>
                  <a:pt x="233362" y="52906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21322" y="5"/>
            <a:ext cx="80010" cy="62230"/>
          </a:xfrm>
          <a:custGeom>
            <a:avLst/>
            <a:gdLst/>
            <a:ahLst/>
            <a:cxnLst/>
            <a:rect l="l" t="t" r="r" b="b"/>
            <a:pathLst>
              <a:path w="80010" h="62230">
                <a:moveTo>
                  <a:pt x="51922" y="62178"/>
                </a:moveTo>
                <a:lnTo>
                  <a:pt x="47723" y="62178"/>
                </a:lnTo>
                <a:lnTo>
                  <a:pt x="38492" y="60826"/>
                </a:lnTo>
                <a:lnTo>
                  <a:pt x="30079" y="56930"/>
                </a:lnTo>
                <a:lnTo>
                  <a:pt x="23060" y="50732"/>
                </a:lnTo>
                <a:lnTo>
                  <a:pt x="18008" y="42476"/>
                </a:lnTo>
                <a:lnTo>
                  <a:pt x="0" y="0"/>
                </a:lnTo>
                <a:lnTo>
                  <a:pt x="70114" y="0"/>
                </a:lnTo>
                <a:lnTo>
                  <a:pt x="77438" y="17283"/>
                </a:lnTo>
                <a:lnTo>
                  <a:pt x="79971" y="29814"/>
                </a:lnTo>
                <a:lnTo>
                  <a:pt x="77599" y="41951"/>
                </a:lnTo>
                <a:lnTo>
                  <a:pt x="70867" y="52332"/>
                </a:lnTo>
                <a:lnTo>
                  <a:pt x="60319" y="59594"/>
                </a:lnTo>
                <a:lnTo>
                  <a:pt x="56228" y="61317"/>
                </a:lnTo>
                <a:lnTo>
                  <a:pt x="51922" y="6217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4172" y="139632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4">
                <a:moveTo>
                  <a:pt x="500602" y="251946"/>
                </a:moveTo>
                <a:lnTo>
                  <a:pt x="496619" y="251946"/>
                </a:lnTo>
                <a:lnTo>
                  <a:pt x="492635" y="251300"/>
                </a:lnTo>
                <a:lnTo>
                  <a:pt x="20318" y="62244"/>
                </a:lnTo>
                <a:lnTo>
                  <a:pt x="9575" y="55246"/>
                </a:lnTo>
                <a:lnTo>
                  <a:pt x="2607" y="45018"/>
                </a:lnTo>
                <a:lnTo>
                  <a:pt x="0" y="32933"/>
                </a:lnTo>
                <a:lnTo>
                  <a:pt x="2338" y="20363"/>
                </a:lnTo>
                <a:lnTo>
                  <a:pt x="9383" y="9619"/>
                </a:lnTo>
                <a:lnTo>
                  <a:pt x="19618" y="2639"/>
                </a:lnTo>
                <a:lnTo>
                  <a:pt x="31710" y="0"/>
                </a:lnTo>
                <a:lnTo>
                  <a:pt x="44326" y="2276"/>
                </a:lnTo>
                <a:lnTo>
                  <a:pt x="512660" y="189717"/>
                </a:lnTo>
                <a:lnTo>
                  <a:pt x="523403" y="196715"/>
                </a:lnTo>
                <a:lnTo>
                  <a:pt x="530371" y="206943"/>
                </a:lnTo>
                <a:lnTo>
                  <a:pt x="532978" y="219028"/>
                </a:lnTo>
                <a:lnTo>
                  <a:pt x="530640" y="231598"/>
                </a:lnTo>
                <a:lnTo>
                  <a:pt x="525614" y="240137"/>
                </a:lnTo>
                <a:lnTo>
                  <a:pt x="518528" y="246536"/>
                </a:lnTo>
                <a:lnTo>
                  <a:pt x="509989" y="250553"/>
                </a:lnTo>
                <a:lnTo>
                  <a:pt x="500602" y="2519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692" y="404798"/>
            <a:ext cx="533400" cy="252095"/>
          </a:xfrm>
          <a:custGeom>
            <a:avLst/>
            <a:gdLst/>
            <a:ahLst/>
            <a:cxnLst/>
            <a:rect l="l" t="t" r="r" b="b"/>
            <a:pathLst>
              <a:path w="533400" h="252095">
                <a:moveTo>
                  <a:pt x="500680" y="252008"/>
                </a:moveTo>
                <a:lnTo>
                  <a:pt x="496697" y="252008"/>
                </a:lnTo>
                <a:lnTo>
                  <a:pt x="492606" y="251255"/>
                </a:lnTo>
                <a:lnTo>
                  <a:pt x="20321" y="62306"/>
                </a:lnTo>
                <a:lnTo>
                  <a:pt x="9584" y="55246"/>
                </a:lnTo>
                <a:lnTo>
                  <a:pt x="2615" y="44986"/>
                </a:lnTo>
                <a:lnTo>
                  <a:pt x="0" y="32889"/>
                </a:lnTo>
                <a:lnTo>
                  <a:pt x="2319" y="20318"/>
                </a:lnTo>
                <a:lnTo>
                  <a:pt x="9355" y="9575"/>
                </a:lnTo>
                <a:lnTo>
                  <a:pt x="19597" y="2607"/>
                </a:lnTo>
                <a:lnTo>
                  <a:pt x="31691" y="0"/>
                </a:lnTo>
                <a:lnTo>
                  <a:pt x="44286" y="2338"/>
                </a:lnTo>
                <a:lnTo>
                  <a:pt x="512631" y="189671"/>
                </a:lnTo>
                <a:lnTo>
                  <a:pt x="523374" y="196717"/>
                </a:lnTo>
                <a:lnTo>
                  <a:pt x="530342" y="206951"/>
                </a:lnTo>
                <a:lnTo>
                  <a:pt x="532949" y="219043"/>
                </a:lnTo>
                <a:lnTo>
                  <a:pt x="530611" y="231660"/>
                </a:lnTo>
                <a:lnTo>
                  <a:pt x="525601" y="240154"/>
                </a:lnTo>
                <a:lnTo>
                  <a:pt x="518553" y="246558"/>
                </a:lnTo>
                <a:lnTo>
                  <a:pt x="510051" y="250600"/>
                </a:lnTo>
                <a:lnTo>
                  <a:pt x="500680" y="25200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69682" y="1999286"/>
            <a:ext cx="252095" cy="533400"/>
          </a:xfrm>
          <a:custGeom>
            <a:avLst/>
            <a:gdLst/>
            <a:ahLst/>
            <a:cxnLst/>
            <a:rect l="l" t="t" r="r" b="b"/>
            <a:pathLst>
              <a:path w="252094" h="533400">
                <a:moveTo>
                  <a:pt x="32270" y="533009"/>
                </a:moveTo>
                <a:lnTo>
                  <a:pt x="28286" y="533009"/>
                </a:lnTo>
                <a:lnTo>
                  <a:pt x="24195" y="532255"/>
                </a:lnTo>
                <a:lnTo>
                  <a:pt x="20212" y="530640"/>
                </a:lnTo>
                <a:lnTo>
                  <a:pt x="9531" y="523640"/>
                </a:lnTo>
                <a:lnTo>
                  <a:pt x="2595" y="513401"/>
                </a:lnTo>
                <a:lnTo>
                  <a:pt x="0" y="501283"/>
                </a:lnTo>
                <a:lnTo>
                  <a:pt x="2339" y="488651"/>
                </a:lnTo>
                <a:lnTo>
                  <a:pt x="189673" y="20318"/>
                </a:lnTo>
                <a:lnTo>
                  <a:pt x="196718" y="9575"/>
                </a:lnTo>
                <a:lnTo>
                  <a:pt x="206953" y="2607"/>
                </a:lnTo>
                <a:lnTo>
                  <a:pt x="219045" y="0"/>
                </a:lnTo>
                <a:lnTo>
                  <a:pt x="231662" y="2338"/>
                </a:lnTo>
                <a:lnTo>
                  <a:pt x="242404" y="9383"/>
                </a:lnTo>
                <a:lnTo>
                  <a:pt x="249372" y="19618"/>
                </a:lnTo>
                <a:lnTo>
                  <a:pt x="251980" y="31710"/>
                </a:lnTo>
                <a:lnTo>
                  <a:pt x="249641" y="44326"/>
                </a:lnTo>
                <a:lnTo>
                  <a:pt x="62308" y="512660"/>
                </a:lnTo>
                <a:lnTo>
                  <a:pt x="32270" y="53300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1197" y="5"/>
            <a:ext cx="76200" cy="53975"/>
          </a:xfrm>
          <a:custGeom>
            <a:avLst/>
            <a:gdLst/>
            <a:ahLst/>
            <a:cxnLst/>
            <a:rect l="l" t="t" r="r" b="b"/>
            <a:pathLst>
              <a:path w="76200" h="53975">
                <a:moveTo>
                  <a:pt x="32330" y="53781"/>
                </a:moveTo>
                <a:lnTo>
                  <a:pt x="28239" y="53781"/>
                </a:lnTo>
                <a:lnTo>
                  <a:pt x="24256" y="53027"/>
                </a:lnTo>
                <a:lnTo>
                  <a:pt x="20272" y="51520"/>
                </a:lnTo>
                <a:lnTo>
                  <a:pt x="9544" y="44458"/>
                </a:lnTo>
                <a:lnTo>
                  <a:pt x="2602" y="34186"/>
                </a:lnTo>
                <a:lnTo>
                  <a:pt x="0" y="22057"/>
                </a:lnTo>
                <a:lnTo>
                  <a:pt x="2292" y="9423"/>
                </a:lnTo>
                <a:lnTo>
                  <a:pt x="6064" y="0"/>
                </a:lnTo>
                <a:lnTo>
                  <a:pt x="75641" y="0"/>
                </a:lnTo>
                <a:lnTo>
                  <a:pt x="57251" y="41971"/>
                </a:lnTo>
                <a:lnTo>
                  <a:pt x="32330" y="53781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9171" y="2087863"/>
            <a:ext cx="114935" cy="320675"/>
          </a:xfrm>
          <a:custGeom>
            <a:avLst/>
            <a:gdLst/>
            <a:ahLst/>
            <a:cxnLst/>
            <a:rect l="l" t="t" r="r" b="b"/>
            <a:pathLst>
              <a:path w="114935" h="320675">
                <a:moveTo>
                  <a:pt x="85161" y="320512"/>
                </a:moveTo>
                <a:lnTo>
                  <a:pt x="83115" y="320512"/>
                </a:lnTo>
                <a:lnTo>
                  <a:pt x="72250" y="318608"/>
                </a:lnTo>
                <a:lnTo>
                  <a:pt x="62807" y="313272"/>
                </a:lnTo>
                <a:lnTo>
                  <a:pt x="55606" y="305069"/>
                </a:lnTo>
                <a:lnTo>
                  <a:pt x="51462" y="294565"/>
                </a:lnTo>
                <a:lnTo>
                  <a:pt x="0" y="38112"/>
                </a:lnTo>
                <a:lnTo>
                  <a:pt x="1" y="25253"/>
                </a:lnTo>
                <a:lnTo>
                  <a:pt x="4777" y="13807"/>
                </a:lnTo>
                <a:lnTo>
                  <a:pt x="13489" y="4986"/>
                </a:lnTo>
                <a:lnTo>
                  <a:pt x="25300" y="0"/>
                </a:lnTo>
                <a:lnTo>
                  <a:pt x="38142" y="47"/>
                </a:lnTo>
                <a:lnTo>
                  <a:pt x="114768" y="281861"/>
                </a:lnTo>
                <a:lnTo>
                  <a:pt x="114783" y="294658"/>
                </a:lnTo>
                <a:lnTo>
                  <a:pt x="110045" y="306072"/>
                </a:lnTo>
                <a:lnTo>
                  <a:pt x="101369" y="314882"/>
                </a:lnTo>
                <a:lnTo>
                  <a:pt x="89575" y="319866"/>
                </a:lnTo>
                <a:lnTo>
                  <a:pt x="85161" y="32051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2749" y="723975"/>
            <a:ext cx="320040" cy="115570"/>
          </a:xfrm>
          <a:custGeom>
            <a:avLst/>
            <a:gdLst/>
            <a:ahLst/>
            <a:cxnLst/>
            <a:rect l="l" t="t" r="r" b="b"/>
            <a:pathLst>
              <a:path w="320039" h="115569">
                <a:moveTo>
                  <a:pt x="31652" y="115428"/>
                </a:moveTo>
                <a:lnTo>
                  <a:pt x="20772" y="113539"/>
                </a:lnTo>
                <a:lnTo>
                  <a:pt x="11304" y="108228"/>
                </a:lnTo>
                <a:lnTo>
                  <a:pt x="4097" y="100030"/>
                </a:lnTo>
                <a:lnTo>
                  <a:pt x="0" y="89481"/>
                </a:lnTo>
                <a:lnTo>
                  <a:pt x="47" y="76684"/>
                </a:lnTo>
                <a:lnTo>
                  <a:pt x="281861" y="13"/>
                </a:lnTo>
                <a:lnTo>
                  <a:pt x="294658" y="0"/>
                </a:lnTo>
                <a:lnTo>
                  <a:pt x="306072" y="4750"/>
                </a:lnTo>
                <a:lnTo>
                  <a:pt x="314882" y="13457"/>
                </a:lnTo>
                <a:lnTo>
                  <a:pt x="319866" y="25314"/>
                </a:lnTo>
                <a:lnTo>
                  <a:pt x="319819" y="38111"/>
                </a:lnTo>
                <a:lnTo>
                  <a:pt x="35851" y="115212"/>
                </a:lnTo>
                <a:lnTo>
                  <a:pt x="31652" y="115428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0220" y="1216439"/>
            <a:ext cx="309245" cy="113664"/>
          </a:xfrm>
          <a:custGeom>
            <a:avLst/>
            <a:gdLst/>
            <a:ahLst/>
            <a:cxnLst/>
            <a:rect l="l" t="t" r="r" b="b"/>
            <a:pathLst>
              <a:path w="309244" h="113665">
                <a:moveTo>
                  <a:pt x="31631" y="113369"/>
                </a:moveTo>
                <a:lnTo>
                  <a:pt x="20772" y="111464"/>
                </a:lnTo>
                <a:lnTo>
                  <a:pt x="11326" y="106128"/>
                </a:lnTo>
                <a:lnTo>
                  <a:pt x="4124" y="97926"/>
                </a:lnTo>
                <a:lnTo>
                  <a:pt x="0" y="87422"/>
                </a:lnTo>
                <a:lnTo>
                  <a:pt x="6" y="74563"/>
                </a:lnTo>
                <a:lnTo>
                  <a:pt x="4776" y="63117"/>
                </a:lnTo>
                <a:lnTo>
                  <a:pt x="13488" y="54295"/>
                </a:lnTo>
                <a:lnTo>
                  <a:pt x="25322" y="49309"/>
                </a:lnTo>
                <a:lnTo>
                  <a:pt x="270966" y="0"/>
                </a:lnTo>
                <a:lnTo>
                  <a:pt x="283762" y="47"/>
                </a:lnTo>
                <a:lnTo>
                  <a:pt x="295176" y="4817"/>
                </a:lnTo>
                <a:lnTo>
                  <a:pt x="303986" y="13504"/>
                </a:lnTo>
                <a:lnTo>
                  <a:pt x="308971" y="25300"/>
                </a:lnTo>
                <a:lnTo>
                  <a:pt x="308969" y="38159"/>
                </a:lnTo>
                <a:lnTo>
                  <a:pt x="35884" y="113153"/>
                </a:lnTo>
                <a:lnTo>
                  <a:pt x="31631" y="11336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77390" y="5"/>
            <a:ext cx="136126" cy="130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96952" y="1928988"/>
            <a:ext cx="204470" cy="276225"/>
          </a:xfrm>
          <a:custGeom>
            <a:avLst/>
            <a:gdLst/>
            <a:ahLst/>
            <a:cxnLst/>
            <a:rect l="l" t="t" r="r" b="b"/>
            <a:pathLst>
              <a:path w="204469" h="276225">
                <a:moveTo>
                  <a:pt x="31770" y="275689"/>
                </a:moveTo>
                <a:lnTo>
                  <a:pt x="25633" y="275689"/>
                </a:lnTo>
                <a:lnTo>
                  <a:pt x="19389" y="273966"/>
                </a:lnTo>
                <a:lnTo>
                  <a:pt x="13898" y="270306"/>
                </a:lnTo>
                <a:lnTo>
                  <a:pt x="4824" y="261218"/>
                </a:lnTo>
                <a:lnTo>
                  <a:pt x="90" y="249769"/>
                </a:lnTo>
                <a:lnTo>
                  <a:pt x="0" y="237391"/>
                </a:lnTo>
                <a:lnTo>
                  <a:pt x="4854" y="225518"/>
                </a:lnTo>
                <a:lnTo>
                  <a:pt x="145785" y="13853"/>
                </a:lnTo>
                <a:lnTo>
                  <a:pt x="154873" y="4794"/>
                </a:lnTo>
                <a:lnTo>
                  <a:pt x="166322" y="85"/>
                </a:lnTo>
                <a:lnTo>
                  <a:pt x="178700" y="0"/>
                </a:lnTo>
                <a:lnTo>
                  <a:pt x="190573" y="4809"/>
                </a:lnTo>
                <a:lnTo>
                  <a:pt x="199630" y="13896"/>
                </a:lnTo>
                <a:lnTo>
                  <a:pt x="204327" y="25346"/>
                </a:lnTo>
                <a:lnTo>
                  <a:pt x="204381" y="37724"/>
                </a:lnTo>
                <a:lnTo>
                  <a:pt x="199509" y="49597"/>
                </a:lnTo>
                <a:lnTo>
                  <a:pt x="58686" y="261262"/>
                </a:lnTo>
                <a:lnTo>
                  <a:pt x="31770" y="27568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84660" y="1610475"/>
            <a:ext cx="284480" cy="211454"/>
          </a:xfrm>
          <a:custGeom>
            <a:avLst/>
            <a:gdLst/>
            <a:ahLst/>
            <a:cxnLst/>
            <a:rect l="l" t="t" r="r" b="b"/>
            <a:pathLst>
              <a:path w="284479" h="211455">
                <a:moveTo>
                  <a:pt x="252496" y="211029"/>
                </a:moveTo>
                <a:lnTo>
                  <a:pt x="246359" y="211029"/>
                </a:lnTo>
                <a:lnTo>
                  <a:pt x="240223" y="209306"/>
                </a:lnTo>
                <a:lnTo>
                  <a:pt x="13807" y="58686"/>
                </a:lnTo>
                <a:lnTo>
                  <a:pt x="4750" y="49583"/>
                </a:lnTo>
                <a:lnTo>
                  <a:pt x="53" y="38109"/>
                </a:lnTo>
                <a:lnTo>
                  <a:pt x="0" y="25726"/>
                </a:lnTo>
                <a:lnTo>
                  <a:pt x="4871" y="13898"/>
                </a:lnTo>
                <a:lnTo>
                  <a:pt x="13913" y="4824"/>
                </a:lnTo>
                <a:lnTo>
                  <a:pt x="25368" y="90"/>
                </a:lnTo>
                <a:lnTo>
                  <a:pt x="37771" y="0"/>
                </a:lnTo>
                <a:lnTo>
                  <a:pt x="49659" y="4854"/>
                </a:lnTo>
                <a:lnTo>
                  <a:pt x="270476" y="151922"/>
                </a:lnTo>
                <a:lnTo>
                  <a:pt x="279533" y="160964"/>
                </a:lnTo>
                <a:lnTo>
                  <a:pt x="284230" y="172418"/>
                </a:lnTo>
                <a:lnTo>
                  <a:pt x="284284" y="184822"/>
                </a:lnTo>
                <a:lnTo>
                  <a:pt x="279412" y="196710"/>
                </a:lnTo>
                <a:lnTo>
                  <a:pt x="274086" y="202853"/>
                </a:lnTo>
                <a:lnTo>
                  <a:pt x="267569" y="207342"/>
                </a:lnTo>
                <a:lnTo>
                  <a:pt x="260244" y="210094"/>
                </a:lnTo>
                <a:lnTo>
                  <a:pt x="252496" y="21102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872" y="232157"/>
            <a:ext cx="278765" cy="207010"/>
          </a:xfrm>
          <a:custGeom>
            <a:avLst/>
            <a:gdLst/>
            <a:ahLst/>
            <a:cxnLst/>
            <a:rect l="l" t="t" r="r" b="b"/>
            <a:pathLst>
              <a:path w="278765" h="207009">
                <a:moveTo>
                  <a:pt x="246358" y="206955"/>
                </a:moveTo>
                <a:lnTo>
                  <a:pt x="240221" y="206955"/>
                </a:lnTo>
                <a:lnTo>
                  <a:pt x="233976" y="205232"/>
                </a:lnTo>
                <a:lnTo>
                  <a:pt x="13913" y="58595"/>
                </a:lnTo>
                <a:lnTo>
                  <a:pt x="4794" y="49508"/>
                </a:lnTo>
                <a:lnTo>
                  <a:pt x="65" y="38058"/>
                </a:lnTo>
                <a:lnTo>
                  <a:pt x="0" y="25680"/>
                </a:lnTo>
                <a:lnTo>
                  <a:pt x="4870" y="13807"/>
                </a:lnTo>
                <a:lnTo>
                  <a:pt x="13957" y="4750"/>
                </a:lnTo>
                <a:lnTo>
                  <a:pt x="25406" y="53"/>
                </a:lnTo>
                <a:lnTo>
                  <a:pt x="37784" y="0"/>
                </a:lnTo>
                <a:lnTo>
                  <a:pt x="49657" y="4871"/>
                </a:lnTo>
                <a:lnTo>
                  <a:pt x="264337" y="147740"/>
                </a:lnTo>
                <a:lnTo>
                  <a:pt x="273394" y="156827"/>
                </a:lnTo>
                <a:lnTo>
                  <a:pt x="278091" y="168277"/>
                </a:lnTo>
                <a:lnTo>
                  <a:pt x="278145" y="180655"/>
                </a:lnTo>
                <a:lnTo>
                  <a:pt x="273273" y="192528"/>
                </a:lnTo>
                <a:lnTo>
                  <a:pt x="267963" y="198734"/>
                </a:lnTo>
                <a:lnTo>
                  <a:pt x="261471" y="203254"/>
                </a:lnTo>
                <a:lnTo>
                  <a:pt x="254151" y="206018"/>
                </a:lnTo>
                <a:lnTo>
                  <a:pt x="246358" y="206955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77379" y="218753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37991" y="213684"/>
                </a:moveTo>
                <a:lnTo>
                  <a:pt x="31747" y="213684"/>
                </a:lnTo>
                <a:lnTo>
                  <a:pt x="24092" y="212767"/>
                </a:lnTo>
                <a:lnTo>
                  <a:pt x="0" y="175356"/>
                </a:lnTo>
                <a:lnTo>
                  <a:pt x="4547" y="163849"/>
                </a:lnTo>
                <a:lnTo>
                  <a:pt x="13444" y="154684"/>
                </a:lnTo>
                <a:lnTo>
                  <a:pt x="232646" y="5033"/>
                </a:lnTo>
                <a:lnTo>
                  <a:pt x="244460" y="63"/>
                </a:lnTo>
                <a:lnTo>
                  <a:pt x="256830" y="0"/>
                </a:lnTo>
                <a:lnTo>
                  <a:pt x="268331" y="4579"/>
                </a:lnTo>
                <a:lnTo>
                  <a:pt x="277541" y="13538"/>
                </a:lnTo>
                <a:lnTo>
                  <a:pt x="282556" y="25368"/>
                </a:lnTo>
                <a:lnTo>
                  <a:pt x="282615" y="37762"/>
                </a:lnTo>
                <a:lnTo>
                  <a:pt x="278011" y="49269"/>
                </a:lnTo>
                <a:lnTo>
                  <a:pt x="269036" y="58434"/>
                </a:lnTo>
                <a:lnTo>
                  <a:pt x="44343" y="211853"/>
                </a:lnTo>
                <a:lnTo>
                  <a:pt x="37991" y="2136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22860" y="1627482"/>
            <a:ext cx="273685" cy="207645"/>
          </a:xfrm>
          <a:custGeom>
            <a:avLst/>
            <a:gdLst/>
            <a:ahLst/>
            <a:cxnLst/>
            <a:rect l="l" t="t" r="r" b="b"/>
            <a:pathLst>
              <a:path w="273684" h="207644">
                <a:moveTo>
                  <a:pt x="37978" y="207372"/>
                </a:moveTo>
                <a:lnTo>
                  <a:pt x="31733" y="207372"/>
                </a:lnTo>
                <a:lnTo>
                  <a:pt x="24079" y="206455"/>
                </a:lnTo>
                <a:lnTo>
                  <a:pt x="0" y="169084"/>
                </a:lnTo>
                <a:lnTo>
                  <a:pt x="4579" y="157583"/>
                </a:lnTo>
                <a:lnTo>
                  <a:pt x="13538" y="148373"/>
                </a:lnTo>
                <a:lnTo>
                  <a:pt x="223481" y="5073"/>
                </a:lnTo>
                <a:lnTo>
                  <a:pt x="235310" y="58"/>
                </a:lnTo>
                <a:lnTo>
                  <a:pt x="247705" y="0"/>
                </a:lnTo>
                <a:lnTo>
                  <a:pt x="259212" y="4604"/>
                </a:lnTo>
                <a:lnTo>
                  <a:pt x="268376" y="13578"/>
                </a:lnTo>
                <a:lnTo>
                  <a:pt x="273391" y="25346"/>
                </a:lnTo>
                <a:lnTo>
                  <a:pt x="273450" y="37708"/>
                </a:lnTo>
                <a:lnTo>
                  <a:pt x="268846" y="49203"/>
                </a:lnTo>
                <a:lnTo>
                  <a:pt x="259871" y="58366"/>
                </a:lnTo>
                <a:lnTo>
                  <a:pt x="44330" y="205542"/>
                </a:lnTo>
                <a:lnTo>
                  <a:pt x="37978" y="207372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8210" y="1915521"/>
            <a:ext cx="211454" cy="280670"/>
          </a:xfrm>
          <a:custGeom>
            <a:avLst/>
            <a:gdLst/>
            <a:ahLst/>
            <a:cxnLst/>
            <a:rect l="l" t="t" r="r" b="b"/>
            <a:pathLst>
              <a:path w="211455" h="280669">
                <a:moveTo>
                  <a:pt x="185584" y="280219"/>
                </a:moveTo>
                <a:lnTo>
                  <a:pt x="179231" y="280219"/>
                </a:lnTo>
                <a:lnTo>
                  <a:pt x="171623" y="279286"/>
                </a:lnTo>
                <a:lnTo>
                  <a:pt x="5033" y="49928"/>
                </a:lnTo>
                <a:lnTo>
                  <a:pt x="0" y="25785"/>
                </a:lnTo>
                <a:lnTo>
                  <a:pt x="4579" y="14258"/>
                </a:lnTo>
                <a:lnTo>
                  <a:pt x="13538" y="5033"/>
                </a:lnTo>
                <a:lnTo>
                  <a:pt x="25352" y="63"/>
                </a:lnTo>
                <a:lnTo>
                  <a:pt x="37722" y="0"/>
                </a:lnTo>
                <a:lnTo>
                  <a:pt x="49223" y="4579"/>
                </a:lnTo>
                <a:lnTo>
                  <a:pt x="58434" y="13538"/>
                </a:lnTo>
                <a:lnTo>
                  <a:pt x="205932" y="229618"/>
                </a:lnTo>
                <a:lnTo>
                  <a:pt x="210901" y="241432"/>
                </a:lnTo>
                <a:lnTo>
                  <a:pt x="210965" y="253802"/>
                </a:lnTo>
                <a:lnTo>
                  <a:pt x="206386" y="265303"/>
                </a:lnTo>
                <a:lnTo>
                  <a:pt x="197426" y="274513"/>
                </a:lnTo>
                <a:lnTo>
                  <a:pt x="191936" y="278281"/>
                </a:lnTo>
                <a:lnTo>
                  <a:pt x="185584" y="280219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542" y="5"/>
            <a:ext cx="143062" cy="13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52318" y="1196413"/>
            <a:ext cx="325120" cy="112395"/>
          </a:xfrm>
          <a:custGeom>
            <a:avLst/>
            <a:gdLst/>
            <a:ahLst/>
            <a:cxnLst/>
            <a:rect l="l" t="t" r="r" b="b"/>
            <a:pathLst>
              <a:path w="325120" h="112394">
                <a:moveTo>
                  <a:pt x="292735" y="112184"/>
                </a:moveTo>
                <a:lnTo>
                  <a:pt x="25946" y="63521"/>
                </a:lnTo>
                <a:lnTo>
                  <a:pt x="0" y="25839"/>
                </a:lnTo>
                <a:lnTo>
                  <a:pt x="4767" y="13928"/>
                </a:lnTo>
                <a:lnTo>
                  <a:pt x="13430" y="5087"/>
                </a:lnTo>
                <a:lnTo>
                  <a:pt x="24799" y="161"/>
                </a:lnTo>
                <a:lnTo>
                  <a:pt x="37682" y="0"/>
                </a:lnTo>
                <a:lnTo>
                  <a:pt x="298549" y="48125"/>
                </a:lnTo>
                <a:lnTo>
                  <a:pt x="310461" y="52891"/>
                </a:lnTo>
                <a:lnTo>
                  <a:pt x="319314" y="61542"/>
                </a:lnTo>
                <a:lnTo>
                  <a:pt x="324272" y="72879"/>
                </a:lnTo>
                <a:lnTo>
                  <a:pt x="324496" y="85699"/>
                </a:lnTo>
                <a:lnTo>
                  <a:pt x="320457" y="96423"/>
                </a:lnTo>
                <a:lnTo>
                  <a:pt x="313258" y="104796"/>
                </a:lnTo>
                <a:lnTo>
                  <a:pt x="303739" y="110241"/>
                </a:lnTo>
                <a:lnTo>
                  <a:pt x="292735" y="112184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6064" y="744982"/>
            <a:ext cx="313690" cy="110489"/>
          </a:xfrm>
          <a:custGeom>
            <a:avLst/>
            <a:gdLst/>
            <a:ahLst/>
            <a:cxnLst/>
            <a:rect l="l" t="t" r="r" b="b"/>
            <a:pathLst>
              <a:path w="313690" h="110490">
                <a:moveTo>
                  <a:pt x="281797" y="110246"/>
                </a:moveTo>
                <a:lnTo>
                  <a:pt x="25903" y="63628"/>
                </a:lnTo>
                <a:lnTo>
                  <a:pt x="0" y="25946"/>
                </a:lnTo>
                <a:lnTo>
                  <a:pt x="4775" y="14034"/>
                </a:lnTo>
                <a:lnTo>
                  <a:pt x="13436" y="5181"/>
                </a:lnTo>
                <a:lnTo>
                  <a:pt x="24778" y="223"/>
                </a:lnTo>
                <a:lnTo>
                  <a:pt x="37595" y="0"/>
                </a:lnTo>
                <a:lnTo>
                  <a:pt x="287610" y="46187"/>
                </a:lnTo>
                <a:lnTo>
                  <a:pt x="299522" y="50968"/>
                </a:lnTo>
                <a:lnTo>
                  <a:pt x="308376" y="59645"/>
                </a:lnTo>
                <a:lnTo>
                  <a:pt x="313333" y="70986"/>
                </a:lnTo>
                <a:lnTo>
                  <a:pt x="313557" y="83761"/>
                </a:lnTo>
                <a:lnTo>
                  <a:pt x="309518" y="94486"/>
                </a:lnTo>
                <a:lnTo>
                  <a:pt x="302320" y="102858"/>
                </a:lnTo>
                <a:lnTo>
                  <a:pt x="292800" y="108303"/>
                </a:lnTo>
                <a:lnTo>
                  <a:pt x="281797" y="110246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9868" y="2094753"/>
            <a:ext cx="110489" cy="318135"/>
          </a:xfrm>
          <a:custGeom>
            <a:avLst/>
            <a:gdLst/>
            <a:ahLst/>
            <a:cxnLst/>
            <a:rect l="l" t="t" r="r" b="b"/>
            <a:pathLst>
              <a:path w="110489" h="318135">
                <a:moveTo>
                  <a:pt x="31868" y="317713"/>
                </a:moveTo>
                <a:lnTo>
                  <a:pt x="269" y="292330"/>
                </a:lnTo>
                <a:lnTo>
                  <a:pt x="0" y="279493"/>
                </a:lnTo>
                <a:lnTo>
                  <a:pt x="46833" y="25839"/>
                </a:lnTo>
                <a:lnTo>
                  <a:pt x="51600" y="13928"/>
                </a:lnTo>
                <a:lnTo>
                  <a:pt x="60264" y="5087"/>
                </a:lnTo>
                <a:lnTo>
                  <a:pt x="71632" y="161"/>
                </a:lnTo>
                <a:lnTo>
                  <a:pt x="84515" y="0"/>
                </a:lnTo>
                <a:lnTo>
                  <a:pt x="96410" y="4765"/>
                </a:lnTo>
                <a:lnTo>
                  <a:pt x="105227" y="13417"/>
                </a:lnTo>
                <a:lnTo>
                  <a:pt x="110147" y="24754"/>
                </a:lnTo>
                <a:lnTo>
                  <a:pt x="110354" y="37574"/>
                </a:lnTo>
                <a:lnTo>
                  <a:pt x="63628" y="291228"/>
                </a:lnTo>
                <a:lnTo>
                  <a:pt x="59589" y="301952"/>
                </a:lnTo>
                <a:lnTo>
                  <a:pt x="52391" y="310325"/>
                </a:lnTo>
                <a:lnTo>
                  <a:pt x="42871" y="315770"/>
                </a:lnTo>
                <a:lnTo>
                  <a:pt x="31868" y="317713"/>
                </a:lnTo>
                <a:close/>
              </a:path>
            </a:pathLst>
          </a:custGeom>
          <a:solidFill>
            <a:srgbClr val="F58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42559" y="2649717"/>
            <a:ext cx="12801599" cy="7200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55"/>
              <a:t>Hướng</a:t>
            </a:r>
            <a:r>
              <a:rPr dirty="0" spc="35"/>
              <a:t> </a:t>
            </a:r>
            <a:r>
              <a:rPr dirty="0" spc="1805"/>
              <a:t>dẫn</a:t>
            </a:r>
            <a:r>
              <a:rPr dirty="0" spc="35"/>
              <a:t> </a:t>
            </a:r>
            <a:r>
              <a:rPr dirty="0" spc="1530"/>
              <a:t>cách</a:t>
            </a:r>
            <a:r>
              <a:rPr dirty="0" spc="40"/>
              <a:t> </a:t>
            </a:r>
            <a:r>
              <a:rPr dirty="0" spc="1830"/>
              <a:t>nặn</a:t>
            </a:r>
            <a:r>
              <a:rPr dirty="0" spc="35"/>
              <a:t> </a:t>
            </a:r>
            <a:r>
              <a:rPr dirty="0" spc="1705"/>
              <a:t>dáng</a:t>
            </a:r>
            <a:r>
              <a:rPr dirty="0" spc="35"/>
              <a:t> </a:t>
            </a:r>
            <a:r>
              <a:rPr dirty="0" spc="1365"/>
              <a:t>người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Thu Duyên Vũ</dc:creator>
  <cp:keywords>DAEvsM7ZaQ4,BAEpPvEHlHI</cp:keywords>
  <dc:title>PHÒNG GIÁO DỤC VÀ ĐÀO TẠO QUẬN LONG BIÊN</dc:title>
  <dcterms:created xsi:type="dcterms:W3CDTF">2021-11-21T23:50:36Z</dcterms:created>
  <dcterms:modified xsi:type="dcterms:W3CDTF">2021-11-21T23:50:36Z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Canva</vt:lpwstr>
  </property>
  <property fmtid="{D5CDD505-2E9C-101B-9397-08002B2CF9AE}" pid="4" name="LastSaved">
    <vt:filetime>2021-11-21T00:00:00Z</vt:filetime>
  </property>
</Properties>
</file>